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media/image4.jpg" ContentType="image/jpg"/>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notesSlides/notesSlide2.xml" ContentType="application/vnd.openxmlformats-officedocument.presentationml.notesSl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notesSlides/notesSlide3.xml" ContentType="application/vnd.openxmlformats-officedocument.presentationml.notesSl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media/image14.jpg" ContentType="image/jpg"/>
  <Override PartName="/ppt/theme/themeOverride12.xml" ContentType="application/vnd.openxmlformats-officedocument.themeOverride+xml"/>
  <Override PartName="/ppt/theme/themeOverride13.xml" ContentType="application/vnd.openxmlformats-officedocument.themeOverride+xml"/>
  <Override PartName="/ppt/media/image28.jpg" ContentType="image/jpg"/>
  <Override PartName="/ppt/theme/themeOverride14.xml" ContentType="application/vnd.openxmlformats-officedocument.themeOverride+xml"/>
  <Override PartName="/ppt/theme/themeOverride15.xml" ContentType="application/vnd.openxmlformats-officedocument.themeOverride+xml"/>
  <Override PartName="/ppt/notesSlides/notesSlide4.xml" ContentType="application/vnd.openxmlformats-officedocument.presentationml.notesSlide+xml"/>
  <Override PartName="/ppt/theme/themeOverride16.xml" ContentType="application/vnd.openxmlformats-officedocument.themeOverr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7.xml" ContentType="application/vnd.openxmlformats-officedocument.themeOverride+xml"/>
  <Override PartName="/ppt/notesSlides/notesSlide6.xml" ContentType="application/vnd.openxmlformats-officedocument.presentationml.notesSlide+xml"/>
  <Override PartName="/ppt/theme/themeOverride18.xml" ContentType="application/vnd.openxmlformats-officedocument.themeOverride+xml"/>
  <Override PartName="/ppt/notesSlides/notesSlide7.xml" ContentType="application/vnd.openxmlformats-officedocument.presentationml.notesSl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media/image40.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9" r:id="rId3"/>
    <p:sldId id="2147478351" r:id="rId4"/>
    <p:sldId id="2147478353" r:id="rId5"/>
    <p:sldId id="2147478350" r:id="rId6"/>
    <p:sldId id="2147478354" r:id="rId7"/>
    <p:sldId id="2147478355" r:id="rId8"/>
    <p:sldId id="2147478352" r:id="rId9"/>
    <p:sldId id="261" r:id="rId10"/>
    <p:sldId id="262" r:id="rId11"/>
    <p:sldId id="264" r:id="rId12"/>
    <p:sldId id="265" r:id="rId13"/>
    <p:sldId id="266" r:id="rId14"/>
    <p:sldId id="267" r:id="rId15"/>
    <p:sldId id="271" r:id="rId16"/>
    <p:sldId id="2147471902" r:id="rId17"/>
    <p:sldId id="2147469359" r:id="rId18"/>
    <p:sldId id="2147472317" r:id="rId19"/>
    <p:sldId id="141168299" r:id="rId20"/>
    <p:sldId id="272" r:id="rId21"/>
    <p:sldId id="274"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22" d="100"/>
          <a:sy n="122" d="100"/>
        </p:scale>
        <p:origin x="240" y="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2BEB02-19D7-5E40-B72B-482279E2FE3F}" type="doc">
      <dgm:prSet loTypeId="urn:microsoft.com/office/officeart/2005/8/layout/cycle8" loCatId="cycle" qsTypeId="urn:microsoft.com/office/officeart/2005/8/quickstyle/simple4" qsCatId="simple" csTypeId="urn:microsoft.com/office/officeart/2005/8/colors/colorful2" csCatId="colorful" phldr="1"/>
      <dgm:spPr/>
      <dgm:t>
        <a:bodyPr/>
        <a:lstStyle/>
        <a:p>
          <a:endParaRPr lang="en-US"/>
        </a:p>
      </dgm:t>
    </dgm:pt>
    <dgm:pt modelId="{A6B5EE5E-6237-984F-B5D4-24B00F2E520C}">
      <dgm:prSet phldrT="[Text]" custT="1"/>
      <dgm:spPr>
        <a:solidFill>
          <a:schemeClr val="accent2"/>
        </a:solidFill>
      </dgm:spPr>
      <dgm:t>
        <a:bodyPr/>
        <a:lstStyle/>
        <a:p>
          <a:r>
            <a:rPr lang="en-US" sz="1400" b="0" dirty="0" err="1">
              <a:solidFill>
                <a:schemeClr val="bg1"/>
              </a:solidFill>
            </a:rPr>
            <a:t>Prescriptivo</a:t>
          </a:r>
          <a:endParaRPr lang="en-US" sz="2000" b="0" dirty="0">
            <a:solidFill>
              <a:schemeClr val="bg1"/>
            </a:solidFill>
          </a:endParaRPr>
        </a:p>
      </dgm:t>
    </dgm:pt>
    <dgm:pt modelId="{1F95D97A-AD1D-D44F-82EA-A7E66D85D9AE}" type="parTrans" cxnId="{DEC66D14-7139-0A4C-8761-B9C9058C4F25}">
      <dgm:prSet/>
      <dgm:spPr/>
      <dgm:t>
        <a:bodyPr/>
        <a:lstStyle/>
        <a:p>
          <a:endParaRPr lang="en-US" b="1">
            <a:solidFill>
              <a:schemeClr val="bg1"/>
            </a:solidFill>
          </a:endParaRPr>
        </a:p>
      </dgm:t>
    </dgm:pt>
    <dgm:pt modelId="{A9B945F1-3153-534C-AF60-610E3C25EC75}" type="sibTrans" cxnId="{DEC66D14-7139-0A4C-8761-B9C9058C4F25}">
      <dgm:prSet/>
      <dgm:spPr/>
      <dgm:t>
        <a:bodyPr/>
        <a:lstStyle/>
        <a:p>
          <a:endParaRPr lang="en-US" b="1">
            <a:solidFill>
              <a:schemeClr val="bg1"/>
            </a:solidFill>
          </a:endParaRPr>
        </a:p>
      </dgm:t>
    </dgm:pt>
    <dgm:pt modelId="{644D26E8-9502-D14D-A2B3-F95E6E7B230B}">
      <dgm:prSet phldrT="[Text]" custT="1"/>
      <dgm:spPr>
        <a:solidFill>
          <a:schemeClr val="accent1"/>
        </a:solidFill>
      </dgm:spPr>
      <dgm:t>
        <a:bodyPr/>
        <a:lstStyle/>
        <a:p>
          <a:r>
            <a:rPr lang="en-US" sz="1200" b="0" dirty="0" err="1">
              <a:solidFill>
                <a:schemeClr val="bg1"/>
              </a:solidFill>
            </a:rPr>
            <a:t>Cumplimiemto</a:t>
          </a:r>
          <a:endParaRPr lang="en-US" sz="900" b="0" dirty="0">
            <a:solidFill>
              <a:schemeClr val="bg1"/>
            </a:solidFill>
          </a:endParaRPr>
        </a:p>
      </dgm:t>
    </dgm:pt>
    <dgm:pt modelId="{E7DFF083-AE44-ED41-A50B-0E087EB498B4}" type="parTrans" cxnId="{28DB9DC4-E599-C849-867D-EB756AC7C26F}">
      <dgm:prSet/>
      <dgm:spPr/>
      <dgm:t>
        <a:bodyPr/>
        <a:lstStyle/>
        <a:p>
          <a:endParaRPr lang="en-US" b="1">
            <a:solidFill>
              <a:schemeClr val="bg1"/>
            </a:solidFill>
          </a:endParaRPr>
        </a:p>
      </dgm:t>
    </dgm:pt>
    <dgm:pt modelId="{E63F00EE-2239-B24D-8540-FCDBB1ECCFE5}" type="sibTrans" cxnId="{28DB9DC4-E599-C849-867D-EB756AC7C26F}">
      <dgm:prSet/>
      <dgm:spPr/>
      <dgm:t>
        <a:bodyPr/>
        <a:lstStyle/>
        <a:p>
          <a:endParaRPr lang="en-US" b="1">
            <a:solidFill>
              <a:schemeClr val="bg1"/>
            </a:solidFill>
          </a:endParaRPr>
        </a:p>
      </dgm:t>
    </dgm:pt>
    <dgm:pt modelId="{A2DACE59-AC3E-2546-B60D-A56A332486DF}">
      <dgm:prSet phldrT="[Text]" custT="1"/>
      <dgm:spPr>
        <a:solidFill>
          <a:schemeClr val="accent2">
            <a:lumMod val="75000"/>
          </a:schemeClr>
        </a:solidFill>
      </dgm:spPr>
      <dgm:t>
        <a:bodyPr/>
        <a:lstStyle/>
        <a:p>
          <a:r>
            <a:rPr lang="en-US" sz="1000" b="0" dirty="0">
              <a:solidFill>
                <a:schemeClr val="bg1"/>
              </a:solidFill>
              <a:latin typeface="+mn-lt"/>
            </a:rPr>
            <a:t>   </a:t>
          </a:r>
          <a:r>
            <a:rPr lang="en-US" sz="1600" b="0" dirty="0" err="1">
              <a:solidFill>
                <a:schemeClr val="bg1"/>
              </a:solidFill>
              <a:latin typeface="+mn-lt"/>
            </a:rPr>
            <a:t>Operacional</a:t>
          </a:r>
          <a:endParaRPr lang="en-US" sz="2800" b="0" dirty="0">
            <a:solidFill>
              <a:schemeClr val="bg1"/>
            </a:solidFill>
            <a:latin typeface="+mn-lt"/>
          </a:endParaRPr>
        </a:p>
      </dgm:t>
    </dgm:pt>
    <dgm:pt modelId="{42F397E4-8092-BD4D-9E7A-24C383780862}" type="parTrans" cxnId="{E39512B5-0ECE-844C-ACEA-DB01A5A73DC4}">
      <dgm:prSet/>
      <dgm:spPr/>
      <dgm:t>
        <a:bodyPr/>
        <a:lstStyle/>
        <a:p>
          <a:endParaRPr lang="en-US" b="1">
            <a:solidFill>
              <a:schemeClr val="bg1"/>
            </a:solidFill>
          </a:endParaRPr>
        </a:p>
      </dgm:t>
    </dgm:pt>
    <dgm:pt modelId="{181F60A1-9B0B-4C40-A952-99F72A02A731}" type="sibTrans" cxnId="{E39512B5-0ECE-844C-ACEA-DB01A5A73DC4}">
      <dgm:prSet/>
      <dgm:spPr/>
      <dgm:t>
        <a:bodyPr/>
        <a:lstStyle/>
        <a:p>
          <a:endParaRPr lang="en-US" b="1">
            <a:solidFill>
              <a:schemeClr val="bg1"/>
            </a:solidFill>
          </a:endParaRPr>
        </a:p>
      </dgm:t>
    </dgm:pt>
    <dgm:pt modelId="{1B3A6704-3A0A-6141-B68C-F03CC6614DF1}">
      <dgm:prSet custT="1"/>
      <dgm:spPr>
        <a:solidFill>
          <a:schemeClr val="accent3"/>
        </a:solidFill>
      </dgm:spPr>
      <dgm:t>
        <a:bodyPr/>
        <a:lstStyle/>
        <a:p>
          <a:r>
            <a:rPr lang="en-US" sz="1400" b="0" dirty="0" err="1">
              <a:solidFill>
                <a:schemeClr val="bg1"/>
              </a:solidFill>
            </a:rPr>
            <a:t>Gobernanza</a:t>
          </a:r>
          <a:endParaRPr lang="en-US" sz="2400" b="0" dirty="0">
            <a:solidFill>
              <a:schemeClr val="bg1"/>
            </a:solidFill>
          </a:endParaRPr>
        </a:p>
      </dgm:t>
    </dgm:pt>
    <dgm:pt modelId="{8A4DD758-7003-C24D-9635-AD3EA37F87E5}" type="parTrans" cxnId="{80F0CCDB-7722-3042-8F3A-E423FC4B3C23}">
      <dgm:prSet/>
      <dgm:spPr/>
      <dgm:t>
        <a:bodyPr/>
        <a:lstStyle/>
        <a:p>
          <a:endParaRPr lang="en-US" b="1">
            <a:solidFill>
              <a:schemeClr val="bg1"/>
            </a:solidFill>
          </a:endParaRPr>
        </a:p>
      </dgm:t>
    </dgm:pt>
    <dgm:pt modelId="{FD2FBF66-3456-D243-B078-B02AC4C2958C}" type="sibTrans" cxnId="{80F0CCDB-7722-3042-8F3A-E423FC4B3C23}">
      <dgm:prSet/>
      <dgm:spPr/>
      <dgm:t>
        <a:bodyPr/>
        <a:lstStyle/>
        <a:p>
          <a:endParaRPr lang="en-US" b="1">
            <a:solidFill>
              <a:schemeClr val="bg1"/>
            </a:solidFill>
          </a:endParaRPr>
        </a:p>
      </dgm:t>
    </dgm:pt>
    <dgm:pt modelId="{C4657C8E-5D2D-AB46-8D3B-F7F3DC2E0BA3}">
      <dgm:prSet custT="1"/>
      <dgm:spPr>
        <a:solidFill>
          <a:schemeClr val="accent3">
            <a:lumMod val="75000"/>
          </a:schemeClr>
        </a:solidFill>
      </dgm:spPr>
      <dgm:t>
        <a:bodyPr/>
        <a:lstStyle/>
        <a:p>
          <a:r>
            <a:rPr lang="en-US" sz="1400" b="0" dirty="0" err="1">
              <a:solidFill>
                <a:schemeClr val="bg1"/>
              </a:solidFill>
            </a:rPr>
            <a:t>Analítico</a:t>
          </a:r>
          <a:endParaRPr lang="en-US" sz="2800" b="0" dirty="0">
            <a:solidFill>
              <a:schemeClr val="bg1"/>
            </a:solidFill>
          </a:endParaRPr>
        </a:p>
      </dgm:t>
    </dgm:pt>
    <dgm:pt modelId="{180196B6-7DC7-1E40-8E8D-6B789D6669E4}" type="parTrans" cxnId="{E718E147-7E94-4F45-A515-B521D3993BEB}">
      <dgm:prSet/>
      <dgm:spPr/>
      <dgm:t>
        <a:bodyPr/>
        <a:lstStyle/>
        <a:p>
          <a:endParaRPr lang="en-US" b="1">
            <a:solidFill>
              <a:schemeClr val="bg1"/>
            </a:solidFill>
          </a:endParaRPr>
        </a:p>
      </dgm:t>
    </dgm:pt>
    <dgm:pt modelId="{7ADFC868-C48E-EC4D-B430-10E26C41A886}" type="sibTrans" cxnId="{E718E147-7E94-4F45-A515-B521D3993BEB}">
      <dgm:prSet/>
      <dgm:spPr/>
      <dgm:t>
        <a:bodyPr/>
        <a:lstStyle/>
        <a:p>
          <a:endParaRPr lang="en-US" b="1">
            <a:solidFill>
              <a:schemeClr val="bg1"/>
            </a:solidFill>
          </a:endParaRPr>
        </a:p>
      </dgm:t>
    </dgm:pt>
    <dgm:pt modelId="{418C6EB8-9487-8441-BDEA-D239C30016B0}">
      <dgm:prSet custT="1"/>
      <dgm:spPr>
        <a:solidFill>
          <a:schemeClr val="accent1">
            <a:lumMod val="75000"/>
          </a:schemeClr>
        </a:solidFill>
      </dgm:spPr>
      <dgm:t>
        <a:bodyPr/>
        <a:lstStyle/>
        <a:p>
          <a:r>
            <a:rPr lang="en-US" sz="1000" b="0" dirty="0">
              <a:solidFill>
                <a:schemeClr val="bg1"/>
              </a:solidFill>
            </a:rPr>
            <a:t>      </a:t>
          </a:r>
          <a:r>
            <a:rPr lang="en-US" sz="1400" b="0" dirty="0" err="1">
              <a:solidFill>
                <a:schemeClr val="bg1"/>
              </a:solidFill>
            </a:rPr>
            <a:t>Planificación</a:t>
          </a:r>
          <a:endParaRPr lang="en-US" sz="2800" b="0" dirty="0">
            <a:solidFill>
              <a:schemeClr val="bg1"/>
            </a:solidFill>
          </a:endParaRPr>
        </a:p>
      </dgm:t>
    </dgm:pt>
    <dgm:pt modelId="{2B0F9413-7673-9B46-ADD0-8B7D2E8D4326}" type="parTrans" cxnId="{A7B926FD-B0C0-8947-9A68-A8A272CE64FE}">
      <dgm:prSet/>
      <dgm:spPr/>
      <dgm:t>
        <a:bodyPr/>
        <a:lstStyle/>
        <a:p>
          <a:endParaRPr lang="en-US"/>
        </a:p>
      </dgm:t>
    </dgm:pt>
    <dgm:pt modelId="{7C109660-24A4-A545-9944-C8086B799279}" type="sibTrans" cxnId="{A7B926FD-B0C0-8947-9A68-A8A272CE64FE}">
      <dgm:prSet/>
      <dgm:spPr/>
      <dgm:t>
        <a:bodyPr/>
        <a:lstStyle/>
        <a:p>
          <a:endParaRPr lang="en-US"/>
        </a:p>
      </dgm:t>
    </dgm:pt>
    <dgm:pt modelId="{7F6B5AD8-8B8D-634C-A4F3-F2239EFA1646}" type="pres">
      <dgm:prSet presAssocID="{C32BEB02-19D7-5E40-B72B-482279E2FE3F}" presName="compositeShape" presStyleCnt="0">
        <dgm:presLayoutVars>
          <dgm:chMax val="7"/>
          <dgm:dir/>
          <dgm:resizeHandles val="exact"/>
        </dgm:presLayoutVars>
      </dgm:prSet>
      <dgm:spPr/>
    </dgm:pt>
    <dgm:pt modelId="{526C3779-8500-9642-B01A-70B6A58BA9F8}" type="pres">
      <dgm:prSet presAssocID="{C32BEB02-19D7-5E40-B72B-482279E2FE3F}" presName="wedge1" presStyleLbl="node1" presStyleIdx="0" presStyleCnt="6"/>
      <dgm:spPr/>
    </dgm:pt>
    <dgm:pt modelId="{CECA4E4B-A733-5040-9279-12BCB22FF10C}" type="pres">
      <dgm:prSet presAssocID="{C32BEB02-19D7-5E40-B72B-482279E2FE3F}" presName="dummy1a" presStyleCnt="0"/>
      <dgm:spPr/>
    </dgm:pt>
    <dgm:pt modelId="{8F46287D-C664-2E4F-B1ED-9F3DCD9FD4A0}" type="pres">
      <dgm:prSet presAssocID="{C32BEB02-19D7-5E40-B72B-482279E2FE3F}" presName="dummy1b" presStyleCnt="0"/>
      <dgm:spPr/>
    </dgm:pt>
    <dgm:pt modelId="{259B9A7B-70FA-E443-B866-E370A0056BDB}" type="pres">
      <dgm:prSet presAssocID="{C32BEB02-19D7-5E40-B72B-482279E2FE3F}" presName="wedge1Tx" presStyleLbl="node1" presStyleIdx="0" presStyleCnt="6">
        <dgm:presLayoutVars>
          <dgm:chMax val="0"/>
          <dgm:chPref val="0"/>
          <dgm:bulletEnabled val="1"/>
        </dgm:presLayoutVars>
      </dgm:prSet>
      <dgm:spPr/>
    </dgm:pt>
    <dgm:pt modelId="{60C95A78-F2DB-B847-BB52-D675E753316C}" type="pres">
      <dgm:prSet presAssocID="{C32BEB02-19D7-5E40-B72B-482279E2FE3F}" presName="wedge2" presStyleLbl="node1" presStyleIdx="1" presStyleCnt="6" custScaleX="100810"/>
      <dgm:spPr/>
    </dgm:pt>
    <dgm:pt modelId="{84EB5B9A-3182-DA48-AB7C-88BAD355D0D1}" type="pres">
      <dgm:prSet presAssocID="{C32BEB02-19D7-5E40-B72B-482279E2FE3F}" presName="dummy2a" presStyleCnt="0"/>
      <dgm:spPr/>
    </dgm:pt>
    <dgm:pt modelId="{6DDAF58C-8F66-8D4A-956D-A16300F160E8}" type="pres">
      <dgm:prSet presAssocID="{C32BEB02-19D7-5E40-B72B-482279E2FE3F}" presName="dummy2b" presStyleCnt="0"/>
      <dgm:spPr/>
    </dgm:pt>
    <dgm:pt modelId="{EC50BA94-C177-8D43-83BF-0C3B960B8822}" type="pres">
      <dgm:prSet presAssocID="{C32BEB02-19D7-5E40-B72B-482279E2FE3F}" presName="wedge2Tx" presStyleLbl="node1" presStyleIdx="1" presStyleCnt="6">
        <dgm:presLayoutVars>
          <dgm:chMax val="0"/>
          <dgm:chPref val="0"/>
          <dgm:bulletEnabled val="1"/>
        </dgm:presLayoutVars>
      </dgm:prSet>
      <dgm:spPr/>
    </dgm:pt>
    <dgm:pt modelId="{07A21144-97D5-1A43-AD5E-ECD9CC7D0DA1}" type="pres">
      <dgm:prSet presAssocID="{C32BEB02-19D7-5E40-B72B-482279E2FE3F}" presName="wedge3" presStyleLbl="node1" presStyleIdx="2" presStyleCnt="6"/>
      <dgm:spPr/>
    </dgm:pt>
    <dgm:pt modelId="{8629ED27-5F74-6B41-9DEC-CACFEA68B21E}" type="pres">
      <dgm:prSet presAssocID="{C32BEB02-19D7-5E40-B72B-482279E2FE3F}" presName="dummy3a" presStyleCnt="0"/>
      <dgm:spPr/>
    </dgm:pt>
    <dgm:pt modelId="{503B4156-6E7B-E341-817A-B6CEDEA9A188}" type="pres">
      <dgm:prSet presAssocID="{C32BEB02-19D7-5E40-B72B-482279E2FE3F}" presName="dummy3b" presStyleCnt="0"/>
      <dgm:spPr/>
    </dgm:pt>
    <dgm:pt modelId="{421DFCB9-811A-5641-9BDE-6C0EE7D2885B}" type="pres">
      <dgm:prSet presAssocID="{C32BEB02-19D7-5E40-B72B-482279E2FE3F}" presName="wedge3Tx" presStyleLbl="node1" presStyleIdx="2" presStyleCnt="6">
        <dgm:presLayoutVars>
          <dgm:chMax val="0"/>
          <dgm:chPref val="0"/>
          <dgm:bulletEnabled val="1"/>
        </dgm:presLayoutVars>
      </dgm:prSet>
      <dgm:spPr/>
    </dgm:pt>
    <dgm:pt modelId="{10E3A00F-771F-D243-9708-9500243E63B5}" type="pres">
      <dgm:prSet presAssocID="{C32BEB02-19D7-5E40-B72B-482279E2FE3F}" presName="wedge4" presStyleLbl="node1" presStyleIdx="3" presStyleCnt="6"/>
      <dgm:spPr/>
    </dgm:pt>
    <dgm:pt modelId="{303D30B3-65F5-8F4F-A72F-1A1024A6930C}" type="pres">
      <dgm:prSet presAssocID="{C32BEB02-19D7-5E40-B72B-482279E2FE3F}" presName="dummy4a" presStyleCnt="0"/>
      <dgm:spPr/>
    </dgm:pt>
    <dgm:pt modelId="{90F4E77B-F989-C445-AED7-B1D0846CF446}" type="pres">
      <dgm:prSet presAssocID="{C32BEB02-19D7-5E40-B72B-482279E2FE3F}" presName="dummy4b" presStyleCnt="0"/>
      <dgm:spPr/>
    </dgm:pt>
    <dgm:pt modelId="{2FA6ACEC-C5D2-4648-8F1F-8D7151DA00C6}" type="pres">
      <dgm:prSet presAssocID="{C32BEB02-19D7-5E40-B72B-482279E2FE3F}" presName="wedge4Tx" presStyleLbl="node1" presStyleIdx="3" presStyleCnt="6">
        <dgm:presLayoutVars>
          <dgm:chMax val="0"/>
          <dgm:chPref val="0"/>
          <dgm:bulletEnabled val="1"/>
        </dgm:presLayoutVars>
      </dgm:prSet>
      <dgm:spPr/>
    </dgm:pt>
    <dgm:pt modelId="{77503C98-1024-E14D-B8A0-BBB8F120C363}" type="pres">
      <dgm:prSet presAssocID="{C32BEB02-19D7-5E40-B72B-482279E2FE3F}" presName="wedge5" presStyleLbl="node1" presStyleIdx="4" presStyleCnt="6"/>
      <dgm:spPr/>
    </dgm:pt>
    <dgm:pt modelId="{5FF7F122-86BF-2749-930A-5F1E3EE10DD4}" type="pres">
      <dgm:prSet presAssocID="{C32BEB02-19D7-5E40-B72B-482279E2FE3F}" presName="dummy5a" presStyleCnt="0"/>
      <dgm:spPr/>
    </dgm:pt>
    <dgm:pt modelId="{6F5A3D23-45B1-0346-8FAC-1E71DBBCC406}" type="pres">
      <dgm:prSet presAssocID="{C32BEB02-19D7-5E40-B72B-482279E2FE3F}" presName="dummy5b" presStyleCnt="0"/>
      <dgm:spPr/>
    </dgm:pt>
    <dgm:pt modelId="{472137FB-639D-A448-99F9-4AF63460C967}" type="pres">
      <dgm:prSet presAssocID="{C32BEB02-19D7-5E40-B72B-482279E2FE3F}" presName="wedge5Tx" presStyleLbl="node1" presStyleIdx="4" presStyleCnt="6">
        <dgm:presLayoutVars>
          <dgm:chMax val="0"/>
          <dgm:chPref val="0"/>
          <dgm:bulletEnabled val="1"/>
        </dgm:presLayoutVars>
      </dgm:prSet>
      <dgm:spPr/>
    </dgm:pt>
    <dgm:pt modelId="{82C2A5EF-D82B-B84F-8658-E46F178C9189}" type="pres">
      <dgm:prSet presAssocID="{C32BEB02-19D7-5E40-B72B-482279E2FE3F}" presName="wedge6" presStyleLbl="node1" presStyleIdx="5" presStyleCnt="6"/>
      <dgm:spPr/>
    </dgm:pt>
    <dgm:pt modelId="{7D2B21C9-B96E-2749-9286-379B51A195DF}" type="pres">
      <dgm:prSet presAssocID="{C32BEB02-19D7-5E40-B72B-482279E2FE3F}" presName="dummy6a" presStyleCnt="0"/>
      <dgm:spPr/>
    </dgm:pt>
    <dgm:pt modelId="{CC532700-9013-2445-872F-D17F0E678E0A}" type="pres">
      <dgm:prSet presAssocID="{C32BEB02-19D7-5E40-B72B-482279E2FE3F}" presName="dummy6b" presStyleCnt="0"/>
      <dgm:spPr/>
    </dgm:pt>
    <dgm:pt modelId="{2ABDC958-69C5-974A-A093-ACD4448C5E7D}" type="pres">
      <dgm:prSet presAssocID="{C32BEB02-19D7-5E40-B72B-482279E2FE3F}" presName="wedge6Tx" presStyleLbl="node1" presStyleIdx="5" presStyleCnt="6">
        <dgm:presLayoutVars>
          <dgm:chMax val="0"/>
          <dgm:chPref val="0"/>
          <dgm:bulletEnabled val="1"/>
        </dgm:presLayoutVars>
      </dgm:prSet>
      <dgm:spPr/>
    </dgm:pt>
    <dgm:pt modelId="{9DE07F78-4D86-EE47-8E6E-B154C7D97533}" type="pres">
      <dgm:prSet presAssocID="{A9B945F1-3153-534C-AF60-610E3C25EC75}" presName="arrowWedge1" presStyleLbl="fgSibTrans2D1" presStyleIdx="0" presStyleCnt="6"/>
      <dgm:spPr>
        <a:noFill/>
      </dgm:spPr>
    </dgm:pt>
    <dgm:pt modelId="{0C8B9F56-3644-6946-ADA4-2ECB83420FA6}" type="pres">
      <dgm:prSet presAssocID="{181F60A1-9B0B-4C40-A952-99F72A02A731}" presName="arrowWedge2" presStyleLbl="fgSibTrans2D1" presStyleIdx="1" presStyleCnt="6"/>
      <dgm:spPr>
        <a:noFill/>
      </dgm:spPr>
    </dgm:pt>
    <dgm:pt modelId="{20515C1F-E0DB-4346-86F3-8CD016C9A345}" type="pres">
      <dgm:prSet presAssocID="{E63F00EE-2239-B24D-8540-FCDBB1ECCFE5}" presName="arrowWedge3" presStyleLbl="fgSibTrans2D1" presStyleIdx="2" presStyleCnt="6"/>
      <dgm:spPr>
        <a:noFill/>
      </dgm:spPr>
    </dgm:pt>
    <dgm:pt modelId="{FDF73C44-ED63-6E4C-B9C2-D5AC7117E93E}" type="pres">
      <dgm:prSet presAssocID="{7C109660-24A4-A545-9944-C8086B799279}" presName="arrowWedge4" presStyleLbl="fgSibTrans2D1" presStyleIdx="3" presStyleCnt="6"/>
      <dgm:spPr>
        <a:noFill/>
      </dgm:spPr>
    </dgm:pt>
    <dgm:pt modelId="{F5958862-37A5-A448-BAC4-5561D5B99EE2}" type="pres">
      <dgm:prSet presAssocID="{FD2FBF66-3456-D243-B078-B02AC4C2958C}" presName="arrowWedge5" presStyleLbl="fgSibTrans2D1" presStyleIdx="4" presStyleCnt="6"/>
      <dgm:spPr>
        <a:noFill/>
      </dgm:spPr>
    </dgm:pt>
    <dgm:pt modelId="{4BDF6CCF-A46C-7A4B-9180-8BFE6409CD95}" type="pres">
      <dgm:prSet presAssocID="{7ADFC868-C48E-EC4D-B430-10E26C41A886}" presName="arrowWedge6" presStyleLbl="fgSibTrans2D1" presStyleIdx="5" presStyleCnt="6"/>
      <dgm:spPr>
        <a:noFill/>
      </dgm:spPr>
    </dgm:pt>
  </dgm:ptLst>
  <dgm:cxnLst>
    <dgm:cxn modelId="{4A71B003-CF19-4347-81E0-4AE5130FA9AE}" type="presOf" srcId="{A6B5EE5E-6237-984F-B5D4-24B00F2E520C}" destId="{526C3779-8500-9642-B01A-70B6A58BA9F8}" srcOrd="0" destOrd="0" presId="urn:microsoft.com/office/officeart/2005/8/layout/cycle8"/>
    <dgm:cxn modelId="{DEC66D14-7139-0A4C-8761-B9C9058C4F25}" srcId="{C32BEB02-19D7-5E40-B72B-482279E2FE3F}" destId="{A6B5EE5E-6237-984F-B5D4-24B00F2E520C}" srcOrd="0" destOrd="0" parTransId="{1F95D97A-AD1D-D44F-82EA-A7E66D85D9AE}" sibTransId="{A9B945F1-3153-534C-AF60-610E3C25EC75}"/>
    <dgm:cxn modelId="{C7812B19-3EE4-5245-A7AF-5D9159B9CAD4}" type="presOf" srcId="{A2DACE59-AC3E-2546-B60D-A56A332486DF}" destId="{EC50BA94-C177-8D43-83BF-0C3B960B8822}" srcOrd="1" destOrd="0" presId="urn:microsoft.com/office/officeart/2005/8/layout/cycle8"/>
    <dgm:cxn modelId="{85FB4520-D634-B54A-AEB3-40DBDA8E7A94}" type="presOf" srcId="{C32BEB02-19D7-5E40-B72B-482279E2FE3F}" destId="{7F6B5AD8-8B8D-634C-A4F3-F2239EFA1646}" srcOrd="0" destOrd="0" presId="urn:microsoft.com/office/officeart/2005/8/layout/cycle8"/>
    <dgm:cxn modelId="{8FF14145-EF5F-4447-B590-4878A6352451}" type="presOf" srcId="{C4657C8E-5D2D-AB46-8D3B-F7F3DC2E0BA3}" destId="{82C2A5EF-D82B-B84F-8658-E46F178C9189}" srcOrd="0" destOrd="0" presId="urn:microsoft.com/office/officeart/2005/8/layout/cycle8"/>
    <dgm:cxn modelId="{E718E147-7E94-4F45-A515-B521D3993BEB}" srcId="{C32BEB02-19D7-5E40-B72B-482279E2FE3F}" destId="{C4657C8E-5D2D-AB46-8D3B-F7F3DC2E0BA3}" srcOrd="5" destOrd="0" parTransId="{180196B6-7DC7-1E40-8E8D-6B789D6669E4}" sibTransId="{7ADFC868-C48E-EC4D-B430-10E26C41A886}"/>
    <dgm:cxn modelId="{C3F00556-ACA0-B142-8853-EA1490501F3D}" type="presOf" srcId="{1B3A6704-3A0A-6141-B68C-F03CC6614DF1}" destId="{472137FB-639D-A448-99F9-4AF63460C967}" srcOrd="1" destOrd="0" presId="urn:microsoft.com/office/officeart/2005/8/layout/cycle8"/>
    <dgm:cxn modelId="{26457D5B-EF48-6849-A517-B0DA144496B3}" type="presOf" srcId="{644D26E8-9502-D14D-A2B3-F95E6E7B230B}" destId="{421DFCB9-811A-5641-9BDE-6C0EE7D2885B}" srcOrd="1" destOrd="0" presId="urn:microsoft.com/office/officeart/2005/8/layout/cycle8"/>
    <dgm:cxn modelId="{374FE96B-68E2-144C-9117-6A70822B45E6}" type="presOf" srcId="{C4657C8E-5D2D-AB46-8D3B-F7F3DC2E0BA3}" destId="{2ABDC958-69C5-974A-A093-ACD4448C5E7D}" srcOrd="1" destOrd="0" presId="urn:microsoft.com/office/officeart/2005/8/layout/cycle8"/>
    <dgm:cxn modelId="{22555079-9594-6F4C-8EAA-914B8338B942}" type="presOf" srcId="{A6B5EE5E-6237-984F-B5D4-24B00F2E520C}" destId="{259B9A7B-70FA-E443-B866-E370A0056BDB}" srcOrd="1" destOrd="0" presId="urn:microsoft.com/office/officeart/2005/8/layout/cycle8"/>
    <dgm:cxn modelId="{1020BF98-C478-9145-A4B8-1683B38777BB}" type="presOf" srcId="{644D26E8-9502-D14D-A2B3-F95E6E7B230B}" destId="{07A21144-97D5-1A43-AD5E-ECD9CC7D0DA1}" srcOrd="0" destOrd="0" presId="urn:microsoft.com/office/officeart/2005/8/layout/cycle8"/>
    <dgm:cxn modelId="{F5DFF9AA-4FF7-4E45-83A9-0B9B46B072B3}" type="presOf" srcId="{A2DACE59-AC3E-2546-B60D-A56A332486DF}" destId="{60C95A78-F2DB-B847-BB52-D675E753316C}" srcOrd="0" destOrd="0" presId="urn:microsoft.com/office/officeart/2005/8/layout/cycle8"/>
    <dgm:cxn modelId="{E39512B5-0ECE-844C-ACEA-DB01A5A73DC4}" srcId="{C32BEB02-19D7-5E40-B72B-482279E2FE3F}" destId="{A2DACE59-AC3E-2546-B60D-A56A332486DF}" srcOrd="1" destOrd="0" parTransId="{42F397E4-8092-BD4D-9E7A-24C383780862}" sibTransId="{181F60A1-9B0B-4C40-A952-99F72A02A731}"/>
    <dgm:cxn modelId="{BA1D68BF-CE15-1E43-93C4-3C2D3569A2CA}" type="presOf" srcId="{418C6EB8-9487-8441-BDEA-D239C30016B0}" destId="{2FA6ACEC-C5D2-4648-8F1F-8D7151DA00C6}" srcOrd="1" destOrd="0" presId="urn:microsoft.com/office/officeart/2005/8/layout/cycle8"/>
    <dgm:cxn modelId="{49CDC0C0-CFC1-ED47-B237-8CE78DD7CAE6}" type="presOf" srcId="{1B3A6704-3A0A-6141-B68C-F03CC6614DF1}" destId="{77503C98-1024-E14D-B8A0-BBB8F120C363}" srcOrd="0" destOrd="0" presId="urn:microsoft.com/office/officeart/2005/8/layout/cycle8"/>
    <dgm:cxn modelId="{28DB9DC4-E599-C849-867D-EB756AC7C26F}" srcId="{C32BEB02-19D7-5E40-B72B-482279E2FE3F}" destId="{644D26E8-9502-D14D-A2B3-F95E6E7B230B}" srcOrd="2" destOrd="0" parTransId="{E7DFF083-AE44-ED41-A50B-0E087EB498B4}" sibTransId="{E63F00EE-2239-B24D-8540-FCDBB1ECCFE5}"/>
    <dgm:cxn modelId="{DD3530D2-A80E-834F-8578-5F235577E308}" type="presOf" srcId="{418C6EB8-9487-8441-BDEA-D239C30016B0}" destId="{10E3A00F-771F-D243-9708-9500243E63B5}" srcOrd="0" destOrd="0" presId="urn:microsoft.com/office/officeart/2005/8/layout/cycle8"/>
    <dgm:cxn modelId="{80F0CCDB-7722-3042-8F3A-E423FC4B3C23}" srcId="{C32BEB02-19D7-5E40-B72B-482279E2FE3F}" destId="{1B3A6704-3A0A-6141-B68C-F03CC6614DF1}" srcOrd="4" destOrd="0" parTransId="{8A4DD758-7003-C24D-9635-AD3EA37F87E5}" sibTransId="{FD2FBF66-3456-D243-B078-B02AC4C2958C}"/>
    <dgm:cxn modelId="{A7B926FD-B0C0-8947-9A68-A8A272CE64FE}" srcId="{C32BEB02-19D7-5E40-B72B-482279E2FE3F}" destId="{418C6EB8-9487-8441-BDEA-D239C30016B0}" srcOrd="3" destOrd="0" parTransId="{2B0F9413-7673-9B46-ADD0-8B7D2E8D4326}" sibTransId="{7C109660-24A4-A545-9944-C8086B799279}"/>
    <dgm:cxn modelId="{6371124E-2665-E247-9608-F3D2B5FE84CF}" type="presParOf" srcId="{7F6B5AD8-8B8D-634C-A4F3-F2239EFA1646}" destId="{526C3779-8500-9642-B01A-70B6A58BA9F8}" srcOrd="0" destOrd="0" presId="urn:microsoft.com/office/officeart/2005/8/layout/cycle8"/>
    <dgm:cxn modelId="{F1D435A8-F9BF-9646-8E9E-50208FC043FA}" type="presParOf" srcId="{7F6B5AD8-8B8D-634C-A4F3-F2239EFA1646}" destId="{CECA4E4B-A733-5040-9279-12BCB22FF10C}" srcOrd="1" destOrd="0" presId="urn:microsoft.com/office/officeart/2005/8/layout/cycle8"/>
    <dgm:cxn modelId="{57262769-BBD1-4B42-968A-A2B53864180D}" type="presParOf" srcId="{7F6B5AD8-8B8D-634C-A4F3-F2239EFA1646}" destId="{8F46287D-C664-2E4F-B1ED-9F3DCD9FD4A0}" srcOrd="2" destOrd="0" presId="urn:microsoft.com/office/officeart/2005/8/layout/cycle8"/>
    <dgm:cxn modelId="{0E111D26-BC50-604B-9307-4C879AA3DB93}" type="presParOf" srcId="{7F6B5AD8-8B8D-634C-A4F3-F2239EFA1646}" destId="{259B9A7B-70FA-E443-B866-E370A0056BDB}" srcOrd="3" destOrd="0" presId="urn:microsoft.com/office/officeart/2005/8/layout/cycle8"/>
    <dgm:cxn modelId="{B1709A1F-8D17-3F47-9F7A-19049E65A883}" type="presParOf" srcId="{7F6B5AD8-8B8D-634C-A4F3-F2239EFA1646}" destId="{60C95A78-F2DB-B847-BB52-D675E753316C}" srcOrd="4" destOrd="0" presId="urn:microsoft.com/office/officeart/2005/8/layout/cycle8"/>
    <dgm:cxn modelId="{16F16261-3E95-D547-B8E4-913C505A86CA}" type="presParOf" srcId="{7F6B5AD8-8B8D-634C-A4F3-F2239EFA1646}" destId="{84EB5B9A-3182-DA48-AB7C-88BAD355D0D1}" srcOrd="5" destOrd="0" presId="urn:microsoft.com/office/officeart/2005/8/layout/cycle8"/>
    <dgm:cxn modelId="{D1DA559C-C57F-CB48-9799-6E53E3FB7EC8}" type="presParOf" srcId="{7F6B5AD8-8B8D-634C-A4F3-F2239EFA1646}" destId="{6DDAF58C-8F66-8D4A-956D-A16300F160E8}" srcOrd="6" destOrd="0" presId="urn:microsoft.com/office/officeart/2005/8/layout/cycle8"/>
    <dgm:cxn modelId="{C3B7E121-36CD-AF44-968B-15B56C92CFAA}" type="presParOf" srcId="{7F6B5AD8-8B8D-634C-A4F3-F2239EFA1646}" destId="{EC50BA94-C177-8D43-83BF-0C3B960B8822}" srcOrd="7" destOrd="0" presId="urn:microsoft.com/office/officeart/2005/8/layout/cycle8"/>
    <dgm:cxn modelId="{3652ECCF-B118-1341-A5B1-7BCA9FF45538}" type="presParOf" srcId="{7F6B5AD8-8B8D-634C-A4F3-F2239EFA1646}" destId="{07A21144-97D5-1A43-AD5E-ECD9CC7D0DA1}" srcOrd="8" destOrd="0" presId="urn:microsoft.com/office/officeart/2005/8/layout/cycle8"/>
    <dgm:cxn modelId="{4E44B24A-0977-B544-A9E7-AE83A30584F7}" type="presParOf" srcId="{7F6B5AD8-8B8D-634C-A4F3-F2239EFA1646}" destId="{8629ED27-5F74-6B41-9DEC-CACFEA68B21E}" srcOrd="9" destOrd="0" presId="urn:microsoft.com/office/officeart/2005/8/layout/cycle8"/>
    <dgm:cxn modelId="{8519B245-7F53-A94C-B133-0DF826EFB1B6}" type="presParOf" srcId="{7F6B5AD8-8B8D-634C-A4F3-F2239EFA1646}" destId="{503B4156-6E7B-E341-817A-B6CEDEA9A188}" srcOrd="10" destOrd="0" presId="urn:microsoft.com/office/officeart/2005/8/layout/cycle8"/>
    <dgm:cxn modelId="{7C4401AE-6391-4E49-856E-DF7F1B624D7D}" type="presParOf" srcId="{7F6B5AD8-8B8D-634C-A4F3-F2239EFA1646}" destId="{421DFCB9-811A-5641-9BDE-6C0EE7D2885B}" srcOrd="11" destOrd="0" presId="urn:microsoft.com/office/officeart/2005/8/layout/cycle8"/>
    <dgm:cxn modelId="{AEB3A795-7030-BB43-9CBD-D374CDFC0D1D}" type="presParOf" srcId="{7F6B5AD8-8B8D-634C-A4F3-F2239EFA1646}" destId="{10E3A00F-771F-D243-9708-9500243E63B5}" srcOrd="12" destOrd="0" presId="urn:microsoft.com/office/officeart/2005/8/layout/cycle8"/>
    <dgm:cxn modelId="{E7BBF85C-1334-B14E-92AE-4A831C77FD21}" type="presParOf" srcId="{7F6B5AD8-8B8D-634C-A4F3-F2239EFA1646}" destId="{303D30B3-65F5-8F4F-A72F-1A1024A6930C}" srcOrd="13" destOrd="0" presId="urn:microsoft.com/office/officeart/2005/8/layout/cycle8"/>
    <dgm:cxn modelId="{B6651C3A-7608-A24A-98E7-C8BD21942DB0}" type="presParOf" srcId="{7F6B5AD8-8B8D-634C-A4F3-F2239EFA1646}" destId="{90F4E77B-F989-C445-AED7-B1D0846CF446}" srcOrd="14" destOrd="0" presId="urn:microsoft.com/office/officeart/2005/8/layout/cycle8"/>
    <dgm:cxn modelId="{AC14FA1B-507A-C34C-8010-C57DD33342EB}" type="presParOf" srcId="{7F6B5AD8-8B8D-634C-A4F3-F2239EFA1646}" destId="{2FA6ACEC-C5D2-4648-8F1F-8D7151DA00C6}" srcOrd="15" destOrd="0" presId="urn:microsoft.com/office/officeart/2005/8/layout/cycle8"/>
    <dgm:cxn modelId="{300F0239-69AD-EC49-BCB2-B57E50BE89E0}" type="presParOf" srcId="{7F6B5AD8-8B8D-634C-A4F3-F2239EFA1646}" destId="{77503C98-1024-E14D-B8A0-BBB8F120C363}" srcOrd="16" destOrd="0" presId="urn:microsoft.com/office/officeart/2005/8/layout/cycle8"/>
    <dgm:cxn modelId="{1C2A5909-ED39-644A-948B-DFE615E51AED}" type="presParOf" srcId="{7F6B5AD8-8B8D-634C-A4F3-F2239EFA1646}" destId="{5FF7F122-86BF-2749-930A-5F1E3EE10DD4}" srcOrd="17" destOrd="0" presId="urn:microsoft.com/office/officeart/2005/8/layout/cycle8"/>
    <dgm:cxn modelId="{48D3A000-1AF0-9140-B981-5A7EB1D7189B}" type="presParOf" srcId="{7F6B5AD8-8B8D-634C-A4F3-F2239EFA1646}" destId="{6F5A3D23-45B1-0346-8FAC-1E71DBBCC406}" srcOrd="18" destOrd="0" presId="urn:microsoft.com/office/officeart/2005/8/layout/cycle8"/>
    <dgm:cxn modelId="{91E279DA-0726-5A42-8564-27C9B36C151F}" type="presParOf" srcId="{7F6B5AD8-8B8D-634C-A4F3-F2239EFA1646}" destId="{472137FB-639D-A448-99F9-4AF63460C967}" srcOrd="19" destOrd="0" presId="urn:microsoft.com/office/officeart/2005/8/layout/cycle8"/>
    <dgm:cxn modelId="{CA59AEE4-271D-1540-95FF-A07EC169E348}" type="presParOf" srcId="{7F6B5AD8-8B8D-634C-A4F3-F2239EFA1646}" destId="{82C2A5EF-D82B-B84F-8658-E46F178C9189}" srcOrd="20" destOrd="0" presId="urn:microsoft.com/office/officeart/2005/8/layout/cycle8"/>
    <dgm:cxn modelId="{4D31B17C-E94D-EC4D-9842-55994D7CC1C3}" type="presParOf" srcId="{7F6B5AD8-8B8D-634C-A4F3-F2239EFA1646}" destId="{7D2B21C9-B96E-2749-9286-379B51A195DF}" srcOrd="21" destOrd="0" presId="urn:microsoft.com/office/officeart/2005/8/layout/cycle8"/>
    <dgm:cxn modelId="{680373AA-BAB5-0141-90EE-C14A998A626C}" type="presParOf" srcId="{7F6B5AD8-8B8D-634C-A4F3-F2239EFA1646}" destId="{CC532700-9013-2445-872F-D17F0E678E0A}" srcOrd="22" destOrd="0" presId="urn:microsoft.com/office/officeart/2005/8/layout/cycle8"/>
    <dgm:cxn modelId="{7567E295-2BAF-A64D-B734-60C93604CC1B}" type="presParOf" srcId="{7F6B5AD8-8B8D-634C-A4F3-F2239EFA1646}" destId="{2ABDC958-69C5-974A-A093-ACD4448C5E7D}" srcOrd="23" destOrd="0" presId="urn:microsoft.com/office/officeart/2005/8/layout/cycle8"/>
    <dgm:cxn modelId="{FA28409F-F573-6B4C-A198-B5563C9B3070}" type="presParOf" srcId="{7F6B5AD8-8B8D-634C-A4F3-F2239EFA1646}" destId="{9DE07F78-4D86-EE47-8E6E-B154C7D97533}" srcOrd="24" destOrd="0" presId="urn:microsoft.com/office/officeart/2005/8/layout/cycle8"/>
    <dgm:cxn modelId="{B0C5A443-5D40-C34A-9116-9C3E597E5353}" type="presParOf" srcId="{7F6B5AD8-8B8D-634C-A4F3-F2239EFA1646}" destId="{0C8B9F56-3644-6946-ADA4-2ECB83420FA6}" srcOrd="25" destOrd="0" presId="urn:microsoft.com/office/officeart/2005/8/layout/cycle8"/>
    <dgm:cxn modelId="{AE47EF9D-B288-D246-BBD6-EC382678AEF9}" type="presParOf" srcId="{7F6B5AD8-8B8D-634C-A4F3-F2239EFA1646}" destId="{20515C1F-E0DB-4346-86F3-8CD016C9A345}" srcOrd="26" destOrd="0" presId="urn:microsoft.com/office/officeart/2005/8/layout/cycle8"/>
    <dgm:cxn modelId="{52152D9D-D1DD-C94A-A8A9-42D426801661}" type="presParOf" srcId="{7F6B5AD8-8B8D-634C-A4F3-F2239EFA1646}" destId="{FDF73C44-ED63-6E4C-B9C2-D5AC7117E93E}" srcOrd="27" destOrd="0" presId="urn:microsoft.com/office/officeart/2005/8/layout/cycle8"/>
    <dgm:cxn modelId="{44A6AC7E-7426-714A-94B3-DD4467BB3D96}" type="presParOf" srcId="{7F6B5AD8-8B8D-634C-A4F3-F2239EFA1646}" destId="{F5958862-37A5-A448-BAC4-5561D5B99EE2}" srcOrd="28" destOrd="0" presId="urn:microsoft.com/office/officeart/2005/8/layout/cycle8"/>
    <dgm:cxn modelId="{96D5A601-9222-F442-9DC5-F04E4F3B15E6}" type="presParOf" srcId="{7F6B5AD8-8B8D-634C-A4F3-F2239EFA1646}" destId="{4BDF6CCF-A46C-7A4B-9180-8BFE6409CD95}" srcOrd="29" destOrd="0" presId="urn:microsoft.com/office/officeart/2005/8/layout/cycle8"/>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6C3779-8500-9642-B01A-70B6A58BA9F8}">
      <dsp:nvSpPr>
        <dsp:cNvPr id="0" name=""/>
        <dsp:cNvSpPr/>
      </dsp:nvSpPr>
      <dsp:spPr>
        <a:xfrm>
          <a:off x="1707479" y="286525"/>
          <a:ext cx="4079764" cy="4079764"/>
        </a:xfrm>
        <a:prstGeom prst="pie">
          <a:avLst>
            <a:gd name="adj1" fmla="val 16200000"/>
            <a:gd name="adj2" fmla="val 19800000"/>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err="1">
              <a:solidFill>
                <a:schemeClr val="bg1"/>
              </a:solidFill>
            </a:rPr>
            <a:t>Prescriptivo</a:t>
          </a:r>
          <a:endParaRPr lang="en-US" sz="2000" b="0" kern="1200" dirty="0">
            <a:solidFill>
              <a:schemeClr val="bg1"/>
            </a:solidFill>
          </a:endParaRPr>
        </a:p>
      </dsp:txBody>
      <dsp:txXfrm>
        <a:off x="3844498" y="807666"/>
        <a:ext cx="1068509" cy="825666"/>
      </dsp:txXfrm>
    </dsp:sp>
    <dsp:sp modelId="{60C95A78-F2DB-B847-BB52-D675E753316C}">
      <dsp:nvSpPr>
        <dsp:cNvPr id="0" name=""/>
        <dsp:cNvSpPr/>
      </dsp:nvSpPr>
      <dsp:spPr>
        <a:xfrm>
          <a:off x="1739525" y="370548"/>
          <a:ext cx="4112810" cy="4079764"/>
        </a:xfrm>
        <a:prstGeom prst="pie">
          <a:avLst>
            <a:gd name="adj1" fmla="val 19800000"/>
            <a:gd name="adj2" fmla="val 1800000"/>
          </a:avLst>
        </a:prstGeom>
        <a:solidFill>
          <a:schemeClr val="accent2">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kern="1200" dirty="0">
              <a:solidFill>
                <a:schemeClr val="bg1"/>
              </a:solidFill>
              <a:latin typeface="+mn-lt"/>
            </a:rPr>
            <a:t>   </a:t>
          </a:r>
          <a:r>
            <a:rPr lang="en-US" sz="1600" b="0" kern="1200" dirty="0" err="1">
              <a:solidFill>
                <a:schemeClr val="bg1"/>
              </a:solidFill>
              <a:latin typeface="+mn-lt"/>
            </a:rPr>
            <a:t>Operacional</a:t>
          </a:r>
          <a:endParaRPr lang="en-US" sz="2800" b="0" kern="1200" dirty="0">
            <a:solidFill>
              <a:schemeClr val="bg1"/>
            </a:solidFill>
            <a:latin typeface="+mn-lt"/>
          </a:endParaRPr>
        </a:p>
      </dsp:txBody>
      <dsp:txXfrm>
        <a:off x="4530360" y="2021882"/>
        <a:ext cx="1126126" cy="801382"/>
      </dsp:txXfrm>
    </dsp:sp>
    <dsp:sp modelId="{07A21144-97D5-1A43-AD5E-ECD9CC7D0DA1}">
      <dsp:nvSpPr>
        <dsp:cNvPr id="0" name=""/>
        <dsp:cNvSpPr/>
      </dsp:nvSpPr>
      <dsp:spPr>
        <a:xfrm>
          <a:off x="1707479" y="454572"/>
          <a:ext cx="4079764" cy="4079764"/>
        </a:xfrm>
        <a:prstGeom prst="pie">
          <a:avLst>
            <a:gd name="adj1" fmla="val 1800000"/>
            <a:gd name="adj2" fmla="val 5400000"/>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dirty="0" err="1">
              <a:solidFill>
                <a:schemeClr val="bg1"/>
              </a:solidFill>
            </a:rPr>
            <a:t>Cumplimiemto</a:t>
          </a:r>
          <a:endParaRPr lang="en-US" sz="900" b="0" kern="1200" dirty="0">
            <a:solidFill>
              <a:schemeClr val="bg1"/>
            </a:solidFill>
          </a:endParaRPr>
        </a:p>
      </dsp:txBody>
      <dsp:txXfrm>
        <a:off x="3844498" y="3211813"/>
        <a:ext cx="1068509" cy="825666"/>
      </dsp:txXfrm>
    </dsp:sp>
    <dsp:sp modelId="{10E3A00F-771F-D243-9708-9500243E63B5}">
      <dsp:nvSpPr>
        <dsp:cNvPr id="0" name=""/>
        <dsp:cNvSpPr/>
      </dsp:nvSpPr>
      <dsp:spPr>
        <a:xfrm>
          <a:off x="1610342" y="454572"/>
          <a:ext cx="4079764" cy="4079764"/>
        </a:xfrm>
        <a:prstGeom prst="pie">
          <a:avLst>
            <a:gd name="adj1" fmla="val 5400000"/>
            <a:gd name="adj2" fmla="val 9000000"/>
          </a:avLst>
        </a:prstGeom>
        <a:solidFill>
          <a:schemeClr val="accent1">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0" kern="1200" dirty="0">
              <a:solidFill>
                <a:schemeClr val="bg1"/>
              </a:solidFill>
            </a:rPr>
            <a:t>      </a:t>
          </a:r>
          <a:r>
            <a:rPr lang="en-US" sz="1400" b="0" kern="1200" dirty="0" err="1">
              <a:solidFill>
                <a:schemeClr val="bg1"/>
              </a:solidFill>
            </a:rPr>
            <a:t>Planificación</a:t>
          </a:r>
          <a:endParaRPr lang="en-US" sz="2800" b="0" kern="1200" dirty="0">
            <a:solidFill>
              <a:schemeClr val="bg1"/>
            </a:solidFill>
          </a:endParaRPr>
        </a:p>
      </dsp:txBody>
      <dsp:txXfrm>
        <a:off x="2484577" y="3211813"/>
        <a:ext cx="1068509" cy="825666"/>
      </dsp:txXfrm>
    </dsp:sp>
    <dsp:sp modelId="{77503C98-1024-E14D-B8A0-BBB8F120C363}">
      <dsp:nvSpPr>
        <dsp:cNvPr id="0" name=""/>
        <dsp:cNvSpPr/>
      </dsp:nvSpPr>
      <dsp:spPr>
        <a:xfrm>
          <a:off x="1561773" y="370548"/>
          <a:ext cx="4079764" cy="4079764"/>
        </a:xfrm>
        <a:prstGeom prst="pie">
          <a:avLst>
            <a:gd name="adj1" fmla="val 9000000"/>
            <a:gd name="adj2" fmla="val 12600000"/>
          </a:avLst>
        </a:prstGeom>
        <a:solidFill>
          <a:schemeClr val="accent3"/>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err="1">
              <a:solidFill>
                <a:schemeClr val="bg1"/>
              </a:solidFill>
            </a:rPr>
            <a:t>Gobernanza</a:t>
          </a:r>
          <a:endParaRPr lang="en-US" sz="2400" b="0" kern="1200" dirty="0">
            <a:solidFill>
              <a:schemeClr val="bg1"/>
            </a:solidFill>
          </a:endParaRPr>
        </a:p>
      </dsp:txBody>
      <dsp:txXfrm>
        <a:off x="1756048" y="2021882"/>
        <a:ext cx="1117078" cy="801382"/>
      </dsp:txXfrm>
    </dsp:sp>
    <dsp:sp modelId="{82C2A5EF-D82B-B84F-8658-E46F178C9189}">
      <dsp:nvSpPr>
        <dsp:cNvPr id="0" name=""/>
        <dsp:cNvSpPr/>
      </dsp:nvSpPr>
      <dsp:spPr>
        <a:xfrm>
          <a:off x="1610342" y="286525"/>
          <a:ext cx="4079764" cy="4079764"/>
        </a:xfrm>
        <a:prstGeom prst="pie">
          <a:avLst>
            <a:gd name="adj1" fmla="val 12600000"/>
            <a:gd name="adj2" fmla="val 16200000"/>
          </a:avLst>
        </a:prstGeom>
        <a:solidFill>
          <a:schemeClr val="accent3">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err="1">
              <a:solidFill>
                <a:schemeClr val="bg1"/>
              </a:solidFill>
            </a:rPr>
            <a:t>Analítico</a:t>
          </a:r>
          <a:endParaRPr lang="en-US" sz="2800" b="0" kern="1200" dirty="0">
            <a:solidFill>
              <a:schemeClr val="bg1"/>
            </a:solidFill>
          </a:endParaRPr>
        </a:p>
      </dsp:txBody>
      <dsp:txXfrm>
        <a:off x="2484577" y="807666"/>
        <a:ext cx="1068509" cy="825666"/>
      </dsp:txXfrm>
    </dsp:sp>
    <dsp:sp modelId="{9DE07F78-4D86-EE47-8E6E-B154C7D97533}">
      <dsp:nvSpPr>
        <dsp:cNvPr id="0" name=""/>
        <dsp:cNvSpPr/>
      </dsp:nvSpPr>
      <dsp:spPr>
        <a:xfrm>
          <a:off x="1454773" y="33968"/>
          <a:ext cx="4584877" cy="4584877"/>
        </a:xfrm>
        <a:prstGeom prst="circularArrow">
          <a:avLst>
            <a:gd name="adj1" fmla="val 5085"/>
            <a:gd name="adj2" fmla="val 327528"/>
            <a:gd name="adj3" fmla="val 19472472"/>
            <a:gd name="adj4" fmla="val 16200251"/>
            <a:gd name="adj5" fmla="val 5932"/>
          </a:avLst>
        </a:prstGeom>
        <a:noFill/>
        <a:ln>
          <a:noFill/>
        </a:ln>
        <a:effectLst/>
      </dsp:spPr>
      <dsp:style>
        <a:lnRef idx="0">
          <a:scrgbClr r="0" g="0" b="0"/>
        </a:lnRef>
        <a:fillRef idx="3">
          <a:scrgbClr r="0" g="0" b="0"/>
        </a:fillRef>
        <a:effectRef idx="2">
          <a:scrgbClr r="0" g="0" b="0"/>
        </a:effectRef>
        <a:fontRef idx="minor">
          <a:schemeClr val="lt1"/>
        </a:fontRef>
      </dsp:style>
    </dsp:sp>
    <dsp:sp modelId="{0C8B9F56-3644-6946-ADA4-2ECB83420FA6}">
      <dsp:nvSpPr>
        <dsp:cNvPr id="0" name=""/>
        <dsp:cNvSpPr/>
      </dsp:nvSpPr>
      <dsp:spPr>
        <a:xfrm>
          <a:off x="1503196" y="117992"/>
          <a:ext cx="4584877" cy="4584877"/>
        </a:xfrm>
        <a:prstGeom prst="circularArrow">
          <a:avLst>
            <a:gd name="adj1" fmla="val 5085"/>
            <a:gd name="adj2" fmla="val 327528"/>
            <a:gd name="adj3" fmla="val 1472472"/>
            <a:gd name="adj4" fmla="val 19800000"/>
            <a:gd name="adj5" fmla="val 5932"/>
          </a:avLst>
        </a:prstGeom>
        <a:noFill/>
        <a:ln>
          <a:noFill/>
        </a:ln>
        <a:effectLst/>
      </dsp:spPr>
      <dsp:style>
        <a:lnRef idx="0">
          <a:scrgbClr r="0" g="0" b="0"/>
        </a:lnRef>
        <a:fillRef idx="3">
          <a:scrgbClr r="0" g="0" b="0"/>
        </a:fillRef>
        <a:effectRef idx="2">
          <a:scrgbClr r="0" g="0" b="0"/>
        </a:effectRef>
        <a:fontRef idx="minor">
          <a:schemeClr val="lt1"/>
        </a:fontRef>
      </dsp:style>
    </dsp:sp>
    <dsp:sp modelId="{20515C1F-E0DB-4346-86F3-8CD016C9A345}">
      <dsp:nvSpPr>
        <dsp:cNvPr id="0" name=""/>
        <dsp:cNvSpPr/>
      </dsp:nvSpPr>
      <dsp:spPr>
        <a:xfrm>
          <a:off x="1454773" y="202015"/>
          <a:ext cx="4584877" cy="4584877"/>
        </a:xfrm>
        <a:prstGeom prst="circularArrow">
          <a:avLst>
            <a:gd name="adj1" fmla="val 5085"/>
            <a:gd name="adj2" fmla="val 327528"/>
            <a:gd name="adj3" fmla="val 5072221"/>
            <a:gd name="adj4" fmla="val 1800000"/>
            <a:gd name="adj5" fmla="val 5932"/>
          </a:avLst>
        </a:prstGeom>
        <a:noFill/>
        <a:ln>
          <a:noFill/>
        </a:ln>
        <a:effectLst/>
      </dsp:spPr>
      <dsp:style>
        <a:lnRef idx="0">
          <a:scrgbClr r="0" g="0" b="0"/>
        </a:lnRef>
        <a:fillRef idx="3">
          <a:scrgbClr r="0" g="0" b="0"/>
        </a:fillRef>
        <a:effectRef idx="2">
          <a:scrgbClr r="0" g="0" b="0"/>
        </a:effectRef>
        <a:fontRef idx="minor">
          <a:schemeClr val="lt1"/>
        </a:fontRef>
      </dsp:style>
    </dsp:sp>
    <dsp:sp modelId="{FDF73C44-ED63-6E4C-B9C2-D5AC7117E93E}">
      <dsp:nvSpPr>
        <dsp:cNvPr id="0" name=""/>
        <dsp:cNvSpPr/>
      </dsp:nvSpPr>
      <dsp:spPr>
        <a:xfrm>
          <a:off x="1357934" y="202015"/>
          <a:ext cx="4584877" cy="4584877"/>
        </a:xfrm>
        <a:prstGeom prst="circularArrow">
          <a:avLst>
            <a:gd name="adj1" fmla="val 5085"/>
            <a:gd name="adj2" fmla="val 327528"/>
            <a:gd name="adj3" fmla="val 8672472"/>
            <a:gd name="adj4" fmla="val 5400251"/>
            <a:gd name="adj5" fmla="val 5932"/>
          </a:avLst>
        </a:prstGeom>
        <a:noFill/>
        <a:ln>
          <a:noFill/>
        </a:ln>
        <a:effectLst/>
      </dsp:spPr>
      <dsp:style>
        <a:lnRef idx="0">
          <a:scrgbClr r="0" g="0" b="0"/>
        </a:lnRef>
        <a:fillRef idx="3">
          <a:scrgbClr r="0" g="0" b="0"/>
        </a:fillRef>
        <a:effectRef idx="2">
          <a:scrgbClr r="0" g="0" b="0"/>
        </a:effectRef>
        <a:fontRef idx="minor">
          <a:schemeClr val="lt1"/>
        </a:fontRef>
      </dsp:style>
    </dsp:sp>
    <dsp:sp modelId="{F5958862-37A5-A448-BAC4-5561D5B99EE2}">
      <dsp:nvSpPr>
        <dsp:cNvPr id="0" name=""/>
        <dsp:cNvSpPr/>
      </dsp:nvSpPr>
      <dsp:spPr>
        <a:xfrm>
          <a:off x="1309365" y="117992"/>
          <a:ext cx="4584877" cy="4584877"/>
        </a:xfrm>
        <a:prstGeom prst="circularArrow">
          <a:avLst>
            <a:gd name="adj1" fmla="val 5085"/>
            <a:gd name="adj2" fmla="val 327528"/>
            <a:gd name="adj3" fmla="val 12272472"/>
            <a:gd name="adj4" fmla="val 9000000"/>
            <a:gd name="adj5" fmla="val 5932"/>
          </a:avLst>
        </a:prstGeom>
        <a:noFill/>
        <a:ln>
          <a:noFill/>
        </a:ln>
        <a:effectLst/>
      </dsp:spPr>
      <dsp:style>
        <a:lnRef idx="0">
          <a:scrgbClr r="0" g="0" b="0"/>
        </a:lnRef>
        <a:fillRef idx="3">
          <a:scrgbClr r="0" g="0" b="0"/>
        </a:fillRef>
        <a:effectRef idx="2">
          <a:scrgbClr r="0" g="0" b="0"/>
        </a:effectRef>
        <a:fontRef idx="minor">
          <a:schemeClr val="lt1"/>
        </a:fontRef>
      </dsp:style>
    </dsp:sp>
    <dsp:sp modelId="{4BDF6CCF-A46C-7A4B-9180-8BFE6409CD95}">
      <dsp:nvSpPr>
        <dsp:cNvPr id="0" name=""/>
        <dsp:cNvSpPr/>
      </dsp:nvSpPr>
      <dsp:spPr>
        <a:xfrm>
          <a:off x="1357934" y="33968"/>
          <a:ext cx="4584877" cy="4584877"/>
        </a:xfrm>
        <a:prstGeom prst="circularArrow">
          <a:avLst>
            <a:gd name="adj1" fmla="val 5085"/>
            <a:gd name="adj2" fmla="val 327528"/>
            <a:gd name="adj3" fmla="val 15872221"/>
            <a:gd name="adj4" fmla="val 12600000"/>
            <a:gd name="adj5" fmla="val 5932"/>
          </a:avLst>
        </a:prstGeom>
        <a:no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C0A106-7E20-934C-B934-88A688CEA446}" type="datetimeFigureOut">
              <a:rPr lang="en-CO" smtClean="0"/>
              <a:t>8/29/23</a:t>
            </a:fld>
            <a:endParaRPr lang="en-C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5F9E29-F8DA-7147-BA1C-AF3D612406A1}" type="slidenum">
              <a:rPr lang="en-CO" smtClean="0"/>
              <a:t>‹Nº›</a:t>
            </a:fld>
            <a:endParaRPr lang="en-CO"/>
          </a:p>
        </p:txBody>
      </p:sp>
    </p:spTree>
    <p:extLst>
      <p:ext uri="{BB962C8B-B14F-4D97-AF65-F5344CB8AC3E}">
        <p14:creationId xmlns:p14="http://schemas.microsoft.com/office/powerpoint/2010/main" val="1304893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redirect.cs.umbc.edu/courses/471/papers/turing.pdf" TargetMode="External"/><Relationship Id="rId3" Type="http://schemas.openxmlformats.org/officeDocument/2006/relationships/hyperlink" Target="https://www.csee.umbc.edu/courses/471/papers/turing.pdf" TargetMode="External"/><Relationship Id="rId7" Type="http://schemas.openxmlformats.org/officeDocument/2006/relationships/hyperlink" Target="https://www.ibm.com/topics/artificial-intelligence"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youtube.com/watch?v=ZXiruGOCn9s" TargetMode="External"/><Relationship Id="rId5" Type="http://schemas.openxmlformats.org/officeDocument/2006/relationships/hyperlink" Target="https://openai.com/blog/chatgpt/" TargetMode="External"/><Relationship Id="rId4" Type="http://schemas.openxmlformats.org/officeDocument/2006/relationships/hyperlink" Target="https://www-formal.stanford.edu/jmc/whatisai.pd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blogs.nvidia.com/blog/2016/07/29/whats-difference-artificial-intelligence-machine-learning-deep-learning-ai/"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youtube.com/watch?v=ZXiruGOCn9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6375" y="228600"/>
            <a:ext cx="6419850" cy="3611563"/>
          </a:xfrm>
        </p:spPr>
      </p:sp>
      <p:sp>
        <p:nvSpPr>
          <p:cNvPr id="3" name="Notes Placeholder 2"/>
          <p:cNvSpPr>
            <a:spLocks noGrp="1"/>
          </p:cNvSpPr>
          <p:nvPr>
            <p:ph type="body" idx="1"/>
          </p:nvPr>
        </p:nvSpPr>
        <p:spPr/>
        <p:txBody>
          <a:bodyPr/>
          <a:lstStyle/>
          <a:p>
            <a:r>
              <a:rPr lang="es" dirty="0">
                <a:latin typeface="+mn-lt"/>
              </a:rPr>
              <a:t>La inteligencia artificial (IA) no es de ninguna manera un concepto nuevo. El nacimiento de la conversación sobre IA fue señalado por Alan Turing, a menudo referido como el "padre de la informática", en el artículo " </a:t>
            </a:r>
            <a:r>
              <a:rPr lang="es" dirty="0">
                <a:latin typeface="+mn-lt"/>
                <a:hlinkClick r:id="rId3">
                  <a:extLst>
                    <a:ext uri="{A12FA001-AC4F-418D-AE19-62706E023703}">
                      <ahyp:hlinkClr xmlns:ahyp="http://schemas.microsoft.com/office/drawing/2018/hyperlinkcolor" val="tx"/>
                    </a:ext>
                  </a:extLst>
                </a:hlinkClick>
              </a:rPr>
              <a:t>Computing Machinery and Intelligence </a:t>
            </a:r>
            <a:r>
              <a:rPr lang="es" dirty="0">
                <a:latin typeface="+mn-lt"/>
              </a:rPr>
              <a:t>" publicado en 1950. En ese artículo, Turing hace la siguiente pregunta: "¿Pueden las máquinas ¿pensar?" Ofrece una prueba, ahora conocida como </a:t>
            </a:r>
            <a:r>
              <a:rPr lang="es" i="1" dirty="0">
                <a:latin typeface="+mn-lt"/>
              </a:rPr>
              <a:t>prueba de Turing; </a:t>
            </a:r>
            <a:r>
              <a:rPr lang="es" i="0" dirty="0">
                <a:latin typeface="+mn-lt"/>
              </a:rPr>
              <a:t>específicamente, esa prueba desafía </a:t>
            </a:r>
            <a:r>
              <a:rPr lang="es" dirty="0">
                <a:latin typeface="+mn-lt"/>
              </a:rPr>
              <a:t>a un interrogador humano a intentar distinguir una interacción entre una computadora y un humano en una respuesta de texto. Si bien esta prueba ha sido objeto de mucho escrutinio desde su publicación, sigue siendo una parte importante de la historia de la IA.</a:t>
            </a:r>
          </a:p>
          <a:p>
            <a:endParaRPr lang="en-US" b="0" dirty="0">
              <a:latin typeface="+mn-lt"/>
            </a:endParaRPr>
          </a:p>
          <a:p>
            <a:r>
              <a:rPr lang="es" b="0" dirty="0">
                <a:latin typeface="+mn-lt"/>
              </a:rPr>
              <a:t>En 1956, </a:t>
            </a:r>
            <a:r>
              <a:rPr lang="es" dirty="0">
                <a:latin typeface="+mn-lt"/>
              </a:rPr>
              <a:t>John McCarthy acuñó el término "inteligencia artificial" en la primera conferencia sobre IA en el Dartmouth College. Mucho más tarde, en su libro de 2004 “¿ </a:t>
            </a:r>
            <a:r>
              <a:rPr lang="es" dirty="0">
                <a:latin typeface="+mn-lt"/>
                <a:hlinkClick r:id="rId4">
                  <a:extLst>
                    <a:ext uri="{A12FA001-AC4F-418D-AE19-62706E023703}">
                      <ahyp:hlinkClr xmlns:ahyp="http://schemas.microsoft.com/office/drawing/2018/hyperlinkcolor" val="tx"/>
                    </a:ext>
                  </a:extLst>
                </a:hlinkClick>
              </a:rPr>
              <a:t>Qué es la Inteligencia Artificial?” </a:t>
            </a:r>
            <a:r>
              <a:rPr lang="es" dirty="0">
                <a:latin typeface="+mn-lt"/>
              </a:rPr>
              <a:t>”, McCarthy ofrece esta definición de IA: “Es la ciencia y la ingeniería de fabricar máquinas inteligentes, especialmente programas informáticos inteligentes. Está relacionado con la tarea similar de utilizar computadoras para comprender la inteligencia humana, pero la IA no tiene por qué limitarse a métodos que sean biológicamente observables”.</a:t>
            </a:r>
          </a:p>
          <a:p>
            <a:endParaRPr lang="en-US" dirty="0">
              <a:latin typeface="+mn-lt"/>
            </a:endParaRPr>
          </a:p>
          <a:p>
            <a:r>
              <a:rPr lang="es" dirty="0">
                <a:latin typeface="+mn-lt"/>
              </a:rPr>
              <a:t>En 1967, Frank Rosenblatt construye el perceptrón Mark 1, la primera computadora basada en una red neuronal que "aprendía" mediante prueba y error. Un año después, Marvin Minsky y Seymour Papert publican un libro titulado " </a:t>
            </a:r>
            <a:r>
              <a:rPr lang="es" u="sng" dirty="0">
                <a:latin typeface="+mn-lt"/>
              </a:rPr>
              <a:t>Perceptrones </a:t>
            </a:r>
            <a:r>
              <a:rPr lang="es" dirty="0">
                <a:latin typeface="+mn-lt"/>
              </a:rPr>
              <a:t>". Este libro se convierte en el trabajo emblemático de las redes neuronales... en la década de 1980, las redes neuronales se utilizan ampliamente en aplicaciones de inteligencia artificial.</a:t>
            </a:r>
          </a:p>
          <a:p>
            <a:endParaRPr lang="en-US" dirty="0">
              <a:latin typeface="+mn-lt"/>
            </a:endParaRPr>
          </a:p>
          <a:p>
            <a:pPr>
              <a:buFont typeface="Arial" panose="020B0604020202020204" pitchFamily="34" charset="0"/>
              <a:buNone/>
            </a:pPr>
            <a:r>
              <a:rPr lang="es" b="0" dirty="0">
                <a:latin typeface="+mn-lt"/>
              </a:rPr>
              <a:t>En 1997, </a:t>
            </a:r>
            <a:r>
              <a:rPr lang="es" dirty="0">
                <a:latin typeface="+mn-lt"/>
              </a:rPr>
              <a:t>la supercomputadora Deep Blue de IBM vence al entonces campeón mundial de ajedrez, Garry Kasparov, en una partida de ajedrez (y revancha). Sería poco más de una década después, donde IBM Watson compite y vence a los campeones Ken Jennings y Brad Rutter en </a:t>
            </a:r>
            <a:r>
              <a:rPr lang="es" i="1" dirty="0">
                <a:latin typeface="+mn-lt"/>
              </a:rPr>
              <a:t>Jeopardy. </a:t>
            </a:r>
            <a:r>
              <a:rPr lang="es" i="0" dirty="0">
                <a:latin typeface="+mn-lt"/>
              </a:rPr>
              <a:t>en 2011.</a:t>
            </a:r>
          </a:p>
          <a:p>
            <a:pPr>
              <a:buFont typeface="Arial" panose="020B0604020202020204" pitchFamily="34" charset="0"/>
              <a:buNone/>
            </a:pPr>
            <a:endParaRPr lang="en-US" dirty="0">
              <a:latin typeface="+mn-lt"/>
            </a:endParaRPr>
          </a:p>
          <a:p>
            <a:pPr>
              <a:buFont typeface="Arial" panose="020B0604020202020204" pitchFamily="34" charset="0"/>
              <a:buNone/>
            </a:pPr>
            <a:r>
              <a:rPr lang="es" dirty="0">
                <a:latin typeface="+mn-lt"/>
              </a:rPr>
              <a:t>Las supercomputadoras siguen entrenando modelos que </a:t>
            </a:r>
            <a:r>
              <a:rPr lang="es" i="0" dirty="0">
                <a:latin typeface="+mn-lt"/>
              </a:rPr>
              <a:t>avanzan</a:t>
            </a:r>
            <a:r>
              <a:rPr lang="es" dirty="0">
                <a:latin typeface="+mn-lt"/>
              </a:rPr>
              <a:t> </a:t>
            </a:r>
            <a:r>
              <a:rPr lang="es" i="0" dirty="0">
                <a:latin typeface="+mn-lt"/>
              </a:rPr>
              <a:t>AI. En </a:t>
            </a:r>
            <a:r>
              <a:rPr lang="es" b="0" dirty="0">
                <a:latin typeface="+mn-lt"/>
              </a:rPr>
              <a:t>2015, </a:t>
            </a:r>
            <a:r>
              <a:rPr lang="es" dirty="0">
                <a:latin typeface="+mn-lt"/>
              </a:rPr>
              <a:t>la supercomputadora Minwa de Baidu utiliza un tipo especial de red neuronal profunda, llamada red neuronal convolucional (CNN), para identificar y categorizar imágenes con una tasa de precisión más alta que la del ser humano promedio. Y en 2016, el programa AlphaGo de DeepMind, impulsado por una red neuronal profunda, vence a Lee Sodol, el campeón mundial de Go, en una partida de cinco juegos. (El Go </a:t>
            </a:r>
            <a:r>
              <a:rPr lang="es" b="0" i="0" u="none" strike="noStrike" dirty="0">
                <a:effectLst/>
                <a:latin typeface="+mn-lt"/>
              </a:rPr>
              <a:t>es un juego de confrontación cuyo objetivo es rodear con sus piedras un área total del tablero más grande que la del oponente. A medida que avanza el juego, los jugadores colocan piedras en el tablero para trazar formaciones y territorios potenciales. Se considera que el Go es el juego más difícil jamás inventado por el hombre). </a:t>
            </a:r>
            <a:r>
              <a:rPr lang="es" dirty="0">
                <a:latin typeface="+mn-lt"/>
              </a:rPr>
              <a:t>Esta victoria es significativa dada la enorme cantidad de movimientos posibles a medida que avanza el juego (¡más de 14,5 billones después de sólo cuatro movimientos!).</a:t>
            </a:r>
          </a:p>
          <a:p>
            <a:pPr>
              <a:buFont typeface="Arial" panose="020B0604020202020204" pitchFamily="34" charset="0"/>
              <a:buNone/>
            </a:pPr>
            <a:endParaRPr lang="en-US" dirty="0">
              <a:latin typeface="+mn-lt"/>
            </a:endParaRPr>
          </a:p>
          <a:p>
            <a:pPr>
              <a:buFont typeface="Arial" panose="020B0604020202020204" pitchFamily="34" charset="0"/>
              <a:buNone/>
            </a:pPr>
            <a:r>
              <a:rPr lang="es" dirty="0">
                <a:latin typeface="+mn-lt"/>
              </a:rPr>
              <a:t>En 2022, un laboratorio de investigación llamado OpenAI lanzó </a:t>
            </a:r>
            <a:r>
              <a:rPr lang="es" dirty="0">
                <a:effectLst/>
                <a:latin typeface="+mn-lt"/>
                <a:ea typeface="Times New Roman" panose="02020603050405020304" pitchFamily="18" charset="0"/>
                <a:hlinkClick r:id="rId5">
                  <a:extLst>
                    <a:ext uri="{A12FA001-AC4F-418D-AE19-62706E023703}">
                      <ahyp:hlinkClr xmlns:ahyp="http://schemas.microsoft.com/office/drawing/2018/hyperlinkcolor" val="tx"/>
                    </a:ext>
                  </a:extLst>
                </a:hlinkClick>
              </a:rPr>
              <a:t>ChatGPT </a:t>
            </a:r>
            <a:r>
              <a:rPr lang="es" dirty="0">
                <a:effectLst/>
                <a:latin typeface="+mn-lt"/>
                <a:ea typeface="Times New Roman" panose="02020603050405020304" pitchFamily="18" charset="0"/>
                <a:cs typeface="Times New Roman" panose="02020603050405020304" pitchFamily="18" charset="0"/>
              </a:rPr>
              <a:t>, un prototipo público de una familia de sistemas de IA generativa ( </a:t>
            </a:r>
            <a:r>
              <a:rPr lang="es" b="0" i="0" u="none" strike="noStrike" dirty="0">
                <a:effectLst/>
                <a:latin typeface="+mn-lt"/>
              </a:rPr>
              <a:t>Transformadores generativos preentrenados… GPT para abreviar) </a:t>
            </a:r>
            <a:r>
              <a:rPr lang="es" dirty="0">
                <a:effectLst/>
                <a:latin typeface="+mn-lt"/>
                <a:ea typeface="Times New Roman" panose="02020603050405020304" pitchFamily="18" charset="0"/>
                <a:cs typeface="Times New Roman" panose="02020603050405020304" pitchFamily="18" charset="0"/>
              </a:rPr>
              <a:t>que crea automáticamente texto basado en indicaciones escritas de una manera muy avanzada, extremadamente flexible, pero también de naturaleza conversacional. </a:t>
            </a:r>
            <a:r>
              <a:rPr lang="es" dirty="0">
                <a:latin typeface="+mn-lt"/>
              </a:rPr>
              <a:t>ChatGPT se basa en un modelo de lenguaje grande (LLM) llamado GPT-3.5 (y ahora GPT-4 para los suscriptores de ChatGPT+) que se entrenó en una gran cantidad de texto y código de una variedad de fuentes (como Wikipedia, Reddit y más). ). Una vez que responde una pregunta, puede modificarla, reformularla, reorganizarla o incluso reescribirla en un lenguaje o estilo diferente a través de interacciones posteriores. El lanzamiento de ChatGPT (y otras IA similares, como Stable Diffusion y su capacidad para generar imágenes) ha generado un interés generalizado sin precedentes en la IA.</a:t>
            </a:r>
          </a:p>
          <a:p>
            <a:endParaRPr lang="en-US" dirty="0">
              <a:latin typeface="+mn-lt"/>
            </a:endParaRPr>
          </a:p>
          <a:p>
            <a:r>
              <a:rPr lang="es" dirty="0">
                <a:latin typeface="+mn-lt"/>
              </a:rPr>
              <a:t>La IA es un sector de la informática en constante evolución que se centra en la tecnología inteligente: máquinas que pueden realizar tareas que de otro modo requerirían inteligencia o intuición humana. Ha recibido críticas y elogios, y algunos advierten que la IA puede cambiar la fuerza laboral de manera negativa para siempre, mientras que otros sugieren que puede revolucionar la atención médica y otras industrias. De todos modos, la IA está en camino de integrarse más en la sociedad de lo que jamás se imaginó.</a:t>
            </a:r>
          </a:p>
          <a:p>
            <a:endParaRPr lang="en-US" dirty="0">
              <a:latin typeface="+mn-lt"/>
            </a:endParaRPr>
          </a:p>
          <a:p>
            <a:pPr marL="0" marR="0">
              <a:lnSpc>
                <a:spcPct val="107000"/>
              </a:lnSpc>
              <a:spcBef>
                <a:spcPts val="0"/>
              </a:spcBef>
              <a:spcAft>
                <a:spcPts val="0"/>
              </a:spcAft>
            </a:pPr>
            <a:r>
              <a:rPr lang="es" b="1" dirty="0">
                <a:effectLst/>
                <a:latin typeface="+mn-lt"/>
                <a:ea typeface="Calibri" panose="020F0502020204030204" pitchFamily="34" charset="0"/>
                <a:cs typeface="Times New Roman" panose="02020603050405020304" pitchFamily="18" charset="0"/>
              </a:rPr>
              <a:t>Notas:</a:t>
            </a:r>
          </a:p>
          <a:p>
            <a:pPr marL="0" marR="0">
              <a:lnSpc>
                <a:spcPct val="107000"/>
              </a:lnSpc>
              <a:spcBef>
                <a:spcPts val="0"/>
              </a:spcBef>
              <a:spcAft>
                <a:spcPts val="0"/>
              </a:spcAft>
            </a:pPr>
            <a:endParaRPr lang="en-US" b="1" dirty="0">
              <a:effectLst/>
              <a:latin typeface="+mn-lt"/>
              <a:ea typeface="Calibri" panose="020F0502020204030204" pitchFamily="34" charset="0"/>
              <a:cs typeface="Times New Roman" panose="02020603050405020304" pitchFamily="18" charset="0"/>
            </a:endParaRPr>
          </a:p>
          <a:p>
            <a:pPr marL="171450" marR="0" lvl="0" indent="-171450" algn="l" defTabSz="2438522"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s" b="1" dirty="0">
                <a:latin typeface="+mn-lt"/>
              </a:rPr>
              <a:t>Las redes neuronales </a:t>
            </a:r>
            <a:r>
              <a:rPr lang="es" dirty="0">
                <a:latin typeface="+mn-lt"/>
              </a:rPr>
              <a:t>son un conjunto de algoritmos, modelados libremente a partir de las redes neuronales que se encuentran en el cerebro humano, que están diseñados para reconocer patrones ocultos en los datos </a:t>
            </a:r>
            <a:r>
              <a:rPr lang="es" b="1" dirty="0">
                <a:effectLst/>
                <a:latin typeface="+mn-lt"/>
                <a:ea typeface="Calibri" panose="020F0502020204030204" pitchFamily="34" charset="0"/>
                <a:cs typeface="Times New Roman" panose="02020603050405020304" pitchFamily="18" charset="0"/>
              </a:rPr>
              <a:t>.</a:t>
            </a:r>
          </a:p>
          <a:p>
            <a:pPr marL="171450" marR="0" lvl="0" indent="-171450" algn="l" defTabSz="2438522" rtl="0" eaLnBrk="1" fontAlgn="auto" latinLnBrk="0" hangingPunct="1">
              <a:lnSpc>
                <a:spcPct val="107000"/>
              </a:lnSpc>
              <a:spcBef>
                <a:spcPts val="0"/>
              </a:spcBef>
              <a:spcAft>
                <a:spcPts val="0"/>
              </a:spcAft>
              <a:buClrTx/>
              <a:buSzTx/>
              <a:buFont typeface="Arial" panose="020B0604020202020204" pitchFamily="34" charset="0"/>
              <a:buChar char="•"/>
              <a:tabLst/>
              <a:defRPr/>
            </a:pPr>
            <a:endParaRPr lang="en-US" dirty="0">
              <a:latin typeface="+mn-lt"/>
            </a:endParaRPr>
          </a:p>
          <a:p>
            <a:pPr marL="171450" marR="0" lvl="0" indent="-171450" algn="l" defTabSz="2438522"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s" sz="1000" b="0" dirty="0">
                <a:latin typeface="+mn-lt"/>
              </a:rPr>
              <a:t>Un </a:t>
            </a:r>
            <a:r>
              <a:rPr lang="es" sz="1000" b="1" dirty="0">
                <a:latin typeface="+mn-lt"/>
              </a:rPr>
              <a:t>algoritmo </a:t>
            </a:r>
            <a:r>
              <a:rPr lang="es" sz="1000" b="0" dirty="0">
                <a:latin typeface="+mn-lt"/>
              </a:rPr>
              <a:t>es un procedimiento utilizado para resolver un problema o realizar un cálculo. Los algoritmos actúan como una lista exacta de instrucciones que llevan a cabo una secuencia de acciones específicas en rutinas basadas en hardware o software.</a:t>
            </a:r>
          </a:p>
          <a:p>
            <a:pPr marL="171450" marR="0" lvl="0" indent="-171450" algn="l" defTabSz="2438522" rtl="0" eaLnBrk="1" fontAlgn="auto" latinLnBrk="0" hangingPunct="1">
              <a:lnSpc>
                <a:spcPct val="107000"/>
              </a:lnSpc>
              <a:spcBef>
                <a:spcPts val="0"/>
              </a:spcBef>
              <a:spcAft>
                <a:spcPts val="0"/>
              </a:spcAft>
              <a:buClrTx/>
              <a:buSzTx/>
              <a:buFont typeface="Arial" panose="020B0604020202020204" pitchFamily="34" charset="0"/>
              <a:buChar char="•"/>
              <a:tabLst/>
              <a:defRPr/>
            </a:pPr>
            <a:endParaRPr lang="en-US" dirty="0">
              <a:latin typeface="+mn-lt"/>
            </a:endParaRPr>
          </a:p>
          <a:p>
            <a:pPr marL="171450" marR="0" lvl="0" indent="-171450" algn="l" defTabSz="2438522"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s" b="1" dirty="0">
                <a:latin typeface="+mn-lt"/>
              </a:rPr>
              <a:t>La red neuronal convolucional (CNN) </a:t>
            </a:r>
            <a:r>
              <a:rPr lang="es" b="0" dirty="0">
                <a:latin typeface="+mn-lt"/>
              </a:rPr>
              <a:t>es una arquitectura de red para aprendizaje profundo que se utiliza específicamente para el reconocimiento de imágenes y tareas que implican el procesamiento de datos de píxeles. Las CNN son particularmente útiles para encontrar patrones en imágenes para reconocer objetos, clases, segmentos (diferentes "cosas" en una imagen) y categorías.</a:t>
            </a:r>
          </a:p>
          <a:p>
            <a:pPr marL="171450" marR="0" lvl="0" indent="-171450" algn="l" defTabSz="2438522" rtl="0" eaLnBrk="1" fontAlgn="auto" latinLnBrk="0" hangingPunct="1">
              <a:lnSpc>
                <a:spcPct val="107000"/>
              </a:lnSpc>
              <a:spcBef>
                <a:spcPts val="0"/>
              </a:spcBef>
              <a:spcAft>
                <a:spcPts val="0"/>
              </a:spcAft>
              <a:buClrTx/>
              <a:buSzTx/>
              <a:buFont typeface="Arial" panose="020B0604020202020204" pitchFamily="34" charset="0"/>
              <a:buChar char="•"/>
              <a:tabLst/>
              <a:defRPr/>
            </a:pPr>
            <a:endParaRPr lang="en-US" b="0" dirty="0">
              <a:latin typeface="+mn-lt"/>
            </a:endParaRPr>
          </a:p>
          <a:p>
            <a:pPr marL="171450" marR="0" lvl="0" indent="-171450" algn="l" defTabSz="2438522"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s" sz="1000" b="1" dirty="0">
                <a:latin typeface="+mn-lt"/>
              </a:rPr>
              <a:t>El aprendizaje profundo (DL) </a:t>
            </a:r>
            <a:r>
              <a:rPr lang="es" sz="1000" b="0" dirty="0">
                <a:latin typeface="+mn-lt"/>
              </a:rPr>
              <a:t>es una técnica para implementar el aprendizaje automático (ML) que se basa en redes neuronales artificiales profundas para realizar tareas complejas como el reconocimiento de imágenes, la detección de objetos y el procesamiento del lenguaje natural (NLP). Las redes neuronales son un conjunto de algoritmos, modelados libremente a partir de las redes neuronales que se encuentran en el cerebro humano, que están diseñados para reconocer patrones ocultos en los datos. Lo "profundo" en DL se refiere a una red neuronal compuesta por más de tres capas (que incluyen las capas de entrada y salida).</a:t>
            </a:r>
          </a:p>
          <a:p>
            <a:pPr marL="171450" marR="0" lvl="0" indent="-171450" algn="l" defTabSz="2438522" rtl="0" eaLnBrk="1" fontAlgn="auto" latinLnBrk="0" hangingPunct="1">
              <a:lnSpc>
                <a:spcPct val="110000"/>
              </a:lnSpc>
              <a:spcBef>
                <a:spcPts val="0"/>
              </a:spcBef>
              <a:spcAft>
                <a:spcPts val="0"/>
              </a:spcAft>
              <a:buClrTx/>
              <a:buSzTx/>
              <a:buFont typeface="Arial" panose="020B0604020202020204" pitchFamily="34" charset="0"/>
              <a:buChar char="•"/>
              <a:tabLst/>
              <a:defRPr/>
            </a:pPr>
            <a:endParaRPr lang="en-US" sz="1000" b="0" dirty="0">
              <a:latin typeface="+mn-lt"/>
            </a:endParaRPr>
          </a:p>
          <a:p>
            <a:pPr marL="171450" indent="-171450">
              <a:lnSpc>
                <a:spcPct val="107000"/>
              </a:lnSpc>
              <a:buFont typeface="Arial" panose="020B0604020202020204" pitchFamily="34" charset="0"/>
              <a:buChar char="•"/>
              <a:defRPr/>
            </a:pPr>
            <a:r>
              <a:rPr lang="es" b="1" dirty="0">
                <a:latin typeface="+mn-lt"/>
              </a:rPr>
              <a:t>Go </a:t>
            </a:r>
            <a:r>
              <a:rPr lang="es" dirty="0">
                <a:latin typeface="+mn-lt"/>
              </a:rPr>
              <a:t>es un juego de mesa que se originó en China hace más de 3.000 años. Ganar este juego de mesa requiere múltiples capas de pensamiento estratégico.</a:t>
            </a:r>
          </a:p>
          <a:p>
            <a:pPr marL="171450" indent="-171450">
              <a:lnSpc>
                <a:spcPct val="107000"/>
              </a:lnSpc>
              <a:buFont typeface="Arial" panose="020B0604020202020204" pitchFamily="34" charset="0"/>
              <a:buChar char="•"/>
              <a:defRPr/>
            </a:pPr>
            <a:endParaRPr lang="en-US" dirty="0">
              <a:latin typeface="+mn-lt"/>
            </a:endParaRPr>
          </a:p>
          <a:p>
            <a:pPr marL="171450" marR="0" indent="-171450">
              <a:lnSpc>
                <a:spcPct val="107000"/>
              </a:lnSpc>
              <a:spcBef>
                <a:spcPts val="0"/>
              </a:spcBef>
              <a:spcAft>
                <a:spcPts val="0"/>
              </a:spcAft>
              <a:buFont typeface="Arial" panose="020B0604020202020204" pitchFamily="34" charset="0"/>
              <a:buChar char="•"/>
            </a:pPr>
            <a:r>
              <a:rPr lang="es" b="1" dirty="0">
                <a:effectLst/>
                <a:latin typeface="+mn-lt"/>
                <a:ea typeface="Times New Roman" panose="02020603050405020304" pitchFamily="18" charset="0"/>
              </a:rPr>
              <a:t>GPT </a:t>
            </a:r>
            <a:r>
              <a:rPr lang="es" dirty="0">
                <a:effectLst/>
                <a:latin typeface="+mn-lt"/>
                <a:ea typeface="Times New Roman" panose="02020603050405020304" pitchFamily="18" charset="0"/>
              </a:rPr>
              <a:t>significa Transformador generativo preentrenado y se refiere a una familia de modelos de lenguaje grande (LLM) basados en redes neuronales desarrollados por OpenAI; por ejemplo, GPT-3 y GPT-4 </a:t>
            </a:r>
            <a:r>
              <a:rPr lang="es" dirty="0">
                <a:effectLst/>
                <a:latin typeface="+mn-lt"/>
                <a:ea typeface="Calibri" panose="020F0502020204030204" pitchFamily="34" charset="0"/>
                <a:cs typeface="Times New Roman" panose="02020603050405020304" pitchFamily="18" charset="0"/>
              </a:rPr>
              <a:t>.</a:t>
            </a:r>
          </a:p>
          <a:p>
            <a:pPr marL="171450" marR="0" indent="-171450">
              <a:lnSpc>
                <a:spcPct val="107000"/>
              </a:lnSpc>
              <a:spcBef>
                <a:spcPts val="0"/>
              </a:spcBef>
              <a:spcAft>
                <a:spcPts val="0"/>
              </a:spcAft>
              <a:buFont typeface="Arial" panose="020B0604020202020204" pitchFamily="34" charset="0"/>
              <a:buChar char="•"/>
            </a:pPr>
            <a:endParaRPr lang="en-US" dirty="0">
              <a:effectLst/>
              <a:latin typeface="+mn-lt"/>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0"/>
              </a:spcAft>
              <a:buFont typeface="Arial" panose="020B0604020202020204" pitchFamily="34" charset="0"/>
              <a:buChar char="•"/>
            </a:pPr>
            <a:r>
              <a:rPr lang="es" b="1" dirty="0">
                <a:effectLst/>
                <a:latin typeface="+mn-lt"/>
                <a:ea typeface="Calibri" panose="020F0502020204030204" pitchFamily="34" charset="0"/>
                <a:cs typeface="Times New Roman" panose="02020603050405020304" pitchFamily="18" charset="0"/>
              </a:rPr>
              <a:t>La IA generativa </a:t>
            </a:r>
            <a:r>
              <a:rPr lang="es" dirty="0">
                <a:effectLst/>
                <a:latin typeface="+mn-lt"/>
                <a:ea typeface="Calibri" panose="020F0502020204030204" pitchFamily="34" charset="0"/>
                <a:cs typeface="Times New Roman" panose="02020603050405020304" pitchFamily="18" charset="0"/>
              </a:rPr>
              <a:t>se refiere a un conjunto de algoritmos de IA que pueden generar nuevos resultados (como texto, imágenes, código o audio) basados en los datos de entrenamiento, a diferencia de los sistemas de IA tradicionales que están diseñados para reconocer patrones y hacer predicciones. A veces, la IA que impulsa estas soluciones se denomina decodificadores.</a:t>
            </a:r>
          </a:p>
          <a:p>
            <a:pPr marL="0" marR="0">
              <a:lnSpc>
                <a:spcPct val="107000"/>
              </a:lnSpc>
              <a:spcBef>
                <a:spcPts val="0"/>
              </a:spcBef>
              <a:spcAft>
                <a:spcPts val="0"/>
              </a:spcAft>
            </a:pPr>
            <a:endParaRPr lang="en-US" b="1" dirty="0">
              <a:effectLst/>
              <a:latin typeface="+mn-lt"/>
              <a:ea typeface="Calibri" panose="020F0502020204030204" pitchFamily="34" charset="0"/>
              <a:cs typeface="Times New Roman" panose="02020603050405020304" pitchFamily="18" charset="0"/>
            </a:endParaRPr>
          </a:p>
          <a:p>
            <a:pPr marL="171450" marR="0" indent="-171450">
              <a:spcBef>
                <a:spcPts val="0"/>
              </a:spcBef>
              <a:spcAft>
                <a:spcPts val="0"/>
              </a:spcAft>
              <a:buFont typeface="Arial" panose="020B0604020202020204" pitchFamily="34" charset="0"/>
              <a:buChar char="•"/>
            </a:pPr>
            <a:r>
              <a:rPr lang="es" sz="1000" b="0" dirty="0">
                <a:effectLst/>
                <a:latin typeface="+mn-lt"/>
                <a:ea typeface="Calibri" panose="020F0502020204030204" pitchFamily="34" charset="0"/>
                <a:cs typeface="Times New Roman" panose="02020603050405020304" pitchFamily="18" charset="0"/>
              </a:rPr>
              <a:t>Un </a:t>
            </a:r>
            <a:r>
              <a:rPr lang="es" sz="1000" b="1" dirty="0">
                <a:effectLst/>
                <a:latin typeface="+mn-lt"/>
                <a:ea typeface="Calibri" panose="020F0502020204030204" pitchFamily="34" charset="0"/>
                <a:cs typeface="Times New Roman" panose="02020603050405020304" pitchFamily="18" charset="0"/>
              </a:rPr>
              <a:t>modelo de lenguaje grande (LLM) </a:t>
            </a:r>
            <a:r>
              <a:rPr lang="es" sz="1000" dirty="0">
                <a:effectLst/>
                <a:latin typeface="+mn-lt"/>
                <a:ea typeface="Calibri" panose="020F0502020204030204" pitchFamily="34" charset="0"/>
                <a:cs typeface="Times New Roman" panose="02020603050405020304" pitchFamily="18" charset="0"/>
              </a:rPr>
              <a:t>es </a:t>
            </a:r>
            <a:r>
              <a:rPr lang="es" sz="1000" dirty="0">
                <a:latin typeface="+mn-lt"/>
              </a:rPr>
              <a:t>un tipo de modelo de aprendizaje automático que ha sido entrenado en grandes cantidades de texto sin etiquetar mediante aprendizaje autosupervisado y puede realizar una variedad de tareas de procesamiento del lenguaje natural (NLP) (incluso cuando ese lenguaje es un programa de programación). idioma). Los resultados </a:t>
            </a:r>
            <a:r>
              <a:rPr lang="es" sz="1000" dirty="0">
                <a:effectLst/>
                <a:latin typeface="+mn-lt"/>
                <a:ea typeface="Calibri" panose="020F0502020204030204" pitchFamily="34" charset="0"/>
                <a:cs typeface="Times New Roman" panose="02020603050405020304" pitchFamily="18" charset="0"/>
              </a:rPr>
              <a:t>pueden variar desde libros, artículos, publicaciones en redes sociales, conversaciones en línea e incluso código. La arquitectura de un LLM consta de capas de redes neuronales que aprenden a generar el lenguaje de una manera similar a cómo los humanos usan el lenguaje.</a:t>
            </a:r>
            <a:endParaRPr lang="en-US" sz="1000" b="1" dirty="0">
              <a:effectLst/>
              <a:latin typeface="+mn-lt"/>
              <a:ea typeface="Times New Roman" panose="02020603050405020304" pitchFamily="18" charset="0"/>
            </a:endParaRPr>
          </a:p>
          <a:p>
            <a:pPr marL="171450" indent="-171450">
              <a:buFont typeface="Arial" panose="020B0604020202020204" pitchFamily="34" charset="0"/>
              <a:buChar char="•"/>
            </a:pPr>
            <a:endParaRPr lang="en-US" b="1" dirty="0">
              <a:effectLst/>
              <a:latin typeface="+mn-lt"/>
              <a:ea typeface="Calibri" panose="020F0502020204030204" pitchFamily="34" charset="0"/>
              <a:cs typeface="Times New Roman" panose="02020603050405020304" pitchFamily="18" charset="0"/>
            </a:endParaRPr>
          </a:p>
          <a:p>
            <a:pPr marL="171450" marR="0" lvl="0" indent="-171450" algn="l" defTabSz="2438522"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s" b="1" dirty="0">
                <a:latin typeface="+mn-lt"/>
              </a:rPr>
              <a:t>El procesamiento del lenguaje natural (PNL) </a:t>
            </a:r>
            <a:r>
              <a:rPr lang="es" dirty="0">
                <a:latin typeface="+mn-lt"/>
              </a:rPr>
              <a:t>es la tecnología que brinda a las computadoras la capacidad de comprender textos y palabras habladas de la misma manera que los seres humanos. La PNL combina la lingüística computacional (modelado del lenguaje humano basado en reglas) con modelos estadísticos, de aprendizaje automático y de aprendizaje profundo. Estas tecnologías permiten a las computadoras procesar el lenguaje humano en forma de texto o datos de voz y "comprender" su significado completo, junto con la intención y el sentimiento del hablante o escritor.</a:t>
            </a:r>
          </a:p>
          <a:p>
            <a:pPr marL="171450" marR="0" lvl="0" indent="-171450" algn="l" defTabSz="2438522" rtl="0" eaLnBrk="1" fontAlgn="auto" latinLnBrk="0" hangingPunct="1">
              <a:lnSpc>
                <a:spcPct val="110000"/>
              </a:lnSpc>
              <a:spcBef>
                <a:spcPts val="0"/>
              </a:spcBef>
              <a:spcAft>
                <a:spcPts val="0"/>
              </a:spcAft>
              <a:buClrTx/>
              <a:buSzTx/>
              <a:buFont typeface="Arial" panose="020B0604020202020204" pitchFamily="34" charset="0"/>
              <a:buChar char="•"/>
              <a:tabLst/>
              <a:defRPr/>
            </a:pPr>
            <a:endParaRPr lang="en-US" dirty="0">
              <a:latin typeface="+mn-lt"/>
            </a:endParaRPr>
          </a:p>
          <a:p>
            <a:pPr marL="171450" indent="-171450">
              <a:lnSpc>
                <a:spcPct val="107000"/>
              </a:lnSpc>
              <a:buFont typeface="Arial" panose="020B0604020202020204" pitchFamily="34" charset="0"/>
              <a:buChar char="•"/>
            </a:pPr>
            <a:r>
              <a:rPr lang="es" sz="1000" b="0" dirty="0">
                <a:latin typeface="+mn-lt"/>
              </a:rPr>
              <a:t>el </a:t>
            </a:r>
            <a:r>
              <a:rPr lang="es" sz="1000" b="1" dirty="0">
                <a:latin typeface="+mn-lt"/>
              </a:rPr>
              <a:t>transformador</a:t>
            </a:r>
            <a:r>
              <a:rPr lang="es" sz="1000" b="0" dirty="0">
                <a:latin typeface="+mn-lt"/>
              </a:rPr>
              <a:t> </a:t>
            </a:r>
            <a:r>
              <a:rPr lang="es" sz="1000" b="1" dirty="0">
                <a:latin typeface="+mn-lt"/>
              </a:rPr>
              <a:t>modelo</a:t>
            </a:r>
            <a:r>
              <a:rPr lang="es" sz="1000" b="0" dirty="0">
                <a:latin typeface="+mn-lt"/>
              </a:rPr>
              <a:t> </a:t>
            </a:r>
            <a:r>
              <a:rPr lang="es" sz="1000" dirty="0">
                <a:latin typeface="+mn-lt"/>
              </a:rPr>
              <a:t>es una arquitectura de red neuronal útil para comprender el lenguaje, que no tiene que comprender las palabras una a la vez, sino que puede mirar una oración completa a la vez para buscar contexto y desambiguación. Una técnica llamada autoatención permite a estos modelos centrarse en palabras particulares que son importantes para comprender el significado de la oración. Transformers generó por sí solo el mundo de los modelos básicos y su artículo de investigación sobre el lugar de nacimiento (La atención es todo lo que necesitas) generó el punto de inflexión de la IA que está ocurriendo hoy. Los modelos de transformadores AI pueden ser modelos de codificador (como BERT), modelos de decodificador (como GPT) o modelos de codificador y decodificador (como T5). Obtenga más información sobre Transformers en: </a:t>
            </a:r>
            <a:r>
              <a:rPr lang="es" sz="1000" dirty="0">
                <a:latin typeface="+mn-lt"/>
                <a:hlinkClick r:id="rId6"/>
              </a:rPr>
              <a:t>https://www.youtube.com/watch?v=ZXiruGOCn9s </a:t>
            </a:r>
            <a:r>
              <a:rPr lang="es" sz="1000" dirty="0">
                <a:latin typeface="+mn-lt"/>
              </a:rPr>
              <a:t>.</a:t>
            </a:r>
          </a:p>
          <a:p>
            <a:pPr marL="171450" marR="0" lvl="0" indent="-171450" algn="l" defTabSz="2438522" rtl="0" eaLnBrk="1" fontAlgn="auto" latinLnBrk="0" hangingPunct="1">
              <a:lnSpc>
                <a:spcPct val="107000"/>
              </a:lnSpc>
              <a:spcBef>
                <a:spcPts val="0"/>
              </a:spcBef>
              <a:spcAft>
                <a:spcPts val="0"/>
              </a:spcAft>
              <a:buClrTx/>
              <a:buSzTx/>
              <a:buFont typeface="Arial" panose="020B0604020202020204" pitchFamily="34" charset="0"/>
              <a:buChar char="•"/>
              <a:tabLst/>
              <a:defRPr/>
            </a:pPr>
            <a:endParaRPr lang="en-US" dirty="0">
              <a:latin typeface="+mn-lt"/>
            </a:endParaRPr>
          </a:p>
          <a:p>
            <a:r>
              <a:rPr lang="es" b="1" dirty="0">
                <a:latin typeface="+mn-lt"/>
              </a:rPr>
              <a:t>Fuentes:</a:t>
            </a:r>
          </a:p>
          <a:p>
            <a:endParaRPr lang="en-US" b="1" dirty="0">
              <a:latin typeface="+mn-lt"/>
            </a:endParaRPr>
          </a:p>
          <a:p>
            <a:pPr marL="171450" indent="-171450">
              <a:buFont typeface="Arial" panose="020B0604020202020204" pitchFamily="34" charset="0"/>
              <a:buChar char="•"/>
            </a:pPr>
            <a:r>
              <a:rPr lang="es" dirty="0">
                <a:latin typeface="+mn-lt"/>
              </a:rPr>
              <a:t>¿Qué es la inteligencia artificial? Página web: </a:t>
            </a:r>
            <a:r>
              <a:rPr lang="es" dirty="0">
                <a:latin typeface="+mn-lt"/>
                <a:hlinkClick r:id="rId7"/>
              </a:rPr>
              <a:t>https://www.ibm.com/topics/artificial-intelligence</a:t>
            </a:r>
            <a:endParaRPr lang="en-US" dirty="0">
              <a:latin typeface="+mn-lt"/>
            </a:endParaRPr>
          </a:p>
          <a:p>
            <a:pPr marL="171450" indent="-171450">
              <a:buFont typeface="Arial" panose="020B0604020202020204" pitchFamily="34" charset="0"/>
              <a:buChar char="•"/>
            </a:pPr>
            <a:r>
              <a:rPr lang="es" dirty="0">
                <a:effectLst/>
                <a:latin typeface="+mn-lt"/>
              </a:rPr>
              <a:t>Documento sobre inteligencia y maquinaria informática: </a:t>
            </a:r>
            <a:r>
              <a:rPr lang="es" dirty="0">
                <a:latin typeface="+mn-lt"/>
                <a:hlinkClick r:id="rId8"/>
              </a:rPr>
              <a:t>https://redirect.cs.umbc.edu/courses/471/papers/turing.pdf</a:t>
            </a:r>
            <a:endParaRPr lang="en-US" dirty="0">
              <a:latin typeface="+mn-lt"/>
            </a:endParaRPr>
          </a:p>
          <a:p>
            <a:pPr marL="171450" indent="-171450">
              <a:buFont typeface="Arial" panose="020B0604020202020204" pitchFamily="34" charset="0"/>
              <a:buChar char="•"/>
            </a:pPr>
            <a:r>
              <a:rPr lang="es" dirty="0">
                <a:effectLst/>
                <a:latin typeface="+mn-lt"/>
              </a:rPr>
              <a:t>¿Qué es la Inteligencia Artificial? documento: </a:t>
            </a:r>
            <a:r>
              <a:rPr lang="es" dirty="0">
                <a:latin typeface="+mn-lt"/>
                <a:hlinkClick r:id="rId4"/>
              </a:rPr>
              <a:t>https://www-formal.stanford.edu/jmc/whatisai.pdf</a:t>
            </a:r>
            <a:endParaRPr lang="en-US" dirty="0">
              <a:latin typeface="+mn-lt"/>
            </a:endParaRPr>
          </a:p>
        </p:txBody>
      </p:sp>
      <p:sp>
        <p:nvSpPr>
          <p:cNvPr id="4" name="Slide Number Placeholder 3"/>
          <p:cNvSpPr>
            <a:spLocks noGrp="1"/>
          </p:cNvSpPr>
          <p:nvPr>
            <p:ph type="sldNum" sz="quarter" idx="5"/>
          </p:nvPr>
        </p:nvSpPr>
        <p:spPr/>
        <p:txBody>
          <a:bodyPr/>
          <a:lstStyle/>
          <a:p>
            <a:fld id="{6E2E38B8-B0B4-AD41-AC6E-B781F46A9FD3}" type="slidenum">
              <a:rPr lang="en-US" smtClean="0"/>
              <a:pPr/>
              <a:t>3</a:t>
            </a:fld>
            <a:endParaRPr lang="en-US" dirty="0"/>
          </a:p>
        </p:txBody>
      </p:sp>
    </p:spTree>
    <p:extLst>
      <p:ext uri="{BB962C8B-B14F-4D97-AF65-F5344CB8AC3E}">
        <p14:creationId xmlns:p14="http://schemas.microsoft.com/office/powerpoint/2010/main" val="4096262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6375" y="228600"/>
            <a:ext cx="6419850" cy="3611563"/>
          </a:xfrm>
        </p:spPr>
      </p:sp>
      <p:sp>
        <p:nvSpPr>
          <p:cNvPr id="3" name="Notes Placeholder 2"/>
          <p:cNvSpPr>
            <a:spLocks noGrp="1"/>
          </p:cNvSpPr>
          <p:nvPr>
            <p:ph type="body" idx="1"/>
          </p:nvPr>
        </p:nvSpPr>
        <p:spPr/>
        <p:txBody>
          <a:bodyPr/>
          <a:lstStyle/>
          <a:p>
            <a:r>
              <a:rPr lang="en-US" sz="1000" kern="100" dirty="0">
                <a:effectLst/>
                <a:latin typeface="+mn-lt"/>
                <a:ea typeface="Calibri" panose="020F0502020204030204" pitchFamily="34" charset="0"/>
                <a:cs typeface="Times New Roman" panose="02020603050405020304" pitchFamily="18" charset="0"/>
              </a:rPr>
              <a:t>The world is moving. Business have gone from treating AI as an add-on or a feature of their business processes to an “AI-first” approach, where AI is at the core of their approach. Now is the moment for IBM to lead and to discuss an AI strategy with clients.</a:t>
            </a:r>
            <a:endParaRPr lang="en-US" sz="1000" dirty="0">
              <a:latin typeface="+mn-lt"/>
            </a:endParaRPr>
          </a:p>
          <a:p>
            <a:endParaRPr lang="en-US" sz="1000" dirty="0">
              <a:latin typeface="+mn-lt"/>
            </a:endParaRPr>
          </a:p>
        </p:txBody>
      </p:sp>
      <p:sp>
        <p:nvSpPr>
          <p:cNvPr id="4" name="Slide Number Placeholder 3"/>
          <p:cNvSpPr>
            <a:spLocks noGrp="1"/>
          </p:cNvSpPr>
          <p:nvPr>
            <p:ph type="sldNum" sz="quarter" idx="5"/>
          </p:nvPr>
        </p:nvSpPr>
        <p:spPr/>
        <p:txBody>
          <a:bodyPr/>
          <a:lstStyle/>
          <a:p>
            <a:fld id="{6E2E38B8-B0B4-AD41-AC6E-B781F46A9FD3}" type="slidenum">
              <a:rPr lang="en-US" smtClean="0"/>
              <a:pPr/>
              <a:t>5</a:t>
            </a:fld>
            <a:endParaRPr lang="en-US" dirty="0"/>
          </a:p>
        </p:txBody>
      </p:sp>
      <p:sp>
        <p:nvSpPr>
          <p:cNvPr id="5" name="Footer Placeholder 4"/>
          <p:cNvSpPr>
            <a:spLocks noGrp="1"/>
          </p:cNvSpPr>
          <p:nvPr>
            <p:ph type="ftr" sz="quarter" idx="4"/>
          </p:nvPr>
        </p:nvSpPr>
        <p:spPr/>
        <p:txBody>
          <a:bodyPr/>
          <a:lstStyle/>
          <a:p>
            <a:r>
              <a:rPr lang="en-US"/>
              <a:t>Footer</a:t>
            </a:r>
            <a:endParaRPr lang="en-US" dirty="0"/>
          </a:p>
        </p:txBody>
      </p:sp>
    </p:spTree>
    <p:extLst>
      <p:ext uri="{BB962C8B-B14F-4D97-AF65-F5344CB8AC3E}">
        <p14:creationId xmlns:p14="http://schemas.microsoft.com/office/powerpoint/2010/main" val="2092160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6375" y="228600"/>
            <a:ext cx="6419850" cy="3611563"/>
          </a:xfrm>
        </p:spPr>
      </p:sp>
      <p:sp>
        <p:nvSpPr>
          <p:cNvPr id="3" name="Notes Placeholder 2"/>
          <p:cNvSpPr>
            <a:spLocks noGrp="1"/>
          </p:cNvSpPr>
          <p:nvPr>
            <p:ph type="body" idx="1"/>
          </p:nvPr>
        </p:nvSpPr>
        <p:spPr/>
        <p:txBody>
          <a:bodyPr/>
          <a:lstStyle/>
          <a:p>
            <a:r>
              <a:rPr lang="es" dirty="0">
                <a:latin typeface="+mn-lt"/>
              </a:rPr>
              <a:t>Inteligencia artificial (IA), aprendizaje automático (ML) y aprendizaje profundo (DL) son tres términos populares que se utilizan, a menudo indistintamente, para describir cómo las computadoras convierten los datos en información valiosa. Pero, como muestra esta diapositiva, estos términos no son intercambiables. En cambio, se puede pensar en AI, ML y DL como un conjunto de muñecas rusas anidadas una dentro de otra, siendo la muñeca más grande y más externa AI y la muñeca más pequeña y más interna siendo DL (dejando ML en el medio).</a:t>
            </a:r>
          </a:p>
          <a:p>
            <a:endParaRPr lang="en-US" dirty="0">
              <a:latin typeface="+mn-lt"/>
            </a:endParaRPr>
          </a:p>
          <a:p>
            <a:r>
              <a:rPr lang="es" dirty="0">
                <a:latin typeface="+mn-lt"/>
              </a:rPr>
              <a:t>La IA es el concepto integral que se ocupa de construir máquinas inteligentes que sean capaces de realizar tareas que normalmente requieren inteligencia humana. El aprendizaje automático se refiere a un amplio conjunto de técnicas que brindan a las computadoras la capacidad de “aprender” por sí mismas, utilizando datos existentes y uno o más algoritmos de “entrenamiento”, en lugar de programarlas explícitamente. Y el aprendizaje profundo es una técnica para implementar ML que se basa en redes neuronales artificiales profundas para realizar tareas complejas como el reconocimiento de imágenes, la detección de objetos y el procesamiento del lenguaje natural. (Las redes neuronales son un conjunto de algoritmos, modelados libremente a partir de las redes neuronales que se encuentran en el cerebro humano, que están diseñados para reconocer patrones ocultos en los datos).</a:t>
            </a:r>
          </a:p>
          <a:p>
            <a:endParaRPr lang="en-US" dirty="0">
              <a:latin typeface="+mn-lt"/>
            </a:endParaRPr>
          </a:p>
          <a:p>
            <a:r>
              <a:rPr lang="es" dirty="0">
                <a:latin typeface="+mn-lt"/>
              </a:rPr>
              <a:t>El aprendizaje automático es un subconjunto de la IA. Lo que lo diferencia de los motores basados en reglas es su capacidad para mejorar su rendimiento cuando se expone a más datos. La parte de "aprendizaje" del ML significa que los algoritmos (o modelos) intentan optimizar en una determinada dimensión; normalmente, para minimizar el error o maximizar la probabilidad de que sus predicciones sean correctas.</a:t>
            </a:r>
          </a:p>
          <a:p>
            <a:endParaRPr lang="en-US" dirty="0">
              <a:latin typeface="+mn-lt"/>
            </a:endParaRPr>
          </a:p>
          <a:p>
            <a:r>
              <a:rPr lang="es" dirty="0">
                <a:latin typeface="+mn-lt"/>
              </a:rPr>
              <a:t>El concepto de aprendizaje profundo también existe desde hace bastante tiempo. El aprendizaje profundo es un subconjunto del aprendizaje automático y normalmente, cuando las personas usan el término aprendizaje profundo, se refieren a redes neuronales artificiales profundas. En este caso, "profunda" es un término técnico que se refiere a la cantidad de capas que se utilizan en la propia red neuronal: una red poco profunda tendrá una capa oculta, mientras que una red profunda puede contener cientos. Múltiples capas ocultas permiten que las redes neuronales profundas aprendan características de los datos en la llamada jerarquía de características, donde características simples (por ejemplo, píxeles) se recombinan de una capa a la siguiente, para formar características más complejas (por ejemplo, líneas). Las redes neuronales con muchas capas pasan datos (características) a través de más operaciones matemáticas que aquellas con menos capas y, por lo tanto, su entrenamiento es más intensivo desde el punto de vista computacional.</a:t>
            </a:r>
          </a:p>
          <a:p>
            <a:endParaRPr lang="en-US" dirty="0">
              <a:latin typeface="+mn-lt"/>
            </a:endParaRPr>
          </a:p>
          <a:p>
            <a:r>
              <a:rPr lang="es" dirty="0">
                <a:latin typeface="+mn-lt"/>
              </a:rPr>
              <a:t>Antes de 2010, se trabajaba muy poco en DL porque incluso las redes neuronales poco profundas requieren un uso extremadamente intensivo de computación. Fue sólo cuando convergieron tres fuerzas: la disponibilidad de inmensos almacenes de datos etiquetados; la invención de nuevos algoritmos de aprendizaje profundo; y CPU (unidades centrales de procesamiento) más baratas y potentes, junto con el intenso rendimiento de las GPU (unidades de procesamiento de gráficos diseñadas para representar imágenes, animaciones y videos para la pantalla de una computadora, que son excepcionales en la multiplicación matriz-matriz que a menudo utilizan los aprendizaje profundo): que el aprendizaje profundo pasó de los trabajos de investigación y los laboratorios a las aplicaciones del mundo real. Ahora, la forma en que se puede adoptar y utilizar el aprendizaje profundo se ha convertido en una consideración estratégica crítica para toda empresa cognitiva.</a:t>
            </a:r>
          </a:p>
          <a:p>
            <a:endParaRPr lang="en-US" dirty="0">
              <a:latin typeface="+mn-lt"/>
            </a:endParaRPr>
          </a:p>
          <a:p>
            <a:r>
              <a:rPr lang="es" dirty="0">
                <a:latin typeface="+mn-lt"/>
              </a:rPr>
              <a:t>Como se señaló anteriormente, los términos AI, ML y DL se usan incorrectamente con frecuencia, pero las tres tecnologías abarcan el proceso de analizar inmensos volúmenes de datos para encontrar patrones comunes y luego convertir esos patrones en predicciones e ideas procesables.</a:t>
            </a:r>
          </a:p>
          <a:p>
            <a:endParaRPr lang="en-US" dirty="0">
              <a:latin typeface="+mn-lt"/>
            </a:endParaRPr>
          </a:p>
          <a:p>
            <a:r>
              <a:rPr lang="es" dirty="0">
                <a:latin typeface="+mn-lt"/>
              </a:rPr>
              <a:t>Para obtener más información, consulte este artículo que fue la inspiración/fuente de gran parte de esta narrativa y lo visual: </a:t>
            </a:r>
            <a:r>
              <a:rPr lang="es" dirty="0">
                <a:latin typeface="+mn-lt"/>
                <a:hlinkClick r:id="rId3"/>
              </a:rPr>
              <a:t>https://blogs.nvidia.com/blog/2016/07/29/whats-difference-artificial-intelligence-machine -aprendizaje-aprendizaje-profundo-ai/ </a:t>
            </a:r>
            <a:r>
              <a:rPr lang="es" dirty="0">
                <a:latin typeface="+mn-lt"/>
              </a:rPr>
              <a:t>.</a:t>
            </a:r>
          </a:p>
          <a:p>
            <a:endParaRPr lang="en-US" dirty="0">
              <a:latin typeface="+mn-lt"/>
            </a:endParaRPr>
          </a:p>
          <a:p>
            <a:r>
              <a:rPr lang="es" b="1" dirty="0">
                <a:latin typeface="+mn-lt"/>
              </a:rPr>
              <a:t>Notas:</a:t>
            </a:r>
          </a:p>
          <a:p>
            <a:endParaRPr lang="en-US" b="1" dirty="0">
              <a:latin typeface="+mn-lt"/>
            </a:endParaRPr>
          </a:p>
          <a:p>
            <a:pPr marL="171450" indent="-171450" defTabSz="914400" eaLnBrk="0" fontAlgn="base" hangingPunct="0">
              <a:lnSpc>
                <a:spcPct val="100000"/>
              </a:lnSpc>
              <a:spcBef>
                <a:spcPct val="30000"/>
              </a:spcBef>
              <a:spcAft>
                <a:spcPct val="0"/>
              </a:spcAft>
              <a:buFont typeface="Arial" panose="020B0604020202020204" pitchFamily="34" charset="0"/>
              <a:buChar char="•"/>
              <a:defRPr/>
            </a:pPr>
            <a:r>
              <a:rPr lang="es" b="1" dirty="0">
                <a:latin typeface="+mn-lt"/>
              </a:rPr>
              <a:t>Los modelos fundamentales </a:t>
            </a:r>
            <a:r>
              <a:rPr lang="es" dirty="0">
                <a:latin typeface="+mn-lt"/>
              </a:rPr>
              <a:t>se construyen utilizando un tipo específico de arquitectura de red neuronal, llamado transformador, que está diseñado para generar secuencias de elementos de datos relacionados (por ejemplo, como una oración).</a:t>
            </a:r>
          </a:p>
          <a:p>
            <a:pPr marL="171450" indent="-171450" defTabSz="914400" eaLnBrk="0" fontAlgn="base" hangingPunct="0">
              <a:lnSpc>
                <a:spcPct val="100000"/>
              </a:lnSpc>
              <a:spcBef>
                <a:spcPct val="30000"/>
              </a:spcBef>
              <a:spcAft>
                <a:spcPct val="0"/>
              </a:spcAft>
              <a:buFont typeface="Arial" panose="020B0604020202020204" pitchFamily="34" charset="0"/>
              <a:buChar char="•"/>
              <a:defRPr/>
            </a:pPr>
            <a:endParaRPr lang="en-US" dirty="0">
              <a:latin typeface="+mn-lt"/>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s" sz="1000" b="1" dirty="0">
                <a:latin typeface="+mn-lt"/>
              </a:rPr>
              <a:t>Las redes neuronales </a:t>
            </a:r>
            <a:r>
              <a:rPr lang="es" sz="1000" dirty="0">
                <a:latin typeface="+mn-lt"/>
              </a:rPr>
              <a:t>son un conjunto de algoritmos, modelados libremente a partir de las redes neuronales que se encuentran en el cerebro humano, que están diseñados para reconocer patrones ocultos en los datos </a:t>
            </a:r>
            <a:r>
              <a:rPr lang="es" sz="1000" b="1" dirty="0">
                <a:effectLst/>
                <a:latin typeface="+mn-lt"/>
                <a:ea typeface="Calibri" panose="020F0502020204030204" pitchFamily="34" charset="0"/>
                <a:cs typeface="Times New Roman" panose="02020603050405020304" pitchFamily="18" charset="0"/>
              </a:rPr>
              <a: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sz="1000" b="1" dirty="0">
              <a:effectLst/>
              <a:latin typeface="+mn-lt"/>
              <a:ea typeface="Calibri" panose="020F050202020403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s" sz="1000" b="0" dirty="0">
                <a:latin typeface="+mn-lt"/>
              </a:rPr>
              <a:t>el </a:t>
            </a:r>
            <a:r>
              <a:rPr lang="es" sz="1000" b="1" dirty="0">
                <a:latin typeface="+mn-lt"/>
              </a:rPr>
              <a:t>transformador</a:t>
            </a:r>
            <a:r>
              <a:rPr lang="es" sz="1000" b="0" dirty="0">
                <a:latin typeface="+mn-lt"/>
              </a:rPr>
              <a:t> </a:t>
            </a:r>
            <a:r>
              <a:rPr lang="es" sz="1000" b="1" dirty="0">
                <a:latin typeface="+mn-lt"/>
              </a:rPr>
              <a:t>modelo</a:t>
            </a:r>
            <a:r>
              <a:rPr lang="es" sz="1000" b="0" dirty="0">
                <a:latin typeface="+mn-lt"/>
              </a:rPr>
              <a:t> </a:t>
            </a:r>
            <a:r>
              <a:rPr lang="es" sz="1000" dirty="0">
                <a:latin typeface="+mn-lt"/>
              </a:rPr>
              <a:t>es una arquitectura de red neuronal útil para comprender el lenguaje, que no tiene que comprender las palabras una a la vez, sino que puede mirar una oración completa a la vez para buscar contexto y desambiguación. Una técnica llamada autoatención permite a estos modelos centrarse en palabras particulares que son importantes para comprender el significado de la oración. Transformers generó por sí solo el mundo de los modelos básicos y su artículo de investigación sobre el lugar de nacimiento (La atención es todo lo que necesitas) generó el punto de inflexión de la IA que está ocurriendo hoy. Los modelos de transformadores AI pueden ser modelos de codificador (como BERT), modelos de decodificador (como GPT) o modelos de codificador y decodificador (como T5). Obtenga más información sobre Transformers en: </a:t>
            </a:r>
            <a:r>
              <a:rPr lang="es" sz="1000" dirty="0">
                <a:latin typeface="+mn-lt"/>
                <a:hlinkClick r:id="rId4"/>
              </a:rPr>
              <a:t>https://www.youtube.com/watch?v=ZXiruGOCn9s </a:t>
            </a:r>
            <a:r>
              <a:rPr lang="es" sz="1000" dirty="0">
                <a:latin typeface="+mn-lt"/>
              </a:rPr>
              <a:t>.</a:t>
            </a:r>
          </a:p>
          <a:p>
            <a:endParaRPr lang="en-US" b="1" dirty="0">
              <a:latin typeface="+mn-lt"/>
            </a:endParaRPr>
          </a:p>
          <a:p>
            <a:pPr marL="171450" indent="-171450">
              <a:buFont typeface="Arial" panose="020B0604020202020204" pitchFamily="34" charset="0"/>
              <a:buChar char="•"/>
            </a:pPr>
            <a:r>
              <a:rPr lang="es" sz="1000" b="0" dirty="0">
                <a:latin typeface="+mn-lt"/>
              </a:rPr>
              <a:t>Un </a:t>
            </a:r>
            <a:r>
              <a:rPr lang="es" sz="1000" b="1" dirty="0">
                <a:latin typeface="+mn-lt"/>
              </a:rPr>
              <a:t>algoritmo </a:t>
            </a:r>
            <a:r>
              <a:rPr lang="es" sz="1000" b="0" dirty="0">
                <a:latin typeface="+mn-lt"/>
              </a:rPr>
              <a:t>es un procedimiento utilizado para resolver un problema o realizar un cálculo. Los algoritmos actúan como una lista exacta de instrucciones que llevan a cabo una secuencia de acciones específicas en rutinas basadas en hardware o software.</a:t>
            </a:r>
          </a:p>
          <a:p>
            <a:pPr marL="171450" indent="-171450">
              <a:buFont typeface="Arial" panose="020B0604020202020204" pitchFamily="34" charset="0"/>
              <a:buChar char="•"/>
            </a:pPr>
            <a:endParaRPr lang="en-US" sz="1000" b="0" dirty="0">
              <a:latin typeface="+mn-lt"/>
            </a:endParaRPr>
          </a:p>
          <a:p>
            <a:pPr marL="171450" marR="0" lvl="0" indent="-171450" algn="l" defTabSz="2438522"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s" b="1" dirty="0">
                <a:latin typeface="+mn-lt"/>
              </a:rPr>
              <a:t>El procesamiento del lenguaje natural (PNL) </a:t>
            </a:r>
            <a:r>
              <a:rPr lang="es" dirty="0">
                <a:latin typeface="+mn-lt"/>
              </a:rPr>
              <a:t>es la tecnología que brinda a las computadoras la capacidad de comprender textos y palabras habladas de la misma manera que los seres humanos. La PNL combina la lingüística computacional (modelado del lenguaje humano basado en reglas) con modelos estadísticos, de aprendizaje automático y de aprendizaje profundo. Estas tecnologías permiten a las computadoras procesar el lenguaje humano en forma de texto o datos de voz y "comprender" su significado completo, junto con la intención y el sentimiento del hablante o escritor.</a:t>
            </a:r>
          </a:p>
        </p:txBody>
      </p:sp>
      <p:sp>
        <p:nvSpPr>
          <p:cNvPr id="4" name="Slide Number Placeholder 3"/>
          <p:cNvSpPr>
            <a:spLocks noGrp="1"/>
          </p:cNvSpPr>
          <p:nvPr>
            <p:ph type="sldNum" sz="quarter" idx="5"/>
          </p:nvPr>
        </p:nvSpPr>
        <p:spPr/>
        <p:txBody>
          <a:bodyPr/>
          <a:lstStyle/>
          <a:p>
            <a:fld id="{6E2E38B8-B0B4-AD41-AC6E-B781F46A9FD3}" type="slidenum">
              <a:rPr lang="en-US" smtClean="0"/>
              <a:pPr/>
              <a:t>8</a:t>
            </a:fld>
            <a:endParaRPr lang="en-US" dirty="0"/>
          </a:p>
        </p:txBody>
      </p:sp>
    </p:spTree>
    <p:extLst>
      <p:ext uri="{BB962C8B-B14F-4D97-AF65-F5344CB8AC3E}">
        <p14:creationId xmlns:p14="http://schemas.microsoft.com/office/powerpoint/2010/main" val="3086754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22450" y="228600"/>
            <a:ext cx="3213100" cy="18081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2E38B8-B0B4-AD41-AC6E-B781F46A9F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Group Name / DOC ID / Month XX, 2022 / © 2022 IBM Corporation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8290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6375" y="228600"/>
            <a:ext cx="6419850" cy="3611563"/>
          </a:xfrm>
        </p:spPr>
      </p:sp>
      <p:sp>
        <p:nvSpPr>
          <p:cNvPr id="3" name="Notes Placeholder 2"/>
          <p:cNvSpPr>
            <a:spLocks noGrp="1"/>
          </p:cNvSpPr>
          <p:nvPr>
            <p:ph type="body" idx="1"/>
          </p:nvPr>
        </p:nvSpPr>
        <p:spPr/>
        <p:txBody>
          <a:bodyPr/>
          <a:lstStyle/>
          <a:p>
            <a:endParaRPr lang="en-US" sz="1000" dirty="0">
              <a:latin typeface="IBM Plex Sans Light" panose="020B0403050203000203" pitchFamily="34" charset="0"/>
            </a:endParaRPr>
          </a:p>
        </p:txBody>
      </p:sp>
      <p:sp>
        <p:nvSpPr>
          <p:cNvPr id="4" name="Slide Number Placeholder 3"/>
          <p:cNvSpPr>
            <a:spLocks noGrp="1"/>
          </p:cNvSpPr>
          <p:nvPr>
            <p:ph type="sldNum" sz="quarter" idx="5"/>
          </p:nvPr>
        </p:nvSpPr>
        <p:spPr/>
        <p:txBody>
          <a:bodyPr/>
          <a:lstStyle/>
          <a:p>
            <a:pPr marL="0" marR="0" lvl="0" indent="0" algn="r" defTabSz="1829379" rtl="0" eaLnBrk="1" fontAlgn="auto" latinLnBrk="0" hangingPunct="1">
              <a:lnSpc>
                <a:spcPct val="100000"/>
              </a:lnSpc>
              <a:spcBef>
                <a:spcPts val="0"/>
              </a:spcBef>
              <a:spcAft>
                <a:spcPts val="0"/>
              </a:spcAft>
              <a:buClrTx/>
              <a:buSzTx/>
              <a:buFontTx/>
              <a:buNone/>
              <a:tabLst/>
              <a:defRPr/>
            </a:pPr>
            <a:fld id="{6E2E38B8-B0B4-AD41-AC6E-B781F46A9FD3}" type="slidenum">
              <a:rPr kumimoji="0" lang="en-US" sz="600" b="0" i="0" u="none" strike="noStrike" kern="1200" cap="none" spc="0" normalizeH="0" baseline="0" noProof="0" smtClean="0">
                <a:ln>
                  <a:noFill/>
                </a:ln>
                <a:solidFill>
                  <a:srgbClr val="000000"/>
                </a:solidFill>
                <a:effectLst/>
                <a:uLnTx/>
                <a:uFillTx/>
                <a:latin typeface="IBM Plex Sans Light" panose="020B0503050203000203" pitchFamily="34" charset="0"/>
                <a:ea typeface="+mn-ea"/>
                <a:cs typeface="+mn-cs"/>
              </a:rPr>
              <a:pPr marL="0" marR="0" lvl="0" indent="0" algn="r" defTabSz="1829379" rtl="0" eaLnBrk="1" fontAlgn="auto" latinLnBrk="0" hangingPunct="1">
                <a:lnSpc>
                  <a:spcPct val="100000"/>
                </a:lnSpc>
                <a:spcBef>
                  <a:spcPts val="0"/>
                </a:spcBef>
                <a:spcAft>
                  <a:spcPts val="0"/>
                </a:spcAft>
                <a:buClrTx/>
                <a:buSzTx/>
                <a:buFontTx/>
                <a:buNone/>
                <a:tabLst/>
                <a:defRPr/>
              </a:pPr>
              <a:t>17</a:t>
            </a:fld>
            <a:endParaRPr kumimoji="0" lang="en-US" sz="600" b="0" i="0" u="none" strike="noStrike" kern="1200" cap="none" spc="0" normalizeH="0" baseline="0" noProof="0">
              <a:ln>
                <a:noFill/>
              </a:ln>
              <a:solidFill>
                <a:srgbClr val="000000"/>
              </a:solidFill>
              <a:effectLst/>
              <a:uLnTx/>
              <a:uFillTx/>
              <a:latin typeface="IBM Plex Sans Light" panose="020B0503050203000203" pitchFamily="34" charset="0"/>
              <a:ea typeface="+mn-ea"/>
              <a:cs typeface="+mn-cs"/>
            </a:endParaRPr>
          </a:p>
        </p:txBody>
      </p:sp>
    </p:spTree>
    <p:extLst>
      <p:ext uri="{BB962C8B-B14F-4D97-AF65-F5344CB8AC3E}">
        <p14:creationId xmlns:p14="http://schemas.microsoft.com/office/powerpoint/2010/main" val="2814592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228600"/>
            <a:ext cx="4575175" cy="2573338"/>
          </a:xfrm>
        </p:spPr>
      </p:sp>
      <p:sp>
        <p:nvSpPr>
          <p:cNvPr id="3" name="Notes Placeholder 2"/>
          <p:cNvSpPr>
            <a:spLocks noGrp="1"/>
          </p:cNvSpPr>
          <p:nvPr>
            <p:ph type="body" idx="1"/>
          </p:nvPr>
        </p:nvSpPr>
        <p:spPr/>
        <p:txBody>
          <a:bodyPr/>
          <a:lstStyle/>
          <a:p>
            <a:pPr fontAlgn="base"/>
            <a:r>
              <a:rPr lang="en-US" sz="1000" kern="1200">
                <a:solidFill>
                  <a:schemeClr val="bg1"/>
                </a:solidFill>
                <a:effectLst/>
                <a:cs typeface="Arial" panose="020B0604020202020204" pitchFamily="34" charset="0"/>
              </a:rPr>
              <a:t>This slide pictures an example of what a customer knowledge graph may look like. A knowledge graph, also known as a semantic network, represents a network of real-world entities—i.e. objects, events, situations, or concepts—and illustrates the relationship between them.</a:t>
            </a:r>
          </a:p>
          <a:p>
            <a:pPr fontAlgn="base"/>
            <a:endParaRPr lang="en-US" sz="1000" kern="1200">
              <a:solidFill>
                <a:schemeClr val="bg1"/>
              </a:solidFill>
              <a:effectLst/>
              <a:cs typeface="Arial" panose="020B0604020202020204" pitchFamily="34" charset="0"/>
            </a:endParaRPr>
          </a:p>
          <a:p>
            <a:pPr fontAlgn="base"/>
            <a:r>
              <a:rPr lang="en-US" sz="1000" kern="1200">
                <a:solidFill>
                  <a:schemeClr val="bg1"/>
                </a:solidFill>
                <a:effectLst/>
                <a:cs typeface="Arial" panose="020B0604020202020204" pitchFamily="34" charset="0"/>
              </a:rPr>
              <a:t>There are different uses for knowledge graphs in each industry. These include:</a:t>
            </a:r>
          </a:p>
          <a:p>
            <a:pPr fontAlgn="base"/>
            <a:endParaRPr lang="en-US" sz="1000" kern="1200">
              <a:solidFill>
                <a:schemeClr val="bg1"/>
              </a:solidFill>
              <a:effectLst/>
              <a:cs typeface="Arial" panose="020B0604020202020204" pitchFamily="34" charset="0"/>
            </a:endParaRPr>
          </a:p>
          <a:p>
            <a:pPr fontAlgn="base"/>
            <a:r>
              <a:rPr lang="en-US" sz="1000" b="1" kern="1200">
                <a:solidFill>
                  <a:schemeClr val="bg1"/>
                </a:solidFill>
                <a:effectLst/>
                <a:cs typeface="Arial" panose="020B0604020202020204" pitchFamily="34" charset="0"/>
              </a:rPr>
              <a:t>Retail</a:t>
            </a:r>
            <a:r>
              <a:rPr lang="en-US" sz="1000" kern="1200">
                <a:solidFill>
                  <a:schemeClr val="bg1"/>
                </a:solidFill>
                <a:effectLst/>
                <a:cs typeface="Arial" panose="020B0604020202020204" pitchFamily="34" charset="0"/>
              </a:rPr>
              <a:t>: Knowledge graphs have been for up-sell and cross-sell strategies, recommending products based on individual purchase behavior and popular purchase trends across demographic groups.</a:t>
            </a:r>
          </a:p>
          <a:p>
            <a:pPr fontAlgn="base"/>
            <a:r>
              <a:rPr lang="en-US" sz="1000" b="1" kern="1200">
                <a:solidFill>
                  <a:schemeClr val="bg1"/>
                </a:solidFill>
                <a:effectLst/>
                <a:cs typeface="Arial" panose="020B0604020202020204" pitchFamily="34" charset="0"/>
              </a:rPr>
              <a:t>Entertainment</a:t>
            </a:r>
            <a:r>
              <a:rPr lang="en-US" sz="1000" kern="1200">
                <a:solidFill>
                  <a:schemeClr val="bg1"/>
                </a:solidFill>
                <a:effectLst/>
                <a:cs typeface="Arial" panose="020B0604020202020204" pitchFamily="34" charset="0"/>
              </a:rPr>
              <a:t>: Knowledge graphs are also leveraged for artificial intelligence (AI) based recommendation engines for content platforms, like Netflix, SEO, or social media. Based on click and other online engagement behaviors, these providers recommend new content for users to read or watch.</a:t>
            </a:r>
          </a:p>
          <a:p>
            <a:pPr fontAlgn="base"/>
            <a:r>
              <a:rPr lang="en-US" sz="1000" b="1" kern="1200">
                <a:solidFill>
                  <a:schemeClr val="bg1"/>
                </a:solidFill>
                <a:effectLst/>
                <a:cs typeface="Arial" panose="020B0604020202020204" pitchFamily="34" charset="0"/>
              </a:rPr>
              <a:t>Finance</a:t>
            </a:r>
            <a:r>
              <a:rPr lang="en-US" sz="1000" kern="1200">
                <a:solidFill>
                  <a:schemeClr val="bg1"/>
                </a:solidFill>
                <a:effectLst/>
                <a:cs typeface="Arial" panose="020B0604020202020204" pitchFamily="34" charset="0"/>
              </a:rPr>
              <a:t>: This technology has also been used for know your customer (KYC) and anti-money laundering initiatives within the finance industry. They assist in financial crime prevention and investigation, allowing banking institutions to understand the flow of money across their clientele and identify noncompliant customers.</a:t>
            </a:r>
          </a:p>
          <a:p>
            <a:pPr fontAlgn="base"/>
            <a:r>
              <a:rPr lang="en-US" sz="1000" b="1" kern="1200">
                <a:solidFill>
                  <a:schemeClr val="bg1"/>
                </a:solidFill>
                <a:effectLst/>
                <a:cs typeface="Arial" panose="020B0604020202020204" pitchFamily="34" charset="0"/>
              </a:rPr>
              <a:t>Healthcare</a:t>
            </a:r>
            <a:r>
              <a:rPr lang="en-US" sz="1000" kern="1200">
                <a:solidFill>
                  <a:schemeClr val="bg1"/>
                </a:solidFill>
                <a:effectLst/>
                <a:cs typeface="Arial" panose="020B0604020202020204" pitchFamily="34" charset="0"/>
              </a:rPr>
              <a:t>: Knowledge graphs are also benefiting the healthcare industry by organizing and categorizing relationships within medical research. This information assists providers by validating diagnoses and identifying treatment plans based on individual needs.  </a:t>
            </a:r>
          </a:p>
        </p:txBody>
      </p:sp>
      <p:sp>
        <p:nvSpPr>
          <p:cNvPr id="4" name="Slide Number Placeholder 3">
            <a:extLst>
              <a:ext uri="{FF2B5EF4-FFF2-40B4-BE49-F238E27FC236}">
                <a16:creationId xmlns:a16="http://schemas.microsoft.com/office/drawing/2014/main" id="{64C7347F-5FF8-E498-F566-71CDDD078DC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FE15FD-BE5C-2A40-95CE-3644FC8C8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5104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22450" y="228600"/>
            <a:ext cx="3213100" cy="1808163"/>
          </a:xfrm>
        </p:spPr>
      </p:sp>
      <p:sp>
        <p:nvSpPr>
          <p:cNvPr id="3" name="Notes Placeholder 2"/>
          <p:cNvSpPr>
            <a:spLocks noGrp="1"/>
          </p:cNvSpPr>
          <p:nvPr>
            <p:ph type="body" idx="1"/>
          </p:nvPr>
        </p:nvSpPr>
        <p:spPr/>
        <p:txBody>
          <a:bodyPr/>
          <a:lstStyle/>
          <a:p>
            <a:endParaRPr/>
          </a:p>
          <a:p>
            <a:pPr marL="0" indent="0">
              <a:buFont typeface="Arial" panose="020B0604020202020204" pitchFamily="34" charset="0"/>
              <a:buNone/>
            </a:pPr>
            <a:endParaRPr lang="en-CA" sz="1000" b="1" i="0" kern="1200" dirty="0">
              <a:solidFill>
                <a:schemeClr val="bg1"/>
              </a:solidFill>
              <a:effectLst/>
              <a:latin typeface="IBM Plex Sans" panose="020B0503050203000203" pitchFamily="34" charset="0"/>
              <a:ea typeface="+mn-ea"/>
              <a:cs typeface="+mn-cs"/>
            </a:endParaRPr>
          </a:p>
          <a:p>
            <a:pPr marL="0" indent="0">
              <a:buFont typeface="Arial" panose="020B0604020202020204" pitchFamily="34" charset="0"/>
              <a:buNone/>
            </a:pPr>
            <a:r>
              <a:rPr lang="en-CA" sz="1000" b="1" i="0" kern="1200" dirty="0">
                <a:solidFill>
                  <a:schemeClr val="bg1"/>
                </a:solidFill>
                <a:effectLst/>
                <a:latin typeface="IBM Plex Sans" panose="020B0503050203000203" pitchFamily="34" charset="0"/>
                <a:ea typeface="+mn-ea"/>
                <a:cs typeface="+mn-cs"/>
              </a:rPr>
              <a:t>ADDITIONAL INFO</a:t>
            </a:r>
            <a:r>
              <a:rPr lang="en-CA" sz="1000" b="0" i="0" kern="1200" dirty="0">
                <a:solidFill>
                  <a:schemeClr val="bg1"/>
                </a:solidFill>
                <a:effectLst/>
                <a:latin typeface="IBM Plex Sans" panose="020B0503050203000203" pitchFamily="34" charset="0"/>
                <a:ea typeface="+mn-ea"/>
                <a:cs typeface="+mn-cs"/>
              </a:rPr>
              <a:t>: (please delete additional info if sending to a client)</a:t>
            </a:r>
          </a:p>
          <a:p>
            <a:pPr marL="0" indent="0">
              <a:buFont typeface="Arial" panose="020B0604020202020204" pitchFamily="34" charset="0"/>
              <a:buNone/>
            </a:pPr>
            <a:r>
              <a:rPr lang="en-CA" sz="1000" b="0" i="0" kern="1200" dirty="0">
                <a:solidFill>
                  <a:schemeClr val="bg1"/>
                </a:solidFill>
                <a:effectLst/>
                <a:latin typeface="IBM Plex Sans" panose="020B0503050203000203" pitchFamily="34" charset="0"/>
                <a:ea typeface="+mn-ea"/>
                <a:cs typeface="+mn-cs"/>
              </a:rPr>
              <a:t>CASE STUDY</a:t>
            </a:r>
          </a:p>
          <a:p>
            <a:pPr marL="0" indent="0">
              <a:buFont typeface="Arial" panose="020B0604020202020204" pitchFamily="34" charset="0"/>
              <a:buNone/>
            </a:pPr>
            <a:endParaRPr lang="en-CA" sz="1000" b="0" i="0" kern="1200" dirty="0">
              <a:solidFill>
                <a:schemeClr val="bg1"/>
              </a:solidFill>
              <a:effectLst/>
              <a:latin typeface="IBM Plex Sans" panose="020B0503050203000203" pitchFamily="34" charset="0"/>
              <a:ea typeface="+mn-ea"/>
              <a:cs typeface="+mn-cs"/>
            </a:endParaRPr>
          </a:p>
          <a:p>
            <a:pPr marL="0" indent="0">
              <a:buFont typeface="Arial" panose="020B0604020202020204" pitchFamily="34" charset="0"/>
              <a:buNone/>
            </a:pPr>
            <a:r>
              <a:rPr lang="en-CA" sz="1000" b="0" i="0" kern="1200" dirty="0">
                <a:solidFill>
                  <a:schemeClr val="bg1"/>
                </a:solidFill>
                <a:effectLst/>
                <a:latin typeface="IBM Plex Sans" panose="020B0503050203000203" pitchFamily="34" charset="0"/>
                <a:ea typeface="+mn-ea"/>
                <a:cs typeface="+mn-cs"/>
              </a:rPr>
              <a:t>MAIN DECK SLIDE</a:t>
            </a:r>
          </a:p>
          <a:p>
            <a:pPr marL="0" indent="0">
              <a:buFont typeface="Arial" panose="020B0604020202020204" pitchFamily="34" charset="0"/>
              <a:buNone/>
            </a:pPr>
            <a:r>
              <a:rPr lang="en-CA" sz="1000" b="0" i="0" kern="1200" dirty="0">
                <a:solidFill>
                  <a:schemeClr val="bg1"/>
                </a:solidFill>
                <a:effectLst/>
                <a:latin typeface="IBM Plex Sans" panose="020B0503050203000203" pitchFamily="34" charset="0"/>
                <a:ea typeface="+mn-ea"/>
                <a:cs typeface="+mn-cs"/>
              </a:rPr>
              <a:t>Secondary slide -&gt; Data Operations</a:t>
            </a:r>
          </a:p>
        </p:txBody>
      </p:sp>
      <p:sp>
        <p:nvSpPr>
          <p:cNvPr id="4" name="Slide Number Placeholder 3"/>
          <p:cNvSpPr>
            <a:spLocks noGrp="1"/>
          </p:cNvSpPr>
          <p:nvPr>
            <p:ph type="sldNum" sz="quarter" idx="5"/>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fld id="{6E2E38B8-B0B4-AD41-AC6E-B781F46A9FD3}" type="slidenum">
              <a:rPr kumimoji="0" lang="en-US" sz="600" b="0" i="0" u="none" strike="noStrike" kern="1200" cap="none" spc="0" normalizeH="0" baseline="0" noProof="0" smtClean="0">
                <a:ln>
                  <a:noFill/>
                </a:ln>
                <a:solidFill>
                  <a:srgbClr val="000000"/>
                </a:solidFill>
                <a:effectLst/>
                <a:uLnTx/>
                <a:uFillTx/>
                <a:latin typeface="IBM Plex Sans" panose="020B0503050203000203" pitchFamily="34" charset="0"/>
                <a:ea typeface="+mn-ea"/>
                <a:cs typeface="+mn-cs"/>
              </a:rPr>
              <a:pPr marL="0" marR="0" lvl="0" indent="0" algn="l" defTabSz="685983" rtl="0" eaLnBrk="1" fontAlgn="auto" latinLnBrk="0" hangingPunct="1">
                <a:lnSpc>
                  <a:spcPct val="100000"/>
                </a:lnSpc>
                <a:spcBef>
                  <a:spcPts val="0"/>
                </a:spcBef>
                <a:spcAft>
                  <a:spcPts val="0"/>
                </a:spcAft>
                <a:buClrTx/>
                <a:buSzTx/>
                <a:buFontTx/>
                <a:buNone/>
                <a:tabLst/>
                <a:defRPr/>
              </a:pPr>
              <a:t>19</a:t>
            </a:fld>
            <a:endParaRPr kumimoji="0" lang="en-US" sz="600" b="0" i="0" u="none" strike="noStrike" kern="1200" cap="none" spc="0" normalizeH="0" baseline="0" noProof="0" dirty="0">
              <a:ln>
                <a:noFill/>
              </a:ln>
              <a:solidFill>
                <a:srgbClr val="000000"/>
              </a:solidFill>
              <a:effectLst/>
              <a:uLnTx/>
              <a:uFillTx/>
              <a:latin typeface="IBM Plex Sans" panose="020B0503050203000203" pitchFamily="34" charset="0"/>
              <a:ea typeface="+mn-ea"/>
              <a:cs typeface="+mn-cs"/>
            </a:endParaRPr>
          </a:p>
        </p:txBody>
      </p:sp>
      <p:sp>
        <p:nvSpPr>
          <p:cNvPr id="5" name="Footer Placeholder 4"/>
          <p:cNvSpPr>
            <a:spLocks noGrp="1"/>
          </p:cNvSpPr>
          <p:nvPr>
            <p:ph type="ftr" sz="quarter" idx="4"/>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IBM Plex Sans" panose="020B0503050203000203" pitchFamily="34" charset="0"/>
                <a:ea typeface="+mn-ea"/>
                <a:cs typeface="+mn-cs"/>
              </a:rPr>
              <a:t>Group Name / DOC ID / Month XX, 2019 / © 2019 IBM Corporation</a:t>
            </a:r>
            <a:endParaRPr kumimoji="0" lang="en-US" sz="600" b="0" i="0" u="none" strike="noStrike" kern="1200" cap="none" spc="0" normalizeH="0" baseline="0" noProof="0" dirty="0">
              <a:ln>
                <a:noFill/>
              </a:ln>
              <a:solidFill>
                <a:srgbClr val="000000"/>
              </a:solidFill>
              <a:effectLst/>
              <a:uLnTx/>
              <a:uFillTx/>
              <a:latin typeface="IBM Plex Sans" panose="020B0503050203000203" pitchFamily="34" charset="0"/>
              <a:ea typeface="+mn-ea"/>
              <a:cs typeface="+mn-cs"/>
            </a:endParaRPr>
          </a:p>
        </p:txBody>
      </p:sp>
    </p:spTree>
    <p:extLst>
      <p:ext uri="{BB962C8B-B14F-4D97-AF65-F5344CB8AC3E}">
        <p14:creationId xmlns:p14="http://schemas.microsoft.com/office/powerpoint/2010/main" val="503528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6BC74F22-F829-4863-9DA4-DF01AB3568F2}" type="datetimeFigureOut">
              <a:rPr lang="en-US" smtClean="0"/>
              <a:t>8/29/23</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D942E403-7DCF-4B7D-92F7-86166B09AE89}" type="slidenum">
              <a:rPr lang="en-US" smtClean="0"/>
              <a:t>‹Nº›</a:t>
            </a:fld>
            <a:endParaRPr lang="en-US"/>
          </a:p>
        </p:txBody>
      </p:sp>
    </p:spTree>
    <p:extLst>
      <p:ext uri="{BB962C8B-B14F-4D97-AF65-F5344CB8AC3E}">
        <p14:creationId xmlns:p14="http://schemas.microsoft.com/office/powerpoint/2010/main" val="268099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6BC74F22-F829-4863-9DA4-DF01AB3568F2}" type="datetimeFigureOut">
              <a:rPr lang="en-US" smtClean="0"/>
              <a:t>8/29/23</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D942E403-7DCF-4B7D-92F7-86166B09AE89}" type="slidenum">
              <a:rPr lang="en-US" smtClean="0"/>
              <a:t>‹Nº›</a:t>
            </a:fld>
            <a:endParaRPr lang="en-US"/>
          </a:p>
        </p:txBody>
      </p:sp>
    </p:spTree>
    <p:extLst>
      <p:ext uri="{BB962C8B-B14F-4D97-AF65-F5344CB8AC3E}">
        <p14:creationId xmlns:p14="http://schemas.microsoft.com/office/powerpoint/2010/main" val="631941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6BC74F22-F829-4863-9DA4-DF01AB3568F2}" type="datetimeFigureOut">
              <a:rPr lang="en-US" smtClean="0"/>
              <a:t>8/29/23</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D942E403-7DCF-4B7D-92F7-86166B09AE89}" type="slidenum">
              <a:rPr lang="en-US" smtClean="0"/>
              <a:t>‹Nº›</a:t>
            </a:fld>
            <a:endParaRPr lang="en-US"/>
          </a:p>
        </p:txBody>
      </p:sp>
    </p:spTree>
    <p:extLst>
      <p:ext uri="{BB962C8B-B14F-4D97-AF65-F5344CB8AC3E}">
        <p14:creationId xmlns:p14="http://schemas.microsoft.com/office/powerpoint/2010/main" val="2183141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D0BFE-82FD-94B0-E6D9-A9096777C842}"/>
              </a:ext>
            </a:extLst>
          </p:cNvPr>
          <p:cNvSpPr>
            <a:spLocks noGrp="1"/>
          </p:cNvSpPr>
          <p:nvPr>
            <p:ph type="title"/>
          </p:nvPr>
        </p:nvSpPr>
        <p:spPr>
          <a:xfrm>
            <a:off x="288000" y="192600"/>
            <a:ext cx="2474590" cy="1075068"/>
          </a:xfrm>
        </p:spPr>
        <p:txBody>
          <a:bodyPr/>
          <a:lstStyle>
            <a:lvl1pPr>
              <a:lnSpc>
                <a:spcPct val="100000"/>
              </a:lnSpc>
              <a:defRPr sz="2329" b="0" i="0">
                <a:solidFill>
                  <a:schemeClr val="tx2"/>
                </a:solidFill>
                <a:latin typeface="IBM Plex Sans Light" panose="020B0403050203000203" pitchFamily="34" charset="0"/>
              </a:defRPr>
            </a:lvl1pPr>
          </a:lstStyle>
          <a:p>
            <a:r>
              <a:rPr lang="en-US" dirty="0"/>
              <a:t>Click to edit Master title style</a:t>
            </a:r>
          </a:p>
        </p:txBody>
      </p:sp>
      <p:sp>
        <p:nvSpPr>
          <p:cNvPr id="4" name="Footer Placeholder 3">
            <a:extLst>
              <a:ext uri="{FF2B5EF4-FFF2-40B4-BE49-F238E27FC236}">
                <a16:creationId xmlns:a16="http://schemas.microsoft.com/office/drawing/2014/main" id="{69559113-A66F-B148-0A73-FD8B5C2B023D}"/>
              </a:ext>
            </a:extLst>
          </p:cNvPr>
          <p:cNvSpPr>
            <a:spLocks noGrp="1"/>
          </p:cNvSpPr>
          <p:nvPr>
            <p:ph type="ftr" sz="quarter" idx="12"/>
          </p:nvPr>
        </p:nvSpPr>
        <p:spPr>
          <a:xfrm>
            <a:off x="4145280" y="6377940"/>
            <a:ext cx="3901440" cy="244411"/>
          </a:xfrm>
        </p:spPr>
        <p:txBody>
          <a:bodyPr/>
          <a:lstStyle>
            <a:lvl1pPr>
              <a:defRPr b="0" i="0">
                <a:latin typeface="IBM Plex Sans Light" panose="020B0403050203000203" pitchFamily="34" charset="0"/>
              </a:defRPr>
            </a:lvl1pPr>
          </a:lstStyle>
          <a:p>
            <a:endParaRPr lang="en-US" dirty="0"/>
          </a:p>
        </p:txBody>
      </p:sp>
      <p:sp>
        <p:nvSpPr>
          <p:cNvPr id="5" name="Slide Number">
            <a:extLst>
              <a:ext uri="{FF2B5EF4-FFF2-40B4-BE49-F238E27FC236}">
                <a16:creationId xmlns:a16="http://schemas.microsoft.com/office/drawing/2014/main" id="{BAFC9C6E-79FD-9BB8-F74D-EAA013319C68}"/>
              </a:ext>
            </a:extLst>
          </p:cNvPr>
          <p:cNvSpPr txBox="1">
            <a:spLocks noGrp="1"/>
          </p:cNvSpPr>
          <p:nvPr>
            <p:ph type="sldNum" sz="quarter" idx="4"/>
          </p:nvPr>
        </p:nvSpPr>
        <p:spPr>
          <a:xfrm>
            <a:off x="11806915" y="6486186"/>
            <a:ext cx="97784" cy="89576"/>
          </a:xfrm>
          <a:prstGeom prst="rect">
            <a:avLst/>
          </a:prstGeom>
          <a:ln w="12700">
            <a:miter lim="400000"/>
          </a:ln>
        </p:spPr>
        <p:txBody>
          <a:bodyPr wrap="none" lIns="0" tIns="0" rIns="0" bIns="0" anchor="ctr">
            <a:spAutoFit/>
          </a:bodyPr>
          <a:lstStyle>
            <a:lvl1pPr algn="r">
              <a:defRPr sz="582" b="0" i="0">
                <a:solidFill>
                  <a:schemeClr val="tx1"/>
                </a:solidFill>
                <a:latin typeface="IBM Plex Sans Light" panose="020B0403050203000203" pitchFamily="34" charset="0"/>
                <a:ea typeface="+mn-ea"/>
                <a:cs typeface="+mn-cs"/>
                <a:sym typeface="IBM Plex Sans"/>
              </a:defRPr>
            </a:lvl1pPr>
          </a:lstStyle>
          <a:p>
            <a:fld id="{86CB4B4D-7CA3-9044-876B-883B54F8677D}" type="slidenum">
              <a:rPr lang="en-US" smtClean="0"/>
              <a:pPr/>
              <a:t>‹Nº›</a:t>
            </a:fld>
            <a:endParaRPr lang="en-US" dirty="0"/>
          </a:p>
        </p:txBody>
      </p:sp>
    </p:spTree>
    <p:extLst>
      <p:ext uri="{BB962C8B-B14F-4D97-AF65-F5344CB8AC3E}">
        <p14:creationId xmlns:p14="http://schemas.microsoft.com/office/powerpoint/2010/main" val="303727259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arge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C7EC0-4BFB-A603-5703-0D692C62692D}"/>
              </a:ext>
            </a:extLst>
          </p:cNvPr>
          <p:cNvSpPr>
            <a:spLocks noGrp="1"/>
          </p:cNvSpPr>
          <p:nvPr>
            <p:ph type="title"/>
          </p:nvPr>
        </p:nvSpPr>
        <p:spPr>
          <a:xfrm>
            <a:off x="287301" y="210313"/>
            <a:ext cx="8569796" cy="1926206"/>
          </a:xfrm>
        </p:spPr>
        <p:txBody>
          <a:bodyPr/>
          <a:lstStyle>
            <a:lvl1pPr>
              <a:defRPr sz="6259" b="0" i="0">
                <a:solidFill>
                  <a:schemeClr val="tx2"/>
                </a:solidFill>
                <a:latin typeface="IBM Plex Sans ExtraLight" panose="020B0303050203000203" pitchFamily="34" charset="0"/>
              </a:defRPr>
            </a:lvl1pPr>
          </a:lstStyle>
          <a:p>
            <a:r>
              <a:rPr lang="en-US"/>
              <a:t>Click to edit Master title style</a:t>
            </a:r>
            <a:endParaRPr lang="en-US" dirty="0"/>
          </a:p>
        </p:txBody>
      </p:sp>
      <p:sp>
        <p:nvSpPr>
          <p:cNvPr id="4" name="Slide Number">
            <a:extLst>
              <a:ext uri="{FF2B5EF4-FFF2-40B4-BE49-F238E27FC236}">
                <a16:creationId xmlns:a16="http://schemas.microsoft.com/office/drawing/2014/main" id="{76697187-0170-8894-23C9-28F80A0C3B2B}"/>
              </a:ext>
            </a:extLst>
          </p:cNvPr>
          <p:cNvSpPr txBox="1">
            <a:spLocks noGrp="1"/>
          </p:cNvSpPr>
          <p:nvPr>
            <p:ph type="sldNum" sz="quarter" idx="4"/>
          </p:nvPr>
        </p:nvSpPr>
        <p:spPr>
          <a:xfrm>
            <a:off x="11806915" y="6486186"/>
            <a:ext cx="97784" cy="89576"/>
          </a:xfrm>
          <a:prstGeom prst="rect">
            <a:avLst/>
          </a:prstGeom>
          <a:ln w="12700">
            <a:miter lim="400000"/>
          </a:ln>
        </p:spPr>
        <p:txBody>
          <a:bodyPr wrap="none" lIns="0" tIns="0" rIns="0" bIns="0" anchor="ctr">
            <a:spAutoFit/>
          </a:bodyPr>
          <a:lstStyle>
            <a:lvl1pPr algn="r">
              <a:defRPr sz="582" b="0" i="0">
                <a:solidFill>
                  <a:schemeClr val="tx1"/>
                </a:solidFill>
                <a:latin typeface="IBM Plex Sans" panose="020B0503050203000203" pitchFamily="34" charset="0"/>
                <a:ea typeface="+mn-ea"/>
                <a:cs typeface="+mn-cs"/>
                <a:sym typeface="IBM Plex Sans"/>
              </a:defRPr>
            </a:lvl1pPr>
          </a:lstStyle>
          <a:p>
            <a:fld id="{86CB4B4D-7CA3-9044-876B-883B54F8677D}" type="slidenum">
              <a:rPr lang="en-US" smtClean="0"/>
              <a:pPr/>
              <a:t>‹Nº›</a:t>
            </a:fld>
            <a:endParaRPr lang="en-US" dirty="0"/>
          </a:p>
        </p:txBody>
      </p:sp>
      <p:sp>
        <p:nvSpPr>
          <p:cNvPr id="5" name="Footer Placeholder 3">
            <a:extLst>
              <a:ext uri="{FF2B5EF4-FFF2-40B4-BE49-F238E27FC236}">
                <a16:creationId xmlns:a16="http://schemas.microsoft.com/office/drawing/2014/main" id="{BC591478-AD3F-2EF7-29A4-36A887DC1956}"/>
              </a:ext>
            </a:extLst>
          </p:cNvPr>
          <p:cNvSpPr>
            <a:spLocks noGrp="1"/>
          </p:cNvSpPr>
          <p:nvPr>
            <p:ph type="ftr" sz="quarter" idx="18"/>
          </p:nvPr>
        </p:nvSpPr>
        <p:spPr>
          <a:xfrm>
            <a:off x="284125" y="6402118"/>
            <a:ext cx="2477765" cy="244411"/>
          </a:xfrm>
        </p:spPr>
        <p:txBody>
          <a:bodyPr/>
          <a:lstStyle/>
          <a:p>
            <a:endParaRPr lang="en-US" dirty="0"/>
          </a:p>
        </p:txBody>
      </p:sp>
    </p:spTree>
    <p:extLst>
      <p:ext uri="{BB962C8B-B14F-4D97-AF65-F5344CB8AC3E}">
        <p14:creationId xmlns:p14="http://schemas.microsoft.com/office/powerpoint/2010/main" val="197140144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41" b="0" i="0">
                <a:solidFill>
                  <a:schemeClr val="tx1"/>
                </a:solidFill>
                <a:latin typeface="Lucida Sans Unicode"/>
                <a:cs typeface="Lucida Sans Unicode"/>
              </a:defRPr>
            </a:lvl1pPr>
          </a:lstStyle>
          <a:p>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8/29/23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8518942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8/29/23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6520706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vider (with page contents)">
    <p:spTree>
      <p:nvGrpSpPr>
        <p:cNvPr id="1" name=""/>
        <p:cNvGrpSpPr/>
        <p:nvPr/>
      </p:nvGrpSpPr>
      <p:grpSpPr>
        <a:xfrm>
          <a:off x="0" y="0"/>
          <a:ext cx="0" cy="0"/>
          <a:chOff x="0" y="0"/>
          <a:chExt cx="0" cy="0"/>
        </a:xfrm>
      </p:grpSpPr>
      <p:sp>
        <p:nvSpPr>
          <p:cNvPr id="2" name="Title"/>
          <p:cNvSpPr>
            <a:spLocks noGrp="1"/>
          </p:cNvSpPr>
          <p:nvPr>
            <p:ph type="title"/>
          </p:nvPr>
        </p:nvSpPr>
        <p:spPr>
          <a:xfrm>
            <a:off x="280416" y="268224"/>
            <a:ext cx="5522976" cy="1066800"/>
          </a:xfrm>
        </p:spPr>
        <p:txBody>
          <a:bodyPr/>
          <a:lstStyle>
            <a:lvl1pPr>
              <a:defRPr>
                <a:solidFill>
                  <a:schemeClr val="accent2"/>
                </a:solidFill>
              </a:defRPr>
            </a:lvl1pPr>
          </a:lstStyle>
          <a:p>
            <a:r>
              <a:rPr lang="en-US"/>
              <a:t>Click to edit Master title style</a:t>
            </a:r>
            <a:endParaRPr lang="en-US" dirty="0"/>
          </a:p>
        </p:txBody>
      </p:sp>
      <p:sp>
        <p:nvSpPr>
          <p:cNvPr id="8" name="Text Placeholder 1"/>
          <p:cNvSpPr>
            <a:spLocks noGrp="1"/>
          </p:cNvSpPr>
          <p:nvPr>
            <p:ph type="body" sz="quarter" idx="13"/>
          </p:nvPr>
        </p:nvSpPr>
        <p:spPr>
          <a:xfrm>
            <a:off x="292608" y="1658112"/>
            <a:ext cx="5498592" cy="4336288"/>
          </a:xfrm>
        </p:spPr>
        <p:txBody>
          <a:bodyPr/>
          <a:lstStyle>
            <a:lvl1pPr>
              <a:spcBef>
                <a:spcPts val="0"/>
              </a:spcBef>
              <a:defRPr>
                <a:solidFill>
                  <a:schemeClr val="accent2"/>
                </a:solidFill>
              </a:defRPr>
            </a:lvl1pPr>
            <a:lvl2pPr marL="0" indent="0">
              <a:spcBef>
                <a:spcPts val="0"/>
              </a:spcBef>
              <a:buNone/>
              <a:defRPr>
                <a:solidFill>
                  <a:schemeClr val="accent2"/>
                </a:solidFill>
              </a:defRPr>
            </a:lvl2pPr>
            <a:lvl3pPr marL="268813" indent="0">
              <a:buNone/>
              <a:defRPr/>
            </a:lvl3pPr>
            <a:lvl4pPr marL="579960" indent="0">
              <a:buNone/>
              <a:defRPr/>
            </a:lvl4pPr>
            <a:lvl5pPr marL="84242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2"/>
          <p:cNvSpPr>
            <a:spLocks noGrp="1"/>
          </p:cNvSpPr>
          <p:nvPr>
            <p:ph type="body" sz="quarter" idx="12"/>
          </p:nvPr>
        </p:nvSpPr>
        <p:spPr>
          <a:xfrm>
            <a:off x="6388608" y="1658112"/>
            <a:ext cx="5498592" cy="4336288"/>
          </a:xfrm>
        </p:spPr>
        <p:txBody>
          <a:bodyPr/>
          <a:lstStyle>
            <a:lvl1pPr>
              <a:spcBef>
                <a:spcPts val="0"/>
              </a:spcBef>
              <a:defRPr>
                <a:solidFill>
                  <a:schemeClr val="accent2"/>
                </a:solidFill>
              </a:defRPr>
            </a:lvl1pPr>
            <a:lvl2pPr marL="0" indent="0">
              <a:spcBef>
                <a:spcPts val="0"/>
              </a:spcBef>
              <a:buNone/>
              <a:defRPr>
                <a:solidFill>
                  <a:schemeClr val="accent2"/>
                </a:solidFill>
              </a:defRPr>
            </a:lvl2pPr>
            <a:lvl3pPr marL="268813" indent="0">
              <a:buNone/>
              <a:defRPr/>
            </a:lvl3pPr>
            <a:lvl4pPr marL="579960" indent="0">
              <a:buNone/>
              <a:defRPr/>
            </a:lvl4pPr>
            <a:lvl5pPr marL="84242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p:cNvSpPr>
            <a:spLocks noGrp="1"/>
          </p:cNvSpPr>
          <p:nvPr>
            <p:ph type="ftr" sz="quarter" idx="10"/>
          </p:nvPr>
        </p:nvSpPr>
        <p:spPr/>
        <p:txBody>
          <a:bodyPr/>
          <a:lstStyle>
            <a:lvl1pPr>
              <a:defRPr>
                <a:solidFill>
                  <a:schemeClr val="tx1"/>
                </a:solidFill>
              </a:defRPr>
            </a:lvl1pPr>
          </a:lstStyle>
          <a:p>
            <a:r>
              <a:rPr lang="en-US"/>
              <a:t>Re-imagine Customer 360 / September 15, 2022 / © 2022 IBM Corporation</a:t>
            </a:r>
            <a:endParaRPr lang="en-US" dirty="0"/>
          </a:p>
        </p:txBody>
      </p:sp>
      <p:sp>
        <p:nvSpPr>
          <p:cNvPr id="4" name="Slide Number Placeholder"/>
          <p:cNvSpPr>
            <a:spLocks noGrp="1"/>
          </p:cNvSpPr>
          <p:nvPr>
            <p:ph type="sldNum" sz="quarter" idx="11"/>
          </p:nvPr>
        </p:nvSpPr>
        <p:spPr/>
        <p:txBody>
          <a:bodyPr/>
          <a:lstStyle>
            <a:lvl1pPr>
              <a:defRPr>
                <a:solidFill>
                  <a:schemeClr val="tx1"/>
                </a:solidFill>
              </a:defRPr>
            </a:lvl1pPr>
          </a:lstStyle>
          <a:p>
            <a:fld id="{59395FB3-9C97-154F-86B2-7E381B951268}" type="slidenum">
              <a:rPr lang="en-US" smtClean="0"/>
              <a:pPr/>
              <a:t>‹Nº›</a:t>
            </a:fld>
            <a:endParaRPr lang="en-US" dirty="0"/>
          </a:p>
        </p:txBody>
      </p:sp>
    </p:spTree>
    <p:extLst>
      <p:ext uri="{BB962C8B-B14F-4D97-AF65-F5344CB8AC3E}">
        <p14:creationId xmlns:p14="http://schemas.microsoft.com/office/powerpoint/2010/main" val="3145592614"/>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2 wide column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46C39-902F-3DA0-AAF4-319DA8AE384D}"/>
              </a:ext>
            </a:extLst>
          </p:cNvPr>
          <p:cNvSpPr>
            <a:spLocks noGrp="1"/>
          </p:cNvSpPr>
          <p:nvPr>
            <p:ph type="title"/>
          </p:nvPr>
        </p:nvSpPr>
        <p:spPr>
          <a:xfrm>
            <a:off x="287300" y="284956"/>
            <a:ext cx="3711980" cy="953294"/>
          </a:xfrm>
        </p:spPr>
        <p:txBody>
          <a:bodyPr/>
          <a:lstStyle>
            <a:lvl1pPr>
              <a:lnSpc>
                <a:spcPct val="110000"/>
              </a:lnSpc>
              <a:defRPr sz="1800">
                <a:solidFill>
                  <a:schemeClr val="tx2"/>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5734B11-1656-9EAF-DD45-A5D6A33842D4}"/>
              </a:ext>
            </a:extLst>
          </p:cNvPr>
          <p:cNvSpPr>
            <a:spLocks noGrp="1"/>
          </p:cNvSpPr>
          <p:nvPr>
            <p:ph type="sldNum" sz="quarter" idx="10"/>
          </p:nvPr>
        </p:nvSpPr>
        <p:spPr>
          <a:xfrm>
            <a:off x="11731576" y="6450369"/>
            <a:ext cx="173124" cy="123111"/>
          </a:xfrm>
          <a:prstGeom prst="rect">
            <a:avLst/>
          </a:prstGeom>
        </p:spPr>
        <p:txBody>
          <a:bodyPr/>
          <a:lstStyle/>
          <a:p>
            <a:fld id="{86CB4B4D-7CA3-9044-876B-883B54F8677D}" type="slidenum">
              <a:rPr lang="en-US" smtClean="0"/>
              <a:t>‹Nº›</a:t>
            </a:fld>
            <a:endParaRPr lang="en-US"/>
          </a:p>
        </p:txBody>
      </p:sp>
      <p:sp>
        <p:nvSpPr>
          <p:cNvPr id="5" name="Text Placeholder 4">
            <a:extLst>
              <a:ext uri="{FF2B5EF4-FFF2-40B4-BE49-F238E27FC236}">
                <a16:creationId xmlns:a16="http://schemas.microsoft.com/office/drawing/2014/main" id="{DABBA43D-8D00-4EDB-B803-D1EEE6CE2CB5}"/>
              </a:ext>
            </a:extLst>
          </p:cNvPr>
          <p:cNvSpPr>
            <a:spLocks noGrp="1"/>
          </p:cNvSpPr>
          <p:nvPr>
            <p:ph type="body" sz="quarter" idx="11"/>
          </p:nvPr>
        </p:nvSpPr>
        <p:spPr>
          <a:xfrm>
            <a:off x="284126" y="1714500"/>
            <a:ext cx="5049180" cy="4286250"/>
          </a:xfrm>
        </p:spPr>
        <p:txBody>
          <a:bodyPr/>
          <a:lstStyle>
            <a:lvl1pPr>
              <a:lnSpc>
                <a:spcPct val="110000"/>
              </a:lnSpc>
              <a:spcBef>
                <a:spcPts val="0"/>
              </a:spcBef>
              <a:defRPr>
                <a:solidFill>
                  <a:schemeClr val="tx1"/>
                </a:solidFill>
              </a:defRPr>
            </a:lvl1pPr>
            <a:lvl2pPr>
              <a:lnSpc>
                <a:spcPct val="110000"/>
              </a:lnSpc>
              <a:spcBef>
                <a:spcPts val="0"/>
              </a:spcBef>
              <a:defRPr>
                <a:solidFill>
                  <a:schemeClr val="tx1"/>
                </a:solidFill>
              </a:defRPr>
            </a:lvl2pPr>
            <a:lvl3pPr>
              <a:lnSpc>
                <a:spcPct val="110000"/>
              </a:lnSpc>
              <a:spcBef>
                <a:spcPts val="0"/>
              </a:spcBef>
              <a:defRPr>
                <a:solidFill>
                  <a:schemeClr val="tx1"/>
                </a:solidFill>
              </a:defRPr>
            </a:lvl3pPr>
            <a:lvl4pPr>
              <a:lnSpc>
                <a:spcPct val="110000"/>
              </a:lnSpc>
              <a:spcBef>
                <a:spcPts val="0"/>
              </a:spcBef>
              <a:defRPr>
                <a:solidFill>
                  <a:schemeClr val="tx1"/>
                </a:solidFill>
              </a:defRPr>
            </a:lvl4pPr>
            <a:lvl5pPr>
              <a:lnSpc>
                <a:spcPct val="110000"/>
              </a:lnSpc>
              <a:spcBef>
                <a:spcPts val="0"/>
              </a:spcBef>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Text Placeholder 4">
            <a:extLst>
              <a:ext uri="{FF2B5EF4-FFF2-40B4-BE49-F238E27FC236}">
                <a16:creationId xmlns:a16="http://schemas.microsoft.com/office/drawing/2014/main" id="{D32DCE7C-29C5-BC86-B154-7DD0C4F0553A}"/>
              </a:ext>
            </a:extLst>
          </p:cNvPr>
          <p:cNvSpPr>
            <a:spLocks noGrp="1"/>
          </p:cNvSpPr>
          <p:nvPr>
            <p:ph type="body" sz="quarter" idx="12"/>
          </p:nvPr>
        </p:nvSpPr>
        <p:spPr>
          <a:xfrm>
            <a:off x="6380919" y="1714500"/>
            <a:ext cx="5047593" cy="4286250"/>
          </a:xfrm>
        </p:spPr>
        <p:txBody>
          <a:bodyPr/>
          <a:lstStyle>
            <a:lvl1pPr>
              <a:lnSpc>
                <a:spcPct val="110000"/>
              </a:lnSpc>
              <a:spcBef>
                <a:spcPts val="0"/>
              </a:spcBef>
              <a:defRPr>
                <a:solidFill>
                  <a:schemeClr val="tx1"/>
                </a:solidFill>
              </a:defRPr>
            </a:lvl1pPr>
            <a:lvl2pPr>
              <a:lnSpc>
                <a:spcPct val="110000"/>
              </a:lnSpc>
              <a:spcBef>
                <a:spcPts val="0"/>
              </a:spcBef>
              <a:defRPr>
                <a:solidFill>
                  <a:schemeClr val="tx1"/>
                </a:solidFill>
              </a:defRPr>
            </a:lvl2pPr>
            <a:lvl3pPr>
              <a:lnSpc>
                <a:spcPct val="110000"/>
              </a:lnSpc>
              <a:spcBef>
                <a:spcPts val="0"/>
              </a:spcBef>
              <a:defRPr>
                <a:solidFill>
                  <a:schemeClr val="tx1"/>
                </a:solidFill>
              </a:defRPr>
            </a:lvl3pPr>
            <a:lvl4pPr>
              <a:lnSpc>
                <a:spcPct val="110000"/>
              </a:lnSpc>
              <a:spcBef>
                <a:spcPts val="0"/>
              </a:spcBef>
              <a:defRPr>
                <a:solidFill>
                  <a:schemeClr val="tx1"/>
                </a:solidFill>
              </a:defRPr>
            </a:lvl4pPr>
            <a:lvl5pPr>
              <a:lnSpc>
                <a:spcPct val="110000"/>
              </a:lnSpc>
              <a:spcBef>
                <a:spcPts val="0"/>
              </a:spcBef>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3">
            <a:extLst>
              <a:ext uri="{FF2B5EF4-FFF2-40B4-BE49-F238E27FC236}">
                <a16:creationId xmlns:a16="http://schemas.microsoft.com/office/drawing/2014/main" id="{91A0F4B3-D63C-0D8F-2804-F97776F90E4E}"/>
              </a:ext>
            </a:extLst>
          </p:cNvPr>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366908253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oxes, 4 stacked, small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D740D-848C-40A7-AB96-E7B74E0A800D}"/>
              </a:ext>
            </a:extLst>
          </p:cNvPr>
          <p:cNvSpPr>
            <a:spLocks noGrp="1"/>
          </p:cNvSpPr>
          <p:nvPr>
            <p:ph type="title"/>
          </p:nvPr>
        </p:nvSpPr>
        <p:spPr>
          <a:xfrm>
            <a:off x="287300" y="855663"/>
            <a:ext cx="2857128" cy="1138428"/>
          </a:xfrm>
        </p:spPr>
        <p:txBody>
          <a:bodyPr/>
          <a:lstStyle>
            <a:lvl1pPr>
              <a:lnSpc>
                <a:spcPct val="110000"/>
              </a:lnSpc>
              <a:defRPr sz="1800">
                <a:solidFill>
                  <a:schemeClr val="tx2"/>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87DA3BD0-C0A1-6ADF-602A-13E61E27711F}"/>
              </a:ext>
            </a:extLst>
          </p:cNvPr>
          <p:cNvSpPr>
            <a:spLocks noGrp="1"/>
          </p:cNvSpPr>
          <p:nvPr>
            <p:ph type="sldNum" sz="quarter" idx="10"/>
          </p:nvPr>
        </p:nvSpPr>
        <p:spPr>
          <a:xfrm>
            <a:off x="11776446" y="6448424"/>
            <a:ext cx="128254" cy="127001"/>
          </a:xfrm>
          <a:prstGeom prst="rect">
            <a:avLst/>
          </a:prstGeom>
        </p:spPr>
        <p:txBody>
          <a:bodyPr/>
          <a:lstStyle/>
          <a:p>
            <a:fld id="{86CB4B4D-7CA3-9044-876B-883B54F8677D}" type="slidenum">
              <a:rPr lang="en-US" smtClean="0"/>
              <a:t>‹Nº›</a:t>
            </a:fld>
            <a:endParaRPr lang="en-US"/>
          </a:p>
        </p:txBody>
      </p:sp>
      <p:sp>
        <p:nvSpPr>
          <p:cNvPr id="10" name="Text Placeholder 9">
            <a:extLst>
              <a:ext uri="{FF2B5EF4-FFF2-40B4-BE49-F238E27FC236}">
                <a16:creationId xmlns:a16="http://schemas.microsoft.com/office/drawing/2014/main" id="{793A9C8C-F98C-5899-BE8B-D1A544D66C6A}"/>
              </a:ext>
            </a:extLst>
          </p:cNvPr>
          <p:cNvSpPr>
            <a:spLocks noGrp="1"/>
          </p:cNvSpPr>
          <p:nvPr>
            <p:ph type="body" sz="quarter" idx="16"/>
          </p:nvPr>
        </p:nvSpPr>
        <p:spPr>
          <a:xfrm>
            <a:off x="6380919" y="284957"/>
            <a:ext cx="2476178" cy="2572544"/>
          </a:xfrm>
        </p:spPr>
        <p:txBody>
          <a:bodyPr/>
          <a:lstStyle>
            <a:lvl1pPr>
              <a:lnSpc>
                <a:spcPct val="110000"/>
              </a:lnSpc>
              <a:spcBef>
                <a:spcPts val="0"/>
              </a:spcBef>
              <a:defRPr sz="1400" b="0" i="0">
                <a:solidFill>
                  <a:schemeClr val="tx1"/>
                </a:solidFill>
                <a:latin typeface="IBM Plex Sans Light" panose="020B0403050203000203" pitchFamily="34" charset="0"/>
              </a:defRPr>
            </a:lvl1pPr>
            <a:lvl2pPr marL="127990" indent="-127990">
              <a:lnSpc>
                <a:spcPct val="110000"/>
              </a:lnSpc>
              <a:spcBef>
                <a:spcPts val="0"/>
              </a:spcBef>
              <a:defRPr sz="1400" b="0" i="0">
                <a:solidFill>
                  <a:schemeClr val="tx1"/>
                </a:solidFill>
                <a:latin typeface="IBM Plex Sans Light" panose="020B0403050203000203" pitchFamily="34" charset="0"/>
              </a:defRPr>
            </a:lvl2pPr>
            <a:lvl3pPr marL="255981" indent="-127990">
              <a:lnSpc>
                <a:spcPct val="110000"/>
              </a:lnSpc>
              <a:spcBef>
                <a:spcPts val="0"/>
              </a:spcBef>
              <a:defRPr sz="1400" b="0" i="0">
                <a:solidFill>
                  <a:schemeClr val="tx1"/>
                </a:solidFill>
                <a:latin typeface="IBM Plex Sans Light" panose="020B0403050203000203" pitchFamily="34" charset="0"/>
              </a:defRPr>
            </a:lvl3pPr>
            <a:lvl4pPr marL="383971" indent="-127990">
              <a:lnSpc>
                <a:spcPct val="110000"/>
              </a:lnSpc>
              <a:spcBef>
                <a:spcPts val="0"/>
              </a:spcBef>
              <a:defRPr sz="1400" b="0" i="0">
                <a:solidFill>
                  <a:schemeClr val="tx1"/>
                </a:solidFill>
                <a:latin typeface="IBM Plex Sans Light" panose="020B0403050203000203" pitchFamily="34" charset="0"/>
              </a:defRPr>
            </a:lvl4pPr>
            <a:lvl5pPr>
              <a:lnSpc>
                <a:spcPct val="110000"/>
              </a:lnSpc>
              <a:spcBef>
                <a:spcPts val="0"/>
              </a:spcBef>
              <a:defRPr sz="1400" b="0" i="0">
                <a:solidFill>
                  <a:schemeClr val="tx1"/>
                </a:solidFill>
                <a:latin typeface="IBM Plex Sans Light" panose="020B040305020300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ext Placeholder 12">
            <a:extLst>
              <a:ext uri="{FF2B5EF4-FFF2-40B4-BE49-F238E27FC236}">
                <a16:creationId xmlns:a16="http://schemas.microsoft.com/office/drawing/2014/main" id="{2A62B128-D226-0D9B-89EC-51AFD07F30CF}"/>
              </a:ext>
            </a:extLst>
          </p:cNvPr>
          <p:cNvSpPr>
            <a:spLocks noGrp="1"/>
          </p:cNvSpPr>
          <p:nvPr>
            <p:ph type="body" sz="quarter" idx="17"/>
          </p:nvPr>
        </p:nvSpPr>
        <p:spPr>
          <a:xfrm>
            <a:off x="9428522" y="284957"/>
            <a:ext cx="2479352" cy="2572544"/>
          </a:xfrm>
        </p:spPr>
        <p:txBody>
          <a:bodyPr/>
          <a:lstStyle>
            <a:lvl1pPr>
              <a:lnSpc>
                <a:spcPct val="110000"/>
              </a:lnSpc>
              <a:spcBef>
                <a:spcPts val="0"/>
              </a:spcBef>
              <a:defRPr sz="1400" b="0" i="0">
                <a:solidFill>
                  <a:schemeClr val="tx1"/>
                </a:solidFill>
                <a:latin typeface="IBM Plex Sans Light" panose="020B0403050203000203" pitchFamily="34" charset="0"/>
              </a:defRPr>
            </a:lvl1pPr>
            <a:lvl2pPr marL="127990" indent="-127990">
              <a:lnSpc>
                <a:spcPct val="110000"/>
              </a:lnSpc>
              <a:spcBef>
                <a:spcPts val="0"/>
              </a:spcBef>
              <a:defRPr sz="1400" b="0" i="0">
                <a:solidFill>
                  <a:schemeClr val="tx1"/>
                </a:solidFill>
                <a:latin typeface="IBM Plex Sans Light" panose="020B0403050203000203" pitchFamily="34" charset="0"/>
              </a:defRPr>
            </a:lvl2pPr>
            <a:lvl3pPr marL="255981" indent="-127990">
              <a:lnSpc>
                <a:spcPct val="110000"/>
              </a:lnSpc>
              <a:spcBef>
                <a:spcPts val="0"/>
              </a:spcBef>
              <a:defRPr sz="1400" b="0" i="0">
                <a:solidFill>
                  <a:schemeClr val="tx1"/>
                </a:solidFill>
                <a:latin typeface="IBM Plex Sans Light" panose="020B0403050203000203" pitchFamily="34" charset="0"/>
              </a:defRPr>
            </a:lvl3pPr>
            <a:lvl4pPr marL="383971" indent="-127990">
              <a:lnSpc>
                <a:spcPct val="110000"/>
              </a:lnSpc>
              <a:spcBef>
                <a:spcPts val="0"/>
              </a:spcBef>
              <a:defRPr sz="1400" b="0" i="0">
                <a:solidFill>
                  <a:schemeClr val="tx1"/>
                </a:solidFill>
                <a:latin typeface="IBM Plex Sans Light" panose="020B0403050203000203" pitchFamily="34" charset="0"/>
              </a:defRPr>
            </a:lvl4pPr>
            <a:lvl5pPr>
              <a:lnSpc>
                <a:spcPct val="110000"/>
              </a:lnSpc>
              <a:spcBef>
                <a:spcPts val="0"/>
              </a:spcBef>
              <a:defRPr sz="1400" b="0" i="0">
                <a:solidFill>
                  <a:schemeClr val="tx1"/>
                </a:solidFill>
                <a:latin typeface="IBM Plex Sans Light" panose="020B040305020300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A5DD5CF1-28D6-74AF-B345-5911CB10D454}"/>
              </a:ext>
            </a:extLst>
          </p:cNvPr>
          <p:cNvSpPr>
            <a:spLocks noGrp="1"/>
          </p:cNvSpPr>
          <p:nvPr>
            <p:ph type="body" sz="quarter" idx="18"/>
          </p:nvPr>
        </p:nvSpPr>
        <p:spPr>
          <a:xfrm>
            <a:off x="6380919" y="3333750"/>
            <a:ext cx="2476178" cy="2476500"/>
          </a:xfrm>
        </p:spPr>
        <p:txBody>
          <a:bodyPr/>
          <a:lstStyle>
            <a:lvl1pPr>
              <a:lnSpc>
                <a:spcPct val="110000"/>
              </a:lnSpc>
              <a:spcBef>
                <a:spcPts val="0"/>
              </a:spcBef>
              <a:defRPr sz="1400" b="0" i="0">
                <a:solidFill>
                  <a:schemeClr val="tx1"/>
                </a:solidFill>
                <a:latin typeface="IBM Plex Sans Light" panose="020B0403050203000203" pitchFamily="34" charset="0"/>
              </a:defRPr>
            </a:lvl1pPr>
            <a:lvl2pPr marL="127990" indent="-127990">
              <a:lnSpc>
                <a:spcPct val="110000"/>
              </a:lnSpc>
              <a:spcBef>
                <a:spcPts val="0"/>
              </a:spcBef>
              <a:defRPr sz="1400" b="0" i="0">
                <a:solidFill>
                  <a:schemeClr val="tx1"/>
                </a:solidFill>
                <a:latin typeface="IBM Plex Sans Light" panose="020B0403050203000203" pitchFamily="34" charset="0"/>
              </a:defRPr>
            </a:lvl2pPr>
            <a:lvl3pPr marL="255981" indent="-127990">
              <a:lnSpc>
                <a:spcPct val="110000"/>
              </a:lnSpc>
              <a:spcBef>
                <a:spcPts val="0"/>
              </a:spcBef>
              <a:defRPr sz="1400" b="0" i="0">
                <a:solidFill>
                  <a:schemeClr val="tx1"/>
                </a:solidFill>
                <a:latin typeface="IBM Plex Sans Light" panose="020B0403050203000203" pitchFamily="34" charset="0"/>
              </a:defRPr>
            </a:lvl3pPr>
            <a:lvl4pPr marL="383971" indent="-127990">
              <a:lnSpc>
                <a:spcPct val="110000"/>
              </a:lnSpc>
              <a:spcBef>
                <a:spcPts val="0"/>
              </a:spcBef>
              <a:defRPr sz="1400" b="0" i="0">
                <a:solidFill>
                  <a:schemeClr val="tx1"/>
                </a:solidFill>
                <a:latin typeface="IBM Plex Sans Light" panose="020B0403050203000203" pitchFamily="34" charset="0"/>
              </a:defRPr>
            </a:lvl4pPr>
            <a:lvl5pPr>
              <a:lnSpc>
                <a:spcPct val="110000"/>
              </a:lnSpc>
              <a:spcBef>
                <a:spcPts val="0"/>
              </a:spcBef>
              <a:defRPr sz="1400" b="0" i="0">
                <a:solidFill>
                  <a:schemeClr val="tx1"/>
                </a:solidFill>
                <a:latin typeface="IBM Plex Sans Light" panose="020B040305020300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11">
            <a:extLst>
              <a:ext uri="{FF2B5EF4-FFF2-40B4-BE49-F238E27FC236}">
                <a16:creationId xmlns:a16="http://schemas.microsoft.com/office/drawing/2014/main" id="{67B1C684-915C-90D4-C69F-C24979A42EFC}"/>
              </a:ext>
            </a:extLst>
          </p:cNvPr>
          <p:cNvSpPr>
            <a:spLocks noGrp="1"/>
          </p:cNvSpPr>
          <p:nvPr>
            <p:ph type="body" sz="quarter" idx="19"/>
          </p:nvPr>
        </p:nvSpPr>
        <p:spPr>
          <a:xfrm>
            <a:off x="9428522" y="3333750"/>
            <a:ext cx="2476178" cy="2476500"/>
          </a:xfrm>
        </p:spPr>
        <p:txBody>
          <a:bodyPr/>
          <a:lstStyle>
            <a:lvl1pPr>
              <a:lnSpc>
                <a:spcPct val="110000"/>
              </a:lnSpc>
              <a:spcBef>
                <a:spcPts val="0"/>
              </a:spcBef>
              <a:defRPr sz="1400" b="0" i="0">
                <a:solidFill>
                  <a:schemeClr val="tx1"/>
                </a:solidFill>
                <a:latin typeface="IBM Plex Sans Light" panose="020B0403050203000203" pitchFamily="34" charset="0"/>
              </a:defRPr>
            </a:lvl1pPr>
            <a:lvl2pPr marL="127990" indent="-127990">
              <a:lnSpc>
                <a:spcPct val="110000"/>
              </a:lnSpc>
              <a:spcBef>
                <a:spcPts val="0"/>
              </a:spcBef>
              <a:defRPr sz="1400" b="0" i="0">
                <a:solidFill>
                  <a:schemeClr val="tx1"/>
                </a:solidFill>
                <a:latin typeface="IBM Plex Sans Light" panose="020B0403050203000203" pitchFamily="34" charset="0"/>
              </a:defRPr>
            </a:lvl2pPr>
            <a:lvl3pPr marL="255981" indent="-127990">
              <a:lnSpc>
                <a:spcPct val="110000"/>
              </a:lnSpc>
              <a:spcBef>
                <a:spcPts val="0"/>
              </a:spcBef>
              <a:defRPr sz="1400" b="0" i="0">
                <a:solidFill>
                  <a:schemeClr val="tx1"/>
                </a:solidFill>
                <a:latin typeface="IBM Plex Sans Light" panose="020B0403050203000203" pitchFamily="34" charset="0"/>
              </a:defRPr>
            </a:lvl3pPr>
            <a:lvl4pPr marL="383971" indent="-127990">
              <a:lnSpc>
                <a:spcPct val="110000"/>
              </a:lnSpc>
              <a:spcBef>
                <a:spcPts val="0"/>
              </a:spcBef>
              <a:defRPr sz="1400" b="0" i="0">
                <a:solidFill>
                  <a:schemeClr val="tx1"/>
                </a:solidFill>
                <a:latin typeface="IBM Plex Sans Light" panose="020B0403050203000203" pitchFamily="34" charset="0"/>
              </a:defRPr>
            </a:lvl4pPr>
            <a:lvl5pPr>
              <a:lnSpc>
                <a:spcPct val="110000"/>
              </a:lnSpc>
              <a:spcBef>
                <a:spcPts val="0"/>
              </a:spcBef>
              <a:defRPr sz="1400" b="0" i="0">
                <a:solidFill>
                  <a:schemeClr val="tx1"/>
                </a:solidFill>
                <a:latin typeface="IBM Plex Sans Light" panose="020B040305020300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3">
            <a:extLst>
              <a:ext uri="{FF2B5EF4-FFF2-40B4-BE49-F238E27FC236}">
                <a16:creationId xmlns:a16="http://schemas.microsoft.com/office/drawing/2014/main" id="{CAD46B95-CF19-9C3F-1691-68ABF62095BE}"/>
              </a:ext>
            </a:extLst>
          </p:cNvPr>
          <p:cNvSpPr>
            <a:spLocks noGrp="1"/>
          </p:cNvSpPr>
          <p:nvPr>
            <p:ph type="ftr" sz="quarter" idx="20"/>
          </p:nvPr>
        </p:nvSpPr>
        <p:spPr>
          <a:xfrm>
            <a:off x="284125" y="6381750"/>
            <a:ext cx="2477765" cy="190500"/>
          </a:xfrm>
          <a:prstGeom prst="rect">
            <a:avLst/>
          </a:prstGeom>
        </p:spPr>
        <p:txBody>
          <a:bodyPr/>
          <a:lstStyle/>
          <a:p>
            <a:r>
              <a:rPr lang="en-US"/>
              <a:t>Data fabric </a:t>
            </a:r>
          </a:p>
        </p:txBody>
      </p:sp>
      <p:sp>
        <p:nvSpPr>
          <p:cNvPr id="7" name="Text Placeholder 6">
            <a:extLst>
              <a:ext uri="{FF2B5EF4-FFF2-40B4-BE49-F238E27FC236}">
                <a16:creationId xmlns:a16="http://schemas.microsoft.com/office/drawing/2014/main" id="{E29EF9E2-1551-8357-22BD-8C43EF5EBE34}"/>
              </a:ext>
            </a:extLst>
          </p:cNvPr>
          <p:cNvSpPr>
            <a:spLocks noGrp="1"/>
          </p:cNvSpPr>
          <p:nvPr>
            <p:ph type="body" sz="quarter" idx="21"/>
          </p:nvPr>
        </p:nvSpPr>
        <p:spPr>
          <a:xfrm>
            <a:off x="284126" y="284956"/>
            <a:ext cx="2477765" cy="570706"/>
          </a:xfrm>
        </p:spPr>
        <p:txBody>
          <a:bodyPr/>
          <a:lstStyle>
            <a:lvl1pPr>
              <a:defRPr sz="14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2193046725"/>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1" y="1714500"/>
            <a:ext cx="2476500" cy="3048000"/>
          </a:xfrm>
        </p:spPr>
        <p:txBody>
          <a:bodyPr tIns="228600">
            <a:noAutofit/>
          </a:bodyPr>
          <a:lstStyle/>
          <a:p>
            <a:r>
              <a:rPr lang="en-US" dirty="0"/>
              <a:t>Click to edit Master title style</a:t>
            </a:r>
          </a:p>
        </p:txBody>
      </p:sp>
      <p:sp>
        <p:nvSpPr>
          <p:cNvPr id="5" name="Text Placeholder 4"/>
          <p:cNvSpPr>
            <a:spLocks noGrp="1"/>
          </p:cNvSpPr>
          <p:nvPr>
            <p:ph type="body" sz="quarter" idx="11"/>
          </p:nvPr>
        </p:nvSpPr>
        <p:spPr>
          <a:xfrm>
            <a:off x="381001" y="220980"/>
            <a:ext cx="2476500" cy="685800"/>
          </a:xfrm>
        </p:spPr>
        <p:txBody>
          <a:bodyPr tIns="0">
            <a:noAutofit/>
          </a:bodyPr>
          <a:lstStyle>
            <a:lvl1pPr>
              <a:defRPr sz="1333">
                <a:solidFill>
                  <a:schemeClr val="accent1"/>
                </a:solidFill>
              </a:defRPr>
            </a:lvl1pPr>
            <a:lvl2pPr>
              <a:defRPr sz="1333">
                <a:solidFill>
                  <a:schemeClr val="accent1"/>
                </a:solidFill>
              </a:defRPr>
            </a:lvl2pPr>
            <a:lvl3pPr>
              <a:defRPr sz="1333">
                <a:solidFill>
                  <a:schemeClr val="accent1"/>
                </a:solidFill>
              </a:defRPr>
            </a:lvl3pPr>
            <a:lvl4pPr>
              <a:defRPr sz="1333">
                <a:solidFill>
                  <a:schemeClr val="accent1"/>
                </a:solidFill>
              </a:defRPr>
            </a:lvl4pPr>
          </a:lstStyle>
          <a:p>
            <a:pPr lvl="0"/>
            <a:r>
              <a:rPr lang="en-US" dirty="0"/>
              <a:t>Click to edit Master text styles</a:t>
            </a:r>
          </a:p>
        </p:txBody>
      </p:sp>
      <p:sp>
        <p:nvSpPr>
          <p:cNvPr id="13" name="Text Placeholder 23"/>
          <p:cNvSpPr>
            <a:spLocks noGrp="1"/>
          </p:cNvSpPr>
          <p:nvPr>
            <p:ph type="body" sz="quarter" idx="14" hasCustomPrompt="1"/>
          </p:nvPr>
        </p:nvSpPr>
        <p:spPr>
          <a:xfrm>
            <a:off x="381002" y="6096001"/>
            <a:ext cx="2514601" cy="403860"/>
          </a:xfrm>
        </p:spPr>
        <p:txBody>
          <a:bodyPr tIns="0" anchor="b"/>
          <a:lstStyle>
            <a:lvl1pPr>
              <a:defRPr sz="667" b="0">
                <a:solidFill>
                  <a:schemeClr val="bg2">
                    <a:alpha val="70000"/>
                  </a:schemeClr>
                </a:solidFill>
              </a:defRPr>
            </a:lvl1pPr>
            <a:lvl2pPr>
              <a:defRPr sz="751"/>
            </a:lvl2pPr>
            <a:lvl3pPr>
              <a:defRPr sz="751"/>
            </a:lvl3pPr>
            <a:lvl4pPr>
              <a:defRPr sz="751"/>
            </a:lvl4pPr>
            <a:lvl5pPr>
              <a:defRPr sz="751"/>
            </a:lvl5pPr>
          </a:lstStyle>
          <a:p>
            <a:pPr lvl="0"/>
            <a:r>
              <a:rPr lang="en-US" dirty="0"/>
              <a:t>Source: Edit source here</a:t>
            </a:r>
          </a:p>
        </p:txBody>
      </p:sp>
    </p:spTree>
    <p:extLst>
      <p:ext uri="{BB962C8B-B14F-4D97-AF65-F5344CB8AC3E}">
        <p14:creationId xmlns:p14="http://schemas.microsoft.com/office/powerpoint/2010/main" val="2041481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6BC74F22-F829-4863-9DA4-DF01AB3568F2}" type="datetimeFigureOut">
              <a:rPr lang="en-US" smtClean="0"/>
              <a:t>8/29/23</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D942E403-7DCF-4B7D-92F7-86166B09AE89}" type="slidenum">
              <a:rPr lang="en-US" smtClean="0"/>
              <a:t>‹Nº›</a:t>
            </a:fld>
            <a:endParaRPr lang="en-US"/>
          </a:p>
        </p:txBody>
      </p:sp>
    </p:spTree>
    <p:extLst>
      <p:ext uri="{BB962C8B-B14F-4D97-AF65-F5344CB8AC3E}">
        <p14:creationId xmlns:p14="http://schemas.microsoft.com/office/powerpoint/2010/main" val="3379385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6BC74F22-F829-4863-9DA4-DF01AB3568F2}" type="datetimeFigureOut">
              <a:rPr lang="en-US" smtClean="0"/>
              <a:t>8/29/23</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D942E403-7DCF-4B7D-92F7-86166B09AE89}" type="slidenum">
              <a:rPr lang="en-US" smtClean="0"/>
              <a:t>‹Nº›</a:t>
            </a:fld>
            <a:endParaRPr lang="en-US"/>
          </a:p>
        </p:txBody>
      </p:sp>
    </p:spTree>
    <p:extLst>
      <p:ext uri="{BB962C8B-B14F-4D97-AF65-F5344CB8AC3E}">
        <p14:creationId xmlns:p14="http://schemas.microsoft.com/office/powerpoint/2010/main" val="2441403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6BC74F22-F829-4863-9DA4-DF01AB3568F2}" type="datetimeFigureOut">
              <a:rPr lang="en-US" smtClean="0"/>
              <a:t>8/29/23</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D942E403-7DCF-4B7D-92F7-86166B09AE89}" type="slidenum">
              <a:rPr lang="en-US" smtClean="0"/>
              <a:t>‹Nº›</a:t>
            </a:fld>
            <a:endParaRPr lang="en-US"/>
          </a:p>
        </p:txBody>
      </p:sp>
    </p:spTree>
    <p:extLst>
      <p:ext uri="{BB962C8B-B14F-4D97-AF65-F5344CB8AC3E}">
        <p14:creationId xmlns:p14="http://schemas.microsoft.com/office/powerpoint/2010/main" val="329901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6BC74F22-F829-4863-9DA4-DF01AB3568F2}" type="datetimeFigureOut">
              <a:rPr lang="en-US" smtClean="0"/>
              <a:t>8/29/23</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D942E403-7DCF-4B7D-92F7-86166B09AE89}" type="slidenum">
              <a:rPr lang="en-US" smtClean="0"/>
              <a:t>‹Nº›</a:t>
            </a:fld>
            <a:endParaRPr lang="en-US"/>
          </a:p>
        </p:txBody>
      </p:sp>
    </p:spTree>
    <p:extLst>
      <p:ext uri="{BB962C8B-B14F-4D97-AF65-F5344CB8AC3E}">
        <p14:creationId xmlns:p14="http://schemas.microsoft.com/office/powerpoint/2010/main" val="2536423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6BC74F22-F829-4863-9DA4-DF01AB3568F2}" type="datetimeFigureOut">
              <a:rPr lang="en-US" smtClean="0"/>
              <a:t>8/29/23</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D942E403-7DCF-4B7D-92F7-86166B09AE89}" type="slidenum">
              <a:rPr lang="en-US" smtClean="0"/>
              <a:t>‹Nº›</a:t>
            </a:fld>
            <a:endParaRPr lang="en-US"/>
          </a:p>
        </p:txBody>
      </p:sp>
    </p:spTree>
    <p:extLst>
      <p:ext uri="{BB962C8B-B14F-4D97-AF65-F5344CB8AC3E}">
        <p14:creationId xmlns:p14="http://schemas.microsoft.com/office/powerpoint/2010/main" val="297744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BC74F22-F829-4863-9DA4-DF01AB3568F2}" type="datetimeFigureOut">
              <a:rPr lang="en-US" smtClean="0"/>
              <a:t>8/29/23</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D942E403-7DCF-4B7D-92F7-86166B09AE89}" type="slidenum">
              <a:rPr lang="en-US" smtClean="0"/>
              <a:t>‹Nº›</a:t>
            </a:fld>
            <a:endParaRPr lang="en-US"/>
          </a:p>
        </p:txBody>
      </p:sp>
    </p:spTree>
    <p:extLst>
      <p:ext uri="{BB962C8B-B14F-4D97-AF65-F5344CB8AC3E}">
        <p14:creationId xmlns:p14="http://schemas.microsoft.com/office/powerpoint/2010/main" val="2599921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6BC74F22-F829-4863-9DA4-DF01AB3568F2}" type="datetimeFigureOut">
              <a:rPr lang="en-US" smtClean="0"/>
              <a:t>8/29/23</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D942E403-7DCF-4B7D-92F7-86166B09AE89}" type="slidenum">
              <a:rPr lang="en-US" smtClean="0"/>
              <a:t>‹Nº›</a:t>
            </a:fld>
            <a:endParaRPr lang="en-US"/>
          </a:p>
        </p:txBody>
      </p:sp>
    </p:spTree>
    <p:extLst>
      <p:ext uri="{BB962C8B-B14F-4D97-AF65-F5344CB8AC3E}">
        <p14:creationId xmlns:p14="http://schemas.microsoft.com/office/powerpoint/2010/main" val="422026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6BC74F22-F829-4863-9DA4-DF01AB3568F2}" type="datetimeFigureOut">
              <a:rPr lang="en-US" smtClean="0"/>
              <a:t>8/29/23</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D942E403-7DCF-4B7D-92F7-86166B09AE89}" type="slidenum">
              <a:rPr lang="en-US" smtClean="0"/>
              <a:t>‹Nº›</a:t>
            </a:fld>
            <a:endParaRPr lang="en-US"/>
          </a:p>
        </p:txBody>
      </p:sp>
    </p:spTree>
    <p:extLst>
      <p:ext uri="{BB962C8B-B14F-4D97-AF65-F5344CB8AC3E}">
        <p14:creationId xmlns:p14="http://schemas.microsoft.com/office/powerpoint/2010/main" val="3093548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C74F22-F829-4863-9DA4-DF01AB3568F2}" type="datetimeFigureOut">
              <a:rPr lang="en-US" smtClean="0"/>
              <a:t>8/29/23</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42E403-7DCF-4B7D-92F7-86166B09AE89}" type="slidenum">
              <a:rPr lang="en-US" smtClean="0"/>
              <a:t>‹Nº›</a:t>
            </a:fld>
            <a:endParaRPr lang="en-US"/>
          </a:p>
        </p:txBody>
      </p:sp>
    </p:spTree>
    <p:extLst>
      <p:ext uri="{BB962C8B-B14F-4D97-AF65-F5344CB8AC3E}">
        <p14:creationId xmlns:p14="http://schemas.microsoft.com/office/powerpoint/2010/main" val="1413832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jpg"/><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11.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jp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jpg"/><Relationship Id="rId7"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hemeOverride" Target="../theme/themeOverride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5.xml"/><Relationship Id="rId1" Type="http://schemas.openxmlformats.org/officeDocument/2006/relationships/themeOverride" Target="../theme/themeOverride13.xml"/><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6.xml"/><Relationship Id="rId1" Type="http://schemas.openxmlformats.org/officeDocument/2006/relationships/themeOverride" Target="../theme/themeOverride15.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1.jp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5.xml"/><Relationship Id="rId7" Type="http://schemas.openxmlformats.org/officeDocument/2006/relationships/diagramQuickStyle" Target="../diagrams/quickStyle1.xml"/><Relationship Id="rId2" Type="http://schemas.openxmlformats.org/officeDocument/2006/relationships/slideLayout" Target="../slideLayouts/slideLayout17.xml"/><Relationship Id="rId1" Type="http://schemas.openxmlformats.org/officeDocument/2006/relationships/themeOverride" Target="../theme/themeOverride1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jpg"/><Relationship Id="rId9" Type="http://schemas.microsoft.com/office/2007/relationships/diagramDrawing" Target="../diagrams/drawing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themeOverride" Target="../theme/themeOverride17.xml"/><Relationship Id="rId5" Type="http://schemas.openxmlformats.org/officeDocument/2006/relationships/image" Target="../media/image31.emf"/><Relationship Id="rId4" Type="http://schemas.openxmlformats.org/officeDocument/2006/relationships/image" Target="../media/image1.jpg"/></Relationships>
</file>

<file path=ppt/slides/_rels/slide19.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notesSlide" Target="../notesSlides/notesSlide7.xml"/><Relationship Id="rId7" Type="http://schemas.openxmlformats.org/officeDocument/2006/relationships/hyperlink" Target="https://www.ibm.com/case-studies/governmentofodisha" TargetMode="External"/><Relationship Id="rId2" Type="http://schemas.openxmlformats.org/officeDocument/2006/relationships/slideLayout" Target="../slideLayouts/slideLayout19.xml"/><Relationship Id="rId1" Type="http://schemas.openxmlformats.org/officeDocument/2006/relationships/themeOverride" Target="../theme/themeOverride18.xml"/><Relationship Id="rId6" Type="http://schemas.openxmlformats.org/officeDocument/2006/relationships/image" Target="../media/image33.sv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1.jpg"/><Relationship Id="rId9"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hyperlink" Target="mailto:isilva@co.ibm.com" TargetMode="External"/><Relationship Id="rId5" Type="http://schemas.openxmlformats.org/officeDocument/2006/relationships/image" Target="../media/image4.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5.xml"/><Relationship Id="rId1" Type="http://schemas.openxmlformats.org/officeDocument/2006/relationships/themeOverride" Target="../theme/themeOverride19.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4.xml"/><Relationship Id="rId1" Type="http://schemas.openxmlformats.org/officeDocument/2006/relationships/themeOverride" Target="../theme/themeOverride20.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5.xml"/><Relationship Id="rId1" Type="http://schemas.openxmlformats.org/officeDocument/2006/relationships/themeOverride" Target="../theme/themeOverride21.xml"/><Relationship Id="rId5" Type="http://schemas.openxmlformats.org/officeDocument/2006/relationships/image" Target="../media/image40.jp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hemeOverride" Target="../theme/themeOverride2.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hemeOverride" Target="../theme/themeOverride4.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hyperlink" Target="http://www.ibm.com/downloads/cas/GVAGA3JP"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www.idc.com/getdoc.jsp?containerId=US4" TargetMode="External"/><Relationship Id="rId3" Type="http://schemas.openxmlformats.org/officeDocument/2006/relationships/image" Target="../media/image1.jpg"/><Relationship Id="rId7" Type="http://schemas.openxmlformats.org/officeDocument/2006/relationships/image" Target="../media/image8.png"/><Relationship Id="rId2" Type="http://schemas.openxmlformats.org/officeDocument/2006/relationships/slideLayout" Target="../slideLayouts/slideLayout14.xml"/><Relationship Id="rId1" Type="http://schemas.openxmlformats.org/officeDocument/2006/relationships/themeOverride" Target="../theme/themeOverride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notesSlide" Target="../notesSlides/notesSlide3.xml"/><Relationship Id="rId7" Type="http://schemas.openxmlformats.org/officeDocument/2006/relationships/image" Target="../media/image11.emf"/><Relationship Id="rId2" Type="http://schemas.openxmlformats.org/officeDocument/2006/relationships/slideLayout" Target="../slideLayouts/slideLayout12.xml"/><Relationship Id="rId1" Type="http://schemas.openxmlformats.org/officeDocument/2006/relationships/themeOverride" Target="../theme/themeOverride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5" y="0"/>
            <a:ext cx="12189630" cy="6858000"/>
          </a:xfrm>
          <a:prstGeom prst="rect">
            <a:avLst/>
          </a:prstGeom>
        </p:spPr>
      </p:pic>
      <p:sp>
        <p:nvSpPr>
          <p:cNvPr id="7" name="Rectángulo redondeado 6"/>
          <p:cNvSpPr/>
          <p:nvPr/>
        </p:nvSpPr>
        <p:spPr>
          <a:xfrm>
            <a:off x="5572301" y="4334691"/>
            <a:ext cx="6540137" cy="1288869"/>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redondeado 7"/>
          <p:cNvSpPr/>
          <p:nvPr/>
        </p:nvSpPr>
        <p:spPr>
          <a:xfrm>
            <a:off x="5800308" y="5418636"/>
            <a:ext cx="6084122" cy="1143634"/>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ctrTitle"/>
          </p:nvPr>
        </p:nvSpPr>
        <p:spPr>
          <a:xfrm>
            <a:off x="5945583" y="4334691"/>
            <a:ext cx="5320937" cy="888207"/>
          </a:xfrm>
        </p:spPr>
        <p:txBody>
          <a:bodyPr>
            <a:noAutofit/>
          </a:bodyPr>
          <a:lstStyle/>
          <a:p>
            <a:r>
              <a:rPr lang="en-US" sz="2000" b="0" i="0" u="none" strike="noStrike" dirty="0">
                <a:solidFill>
                  <a:schemeClr val="bg1"/>
                </a:solidFill>
                <a:effectLst/>
                <a:latin typeface="Arial" panose="020B0604020202020204" pitchFamily="34" charset="0"/>
              </a:rPr>
              <a:t>La </a:t>
            </a:r>
            <a:r>
              <a:rPr lang="en-US" sz="2000" b="0" i="0" u="none" strike="noStrike" dirty="0" err="1">
                <a:solidFill>
                  <a:schemeClr val="bg1"/>
                </a:solidFill>
                <a:effectLst/>
                <a:latin typeface="Arial" panose="020B0604020202020204" pitchFamily="34" charset="0"/>
              </a:rPr>
              <a:t>analítica</a:t>
            </a:r>
            <a:r>
              <a:rPr lang="en-US" sz="2000" b="0" i="0" u="none" strike="noStrike" dirty="0">
                <a:solidFill>
                  <a:schemeClr val="bg1"/>
                </a:solidFill>
                <a:effectLst/>
                <a:latin typeface="Arial" panose="020B0604020202020204" pitchFamily="34" charset="0"/>
              </a:rPr>
              <a:t> de </a:t>
            </a:r>
            <a:r>
              <a:rPr lang="en-US" sz="2000" b="0" i="0" u="none" strike="noStrike" dirty="0" err="1">
                <a:solidFill>
                  <a:schemeClr val="bg1"/>
                </a:solidFill>
                <a:effectLst/>
                <a:latin typeface="Arial" panose="020B0604020202020204" pitchFamily="34" charset="0"/>
              </a:rPr>
              <a:t>datos</a:t>
            </a:r>
            <a:r>
              <a:rPr lang="en-US" sz="2000" b="0" i="0" u="none" strike="noStrike" dirty="0">
                <a:solidFill>
                  <a:schemeClr val="bg1"/>
                </a:solidFill>
                <a:effectLst/>
                <a:latin typeface="Arial" panose="020B0604020202020204" pitchFamily="34" charset="0"/>
              </a:rPr>
              <a:t> y la </a:t>
            </a:r>
            <a:r>
              <a:rPr lang="en-US" sz="2000" b="0" i="0" u="none" strike="noStrike" dirty="0" err="1">
                <a:solidFill>
                  <a:schemeClr val="bg1"/>
                </a:solidFill>
                <a:effectLst/>
                <a:latin typeface="Arial" panose="020B0604020202020204" pitchFamily="34" charset="0"/>
              </a:rPr>
              <a:t>inteligencia</a:t>
            </a:r>
            <a:r>
              <a:rPr lang="en-US" sz="2000" b="0" i="0" u="none" strike="noStrike" dirty="0">
                <a:solidFill>
                  <a:schemeClr val="bg1"/>
                </a:solidFill>
                <a:effectLst/>
                <a:latin typeface="Arial" panose="020B0604020202020204" pitchFamily="34" charset="0"/>
              </a:rPr>
              <a:t> artificial </a:t>
            </a:r>
            <a:r>
              <a:rPr lang="en-US" sz="2000" b="0" i="0" u="none" strike="noStrike" dirty="0" err="1">
                <a:solidFill>
                  <a:schemeClr val="bg1"/>
                </a:solidFill>
                <a:effectLst/>
                <a:latin typeface="Arial" panose="020B0604020202020204" pitchFamily="34" charset="0"/>
              </a:rPr>
              <a:t>aplicada</a:t>
            </a:r>
            <a:r>
              <a:rPr lang="en-US" sz="2000" b="0" i="0" u="none" strike="noStrike" dirty="0">
                <a:solidFill>
                  <a:schemeClr val="bg1"/>
                </a:solidFill>
                <a:effectLst/>
                <a:latin typeface="Arial" panose="020B0604020202020204" pitchFamily="34" charset="0"/>
              </a:rPr>
              <a:t> a la </a:t>
            </a:r>
            <a:r>
              <a:rPr lang="en-US" sz="2000" b="0" i="0" u="none" strike="noStrike" dirty="0" err="1">
                <a:solidFill>
                  <a:schemeClr val="bg1"/>
                </a:solidFill>
                <a:effectLst/>
                <a:latin typeface="Arial" panose="020B0604020202020204" pitchFamily="34" charset="0"/>
              </a:rPr>
              <a:t>vigilancia</a:t>
            </a:r>
            <a:r>
              <a:rPr lang="en-US" sz="2000" b="0" i="0" u="none" strike="noStrike" dirty="0">
                <a:solidFill>
                  <a:schemeClr val="bg1"/>
                </a:solidFill>
                <a:effectLst/>
                <a:latin typeface="Arial" panose="020B0604020202020204" pitchFamily="34" charset="0"/>
              </a:rPr>
              <a:t> y control de </a:t>
            </a:r>
            <a:r>
              <a:rPr lang="en-US" sz="2000" b="0" i="0" u="none" strike="noStrike" dirty="0" err="1">
                <a:solidFill>
                  <a:schemeClr val="bg1"/>
                </a:solidFill>
                <a:effectLst/>
                <a:latin typeface="Arial" panose="020B0604020202020204" pitchFamily="34" charset="0"/>
              </a:rPr>
              <a:t>los</a:t>
            </a:r>
            <a:r>
              <a:rPr lang="en-US" sz="2000" b="0" i="0" u="none" strike="noStrike" dirty="0">
                <a:solidFill>
                  <a:schemeClr val="bg1"/>
                </a:solidFill>
                <a:effectLst/>
                <a:latin typeface="Arial" panose="020B0604020202020204" pitchFamily="34" charset="0"/>
              </a:rPr>
              <a:t> </a:t>
            </a:r>
            <a:r>
              <a:rPr lang="en-US" sz="2000" b="0" i="0" u="none" strike="noStrike" dirty="0" err="1">
                <a:solidFill>
                  <a:schemeClr val="bg1"/>
                </a:solidFill>
                <a:effectLst/>
                <a:latin typeface="Arial" panose="020B0604020202020204" pitchFamily="34" charset="0"/>
              </a:rPr>
              <a:t>recursos</a:t>
            </a:r>
            <a:r>
              <a:rPr lang="en-US" sz="2000" b="0" i="0" u="none" strike="noStrike" dirty="0">
                <a:solidFill>
                  <a:schemeClr val="bg1"/>
                </a:solidFill>
                <a:effectLst/>
                <a:latin typeface="Arial" panose="020B0604020202020204" pitchFamily="34" charset="0"/>
              </a:rPr>
              <a:t> </a:t>
            </a:r>
            <a:r>
              <a:rPr lang="en-US" sz="2000" b="0" i="0" u="none" strike="noStrike" dirty="0" err="1">
                <a:solidFill>
                  <a:schemeClr val="bg1"/>
                </a:solidFill>
                <a:effectLst/>
                <a:latin typeface="Arial" panose="020B0604020202020204" pitchFamily="34" charset="0"/>
              </a:rPr>
              <a:t>públicos</a:t>
            </a:r>
            <a:endParaRPr lang="en-US" sz="2000" dirty="0">
              <a:solidFill>
                <a:schemeClr val="bg1"/>
              </a:solidFill>
            </a:endParaRPr>
          </a:p>
        </p:txBody>
      </p:sp>
      <p:sp>
        <p:nvSpPr>
          <p:cNvPr id="3" name="Subtítulo 2"/>
          <p:cNvSpPr>
            <a:spLocks noGrp="1"/>
          </p:cNvSpPr>
          <p:nvPr>
            <p:ph type="subTitle" idx="1"/>
          </p:nvPr>
        </p:nvSpPr>
        <p:spPr>
          <a:xfrm>
            <a:off x="6438803" y="5458053"/>
            <a:ext cx="4807131" cy="1021123"/>
          </a:xfrm>
        </p:spPr>
        <p:txBody>
          <a:bodyPr>
            <a:normAutofit fontScale="92500" lnSpcReduction="20000"/>
          </a:bodyPr>
          <a:lstStyle/>
          <a:p>
            <a:r>
              <a:rPr lang="es-ES" sz="2000" dirty="0"/>
              <a:t>Sandra Chaves Hernández</a:t>
            </a:r>
          </a:p>
          <a:p>
            <a:r>
              <a:rPr lang="es-ES" sz="2000" dirty="0" err="1"/>
              <a:t>Lider</a:t>
            </a:r>
            <a:r>
              <a:rPr lang="es-ES" sz="2000" dirty="0"/>
              <a:t> </a:t>
            </a:r>
            <a:r>
              <a:rPr lang="es-ES" sz="2000" dirty="0" err="1"/>
              <a:t>Squad</a:t>
            </a:r>
            <a:r>
              <a:rPr lang="es-ES" sz="2000" dirty="0"/>
              <a:t> Multindustria</a:t>
            </a:r>
          </a:p>
          <a:p>
            <a:r>
              <a:rPr lang="es-ES" sz="2000" dirty="0"/>
              <a:t>IBM Colombia</a:t>
            </a:r>
            <a:endParaRPr lang="en-US" sz="2000" dirty="0"/>
          </a:p>
          <a:p>
            <a:endParaRPr lang="en-US" dirty="0"/>
          </a:p>
        </p:txBody>
      </p:sp>
    </p:spTree>
    <p:extLst>
      <p:ext uri="{BB962C8B-B14F-4D97-AF65-F5344CB8AC3E}">
        <p14:creationId xmlns:p14="http://schemas.microsoft.com/office/powerpoint/2010/main" val="1209038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bject 2"/>
          <p:cNvSpPr/>
          <p:nvPr/>
        </p:nvSpPr>
        <p:spPr>
          <a:xfrm>
            <a:off x="6096000" y="3632749"/>
            <a:ext cx="0" cy="1622612"/>
          </a:xfrm>
          <a:custGeom>
            <a:avLst/>
            <a:gdLst/>
            <a:ahLst/>
            <a:cxnLst/>
            <a:rect l="l" t="t" r="r" b="b"/>
            <a:pathLst>
              <a:path h="1838960">
                <a:moveTo>
                  <a:pt x="0" y="1838808"/>
                </a:moveTo>
                <a:lnTo>
                  <a:pt x="1" y="0"/>
                </a:lnTo>
              </a:path>
            </a:pathLst>
          </a:custGeom>
          <a:ln w="3421">
            <a:solidFill>
              <a:srgbClr val="000000"/>
            </a:solidFill>
          </a:ln>
        </p:spPr>
        <p:txBody>
          <a:bodyPr wrap="square" lIns="0" tIns="0" rIns="0" bIns="0" rtlCol="0"/>
          <a:lstStyle/>
          <a:p>
            <a:endParaRPr sz="1588"/>
          </a:p>
        </p:txBody>
      </p:sp>
      <p:sp>
        <p:nvSpPr>
          <p:cNvPr id="3" name="object 3"/>
          <p:cNvSpPr/>
          <p:nvPr/>
        </p:nvSpPr>
        <p:spPr>
          <a:xfrm>
            <a:off x="8269941" y="3632749"/>
            <a:ext cx="0" cy="1622612"/>
          </a:xfrm>
          <a:custGeom>
            <a:avLst/>
            <a:gdLst/>
            <a:ahLst/>
            <a:cxnLst/>
            <a:rect l="l" t="t" r="r" b="b"/>
            <a:pathLst>
              <a:path h="1838960">
                <a:moveTo>
                  <a:pt x="0" y="1838808"/>
                </a:moveTo>
                <a:lnTo>
                  <a:pt x="1" y="0"/>
                </a:lnTo>
              </a:path>
            </a:pathLst>
          </a:custGeom>
          <a:ln w="3421">
            <a:solidFill>
              <a:srgbClr val="000000"/>
            </a:solidFill>
          </a:ln>
        </p:spPr>
        <p:txBody>
          <a:bodyPr wrap="square" lIns="0" tIns="0" rIns="0" bIns="0" rtlCol="0"/>
          <a:lstStyle/>
          <a:p>
            <a:endParaRPr sz="1588"/>
          </a:p>
        </p:txBody>
      </p:sp>
      <p:sp>
        <p:nvSpPr>
          <p:cNvPr id="4" name="object 4"/>
          <p:cNvSpPr/>
          <p:nvPr/>
        </p:nvSpPr>
        <p:spPr>
          <a:xfrm>
            <a:off x="6293302" y="3423397"/>
            <a:ext cx="3933265" cy="0"/>
          </a:xfrm>
          <a:custGeom>
            <a:avLst/>
            <a:gdLst/>
            <a:ahLst/>
            <a:cxnLst/>
            <a:rect l="l" t="t" r="r" b="b"/>
            <a:pathLst>
              <a:path w="4457700">
                <a:moveTo>
                  <a:pt x="0" y="0"/>
                </a:moveTo>
                <a:lnTo>
                  <a:pt x="4457614" y="1"/>
                </a:lnTo>
              </a:path>
            </a:pathLst>
          </a:custGeom>
          <a:ln w="3425">
            <a:solidFill>
              <a:srgbClr val="000000"/>
            </a:solidFill>
          </a:ln>
        </p:spPr>
        <p:txBody>
          <a:bodyPr wrap="square" lIns="0" tIns="0" rIns="0" bIns="0" rtlCol="0"/>
          <a:lstStyle/>
          <a:p>
            <a:endParaRPr sz="1588"/>
          </a:p>
        </p:txBody>
      </p:sp>
      <p:sp>
        <p:nvSpPr>
          <p:cNvPr id="5" name="object 5"/>
          <p:cNvSpPr txBox="1">
            <a:spLocks noGrp="1"/>
          </p:cNvSpPr>
          <p:nvPr>
            <p:ph type="title"/>
          </p:nvPr>
        </p:nvSpPr>
        <p:spPr>
          <a:xfrm>
            <a:off x="1910827" y="1155740"/>
            <a:ext cx="7930403" cy="1140395"/>
          </a:xfrm>
          <a:prstGeom prst="rect">
            <a:avLst/>
          </a:prstGeom>
        </p:spPr>
        <p:txBody>
          <a:bodyPr vert="horz" wrap="square" lIns="0" tIns="11766" rIns="0" bIns="0" rtlCol="0" anchor="ctr">
            <a:spAutoFit/>
          </a:bodyPr>
          <a:lstStyle/>
          <a:p>
            <a:pPr marL="11206">
              <a:lnSpc>
                <a:spcPts val="4350"/>
              </a:lnSpc>
              <a:spcBef>
                <a:spcPts val="93"/>
              </a:spcBef>
            </a:pPr>
            <a:r>
              <a:rPr sz="3794" spc="-349" dirty="0">
                <a:solidFill>
                  <a:srgbClr val="A56EFF"/>
                </a:solidFill>
              </a:rPr>
              <a:t>C</a:t>
            </a:r>
            <a:r>
              <a:rPr sz="3794" spc="-212" dirty="0">
                <a:solidFill>
                  <a:srgbClr val="A56EFF"/>
                </a:solidFill>
              </a:rPr>
              <a:t>r</a:t>
            </a:r>
            <a:r>
              <a:rPr sz="3794" spc="-84" dirty="0">
                <a:solidFill>
                  <a:srgbClr val="A56EFF"/>
                </a:solidFill>
              </a:rPr>
              <a:t>e</a:t>
            </a:r>
            <a:r>
              <a:rPr sz="3794" spc="-128" dirty="0">
                <a:solidFill>
                  <a:srgbClr val="A56EFF"/>
                </a:solidFill>
              </a:rPr>
              <a:t>a</a:t>
            </a:r>
            <a:r>
              <a:rPr sz="3794" spc="-260" dirty="0">
                <a:solidFill>
                  <a:srgbClr val="A56EFF"/>
                </a:solidFill>
              </a:rPr>
              <a:t>r</a:t>
            </a:r>
            <a:r>
              <a:rPr sz="3794" spc="-296" dirty="0">
                <a:solidFill>
                  <a:srgbClr val="A56EFF"/>
                </a:solidFill>
              </a:rPr>
              <a:t> </a:t>
            </a:r>
            <a:r>
              <a:rPr sz="3794" spc="-675" dirty="0">
                <a:solidFill>
                  <a:srgbClr val="A56EFF"/>
                </a:solidFill>
              </a:rPr>
              <a:t>↷</a:t>
            </a:r>
            <a:endParaRPr sz="3794"/>
          </a:p>
          <a:p>
            <a:pPr marL="11206">
              <a:lnSpc>
                <a:spcPts val="4350"/>
              </a:lnSpc>
            </a:pPr>
            <a:r>
              <a:rPr sz="3794" spc="-278" dirty="0"/>
              <a:t>ex</a:t>
            </a:r>
            <a:r>
              <a:rPr sz="3794" spc="-304" dirty="0"/>
              <a:t>p</a:t>
            </a:r>
            <a:r>
              <a:rPr sz="3794" spc="-194" dirty="0"/>
              <a:t>e</a:t>
            </a:r>
            <a:r>
              <a:rPr sz="3794" spc="-150" dirty="0"/>
              <a:t>r</a:t>
            </a:r>
            <a:r>
              <a:rPr sz="3794" spc="-221" dirty="0"/>
              <a:t>i</a:t>
            </a:r>
            <a:r>
              <a:rPr sz="3794" spc="-154" dirty="0"/>
              <a:t>e</a:t>
            </a:r>
            <a:r>
              <a:rPr sz="3794" spc="-176" dirty="0"/>
              <a:t>n</a:t>
            </a:r>
            <a:r>
              <a:rPr sz="3794" spc="-93" dirty="0"/>
              <a:t>c</a:t>
            </a:r>
            <a:r>
              <a:rPr sz="3794" spc="-221" dirty="0"/>
              <a:t>i</a:t>
            </a:r>
            <a:r>
              <a:rPr sz="3794" spc="-128" dirty="0"/>
              <a:t>a</a:t>
            </a:r>
            <a:r>
              <a:rPr sz="3794" spc="-185" dirty="0"/>
              <a:t>s</a:t>
            </a:r>
            <a:r>
              <a:rPr sz="3794" spc="-291" dirty="0"/>
              <a:t> </a:t>
            </a:r>
            <a:r>
              <a:rPr sz="3794" spc="-176" dirty="0">
                <a:solidFill>
                  <a:srgbClr val="A56EFF"/>
                </a:solidFill>
              </a:rPr>
              <a:t>d</a:t>
            </a:r>
            <a:r>
              <a:rPr sz="3794" spc="-159" dirty="0">
                <a:solidFill>
                  <a:srgbClr val="A56EFF"/>
                </a:solidFill>
              </a:rPr>
              <a:t>e</a:t>
            </a:r>
            <a:r>
              <a:rPr sz="3794" spc="-287" dirty="0">
                <a:solidFill>
                  <a:srgbClr val="A56EFF"/>
                </a:solidFill>
              </a:rPr>
              <a:t> </a:t>
            </a:r>
            <a:r>
              <a:rPr sz="3794" spc="-150" dirty="0">
                <a:solidFill>
                  <a:srgbClr val="A56EFF"/>
                </a:solidFill>
              </a:rPr>
              <a:t>c</a:t>
            </a:r>
            <a:r>
              <a:rPr sz="3794" spc="-79" dirty="0">
                <a:solidFill>
                  <a:srgbClr val="A56EFF"/>
                </a:solidFill>
              </a:rPr>
              <a:t>l</a:t>
            </a:r>
            <a:r>
              <a:rPr sz="3794" spc="-221" dirty="0">
                <a:solidFill>
                  <a:srgbClr val="A56EFF"/>
                </a:solidFill>
              </a:rPr>
              <a:t>i</a:t>
            </a:r>
            <a:r>
              <a:rPr sz="3794" spc="-84" dirty="0">
                <a:solidFill>
                  <a:srgbClr val="A56EFF"/>
                </a:solidFill>
              </a:rPr>
              <a:t>e</a:t>
            </a:r>
            <a:r>
              <a:rPr sz="3794" spc="-304" dirty="0">
                <a:solidFill>
                  <a:srgbClr val="A56EFF"/>
                </a:solidFill>
              </a:rPr>
              <a:t>n</a:t>
            </a:r>
            <a:r>
              <a:rPr sz="3794" spc="-176" dirty="0">
                <a:solidFill>
                  <a:srgbClr val="A56EFF"/>
                </a:solidFill>
              </a:rPr>
              <a:t>t</a:t>
            </a:r>
            <a:r>
              <a:rPr sz="3794" spc="-93" dirty="0">
                <a:solidFill>
                  <a:srgbClr val="A56EFF"/>
                </a:solidFill>
              </a:rPr>
              <a:t>e</a:t>
            </a:r>
            <a:r>
              <a:rPr sz="3794" spc="-287" dirty="0">
                <a:solidFill>
                  <a:srgbClr val="A56EFF"/>
                </a:solidFill>
              </a:rPr>
              <a:t> </a:t>
            </a:r>
            <a:r>
              <a:rPr sz="3794" spc="-247" dirty="0"/>
              <a:t>ex</a:t>
            </a:r>
            <a:r>
              <a:rPr sz="3794" spc="-221" dirty="0"/>
              <a:t>c</a:t>
            </a:r>
            <a:r>
              <a:rPr sz="3794" spc="-150" dirty="0"/>
              <a:t>e</a:t>
            </a:r>
            <a:r>
              <a:rPr sz="3794" spc="-176" dirty="0"/>
              <a:t>p</a:t>
            </a:r>
            <a:r>
              <a:rPr sz="3794" spc="-93" dirty="0"/>
              <a:t>c</a:t>
            </a:r>
            <a:r>
              <a:rPr sz="3794" spc="-221" dirty="0"/>
              <a:t>i</a:t>
            </a:r>
            <a:r>
              <a:rPr sz="3794" spc="-278" dirty="0"/>
              <a:t>o</a:t>
            </a:r>
            <a:r>
              <a:rPr sz="3794" spc="-243" dirty="0"/>
              <a:t>n</a:t>
            </a:r>
            <a:r>
              <a:rPr sz="3794" spc="-128" dirty="0"/>
              <a:t>a</a:t>
            </a:r>
            <a:r>
              <a:rPr sz="3794" spc="-132" dirty="0"/>
              <a:t>les</a:t>
            </a:r>
            <a:endParaRPr sz="3794"/>
          </a:p>
        </p:txBody>
      </p:sp>
      <p:sp>
        <p:nvSpPr>
          <p:cNvPr id="6" name="object 6"/>
          <p:cNvSpPr txBox="1"/>
          <p:nvPr/>
        </p:nvSpPr>
        <p:spPr>
          <a:xfrm>
            <a:off x="8513158" y="3619257"/>
            <a:ext cx="1846169" cy="1506159"/>
          </a:xfrm>
          <a:prstGeom prst="rect">
            <a:avLst/>
          </a:prstGeom>
        </p:spPr>
        <p:txBody>
          <a:bodyPr vert="horz" wrap="square" lIns="0" tIns="10646" rIns="0" bIns="0" rtlCol="0">
            <a:spAutoFit/>
          </a:bodyPr>
          <a:lstStyle/>
          <a:p>
            <a:pPr marL="11206" marR="280722">
              <a:lnSpc>
                <a:spcPct val="110300"/>
              </a:lnSpc>
              <a:spcBef>
                <a:spcPts val="84"/>
              </a:spcBef>
            </a:pPr>
            <a:r>
              <a:rPr sz="1279" spc="49" dirty="0">
                <a:latin typeface="Tahoma"/>
                <a:cs typeface="Tahoma"/>
              </a:rPr>
              <a:t>A</a:t>
            </a:r>
            <a:r>
              <a:rPr sz="1279" spc="35" dirty="0">
                <a:latin typeface="Tahoma"/>
                <a:cs typeface="Tahoma"/>
              </a:rPr>
              <a:t>c</a:t>
            </a:r>
            <a:r>
              <a:rPr sz="1279" spc="26" dirty="0">
                <a:latin typeface="Tahoma"/>
                <a:cs typeface="Tahoma"/>
              </a:rPr>
              <a:t>e</a:t>
            </a:r>
            <a:r>
              <a:rPr sz="1279" spc="49" dirty="0">
                <a:latin typeface="Tahoma"/>
                <a:cs typeface="Tahoma"/>
              </a:rPr>
              <a:t>l</a:t>
            </a:r>
            <a:r>
              <a:rPr sz="1279" spc="26" dirty="0">
                <a:latin typeface="Tahoma"/>
                <a:cs typeface="Tahoma"/>
              </a:rPr>
              <a:t>e</a:t>
            </a:r>
            <a:r>
              <a:rPr sz="1279" dirty="0">
                <a:latin typeface="Tahoma"/>
                <a:cs typeface="Tahoma"/>
              </a:rPr>
              <a:t>r</a:t>
            </a:r>
            <a:r>
              <a:rPr sz="1279" spc="44" dirty="0">
                <a:latin typeface="Tahoma"/>
                <a:cs typeface="Tahoma"/>
              </a:rPr>
              <a:t>e</a:t>
            </a:r>
            <a:r>
              <a:rPr sz="1279" spc="-110" dirty="0">
                <a:latin typeface="Tahoma"/>
                <a:cs typeface="Tahoma"/>
              </a:rPr>
              <a:t> </a:t>
            </a:r>
            <a:r>
              <a:rPr sz="1279" spc="49" dirty="0">
                <a:latin typeface="Tahoma"/>
                <a:cs typeface="Tahoma"/>
              </a:rPr>
              <a:t>l</a:t>
            </a:r>
            <a:r>
              <a:rPr sz="1279" spc="22" dirty="0">
                <a:latin typeface="Tahoma"/>
                <a:cs typeface="Tahoma"/>
              </a:rPr>
              <a:t>a</a:t>
            </a:r>
            <a:r>
              <a:rPr sz="1279" spc="-115" dirty="0">
                <a:latin typeface="Tahoma"/>
                <a:cs typeface="Tahoma"/>
              </a:rPr>
              <a:t> </a:t>
            </a:r>
            <a:r>
              <a:rPr sz="1279" spc="13" dirty="0">
                <a:latin typeface="Tahoma"/>
                <a:cs typeface="Tahoma"/>
              </a:rPr>
              <a:t>i</a:t>
            </a:r>
            <a:r>
              <a:rPr sz="1279" spc="9" dirty="0">
                <a:latin typeface="Tahoma"/>
                <a:cs typeface="Tahoma"/>
              </a:rPr>
              <a:t>nn</a:t>
            </a:r>
            <a:r>
              <a:rPr sz="1279" spc="13" dirty="0">
                <a:latin typeface="Tahoma"/>
                <a:cs typeface="Tahoma"/>
              </a:rPr>
              <a:t>o</a:t>
            </a:r>
            <a:r>
              <a:rPr sz="1279" spc="-22" dirty="0">
                <a:latin typeface="Tahoma"/>
                <a:cs typeface="Tahoma"/>
              </a:rPr>
              <a:t>v</a:t>
            </a:r>
            <a:r>
              <a:rPr sz="1279" dirty="0">
                <a:latin typeface="Tahoma"/>
                <a:cs typeface="Tahoma"/>
              </a:rPr>
              <a:t>a</a:t>
            </a:r>
            <a:r>
              <a:rPr sz="1279" spc="44" dirty="0">
                <a:latin typeface="Tahoma"/>
                <a:cs typeface="Tahoma"/>
              </a:rPr>
              <a:t>c</a:t>
            </a:r>
            <a:r>
              <a:rPr sz="1279" spc="13" dirty="0">
                <a:latin typeface="Tahoma"/>
                <a:cs typeface="Tahoma"/>
              </a:rPr>
              <a:t>ió</a:t>
            </a:r>
            <a:r>
              <a:rPr sz="1279" spc="22" dirty="0">
                <a:latin typeface="Tahoma"/>
                <a:cs typeface="Tahoma"/>
              </a:rPr>
              <a:t>n  </a:t>
            </a:r>
            <a:r>
              <a:rPr sz="1279" spc="31" dirty="0">
                <a:latin typeface="Tahoma"/>
                <a:cs typeface="Tahoma"/>
              </a:rPr>
              <a:t>e</a:t>
            </a:r>
            <a:r>
              <a:rPr sz="1279" spc="49" dirty="0">
                <a:latin typeface="Tahoma"/>
                <a:cs typeface="Tahoma"/>
              </a:rPr>
              <a:t>m</a:t>
            </a:r>
            <a:r>
              <a:rPr sz="1279" spc="22" dirty="0">
                <a:latin typeface="Tahoma"/>
                <a:cs typeface="Tahoma"/>
              </a:rPr>
              <a:t>p</a:t>
            </a:r>
            <a:r>
              <a:rPr sz="1279" spc="-4" dirty="0">
                <a:latin typeface="Tahoma"/>
                <a:cs typeface="Tahoma"/>
              </a:rPr>
              <a:t>r</a:t>
            </a:r>
            <a:r>
              <a:rPr sz="1279" spc="31" dirty="0">
                <a:latin typeface="Tahoma"/>
                <a:cs typeface="Tahoma"/>
              </a:rPr>
              <a:t>es</a:t>
            </a:r>
            <a:r>
              <a:rPr sz="1279" dirty="0">
                <a:latin typeface="Tahoma"/>
                <a:cs typeface="Tahoma"/>
              </a:rPr>
              <a:t>a</a:t>
            </a:r>
            <a:r>
              <a:rPr sz="1279" spc="-4" dirty="0">
                <a:latin typeface="Tahoma"/>
                <a:cs typeface="Tahoma"/>
              </a:rPr>
              <a:t>r</a:t>
            </a:r>
            <a:r>
              <a:rPr sz="1279" spc="13" dirty="0">
                <a:latin typeface="Tahoma"/>
                <a:cs typeface="Tahoma"/>
              </a:rPr>
              <a:t>i</a:t>
            </a:r>
            <a:r>
              <a:rPr sz="1279" dirty="0">
                <a:latin typeface="Tahoma"/>
                <a:cs typeface="Tahoma"/>
              </a:rPr>
              <a:t>a</a:t>
            </a:r>
            <a:r>
              <a:rPr sz="1279" spc="53" dirty="0">
                <a:latin typeface="Tahoma"/>
                <a:cs typeface="Tahoma"/>
              </a:rPr>
              <a:t>l</a:t>
            </a:r>
            <a:r>
              <a:rPr sz="1279" spc="-97" dirty="0">
                <a:latin typeface="Tahoma"/>
                <a:cs typeface="Tahoma"/>
              </a:rPr>
              <a:t> </a:t>
            </a:r>
            <a:r>
              <a:rPr sz="1279" spc="22" dirty="0">
                <a:latin typeface="Tahoma"/>
                <a:cs typeface="Tahoma"/>
              </a:rPr>
              <a:t>d</a:t>
            </a:r>
            <a:r>
              <a:rPr sz="1279" spc="13" dirty="0">
                <a:latin typeface="Tahoma"/>
                <a:cs typeface="Tahoma"/>
              </a:rPr>
              <a:t>i</a:t>
            </a:r>
            <a:r>
              <a:rPr sz="1279" spc="-35" dirty="0">
                <a:latin typeface="Tahoma"/>
                <a:cs typeface="Tahoma"/>
              </a:rPr>
              <a:t>g</a:t>
            </a:r>
            <a:r>
              <a:rPr sz="1279" spc="13" dirty="0">
                <a:latin typeface="Tahoma"/>
                <a:cs typeface="Tahoma"/>
              </a:rPr>
              <a:t>i</a:t>
            </a:r>
            <a:r>
              <a:rPr sz="1279" spc="-4" dirty="0">
                <a:latin typeface="Tahoma"/>
                <a:cs typeface="Tahoma"/>
              </a:rPr>
              <a:t>t</a:t>
            </a:r>
            <a:r>
              <a:rPr sz="1279" dirty="0">
                <a:latin typeface="Tahoma"/>
                <a:cs typeface="Tahoma"/>
              </a:rPr>
              <a:t>a</a:t>
            </a:r>
            <a:r>
              <a:rPr sz="1279" spc="53" dirty="0">
                <a:latin typeface="Tahoma"/>
                <a:cs typeface="Tahoma"/>
              </a:rPr>
              <a:t>l</a:t>
            </a:r>
            <a:endParaRPr sz="1279">
              <a:latin typeface="Tahoma"/>
              <a:cs typeface="Tahoma"/>
            </a:endParaRPr>
          </a:p>
          <a:p>
            <a:pPr marL="11206" marR="4483">
              <a:lnSpc>
                <a:spcPct val="109600"/>
              </a:lnSpc>
              <a:spcBef>
                <a:spcPts val="1399"/>
              </a:spcBef>
            </a:pPr>
            <a:r>
              <a:rPr sz="1059" spc="18" dirty="0">
                <a:latin typeface="Trebuchet MS"/>
                <a:cs typeface="Trebuchet MS"/>
              </a:rPr>
              <a:t>Re</a:t>
            </a:r>
            <a:r>
              <a:rPr sz="1059" spc="66" dirty="0">
                <a:latin typeface="Trebuchet MS"/>
                <a:cs typeface="Trebuchet MS"/>
              </a:rPr>
              <a:t>s</a:t>
            </a:r>
            <a:r>
              <a:rPr sz="1059" spc="13" dirty="0">
                <a:latin typeface="Trebuchet MS"/>
                <a:cs typeface="Trebuchet MS"/>
              </a:rPr>
              <a:t>p</a:t>
            </a:r>
            <a:r>
              <a:rPr sz="1059" spc="-13" dirty="0">
                <a:latin typeface="Trebuchet MS"/>
                <a:cs typeface="Trebuchet MS"/>
              </a:rPr>
              <a:t>a</a:t>
            </a:r>
            <a:r>
              <a:rPr sz="1059" spc="-44" dirty="0">
                <a:latin typeface="Trebuchet MS"/>
                <a:cs typeface="Trebuchet MS"/>
              </a:rPr>
              <a:t>l</a:t>
            </a:r>
            <a:r>
              <a:rPr sz="1059" spc="13" dirty="0">
                <a:latin typeface="Trebuchet MS"/>
                <a:cs typeface="Trebuchet MS"/>
              </a:rPr>
              <a:t>d</a:t>
            </a:r>
            <a:r>
              <a:rPr sz="1059" spc="-4" dirty="0">
                <a:latin typeface="Trebuchet MS"/>
                <a:cs typeface="Trebuchet MS"/>
              </a:rPr>
              <a:t>e</a:t>
            </a:r>
            <a:r>
              <a:rPr sz="1059" spc="-75" dirty="0">
                <a:latin typeface="Trebuchet MS"/>
                <a:cs typeface="Trebuchet MS"/>
              </a:rPr>
              <a:t> </a:t>
            </a:r>
            <a:r>
              <a:rPr sz="1059" spc="-44" dirty="0">
                <a:latin typeface="Trebuchet MS"/>
                <a:cs typeface="Trebuchet MS"/>
              </a:rPr>
              <a:t>l</a:t>
            </a:r>
            <a:r>
              <a:rPr sz="1059" dirty="0">
                <a:latin typeface="Trebuchet MS"/>
                <a:cs typeface="Trebuchet MS"/>
              </a:rPr>
              <a:t>a</a:t>
            </a:r>
            <a:r>
              <a:rPr sz="1059" spc="-84" dirty="0">
                <a:latin typeface="Trebuchet MS"/>
                <a:cs typeface="Trebuchet MS"/>
              </a:rPr>
              <a:t> </a:t>
            </a:r>
            <a:r>
              <a:rPr sz="1059" spc="-79" dirty="0">
                <a:latin typeface="Trebuchet MS"/>
                <a:cs typeface="Trebuchet MS"/>
              </a:rPr>
              <a:t>t</a:t>
            </a:r>
            <a:r>
              <a:rPr sz="1059" spc="-49" dirty="0">
                <a:latin typeface="Trebuchet MS"/>
                <a:cs typeface="Trebuchet MS"/>
              </a:rPr>
              <a:t>r</a:t>
            </a:r>
            <a:r>
              <a:rPr sz="1059" spc="-13" dirty="0">
                <a:latin typeface="Trebuchet MS"/>
                <a:cs typeface="Trebuchet MS"/>
              </a:rPr>
              <a:t>a</a:t>
            </a:r>
            <a:r>
              <a:rPr sz="1059" spc="9" dirty="0">
                <a:latin typeface="Trebuchet MS"/>
                <a:cs typeface="Trebuchet MS"/>
              </a:rPr>
              <a:t>n</a:t>
            </a:r>
            <a:r>
              <a:rPr sz="1059" spc="66" dirty="0">
                <a:latin typeface="Trebuchet MS"/>
                <a:cs typeface="Trebuchet MS"/>
              </a:rPr>
              <a:t>s</a:t>
            </a:r>
            <a:r>
              <a:rPr sz="1059" spc="-75" dirty="0">
                <a:latin typeface="Trebuchet MS"/>
                <a:cs typeface="Trebuchet MS"/>
              </a:rPr>
              <a:t>f</a:t>
            </a:r>
            <a:r>
              <a:rPr sz="1059" dirty="0">
                <a:latin typeface="Trebuchet MS"/>
                <a:cs typeface="Trebuchet MS"/>
              </a:rPr>
              <a:t>o</a:t>
            </a:r>
            <a:r>
              <a:rPr sz="1059" spc="-49" dirty="0">
                <a:latin typeface="Trebuchet MS"/>
                <a:cs typeface="Trebuchet MS"/>
              </a:rPr>
              <a:t>r</a:t>
            </a:r>
            <a:r>
              <a:rPr sz="1059" spc="35" dirty="0">
                <a:latin typeface="Trebuchet MS"/>
                <a:cs typeface="Trebuchet MS"/>
              </a:rPr>
              <a:t>m</a:t>
            </a:r>
            <a:r>
              <a:rPr sz="1059" spc="-13" dirty="0">
                <a:latin typeface="Trebuchet MS"/>
                <a:cs typeface="Trebuchet MS"/>
              </a:rPr>
              <a:t>a</a:t>
            </a:r>
            <a:r>
              <a:rPr sz="1059" spc="-4" dirty="0">
                <a:latin typeface="Trebuchet MS"/>
                <a:cs typeface="Trebuchet MS"/>
              </a:rPr>
              <a:t>c</a:t>
            </a:r>
            <a:r>
              <a:rPr sz="1059" spc="-22" dirty="0">
                <a:latin typeface="Trebuchet MS"/>
                <a:cs typeface="Trebuchet MS"/>
              </a:rPr>
              <a:t>i</a:t>
            </a:r>
            <a:r>
              <a:rPr sz="1059" spc="-35" dirty="0">
                <a:latin typeface="Trebuchet MS"/>
                <a:cs typeface="Trebuchet MS"/>
              </a:rPr>
              <a:t>ó</a:t>
            </a:r>
            <a:r>
              <a:rPr sz="1059" spc="9" dirty="0">
                <a:latin typeface="Trebuchet MS"/>
                <a:cs typeface="Trebuchet MS"/>
              </a:rPr>
              <a:t>n  </a:t>
            </a:r>
            <a:r>
              <a:rPr sz="1059" spc="-26" dirty="0">
                <a:latin typeface="Trebuchet MS"/>
                <a:cs typeface="Trebuchet MS"/>
              </a:rPr>
              <a:t>d</a:t>
            </a:r>
            <a:r>
              <a:rPr sz="1059" spc="-22" dirty="0">
                <a:latin typeface="Trebuchet MS"/>
                <a:cs typeface="Trebuchet MS"/>
              </a:rPr>
              <a:t>i</a:t>
            </a:r>
            <a:r>
              <a:rPr sz="1059" spc="-18" dirty="0">
                <a:latin typeface="Trebuchet MS"/>
                <a:cs typeface="Trebuchet MS"/>
              </a:rPr>
              <a:t>gi</a:t>
            </a:r>
            <a:r>
              <a:rPr sz="1059" spc="-79" dirty="0">
                <a:latin typeface="Trebuchet MS"/>
                <a:cs typeface="Trebuchet MS"/>
              </a:rPr>
              <a:t>t</a:t>
            </a:r>
            <a:r>
              <a:rPr sz="1059" spc="-13" dirty="0">
                <a:latin typeface="Trebuchet MS"/>
                <a:cs typeface="Trebuchet MS"/>
              </a:rPr>
              <a:t>a</a:t>
            </a:r>
            <a:r>
              <a:rPr sz="1059" spc="-35" dirty="0">
                <a:latin typeface="Trebuchet MS"/>
                <a:cs typeface="Trebuchet MS"/>
              </a:rPr>
              <a:t>l</a:t>
            </a:r>
            <a:r>
              <a:rPr sz="1059" spc="-79" dirty="0">
                <a:latin typeface="Trebuchet MS"/>
                <a:cs typeface="Trebuchet MS"/>
              </a:rPr>
              <a:t> </a:t>
            </a:r>
            <a:r>
              <a:rPr sz="1059" spc="-4" dirty="0">
                <a:latin typeface="Trebuchet MS"/>
                <a:cs typeface="Trebuchet MS"/>
              </a:rPr>
              <a:t>c</a:t>
            </a:r>
            <a:r>
              <a:rPr sz="1059" dirty="0">
                <a:latin typeface="Trebuchet MS"/>
                <a:cs typeface="Trebuchet MS"/>
              </a:rPr>
              <a:t>o</a:t>
            </a:r>
            <a:r>
              <a:rPr sz="1059" spc="13" dirty="0">
                <a:latin typeface="Trebuchet MS"/>
                <a:cs typeface="Trebuchet MS"/>
              </a:rPr>
              <a:t>n</a:t>
            </a:r>
            <a:r>
              <a:rPr sz="1059" spc="-75" dirty="0">
                <a:latin typeface="Trebuchet MS"/>
                <a:cs typeface="Trebuchet MS"/>
              </a:rPr>
              <a:t> </a:t>
            </a:r>
            <a:r>
              <a:rPr sz="1059" spc="-13" dirty="0">
                <a:latin typeface="Trebuchet MS"/>
                <a:cs typeface="Trebuchet MS"/>
              </a:rPr>
              <a:t>e</a:t>
            </a:r>
            <a:r>
              <a:rPr sz="1059" spc="-22" dirty="0">
                <a:latin typeface="Trebuchet MS"/>
                <a:cs typeface="Trebuchet MS"/>
              </a:rPr>
              <a:t>x</a:t>
            </a:r>
            <a:r>
              <a:rPr sz="1059" dirty="0">
                <a:latin typeface="Trebuchet MS"/>
                <a:cs typeface="Trebuchet MS"/>
              </a:rPr>
              <a:t>p</a:t>
            </a:r>
            <a:r>
              <a:rPr sz="1059" spc="-4" dirty="0">
                <a:latin typeface="Trebuchet MS"/>
                <a:cs typeface="Trebuchet MS"/>
              </a:rPr>
              <a:t>e</a:t>
            </a:r>
            <a:r>
              <a:rPr sz="1059" spc="-49" dirty="0">
                <a:latin typeface="Trebuchet MS"/>
                <a:cs typeface="Trebuchet MS"/>
              </a:rPr>
              <a:t>r</a:t>
            </a:r>
            <a:r>
              <a:rPr sz="1059" spc="-57" dirty="0">
                <a:latin typeface="Trebuchet MS"/>
                <a:cs typeface="Trebuchet MS"/>
              </a:rPr>
              <a:t>i</a:t>
            </a:r>
            <a:r>
              <a:rPr sz="1059" spc="-13" dirty="0">
                <a:latin typeface="Trebuchet MS"/>
                <a:cs typeface="Trebuchet MS"/>
              </a:rPr>
              <a:t>e</a:t>
            </a:r>
            <a:r>
              <a:rPr sz="1059" spc="4" dirty="0">
                <a:latin typeface="Trebuchet MS"/>
                <a:cs typeface="Trebuchet MS"/>
              </a:rPr>
              <a:t>nc</a:t>
            </a:r>
            <a:r>
              <a:rPr sz="1059" spc="-57" dirty="0">
                <a:latin typeface="Trebuchet MS"/>
                <a:cs typeface="Trebuchet MS"/>
              </a:rPr>
              <a:t>i</a:t>
            </a:r>
            <a:r>
              <a:rPr sz="1059" spc="-13" dirty="0">
                <a:latin typeface="Trebuchet MS"/>
                <a:cs typeface="Trebuchet MS"/>
              </a:rPr>
              <a:t>a</a:t>
            </a:r>
            <a:r>
              <a:rPr sz="1059" spc="62" dirty="0">
                <a:latin typeface="Trebuchet MS"/>
                <a:cs typeface="Trebuchet MS"/>
              </a:rPr>
              <a:t>s  </a:t>
            </a:r>
            <a:r>
              <a:rPr sz="1059" spc="-9" dirty="0">
                <a:latin typeface="Trebuchet MS"/>
                <a:cs typeface="Trebuchet MS"/>
              </a:rPr>
              <a:t>i</a:t>
            </a:r>
            <a:r>
              <a:rPr sz="1059" spc="-13" dirty="0">
                <a:latin typeface="Trebuchet MS"/>
                <a:cs typeface="Trebuchet MS"/>
              </a:rPr>
              <a:t>m</a:t>
            </a:r>
            <a:r>
              <a:rPr sz="1059" spc="13" dirty="0">
                <a:latin typeface="Trebuchet MS"/>
                <a:cs typeface="Trebuchet MS"/>
              </a:rPr>
              <a:t>p</a:t>
            </a:r>
            <a:r>
              <a:rPr sz="1059" spc="9" dirty="0">
                <a:latin typeface="Trebuchet MS"/>
                <a:cs typeface="Trebuchet MS"/>
              </a:rPr>
              <a:t>u</a:t>
            </a:r>
            <a:r>
              <a:rPr sz="1059" spc="-44" dirty="0">
                <a:latin typeface="Trebuchet MS"/>
                <a:cs typeface="Trebuchet MS"/>
              </a:rPr>
              <a:t>l</a:t>
            </a:r>
            <a:r>
              <a:rPr sz="1059" spc="66" dirty="0">
                <a:latin typeface="Trebuchet MS"/>
                <a:cs typeface="Trebuchet MS"/>
              </a:rPr>
              <a:t>s</a:t>
            </a:r>
            <a:r>
              <a:rPr sz="1059" spc="-13" dirty="0">
                <a:latin typeface="Trebuchet MS"/>
                <a:cs typeface="Trebuchet MS"/>
              </a:rPr>
              <a:t>a</a:t>
            </a:r>
            <a:r>
              <a:rPr sz="1059" spc="13" dirty="0">
                <a:latin typeface="Trebuchet MS"/>
                <a:cs typeface="Trebuchet MS"/>
              </a:rPr>
              <a:t>d</a:t>
            </a:r>
            <a:r>
              <a:rPr sz="1059" spc="-13" dirty="0">
                <a:latin typeface="Trebuchet MS"/>
                <a:cs typeface="Trebuchet MS"/>
              </a:rPr>
              <a:t>a</a:t>
            </a:r>
            <a:r>
              <a:rPr sz="1059" spc="75" dirty="0">
                <a:latin typeface="Trebuchet MS"/>
                <a:cs typeface="Trebuchet MS"/>
              </a:rPr>
              <a:t>s</a:t>
            </a:r>
            <a:r>
              <a:rPr sz="1059" spc="-75" dirty="0">
                <a:latin typeface="Trebuchet MS"/>
                <a:cs typeface="Trebuchet MS"/>
              </a:rPr>
              <a:t> </a:t>
            </a:r>
            <a:r>
              <a:rPr sz="1059" spc="13" dirty="0">
                <a:latin typeface="Trebuchet MS"/>
                <a:cs typeface="Trebuchet MS"/>
              </a:rPr>
              <a:t>p</a:t>
            </a:r>
            <a:r>
              <a:rPr sz="1059" dirty="0">
                <a:latin typeface="Trebuchet MS"/>
                <a:cs typeface="Trebuchet MS"/>
              </a:rPr>
              <a:t>o</a:t>
            </a:r>
            <a:r>
              <a:rPr sz="1059" spc="-35" dirty="0">
                <a:latin typeface="Trebuchet MS"/>
                <a:cs typeface="Trebuchet MS"/>
              </a:rPr>
              <a:t>r</a:t>
            </a:r>
            <a:r>
              <a:rPr sz="1059" spc="-79" dirty="0">
                <a:latin typeface="Trebuchet MS"/>
                <a:cs typeface="Trebuchet MS"/>
              </a:rPr>
              <a:t> </a:t>
            </a:r>
            <a:r>
              <a:rPr sz="1059" spc="106" dirty="0">
                <a:latin typeface="Trebuchet MS"/>
                <a:cs typeface="Trebuchet MS"/>
              </a:rPr>
              <a:t>I</a:t>
            </a:r>
            <a:r>
              <a:rPr sz="1059" spc="35" dirty="0">
                <a:latin typeface="Trebuchet MS"/>
                <a:cs typeface="Trebuchet MS"/>
              </a:rPr>
              <a:t>A</a:t>
            </a:r>
            <a:r>
              <a:rPr sz="1059" spc="-79" dirty="0">
                <a:latin typeface="Trebuchet MS"/>
                <a:cs typeface="Trebuchet MS"/>
              </a:rPr>
              <a:t> </a:t>
            </a:r>
            <a:r>
              <a:rPr sz="1059" spc="13" dirty="0">
                <a:latin typeface="Trebuchet MS"/>
                <a:cs typeface="Trebuchet MS"/>
              </a:rPr>
              <a:t>q</a:t>
            </a:r>
            <a:r>
              <a:rPr sz="1059" spc="9" dirty="0">
                <a:latin typeface="Trebuchet MS"/>
                <a:cs typeface="Trebuchet MS"/>
              </a:rPr>
              <a:t>u</a:t>
            </a:r>
            <a:r>
              <a:rPr sz="1059" spc="-4" dirty="0">
                <a:latin typeface="Trebuchet MS"/>
                <a:cs typeface="Trebuchet MS"/>
              </a:rPr>
              <a:t>e</a:t>
            </a:r>
            <a:r>
              <a:rPr sz="1059" spc="-75" dirty="0">
                <a:latin typeface="Trebuchet MS"/>
                <a:cs typeface="Trebuchet MS"/>
              </a:rPr>
              <a:t> </a:t>
            </a:r>
            <a:r>
              <a:rPr sz="1059" spc="13" dirty="0">
                <a:latin typeface="Trebuchet MS"/>
                <a:cs typeface="Trebuchet MS"/>
              </a:rPr>
              <a:t>p</a:t>
            </a:r>
            <a:r>
              <a:rPr sz="1059" spc="9" dirty="0">
                <a:latin typeface="Trebuchet MS"/>
                <a:cs typeface="Trebuchet MS"/>
              </a:rPr>
              <a:t>u</a:t>
            </a:r>
            <a:r>
              <a:rPr sz="1059" spc="-9" dirty="0">
                <a:latin typeface="Trebuchet MS"/>
                <a:cs typeface="Trebuchet MS"/>
              </a:rPr>
              <a:t>e</a:t>
            </a:r>
            <a:r>
              <a:rPr sz="1059" spc="13" dirty="0">
                <a:latin typeface="Trebuchet MS"/>
                <a:cs typeface="Trebuchet MS"/>
              </a:rPr>
              <a:t>d</a:t>
            </a:r>
            <a:r>
              <a:rPr sz="1059" spc="-9" dirty="0">
                <a:latin typeface="Trebuchet MS"/>
                <a:cs typeface="Trebuchet MS"/>
              </a:rPr>
              <a:t>e</a:t>
            </a:r>
            <a:r>
              <a:rPr sz="1059" spc="9" dirty="0">
                <a:latin typeface="Trebuchet MS"/>
                <a:cs typeface="Trebuchet MS"/>
              </a:rPr>
              <a:t>n  </a:t>
            </a:r>
            <a:r>
              <a:rPr sz="1059" spc="-4" dirty="0">
                <a:latin typeface="Trebuchet MS"/>
                <a:cs typeface="Trebuchet MS"/>
              </a:rPr>
              <a:t>gu</a:t>
            </a:r>
            <a:r>
              <a:rPr sz="1059" spc="-9" dirty="0">
                <a:latin typeface="Trebuchet MS"/>
                <a:cs typeface="Trebuchet MS"/>
              </a:rPr>
              <a:t>i</a:t>
            </a:r>
            <a:r>
              <a:rPr sz="1059" spc="-13" dirty="0">
                <a:latin typeface="Trebuchet MS"/>
                <a:cs typeface="Trebuchet MS"/>
              </a:rPr>
              <a:t>a</a:t>
            </a:r>
            <a:r>
              <a:rPr sz="1059" spc="-35" dirty="0">
                <a:latin typeface="Trebuchet MS"/>
                <a:cs typeface="Trebuchet MS"/>
              </a:rPr>
              <a:t>r</a:t>
            </a:r>
            <a:r>
              <a:rPr sz="1059" spc="-79" dirty="0">
                <a:latin typeface="Trebuchet MS"/>
                <a:cs typeface="Trebuchet MS"/>
              </a:rPr>
              <a:t> </a:t>
            </a:r>
            <a:r>
              <a:rPr sz="1059" spc="-18" dirty="0">
                <a:latin typeface="Trebuchet MS"/>
                <a:cs typeface="Trebuchet MS"/>
              </a:rPr>
              <a:t>y</a:t>
            </a:r>
            <a:r>
              <a:rPr sz="1059" spc="-79" dirty="0">
                <a:latin typeface="Trebuchet MS"/>
                <a:cs typeface="Trebuchet MS"/>
              </a:rPr>
              <a:t> </a:t>
            </a:r>
            <a:r>
              <a:rPr sz="1059" spc="-13" dirty="0">
                <a:latin typeface="Trebuchet MS"/>
                <a:cs typeface="Trebuchet MS"/>
              </a:rPr>
              <a:t>a</a:t>
            </a:r>
            <a:r>
              <a:rPr sz="1059" spc="66" dirty="0">
                <a:latin typeface="Trebuchet MS"/>
                <a:cs typeface="Trebuchet MS"/>
              </a:rPr>
              <a:t>s</a:t>
            </a:r>
            <a:r>
              <a:rPr sz="1059" spc="-13" dirty="0">
                <a:latin typeface="Trebuchet MS"/>
                <a:cs typeface="Trebuchet MS"/>
              </a:rPr>
              <a:t>e</a:t>
            </a:r>
            <a:r>
              <a:rPr sz="1059" spc="66" dirty="0">
                <a:latin typeface="Trebuchet MS"/>
                <a:cs typeface="Trebuchet MS"/>
              </a:rPr>
              <a:t>s</a:t>
            </a:r>
            <a:r>
              <a:rPr sz="1059" dirty="0">
                <a:latin typeface="Trebuchet MS"/>
                <a:cs typeface="Trebuchet MS"/>
              </a:rPr>
              <a:t>o</a:t>
            </a:r>
            <a:r>
              <a:rPr sz="1059" spc="-49" dirty="0">
                <a:latin typeface="Trebuchet MS"/>
                <a:cs typeface="Trebuchet MS"/>
              </a:rPr>
              <a:t>r</a:t>
            </a:r>
            <a:r>
              <a:rPr sz="1059" spc="-13" dirty="0">
                <a:latin typeface="Trebuchet MS"/>
                <a:cs typeface="Trebuchet MS"/>
              </a:rPr>
              <a:t>a</a:t>
            </a:r>
            <a:r>
              <a:rPr sz="1059" spc="-35" dirty="0">
                <a:latin typeface="Trebuchet MS"/>
                <a:cs typeface="Trebuchet MS"/>
              </a:rPr>
              <a:t>r</a:t>
            </a:r>
            <a:r>
              <a:rPr sz="1059" spc="-79" dirty="0">
                <a:latin typeface="Trebuchet MS"/>
                <a:cs typeface="Trebuchet MS"/>
              </a:rPr>
              <a:t> </a:t>
            </a:r>
            <a:r>
              <a:rPr sz="1059" dirty="0">
                <a:latin typeface="Trebuchet MS"/>
                <a:cs typeface="Trebuchet MS"/>
              </a:rPr>
              <a:t>a</a:t>
            </a:r>
            <a:r>
              <a:rPr sz="1059" spc="-84" dirty="0">
                <a:latin typeface="Trebuchet MS"/>
                <a:cs typeface="Trebuchet MS"/>
              </a:rPr>
              <a:t> </a:t>
            </a:r>
            <a:r>
              <a:rPr sz="1059" spc="-44" dirty="0">
                <a:latin typeface="Trebuchet MS"/>
                <a:cs typeface="Trebuchet MS"/>
              </a:rPr>
              <a:t>l</a:t>
            </a:r>
            <a:r>
              <a:rPr sz="1059" dirty="0">
                <a:latin typeface="Trebuchet MS"/>
                <a:cs typeface="Trebuchet MS"/>
              </a:rPr>
              <a:t>o</a:t>
            </a:r>
            <a:r>
              <a:rPr sz="1059" spc="75" dirty="0">
                <a:latin typeface="Trebuchet MS"/>
                <a:cs typeface="Trebuchet MS"/>
              </a:rPr>
              <a:t>s</a:t>
            </a:r>
            <a:r>
              <a:rPr sz="1059" spc="-75" dirty="0">
                <a:latin typeface="Trebuchet MS"/>
                <a:cs typeface="Trebuchet MS"/>
              </a:rPr>
              <a:t> </a:t>
            </a:r>
            <a:r>
              <a:rPr sz="1059" spc="-4" dirty="0">
                <a:latin typeface="Trebuchet MS"/>
                <a:cs typeface="Trebuchet MS"/>
              </a:rPr>
              <a:t>c</a:t>
            </a:r>
            <a:r>
              <a:rPr sz="1059" spc="-44" dirty="0">
                <a:latin typeface="Trebuchet MS"/>
                <a:cs typeface="Trebuchet MS"/>
              </a:rPr>
              <a:t>l</a:t>
            </a:r>
            <a:r>
              <a:rPr sz="1059" spc="-57" dirty="0">
                <a:latin typeface="Trebuchet MS"/>
                <a:cs typeface="Trebuchet MS"/>
              </a:rPr>
              <a:t>i</a:t>
            </a:r>
            <a:r>
              <a:rPr sz="1059" spc="-13" dirty="0">
                <a:latin typeface="Trebuchet MS"/>
                <a:cs typeface="Trebuchet MS"/>
              </a:rPr>
              <a:t>e</a:t>
            </a:r>
            <a:r>
              <a:rPr sz="1059" spc="-35" dirty="0">
                <a:latin typeface="Trebuchet MS"/>
                <a:cs typeface="Trebuchet MS"/>
              </a:rPr>
              <a:t>nt</a:t>
            </a:r>
            <a:r>
              <a:rPr sz="1059" spc="-13" dirty="0">
                <a:latin typeface="Trebuchet MS"/>
                <a:cs typeface="Trebuchet MS"/>
              </a:rPr>
              <a:t>e</a:t>
            </a:r>
            <a:r>
              <a:rPr sz="1059" spc="75" dirty="0">
                <a:latin typeface="Trebuchet MS"/>
                <a:cs typeface="Trebuchet MS"/>
              </a:rPr>
              <a:t>s</a:t>
            </a:r>
            <a:r>
              <a:rPr sz="1059" spc="-75" dirty="0">
                <a:latin typeface="Trebuchet MS"/>
                <a:cs typeface="Trebuchet MS"/>
              </a:rPr>
              <a:t> </a:t>
            </a:r>
            <a:r>
              <a:rPr sz="1059" dirty="0">
                <a:latin typeface="Trebuchet MS"/>
                <a:cs typeface="Trebuchet MS"/>
              </a:rPr>
              <a:t>a  </a:t>
            </a:r>
            <a:r>
              <a:rPr sz="1059" spc="-49" dirty="0">
                <a:latin typeface="Trebuchet MS"/>
                <a:cs typeface="Trebuchet MS"/>
              </a:rPr>
              <a:t>tra</a:t>
            </a:r>
            <a:r>
              <a:rPr sz="1059" spc="-26" dirty="0">
                <a:latin typeface="Trebuchet MS"/>
                <a:cs typeface="Trebuchet MS"/>
              </a:rPr>
              <a:t>v</a:t>
            </a:r>
            <a:r>
              <a:rPr sz="1059" spc="-13" dirty="0">
                <a:latin typeface="Trebuchet MS"/>
                <a:cs typeface="Trebuchet MS"/>
              </a:rPr>
              <a:t>é</a:t>
            </a:r>
            <a:r>
              <a:rPr sz="1059" spc="75" dirty="0">
                <a:latin typeface="Trebuchet MS"/>
                <a:cs typeface="Trebuchet MS"/>
              </a:rPr>
              <a:t>s</a:t>
            </a:r>
            <a:r>
              <a:rPr sz="1059" spc="-79" dirty="0">
                <a:latin typeface="Trebuchet MS"/>
                <a:cs typeface="Trebuchet MS"/>
              </a:rPr>
              <a:t> </a:t>
            </a:r>
            <a:r>
              <a:rPr sz="1059" spc="13" dirty="0">
                <a:latin typeface="Trebuchet MS"/>
                <a:cs typeface="Trebuchet MS"/>
              </a:rPr>
              <a:t>d</a:t>
            </a:r>
            <a:r>
              <a:rPr sz="1059" spc="-4" dirty="0">
                <a:latin typeface="Trebuchet MS"/>
                <a:cs typeface="Trebuchet MS"/>
              </a:rPr>
              <a:t>e</a:t>
            </a:r>
            <a:r>
              <a:rPr sz="1059" spc="-75" dirty="0">
                <a:latin typeface="Trebuchet MS"/>
                <a:cs typeface="Trebuchet MS"/>
              </a:rPr>
              <a:t> </a:t>
            </a:r>
            <a:r>
              <a:rPr sz="1059" spc="66" dirty="0">
                <a:latin typeface="Trebuchet MS"/>
                <a:cs typeface="Trebuchet MS"/>
              </a:rPr>
              <a:t>s</a:t>
            </a:r>
            <a:r>
              <a:rPr sz="1059" spc="9" dirty="0">
                <a:latin typeface="Trebuchet MS"/>
                <a:cs typeface="Trebuchet MS"/>
              </a:rPr>
              <a:t>u</a:t>
            </a:r>
            <a:r>
              <a:rPr sz="1059" spc="75" dirty="0">
                <a:latin typeface="Trebuchet MS"/>
                <a:cs typeface="Trebuchet MS"/>
              </a:rPr>
              <a:t>s</a:t>
            </a:r>
            <a:r>
              <a:rPr sz="1059" spc="-79" dirty="0">
                <a:latin typeface="Trebuchet MS"/>
                <a:cs typeface="Trebuchet MS"/>
              </a:rPr>
              <a:t> </a:t>
            </a:r>
            <a:r>
              <a:rPr sz="1059" spc="66" dirty="0">
                <a:latin typeface="Trebuchet MS"/>
                <a:cs typeface="Trebuchet MS"/>
              </a:rPr>
              <a:t>s</a:t>
            </a:r>
            <a:r>
              <a:rPr sz="1059" spc="-57" dirty="0">
                <a:latin typeface="Trebuchet MS"/>
                <a:cs typeface="Trebuchet MS"/>
              </a:rPr>
              <a:t>i</a:t>
            </a:r>
            <a:r>
              <a:rPr sz="1059" spc="66" dirty="0">
                <a:latin typeface="Trebuchet MS"/>
                <a:cs typeface="Trebuchet MS"/>
              </a:rPr>
              <a:t>s</a:t>
            </a:r>
            <a:r>
              <a:rPr sz="1059" spc="-44" dirty="0">
                <a:latin typeface="Trebuchet MS"/>
                <a:cs typeface="Trebuchet MS"/>
              </a:rPr>
              <a:t>t</a:t>
            </a:r>
            <a:r>
              <a:rPr sz="1059" spc="-49" dirty="0">
                <a:latin typeface="Trebuchet MS"/>
                <a:cs typeface="Trebuchet MS"/>
              </a:rPr>
              <a:t>e</a:t>
            </a:r>
            <a:r>
              <a:rPr sz="1059" spc="35" dirty="0">
                <a:latin typeface="Trebuchet MS"/>
                <a:cs typeface="Trebuchet MS"/>
              </a:rPr>
              <a:t>m</a:t>
            </a:r>
            <a:r>
              <a:rPr sz="1059" spc="-13" dirty="0">
                <a:latin typeface="Trebuchet MS"/>
                <a:cs typeface="Trebuchet MS"/>
              </a:rPr>
              <a:t>a</a:t>
            </a:r>
            <a:r>
              <a:rPr sz="1059" spc="75" dirty="0">
                <a:latin typeface="Trebuchet MS"/>
                <a:cs typeface="Trebuchet MS"/>
              </a:rPr>
              <a:t>s</a:t>
            </a:r>
            <a:endParaRPr sz="1059">
              <a:latin typeface="Trebuchet MS"/>
              <a:cs typeface="Trebuchet MS"/>
            </a:endParaRPr>
          </a:p>
        </p:txBody>
      </p:sp>
      <p:sp>
        <p:nvSpPr>
          <p:cNvPr id="7" name="object 7"/>
          <p:cNvSpPr txBox="1"/>
          <p:nvPr/>
        </p:nvSpPr>
        <p:spPr>
          <a:xfrm>
            <a:off x="6247839" y="3630016"/>
            <a:ext cx="1912844" cy="1685439"/>
          </a:xfrm>
          <a:prstGeom prst="rect">
            <a:avLst/>
          </a:prstGeom>
        </p:spPr>
        <p:txBody>
          <a:bodyPr vert="horz" wrap="square" lIns="0" tIns="10646" rIns="0" bIns="0" rtlCol="0">
            <a:spAutoFit/>
          </a:bodyPr>
          <a:lstStyle/>
          <a:p>
            <a:pPr marL="11206" marR="42024">
              <a:lnSpc>
                <a:spcPct val="110300"/>
              </a:lnSpc>
              <a:spcBef>
                <a:spcPts val="84"/>
              </a:spcBef>
            </a:pPr>
            <a:r>
              <a:rPr sz="1279" spc="18" dirty="0">
                <a:latin typeface="Tahoma"/>
                <a:cs typeface="Tahoma"/>
              </a:rPr>
              <a:t>Experiencias </a:t>
            </a:r>
            <a:r>
              <a:rPr sz="1279" spc="22" dirty="0">
                <a:latin typeface="Tahoma"/>
                <a:cs typeface="Tahoma"/>
              </a:rPr>
              <a:t> p</a:t>
            </a:r>
            <a:r>
              <a:rPr sz="1279" spc="26" dirty="0">
                <a:latin typeface="Tahoma"/>
                <a:cs typeface="Tahoma"/>
              </a:rPr>
              <a:t>e</a:t>
            </a:r>
            <a:r>
              <a:rPr sz="1279" spc="-4" dirty="0">
                <a:latin typeface="Tahoma"/>
                <a:cs typeface="Tahoma"/>
              </a:rPr>
              <a:t>r</a:t>
            </a:r>
            <a:r>
              <a:rPr sz="1279" spc="40" dirty="0">
                <a:latin typeface="Tahoma"/>
                <a:cs typeface="Tahoma"/>
              </a:rPr>
              <a:t>s</a:t>
            </a:r>
            <a:r>
              <a:rPr sz="1279" spc="13" dirty="0">
                <a:latin typeface="Tahoma"/>
                <a:cs typeface="Tahoma"/>
              </a:rPr>
              <a:t>o</a:t>
            </a:r>
            <a:r>
              <a:rPr sz="1279" spc="9" dirty="0">
                <a:latin typeface="Tahoma"/>
                <a:cs typeface="Tahoma"/>
              </a:rPr>
              <a:t>n</a:t>
            </a:r>
            <a:r>
              <a:rPr sz="1279" dirty="0">
                <a:latin typeface="Tahoma"/>
                <a:cs typeface="Tahoma"/>
              </a:rPr>
              <a:t>a</a:t>
            </a:r>
            <a:r>
              <a:rPr sz="1279" spc="49" dirty="0">
                <a:latin typeface="Tahoma"/>
                <a:cs typeface="Tahoma"/>
              </a:rPr>
              <a:t>l</a:t>
            </a:r>
            <a:r>
              <a:rPr sz="1279" spc="13" dirty="0">
                <a:latin typeface="Tahoma"/>
                <a:cs typeface="Tahoma"/>
              </a:rPr>
              <a:t>i</a:t>
            </a:r>
            <a:r>
              <a:rPr sz="1279" spc="-4" dirty="0">
                <a:latin typeface="Tahoma"/>
                <a:cs typeface="Tahoma"/>
              </a:rPr>
              <a:t>z</a:t>
            </a:r>
            <a:r>
              <a:rPr sz="1279" dirty="0">
                <a:latin typeface="Tahoma"/>
                <a:cs typeface="Tahoma"/>
              </a:rPr>
              <a:t>a</a:t>
            </a:r>
            <a:r>
              <a:rPr sz="1279" spc="13" dirty="0">
                <a:latin typeface="Tahoma"/>
                <a:cs typeface="Tahoma"/>
              </a:rPr>
              <a:t>da</a:t>
            </a:r>
            <a:r>
              <a:rPr sz="1279" spc="57" dirty="0">
                <a:latin typeface="Tahoma"/>
                <a:cs typeface="Tahoma"/>
              </a:rPr>
              <a:t>s</a:t>
            </a:r>
            <a:r>
              <a:rPr sz="1279" spc="-106" dirty="0">
                <a:latin typeface="Tahoma"/>
                <a:cs typeface="Tahoma"/>
              </a:rPr>
              <a:t> </a:t>
            </a:r>
            <a:r>
              <a:rPr sz="1279" spc="-4" dirty="0">
                <a:latin typeface="Tahoma"/>
                <a:cs typeface="Tahoma"/>
              </a:rPr>
              <a:t>y</a:t>
            </a:r>
            <a:r>
              <a:rPr sz="1279" spc="-110" dirty="0">
                <a:latin typeface="Tahoma"/>
                <a:cs typeface="Tahoma"/>
              </a:rPr>
              <a:t> </a:t>
            </a:r>
            <a:r>
              <a:rPr sz="1279" spc="9" dirty="0">
                <a:latin typeface="Tahoma"/>
                <a:cs typeface="Tahoma"/>
              </a:rPr>
              <a:t>pr</a:t>
            </a:r>
            <a:r>
              <a:rPr sz="1279" spc="26" dirty="0">
                <a:latin typeface="Tahoma"/>
                <a:cs typeface="Tahoma"/>
              </a:rPr>
              <a:t>e</a:t>
            </a:r>
            <a:r>
              <a:rPr sz="1279" spc="44" dirty="0">
                <a:latin typeface="Tahoma"/>
                <a:cs typeface="Tahoma"/>
              </a:rPr>
              <a:t>c</a:t>
            </a:r>
            <a:r>
              <a:rPr sz="1279" spc="13" dirty="0">
                <a:latin typeface="Tahoma"/>
                <a:cs typeface="Tahoma"/>
              </a:rPr>
              <a:t>i</a:t>
            </a:r>
            <a:r>
              <a:rPr sz="1279" spc="40" dirty="0">
                <a:latin typeface="Tahoma"/>
                <a:cs typeface="Tahoma"/>
              </a:rPr>
              <a:t>s</a:t>
            </a:r>
            <a:r>
              <a:rPr sz="1279" dirty="0">
                <a:latin typeface="Tahoma"/>
                <a:cs typeface="Tahoma"/>
              </a:rPr>
              <a:t>a</a:t>
            </a:r>
            <a:r>
              <a:rPr sz="1279" spc="57" dirty="0">
                <a:latin typeface="Tahoma"/>
                <a:cs typeface="Tahoma"/>
              </a:rPr>
              <a:t>s</a:t>
            </a:r>
            <a:endParaRPr sz="1279">
              <a:latin typeface="Tahoma"/>
              <a:cs typeface="Tahoma"/>
            </a:endParaRPr>
          </a:p>
          <a:p>
            <a:pPr marL="11206" marR="4483">
              <a:lnSpc>
                <a:spcPct val="110000"/>
              </a:lnSpc>
              <a:spcBef>
                <a:spcPts val="1394"/>
              </a:spcBef>
            </a:pPr>
            <a:r>
              <a:rPr sz="1059" spc="-40" dirty="0">
                <a:latin typeface="Trebuchet MS"/>
                <a:cs typeface="Trebuchet MS"/>
              </a:rPr>
              <a:t>O</a:t>
            </a:r>
            <a:r>
              <a:rPr sz="1059" spc="-26" dirty="0">
                <a:latin typeface="Trebuchet MS"/>
                <a:cs typeface="Trebuchet MS"/>
              </a:rPr>
              <a:t>f</a:t>
            </a:r>
            <a:r>
              <a:rPr sz="1059" spc="-49" dirty="0">
                <a:latin typeface="Trebuchet MS"/>
                <a:cs typeface="Trebuchet MS"/>
              </a:rPr>
              <a:t>r</a:t>
            </a:r>
            <a:r>
              <a:rPr sz="1059" spc="-9" dirty="0">
                <a:latin typeface="Trebuchet MS"/>
                <a:cs typeface="Trebuchet MS"/>
              </a:rPr>
              <a:t>e</a:t>
            </a:r>
            <a:r>
              <a:rPr sz="1059" spc="-40" dirty="0">
                <a:latin typeface="Trebuchet MS"/>
                <a:cs typeface="Trebuchet MS"/>
              </a:rPr>
              <a:t>z</a:t>
            </a:r>
            <a:r>
              <a:rPr sz="1059" spc="-4" dirty="0">
                <a:latin typeface="Trebuchet MS"/>
                <a:cs typeface="Trebuchet MS"/>
              </a:rPr>
              <a:t>c</a:t>
            </a:r>
            <a:r>
              <a:rPr sz="1059" dirty="0">
                <a:latin typeface="Trebuchet MS"/>
                <a:cs typeface="Trebuchet MS"/>
              </a:rPr>
              <a:t>a</a:t>
            </a:r>
            <a:r>
              <a:rPr sz="1059" spc="-84" dirty="0">
                <a:latin typeface="Trebuchet MS"/>
                <a:cs typeface="Trebuchet MS"/>
              </a:rPr>
              <a:t> </a:t>
            </a:r>
            <a:r>
              <a:rPr sz="1059" spc="66" dirty="0">
                <a:latin typeface="Trebuchet MS"/>
                <a:cs typeface="Trebuchet MS"/>
              </a:rPr>
              <a:t>s</a:t>
            </a:r>
            <a:r>
              <a:rPr sz="1059" dirty="0">
                <a:latin typeface="Trebuchet MS"/>
                <a:cs typeface="Trebuchet MS"/>
              </a:rPr>
              <a:t>o</a:t>
            </a:r>
            <a:r>
              <a:rPr sz="1059" spc="-44" dirty="0">
                <a:latin typeface="Trebuchet MS"/>
                <a:cs typeface="Trebuchet MS"/>
              </a:rPr>
              <a:t>l</a:t>
            </a:r>
            <a:r>
              <a:rPr sz="1059" spc="9" dirty="0">
                <a:latin typeface="Trebuchet MS"/>
                <a:cs typeface="Trebuchet MS"/>
              </a:rPr>
              <a:t>u</a:t>
            </a:r>
            <a:r>
              <a:rPr sz="1059" spc="-4" dirty="0">
                <a:latin typeface="Trebuchet MS"/>
                <a:cs typeface="Trebuchet MS"/>
              </a:rPr>
              <a:t>c</a:t>
            </a:r>
            <a:r>
              <a:rPr sz="1059" spc="-57" dirty="0">
                <a:latin typeface="Trebuchet MS"/>
                <a:cs typeface="Trebuchet MS"/>
              </a:rPr>
              <a:t>i</a:t>
            </a:r>
            <a:r>
              <a:rPr sz="1059" dirty="0">
                <a:latin typeface="Trebuchet MS"/>
                <a:cs typeface="Trebuchet MS"/>
              </a:rPr>
              <a:t>o</a:t>
            </a:r>
            <a:r>
              <a:rPr sz="1059" spc="9" dirty="0">
                <a:latin typeface="Trebuchet MS"/>
                <a:cs typeface="Trebuchet MS"/>
              </a:rPr>
              <a:t>n</a:t>
            </a:r>
            <a:r>
              <a:rPr sz="1059" spc="-9" dirty="0">
                <a:latin typeface="Trebuchet MS"/>
                <a:cs typeface="Trebuchet MS"/>
              </a:rPr>
              <a:t>e</a:t>
            </a:r>
            <a:r>
              <a:rPr sz="1059" spc="75" dirty="0">
                <a:latin typeface="Trebuchet MS"/>
                <a:cs typeface="Trebuchet MS"/>
              </a:rPr>
              <a:t>s</a:t>
            </a:r>
            <a:r>
              <a:rPr sz="1059" spc="-75" dirty="0">
                <a:latin typeface="Trebuchet MS"/>
                <a:cs typeface="Trebuchet MS"/>
              </a:rPr>
              <a:t> </a:t>
            </a:r>
            <a:r>
              <a:rPr sz="1059" spc="13" dirty="0">
                <a:latin typeface="Trebuchet MS"/>
                <a:cs typeface="Trebuchet MS"/>
              </a:rPr>
              <a:t>d</a:t>
            </a:r>
            <a:r>
              <a:rPr sz="1059" spc="-4" dirty="0">
                <a:latin typeface="Trebuchet MS"/>
                <a:cs typeface="Trebuchet MS"/>
              </a:rPr>
              <a:t>e  a</a:t>
            </a:r>
            <a:r>
              <a:rPr sz="1059" spc="4" dirty="0">
                <a:latin typeface="Trebuchet MS"/>
                <a:cs typeface="Trebuchet MS"/>
              </a:rPr>
              <a:t>u</a:t>
            </a:r>
            <a:r>
              <a:rPr sz="1059" spc="-79" dirty="0">
                <a:latin typeface="Trebuchet MS"/>
                <a:cs typeface="Trebuchet MS"/>
              </a:rPr>
              <a:t>t</a:t>
            </a:r>
            <a:r>
              <a:rPr sz="1059" dirty="0">
                <a:latin typeface="Trebuchet MS"/>
                <a:cs typeface="Trebuchet MS"/>
              </a:rPr>
              <a:t>o</a:t>
            </a:r>
            <a:r>
              <a:rPr sz="1059" spc="66" dirty="0">
                <a:latin typeface="Trebuchet MS"/>
                <a:cs typeface="Trebuchet MS"/>
              </a:rPr>
              <a:t>s</a:t>
            </a:r>
            <a:r>
              <a:rPr sz="1059" spc="-9" dirty="0">
                <a:latin typeface="Trebuchet MS"/>
                <a:cs typeface="Trebuchet MS"/>
              </a:rPr>
              <a:t>e</a:t>
            </a:r>
            <a:r>
              <a:rPr sz="1059" spc="-49" dirty="0">
                <a:latin typeface="Trebuchet MS"/>
                <a:cs typeface="Trebuchet MS"/>
              </a:rPr>
              <a:t>r</a:t>
            </a:r>
            <a:r>
              <a:rPr sz="1059" spc="-26" dirty="0">
                <a:latin typeface="Trebuchet MS"/>
                <a:cs typeface="Trebuchet MS"/>
              </a:rPr>
              <a:t>v</a:t>
            </a:r>
            <a:r>
              <a:rPr sz="1059" spc="-57" dirty="0">
                <a:latin typeface="Trebuchet MS"/>
                <a:cs typeface="Trebuchet MS"/>
              </a:rPr>
              <a:t>i</a:t>
            </a:r>
            <a:r>
              <a:rPr sz="1059" spc="-4" dirty="0">
                <a:latin typeface="Trebuchet MS"/>
                <a:cs typeface="Trebuchet MS"/>
              </a:rPr>
              <a:t>c</a:t>
            </a:r>
            <a:r>
              <a:rPr sz="1059" spc="-57" dirty="0">
                <a:latin typeface="Trebuchet MS"/>
                <a:cs typeface="Trebuchet MS"/>
              </a:rPr>
              <a:t>i</a:t>
            </a:r>
            <a:r>
              <a:rPr sz="1059" spc="13" dirty="0">
                <a:latin typeface="Trebuchet MS"/>
                <a:cs typeface="Trebuchet MS"/>
              </a:rPr>
              <a:t>o</a:t>
            </a:r>
            <a:r>
              <a:rPr sz="1059" spc="-84" dirty="0">
                <a:latin typeface="Trebuchet MS"/>
                <a:cs typeface="Trebuchet MS"/>
              </a:rPr>
              <a:t> </a:t>
            </a:r>
            <a:r>
              <a:rPr sz="1059" spc="13" dirty="0">
                <a:latin typeface="Trebuchet MS"/>
                <a:cs typeface="Trebuchet MS"/>
              </a:rPr>
              <a:t>om</a:t>
            </a:r>
            <a:r>
              <a:rPr sz="1059" spc="18" dirty="0">
                <a:latin typeface="Trebuchet MS"/>
                <a:cs typeface="Trebuchet MS"/>
              </a:rPr>
              <a:t>n</a:t>
            </a:r>
            <a:r>
              <a:rPr sz="1059" spc="-57" dirty="0">
                <a:latin typeface="Trebuchet MS"/>
                <a:cs typeface="Trebuchet MS"/>
              </a:rPr>
              <a:t>i</a:t>
            </a:r>
            <a:r>
              <a:rPr sz="1059" spc="-4" dirty="0">
                <a:latin typeface="Trebuchet MS"/>
                <a:cs typeface="Trebuchet MS"/>
              </a:rPr>
              <a:t>c</a:t>
            </a:r>
            <a:r>
              <a:rPr sz="1059" spc="-13" dirty="0">
                <a:latin typeface="Trebuchet MS"/>
                <a:cs typeface="Trebuchet MS"/>
              </a:rPr>
              <a:t>a</a:t>
            </a:r>
            <a:r>
              <a:rPr sz="1059" spc="9" dirty="0">
                <a:latin typeface="Trebuchet MS"/>
                <a:cs typeface="Trebuchet MS"/>
              </a:rPr>
              <a:t>n</a:t>
            </a:r>
            <a:r>
              <a:rPr sz="1059" spc="-13" dirty="0">
                <a:latin typeface="Trebuchet MS"/>
                <a:cs typeface="Trebuchet MS"/>
              </a:rPr>
              <a:t>a</a:t>
            </a:r>
            <a:r>
              <a:rPr sz="1059" spc="-35" dirty="0">
                <a:latin typeface="Trebuchet MS"/>
                <a:cs typeface="Trebuchet MS"/>
              </a:rPr>
              <a:t>l  </a:t>
            </a:r>
            <a:r>
              <a:rPr sz="1059" spc="-9" dirty="0">
                <a:latin typeface="Trebuchet MS"/>
                <a:cs typeface="Trebuchet MS"/>
              </a:rPr>
              <a:t>coherentes</a:t>
            </a:r>
            <a:r>
              <a:rPr sz="1059" spc="-79" dirty="0">
                <a:latin typeface="Trebuchet MS"/>
                <a:cs typeface="Trebuchet MS"/>
              </a:rPr>
              <a:t> </a:t>
            </a:r>
            <a:r>
              <a:rPr sz="1059" spc="-13" dirty="0">
                <a:latin typeface="Trebuchet MS"/>
                <a:cs typeface="Trebuchet MS"/>
              </a:rPr>
              <a:t>para</a:t>
            </a:r>
            <a:r>
              <a:rPr sz="1059" spc="-79" dirty="0">
                <a:latin typeface="Trebuchet MS"/>
                <a:cs typeface="Trebuchet MS"/>
              </a:rPr>
              <a:t> </a:t>
            </a:r>
            <a:r>
              <a:rPr sz="1059" spc="-18" dirty="0">
                <a:latin typeface="Trebuchet MS"/>
                <a:cs typeface="Trebuchet MS"/>
              </a:rPr>
              <a:t>satisfacer</a:t>
            </a:r>
            <a:r>
              <a:rPr sz="1059" spc="-75" dirty="0">
                <a:latin typeface="Trebuchet MS"/>
                <a:cs typeface="Trebuchet MS"/>
              </a:rPr>
              <a:t> </a:t>
            </a:r>
            <a:r>
              <a:rPr sz="1059" dirty="0">
                <a:latin typeface="Trebuchet MS"/>
                <a:cs typeface="Trebuchet MS"/>
              </a:rPr>
              <a:t>a</a:t>
            </a:r>
            <a:r>
              <a:rPr sz="1059" spc="-84" dirty="0">
                <a:latin typeface="Trebuchet MS"/>
                <a:cs typeface="Trebuchet MS"/>
              </a:rPr>
              <a:t> </a:t>
            </a:r>
            <a:r>
              <a:rPr sz="1059" spc="49" dirty="0">
                <a:latin typeface="Trebuchet MS"/>
                <a:cs typeface="Trebuchet MS"/>
              </a:rPr>
              <a:t>sus </a:t>
            </a:r>
            <a:r>
              <a:rPr sz="1059" spc="-304" dirty="0">
                <a:latin typeface="Trebuchet MS"/>
                <a:cs typeface="Trebuchet MS"/>
              </a:rPr>
              <a:t> </a:t>
            </a:r>
            <a:r>
              <a:rPr sz="1059" spc="-26" dirty="0">
                <a:latin typeface="Trebuchet MS"/>
                <a:cs typeface="Trebuchet MS"/>
              </a:rPr>
              <a:t>c</a:t>
            </a:r>
            <a:r>
              <a:rPr sz="1059" spc="-22" dirty="0">
                <a:latin typeface="Trebuchet MS"/>
                <a:cs typeface="Trebuchet MS"/>
              </a:rPr>
              <a:t>l</a:t>
            </a:r>
            <a:r>
              <a:rPr sz="1059" spc="-57" dirty="0">
                <a:latin typeface="Trebuchet MS"/>
                <a:cs typeface="Trebuchet MS"/>
              </a:rPr>
              <a:t>i</a:t>
            </a:r>
            <a:r>
              <a:rPr sz="1059" spc="-9" dirty="0">
                <a:latin typeface="Trebuchet MS"/>
                <a:cs typeface="Trebuchet MS"/>
              </a:rPr>
              <a:t>e</a:t>
            </a:r>
            <a:r>
              <a:rPr sz="1059" spc="-35" dirty="0">
                <a:latin typeface="Trebuchet MS"/>
                <a:cs typeface="Trebuchet MS"/>
              </a:rPr>
              <a:t>nt</a:t>
            </a:r>
            <a:r>
              <a:rPr sz="1059" spc="-9" dirty="0">
                <a:latin typeface="Trebuchet MS"/>
                <a:cs typeface="Trebuchet MS"/>
              </a:rPr>
              <a:t>e</a:t>
            </a:r>
            <a:r>
              <a:rPr sz="1059" spc="75" dirty="0">
                <a:latin typeface="Trebuchet MS"/>
                <a:cs typeface="Trebuchet MS"/>
              </a:rPr>
              <a:t>s</a:t>
            </a:r>
            <a:r>
              <a:rPr sz="1059" spc="-79" dirty="0">
                <a:latin typeface="Trebuchet MS"/>
                <a:cs typeface="Trebuchet MS"/>
              </a:rPr>
              <a:t> </a:t>
            </a:r>
            <a:r>
              <a:rPr sz="1059" dirty="0">
                <a:latin typeface="Trebuchet MS"/>
                <a:cs typeface="Trebuchet MS"/>
              </a:rPr>
              <a:t>c</a:t>
            </a:r>
            <a:r>
              <a:rPr sz="1059" spc="-9" dirty="0">
                <a:latin typeface="Trebuchet MS"/>
                <a:cs typeface="Trebuchet MS"/>
              </a:rPr>
              <a:t>ó</a:t>
            </a:r>
            <a:r>
              <a:rPr sz="1059" spc="35" dirty="0">
                <a:latin typeface="Trebuchet MS"/>
                <a:cs typeface="Trebuchet MS"/>
              </a:rPr>
              <a:t>m</a:t>
            </a:r>
            <a:r>
              <a:rPr sz="1059" spc="13" dirty="0">
                <a:latin typeface="Trebuchet MS"/>
                <a:cs typeface="Trebuchet MS"/>
              </a:rPr>
              <a:t>o</a:t>
            </a:r>
            <a:r>
              <a:rPr sz="1059" spc="-84" dirty="0">
                <a:latin typeface="Trebuchet MS"/>
                <a:cs typeface="Trebuchet MS"/>
              </a:rPr>
              <a:t> </a:t>
            </a:r>
            <a:r>
              <a:rPr sz="1059" spc="-18" dirty="0">
                <a:latin typeface="Trebuchet MS"/>
                <a:cs typeface="Trebuchet MS"/>
              </a:rPr>
              <a:t>y</a:t>
            </a:r>
            <a:r>
              <a:rPr sz="1059" spc="-79" dirty="0">
                <a:latin typeface="Trebuchet MS"/>
                <a:cs typeface="Trebuchet MS"/>
              </a:rPr>
              <a:t> </a:t>
            </a:r>
            <a:r>
              <a:rPr sz="1059" spc="13" dirty="0">
                <a:latin typeface="Trebuchet MS"/>
                <a:cs typeface="Trebuchet MS"/>
              </a:rPr>
              <a:t>d</a:t>
            </a:r>
            <a:r>
              <a:rPr sz="1059" dirty="0">
                <a:latin typeface="Trebuchet MS"/>
                <a:cs typeface="Trebuchet MS"/>
              </a:rPr>
              <a:t>ó</a:t>
            </a:r>
            <a:r>
              <a:rPr sz="1059" spc="13" dirty="0">
                <a:latin typeface="Trebuchet MS"/>
                <a:cs typeface="Trebuchet MS"/>
              </a:rPr>
              <a:t>nd</a:t>
            </a:r>
            <a:r>
              <a:rPr sz="1059" spc="-4" dirty="0">
                <a:latin typeface="Trebuchet MS"/>
                <a:cs typeface="Trebuchet MS"/>
              </a:rPr>
              <a:t>e</a:t>
            </a:r>
            <a:r>
              <a:rPr sz="1059" spc="-75" dirty="0">
                <a:latin typeface="Trebuchet MS"/>
                <a:cs typeface="Trebuchet MS"/>
              </a:rPr>
              <a:t> </a:t>
            </a:r>
            <a:r>
              <a:rPr sz="1059" spc="13" dirty="0">
                <a:latin typeface="Trebuchet MS"/>
                <a:cs typeface="Trebuchet MS"/>
              </a:rPr>
              <a:t>q</a:t>
            </a:r>
            <a:r>
              <a:rPr sz="1059" spc="-26" dirty="0">
                <a:latin typeface="Trebuchet MS"/>
                <a:cs typeface="Trebuchet MS"/>
              </a:rPr>
              <a:t>u</a:t>
            </a:r>
            <a:r>
              <a:rPr sz="1059" spc="-22" dirty="0">
                <a:latin typeface="Trebuchet MS"/>
                <a:cs typeface="Trebuchet MS"/>
              </a:rPr>
              <a:t>i</a:t>
            </a:r>
            <a:r>
              <a:rPr sz="1059" spc="-9" dirty="0">
                <a:latin typeface="Trebuchet MS"/>
                <a:cs typeface="Trebuchet MS"/>
              </a:rPr>
              <a:t>e</a:t>
            </a:r>
            <a:r>
              <a:rPr sz="1059" spc="-49" dirty="0">
                <a:latin typeface="Trebuchet MS"/>
                <a:cs typeface="Trebuchet MS"/>
              </a:rPr>
              <a:t>r</a:t>
            </a:r>
            <a:r>
              <a:rPr sz="1059" spc="-13" dirty="0">
                <a:latin typeface="Trebuchet MS"/>
                <a:cs typeface="Trebuchet MS"/>
              </a:rPr>
              <a:t>a</a:t>
            </a:r>
            <a:r>
              <a:rPr sz="1059" spc="-49" dirty="0">
                <a:latin typeface="Trebuchet MS"/>
                <a:cs typeface="Trebuchet MS"/>
              </a:rPr>
              <a:t>n.  </a:t>
            </a:r>
            <a:r>
              <a:rPr sz="1059" spc="-40" dirty="0">
                <a:latin typeface="Trebuchet MS"/>
                <a:cs typeface="Trebuchet MS"/>
              </a:rPr>
              <a:t>U</a:t>
            </a:r>
            <a:r>
              <a:rPr sz="1059" spc="-31" dirty="0">
                <a:latin typeface="Trebuchet MS"/>
                <a:cs typeface="Trebuchet MS"/>
              </a:rPr>
              <a:t>t</a:t>
            </a:r>
            <a:r>
              <a:rPr sz="1059" spc="-57" dirty="0">
                <a:latin typeface="Trebuchet MS"/>
                <a:cs typeface="Trebuchet MS"/>
              </a:rPr>
              <a:t>i</a:t>
            </a:r>
            <a:r>
              <a:rPr sz="1059" spc="-49" dirty="0">
                <a:latin typeface="Trebuchet MS"/>
                <a:cs typeface="Trebuchet MS"/>
              </a:rPr>
              <a:t>li</a:t>
            </a:r>
            <a:r>
              <a:rPr sz="1059" spc="-44" dirty="0">
                <a:latin typeface="Trebuchet MS"/>
                <a:cs typeface="Trebuchet MS"/>
              </a:rPr>
              <a:t>z</a:t>
            </a:r>
            <a:r>
              <a:rPr sz="1059" spc="-13" dirty="0">
                <a:latin typeface="Trebuchet MS"/>
                <a:cs typeface="Trebuchet MS"/>
              </a:rPr>
              <a:t>a</a:t>
            </a:r>
            <a:r>
              <a:rPr sz="1059" spc="9" dirty="0">
                <a:latin typeface="Trebuchet MS"/>
                <a:cs typeface="Trebuchet MS"/>
              </a:rPr>
              <a:t>n</a:t>
            </a:r>
            <a:r>
              <a:rPr sz="1059" spc="13" dirty="0">
                <a:latin typeface="Trebuchet MS"/>
                <a:cs typeface="Trebuchet MS"/>
              </a:rPr>
              <a:t>do</a:t>
            </a:r>
            <a:r>
              <a:rPr sz="1059" spc="-84" dirty="0">
                <a:latin typeface="Trebuchet MS"/>
                <a:cs typeface="Trebuchet MS"/>
              </a:rPr>
              <a:t> </a:t>
            </a:r>
            <a:r>
              <a:rPr sz="1059" spc="93" dirty="0">
                <a:latin typeface="Trebuchet MS"/>
                <a:cs typeface="Trebuchet MS"/>
              </a:rPr>
              <a:t>A</a:t>
            </a:r>
            <a:r>
              <a:rPr sz="1059" spc="49" dirty="0">
                <a:latin typeface="Trebuchet MS"/>
                <a:cs typeface="Trebuchet MS"/>
              </a:rPr>
              <a:t>I</a:t>
            </a:r>
            <a:r>
              <a:rPr sz="1059" spc="-79" dirty="0">
                <a:latin typeface="Trebuchet MS"/>
                <a:cs typeface="Trebuchet MS"/>
              </a:rPr>
              <a:t> </a:t>
            </a:r>
            <a:r>
              <a:rPr sz="1059" spc="-115" dirty="0">
                <a:latin typeface="Trebuchet MS"/>
                <a:cs typeface="Trebuchet MS"/>
              </a:rPr>
              <a:t>,</a:t>
            </a:r>
            <a:r>
              <a:rPr sz="1059" spc="-75" dirty="0">
                <a:latin typeface="Trebuchet MS"/>
                <a:cs typeface="Trebuchet MS"/>
              </a:rPr>
              <a:t> </a:t>
            </a:r>
            <a:r>
              <a:rPr sz="1059" spc="4" dirty="0">
                <a:latin typeface="Trebuchet MS"/>
                <a:cs typeface="Trebuchet MS"/>
              </a:rPr>
              <a:t>d</a:t>
            </a:r>
            <a:r>
              <a:rPr sz="1059" spc="-4" dirty="0">
                <a:latin typeface="Trebuchet MS"/>
                <a:cs typeface="Trebuchet MS"/>
              </a:rPr>
              <a:t>a</a:t>
            </a:r>
            <a:r>
              <a:rPr sz="1059" spc="-79" dirty="0">
                <a:latin typeface="Trebuchet MS"/>
                <a:cs typeface="Trebuchet MS"/>
              </a:rPr>
              <a:t>t</a:t>
            </a:r>
            <a:r>
              <a:rPr sz="1059" dirty="0">
                <a:latin typeface="Trebuchet MS"/>
                <a:cs typeface="Trebuchet MS"/>
              </a:rPr>
              <a:t>o</a:t>
            </a:r>
            <a:r>
              <a:rPr sz="1059" spc="66" dirty="0">
                <a:latin typeface="Trebuchet MS"/>
                <a:cs typeface="Trebuchet MS"/>
              </a:rPr>
              <a:t>s</a:t>
            </a:r>
            <a:r>
              <a:rPr sz="1059" spc="-115" dirty="0">
                <a:latin typeface="Trebuchet MS"/>
                <a:cs typeface="Trebuchet MS"/>
              </a:rPr>
              <a:t>,</a:t>
            </a:r>
            <a:r>
              <a:rPr sz="1059" spc="-75" dirty="0">
                <a:latin typeface="Trebuchet MS"/>
                <a:cs typeface="Trebuchet MS"/>
              </a:rPr>
              <a:t> </a:t>
            </a:r>
            <a:r>
              <a:rPr sz="1059" spc="-4" dirty="0">
                <a:latin typeface="Trebuchet MS"/>
                <a:cs typeface="Trebuchet MS"/>
              </a:rPr>
              <a:t>a</a:t>
            </a:r>
            <a:r>
              <a:rPr sz="1059" spc="4" dirty="0">
                <a:latin typeface="Trebuchet MS"/>
                <a:cs typeface="Trebuchet MS"/>
              </a:rPr>
              <a:t>n</a:t>
            </a:r>
            <a:r>
              <a:rPr sz="1059" spc="-13" dirty="0">
                <a:latin typeface="Trebuchet MS"/>
                <a:cs typeface="Trebuchet MS"/>
              </a:rPr>
              <a:t>á</a:t>
            </a:r>
            <a:r>
              <a:rPr sz="1059" spc="-44" dirty="0">
                <a:latin typeface="Trebuchet MS"/>
                <a:cs typeface="Trebuchet MS"/>
              </a:rPr>
              <a:t>l</a:t>
            </a:r>
            <a:r>
              <a:rPr sz="1059" spc="-57" dirty="0">
                <a:latin typeface="Trebuchet MS"/>
                <a:cs typeface="Trebuchet MS"/>
              </a:rPr>
              <a:t>i</a:t>
            </a:r>
            <a:r>
              <a:rPr sz="1059" spc="66" dirty="0">
                <a:latin typeface="Trebuchet MS"/>
                <a:cs typeface="Trebuchet MS"/>
              </a:rPr>
              <a:t>s</a:t>
            </a:r>
            <a:r>
              <a:rPr sz="1059" spc="-57" dirty="0">
                <a:latin typeface="Trebuchet MS"/>
                <a:cs typeface="Trebuchet MS"/>
              </a:rPr>
              <a:t>i</a:t>
            </a:r>
            <a:r>
              <a:rPr sz="1059" spc="75" dirty="0">
                <a:latin typeface="Trebuchet MS"/>
                <a:cs typeface="Trebuchet MS"/>
              </a:rPr>
              <a:t>s</a:t>
            </a:r>
            <a:r>
              <a:rPr sz="1059" spc="-75" dirty="0">
                <a:latin typeface="Trebuchet MS"/>
                <a:cs typeface="Trebuchet MS"/>
              </a:rPr>
              <a:t> </a:t>
            </a:r>
            <a:r>
              <a:rPr sz="1059" spc="-13" dirty="0">
                <a:latin typeface="Trebuchet MS"/>
                <a:cs typeface="Trebuchet MS"/>
              </a:rPr>
              <a:t>y  </a:t>
            </a:r>
            <a:r>
              <a:rPr sz="1059" spc="-22" dirty="0">
                <a:latin typeface="Trebuchet MS"/>
                <a:cs typeface="Trebuchet MS"/>
              </a:rPr>
              <a:t>automatización</a:t>
            </a:r>
            <a:endParaRPr sz="1059">
              <a:latin typeface="Trebuchet MS"/>
              <a:cs typeface="Trebuchet MS"/>
            </a:endParaRPr>
          </a:p>
        </p:txBody>
      </p:sp>
      <p:sp>
        <p:nvSpPr>
          <p:cNvPr id="8" name="object 8"/>
          <p:cNvSpPr txBox="1"/>
          <p:nvPr/>
        </p:nvSpPr>
        <p:spPr>
          <a:xfrm>
            <a:off x="9769564" y="5589418"/>
            <a:ext cx="62753" cy="92748"/>
          </a:xfrm>
          <a:prstGeom prst="rect">
            <a:avLst/>
          </a:prstGeom>
        </p:spPr>
        <p:txBody>
          <a:bodyPr vert="horz" wrap="square" lIns="0" tIns="11206" rIns="0" bIns="0" rtlCol="0">
            <a:spAutoFit/>
          </a:bodyPr>
          <a:lstStyle/>
          <a:p>
            <a:pPr marL="11206">
              <a:spcBef>
                <a:spcPts val="88"/>
              </a:spcBef>
            </a:pPr>
            <a:r>
              <a:rPr sz="529" spc="-22" dirty="0">
                <a:latin typeface="Verdana"/>
                <a:cs typeface="Verdana"/>
              </a:rPr>
              <a:t>7</a:t>
            </a:r>
            <a:endParaRPr sz="529">
              <a:latin typeface="Verdana"/>
              <a:cs typeface="Verdana"/>
            </a:endParaRPr>
          </a:p>
        </p:txBody>
      </p:sp>
      <p:sp>
        <p:nvSpPr>
          <p:cNvPr id="9" name="object 9"/>
          <p:cNvSpPr/>
          <p:nvPr/>
        </p:nvSpPr>
        <p:spPr>
          <a:xfrm>
            <a:off x="6990094" y="2872916"/>
            <a:ext cx="386043" cy="382121"/>
          </a:xfrm>
          <a:custGeom>
            <a:avLst/>
            <a:gdLst/>
            <a:ahLst/>
            <a:cxnLst/>
            <a:rect l="l" t="t" r="r" b="b"/>
            <a:pathLst>
              <a:path w="437514" h="433070">
                <a:moveTo>
                  <a:pt x="218544" y="0"/>
                </a:moveTo>
                <a:lnTo>
                  <a:pt x="170689" y="9695"/>
                </a:lnTo>
                <a:lnTo>
                  <a:pt x="131570" y="36119"/>
                </a:lnTo>
                <a:lnTo>
                  <a:pt x="105175" y="75278"/>
                </a:lnTo>
                <a:lnTo>
                  <a:pt x="95493" y="123193"/>
                </a:lnTo>
                <a:lnTo>
                  <a:pt x="99760" y="155283"/>
                </a:lnTo>
                <a:lnTo>
                  <a:pt x="111985" y="184663"/>
                </a:lnTo>
                <a:lnTo>
                  <a:pt x="131196" y="209847"/>
                </a:lnTo>
                <a:lnTo>
                  <a:pt x="156549" y="229522"/>
                </a:lnTo>
                <a:lnTo>
                  <a:pt x="113194" y="247742"/>
                </a:lnTo>
                <a:lnTo>
                  <a:pt x="75311" y="273950"/>
                </a:lnTo>
                <a:lnTo>
                  <a:pt x="43975" y="306839"/>
                </a:lnTo>
                <a:lnTo>
                  <a:pt x="20261" y="345097"/>
                </a:lnTo>
                <a:lnTo>
                  <a:pt x="5244" y="387418"/>
                </a:lnTo>
                <a:lnTo>
                  <a:pt x="0" y="432490"/>
                </a:lnTo>
                <a:lnTo>
                  <a:pt x="10245" y="432490"/>
                </a:lnTo>
                <a:lnTo>
                  <a:pt x="15713" y="387665"/>
                </a:lnTo>
                <a:lnTo>
                  <a:pt x="31275" y="345935"/>
                </a:lnTo>
                <a:lnTo>
                  <a:pt x="55942" y="308227"/>
                </a:lnTo>
                <a:lnTo>
                  <a:pt x="88353" y="276470"/>
                </a:lnTo>
                <a:lnTo>
                  <a:pt x="127398" y="251924"/>
                </a:lnTo>
                <a:lnTo>
                  <a:pt x="171902" y="236018"/>
                </a:lnTo>
                <a:lnTo>
                  <a:pt x="174036" y="235504"/>
                </a:lnTo>
                <a:lnTo>
                  <a:pt x="175615" y="233696"/>
                </a:lnTo>
                <a:lnTo>
                  <a:pt x="176013" y="229322"/>
                </a:lnTo>
                <a:lnTo>
                  <a:pt x="174804" y="227242"/>
                </a:lnTo>
                <a:lnTo>
                  <a:pt x="172798" y="226345"/>
                </a:lnTo>
                <a:lnTo>
                  <a:pt x="145143" y="208838"/>
                </a:lnTo>
                <a:lnTo>
                  <a:pt x="123998" y="184637"/>
                </a:lnTo>
                <a:lnTo>
                  <a:pt x="110512" y="155541"/>
                </a:lnTo>
                <a:lnTo>
                  <a:pt x="105768" y="123179"/>
                </a:lnTo>
                <a:lnTo>
                  <a:pt x="114643" y="79281"/>
                </a:lnTo>
                <a:lnTo>
                  <a:pt x="138840" y="43383"/>
                </a:lnTo>
                <a:lnTo>
                  <a:pt x="174702" y="19159"/>
                </a:lnTo>
                <a:lnTo>
                  <a:pt x="218573" y="10271"/>
                </a:lnTo>
                <a:lnTo>
                  <a:pt x="267244" y="10271"/>
                </a:lnTo>
                <a:lnTo>
                  <a:pt x="266391" y="9695"/>
                </a:lnTo>
                <a:lnTo>
                  <a:pt x="218544" y="0"/>
                </a:lnTo>
                <a:close/>
              </a:path>
              <a:path w="437514" h="433070">
                <a:moveTo>
                  <a:pt x="267244" y="10271"/>
                </a:moveTo>
                <a:lnTo>
                  <a:pt x="218573" y="10271"/>
                </a:lnTo>
                <a:lnTo>
                  <a:pt x="262435" y="19159"/>
                </a:lnTo>
                <a:lnTo>
                  <a:pt x="298293" y="43383"/>
                </a:lnTo>
                <a:lnTo>
                  <a:pt x="322489" y="79281"/>
                </a:lnTo>
                <a:lnTo>
                  <a:pt x="331367" y="123193"/>
                </a:lnTo>
                <a:lnTo>
                  <a:pt x="326620" y="155541"/>
                </a:lnTo>
                <a:lnTo>
                  <a:pt x="313123" y="184663"/>
                </a:lnTo>
                <a:lnTo>
                  <a:pt x="291994" y="208838"/>
                </a:lnTo>
                <a:lnTo>
                  <a:pt x="264347" y="226345"/>
                </a:lnTo>
                <a:lnTo>
                  <a:pt x="262341" y="227242"/>
                </a:lnTo>
                <a:lnTo>
                  <a:pt x="261118" y="229322"/>
                </a:lnTo>
                <a:lnTo>
                  <a:pt x="261531" y="233696"/>
                </a:lnTo>
                <a:lnTo>
                  <a:pt x="263109" y="235504"/>
                </a:lnTo>
                <a:lnTo>
                  <a:pt x="265244" y="236018"/>
                </a:lnTo>
                <a:lnTo>
                  <a:pt x="309736" y="251924"/>
                </a:lnTo>
                <a:lnTo>
                  <a:pt x="348773" y="276470"/>
                </a:lnTo>
                <a:lnTo>
                  <a:pt x="381180" y="308227"/>
                </a:lnTo>
                <a:lnTo>
                  <a:pt x="405733" y="345693"/>
                </a:lnTo>
                <a:lnTo>
                  <a:pt x="421405" y="387665"/>
                </a:lnTo>
                <a:lnTo>
                  <a:pt x="426873" y="432490"/>
                </a:lnTo>
                <a:lnTo>
                  <a:pt x="437118" y="432490"/>
                </a:lnTo>
                <a:lnTo>
                  <a:pt x="431874" y="387418"/>
                </a:lnTo>
                <a:lnTo>
                  <a:pt x="416856" y="345097"/>
                </a:lnTo>
                <a:lnTo>
                  <a:pt x="393139" y="306839"/>
                </a:lnTo>
                <a:lnTo>
                  <a:pt x="361798" y="273950"/>
                </a:lnTo>
                <a:lnTo>
                  <a:pt x="323907" y="247742"/>
                </a:lnTo>
                <a:lnTo>
                  <a:pt x="280540" y="229522"/>
                </a:lnTo>
                <a:lnTo>
                  <a:pt x="305890" y="209847"/>
                </a:lnTo>
                <a:lnTo>
                  <a:pt x="325117" y="184637"/>
                </a:lnTo>
                <a:lnTo>
                  <a:pt x="337316" y="155283"/>
                </a:lnTo>
                <a:lnTo>
                  <a:pt x="341584" y="123179"/>
                </a:lnTo>
                <a:lnTo>
                  <a:pt x="331899" y="75278"/>
                </a:lnTo>
                <a:lnTo>
                  <a:pt x="305505" y="36119"/>
                </a:lnTo>
                <a:lnTo>
                  <a:pt x="267244" y="10271"/>
                </a:lnTo>
                <a:close/>
              </a:path>
              <a:path w="437514" h="433070">
                <a:moveTo>
                  <a:pt x="185889" y="299153"/>
                </a:moveTo>
                <a:lnTo>
                  <a:pt x="150109" y="323216"/>
                </a:lnTo>
                <a:lnTo>
                  <a:pt x="147214" y="338157"/>
                </a:lnTo>
                <a:lnTo>
                  <a:pt x="147976" y="345693"/>
                </a:lnTo>
                <a:lnTo>
                  <a:pt x="215940" y="422874"/>
                </a:lnTo>
                <a:lnTo>
                  <a:pt x="217250" y="423373"/>
                </a:lnTo>
                <a:lnTo>
                  <a:pt x="219867" y="423373"/>
                </a:lnTo>
                <a:lnTo>
                  <a:pt x="221178" y="422874"/>
                </a:lnTo>
                <a:lnTo>
                  <a:pt x="222187" y="421892"/>
                </a:lnTo>
                <a:lnTo>
                  <a:pt x="233072" y="410994"/>
                </a:lnTo>
                <a:lnTo>
                  <a:pt x="218558" y="410994"/>
                </a:lnTo>
                <a:lnTo>
                  <a:pt x="160460" y="352816"/>
                </a:lnTo>
                <a:lnTo>
                  <a:pt x="157588" y="345935"/>
                </a:lnTo>
                <a:lnTo>
                  <a:pt x="157461" y="338700"/>
                </a:lnTo>
                <a:lnTo>
                  <a:pt x="157430" y="330451"/>
                </a:lnTo>
                <a:lnTo>
                  <a:pt x="160402" y="323216"/>
                </a:lnTo>
                <a:lnTo>
                  <a:pt x="171204" y="312402"/>
                </a:lnTo>
                <a:lnTo>
                  <a:pt x="178347" y="309425"/>
                </a:lnTo>
                <a:lnTo>
                  <a:pt x="211966" y="309410"/>
                </a:lnTo>
                <a:lnTo>
                  <a:pt x="207424" y="305668"/>
                </a:lnTo>
                <a:lnTo>
                  <a:pt x="200769" y="302095"/>
                </a:lnTo>
                <a:lnTo>
                  <a:pt x="193553" y="299900"/>
                </a:lnTo>
                <a:lnTo>
                  <a:pt x="185889" y="299153"/>
                </a:lnTo>
                <a:close/>
              </a:path>
              <a:path w="437514" h="433070">
                <a:moveTo>
                  <a:pt x="277219" y="309675"/>
                </a:moveTo>
                <a:lnTo>
                  <a:pt x="251166" y="309675"/>
                </a:lnTo>
                <a:lnTo>
                  <a:pt x="261976" y="311708"/>
                </a:lnTo>
                <a:lnTo>
                  <a:pt x="271306" y="317800"/>
                </a:lnTo>
                <a:lnTo>
                  <a:pt x="276840" y="323328"/>
                </a:lnTo>
                <a:lnTo>
                  <a:pt x="279708" y="330451"/>
                </a:lnTo>
                <a:lnTo>
                  <a:pt x="279796" y="330867"/>
                </a:lnTo>
                <a:lnTo>
                  <a:pt x="279545" y="345097"/>
                </a:lnTo>
                <a:lnTo>
                  <a:pt x="279443" y="346140"/>
                </a:lnTo>
                <a:lnTo>
                  <a:pt x="276542" y="352930"/>
                </a:lnTo>
                <a:lnTo>
                  <a:pt x="218558" y="410994"/>
                </a:lnTo>
                <a:lnTo>
                  <a:pt x="233072" y="410994"/>
                </a:lnTo>
                <a:lnTo>
                  <a:pt x="278574" y="365437"/>
                </a:lnTo>
                <a:lnTo>
                  <a:pt x="289916" y="338700"/>
                </a:lnTo>
                <a:lnTo>
                  <a:pt x="289275" y="330867"/>
                </a:lnTo>
                <a:lnTo>
                  <a:pt x="287121" y="323449"/>
                </a:lnTo>
                <a:lnTo>
                  <a:pt x="283526" y="316619"/>
                </a:lnTo>
                <a:lnTo>
                  <a:pt x="278563" y="310550"/>
                </a:lnTo>
                <a:lnTo>
                  <a:pt x="277219" y="309675"/>
                </a:lnTo>
                <a:close/>
              </a:path>
              <a:path w="437514" h="433070">
                <a:moveTo>
                  <a:pt x="211966" y="309410"/>
                </a:moveTo>
                <a:lnTo>
                  <a:pt x="193558" y="309410"/>
                </a:lnTo>
                <a:lnTo>
                  <a:pt x="200729" y="312402"/>
                </a:lnTo>
                <a:lnTo>
                  <a:pt x="216951" y="328627"/>
                </a:lnTo>
                <a:lnTo>
                  <a:pt x="220179" y="328627"/>
                </a:lnTo>
                <a:lnTo>
                  <a:pt x="230995" y="317800"/>
                </a:lnTo>
                <a:lnTo>
                  <a:pt x="234142" y="315749"/>
                </a:lnTo>
                <a:lnTo>
                  <a:pt x="218558" y="315749"/>
                </a:lnTo>
                <a:lnTo>
                  <a:pt x="213351" y="310550"/>
                </a:lnTo>
                <a:lnTo>
                  <a:pt x="211966" y="309410"/>
                </a:lnTo>
                <a:close/>
              </a:path>
              <a:path w="437514" h="433070">
                <a:moveTo>
                  <a:pt x="251173" y="299540"/>
                </a:moveTo>
                <a:lnTo>
                  <a:pt x="236450" y="302294"/>
                </a:lnTo>
                <a:lnTo>
                  <a:pt x="223752" y="310550"/>
                </a:lnTo>
                <a:lnTo>
                  <a:pt x="218558" y="315749"/>
                </a:lnTo>
                <a:lnTo>
                  <a:pt x="234142" y="315749"/>
                </a:lnTo>
                <a:lnTo>
                  <a:pt x="240349" y="311705"/>
                </a:lnTo>
                <a:lnTo>
                  <a:pt x="251166" y="309675"/>
                </a:lnTo>
                <a:lnTo>
                  <a:pt x="277219" y="309675"/>
                </a:lnTo>
                <a:lnTo>
                  <a:pt x="265862" y="302290"/>
                </a:lnTo>
                <a:lnTo>
                  <a:pt x="251173" y="299540"/>
                </a:lnTo>
                <a:close/>
              </a:path>
            </a:pathLst>
          </a:custGeom>
          <a:solidFill>
            <a:srgbClr val="A56EFF"/>
          </a:solidFill>
        </p:spPr>
        <p:txBody>
          <a:bodyPr wrap="square" lIns="0" tIns="0" rIns="0" bIns="0" rtlCol="0"/>
          <a:lstStyle/>
          <a:p>
            <a:endParaRPr sz="1588"/>
          </a:p>
        </p:txBody>
      </p:sp>
      <p:pic>
        <p:nvPicPr>
          <p:cNvPr id="10" name="object 10"/>
          <p:cNvPicPr/>
          <p:nvPr/>
        </p:nvPicPr>
        <p:blipFill>
          <a:blip r:embed="rId4" cstate="print"/>
          <a:stretch>
            <a:fillRect/>
          </a:stretch>
        </p:blipFill>
        <p:spPr>
          <a:xfrm>
            <a:off x="8985325" y="2884394"/>
            <a:ext cx="432994" cy="432994"/>
          </a:xfrm>
          <a:prstGeom prst="rect">
            <a:avLst/>
          </a:prstGeom>
        </p:spPr>
      </p:pic>
      <p:sp>
        <p:nvSpPr>
          <p:cNvPr id="11" name="object 11"/>
          <p:cNvSpPr txBox="1"/>
          <p:nvPr/>
        </p:nvSpPr>
        <p:spPr>
          <a:xfrm>
            <a:off x="2041326" y="5584038"/>
            <a:ext cx="1280832" cy="92748"/>
          </a:xfrm>
          <a:prstGeom prst="rect">
            <a:avLst/>
          </a:prstGeom>
        </p:spPr>
        <p:txBody>
          <a:bodyPr vert="horz" wrap="square" lIns="0" tIns="11206" rIns="0" bIns="0" rtlCol="0">
            <a:spAutoFit/>
          </a:bodyPr>
          <a:lstStyle/>
          <a:p>
            <a:pPr marL="11206">
              <a:spcBef>
                <a:spcPts val="88"/>
              </a:spcBef>
            </a:pPr>
            <a:r>
              <a:rPr sz="529" dirty="0">
                <a:latin typeface="Verdana"/>
                <a:cs typeface="Verdana"/>
              </a:rPr>
              <a:t>IB</a:t>
            </a:r>
            <a:r>
              <a:rPr sz="529" spc="-18" dirty="0">
                <a:latin typeface="Verdana"/>
                <a:cs typeface="Verdana"/>
              </a:rPr>
              <a:t>M</a:t>
            </a:r>
            <a:r>
              <a:rPr sz="529" spc="-22" dirty="0">
                <a:latin typeface="Verdana"/>
                <a:cs typeface="Verdana"/>
              </a:rPr>
              <a:t> </a:t>
            </a:r>
            <a:r>
              <a:rPr sz="529" spc="-18" dirty="0">
                <a:latin typeface="Verdana"/>
                <a:cs typeface="Verdana"/>
              </a:rPr>
              <a:t>Wa</a:t>
            </a:r>
            <a:r>
              <a:rPr sz="529" spc="-13" dirty="0">
                <a:latin typeface="Verdana"/>
                <a:cs typeface="Verdana"/>
              </a:rPr>
              <a:t>t</a:t>
            </a:r>
            <a:r>
              <a:rPr sz="529" spc="-9" dirty="0">
                <a:latin typeface="Verdana"/>
                <a:cs typeface="Verdana"/>
              </a:rPr>
              <a:t>s</a:t>
            </a:r>
            <a:r>
              <a:rPr sz="529" spc="-4" dirty="0">
                <a:latin typeface="Verdana"/>
                <a:cs typeface="Verdana"/>
              </a:rPr>
              <a:t>o</a:t>
            </a:r>
            <a:r>
              <a:rPr sz="529" spc="-35" dirty="0">
                <a:latin typeface="Verdana"/>
                <a:cs typeface="Verdana"/>
              </a:rPr>
              <a:t>n </a:t>
            </a:r>
            <a:r>
              <a:rPr sz="529" spc="-40" dirty="0">
                <a:latin typeface="Verdana"/>
                <a:cs typeface="Verdana"/>
              </a:rPr>
              <a:t>/</a:t>
            </a:r>
            <a:r>
              <a:rPr sz="529" spc="-44" dirty="0">
                <a:latin typeface="Verdana"/>
                <a:cs typeface="Verdana"/>
              </a:rPr>
              <a:t> </a:t>
            </a:r>
            <a:r>
              <a:rPr sz="529" spc="-119" dirty="0">
                <a:latin typeface="Verdana"/>
                <a:cs typeface="Verdana"/>
              </a:rPr>
              <a:t>©</a:t>
            </a:r>
            <a:r>
              <a:rPr sz="529" spc="-31" dirty="0">
                <a:latin typeface="Verdana"/>
                <a:cs typeface="Verdana"/>
              </a:rPr>
              <a:t> </a:t>
            </a:r>
            <a:r>
              <a:rPr sz="529" spc="4" dirty="0">
                <a:latin typeface="Verdana"/>
                <a:cs typeface="Verdana"/>
              </a:rPr>
              <a:t>202</a:t>
            </a:r>
            <a:r>
              <a:rPr sz="529" spc="-22" dirty="0">
                <a:latin typeface="Verdana"/>
                <a:cs typeface="Verdana"/>
              </a:rPr>
              <a:t>3</a:t>
            </a:r>
            <a:r>
              <a:rPr sz="529" spc="-31" dirty="0">
                <a:latin typeface="Verdana"/>
                <a:cs typeface="Verdana"/>
              </a:rPr>
              <a:t> </a:t>
            </a:r>
            <a:r>
              <a:rPr sz="529" dirty="0">
                <a:latin typeface="Verdana"/>
                <a:cs typeface="Verdana"/>
              </a:rPr>
              <a:t>IB</a:t>
            </a:r>
            <a:r>
              <a:rPr sz="529" spc="-18" dirty="0">
                <a:latin typeface="Verdana"/>
                <a:cs typeface="Verdana"/>
              </a:rPr>
              <a:t>M</a:t>
            </a:r>
            <a:r>
              <a:rPr sz="529" spc="-22" dirty="0">
                <a:latin typeface="Verdana"/>
                <a:cs typeface="Verdana"/>
              </a:rPr>
              <a:t> </a:t>
            </a:r>
            <a:r>
              <a:rPr sz="529" spc="-18" dirty="0">
                <a:latin typeface="Verdana"/>
                <a:cs typeface="Verdana"/>
              </a:rPr>
              <a:t>C</a:t>
            </a:r>
            <a:r>
              <a:rPr sz="529" spc="-4" dirty="0">
                <a:latin typeface="Verdana"/>
                <a:cs typeface="Verdana"/>
              </a:rPr>
              <a:t>o</a:t>
            </a:r>
            <a:r>
              <a:rPr sz="529" spc="-18" dirty="0">
                <a:latin typeface="Verdana"/>
                <a:cs typeface="Verdana"/>
              </a:rPr>
              <a:t>r</a:t>
            </a:r>
            <a:r>
              <a:rPr sz="529" spc="-4" dirty="0">
                <a:latin typeface="Verdana"/>
                <a:cs typeface="Verdana"/>
              </a:rPr>
              <a:t>po</a:t>
            </a:r>
            <a:r>
              <a:rPr sz="529" spc="-18" dirty="0">
                <a:latin typeface="Verdana"/>
                <a:cs typeface="Verdana"/>
              </a:rPr>
              <a:t>ra</a:t>
            </a:r>
            <a:r>
              <a:rPr sz="529" spc="-13" dirty="0">
                <a:latin typeface="Verdana"/>
                <a:cs typeface="Verdana"/>
              </a:rPr>
              <a:t>t</a:t>
            </a:r>
            <a:r>
              <a:rPr sz="529" spc="-4" dirty="0">
                <a:latin typeface="Verdana"/>
                <a:cs typeface="Verdana"/>
              </a:rPr>
              <a:t>io</a:t>
            </a:r>
            <a:r>
              <a:rPr sz="529" spc="-35" dirty="0">
                <a:latin typeface="Verdana"/>
                <a:cs typeface="Verdana"/>
              </a:rPr>
              <a:t>n</a:t>
            </a:r>
            <a:endParaRPr sz="529">
              <a:latin typeface="Verdana"/>
              <a:cs typeface="Verdana"/>
            </a:endParaRPr>
          </a:p>
        </p:txBody>
      </p:sp>
      <p:sp>
        <p:nvSpPr>
          <p:cNvPr id="12" name="object 12"/>
          <p:cNvSpPr txBox="1"/>
          <p:nvPr/>
        </p:nvSpPr>
        <p:spPr>
          <a:xfrm>
            <a:off x="2130192" y="3431586"/>
            <a:ext cx="3235138" cy="1341860"/>
          </a:xfrm>
          <a:prstGeom prst="rect">
            <a:avLst/>
          </a:prstGeom>
        </p:spPr>
        <p:txBody>
          <a:bodyPr vert="horz" wrap="square" lIns="0" tIns="11766" rIns="0" bIns="0" rtlCol="0">
            <a:spAutoFit/>
          </a:bodyPr>
          <a:lstStyle/>
          <a:p>
            <a:pPr marL="40904">
              <a:spcBef>
                <a:spcPts val="93"/>
              </a:spcBef>
            </a:pPr>
            <a:r>
              <a:rPr sz="3794" spc="282" dirty="0">
                <a:latin typeface="Trebuchet MS"/>
                <a:cs typeface="Trebuchet MS"/>
              </a:rPr>
              <a:t>AI+</a:t>
            </a:r>
            <a:endParaRPr sz="3794">
              <a:latin typeface="Trebuchet MS"/>
              <a:cs typeface="Trebuchet MS"/>
            </a:endParaRPr>
          </a:p>
          <a:p>
            <a:pPr marL="11206" marR="4483">
              <a:lnSpc>
                <a:spcPct val="107500"/>
              </a:lnSpc>
              <a:spcBef>
                <a:spcPts val="1769"/>
              </a:spcBef>
            </a:pPr>
            <a:r>
              <a:rPr sz="1059" spc="-18" dirty="0">
                <a:latin typeface="Trebuchet MS"/>
                <a:cs typeface="Trebuchet MS"/>
              </a:rPr>
              <a:t>Natural</a:t>
            </a:r>
            <a:r>
              <a:rPr sz="1059" spc="-75" dirty="0">
                <a:latin typeface="Trebuchet MS"/>
                <a:cs typeface="Trebuchet MS"/>
              </a:rPr>
              <a:t> </a:t>
            </a:r>
            <a:r>
              <a:rPr sz="1059" spc="-18" dirty="0">
                <a:latin typeface="Trebuchet MS"/>
                <a:cs typeface="Trebuchet MS"/>
              </a:rPr>
              <a:t>Lenguaje</a:t>
            </a:r>
            <a:r>
              <a:rPr sz="1059" spc="-71" dirty="0">
                <a:latin typeface="Trebuchet MS"/>
                <a:cs typeface="Trebuchet MS"/>
              </a:rPr>
              <a:t> </a:t>
            </a:r>
            <a:r>
              <a:rPr sz="1059" spc="-4" dirty="0">
                <a:latin typeface="Trebuchet MS"/>
                <a:cs typeface="Trebuchet MS"/>
              </a:rPr>
              <a:t>Understanding</a:t>
            </a:r>
            <a:r>
              <a:rPr sz="1059" spc="-71" dirty="0">
                <a:latin typeface="Trebuchet MS"/>
                <a:cs typeface="Trebuchet MS"/>
              </a:rPr>
              <a:t> </a:t>
            </a:r>
            <a:r>
              <a:rPr sz="1059" spc="-31" dirty="0">
                <a:latin typeface="Trebuchet MS"/>
                <a:cs typeface="Trebuchet MS"/>
              </a:rPr>
              <a:t>(NLU),</a:t>
            </a:r>
            <a:r>
              <a:rPr sz="1059" spc="-71" dirty="0">
                <a:latin typeface="Trebuchet MS"/>
                <a:cs typeface="Trebuchet MS"/>
              </a:rPr>
              <a:t> </a:t>
            </a:r>
            <a:r>
              <a:rPr sz="1059" spc="-9" dirty="0">
                <a:latin typeface="Trebuchet MS"/>
                <a:cs typeface="Trebuchet MS"/>
              </a:rPr>
              <a:t>procesamiento </a:t>
            </a:r>
            <a:r>
              <a:rPr sz="1059" spc="-304" dirty="0">
                <a:latin typeface="Trebuchet MS"/>
                <a:cs typeface="Trebuchet MS"/>
              </a:rPr>
              <a:t> </a:t>
            </a:r>
            <a:r>
              <a:rPr sz="1059" dirty="0">
                <a:latin typeface="Trebuchet MS"/>
                <a:cs typeface="Trebuchet MS"/>
              </a:rPr>
              <a:t>d</a:t>
            </a:r>
            <a:r>
              <a:rPr sz="1059" spc="4" dirty="0">
                <a:latin typeface="Trebuchet MS"/>
                <a:cs typeface="Trebuchet MS"/>
              </a:rPr>
              <a:t>e</a:t>
            </a:r>
            <a:r>
              <a:rPr sz="1059" spc="-75" dirty="0">
                <a:latin typeface="Trebuchet MS"/>
                <a:cs typeface="Trebuchet MS"/>
              </a:rPr>
              <a:t> </a:t>
            </a:r>
            <a:r>
              <a:rPr sz="1059" spc="-44" dirty="0">
                <a:latin typeface="Trebuchet MS"/>
                <a:cs typeface="Trebuchet MS"/>
              </a:rPr>
              <a:t>l</a:t>
            </a:r>
            <a:r>
              <a:rPr sz="1059" spc="-13" dirty="0">
                <a:latin typeface="Trebuchet MS"/>
                <a:cs typeface="Trebuchet MS"/>
              </a:rPr>
              <a:t>e</a:t>
            </a:r>
            <a:r>
              <a:rPr sz="1059" spc="9" dirty="0">
                <a:latin typeface="Trebuchet MS"/>
                <a:cs typeface="Trebuchet MS"/>
              </a:rPr>
              <a:t>ngu</a:t>
            </a:r>
            <a:r>
              <a:rPr sz="1059" dirty="0">
                <a:latin typeface="Trebuchet MS"/>
                <a:cs typeface="Trebuchet MS"/>
              </a:rPr>
              <a:t>a</a:t>
            </a:r>
            <a:r>
              <a:rPr sz="1059" spc="-141" dirty="0">
                <a:latin typeface="Trebuchet MS"/>
                <a:cs typeface="Trebuchet MS"/>
              </a:rPr>
              <a:t>j</a:t>
            </a:r>
            <a:r>
              <a:rPr sz="1059" spc="-4" dirty="0">
                <a:latin typeface="Trebuchet MS"/>
                <a:cs typeface="Trebuchet MS"/>
              </a:rPr>
              <a:t>e</a:t>
            </a:r>
            <a:r>
              <a:rPr sz="1059" spc="-75" dirty="0">
                <a:latin typeface="Trebuchet MS"/>
                <a:cs typeface="Trebuchet MS"/>
              </a:rPr>
              <a:t> </a:t>
            </a:r>
            <a:r>
              <a:rPr sz="1059" spc="4" dirty="0">
                <a:latin typeface="Trebuchet MS"/>
                <a:cs typeface="Trebuchet MS"/>
              </a:rPr>
              <a:t>n</a:t>
            </a:r>
            <a:r>
              <a:rPr sz="1059" spc="-4" dirty="0">
                <a:latin typeface="Trebuchet MS"/>
                <a:cs typeface="Trebuchet MS"/>
              </a:rPr>
              <a:t>a</a:t>
            </a:r>
            <a:r>
              <a:rPr sz="1059" spc="-79" dirty="0">
                <a:latin typeface="Trebuchet MS"/>
                <a:cs typeface="Trebuchet MS"/>
              </a:rPr>
              <a:t>t</a:t>
            </a:r>
            <a:r>
              <a:rPr sz="1059" spc="-18" dirty="0">
                <a:latin typeface="Trebuchet MS"/>
                <a:cs typeface="Trebuchet MS"/>
              </a:rPr>
              <a:t>u</a:t>
            </a:r>
            <a:r>
              <a:rPr sz="1059" spc="-22" dirty="0">
                <a:latin typeface="Trebuchet MS"/>
                <a:cs typeface="Trebuchet MS"/>
              </a:rPr>
              <a:t>r</a:t>
            </a:r>
            <a:r>
              <a:rPr sz="1059" spc="-13" dirty="0">
                <a:latin typeface="Trebuchet MS"/>
                <a:cs typeface="Trebuchet MS"/>
              </a:rPr>
              <a:t>a</a:t>
            </a:r>
            <a:r>
              <a:rPr sz="1059" spc="-44" dirty="0">
                <a:latin typeface="Trebuchet MS"/>
                <a:cs typeface="Trebuchet MS"/>
              </a:rPr>
              <a:t>l</a:t>
            </a:r>
            <a:r>
              <a:rPr sz="1059" spc="-115" dirty="0">
                <a:latin typeface="Trebuchet MS"/>
                <a:cs typeface="Trebuchet MS"/>
              </a:rPr>
              <a:t>,</a:t>
            </a:r>
            <a:r>
              <a:rPr sz="1059" spc="-75" dirty="0">
                <a:latin typeface="Trebuchet MS"/>
                <a:cs typeface="Trebuchet MS"/>
              </a:rPr>
              <a:t> </a:t>
            </a:r>
            <a:r>
              <a:rPr sz="1059" spc="-13" dirty="0">
                <a:latin typeface="Trebuchet MS"/>
                <a:cs typeface="Trebuchet MS"/>
              </a:rPr>
              <a:t>e</a:t>
            </a:r>
            <a:r>
              <a:rPr sz="1059" spc="-35" dirty="0">
                <a:latin typeface="Trebuchet MS"/>
                <a:cs typeface="Trebuchet MS"/>
              </a:rPr>
              <a:t>l</a:t>
            </a:r>
            <a:r>
              <a:rPr sz="1059" spc="-79" dirty="0">
                <a:latin typeface="Trebuchet MS"/>
                <a:cs typeface="Trebuchet MS"/>
              </a:rPr>
              <a:t> </a:t>
            </a:r>
            <a:r>
              <a:rPr sz="1059" spc="-13" dirty="0">
                <a:latin typeface="Trebuchet MS"/>
                <a:cs typeface="Trebuchet MS"/>
              </a:rPr>
              <a:t>a</a:t>
            </a:r>
            <a:r>
              <a:rPr sz="1059" spc="-18" dirty="0">
                <a:latin typeface="Trebuchet MS"/>
                <a:cs typeface="Trebuchet MS"/>
              </a:rPr>
              <a:t>p</a:t>
            </a:r>
            <a:r>
              <a:rPr sz="1059" spc="-22" dirty="0">
                <a:latin typeface="Trebuchet MS"/>
                <a:cs typeface="Trebuchet MS"/>
              </a:rPr>
              <a:t>r</a:t>
            </a:r>
            <a:r>
              <a:rPr sz="1059" spc="-13" dirty="0">
                <a:latin typeface="Trebuchet MS"/>
                <a:cs typeface="Trebuchet MS"/>
              </a:rPr>
              <a:t>e</a:t>
            </a:r>
            <a:r>
              <a:rPr sz="1059" spc="-9" dirty="0">
                <a:latin typeface="Trebuchet MS"/>
                <a:cs typeface="Trebuchet MS"/>
              </a:rPr>
              <a:t>nd</a:t>
            </a:r>
            <a:r>
              <a:rPr sz="1059" spc="-13" dirty="0">
                <a:latin typeface="Trebuchet MS"/>
                <a:cs typeface="Trebuchet MS"/>
              </a:rPr>
              <a:t>i</a:t>
            </a:r>
            <a:r>
              <a:rPr sz="1059" spc="-44" dirty="0">
                <a:latin typeface="Trebuchet MS"/>
                <a:cs typeface="Trebuchet MS"/>
              </a:rPr>
              <a:t>z</a:t>
            </a:r>
            <a:r>
              <a:rPr sz="1059" spc="-13" dirty="0">
                <a:latin typeface="Trebuchet MS"/>
                <a:cs typeface="Trebuchet MS"/>
              </a:rPr>
              <a:t>a</a:t>
            </a:r>
            <a:r>
              <a:rPr sz="1059" spc="-141" dirty="0">
                <a:latin typeface="Trebuchet MS"/>
                <a:cs typeface="Trebuchet MS"/>
              </a:rPr>
              <a:t>j</a:t>
            </a:r>
            <a:r>
              <a:rPr sz="1059" spc="-4" dirty="0">
                <a:latin typeface="Trebuchet MS"/>
                <a:cs typeface="Trebuchet MS"/>
              </a:rPr>
              <a:t>e</a:t>
            </a:r>
            <a:r>
              <a:rPr sz="1059" spc="-75" dirty="0">
                <a:latin typeface="Trebuchet MS"/>
                <a:cs typeface="Trebuchet MS"/>
              </a:rPr>
              <a:t> </a:t>
            </a:r>
            <a:r>
              <a:rPr sz="1059" spc="-13" dirty="0">
                <a:latin typeface="Trebuchet MS"/>
                <a:cs typeface="Trebuchet MS"/>
              </a:rPr>
              <a:t>a</a:t>
            </a:r>
            <a:r>
              <a:rPr sz="1059" spc="-35" dirty="0">
                <a:latin typeface="Trebuchet MS"/>
                <a:cs typeface="Trebuchet MS"/>
              </a:rPr>
              <a:t>ut</a:t>
            </a:r>
            <a:r>
              <a:rPr sz="1059" dirty="0">
                <a:latin typeface="Trebuchet MS"/>
                <a:cs typeface="Trebuchet MS"/>
              </a:rPr>
              <a:t>o</a:t>
            </a:r>
            <a:r>
              <a:rPr sz="1059" spc="35" dirty="0">
                <a:latin typeface="Trebuchet MS"/>
                <a:cs typeface="Trebuchet MS"/>
              </a:rPr>
              <a:t>m</a:t>
            </a:r>
            <a:r>
              <a:rPr sz="1059" spc="-13" dirty="0">
                <a:latin typeface="Trebuchet MS"/>
                <a:cs typeface="Trebuchet MS"/>
              </a:rPr>
              <a:t>á</a:t>
            </a:r>
            <a:r>
              <a:rPr sz="1059" spc="-79" dirty="0">
                <a:latin typeface="Trebuchet MS"/>
                <a:cs typeface="Trebuchet MS"/>
              </a:rPr>
              <a:t>t</a:t>
            </a:r>
            <a:r>
              <a:rPr sz="1059" spc="-57" dirty="0">
                <a:latin typeface="Trebuchet MS"/>
                <a:cs typeface="Trebuchet MS"/>
              </a:rPr>
              <a:t>i</a:t>
            </a:r>
            <a:r>
              <a:rPr sz="1059" spc="-4" dirty="0">
                <a:latin typeface="Trebuchet MS"/>
                <a:cs typeface="Trebuchet MS"/>
              </a:rPr>
              <a:t>c</a:t>
            </a:r>
            <a:r>
              <a:rPr sz="1059" dirty="0">
                <a:latin typeface="Trebuchet MS"/>
                <a:cs typeface="Trebuchet MS"/>
              </a:rPr>
              <a:t>o</a:t>
            </a:r>
            <a:r>
              <a:rPr sz="1059" spc="-101" dirty="0">
                <a:latin typeface="Trebuchet MS"/>
                <a:cs typeface="Trebuchet MS"/>
              </a:rPr>
              <a:t>,  </a:t>
            </a:r>
            <a:r>
              <a:rPr sz="1059" spc="-18" dirty="0">
                <a:latin typeface="Trebuchet MS"/>
                <a:cs typeface="Trebuchet MS"/>
              </a:rPr>
              <a:t>p</a:t>
            </a:r>
            <a:r>
              <a:rPr sz="1059" spc="-22" dirty="0">
                <a:latin typeface="Trebuchet MS"/>
                <a:cs typeface="Trebuchet MS"/>
              </a:rPr>
              <a:t>r</a:t>
            </a:r>
            <a:r>
              <a:rPr sz="1059" dirty="0">
                <a:latin typeface="Trebuchet MS"/>
                <a:cs typeface="Trebuchet MS"/>
              </a:rPr>
              <a:t>o</a:t>
            </a:r>
            <a:r>
              <a:rPr sz="1059" spc="-4" dirty="0">
                <a:latin typeface="Trebuchet MS"/>
                <a:cs typeface="Trebuchet MS"/>
              </a:rPr>
              <a:t>c</a:t>
            </a:r>
            <a:r>
              <a:rPr sz="1059" spc="-13" dirty="0">
                <a:latin typeface="Trebuchet MS"/>
                <a:cs typeface="Trebuchet MS"/>
              </a:rPr>
              <a:t>e</a:t>
            </a:r>
            <a:r>
              <a:rPr sz="1059" spc="66" dirty="0">
                <a:latin typeface="Trebuchet MS"/>
                <a:cs typeface="Trebuchet MS"/>
              </a:rPr>
              <a:t>s</a:t>
            </a:r>
            <a:r>
              <a:rPr sz="1059" spc="-13" dirty="0">
                <a:latin typeface="Trebuchet MS"/>
                <a:cs typeface="Trebuchet MS"/>
              </a:rPr>
              <a:t>a</a:t>
            </a:r>
            <a:r>
              <a:rPr sz="1059" spc="35" dirty="0">
                <a:latin typeface="Trebuchet MS"/>
                <a:cs typeface="Trebuchet MS"/>
              </a:rPr>
              <a:t>m</a:t>
            </a:r>
            <a:r>
              <a:rPr sz="1059" spc="-57" dirty="0">
                <a:latin typeface="Trebuchet MS"/>
                <a:cs typeface="Trebuchet MS"/>
              </a:rPr>
              <a:t>i</a:t>
            </a:r>
            <a:r>
              <a:rPr sz="1059" spc="-13" dirty="0">
                <a:latin typeface="Trebuchet MS"/>
                <a:cs typeface="Trebuchet MS"/>
              </a:rPr>
              <a:t>e</a:t>
            </a:r>
            <a:r>
              <a:rPr sz="1059" spc="-35" dirty="0">
                <a:latin typeface="Trebuchet MS"/>
                <a:cs typeface="Trebuchet MS"/>
              </a:rPr>
              <a:t>nt</a:t>
            </a:r>
            <a:r>
              <a:rPr sz="1059" spc="13" dirty="0">
                <a:latin typeface="Trebuchet MS"/>
                <a:cs typeface="Trebuchet MS"/>
              </a:rPr>
              <a:t>o</a:t>
            </a:r>
            <a:r>
              <a:rPr sz="1059" spc="-84" dirty="0">
                <a:latin typeface="Trebuchet MS"/>
                <a:cs typeface="Trebuchet MS"/>
              </a:rPr>
              <a:t> </a:t>
            </a:r>
            <a:r>
              <a:rPr sz="1059" dirty="0">
                <a:latin typeface="Trebuchet MS"/>
                <a:cs typeface="Trebuchet MS"/>
              </a:rPr>
              <a:t>d</a:t>
            </a:r>
            <a:r>
              <a:rPr sz="1059" spc="4" dirty="0">
                <a:latin typeface="Trebuchet MS"/>
                <a:cs typeface="Trebuchet MS"/>
              </a:rPr>
              <a:t>e</a:t>
            </a:r>
            <a:r>
              <a:rPr sz="1059" spc="-75" dirty="0">
                <a:latin typeface="Trebuchet MS"/>
                <a:cs typeface="Trebuchet MS"/>
              </a:rPr>
              <a:t> </a:t>
            </a:r>
            <a:r>
              <a:rPr sz="1059" spc="-13" dirty="0">
                <a:latin typeface="Trebuchet MS"/>
                <a:cs typeface="Trebuchet MS"/>
              </a:rPr>
              <a:t>a</a:t>
            </a:r>
            <a:r>
              <a:rPr sz="1059" spc="-44" dirty="0">
                <a:latin typeface="Trebuchet MS"/>
                <a:cs typeface="Trebuchet MS"/>
              </a:rPr>
              <a:t>l</a:t>
            </a:r>
            <a:r>
              <a:rPr sz="1059" spc="-79" dirty="0">
                <a:latin typeface="Trebuchet MS"/>
                <a:cs typeface="Trebuchet MS"/>
              </a:rPr>
              <a:t>t</a:t>
            </a:r>
            <a:r>
              <a:rPr sz="1059" dirty="0">
                <a:latin typeface="Trebuchet MS"/>
                <a:cs typeface="Trebuchet MS"/>
              </a:rPr>
              <a:t>o</a:t>
            </a:r>
            <a:r>
              <a:rPr sz="1059" spc="75" dirty="0">
                <a:latin typeface="Trebuchet MS"/>
                <a:cs typeface="Trebuchet MS"/>
              </a:rPr>
              <a:t>s</a:t>
            </a:r>
            <a:r>
              <a:rPr sz="1059" spc="-79" dirty="0">
                <a:latin typeface="Trebuchet MS"/>
                <a:cs typeface="Trebuchet MS"/>
              </a:rPr>
              <a:t> </a:t>
            </a:r>
            <a:r>
              <a:rPr sz="1059" spc="-26" dirty="0">
                <a:latin typeface="Trebuchet MS"/>
                <a:cs typeface="Trebuchet MS"/>
              </a:rPr>
              <a:t>v</a:t>
            </a:r>
            <a:r>
              <a:rPr sz="1059" dirty="0">
                <a:latin typeface="Trebuchet MS"/>
                <a:cs typeface="Trebuchet MS"/>
              </a:rPr>
              <a:t>o</a:t>
            </a:r>
            <a:r>
              <a:rPr sz="1059" spc="-44" dirty="0">
                <a:latin typeface="Trebuchet MS"/>
                <a:cs typeface="Trebuchet MS"/>
              </a:rPr>
              <a:t>l</a:t>
            </a:r>
            <a:r>
              <a:rPr sz="1059" spc="18" dirty="0">
                <a:latin typeface="Trebuchet MS"/>
                <a:cs typeface="Trebuchet MS"/>
              </a:rPr>
              <a:t>ú</a:t>
            </a:r>
            <a:r>
              <a:rPr sz="1059" spc="26" dirty="0">
                <a:latin typeface="Trebuchet MS"/>
                <a:cs typeface="Trebuchet MS"/>
              </a:rPr>
              <a:t>m</a:t>
            </a:r>
            <a:r>
              <a:rPr sz="1059" spc="-13" dirty="0">
                <a:latin typeface="Trebuchet MS"/>
                <a:cs typeface="Trebuchet MS"/>
              </a:rPr>
              <a:t>e</a:t>
            </a:r>
            <a:r>
              <a:rPr sz="1059" dirty="0">
                <a:latin typeface="Trebuchet MS"/>
                <a:cs typeface="Trebuchet MS"/>
              </a:rPr>
              <a:t>n</a:t>
            </a:r>
            <a:r>
              <a:rPr sz="1059" spc="-4" dirty="0">
                <a:latin typeface="Trebuchet MS"/>
                <a:cs typeface="Trebuchet MS"/>
              </a:rPr>
              <a:t>e</a:t>
            </a:r>
            <a:r>
              <a:rPr sz="1059" spc="75" dirty="0">
                <a:latin typeface="Trebuchet MS"/>
                <a:cs typeface="Trebuchet MS"/>
              </a:rPr>
              <a:t>s</a:t>
            </a:r>
            <a:r>
              <a:rPr sz="1059" spc="-79" dirty="0">
                <a:latin typeface="Trebuchet MS"/>
                <a:cs typeface="Trebuchet MS"/>
              </a:rPr>
              <a:t> </a:t>
            </a:r>
            <a:r>
              <a:rPr sz="1059" dirty="0">
                <a:latin typeface="Trebuchet MS"/>
                <a:cs typeface="Trebuchet MS"/>
              </a:rPr>
              <a:t>d</a:t>
            </a:r>
            <a:r>
              <a:rPr sz="1059" spc="4" dirty="0">
                <a:latin typeface="Trebuchet MS"/>
                <a:cs typeface="Trebuchet MS"/>
              </a:rPr>
              <a:t>e</a:t>
            </a:r>
            <a:r>
              <a:rPr sz="1059" spc="-75" dirty="0">
                <a:latin typeface="Trebuchet MS"/>
                <a:cs typeface="Trebuchet MS"/>
              </a:rPr>
              <a:t> </a:t>
            </a:r>
            <a:r>
              <a:rPr sz="1059" spc="4" dirty="0">
                <a:latin typeface="Trebuchet MS"/>
                <a:cs typeface="Trebuchet MS"/>
              </a:rPr>
              <a:t>d</a:t>
            </a:r>
            <a:r>
              <a:rPr sz="1059" spc="-4" dirty="0">
                <a:latin typeface="Trebuchet MS"/>
                <a:cs typeface="Trebuchet MS"/>
              </a:rPr>
              <a:t>a</a:t>
            </a:r>
            <a:r>
              <a:rPr sz="1059" spc="-79" dirty="0">
                <a:latin typeface="Trebuchet MS"/>
                <a:cs typeface="Trebuchet MS"/>
              </a:rPr>
              <a:t>t</a:t>
            </a:r>
            <a:r>
              <a:rPr sz="1059" dirty="0">
                <a:latin typeface="Trebuchet MS"/>
                <a:cs typeface="Trebuchet MS"/>
              </a:rPr>
              <a:t>o</a:t>
            </a:r>
            <a:r>
              <a:rPr sz="1059" spc="75" dirty="0">
                <a:latin typeface="Trebuchet MS"/>
                <a:cs typeface="Trebuchet MS"/>
              </a:rPr>
              <a:t>s</a:t>
            </a:r>
            <a:endParaRPr sz="1059">
              <a:latin typeface="Trebuchet MS"/>
              <a:cs typeface="Trebuchet MS"/>
            </a:endParaRP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370407" y="1112449"/>
            <a:ext cx="7191454" cy="392113"/>
          </a:xfrm>
          <a:prstGeom prst="rect">
            <a:avLst/>
          </a:prstGeom>
        </p:spPr>
        <p:txBody>
          <a:bodyPr vert="horz" wrap="square" lIns="0" tIns="11766" rIns="0" bIns="0" rtlCol="0" anchor="ctr">
            <a:spAutoFit/>
          </a:bodyPr>
          <a:lstStyle/>
          <a:p>
            <a:pPr marL="11206">
              <a:lnSpc>
                <a:spcPct val="100000"/>
              </a:lnSpc>
              <a:spcBef>
                <a:spcPts val="93"/>
              </a:spcBef>
            </a:pPr>
            <a:r>
              <a:rPr lang="en-US" sz="2471" spc="132" dirty="0">
                <a:solidFill>
                  <a:srgbClr val="0F62FE"/>
                </a:solidFill>
              </a:rPr>
              <a:t>La </a:t>
            </a:r>
            <a:r>
              <a:rPr lang="en-US" sz="2471" spc="132" dirty="0" err="1">
                <a:solidFill>
                  <a:srgbClr val="0F62FE"/>
                </a:solidFill>
              </a:rPr>
              <a:t>tecnología</a:t>
            </a:r>
            <a:r>
              <a:rPr lang="en-US" sz="2471" spc="132" dirty="0">
                <a:solidFill>
                  <a:srgbClr val="0F62FE"/>
                </a:solidFill>
              </a:rPr>
              <a:t> </a:t>
            </a:r>
            <a:r>
              <a:rPr sz="2471" spc="-291" dirty="0">
                <a:solidFill>
                  <a:srgbClr val="0F62FE"/>
                </a:solidFill>
              </a:rPr>
              <a:t> </a:t>
            </a:r>
            <a:r>
              <a:rPr sz="2471" spc="-137" dirty="0"/>
              <a:t>e</a:t>
            </a:r>
            <a:r>
              <a:rPr sz="2471" spc="-132" dirty="0"/>
              <a:t>s</a:t>
            </a:r>
            <a:r>
              <a:rPr sz="2471" spc="-221" dirty="0"/>
              <a:t>t</a:t>
            </a:r>
            <a:r>
              <a:rPr sz="2471" spc="-115" dirty="0"/>
              <a:t>á</a:t>
            </a:r>
            <a:r>
              <a:rPr sz="2471" spc="-282" dirty="0"/>
              <a:t> </a:t>
            </a:r>
            <a:r>
              <a:rPr sz="2471" spc="-221" dirty="0" err="1"/>
              <a:t>t</a:t>
            </a:r>
            <a:r>
              <a:rPr sz="2471" spc="-247" dirty="0" err="1"/>
              <a:t>r</a:t>
            </a:r>
            <a:r>
              <a:rPr sz="2471" spc="-119" dirty="0" err="1"/>
              <a:t>a</a:t>
            </a:r>
            <a:r>
              <a:rPr sz="2471" spc="-238" dirty="0" err="1"/>
              <a:t>n</a:t>
            </a:r>
            <a:r>
              <a:rPr sz="2471" spc="-180" dirty="0" err="1"/>
              <a:t>s</a:t>
            </a:r>
            <a:r>
              <a:rPr sz="2471" spc="-296" dirty="0" err="1"/>
              <a:t>f</a:t>
            </a:r>
            <a:r>
              <a:rPr sz="2471" spc="-260" dirty="0" err="1"/>
              <a:t>o</a:t>
            </a:r>
            <a:r>
              <a:rPr sz="2471" spc="-247" dirty="0" err="1"/>
              <a:t>r</a:t>
            </a:r>
            <a:r>
              <a:rPr sz="2471" spc="-207" dirty="0" err="1"/>
              <a:t>m</a:t>
            </a:r>
            <a:r>
              <a:rPr sz="2471" spc="-119" dirty="0" err="1"/>
              <a:t>a</a:t>
            </a:r>
            <a:r>
              <a:rPr sz="2471" spc="-238" dirty="0" err="1"/>
              <a:t>n</a:t>
            </a:r>
            <a:r>
              <a:rPr sz="2471" spc="-234" dirty="0" err="1"/>
              <a:t>d</a:t>
            </a:r>
            <a:r>
              <a:rPr sz="2471" spc="-256" dirty="0" err="1"/>
              <a:t>o</a:t>
            </a:r>
            <a:r>
              <a:rPr sz="2471" spc="-287" dirty="0"/>
              <a:t> </a:t>
            </a:r>
            <a:r>
              <a:rPr sz="2471" spc="-128" dirty="0" err="1"/>
              <a:t>l</a:t>
            </a:r>
            <a:r>
              <a:rPr sz="2471" spc="-269" dirty="0" err="1"/>
              <a:t>o</a:t>
            </a:r>
            <a:r>
              <a:rPr sz="2471" spc="-168" dirty="0" err="1"/>
              <a:t>s</a:t>
            </a:r>
            <a:r>
              <a:rPr lang="es-ES" sz="2471" spc="-168" dirty="0"/>
              <a:t> negocios</a:t>
            </a:r>
            <a:endParaRPr sz="2471" spc="-168" dirty="0"/>
          </a:p>
        </p:txBody>
      </p:sp>
      <p:sp>
        <p:nvSpPr>
          <p:cNvPr id="3" name="object 3"/>
          <p:cNvSpPr txBox="1"/>
          <p:nvPr/>
        </p:nvSpPr>
        <p:spPr>
          <a:xfrm>
            <a:off x="2370407" y="1639592"/>
            <a:ext cx="2361640" cy="1148859"/>
          </a:xfrm>
          <a:prstGeom prst="rect">
            <a:avLst/>
          </a:prstGeom>
        </p:spPr>
        <p:txBody>
          <a:bodyPr vert="horz" wrap="square" lIns="0" tIns="11766" rIns="0" bIns="0" rtlCol="0">
            <a:spAutoFit/>
          </a:bodyPr>
          <a:lstStyle/>
          <a:p>
            <a:pPr marL="11206">
              <a:lnSpc>
                <a:spcPts val="4077"/>
              </a:lnSpc>
              <a:spcBef>
                <a:spcPts val="93"/>
              </a:spcBef>
            </a:pPr>
            <a:endParaRPr sz="2471" dirty="0">
              <a:latin typeface="Lucida Sans Unicode"/>
              <a:cs typeface="Lucida Sans Unicode"/>
            </a:endParaRPr>
          </a:p>
          <a:p>
            <a:pPr marL="319945">
              <a:lnSpc>
                <a:spcPts val="2277"/>
              </a:lnSpc>
            </a:pPr>
            <a:r>
              <a:rPr sz="2471" spc="-207" dirty="0">
                <a:solidFill>
                  <a:srgbClr val="0F62FE"/>
                </a:solidFill>
                <a:latin typeface="Lucida Sans Unicode"/>
                <a:cs typeface="Lucida Sans Unicode"/>
              </a:rPr>
              <a:t>A</a:t>
            </a:r>
            <a:r>
              <a:rPr sz="2471" spc="-159" dirty="0">
                <a:solidFill>
                  <a:srgbClr val="0F62FE"/>
                </a:solidFill>
                <a:latin typeface="Lucida Sans Unicode"/>
                <a:cs typeface="Lucida Sans Unicode"/>
              </a:rPr>
              <a:t>y</a:t>
            </a:r>
            <a:r>
              <a:rPr sz="2471" spc="-150" dirty="0">
                <a:solidFill>
                  <a:srgbClr val="0F62FE"/>
                </a:solidFill>
                <a:latin typeface="Lucida Sans Unicode"/>
                <a:cs typeface="Lucida Sans Unicode"/>
              </a:rPr>
              <a:t>u</a:t>
            </a:r>
            <a:r>
              <a:rPr sz="2471" spc="-146" dirty="0">
                <a:solidFill>
                  <a:srgbClr val="0F62FE"/>
                </a:solidFill>
                <a:latin typeface="Lucida Sans Unicode"/>
                <a:cs typeface="Lucida Sans Unicode"/>
              </a:rPr>
              <a:t>d</a:t>
            </a:r>
            <a:r>
              <a:rPr sz="2471" spc="-88" dirty="0">
                <a:solidFill>
                  <a:srgbClr val="0F62FE"/>
                </a:solidFill>
                <a:latin typeface="Lucida Sans Unicode"/>
                <a:cs typeface="Lucida Sans Unicode"/>
              </a:rPr>
              <a:t>a</a:t>
            </a:r>
            <a:r>
              <a:rPr sz="2471" spc="-150" dirty="0">
                <a:solidFill>
                  <a:srgbClr val="0F62FE"/>
                </a:solidFill>
                <a:latin typeface="Lucida Sans Unicode"/>
                <a:cs typeface="Lucida Sans Unicode"/>
              </a:rPr>
              <a:t>n</a:t>
            </a:r>
            <a:r>
              <a:rPr sz="2471" spc="-146" dirty="0">
                <a:solidFill>
                  <a:srgbClr val="0F62FE"/>
                </a:solidFill>
                <a:latin typeface="Lucida Sans Unicode"/>
                <a:cs typeface="Lucida Sans Unicode"/>
              </a:rPr>
              <a:t>do</a:t>
            </a:r>
            <a:r>
              <a:rPr sz="2471" spc="-176" dirty="0">
                <a:solidFill>
                  <a:srgbClr val="0F62FE"/>
                </a:solidFill>
                <a:latin typeface="Lucida Sans Unicode"/>
                <a:cs typeface="Lucida Sans Unicode"/>
              </a:rPr>
              <a:t> </a:t>
            </a:r>
            <a:r>
              <a:rPr sz="2471" spc="-66" dirty="0">
                <a:solidFill>
                  <a:srgbClr val="0F62FE"/>
                </a:solidFill>
                <a:latin typeface="Lucida Sans Unicode"/>
                <a:cs typeface="Lucida Sans Unicode"/>
              </a:rPr>
              <a:t>a</a:t>
            </a:r>
            <a:r>
              <a:rPr sz="2471" spc="-185" dirty="0">
                <a:solidFill>
                  <a:srgbClr val="0F62FE"/>
                </a:solidFill>
                <a:latin typeface="Lucida Sans Unicode"/>
                <a:cs typeface="Lucida Sans Unicode"/>
              </a:rPr>
              <a:t> </a:t>
            </a:r>
            <a:r>
              <a:rPr sz="2471" spc="-124" dirty="0">
                <a:solidFill>
                  <a:srgbClr val="0F62FE"/>
                </a:solidFill>
                <a:latin typeface="Lucida Sans Unicode"/>
                <a:cs typeface="Lucida Sans Unicode"/>
              </a:rPr>
              <a:t>c</a:t>
            </a:r>
            <a:r>
              <a:rPr sz="2471" spc="-93" dirty="0">
                <a:solidFill>
                  <a:srgbClr val="0F62FE"/>
                </a:solidFill>
                <a:latin typeface="Lucida Sans Unicode"/>
                <a:cs typeface="Lucida Sans Unicode"/>
              </a:rPr>
              <a:t>r</a:t>
            </a:r>
            <a:r>
              <a:rPr sz="2471" spc="-75" dirty="0">
                <a:solidFill>
                  <a:srgbClr val="0F62FE"/>
                </a:solidFill>
                <a:latin typeface="Lucida Sans Unicode"/>
                <a:cs typeface="Lucida Sans Unicode"/>
              </a:rPr>
              <a:t>e</a:t>
            </a:r>
            <a:r>
              <a:rPr sz="2471" spc="-88" dirty="0">
                <a:solidFill>
                  <a:srgbClr val="0F62FE"/>
                </a:solidFill>
                <a:latin typeface="Lucida Sans Unicode"/>
                <a:cs typeface="Lucida Sans Unicode"/>
              </a:rPr>
              <a:t>a</a:t>
            </a:r>
            <a:r>
              <a:rPr sz="2471" spc="-146" dirty="0">
                <a:solidFill>
                  <a:srgbClr val="0F62FE"/>
                </a:solidFill>
                <a:latin typeface="Lucida Sans Unicode"/>
                <a:cs typeface="Lucida Sans Unicode"/>
              </a:rPr>
              <a:t>r</a:t>
            </a:r>
            <a:r>
              <a:rPr sz="2471" spc="-344" dirty="0">
                <a:solidFill>
                  <a:srgbClr val="0F62FE"/>
                </a:solidFill>
                <a:latin typeface="Lucida Sans Unicode"/>
                <a:cs typeface="Lucida Sans Unicode"/>
              </a:rPr>
              <a:t>↷</a:t>
            </a:r>
            <a:endParaRPr sz="2471" dirty="0">
              <a:latin typeface="Lucida Sans Unicode"/>
              <a:cs typeface="Lucida Sans Unicode"/>
            </a:endParaRPr>
          </a:p>
        </p:txBody>
      </p:sp>
      <p:grpSp>
        <p:nvGrpSpPr>
          <p:cNvPr id="4" name="object 4"/>
          <p:cNvGrpSpPr/>
          <p:nvPr/>
        </p:nvGrpSpPr>
        <p:grpSpPr>
          <a:xfrm>
            <a:off x="4787415" y="4577603"/>
            <a:ext cx="5161990" cy="662268"/>
            <a:chOff x="3546137" y="5187950"/>
            <a:chExt cx="5850255" cy="750570"/>
          </a:xfrm>
        </p:grpSpPr>
        <p:sp>
          <p:nvSpPr>
            <p:cNvPr id="5" name="object 5"/>
            <p:cNvSpPr/>
            <p:nvPr/>
          </p:nvSpPr>
          <p:spPr>
            <a:xfrm>
              <a:off x="3546132" y="5187949"/>
              <a:ext cx="5850255" cy="750570"/>
            </a:xfrm>
            <a:custGeom>
              <a:avLst/>
              <a:gdLst/>
              <a:ahLst/>
              <a:cxnLst/>
              <a:rect l="l" t="t" r="r" b="b"/>
              <a:pathLst>
                <a:path w="5850255" h="750570">
                  <a:moveTo>
                    <a:pt x="5849950" y="0"/>
                  </a:moveTo>
                  <a:lnTo>
                    <a:pt x="0" y="0"/>
                  </a:lnTo>
                  <a:lnTo>
                    <a:pt x="0" y="5080"/>
                  </a:lnTo>
                  <a:lnTo>
                    <a:pt x="0" y="745490"/>
                  </a:lnTo>
                  <a:lnTo>
                    <a:pt x="0" y="750570"/>
                  </a:lnTo>
                  <a:lnTo>
                    <a:pt x="5849950" y="750570"/>
                  </a:lnTo>
                  <a:lnTo>
                    <a:pt x="5849950" y="745490"/>
                  </a:lnTo>
                  <a:lnTo>
                    <a:pt x="5130" y="745490"/>
                  </a:lnTo>
                  <a:lnTo>
                    <a:pt x="5130" y="5080"/>
                  </a:lnTo>
                  <a:lnTo>
                    <a:pt x="5844806" y="5080"/>
                  </a:lnTo>
                  <a:lnTo>
                    <a:pt x="5844806" y="745363"/>
                  </a:lnTo>
                  <a:lnTo>
                    <a:pt x="5849950" y="745363"/>
                  </a:lnTo>
                  <a:lnTo>
                    <a:pt x="5849950" y="5080"/>
                  </a:lnTo>
                  <a:lnTo>
                    <a:pt x="5849950" y="4940"/>
                  </a:lnTo>
                  <a:lnTo>
                    <a:pt x="5849950" y="0"/>
                  </a:lnTo>
                  <a:close/>
                </a:path>
              </a:pathLst>
            </a:custGeom>
            <a:solidFill>
              <a:srgbClr val="20272A"/>
            </a:solidFill>
          </p:spPr>
          <p:txBody>
            <a:bodyPr wrap="square" lIns="0" tIns="0" rIns="0" bIns="0" rtlCol="0"/>
            <a:lstStyle/>
            <a:p>
              <a:endParaRPr sz="1588"/>
            </a:p>
          </p:txBody>
        </p:sp>
        <p:sp>
          <p:nvSpPr>
            <p:cNvPr id="6" name="object 6"/>
            <p:cNvSpPr/>
            <p:nvPr/>
          </p:nvSpPr>
          <p:spPr>
            <a:xfrm>
              <a:off x="5330519" y="5328302"/>
              <a:ext cx="0" cy="469900"/>
            </a:xfrm>
            <a:custGeom>
              <a:avLst/>
              <a:gdLst/>
              <a:ahLst/>
              <a:cxnLst/>
              <a:rect l="l" t="t" r="r" b="b"/>
              <a:pathLst>
                <a:path h="469900">
                  <a:moveTo>
                    <a:pt x="0" y="0"/>
                  </a:moveTo>
                  <a:lnTo>
                    <a:pt x="0" y="469644"/>
                  </a:lnTo>
                </a:path>
              </a:pathLst>
            </a:custGeom>
            <a:ln w="11284">
              <a:solidFill>
                <a:srgbClr val="000000"/>
              </a:solidFill>
            </a:ln>
          </p:spPr>
          <p:txBody>
            <a:bodyPr wrap="square" lIns="0" tIns="0" rIns="0" bIns="0" rtlCol="0"/>
            <a:lstStyle/>
            <a:p>
              <a:endParaRPr sz="1588"/>
            </a:p>
          </p:txBody>
        </p:sp>
        <p:sp>
          <p:nvSpPr>
            <p:cNvPr id="7" name="object 7"/>
            <p:cNvSpPr/>
            <p:nvPr/>
          </p:nvSpPr>
          <p:spPr>
            <a:xfrm>
              <a:off x="7356359" y="5328302"/>
              <a:ext cx="0" cy="469900"/>
            </a:xfrm>
            <a:custGeom>
              <a:avLst/>
              <a:gdLst/>
              <a:ahLst/>
              <a:cxnLst/>
              <a:rect l="l" t="t" r="r" b="b"/>
              <a:pathLst>
                <a:path h="469900">
                  <a:moveTo>
                    <a:pt x="0" y="0"/>
                  </a:moveTo>
                  <a:lnTo>
                    <a:pt x="0" y="469644"/>
                  </a:lnTo>
                </a:path>
              </a:pathLst>
            </a:custGeom>
            <a:ln w="11284">
              <a:solidFill>
                <a:srgbClr val="000000"/>
              </a:solidFill>
            </a:ln>
          </p:spPr>
          <p:txBody>
            <a:bodyPr wrap="square" lIns="0" tIns="0" rIns="0" bIns="0" rtlCol="0"/>
            <a:lstStyle/>
            <a:p>
              <a:endParaRPr sz="1588"/>
            </a:p>
          </p:txBody>
        </p:sp>
      </p:grpSp>
      <p:sp>
        <p:nvSpPr>
          <p:cNvPr id="8" name="object 8"/>
          <p:cNvSpPr/>
          <p:nvPr/>
        </p:nvSpPr>
        <p:spPr>
          <a:xfrm>
            <a:off x="4811931" y="1962524"/>
            <a:ext cx="5161990" cy="731184"/>
          </a:xfrm>
          <a:custGeom>
            <a:avLst/>
            <a:gdLst/>
            <a:ahLst/>
            <a:cxnLst/>
            <a:rect l="l" t="t" r="r" b="b"/>
            <a:pathLst>
              <a:path w="5850255" h="828675">
                <a:moveTo>
                  <a:pt x="5849941" y="0"/>
                </a:moveTo>
                <a:lnTo>
                  <a:pt x="0" y="0"/>
                </a:lnTo>
                <a:lnTo>
                  <a:pt x="0" y="828421"/>
                </a:lnTo>
                <a:lnTo>
                  <a:pt x="5849941" y="828421"/>
                </a:lnTo>
                <a:lnTo>
                  <a:pt x="5849941" y="0"/>
                </a:lnTo>
                <a:close/>
              </a:path>
            </a:pathLst>
          </a:custGeom>
          <a:solidFill>
            <a:srgbClr val="0F61FD"/>
          </a:solidFill>
        </p:spPr>
        <p:txBody>
          <a:bodyPr wrap="square" lIns="0" tIns="0" rIns="0" bIns="0" rtlCol="0"/>
          <a:lstStyle/>
          <a:p>
            <a:endParaRPr sz="1588"/>
          </a:p>
        </p:txBody>
      </p:sp>
      <p:sp>
        <p:nvSpPr>
          <p:cNvPr id="9" name="object 9"/>
          <p:cNvSpPr/>
          <p:nvPr/>
        </p:nvSpPr>
        <p:spPr>
          <a:xfrm>
            <a:off x="6378239" y="3940560"/>
            <a:ext cx="0" cy="460001"/>
          </a:xfrm>
          <a:custGeom>
            <a:avLst/>
            <a:gdLst/>
            <a:ahLst/>
            <a:cxnLst/>
            <a:rect l="l" t="t" r="r" b="b"/>
            <a:pathLst>
              <a:path h="521335">
                <a:moveTo>
                  <a:pt x="0" y="0"/>
                </a:moveTo>
                <a:lnTo>
                  <a:pt x="0" y="521169"/>
                </a:lnTo>
              </a:path>
            </a:pathLst>
          </a:custGeom>
          <a:ln w="11284">
            <a:solidFill>
              <a:srgbClr val="0F61FE"/>
            </a:solidFill>
          </a:ln>
        </p:spPr>
        <p:txBody>
          <a:bodyPr wrap="square" lIns="0" tIns="0" rIns="0" bIns="0" rtlCol="0"/>
          <a:lstStyle/>
          <a:p>
            <a:endParaRPr sz="1588"/>
          </a:p>
        </p:txBody>
      </p:sp>
      <p:sp>
        <p:nvSpPr>
          <p:cNvPr id="10" name="object 10"/>
          <p:cNvSpPr/>
          <p:nvPr/>
        </p:nvSpPr>
        <p:spPr>
          <a:xfrm>
            <a:off x="8165744" y="3959942"/>
            <a:ext cx="0" cy="460001"/>
          </a:xfrm>
          <a:custGeom>
            <a:avLst/>
            <a:gdLst/>
            <a:ahLst/>
            <a:cxnLst/>
            <a:rect l="l" t="t" r="r" b="b"/>
            <a:pathLst>
              <a:path h="521335">
                <a:moveTo>
                  <a:pt x="0" y="0"/>
                </a:moveTo>
                <a:lnTo>
                  <a:pt x="0" y="521169"/>
                </a:lnTo>
              </a:path>
            </a:pathLst>
          </a:custGeom>
          <a:ln w="11284">
            <a:solidFill>
              <a:srgbClr val="0F61FE"/>
            </a:solidFill>
          </a:ln>
        </p:spPr>
        <p:txBody>
          <a:bodyPr wrap="square" lIns="0" tIns="0" rIns="0" bIns="0" rtlCol="0"/>
          <a:lstStyle/>
          <a:p>
            <a:endParaRPr sz="1588"/>
          </a:p>
        </p:txBody>
      </p:sp>
      <p:grpSp>
        <p:nvGrpSpPr>
          <p:cNvPr id="11" name="object 11"/>
          <p:cNvGrpSpPr/>
          <p:nvPr/>
        </p:nvGrpSpPr>
        <p:grpSpPr>
          <a:xfrm>
            <a:off x="4793986" y="3561229"/>
            <a:ext cx="5161990" cy="914399"/>
            <a:chOff x="3553584" y="4036059"/>
            <a:chExt cx="5850255" cy="1036319"/>
          </a:xfrm>
        </p:grpSpPr>
        <p:sp>
          <p:nvSpPr>
            <p:cNvPr id="12" name="object 12"/>
            <p:cNvSpPr/>
            <p:nvPr/>
          </p:nvSpPr>
          <p:spPr>
            <a:xfrm>
              <a:off x="3553574" y="4036059"/>
              <a:ext cx="5850255" cy="1036319"/>
            </a:xfrm>
            <a:custGeom>
              <a:avLst/>
              <a:gdLst/>
              <a:ahLst/>
              <a:cxnLst/>
              <a:rect l="l" t="t" r="r" b="b"/>
              <a:pathLst>
                <a:path w="5850255" h="1036320">
                  <a:moveTo>
                    <a:pt x="5849950" y="0"/>
                  </a:moveTo>
                  <a:lnTo>
                    <a:pt x="5844819" y="0"/>
                  </a:lnTo>
                  <a:lnTo>
                    <a:pt x="5844819" y="3810"/>
                  </a:lnTo>
                  <a:lnTo>
                    <a:pt x="5844819" y="1031240"/>
                  </a:lnTo>
                  <a:lnTo>
                    <a:pt x="5130" y="1031240"/>
                  </a:lnTo>
                  <a:lnTo>
                    <a:pt x="5130" y="3810"/>
                  </a:lnTo>
                  <a:lnTo>
                    <a:pt x="5844819" y="3810"/>
                  </a:lnTo>
                  <a:lnTo>
                    <a:pt x="5844819" y="0"/>
                  </a:lnTo>
                  <a:lnTo>
                    <a:pt x="0" y="0"/>
                  </a:lnTo>
                  <a:lnTo>
                    <a:pt x="0" y="3810"/>
                  </a:lnTo>
                  <a:lnTo>
                    <a:pt x="0" y="1031240"/>
                  </a:lnTo>
                  <a:lnTo>
                    <a:pt x="0" y="1036320"/>
                  </a:lnTo>
                  <a:lnTo>
                    <a:pt x="5849950" y="1036320"/>
                  </a:lnTo>
                  <a:lnTo>
                    <a:pt x="5849950" y="1031240"/>
                  </a:lnTo>
                  <a:lnTo>
                    <a:pt x="5849950" y="3810"/>
                  </a:lnTo>
                  <a:lnTo>
                    <a:pt x="5849950" y="0"/>
                  </a:lnTo>
                  <a:close/>
                </a:path>
              </a:pathLst>
            </a:custGeom>
            <a:solidFill>
              <a:srgbClr val="0F61FD"/>
            </a:solidFill>
          </p:spPr>
          <p:txBody>
            <a:bodyPr wrap="square" lIns="0" tIns="0" rIns="0" bIns="0" rtlCol="0"/>
            <a:lstStyle/>
            <a:p>
              <a:endParaRPr sz="1588"/>
            </a:p>
          </p:txBody>
        </p:sp>
        <p:sp>
          <p:nvSpPr>
            <p:cNvPr id="13" name="object 13"/>
            <p:cNvSpPr/>
            <p:nvPr/>
          </p:nvSpPr>
          <p:spPr>
            <a:xfrm>
              <a:off x="3705075" y="4386357"/>
              <a:ext cx="5546725" cy="0"/>
            </a:xfrm>
            <a:custGeom>
              <a:avLst/>
              <a:gdLst/>
              <a:ahLst/>
              <a:cxnLst/>
              <a:rect l="l" t="t" r="r" b="b"/>
              <a:pathLst>
                <a:path w="5546725">
                  <a:moveTo>
                    <a:pt x="0" y="0"/>
                  </a:moveTo>
                  <a:lnTo>
                    <a:pt x="5546151" y="0"/>
                  </a:lnTo>
                </a:path>
              </a:pathLst>
            </a:custGeom>
            <a:ln w="11297">
              <a:solidFill>
                <a:srgbClr val="0F61FD"/>
              </a:solidFill>
            </a:ln>
          </p:spPr>
          <p:txBody>
            <a:bodyPr wrap="square" lIns="0" tIns="0" rIns="0" bIns="0" rtlCol="0"/>
            <a:lstStyle/>
            <a:p>
              <a:endParaRPr sz="1588"/>
            </a:p>
          </p:txBody>
        </p:sp>
      </p:grpSp>
      <p:sp>
        <p:nvSpPr>
          <p:cNvPr id="14" name="object 14"/>
          <p:cNvSpPr txBox="1"/>
          <p:nvPr/>
        </p:nvSpPr>
        <p:spPr>
          <a:xfrm>
            <a:off x="6545088" y="3906399"/>
            <a:ext cx="1541929" cy="331018"/>
          </a:xfrm>
          <a:prstGeom prst="rect">
            <a:avLst/>
          </a:prstGeom>
        </p:spPr>
        <p:txBody>
          <a:bodyPr vert="horz" wrap="square" lIns="0" tIns="11206" rIns="0" bIns="0" rtlCol="0">
            <a:spAutoFit/>
          </a:bodyPr>
          <a:lstStyle/>
          <a:p>
            <a:pPr marL="442656" marR="4483" indent="-432009">
              <a:lnSpc>
                <a:spcPct val="107300"/>
              </a:lnSpc>
              <a:spcBef>
                <a:spcPts val="88"/>
              </a:spcBef>
            </a:pPr>
            <a:r>
              <a:rPr sz="971" spc="-35" dirty="0">
                <a:latin typeface="Lucida Sans Unicode"/>
                <a:cs typeface="Lucida Sans Unicode"/>
              </a:rPr>
              <a:t>En</a:t>
            </a:r>
            <a:r>
              <a:rPr sz="971" spc="-71" dirty="0">
                <a:latin typeface="Lucida Sans Unicode"/>
                <a:cs typeface="Lucida Sans Unicode"/>
              </a:rPr>
              <a:t>t</a:t>
            </a:r>
            <a:r>
              <a:rPr sz="971" spc="-35" dirty="0">
                <a:latin typeface="Lucida Sans Unicode"/>
                <a:cs typeface="Lucida Sans Unicode"/>
              </a:rPr>
              <a:t>e</a:t>
            </a:r>
            <a:r>
              <a:rPr sz="971" spc="-75" dirty="0">
                <a:latin typeface="Lucida Sans Unicode"/>
                <a:cs typeface="Lucida Sans Unicode"/>
              </a:rPr>
              <a:t>n</a:t>
            </a:r>
            <a:r>
              <a:rPr sz="971" spc="-84" dirty="0">
                <a:latin typeface="Lucida Sans Unicode"/>
                <a:cs typeface="Lucida Sans Unicode"/>
              </a:rPr>
              <a:t>d</a:t>
            </a:r>
            <a:r>
              <a:rPr sz="971" spc="-57" dirty="0">
                <a:latin typeface="Lucida Sans Unicode"/>
                <a:cs typeface="Lucida Sans Unicode"/>
              </a:rPr>
              <a:t>i</a:t>
            </a:r>
            <a:r>
              <a:rPr sz="971" spc="-79" dirty="0">
                <a:latin typeface="Lucida Sans Unicode"/>
                <a:cs typeface="Lucida Sans Unicode"/>
              </a:rPr>
              <a:t>m</a:t>
            </a:r>
            <a:r>
              <a:rPr sz="971" spc="-57" dirty="0">
                <a:latin typeface="Lucida Sans Unicode"/>
                <a:cs typeface="Lucida Sans Unicode"/>
              </a:rPr>
              <a:t>i</a:t>
            </a:r>
            <a:r>
              <a:rPr sz="971" spc="-35" dirty="0">
                <a:latin typeface="Lucida Sans Unicode"/>
                <a:cs typeface="Lucida Sans Unicode"/>
              </a:rPr>
              <a:t>e</a:t>
            </a:r>
            <a:r>
              <a:rPr sz="971" spc="-75" dirty="0">
                <a:latin typeface="Lucida Sans Unicode"/>
                <a:cs typeface="Lucida Sans Unicode"/>
              </a:rPr>
              <a:t>n</a:t>
            </a:r>
            <a:r>
              <a:rPr sz="971" spc="-71" dirty="0">
                <a:latin typeface="Lucida Sans Unicode"/>
                <a:cs typeface="Lucida Sans Unicode"/>
              </a:rPr>
              <a:t>t</a:t>
            </a:r>
            <a:r>
              <a:rPr sz="971" spc="-75" dirty="0">
                <a:latin typeface="Lucida Sans Unicode"/>
                <a:cs typeface="Lucida Sans Unicode"/>
              </a:rPr>
              <a:t>o</a:t>
            </a:r>
            <a:r>
              <a:rPr sz="971" spc="-97" dirty="0">
                <a:latin typeface="Lucida Sans Unicode"/>
                <a:cs typeface="Lucida Sans Unicode"/>
              </a:rPr>
              <a:t> </a:t>
            </a:r>
            <a:r>
              <a:rPr sz="971" spc="-40" dirty="0">
                <a:latin typeface="Lucida Sans Unicode"/>
                <a:cs typeface="Lucida Sans Unicode"/>
              </a:rPr>
              <a:t>i</a:t>
            </a:r>
            <a:r>
              <a:rPr sz="971" spc="-93" dirty="0">
                <a:latin typeface="Lucida Sans Unicode"/>
                <a:cs typeface="Lucida Sans Unicode"/>
              </a:rPr>
              <a:t>n</a:t>
            </a:r>
            <a:r>
              <a:rPr sz="971" spc="-71" dirty="0">
                <a:latin typeface="Lucida Sans Unicode"/>
                <a:cs typeface="Lucida Sans Unicode"/>
              </a:rPr>
              <a:t>t</a:t>
            </a:r>
            <a:r>
              <a:rPr sz="971" spc="-35" dirty="0">
                <a:latin typeface="Lucida Sans Unicode"/>
                <a:cs typeface="Lucida Sans Unicode"/>
              </a:rPr>
              <a:t>e</a:t>
            </a:r>
            <a:r>
              <a:rPr sz="971" spc="-49" dirty="0">
                <a:latin typeface="Lucida Sans Unicode"/>
                <a:cs typeface="Lucida Sans Unicode"/>
              </a:rPr>
              <a:t>li</a:t>
            </a:r>
            <a:r>
              <a:rPr sz="971" spc="-119" dirty="0">
                <a:latin typeface="Lucida Sans Unicode"/>
                <a:cs typeface="Lucida Sans Unicode"/>
              </a:rPr>
              <a:t>g</a:t>
            </a:r>
            <a:r>
              <a:rPr sz="971" spc="-35" dirty="0">
                <a:latin typeface="Lucida Sans Unicode"/>
                <a:cs typeface="Lucida Sans Unicode"/>
              </a:rPr>
              <a:t>e</a:t>
            </a:r>
            <a:r>
              <a:rPr sz="971" spc="-75" dirty="0">
                <a:latin typeface="Lucida Sans Unicode"/>
                <a:cs typeface="Lucida Sans Unicode"/>
              </a:rPr>
              <a:t>n</a:t>
            </a:r>
            <a:r>
              <a:rPr sz="971" spc="-71" dirty="0">
                <a:latin typeface="Lucida Sans Unicode"/>
                <a:cs typeface="Lucida Sans Unicode"/>
              </a:rPr>
              <a:t>t</a:t>
            </a:r>
            <a:r>
              <a:rPr sz="971" spc="-26" dirty="0">
                <a:latin typeface="Lucida Sans Unicode"/>
                <a:cs typeface="Lucida Sans Unicode"/>
              </a:rPr>
              <a:t>e</a:t>
            </a:r>
            <a:r>
              <a:rPr sz="971" spc="-88" dirty="0">
                <a:latin typeface="Lucida Sans Unicode"/>
                <a:cs typeface="Lucida Sans Unicode"/>
              </a:rPr>
              <a:t> </a:t>
            </a:r>
            <a:r>
              <a:rPr sz="971" spc="-53" dirty="0">
                <a:latin typeface="Lucida Sans Unicode"/>
                <a:cs typeface="Lucida Sans Unicode"/>
              </a:rPr>
              <a:t>de  </a:t>
            </a:r>
            <a:r>
              <a:rPr sz="971" spc="-66" dirty="0">
                <a:latin typeface="Lucida Sans Unicode"/>
                <a:cs typeface="Lucida Sans Unicode"/>
              </a:rPr>
              <a:t>documentos</a:t>
            </a:r>
            <a:endParaRPr sz="971">
              <a:latin typeface="Lucida Sans Unicode"/>
              <a:cs typeface="Lucida Sans Unicode"/>
            </a:endParaRPr>
          </a:p>
        </p:txBody>
      </p:sp>
      <p:sp>
        <p:nvSpPr>
          <p:cNvPr id="15" name="object 15"/>
          <p:cNvSpPr txBox="1"/>
          <p:nvPr/>
        </p:nvSpPr>
        <p:spPr>
          <a:xfrm>
            <a:off x="6400622" y="3634599"/>
            <a:ext cx="1855694" cy="160715"/>
          </a:xfrm>
          <a:prstGeom prst="rect">
            <a:avLst/>
          </a:prstGeom>
        </p:spPr>
        <p:txBody>
          <a:bodyPr vert="horz" wrap="square" lIns="0" tIns="11206" rIns="0" bIns="0" rtlCol="0">
            <a:spAutoFit/>
          </a:bodyPr>
          <a:lstStyle/>
          <a:p>
            <a:pPr marL="11206">
              <a:spcBef>
                <a:spcPts val="88"/>
              </a:spcBef>
            </a:pPr>
            <a:r>
              <a:rPr sz="971" spc="-26" dirty="0">
                <a:latin typeface="Lucida Sans Unicode"/>
                <a:cs typeface="Lucida Sans Unicode"/>
              </a:rPr>
              <a:t>Pr</a:t>
            </a:r>
            <a:r>
              <a:rPr sz="971" spc="-88" dirty="0">
                <a:latin typeface="Lucida Sans Unicode"/>
                <a:cs typeface="Lucida Sans Unicode"/>
              </a:rPr>
              <a:t>o</a:t>
            </a:r>
            <a:r>
              <a:rPr sz="971" spc="-35" dirty="0">
                <a:latin typeface="Lucida Sans Unicode"/>
                <a:cs typeface="Lucida Sans Unicode"/>
              </a:rPr>
              <a:t>c</a:t>
            </a:r>
            <a:r>
              <a:rPr sz="971" spc="-44" dirty="0">
                <a:latin typeface="Lucida Sans Unicode"/>
                <a:cs typeface="Lucida Sans Unicode"/>
              </a:rPr>
              <a:t>es</a:t>
            </a:r>
            <a:r>
              <a:rPr sz="971" spc="-40" dirty="0">
                <a:latin typeface="Lucida Sans Unicode"/>
                <a:cs typeface="Lucida Sans Unicode"/>
              </a:rPr>
              <a:t>a</a:t>
            </a:r>
            <a:r>
              <a:rPr sz="971" spc="-79" dirty="0">
                <a:latin typeface="Lucida Sans Unicode"/>
                <a:cs typeface="Lucida Sans Unicode"/>
              </a:rPr>
              <a:t>m</a:t>
            </a:r>
            <a:r>
              <a:rPr sz="971" spc="-57" dirty="0">
                <a:latin typeface="Lucida Sans Unicode"/>
                <a:cs typeface="Lucida Sans Unicode"/>
              </a:rPr>
              <a:t>i</a:t>
            </a:r>
            <a:r>
              <a:rPr sz="971" spc="-53" dirty="0">
                <a:latin typeface="Lucida Sans Unicode"/>
                <a:cs typeface="Lucida Sans Unicode"/>
              </a:rPr>
              <a:t>en</a:t>
            </a:r>
            <a:r>
              <a:rPr sz="971" spc="-71" dirty="0">
                <a:latin typeface="Lucida Sans Unicode"/>
                <a:cs typeface="Lucida Sans Unicode"/>
              </a:rPr>
              <a:t>t</a:t>
            </a:r>
            <a:r>
              <a:rPr sz="971" spc="-75" dirty="0">
                <a:latin typeface="Lucida Sans Unicode"/>
                <a:cs typeface="Lucida Sans Unicode"/>
              </a:rPr>
              <a:t>o</a:t>
            </a:r>
            <a:r>
              <a:rPr sz="971" spc="-97" dirty="0">
                <a:latin typeface="Lucida Sans Unicode"/>
                <a:cs typeface="Lucida Sans Unicode"/>
              </a:rPr>
              <a:t> </a:t>
            </a:r>
            <a:r>
              <a:rPr sz="971" spc="-66" dirty="0">
                <a:latin typeface="Lucida Sans Unicode"/>
                <a:cs typeface="Lucida Sans Unicode"/>
              </a:rPr>
              <a:t>d</a:t>
            </a:r>
            <a:r>
              <a:rPr sz="971" spc="-44" dirty="0">
                <a:latin typeface="Lucida Sans Unicode"/>
                <a:cs typeface="Lucida Sans Unicode"/>
              </a:rPr>
              <a:t>e</a:t>
            </a:r>
            <a:r>
              <a:rPr sz="971" spc="-88" dirty="0">
                <a:latin typeface="Lucida Sans Unicode"/>
                <a:cs typeface="Lucida Sans Unicode"/>
              </a:rPr>
              <a:t> </a:t>
            </a:r>
            <a:r>
              <a:rPr sz="971" spc="-53" dirty="0">
                <a:latin typeface="Lucida Sans Unicode"/>
                <a:cs typeface="Lucida Sans Unicode"/>
              </a:rPr>
              <a:t>len</a:t>
            </a:r>
            <a:r>
              <a:rPr sz="971" spc="-110" dirty="0">
                <a:latin typeface="Lucida Sans Unicode"/>
                <a:cs typeface="Lucida Sans Unicode"/>
              </a:rPr>
              <a:t>g</a:t>
            </a:r>
            <a:r>
              <a:rPr sz="971" spc="-75" dirty="0">
                <a:latin typeface="Lucida Sans Unicode"/>
                <a:cs typeface="Lucida Sans Unicode"/>
              </a:rPr>
              <a:t>u</a:t>
            </a:r>
            <a:r>
              <a:rPr sz="971" spc="-40" dirty="0">
                <a:latin typeface="Lucida Sans Unicode"/>
                <a:cs typeface="Lucida Sans Unicode"/>
              </a:rPr>
              <a:t>a</a:t>
            </a:r>
            <a:r>
              <a:rPr sz="971" spc="-75" dirty="0">
                <a:latin typeface="Lucida Sans Unicode"/>
                <a:cs typeface="Lucida Sans Unicode"/>
              </a:rPr>
              <a:t>j</a:t>
            </a:r>
            <a:r>
              <a:rPr sz="971" spc="-26" dirty="0">
                <a:latin typeface="Lucida Sans Unicode"/>
                <a:cs typeface="Lucida Sans Unicode"/>
              </a:rPr>
              <a:t>e</a:t>
            </a:r>
            <a:r>
              <a:rPr sz="971" spc="-88" dirty="0">
                <a:latin typeface="Lucida Sans Unicode"/>
                <a:cs typeface="Lucida Sans Unicode"/>
              </a:rPr>
              <a:t> </a:t>
            </a:r>
            <a:r>
              <a:rPr sz="971" spc="-71" dirty="0">
                <a:latin typeface="Lucida Sans Unicode"/>
                <a:cs typeface="Lucida Sans Unicode"/>
              </a:rPr>
              <a:t>na</a:t>
            </a:r>
            <a:r>
              <a:rPr sz="971" spc="-44" dirty="0">
                <a:latin typeface="Lucida Sans Unicode"/>
                <a:cs typeface="Lucida Sans Unicode"/>
              </a:rPr>
              <a:t>t</a:t>
            </a:r>
            <a:r>
              <a:rPr sz="971" spc="-88" dirty="0">
                <a:latin typeface="Lucida Sans Unicode"/>
                <a:cs typeface="Lucida Sans Unicode"/>
              </a:rPr>
              <a:t>u</a:t>
            </a:r>
            <a:r>
              <a:rPr sz="971" spc="-66" dirty="0">
                <a:latin typeface="Lucida Sans Unicode"/>
                <a:cs typeface="Lucida Sans Unicode"/>
              </a:rPr>
              <a:t>r</a:t>
            </a:r>
            <a:r>
              <a:rPr sz="971" spc="-44" dirty="0">
                <a:latin typeface="Lucida Sans Unicode"/>
                <a:cs typeface="Lucida Sans Unicode"/>
              </a:rPr>
              <a:t>al</a:t>
            </a:r>
            <a:endParaRPr sz="971">
              <a:latin typeface="Lucida Sans Unicode"/>
              <a:cs typeface="Lucida Sans Unicode"/>
            </a:endParaRPr>
          </a:p>
        </p:txBody>
      </p:sp>
      <p:sp>
        <p:nvSpPr>
          <p:cNvPr id="16" name="object 16"/>
          <p:cNvSpPr txBox="1"/>
          <p:nvPr/>
        </p:nvSpPr>
        <p:spPr>
          <a:xfrm>
            <a:off x="5108161" y="4059526"/>
            <a:ext cx="969869" cy="160715"/>
          </a:xfrm>
          <a:prstGeom prst="rect">
            <a:avLst/>
          </a:prstGeom>
        </p:spPr>
        <p:txBody>
          <a:bodyPr vert="horz" wrap="square" lIns="0" tIns="11206" rIns="0" bIns="0" rtlCol="0">
            <a:spAutoFit/>
          </a:bodyPr>
          <a:lstStyle/>
          <a:p>
            <a:pPr marL="11206">
              <a:spcBef>
                <a:spcPts val="88"/>
              </a:spcBef>
            </a:pPr>
            <a:r>
              <a:rPr sz="971" spc="-13" dirty="0">
                <a:latin typeface="Lucida Sans Unicode"/>
                <a:cs typeface="Lucida Sans Unicode"/>
              </a:rPr>
              <a:t>I</a:t>
            </a:r>
            <a:r>
              <a:rPr sz="971" spc="-4" dirty="0">
                <a:latin typeface="Lucida Sans Unicode"/>
                <a:cs typeface="Lucida Sans Unicode"/>
              </a:rPr>
              <a:t>A</a:t>
            </a:r>
            <a:r>
              <a:rPr sz="971" spc="-97" dirty="0">
                <a:latin typeface="Lucida Sans Unicode"/>
                <a:cs typeface="Lucida Sans Unicode"/>
              </a:rPr>
              <a:t> C</a:t>
            </a:r>
            <a:r>
              <a:rPr sz="971" spc="-93" dirty="0">
                <a:latin typeface="Lucida Sans Unicode"/>
                <a:cs typeface="Lucida Sans Unicode"/>
              </a:rPr>
              <a:t>o</a:t>
            </a:r>
            <a:r>
              <a:rPr sz="971" spc="-75" dirty="0">
                <a:latin typeface="Lucida Sans Unicode"/>
                <a:cs typeface="Lucida Sans Unicode"/>
              </a:rPr>
              <a:t>n</a:t>
            </a:r>
            <a:r>
              <a:rPr sz="971" spc="-79" dirty="0">
                <a:latin typeface="Lucida Sans Unicode"/>
                <a:cs typeface="Lucida Sans Unicode"/>
              </a:rPr>
              <a:t>v</a:t>
            </a:r>
            <a:r>
              <a:rPr sz="971" spc="-35" dirty="0">
                <a:latin typeface="Lucida Sans Unicode"/>
                <a:cs typeface="Lucida Sans Unicode"/>
              </a:rPr>
              <a:t>e</a:t>
            </a:r>
            <a:r>
              <a:rPr sz="971" spc="-66" dirty="0">
                <a:latin typeface="Lucida Sans Unicode"/>
                <a:cs typeface="Lucida Sans Unicode"/>
              </a:rPr>
              <a:t>r</a:t>
            </a:r>
            <a:r>
              <a:rPr sz="971" spc="-75" dirty="0">
                <a:latin typeface="Lucida Sans Unicode"/>
                <a:cs typeface="Lucida Sans Unicode"/>
              </a:rPr>
              <a:t>s</a:t>
            </a:r>
            <a:r>
              <a:rPr sz="971" spc="-44" dirty="0">
                <a:latin typeface="Lucida Sans Unicode"/>
                <a:cs typeface="Lucida Sans Unicode"/>
              </a:rPr>
              <a:t>a</a:t>
            </a:r>
            <a:r>
              <a:rPr sz="971" spc="-35" dirty="0">
                <a:latin typeface="Lucida Sans Unicode"/>
                <a:cs typeface="Lucida Sans Unicode"/>
              </a:rPr>
              <a:t>c</a:t>
            </a:r>
            <a:r>
              <a:rPr sz="971" spc="-57" dirty="0">
                <a:latin typeface="Lucida Sans Unicode"/>
                <a:cs typeface="Lucida Sans Unicode"/>
              </a:rPr>
              <a:t>i</a:t>
            </a:r>
            <a:r>
              <a:rPr sz="971" spc="-93" dirty="0">
                <a:latin typeface="Lucida Sans Unicode"/>
                <a:cs typeface="Lucida Sans Unicode"/>
              </a:rPr>
              <a:t>o</a:t>
            </a:r>
            <a:r>
              <a:rPr sz="971" spc="-75" dirty="0">
                <a:latin typeface="Lucida Sans Unicode"/>
                <a:cs typeface="Lucida Sans Unicode"/>
              </a:rPr>
              <a:t>n</a:t>
            </a:r>
            <a:r>
              <a:rPr sz="971" spc="-44" dirty="0">
                <a:latin typeface="Lucida Sans Unicode"/>
                <a:cs typeface="Lucida Sans Unicode"/>
              </a:rPr>
              <a:t>a</a:t>
            </a:r>
            <a:r>
              <a:rPr sz="971" spc="-40" dirty="0">
                <a:latin typeface="Lucida Sans Unicode"/>
                <a:cs typeface="Lucida Sans Unicode"/>
              </a:rPr>
              <a:t>l</a:t>
            </a:r>
            <a:endParaRPr sz="971">
              <a:latin typeface="Lucida Sans Unicode"/>
              <a:cs typeface="Lucida Sans Unicode"/>
            </a:endParaRPr>
          </a:p>
        </p:txBody>
      </p:sp>
      <p:sp>
        <p:nvSpPr>
          <p:cNvPr id="17" name="object 17"/>
          <p:cNvSpPr txBox="1"/>
          <p:nvPr/>
        </p:nvSpPr>
        <p:spPr>
          <a:xfrm>
            <a:off x="8714697" y="3989601"/>
            <a:ext cx="847164" cy="160715"/>
          </a:xfrm>
          <a:prstGeom prst="rect">
            <a:avLst/>
          </a:prstGeom>
        </p:spPr>
        <p:txBody>
          <a:bodyPr vert="horz" wrap="square" lIns="0" tIns="11206" rIns="0" bIns="0" rtlCol="0">
            <a:spAutoFit/>
          </a:bodyPr>
          <a:lstStyle/>
          <a:p>
            <a:pPr marL="11206">
              <a:spcBef>
                <a:spcPts val="88"/>
              </a:spcBef>
            </a:pPr>
            <a:r>
              <a:rPr sz="971" spc="-18" dirty="0">
                <a:latin typeface="Lucida Sans Unicode"/>
                <a:cs typeface="Lucida Sans Unicode"/>
              </a:rPr>
              <a:t>Se</a:t>
            </a:r>
            <a:r>
              <a:rPr sz="971" spc="-79" dirty="0">
                <a:latin typeface="Lucida Sans Unicode"/>
                <a:cs typeface="Lucida Sans Unicode"/>
              </a:rPr>
              <a:t>rv</a:t>
            </a:r>
            <a:r>
              <a:rPr sz="971" spc="-57" dirty="0">
                <a:latin typeface="Lucida Sans Unicode"/>
                <a:cs typeface="Lucida Sans Unicode"/>
              </a:rPr>
              <a:t>i</a:t>
            </a:r>
            <a:r>
              <a:rPr sz="971" spc="-35" dirty="0">
                <a:latin typeface="Lucida Sans Unicode"/>
                <a:cs typeface="Lucida Sans Unicode"/>
              </a:rPr>
              <a:t>c</a:t>
            </a:r>
            <a:r>
              <a:rPr sz="971" spc="-57" dirty="0">
                <a:latin typeface="Lucida Sans Unicode"/>
                <a:cs typeface="Lucida Sans Unicode"/>
              </a:rPr>
              <a:t>i</a:t>
            </a:r>
            <a:r>
              <a:rPr sz="971" spc="-88" dirty="0">
                <a:latin typeface="Lucida Sans Unicode"/>
                <a:cs typeface="Lucida Sans Unicode"/>
              </a:rPr>
              <a:t>o</a:t>
            </a:r>
            <a:r>
              <a:rPr sz="971" spc="-49" dirty="0">
                <a:latin typeface="Lucida Sans Unicode"/>
                <a:cs typeface="Lucida Sans Unicode"/>
              </a:rPr>
              <a:t>s</a:t>
            </a:r>
            <a:r>
              <a:rPr sz="971" spc="-93" dirty="0">
                <a:latin typeface="Lucida Sans Unicode"/>
                <a:cs typeface="Lucida Sans Unicode"/>
              </a:rPr>
              <a:t> </a:t>
            </a:r>
            <a:r>
              <a:rPr sz="971" spc="-66" dirty="0">
                <a:latin typeface="Lucida Sans Unicode"/>
                <a:cs typeface="Lucida Sans Unicode"/>
              </a:rPr>
              <a:t>d</a:t>
            </a:r>
            <a:r>
              <a:rPr sz="971" spc="-44" dirty="0">
                <a:latin typeface="Lucida Sans Unicode"/>
                <a:cs typeface="Lucida Sans Unicode"/>
              </a:rPr>
              <a:t>e</a:t>
            </a:r>
            <a:r>
              <a:rPr sz="971" spc="-88" dirty="0">
                <a:latin typeface="Lucida Sans Unicode"/>
                <a:cs typeface="Lucida Sans Unicode"/>
              </a:rPr>
              <a:t> </a:t>
            </a:r>
            <a:r>
              <a:rPr sz="971" spc="-84" dirty="0">
                <a:latin typeface="Lucida Sans Unicode"/>
                <a:cs typeface="Lucida Sans Unicode"/>
              </a:rPr>
              <a:t>vo</a:t>
            </a:r>
            <a:r>
              <a:rPr sz="971" spc="-154" dirty="0">
                <a:latin typeface="Lucida Sans Unicode"/>
                <a:cs typeface="Lucida Sans Unicode"/>
              </a:rPr>
              <a:t>z</a:t>
            </a:r>
            <a:endParaRPr sz="971">
              <a:latin typeface="Lucida Sans Unicode"/>
              <a:cs typeface="Lucida Sans Unicode"/>
            </a:endParaRPr>
          </a:p>
        </p:txBody>
      </p:sp>
      <p:sp>
        <p:nvSpPr>
          <p:cNvPr id="18" name="object 18"/>
          <p:cNvSpPr txBox="1"/>
          <p:nvPr/>
        </p:nvSpPr>
        <p:spPr>
          <a:xfrm>
            <a:off x="2633222" y="3675248"/>
            <a:ext cx="2097181" cy="579676"/>
          </a:xfrm>
          <a:prstGeom prst="rect">
            <a:avLst/>
          </a:prstGeom>
        </p:spPr>
        <p:txBody>
          <a:bodyPr vert="horz" wrap="square" lIns="0" tIns="11206" rIns="0" bIns="0" rtlCol="0">
            <a:spAutoFit/>
          </a:bodyPr>
          <a:lstStyle/>
          <a:p>
            <a:pPr marR="4483" algn="r">
              <a:lnSpc>
                <a:spcPts val="2180"/>
              </a:lnSpc>
              <a:spcBef>
                <a:spcPts val="88"/>
              </a:spcBef>
            </a:pPr>
            <a:r>
              <a:rPr sz="1941" spc="-132" dirty="0">
                <a:solidFill>
                  <a:srgbClr val="0F62FE"/>
                </a:solidFill>
                <a:latin typeface="Lucida Sans Unicode"/>
                <a:cs typeface="Lucida Sans Unicode"/>
              </a:rPr>
              <a:t>U</a:t>
            </a:r>
            <a:r>
              <a:rPr sz="1941" spc="-93" dirty="0">
                <a:solidFill>
                  <a:srgbClr val="0F62FE"/>
                </a:solidFill>
                <a:latin typeface="Lucida Sans Unicode"/>
                <a:cs typeface="Lucida Sans Unicode"/>
              </a:rPr>
              <a:t>s</a:t>
            </a:r>
            <a:r>
              <a:rPr sz="1941" spc="-88" dirty="0">
                <a:solidFill>
                  <a:srgbClr val="0F62FE"/>
                </a:solidFill>
                <a:latin typeface="Lucida Sans Unicode"/>
                <a:cs typeface="Lucida Sans Unicode"/>
              </a:rPr>
              <a:t>a</a:t>
            </a:r>
            <a:r>
              <a:rPr sz="1941" spc="-150" dirty="0">
                <a:solidFill>
                  <a:srgbClr val="0F62FE"/>
                </a:solidFill>
                <a:latin typeface="Lucida Sans Unicode"/>
                <a:cs typeface="Lucida Sans Unicode"/>
              </a:rPr>
              <a:t>n</a:t>
            </a:r>
            <a:r>
              <a:rPr sz="1941" spc="-146" dirty="0">
                <a:solidFill>
                  <a:srgbClr val="0F62FE"/>
                </a:solidFill>
                <a:latin typeface="Lucida Sans Unicode"/>
                <a:cs typeface="Lucida Sans Unicode"/>
              </a:rPr>
              <a:t>do</a:t>
            </a:r>
            <a:r>
              <a:rPr sz="1941" spc="-176" dirty="0">
                <a:solidFill>
                  <a:srgbClr val="0F62FE"/>
                </a:solidFill>
                <a:latin typeface="Lucida Sans Unicode"/>
                <a:cs typeface="Lucida Sans Unicode"/>
              </a:rPr>
              <a:t> </a:t>
            </a:r>
            <a:r>
              <a:rPr sz="1941" spc="-18" dirty="0">
                <a:solidFill>
                  <a:srgbClr val="0F62FE"/>
                </a:solidFill>
                <a:latin typeface="Lucida Sans Unicode"/>
                <a:cs typeface="Lucida Sans Unicode"/>
              </a:rPr>
              <a:t>I</a:t>
            </a:r>
            <a:r>
              <a:rPr sz="1941" spc="-9" dirty="0">
                <a:solidFill>
                  <a:srgbClr val="0F62FE"/>
                </a:solidFill>
                <a:latin typeface="Lucida Sans Unicode"/>
                <a:cs typeface="Lucida Sans Unicode"/>
              </a:rPr>
              <a:t>A</a:t>
            </a:r>
            <a:r>
              <a:rPr sz="1941" spc="260" dirty="0">
                <a:solidFill>
                  <a:srgbClr val="0F62FE"/>
                </a:solidFill>
                <a:latin typeface="Lucida Sans Unicode"/>
                <a:cs typeface="Lucida Sans Unicode"/>
              </a:rPr>
              <a:t> </a:t>
            </a:r>
            <a:r>
              <a:rPr sz="1941" spc="-146" dirty="0">
                <a:solidFill>
                  <a:srgbClr val="0F62FE"/>
                </a:solidFill>
                <a:latin typeface="Lucida Sans Unicode"/>
                <a:cs typeface="Lucida Sans Unicode"/>
              </a:rPr>
              <a:t>d</a:t>
            </a:r>
            <a:r>
              <a:rPr sz="1941" spc="-49" dirty="0">
                <a:solidFill>
                  <a:srgbClr val="0F62FE"/>
                </a:solidFill>
                <a:latin typeface="Lucida Sans Unicode"/>
                <a:cs typeface="Lucida Sans Unicode"/>
              </a:rPr>
              <a:t>e</a:t>
            </a:r>
            <a:r>
              <a:rPr sz="1941" spc="-185" dirty="0">
                <a:solidFill>
                  <a:srgbClr val="0F62FE"/>
                </a:solidFill>
                <a:latin typeface="Lucida Sans Unicode"/>
                <a:cs typeface="Lucida Sans Unicode"/>
              </a:rPr>
              <a:t> </a:t>
            </a:r>
            <a:r>
              <a:rPr sz="1941" spc="-101" dirty="0">
                <a:solidFill>
                  <a:srgbClr val="0F62FE"/>
                </a:solidFill>
                <a:latin typeface="Lucida Sans Unicode"/>
                <a:cs typeface="Lucida Sans Unicode"/>
              </a:rPr>
              <a:t>c</a:t>
            </a:r>
            <a:r>
              <a:rPr sz="1941" spc="-62" dirty="0">
                <a:solidFill>
                  <a:srgbClr val="0F62FE"/>
                </a:solidFill>
                <a:latin typeface="Lucida Sans Unicode"/>
                <a:cs typeface="Lucida Sans Unicode"/>
              </a:rPr>
              <a:t>l</a:t>
            </a:r>
            <a:r>
              <a:rPr sz="1941" spc="-88" dirty="0">
                <a:solidFill>
                  <a:srgbClr val="0F62FE"/>
                </a:solidFill>
                <a:latin typeface="Lucida Sans Unicode"/>
                <a:cs typeface="Lucida Sans Unicode"/>
              </a:rPr>
              <a:t>a</a:t>
            </a:r>
            <a:r>
              <a:rPr sz="1941" spc="-115" dirty="0">
                <a:solidFill>
                  <a:srgbClr val="0F62FE"/>
                </a:solidFill>
                <a:latin typeface="Lucida Sans Unicode"/>
                <a:cs typeface="Lucida Sans Unicode"/>
              </a:rPr>
              <a:t>s</a:t>
            </a:r>
            <a:r>
              <a:rPr sz="1941" spc="-49" dirty="0">
                <a:solidFill>
                  <a:srgbClr val="0F62FE"/>
                </a:solidFill>
                <a:latin typeface="Lucida Sans Unicode"/>
                <a:cs typeface="Lucida Sans Unicode"/>
              </a:rPr>
              <a:t>e</a:t>
            </a:r>
            <a:endParaRPr sz="1941">
              <a:latin typeface="Lucida Sans Unicode"/>
              <a:cs typeface="Lucida Sans Unicode"/>
            </a:endParaRPr>
          </a:p>
          <a:p>
            <a:pPr marR="5603" algn="r">
              <a:lnSpc>
                <a:spcPts val="2180"/>
              </a:lnSpc>
            </a:pPr>
            <a:r>
              <a:rPr sz="1941" spc="-124" dirty="0">
                <a:solidFill>
                  <a:srgbClr val="0F62FE"/>
                </a:solidFill>
                <a:latin typeface="Lucida Sans Unicode"/>
                <a:cs typeface="Lucida Sans Unicode"/>
              </a:rPr>
              <a:t>mundial</a:t>
            </a:r>
            <a:endParaRPr sz="1941">
              <a:latin typeface="Lucida Sans Unicode"/>
              <a:cs typeface="Lucida Sans Unicode"/>
            </a:endParaRPr>
          </a:p>
        </p:txBody>
      </p:sp>
      <p:sp>
        <p:nvSpPr>
          <p:cNvPr id="19" name="object 19"/>
          <p:cNvSpPr txBox="1"/>
          <p:nvPr/>
        </p:nvSpPr>
        <p:spPr>
          <a:xfrm>
            <a:off x="7692829" y="2023811"/>
            <a:ext cx="1913404" cy="317105"/>
          </a:xfrm>
          <a:prstGeom prst="rect">
            <a:avLst/>
          </a:prstGeom>
        </p:spPr>
        <p:txBody>
          <a:bodyPr vert="horz" wrap="square" lIns="0" tIns="11206" rIns="0" bIns="0" rtlCol="0">
            <a:spAutoFit/>
          </a:bodyPr>
          <a:lstStyle/>
          <a:p>
            <a:pPr marL="648855" marR="4483" indent="-649416">
              <a:lnSpc>
                <a:spcPct val="105500"/>
              </a:lnSpc>
              <a:spcBef>
                <a:spcPts val="88"/>
              </a:spcBef>
            </a:pPr>
            <a:r>
              <a:rPr sz="971" spc="22" dirty="0">
                <a:solidFill>
                  <a:srgbClr val="FFFFFF"/>
                </a:solidFill>
                <a:latin typeface="Trebuchet MS"/>
                <a:cs typeface="Trebuchet MS"/>
              </a:rPr>
              <a:t>E</a:t>
            </a:r>
            <a:r>
              <a:rPr sz="971" spc="35" dirty="0">
                <a:solidFill>
                  <a:srgbClr val="FFFFFF"/>
                </a:solidFill>
                <a:latin typeface="Trebuchet MS"/>
                <a:cs typeface="Trebuchet MS"/>
              </a:rPr>
              <a:t>m</a:t>
            </a:r>
            <a:r>
              <a:rPr sz="971" spc="4" dirty="0">
                <a:solidFill>
                  <a:srgbClr val="FFFFFF"/>
                </a:solidFill>
                <a:latin typeface="Trebuchet MS"/>
                <a:cs typeface="Trebuchet MS"/>
              </a:rPr>
              <a:t>p</a:t>
            </a:r>
            <a:r>
              <a:rPr sz="971" spc="9" dirty="0">
                <a:solidFill>
                  <a:srgbClr val="FFFFFF"/>
                </a:solidFill>
                <a:latin typeface="Trebuchet MS"/>
                <a:cs typeface="Trebuchet MS"/>
              </a:rPr>
              <a:t>o</a:t>
            </a:r>
            <a:r>
              <a:rPr sz="971" spc="4" dirty="0">
                <a:solidFill>
                  <a:srgbClr val="FFFFFF"/>
                </a:solidFill>
                <a:latin typeface="Trebuchet MS"/>
                <a:cs typeface="Trebuchet MS"/>
              </a:rPr>
              <a:t>d</a:t>
            </a:r>
            <a:r>
              <a:rPr sz="971" spc="-13" dirty="0">
                <a:solidFill>
                  <a:srgbClr val="FFFFFF"/>
                </a:solidFill>
                <a:latin typeface="Trebuchet MS"/>
                <a:cs typeface="Trebuchet MS"/>
              </a:rPr>
              <a:t>e</a:t>
            </a:r>
            <a:r>
              <a:rPr sz="971" spc="-35" dirty="0">
                <a:solidFill>
                  <a:srgbClr val="FFFFFF"/>
                </a:solidFill>
                <a:latin typeface="Trebuchet MS"/>
                <a:cs typeface="Trebuchet MS"/>
              </a:rPr>
              <a:t>r</a:t>
            </a:r>
            <a:r>
              <a:rPr sz="971" spc="4" dirty="0">
                <a:solidFill>
                  <a:srgbClr val="FFFFFF"/>
                </a:solidFill>
                <a:latin typeface="Trebuchet MS"/>
                <a:cs typeface="Trebuchet MS"/>
              </a:rPr>
              <a:t>a</a:t>
            </a:r>
            <a:r>
              <a:rPr sz="971" spc="-4" dirty="0">
                <a:solidFill>
                  <a:srgbClr val="FFFFFF"/>
                </a:solidFill>
                <a:latin typeface="Trebuchet MS"/>
                <a:cs typeface="Trebuchet MS"/>
              </a:rPr>
              <a:t>n</a:t>
            </a:r>
            <a:r>
              <a:rPr sz="971" spc="4" dirty="0">
                <a:solidFill>
                  <a:srgbClr val="FFFFFF"/>
                </a:solidFill>
                <a:latin typeface="Trebuchet MS"/>
                <a:cs typeface="Trebuchet MS"/>
              </a:rPr>
              <a:t>d</a:t>
            </a:r>
            <a:r>
              <a:rPr sz="971" spc="22" dirty="0">
                <a:solidFill>
                  <a:srgbClr val="FFFFFF"/>
                </a:solidFill>
                <a:latin typeface="Trebuchet MS"/>
                <a:cs typeface="Trebuchet MS"/>
              </a:rPr>
              <a:t>o</a:t>
            </a:r>
            <a:r>
              <a:rPr sz="971" spc="-79" dirty="0">
                <a:solidFill>
                  <a:srgbClr val="FFFFFF"/>
                </a:solidFill>
                <a:latin typeface="Trebuchet MS"/>
                <a:cs typeface="Trebuchet MS"/>
              </a:rPr>
              <a:t> </a:t>
            </a:r>
            <a:r>
              <a:rPr sz="971" spc="-13" dirty="0">
                <a:solidFill>
                  <a:srgbClr val="FFFFFF"/>
                </a:solidFill>
                <a:latin typeface="Trebuchet MS"/>
                <a:cs typeface="Trebuchet MS"/>
              </a:rPr>
              <a:t>la</a:t>
            </a:r>
            <a:r>
              <a:rPr sz="971" spc="-75" dirty="0">
                <a:solidFill>
                  <a:srgbClr val="FFFFFF"/>
                </a:solidFill>
                <a:latin typeface="Trebuchet MS"/>
                <a:cs typeface="Trebuchet MS"/>
              </a:rPr>
              <a:t> </a:t>
            </a:r>
            <a:r>
              <a:rPr sz="971" spc="-9" dirty="0">
                <a:solidFill>
                  <a:srgbClr val="FFFFFF"/>
                </a:solidFill>
                <a:latin typeface="Trebuchet MS"/>
                <a:cs typeface="Trebuchet MS"/>
              </a:rPr>
              <a:t>e</a:t>
            </a:r>
            <a:r>
              <a:rPr sz="971" spc="-4" dirty="0">
                <a:solidFill>
                  <a:srgbClr val="FFFFFF"/>
                </a:solidFill>
                <a:latin typeface="Trebuchet MS"/>
                <a:cs typeface="Trebuchet MS"/>
              </a:rPr>
              <a:t>x</a:t>
            </a:r>
            <a:r>
              <a:rPr sz="971" spc="4" dirty="0">
                <a:solidFill>
                  <a:srgbClr val="FFFFFF"/>
                </a:solidFill>
                <a:latin typeface="Trebuchet MS"/>
                <a:cs typeface="Trebuchet MS"/>
              </a:rPr>
              <a:t>p</a:t>
            </a:r>
            <a:r>
              <a:rPr sz="971" spc="-22" dirty="0">
                <a:solidFill>
                  <a:srgbClr val="FFFFFF"/>
                </a:solidFill>
                <a:latin typeface="Trebuchet MS"/>
                <a:cs typeface="Trebuchet MS"/>
              </a:rPr>
              <a:t>er</a:t>
            </a:r>
            <a:r>
              <a:rPr sz="971" spc="-44" dirty="0">
                <a:solidFill>
                  <a:srgbClr val="FFFFFF"/>
                </a:solidFill>
                <a:latin typeface="Trebuchet MS"/>
                <a:cs typeface="Trebuchet MS"/>
              </a:rPr>
              <a:t>i</a:t>
            </a:r>
            <a:r>
              <a:rPr sz="971" spc="-4" dirty="0">
                <a:solidFill>
                  <a:srgbClr val="FFFFFF"/>
                </a:solidFill>
                <a:latin typeface="Trebuchet MS"/>
                <a:cs typeface="Trebuchet MS"/>
              </a:rPr>
              <a:t>e</a:t>
            </a:r>
            <a:r>
              <a:rPr sz="971" spc="-9" dirty="0">
                <a:solidFill>
                  <a:srgbClr val="FFFFFF"/>
                </a:solidFill>
                <a:latin typeface="Trebuchet MS"/>
                <a:cs typeface="Trebuchet MS"/>
              </a:rPr>
              <a:t>nc</a:t>
            </a:r>
            <a:r>
              <a:rPr sz="971" spc="-44" dirty="0">
                <a:solidFill>
                  <a:srgbClr val="FFFFFF"/>
                </a:solidFill>
                <a:latin typeface="Trebuchet MS"/>
                <a:cs typeface="Trebuchet MS"/>
              </a:rPr>
              <a:t>i</a:t>
            </a:r>
            <a:r>
              <a:rPr sz="971" spc="4" dirty="0">
                <a:solidFill>
                  <a:srgbClr val="FFFFFF"/>
                </a:solidFill>
                <a:latin typeface="Trebuchet MS"/>
                <a:cs typeface="Trebuchet MS"/>
              </a:rPr>
              <a:t>a</a:t>
            </a:r>
            <a:r>
              <a:rPr sz="971" spc="-75" dirty="0">
                <a:solidFill>
                  <a:srgbClr val="FFFFFF"/>
                </a:solidFill>
                <a:latin typeface="Trebuchet MS"/>
                <a:cs typeface="Trebuchet MS"/>
              </a:rPr>
              <a:t> </a:t>
            </a:r>
            <a:r>
              <a:rPr sz="971" spc="-9" dirty="0">
                <a:solidFill>
                  <a:srgbClr val="FFFFFF"/>
                </a:solidFill>
                <a:latin typeface="Trebuchet MS"/>
                <a:cs typeface="Trebuchet MS"/>
              </a:rPr>
              <a:t>d</a:t>
            </a:r>
            <a:r>
              <a:rPr sz="971" spc="9" dirty="0">
                <a:solidFill>
                  <a:srgbClr val="FFFFFF"/>
                </a:solidFill>
                <a:latin typeface="Trebuchet MS"/>
                <a:cs typeface="Trebuchet MS"/>
              </a:rPr>
              <a:t>e</a:t>
            </a:r>
            <a:r>
              <a:rPr sz="971" spc="-79" dirty="0">
                <a:solidFill>
                  <a:srgbClr val="FFFFFF"/>
                </a:solidFill>
                <a:latin typeface="Trebuchet MS"/>
                <a:cs typeface="Trebuchet MS"/>
              </a:rPr>
              <a:t> </a:t>
            </a:r>
            <a:r>
              <a:rPr sz="971" spc="-4" dirty="0">
                <a:solidFill>
                  <a:srgbClr val="FFFFFF"/>
                </a:solidFill>
                <a:latin typeface="Trebuchet MS"/>
                <a:cs typeface="Trebuchet MS"/>
              </a:rPr>
              <a:t>l</a:t>
            </a:r>
            <a:r>
              <a:rPr sz="971" spc="-9" dirty="0">
                <a:solidFill>
                  <a:srgbClr val="FFFFFF"/>
                </a:solidFill>
                <a:latin typeface="Trebuchet MS"/>
                <a:cs typeface="Trebuchet MS"/>
              </a:rPr>
              <a:t>o</a:t>
            </a:r>
            <a:r>
              <a:rPr sz="971" spc="66" dirty="0">
                <a:solidFill>
                  <a:srgbClr val="FFFFFF"/>
                </a:solidFill>
                <a:latin typeface="Trebuchet MS"/>
                <a:cs typeface="Trebuchet MS"/>
              </a:rPr>
              <a:t>s  </a:t>
            </a:r>
            <a:r>
              <a:rPr sz="971" spc="9" dirty="0">
                <a:solidFill>
                  <a:srgbClr val="FFFFFF"/>
                </a:solidFill>
                <a:latin typeface="Trebuchet MS"/>
                <a:cs typeface="Trebuchet MS"/>
              </a:rPr>
              <a:t>empleados</a:t>
            </a:r>
            <a:endParaRPr sz="971">
              <a:latin typeface="Trebuchet MS"/>
              <a:cs typeface="Trebuchet MS"/>
            </a:endParaRPr>
          </a:p>
        </p:txBody>
      </p:sp>
      <p:sp>
        <p:nvSpPr>
          <p:cNvPr id="20" name="object 20"/>
          <p:cNvSpPr txBox="1"/>
          <p:nvPr/>
        </p:nvSpPr>
        <p:spPr>
          <a:xfrm>
            <a:off x="5329446" y="2023811"/>
            <a:ext cx="1338543" cy="317105"/>
          </a:xfrm>
          <a:prstGeom prst="rect">
            <a:avLst/>
          </a:prstGeom>
        </p:spPr>
        <p:txBody>
          <a:bodyPr vert="horz" wrap="square" lIns="0" tIns="11206" rIns="0" bIns="0" rtlCol="0">
            <a:spAutoFit/>
          </a:bodyPr>
          <a:lstStyle/>
          <a:p>
            <a:pPr marL="337875" marR="4483" indent="-338436">
              <a:lnSpc>
                <a:spcPct val="105500"/>
              </a:lnSpc>
              <a:spcBef>
                <a:spcPts val="88"/>
              </a:spcBef>
            </a:pPr>
            <a:r>
              <a:rPr sz="971" spc="18" dirty="0">
                <a:solidFill>
                  <a:srgbClr val="FFFFFF"/>
                </a:solidFill>
                <a:latin typeface="Trebuchet MS"/>
                <a:cs typeface="Trebuchet MS"/>
              </a:rPr>
              <a:t>Ex</a:t>
            </a:r>
            <a:r>
              <a:rPr sz="971" spc="4" dirty="0">
                <a:solidFill>
                  <a:srgbClr val="FFFFFF"/>
                </a:solidFill>
                <a:latin typeface="Trebuchet MS"/>
                <a:cs typeface="Trebuchet MS"/>
              </a:rPr>
              <a:t>p</a:t>
            </a:r>
            <a:r>
              <a:rPr sz="971" spc="-13" dirty="0">
                <a:solidFill>
                  <a:srgbClr val="FFFFFF"/>
                </a:solidFill>
                <a:latin typeface="Trebuchet MS"/>
                <a:cs typeface="Trebuchet MS"/>
              </a:rPr>
              <a:t>e</a:t>
            </a:r>
            <a:r>
              <a:rPr sz="971" spc="-35" dirty="0">
                <a:solidFill>
                  <a:srgbClr val="FFFFFF"/>
                </a:solidFill>
                <a:latin typeface="Trebuchet MS"/>
                <a:cs typeface="Trebuchet MS"/>
              </a:rPr>
              <a:t>r</a:t>
            </a:r>
            <a:r>
              <a:rPr sz="971" spc="-44" dirty="0">
                <a:solidFill>
                  <a:srgbClr val="FFFFFF"/>
                </a:solidFill>
                <a:latin typeface="Trebuchet MS"/>
                <a:cs typeface="Trebuchet MS"/>
              </a:rPr>
              <a:t>i</a:t>
            </a:r>
            <a:r>
              <a:rPr sz="971" spc="-13" dirty="0">
                <a:solidFill>
                  <a:srgbClr val="FFFFFF"/>
                </a:solidFill>
                <a:latin typeface="Trebuchet MS"/>
                <a:cs typeface="Trebuchet MS"/>
              </a:rPr>
              <a:t>e</a:t>
            </a:r>
            <a:r>
              <a:rPr sz="971" spc="-35" dirty="0">
                <a:solidFill>
                  <a:srgbClr val="FFFFFF"/>
                </a:solidFill>
                <a:latin typeface="Trebuchet MS"/>
                <a:cs typeface="Trebuchet MS"/>
              </a:rPr>
              <a:t>r</a:t>
            </a:r>
            <a:r>
              <a:rPr sz="971" spc="-44" dirty="0">
                <a:solidFill>
                  <a:srgbClr val="FFFFFF"/>
                </a:solidFill>
                <a:latin typeface="Trebuchet MS"/>
                <a:cs typeface="Trebuchet MS"/>
              </a:rPr>
              <a:t>i</a:t>
            </a:r>
            <a:r>
              <a:rPr sz="971" spc="-13" dirty="0">
                <a:solidFill>
                  <a:srgbClr val="FFFFFF"/>
                </a:solidFill>
                <a:latin typeface="Trebuchet MS"/>
                <a:cs typeface="Trebuchet MS"/>
              </a:rPr>
              <a:t>e</a:t>
            </a:r>
            <a:r>
              <a:rPr sz="971" dirty="0">
                <a:solidFill>
                  <a:srgbClr val="FFFFFF"/>
                </a:solidFill>
                <a:latin typeface="Trebuchet MS"/>
                <a:cs typeface="Trebuchet MS"/>
              </a:rPr>
              <a:t>n</a:t>
            </a:r>
            <a:r>
              <a:rPr sz="971" spc="-9" dirty="0">
                <a:solidFill>
                  <a:srgbClr val="FFFFFF"/>
                </a:solidFill>
                <a:latin typeface="Trebuchet MS"/>
                <a:cs typeface="Trebuchet MS"/>
              </a:rPr>
              <a:t>c</a:t>
            </a:r>
            <a:r>
              <a:rPr sz="971" spc="-44" dirty="0">
                <a:solidFill>
                  <a:srgbClr val="FFFFFF"/>
                </a:solidFill>
                <a:latin typeface="Trebuchet MS"/>
                <a:cs typeface="Trebuchet MS"/>
              </a:rPr>
              <a:t>i</a:t>
            </a:r>
            <a:r>
              <a:rPr sz="971" spc="4" dirty="0">
                <a:solidFill>
                  <a:srgbClr val="FFFFFF"/>
                </a:solidFill>
                <a:latin typeface="Trebuchet MS"/>
                <a:cs typeface="Trebuchet MS"/>
              </a:rPr>
              <a:t>a</a:t>
            </a:r>
            <a:r>
              <a:rPr sz="971" spc="-75" dirty="0">
                <a:solidFill>
                  <a:srgbClr val="FFFFFF"/>
                </a:solidFill>
                <a:latin typeface="Trebuchet MS"/>
                <a:cs typeface="Trebuchet MS"/>
              </a:rPr>
              <a:t> </a:t>
            </a:r>
            <a:r>
              <a:rPr sz="971" spc="-9" dirty="0">
                <a:solidFill>
                  <a:srgbClr val="FFFFFF"/>
                </a:solidFill>
                <a:latin typeface="Trebuchet MS"/>
                <a:cs typeface="Trebuchet MS"/>
              </a:rPr>
              <a:t>d</a:t>
            </a:r>
            <a:r>
              <a:rPr sz="971" spc="9" dirty="0">
                <a:solidFill>
                  <a:srgbClr val="FFFFFF"/>
                </a:solidFill>
                <a:latin typeface="Trebuchet MS"/>
                <a:cs typeface="Trebuchet MS"/>
              </a:rPr>
              <a:t>e</a:t>
            </a:r>
            <a:r>
              <a:rPr sz="971" spc="-79" dirty="0">
                <a:solidFill>
                  <a:srgbClr val="FFFFFF"/>
                </a:solidFill>
                <a:latin typeface="Trebuchet MS"/>
                <a:cs typeface="Trebuchet MS"/>
              </a:rPr>
              <a:t> </a:t>
            </a:r>
            <a:r>
              <a:rPr sz="971" spc="-9" dirty="0">
                <a:solidFill>
                  <a:srgbClr val="FFFFFF"/>
                </a:solidFill>
                <a:latin typeface="Trebuchet MS"/>
                <a:cs typeface="Trebuchet MS"/>
              </a:rPr>
              <a:t>c</a:t>
            </a:r>
            <a:r>
              <a:rPr sz="971" spc="-31" dirty="0">
                <a:solidFill>
                  <a:srgbClr val="FFFFFF"/>
                </a:solidFill>
                <a:latin typeface="Trebuchet MS"/>
                <a:cs typeface="Trebuchet MS"/>
              </a:rPr>
              <a:t>l</a:t>
            </a:r>
            <a:r>
              <a:rPr sz="971" spc="-44" dirty="0">
                <a:solidFill>
                  <a:srgbClr val="FFFFFF"/>
                </a:solidFill>
                <a:latin typeface="Trebuchet MS"/>
                <a:cs typeface="Trebuchet MS"/>
              </a:rPr>
              <a:t>i</a:t>
            </a:r>
            <a:r>
              <a:rPr sz="971" spc="-13" dirty="0">
                <a:solidFill>
                  <a:srgbClr val="FFFFFF"/>
                </a:solidFill>
                <a:latin typeface="Trebuchet MS"/>
                <a:cs typeface="Trebuchet MS"/>
              </a:rPr>
              <a:t>e</a:t>
            </a:r>
            <a:r>
              <a:rPr sz="971" spc="-35" dirty="0">
                <a:solidFill>
                  <a:srgbClr val="FFFFFF"/>
                </a:solidFill>
                <a:latin typeface="Trebuchet MS"/>
                <a:cs typeface="Trebuchet MS"/>
              </a:rPr>
              <a:t>n</a:t>
            </a:r>
            <a:r>
              <a:rPr sz="971" spc="-22" dirty="0">
                <a:solidFill>
                  <a:srgbClr val="FFFFFF"/>
                </a:solidFill>
                <a:latin typeface="Trebuchet MS"/>
                <a:cs typeface="Trebuchet MS"/>
              </a:rPr>
              <a:t>t</a:t>
            </a:r>
            <a:r>
              <a:rPr sz="971" spc="66" dirty="0">
                <a:solidFill>
                  <a:srgbClr val="FFFFFF"/>
                </a:solidFill>
                <a:latin typeface="Trebuchet MS"/>
                <a:cs typeface="Trebuchet MS"/>
              </a:rPr>
              <a:t>s  </a:t>
            </a:r>
            <a:r>
              <a:rPr sz="971" spc="-9" dirty="0">
                <a:solidFill>
                  <a:srgbClr val="FFFFFF"/>
                </a:solidFill>
                <a:latin typeface="Trebuchet MS"/>
                <a:cs typeface="Trebuchet MS"/>
              </a:rPr>
              <a:t>excepcional</a:t>
            </a:r>
            <a:endParaRPr sz="971">
              <a:latin typeface="Trebuchet MS"/>
              <a:cs typeface="Trebuchet MS"/>
            </a:endParaRPr>
          </a:p>
        </p:txBody>
      </p:sp>
      <p:sp>
        <p:nvSpPr>
          <p:cNvPr id="21" name="object 21"/>
          <p:cNvSpPr txBox="1"/>
          <p:nvPr/>
        </p:nvSpPr>
        <p:spPr>
          <a:xfrm>
            <a:off x="2838352" y="4726807"/>
            <a:ext cx="1868581" cy="309987"/>
          </a:xfrm>
          <a:prstGeom prst="rect">
            <a:avLst/>
          </a:prstGeom>
        </p:spPr>
        <p:txBody>
          <a:bodyPr vert="horz" wrap="square" lIns="0" tIns="11206" rIns="0" bIns="0" rtlCol="0">
            <a:spAutoFit/>
          </a:bodyPr>
          <a:lstStyle/>
          <a:p>
            <a:pPr marL="11206">
              <a:spcBef>
                <a:spcPts val="88"/>
              </a:spcBef>
            </a:pPr>
            <a:r>
              <a:rPr sz="1941" spc="-202" dirty="0">
                <a:solidFill>
                  <a:srgbClr val="0F62FE"/>
                </a:solidFill>
                <a:latin typeface="Lucida Sans Unicode"/>
                <a:cs typeface="Lucida Sans Unicode"/>
              </a:rPr>
              <a:t>Q</a:t>
            </a:r>
            <a:r>
              <a:rPr sz="1941" spc="-163" dirty="0">
                <a:solidFill>
                  <a:srgbClr val="0F62FE"/>
                </a:solidFill>
                <a:latin typeface="Lucida Sans Unicode"/>
                <a:cs typeface="Lucida Sans Unicode"/>
              </a:rPr>
              <a:t>u</a:t>
            </a:r>
            <a:r>
              <a:rPr sz="1941" spc="-49" dirty="0">
                <a:solidFill>
                  <a:srgbClr val="0F62FE"/>
                </a:solidFill>
                <a:latin typeface="Lucida Sans Unicode"/>
                <a:cs typeface="Lucida Sans Unicode"/>
              </a:rPr>
              <a:t>e</a:t>
            </a:r>
            <a:r>
              <a:rPr sz="1941" spc="-190" dirty="0">
                <a:solidFill>
                  <a:srgbClr val="0F62FE"/>
                </a:solidFill>
                <a:latin typeface="Lucida Sans Unicode"/>
                <a:cs typeface="Lucida Sans Unicode"/>
              </a:rPr>
              <a:t> </a:t>
            </a:r>
            <a:r>
              <a:rPr sz="1941" spc="-141" dirty="0">
                <a:solidFill>
                  <a:srgbClr val="0F62FE"/>
                </a:solidFill>
                <a:latin typeface="Lucida Sans Unicode"/>
                <a:cs typeface="Lucida Sans Unicode"/>
              </a:rPr>
              <a:t>au</a:t>
            </a:r>
            <a:r>
              <a:rPr sz="1941" spc="-88" dirty="0">
                <a:solidFill>
                  <a:srgbClr val="0F62FE"/>
                </a:solidFill>
                <a:latin typeface="Lucida Sans Unicode"/>
                <a:cs typeface="Lucida Sans Unicode"/>
              </a:rPr>
              <a:t>t</a:t>
            </a:r>
            <a:r>
              <a:rPr sz="1941" spc="-163" dirty="0">
                <a:solidFill>
                  <a:srgbClr val="0F62FE"/>
                </a:solidFill>
                <a:latin typeface="Lucida Sans Unicode"/>
                <a:cs typeface="Lucida Sans Unicode"/>
              </a:rPr>
              <a:t>o</a:t>
            </a:r>
            <a:r>
              <a:rPr sz="1941" spc="-141" dirty="0">
                <a:solidFill>
                  <a:srgbClr val="0F62FE"/>
                </a:solidFill>
                <a:latin typeface="Lucida Sans Unicode"/>
                <a:cs typeface="Lucida Sans Unicode"/>
              </a:rPr>
              <a:t>m</a:t>
            </a:r>
            <a:r>
              <a:rPr sz="1941" spc="-137" dirty="0">
                <a:solidFill>
                  <a:srgbClr val="0F62FE"/>
                </a:solidFill>
                <a:latin typeface="Lucida Sans Unicode"/>
                <a:cs typeface="Lucida Sans Unicode"/>
              </a:rPr>
              <a:t>a</a:t>
            </a:r>
            <a:r>
              <a:rPr sz="1941" spc="-88" dirty="0">
                <a:solidFill>
                  <a:srgbClr val="0F62FE"/>
                </a:solidFill>
                <a:latin typeface="Lucida Sans Unicode"/>
                <a:cs typeface="Lucida Sans Unicode"/>
              </a:rPr>
              <a:t>t</a:t>
            </a:r>
            <a:r>
              <a:rPr sz="1941" spc="-128" dirty="0">
                <a:solidFill>
                  <a:srgbClr val="0F62FE"/>
                </a:solidFill>
                <a:latin typeface="Lucida Sans Unicode"/>
                <a:cs typeface="Lucida Sans Unicode"/>
              </a:rPr>
              <a:t>i</a:t>
            </a:r>
            <a:r>
              <a:rPr sz="1941" spc="-318" dirty="0">
                <a:solidFill>
                  <a:srgbClr val="0F62FE"/>
                </a:solidFill>
                <a:latin typeface="Lucida Sans Unicode"/>
                <a:cs typeface="Lucida Sans Unicode"/>
              </a:rPr>
              <a:t>z</a:t>
            </a:r>
            <a:r>
              <a:rPr sz="1941" spc="-88" dirty="0">
                <a:solidFill>
                  <a:srgbClr val="0F62FE"/>
                </a:solidFill>
                <a:latin typeface="Lucida Sans Unicode"/>
                <a:cs typeface="Lucida Sans Unicode"/>
              </a:rPr>
              <a:t>a</a:t>
            </a:r>
            <a:r>
              <a:rPr sz="1941" spc="-344" dirty="0">
                <a:solidFill>
                  <a:srgbClr val="0F62FE"/>
                </a:solidFill>
                <a:latin typeface="Lucida Sans Unicode"/>
                <a:cs typeface="Lucida Sans Unicode"/>
              </a:rPr>
              <a:t>↷</a:t>
            </a:r>
            <a:endParaRPr sz="1941">
              <a:latin typeface="Lucida Sans Unicode"/>
              <a:cs typeface="Lucida Sans Unicode"/>
            </a:endParaRPr>
          </a:p>
        </p:txBody>
      </p:sp>
      <p:sp>
        <p:nvSpPr>
          <p:cNvPr id="22" name="object 22"/>
          <p:cNvSpPr txBox="1"/>
          <p:nvPr/>
        </p:nvSpPr>
        <p:spPr>
          <a:xfrm>
            <a:off x="4944077" y="4732049"/>
            <a:ext cx="1173816" cy="331018"/>
          </a:xfrm>
          <a:prstGeom prst="rect">
            <a:avLst/>
          </a:prstGeom>
        </p:spPr>
        <p:txBody>
          <a:bodyPr vert="horz" wrap="square" lIns="0" tIns="11206" rIns="0" bIns="0" rtlCol="0">
            <a:spAutoFit/>
          </a:bodyPr>
          <a:lstStyle/>
          <a:p>
            <a:pPr marL="11206" marR="4483" indent="150167">
              <a:lnSpc>
                <a:spcPct val="107300"/>
              </a:lnSpc>
              <a:spcBef>
                <a:spcPts val="88"/>
              </a:spcBef>
            </a:pPr>
            <a:r>
              <a:rPr sz="971" spc="-93" dirty="0">
                <a:latin typeface="Lucida Sans Unicode"/>
                <a:cs typeface="Lucida Sans Unicode"/>
              </a:rPr>
              <a:t>A</a:t>
            </a:r>
            <a:r>
              <a:rPr sz="971" spc="-84" dirty="0">
                <a:latin typeface="Lucida Sans Unicode"/>
                <a:cs typeface="Lucida Sans Unicode"/>
              </a:rPr>
              <a:t>u</a:t>
            </a:r>
            <a:r>
              <a:rPr sz="971" spc="-71" dirty="0">
                <a:latin typeface="Lucida Sans Unicode"/>
                <a:cs typeface="Lucida Sans Unicode"/>
              </a:rPr>
              <a:t>t</a:t>
            </a:r>
            <a:r>
              <a:rPr sz="971" spc="-88" dirty="0">
                <a:latin typeface="Lucida Sans Unicode"/>
                <a:cs typeface="Lucida Sans Unicode"/>
              </a:rPr>
              <a:t>o</a:t>
            </a:r>
            <a:r>
              <a:rPr sz="971" spc="-185" dirty="0">
                <a:latin typeface="Lucida Sans Unicode"/>
                <a:cs typeface="Lucida Sans Unicode"/>
              </a:rPr>
              <a:t>-</a:t>
            </a:r>
            <a:r>
              <a:rPr sz="971" spc="-44" dirty="0">
                <a:latin typeface="Lucida Sans Unicode"/>
                <a:cs typeface="Lucida Sans Unicode"/>
              </a:rPr>
              <a:t>se</a:t>
            </a:r>
            <a:r>
              <a:rPr sz="971" spc="-79" dirty="0">
                <a:latin typeface="Lucida Sans Unicode"/>
                <a:cs typeface="Lucida Sans Unicode"/>
              </a:rPr>
              <a:t>rv</a:t>
            </a:r>
            <a:r>
              <a:rPr sz="971" spc="-57" dirty="0">
                <a:latin typeface="Lucida Sans Unicode"/>
                <a:cs typeface="Lucida Sans Unicode"/>
              </a:rPr>
              <a:t>i</a:t>
            </a:r>
            <a:r>
              <a:rPr sz="971" spc="-40" dirty="0">
                <a:latin typeface="Lucida Sans Unicode"/>
                <a:cs typeface="Lucida Sans Unicode"/>
              </a:rPr>
              <a:t>c</a:t>
            </a:r>
            <a:r>
              <a:rPr sz="971" spc="-57" dirty="0">
                <a:latin typeface="Lucida Sans Unicode"/>
                <a:cs typeface="Lucida Sans Unicode"/>
              </a:rPr>
              <a:t>i</a:t>
            </a:r>
            <a:r>
              <a:rPr sz="971" spc="-75" dirty="0">
                <a:latin typeface="Lucida Sans Unicode"/>
                <a:cs typeface="Lucida Sans Unicode"/>
              </a:rPr>
              <a:t>o</a:t>
            </a:r>
            <a:r>
              <a:rPr sz="971" spc="-97" dirty="0">
                <a:latin typeface="Lucida Sans Unicode"/>
                <a:cs typeface="Lucida Sans Unicode"/>
              </a:rPr>
              <a:t> </a:t>
            </a:r>
            <a:r>
              <a:rPr sz="971" spc="-53" dirty="0">
                <a:latin typeface="Lucida Sans Unicode"/>
                <a:cs typeface="Lucida Sans Unicode"/>
              </a:rPr>
              <a:t>de  r</a:t>
            </a:r>
            <a:r>
              <a:rPr sz="971" spc="-62" dirty="0">
                <a:latin typeface="Lucida Sans Unicode"/>
                <a:cs typeface="Lucida Sans Unicode"/>
              </a:rPr>
              <a:t>e</a:t>
            </a:r>
            <a:r>
              <a:rPr sz="971" spc="-57" dirty="0">
                <a:latin typeface="Lucida Sans Unicode"/>
                <a:cs typeface="Lucida Sans Unicode"/>
              </a:rPr>
              <a:t>s</a:t>
            </a:r>
            <a:r>
              <a:rPr sz="971" spc="-84" dirty="0">
                <a:latin typeface="Lucida Sans Unicode"/>
                <a:cs typeface="Lucida Sans Unicode"/>
              </a:rPr>
              <a:t>p</a:t>
            </a:r>
            <a:r>
              <a:rPr sz="971" spc="-75" dirty="0">
                <a:latin typeface="Lucida Sans Unicode"/>
                <a:cs typeface="Lucida Sans Unicode"/>
              </a:rPr>
              <a:t>u</a:t>
            </a:r>
            <a:r>
              <a:rPr sz="971" spc="-35" dirty="0">
                <a:latin typeface="Lucida Sans Unicode"/>
                <a:cs typeface="Lucida Sans Unicode"/>
              </a:rPr>
              <a:t>e</a:t>
            </a:r>
            <a:r>
              <a:rPr sz="971" spc="-57" dirty="0">
                <a:latin typeface="Lucida Sans Unicode"/>
                <a:cs typeface="Lucida Sans Unicode"/>
              </a:rPr>
              <a:t>s</a:t>
            </a:r>
            <a:r>
              <a:rPr sz="971" spc="-71" dirty="0">
                <a:latin typeface="Lucida Sans Unicode"/>
                <a:cs typeface="Lucida Sans Unicode"/>
              </a:rPr>
              <a:t>t</a:t>
            </a:r>
            <a:r>
              <a:rPr sz="971" spc="-40" dirty="0">
                <a:latin typeface="Lucida Sans Unicode"/>
                <a:cs typeface="Lucida Sans Unicode"/>
              </a:rPr>
              <a:t>a</a:t>
            </a:r>
            <a:r>
              <a:rPr sz="971" spc="-49" dirty="0">
                <a:latin typeface="Lucida Sans Unicode"/>
                <a:cs typeface="Lucida Sans Unicode"/>
              </a:rPr>
              <a:t>s</a:t>
            </a:r>
            <a:r>
              <a:rPr sz="971" spc="-93" dirty="0">
                <a:latin typeface="Lucida Sans Unicode"/>
                <a:cs typeface="Lucida Sans Unicode"/>
              </a:rPr>
              <a:t> </a:t>
            </a:r>
            <a:r>
              <a:rPr sz="971" spc="-71" dirty="0">
                <a:latin typeface="Lucida Sans Unicode"/>
                <a:cs typeface="Lucida Sans Unicode"/>
              </a:rPr>
              <a:t>y</a:t>
            </a:r>
            <a:r>
              <a:rPr sz="971" spc="-93" dirty="0">
                <a:latin typeface="Lucida Sans Unicode"/>
                <a:cs typeface="Lucida Sans Unicode"/>
              </a:rPr>
              <a:t> </a:t>
            </a:r>
            <a:r>
              <a:rPr sz="971" spc="-40" dirty="0">
                <a:latin typeface="Lucida Sans Unicode"/>
                <a:cs typeface="Lucida Sans Unicode"/>
              </a:rPr>
              <a:t>a</a:t>
            </a:r>
            <a:r>
              <a:rPr sz="971" spc="-44" dirty="0">
                <a:latin typeface="Lucida Sans Unicode"/>
                <a:cs typeface="Lucida Sans Unicode"/>
              </a:rPr>
              <a:t>c</a:t>
            </a:r>
            <a:r>
              <a:rPr sz="971" spc="-40" dirty="0">
                <a:latin typeface="Lucida Sans Unicode"/>
                <a:cs typeface="Lucida Sans Unicode"/>
              </a:rPr>
              <a:t>c</a:t>
            </a:r>
            <a:r>
              <a:rPr sz="971" spc="-57" dirty="0">
                <a:latin typeface="Lucida Sans Unicode"/>
                <a:cs typeface="Lucida Sans Unicode"/>
              </a:rPr>
              <a:t>i</a:t>
            </a:r>
            <a:r>
              <a:rPr sz="971" spc="-88" dirty="0">
                <a:latin typeface="Lucida Sans Unicode"/>
                <a:cs typeface="Lucida Sans Unicode"/>
              </a:rPr>
              <a:t>o</a:t>
            </a:r>
            <a:r>
              <a:rPr sz="971" spc="-53" dirty="0">
                <a:latin typeface="Lucida Sans Unicode"/>
                <a:cs typeface="Lucida Sans Unicode"/>
              </a:rPr>
              <a:t>ne</a:t>
            </a:r>
            <a:r>
              <a:rPr sz="971" spc="-49" dirty="0">
                <a:latin typeface="Lucida Sans Unicode"/>
                <a:cs typeface="Lucida Sans Unicode"/>
              </a:rPr>
              <a:t>s</a:t>
            </a:r>
            <a:endParaRPr sz="971">
              <a:latin typeface="Lucida Sans Unicode"/>
              <a:cs typeface="Lucida Sans Unicode"/>
            </a:endParaRPr>
          </a:p>
        </p:txBody>
      </p:sp>
      <p:sp>
        <p:nvSpPr>
          <p:cNvPr id="23" name="object 23"/>
          <p:cNvSpPr txBox="1"/>
          <p:nvPr/>
        </p:nvSpPr>
        <p:spPr>
          <a:xfrm>
            <a:off x="6715209" y="4732049"/>
            <a:ext cx="1018054" cy="331018"/>
          </a:xfrm>
          <a:prstGeom prst="rect">
            <a:avLst/>
          </a:prstGeom>
        </p:spPr>
        <p:txBody>
          <a:bodyPr vert="horz" wrap="square" lIns="0" tIns="11206" rIns="0" bIns="0" rtlCol="0">
            <a:spAutoFit/>
          </a:bodyPr>
          <a:lstStyle/>
          <a:p>
            <a:pPr marL="196113" marR="4483" indent="-185467">
              <a:lnSpc>
                <a:spcPct val="107300"/>
              </a:lnSpc>
              <a:spcBef>
                <a:spcPts val="88"/>
              </a:spcBef>
            </a:pPr>
            <a:r>
              <a:rPr sz="971" spc="-66" dirty="0">
                <a:latin typeface="Lucida Sans Unicode"/>
                <a:cs typeface="Lucida Sans Unicode"/>
              </a:rPr>
              <a:t>De</a:t>
            </a:r>
            <a:r>
              <a:rPr sz="971" spc="-57" dirty="0">
                <a:latin typeface="Lucida Sans Unicode"/>
                <a:cs typeface="Lucida Sans Unicode"/>
              </a:rPr>
              <a:t>scu</a:t>
            </a:r>
            <a:r>
              <a:rPr sz="971" spc="-84" dirty="0">
                <a:latin typeface="Lucida Sans Unicode"/>
                <a:cs typeface="Lucida Sans Unicode"/>
              </a:rPr>
              <a:t>b</a:t>
            </a:r>
            <a:r>
              <a:rPr sz="971" spc="-79" dirty="0">
                <a:latin typeface="Lucida Sans Unicode"/>
                <a:cs typeface="Lucida Sans Unicode"/>
              </a:rPr>
              <a:t>r</a:t>
            </a:r>
            <a:r>
              <a:rPr sz="971" spc="-57" dirty="0">
                <a:latin typeface="Lucida Sans Unicode"/>
                <a:cs typeface="Lucida Sans Unicode"/>
              </a:rPr>
              <a:t>i</a:t>
            </a:r>
            <a:r>
              <a:rPr sz="971" spc="-79" dirty="0">
                <a:latin typeface="Lucida Sans Unicode"/>
                <a:cs typeface="Lucida Sans Unicode"/>
              </a:rPr>
              <a:t>m</a:t>
            </a:r>
            <a:r>
              <a:rPr sz="971" spc="-57" dirty="0">
                <a:latin typeface="Lucida Sans Unicode"/>
                <a:cs typeface="Lucida Sans Unicode"/>
              </a:rPr>
              <a:t>i</a:t>
            </a:r>
            <a:r>
              <a:rPr sz="971" spc="-35" dirty="0">
                <a:latin typeface="Lucida Sans Unicode"/>
                <a:cs typeface="Lucida Sans Unicode"/>
              </a:rPr>
              <a:t>e</a:t>
            </a:r>
            <a:r>
              <a:rPr sz="971" spc="-75" dirty="0">
                <a:latin typeface="Lucida Sans Unicode"/>
                <a:cs typeface="Lucida Sans Unicode"/>
              </a:rPr>
              <a:t>n</a:t>
            </a:r>
            <a:r>
              <a:rPr sz="971" spc="-71" dirty="0">
                <a:latin typeface="Lucida Sans Unicode"/>
                <a:cs typeface="Lucida Sans Unicode"/>
              </a:rPr>
              <a:t>t</a:t>
            </a:r>
            <a:r>
              <a:rPr sz="971" spc="-75" dirty="0">
                <a:latin typeface="Lucida Sans Unicode"/>
                <a:cs typeface="Lucida Sans Unicode"/>
              </a:rPr>
              <a:t>o</a:t>
            </a:r>
            <a:r>
              <a:rPr sz="971" spc="-97" dirty="0">
                <a:latin typeface="Lucida Sans Unicode"/>
                <a:cs typeface="Lucida Sans Unicode"/>
              </a:rPr>
              <a:t> </a:t>
            </a:r>
            <a:r>
              <a:rPr sz="971" spc="-53" dirty="0">
                <a:latin typeface="Lucida Sans Unicode"/>
                <a:cs typeface="Lucida Sans Unicode"/>
              </a:rPr>
              <a:t>de  </a:t>
            </a:r>
            <a:r>
              <a:rPr sz="971" spc="-71" dirty="0">
                <a:latin typeface="Lucida Sans Unicode"/>
                <a:cs typeface="Lucida Sans Unicode"/>
              </a:rPr>
              <a:t>información</a:t>
            </a:r>
            <a:endParaRPr sz="971">
              <a:latin typeface="Lucida Sans Unicode"/>
              <a:cs typeface="Lucida Sans Unicode"/>
            </a:endParaRPr>
          </a:p>
        </p:txBody>
      </p:sp>
      <p:sp>
        <p:nvSpPr>
          <p:cNvPr id="24" name="object 24"/>
          <p:cNvSpPr txBox="1"/>
          <p:nvPr/>
        </p:nvSpPr>
        <p:spPr>
          <a:xfrm>
            <a:off x="8488400" y="4732048"/>
            <a:ext cx="1095935" cy="479769"/>
          </a:xfrm>
          <a:prstGeom prst="rect">
            <a:avLst/>
          </a:prstGeom>
        </p:spPr>
        <p:txBody>
          <a:bodyPr vert="horz" wrap="square" lIns="0" tIns="17929" rIns="0" bIns="0" rtlCol="0">
            <a:spAutoFit/>
          </a:bodyPr>
          <a:lstStyle/>
          <a:p>
            <a:pPr marL="11206" marR="4483" algn="ctr">
              <a:lnSpc>
                <a:spcPct val="102699"/>
              </a:lnSpc>
              <a:spcBef>
                <a:spcPts val="141"/>
              </a:spcBef>
            </a:pPr>
            <a:r>
              <a:rPr sz="971" spc="-93" dirty="0">
                <a:latin typeface="Lucida Sans Unicode"/>
                <a:cs typeface="Lucida Sans Unicode"/>
              </a:rPr>
              <a:t>T</a:t>
            </a:r>
            <a:r>
              <a:rPr sz="971" spc="-71" dirty="0">
                <a:latin typeface="Lucida Sans Unicode"/>
                <a:cs typeface="Lucida Sans Unicode"/>
              </a:rPr>
              <a:t>r</a:t>
            </a:r>
            <a:r>
              <a:rPr sz="971" spc="-44" dirty="0">
                <a:latin typeface="Lucida Sans Unicode"/>
                <a:cs typeface="Lucida Sans Unicode"/>
              </a:rPr>
              <a:t>a</a:t>
            </a:r>
            <a:r>
              <a:rPr sz="971" spc="-75" dirty="0">
                <a:latin typeface="Lucida Sans Unicode"/>
                <a:cs typeface="Lucida Sans Unicode"/>
              </a:rPr>
              <a:t>n</a:t>
            </a:r>
            <a:r>
              <a:rPr sz="971" spc="-62" dirty="0">
                <a:latin typeface="Lucida Sans Unicode"/>
                <a:cs typeface="Lucida Sans Unicode"/>
              </a:rPr>
              <a:t>sc</a:t>
            </a:r>
            <a:r>
              <a:rPr sz="971" spc="-53" dirty="0">
                <a:latin typeface="Lucida Sans Unicode"/>
                <a:cs typeface="Lucida Sans Unicode"/>
              </a:rPr>
              <a:t>r</a:t>
            </a:r>
            <a:r>
              <a:rPr sz="971" spc="-57" dirty="0">
                <a:latin typeface="Lucida Sans Unicode"/>
                <a:cs typeface="Lucida Sans Unicode"/>
              </a:rPr>
              <a:t>i</a:t>
            </a:r>
            <a:r>
              <a:rPr sz="971" spc="-84" dirty="0">
                <a:latin typeface="Lucida Sans Unicode"/>
                <a:cs typeface="Lucida Sans Unicode"/>
              </a:rPr>
              <a:t>p</a:t>
            </a:r>
            <a:r>
              <a:rPr sz="971" spc="-62" dirty="0">
                <a:latin typeface="Lucida Sans Unicode"/>
                <a:cs typeface="Lucida Sans Unicode"/>
              </a:rPr>
              <a:t>c</a:t>
            </a:r>
            <a:r>
              <a:rPr sz="971" spc="-31" dirty="0">
                <a:latin typeface="Lucida Sans Unicode"/>
                <a:cs typeface="Lucida Sans Unicode"/>
              </a:rPr>
              <a:t>i</a:t>
            </a:r>
            <a:r>
              <a:rPr sz="971" spc="-93" dirty="0">
                <a:latin typeface="Lucida Sans Unicode"/>
                <a:cs typeface="Lucida Sans Unicode"/>
              </a:rPr>
              <a:t>ó</a:t>
            </a:r>
            <a:r>
              <a:rPr sz="971" spc="-66" dirty="0">
                <a:latin typeface="Lucida Sans Unicode"/>
                <a:cs typeface="Lucida Sans Unicode"/>
              </a:rPr>
              <a:t>n</a:t>
            </a:r>
            <a:r>
              <a:rPr sz="971" spc="-88" dirty="0">
                <a:latin typeface="Lucida Sans Unicode"/>
                <a:cs typeface="Lucida Sans Unicode"/>
              </a:rPr>
              <a:t> </a:t>
            </a:r>
            <a:r>
              <a:rPr sz="971" spc="-66" dirty="0">
                <a:latin typeface="Lucida Sans Unicode"/>
                <a:cs typeface="Lucida Sans Unicode"/>
              </a:rPr>
              <a:t>d</a:t>
            </a:r>
            <a:r>
              <a:rPr sz="971" spc="-44" dirty="0">
                <a:latin typeface="Lucida Sans Unicode"/>
                <a:cs typeface="Lucida Sans Unicode"/>
              </a:rPr>
              <a:t>e</a:t>
            </a:r>
            <a:r>
              <a:rPr sz="971" spc="-88" dirty="0">
                <a:latin typeface="Lucida Sans Unicode"/>
                <a:cs typeface="Lucida Sans Unicode"/>
              </a:rPr>
              <a:t> </a:t>
            </a:r>
            <a:r>
              <a:rPr sz="971" spc="-84" dirty="0">
                <a:latin typeface="Lucida Sans Unicode"/>
                <a:cs typeface="Lucida Sans Unicode"/>
              </a:rPr>
              <a:t>vo</a:t>
            </a:r>
            <a:r>
              <a:rPr sz="971" spc="-110" dirty="0">
                <a:latin typeface="Lucida Sans Unicode"/>
                <a:cs typeface="Lucida Sans Unicode"/>
              </a:rPr>
              <a:t>z  </a:t>
            </a:r>
            <a:r>
              <a:rPr sz="971" spc="-66" dirty="0">
                <a:latin typeface="Lucida Sans Unicode"/>
                <a:cs typeface="Lucida Sans Unicode"/>
              </a:rPr>
              <a:t>d</a:t>
            </a:r>
            <a:r>
              <a:rPr sz="971" spc="-44" dirty="0">
                <a:latin typeface="Lucida Sans Unicode"/>
                <a:cs typeface="Lucida Sans Unicode"/>
              </a:rPr>
              <a:t>e</a:t>
            </a:r>
            <a:r>
              <a:rPr sz="971" spc="-88" dirty="0">
                <a:latin typeface="Lucida Sans Unicode"/>
                <a:cs typeface="Lucida Sans Unicode"/>
              </a:rPr>
              <a:t> </a:t>
            </a:r>
            <a:r>
              <a:rPr sz="971" spc="-40" dirty="0">
                <a:latin typeface="Lucida Sans Unicode"/>
                <a:cs typeface="Lucida Sans Unicode"/>
              </a:rPr>
              <a:t>ll</a:t>
            </a:r>
            <a:r>
              <a:rPr sz="971" spc="-57" dirty="0">
                <a:latin typeface="Lucida Sans Unicode"/>
                <a:cs typeface="Lucida Sans Unicode"/>
              </a:rPr>
              <a:t>a</a:t>
            </a:r>
            <a:r>
              <a:rPr sz="971" spc="-79" dirty="0">
                <a:latin typeface="Lucida Sans Unicode"/>
                <a:cs typeface="Lucida Sans Unicode"/>
              </a:rPr>
              <a:t>m</a:t>
            </a:r>
            <a:r>
              <a:rPr sz="971" spc="-40" dirty="0">
                <a:latin typeface="Lucida Sans Unicode"/>
                <a:cs typeface="Lucida Sans Unicode"/>
              </a:rPr>
              <a:t>a</a:t>
            </a:r>
            <a:r>
              <a:rPr sz="971" spc="-84" dirty="0">
                <a:latin typeface="Lucida Sans Unicode"/>
                <a:cs typeface="Lucida Sans Unicode"/>
              </a:rPr>
              <a:t>d</a:t>
            </a:r>
            <a:r>
              <a:rPr sz="971" spc="-40" dirty="0">
                <a:latin typeface="Lucida Sans Unicode"/>
                <a:cs typeface="Lucida Sans Unicode"/>
              </a:rPr>
              <a:t>a</a:t>
            </a:r>
            <a:r>
              <a:rPr sz="971" spc="-49" dirty="0">
                <a:latin typeface="Lucida Sans Unicode"/>
                <a:cs typeface="Lucida Sans Unicode"/>
              </a:rPr>
              <a:t>s</a:t>
            </a:r>
            <a:r>
              <a:rPr sz="971" spc="-93" dirty="0">
                <a:latin typeface="Lucida Sans Unicode"/>
                <a:cs typeface="Lucida Sans Unicode"/>
              </a:rPr>
              <a:t> </a:t>
            </a:r>
            <a:r>
              <a:rPr sz="971" spc="-71" dirty="0">
                <a:latin typeface="Lucida Sans Unicode"/>
                <a:cs typeface="Lucida Sans Unicode"/>
              </a:rPr>
              <a:t>y</a:t>
            </a:r>
            <a:r>
              <a:rPr sz="971" spc="-93" dirty="0">
                <a:latin typeface="Lucida Sans Unicode"/>
                <a:cs typeface="Lucida Sans Unicode"/>
              </a:rPr>
              <a:t> </a:t>
            </a:r>
            <a:r>
              <a:rPr sz="971" spc="-97" dirty="0">
                <a:latin typeface="Lucida Sans Unicode"/>
                <a:cs typeface="Lucida Sans Unicode"/>
              </a:rPr>
              <a:t>o</a:t>
            </a:r>
            <a:r>
              <a:rPr sz="971" spc="-57" dirty="0">
                <a:latin typeface="Lucida Sans Unicode"/>
                <a:cs typeface="Lucida Sans Unicode"/>
              </a:rPr>
              <a:t>t</a:t>
            </a:r>
            <a:r>
              <a:rPr sz="971" spc="-79" dirty="0">
                <a:latin typeface="Lucida Sans Unicode"/>
                <a:cs typeface="Lucida Sans Unicode"/>
              </a:rPr>
              <a:t>r</a:t>
            </a:r>
            <a:r>
              <a:rPr sz="971" spc="-62" dirty="0">
                <a:latin typeface="Lucida Sans Unicode"/>
                <a:cs typeface="Lucida Sans Unicode"/>
              </a:rPr>
              <a:t>os  </a:t>
            </a:r>
            <a:r>
              <a:rPr sz="971" spc="-66" dirty="0">
                <a:latin typeface="Lucida Sans Unicode"/>
                <a:cs typeface="Lucida Sans Unicode"/>
              </a:rPr>
              <a:t>audios</a:t>
            </a:r>
            <a:endParaRPr sz="971">
              <a:latin typeface="Lucida Sans Unicode"/>
              <a:cs typeface="Lucida Sans Unicode"/>
            </a:endParaRPr>
          </a:p>
        </p:txBody>
      </p:sp>
      <p:grpSp>
        <p:nvGrpSpPr>
          <p:cNvPr id="25" name="object 25"/>
          <p:cNvGrpSpPr/>
          <p:nvPr/>
        </p:nvGrpSpPr>
        <p:grpSpPr>
          <a:xfrm>
            <a:off x="4934472" y="2032509"/>
            <a:ext cx="4894169" cy="344021"/>
            <a:chOff x="3712801" y="2303510"/>
            <a:chExt cx="5546725" cy="389890"/>
          </a:xfrm>
        </p:grpSpPr>
        <p:sp>
          <p:nvSpPr>
            <p:cNvPr id="26" name="object 26"/>
            <p:cNvSpPr/>
            <p:nvPr/>
          </p:nvSpPr>
          <p:spPr>
            <a:xfrm>
              <a:off x="6365595" y="2303510"/>
              <a:ext cx="0" cy="325120"/>
            </a:xfrm>
            <a:custGeom>
              <a:avLst/>
              <a:gdLst/>
              <a:ahLst/>
              <a:cxnLst/>
              <a:rect l="l" t="t" r="r" b="b"/>
              <a:pathLst>
                <a:path h="325119">
                  <a:moveTo>
                    <a:pt x="0" y="0"/>
                  </a:moveTo>
                  <a:lnTo>
                    <a:pt x="0" y="324981"/>
                  </a:lnTo>
                </a:path>
              </a:pathLst>
            </a:custGeom>
            <a:ln w="11284">
              <a:solidFill>
                <a:srgbClr val="F1F4F8"/>
              </a:solidFill>
            </a:ln>
          </p:spPr>
          <p:txBody>
            <a:bodyPr wrap="square" lIns="0" tIns="0" rIns="0" bIns="0" rtlCol="0"/>
            <a:lstStyle/>
            <a:p>
              <a:endParaRPr sz="1588"/>
            </a:p>
          </p:txBody>
        </p:sp>
        <p:sp>
          <p:nvSpPr>
            <p:cNvPr id="27" name="object 27"/>
            <p:cNvSpPr/>
            <p:nvPr/>
          </p:nvSpPr>
          <p:spPr>
            <a:xfrm>
              <a:off x="3712801" y="2687540"/>
              <a:ext cx="5546725" cy="0"/>
            </a:xfrm>
            <a:custGeom>
              <a:avLst/>
              <a:gdLst/>
              <a:ahLst/>
              <a:cxnLst/>
              <a:rect l="l" t="t" r="r" b="b"/>
              <a:pathLst>
                <a:path w="5546725">
                  <a:moveTo>
                    <a:pt x="0" y="0"/>
                  </a:moveTo>
                  <a:lnTo>
                    <a:pt x="5546151" y="0"/>
                  </a:lnTo>
                </a:path>
              </a:pathLst>
            </a:custGeom>
            <a:ln w="11297">
              <a:solidFill>
                <a:srgbClr val="FFFFFF"/>
              </a:solidFill>
            </a:ln>
          </p:spPr>
          <p:txBody>
            <a:bodyPr wrap="square" lIns="0" tIns="0" rIns="0" bIns="0" rtlCol="0"/>
            <a:lstStyle/>
            <a:p>
              <a:endParaRPr sz="1588"/>
            </a:p>
          </p:txBody>
        </p:sp>
      </p:grpSp>
      <p:sp>
        <p:nvSpPr>
          <p:cNvPr id="28" name="object 28"/>
          <p:cNvSpPr txBox="1"/>
          <p:nvPr/>
        </p:nvSpPr>
        <p:spPr>
          <a:xfrm>
            <a:off x="6407616" y="2440500"/>
            <a:ext cx="2020421" cy="160715"/>
          </a:xfrm>
          <a:prstGeom prst="rect">
            <a:avLst/>
          </a:prstGeom>
        </p:spPr>
        <p:txBody>
          <a:bodyPr vert="horz" wrap="square" lIns="0" tIns="11206" rIns="0" bIns="0" rtlCol="0">
            <a:spAutoFit/>
          </a:bodyPr>
          <a:lstStyle/>
          <a:p>
            <a:pPr>
              <a:spcBef>
                <a:spcPts val="88"/>
              </a:spcBef>
            </a:pPr>
            <a:r>
              <a:rPr sz="971" spc="18" dirty="0">
                <a:solidFill>
                  <a:srgbClr val="FFFFFF"/>
                </a:solidFill>
                <a:latin typeface="Trebuchet MS"/>
                <a:cs typeface="Trebuchet MS"/>
              </a:rPr>
              <a:t>Procesos</a:t>
            </a:r>
            <a:r>
              <a:rPr sz="971" spc="-79" dirty="0">
                <a:solidFill>
                  <a:srgbClr val="FFFFFF"/>
                </a:solidFill>
                <a:latin typeface="Trebuchet MS"/>
                <a:cs typeface="Trebuchet MS"/>
              </a:rPr>
              <a:t> </a:t>
            </a:r>
            <a:r>
              <a:rPr sz="971" dirty="0">
                <a:solidFill>
                  <a:srgbClr val="FFFFFF"/>
                </a:solidFill>
                <a:latin typeface="Trebuchet MS"/>
                <a:cs typeface="Trebuchet MS"/>
              </a:rPr>
              <a:t>de</a:t>
            </a:r>
            <a:r>
              <a:rPr sz="971" spc="-75" dirty="0">
                <a:solidFill>
                  <a:srgbClr val="FFFFFF"/>
                </a:solidFill>
                <a:latin typeface="Trebuchet MS"/>
                <a:cs typeface="Trebuchet MS"/>
              </a:rPr>
              <a:t> </a:t>
            </a:r>
            <a:r>
              <a:rPr sz="971" spc="-9" dirty="0">
                <a:solidFill>
                  <a:srgbClr val="FFFFFF"/>
                </a:solidFill>
                <a:latin typeface="Trebuchet MS"/>
                <a:cs typeface="Trebuchet MS"/>
              </a:rPr>
              <a:t>Inteligencia</a:t>
            </a:r>
            <a:r>
              <a:rPr sz="971" spc="-71" dirty="0">
                <a:solidFill>
                  <a:srgbClr val="FFFFFF"/>
                </a:solidFill>
                <a:latin typeface="Trebuchet MS"/>
                <a:cs typeface="Trebuchet MS"/>
              </a:rPr>
              <a:t> </a:t>
            </a:r>
            <a:r>
              <a:rPr sz="971" dirty="0">
                <a:solidFill>
                  <a:srgbClr val="FFFFFF"/>
                </a:solidFill>
                <a:latin typeface="Trebuchet MS"/>
                <a:cs typeface="Trebuchet MS"/>
              </a:rPr>
              <a:t>de</a:t>
            </a:r>
            <a:r>
              <a:rPr sz="971" spc="-75" dirty="0">
                <a:solidFill>
                  <a:srgbClr val="FFFFFF"/>
                </a:solidFill>
                <a:latin typeface="Trebuchet MS"/>
                <a:cs typeface="Trebuchet MS"/>
              </a:rPr>
              <a:t> </a:t>
            </a:r>
            <a:r>
              <a:rPr sz="971" spc="4" dirty="0">
                <a:solidFill>
                  <a:srgbClr val="FFFFFF"/>
                </a:solidFill>
                <a:latin typeface="Trebuchet MS"/>
                <a:cs typeface="Trebuchet MS"/>
              </a:rPr>
              <a:t>negocios</a:t>
            </a:r>
            <a:endParaRPr sz="971">
              <a:latin typeface="Trebuchet MS"/>
              <a:cs typeface="Trebuchet MS"/>
            </a:endParaRPr>
          </a:p>
        </p:txBody>
      </p:sp>
      <p:sp>
        <p:nvSpPr>
          <p:cNvPr id="29" name="object 29"/>
          <p:cNvSpPr txBox="1"/>
          <p:nvPr/>
        </p:nvSpPr>
        <p:spPr>
          <a:xfrm>
            <a:off x="3397708" y="2946417"/>
            <a:ext cx="1341344" cy="309987"/>
          </a:xfrm>
          <a:prstGeom prst="rect">
            <a:avLst/>
          </a:prstGeom>
        </p:spPr>
        <p:txBody>
          <a:bodyPr vert="horz" wrap="square" lIns="0" tIns="11206" rIns="0" bIns="0" rtlCol="0">
            <a:spAutoFit/>
          </a:bodyPr>
          <a:lstStyle/>
          <a:p>
            <a:pPr marL="11206">
              <a:spcBef>
                <a:spcPts val="88"/>
              </a:spcBef>
            </a:pPr>
            <a:r>
              <a:rPr sz="1941" spc="-159" dirty="0">
                <a:solidFill>
                  <a:srgbClr val="0F62FE"/>
                </a:solidFill>
                <a:latin typeface="Lucida Sans Unicode"/>
                <a:cs typeface="Lucida Sans Unicode"/>
              </a:rPr>
              <a:t>Mejorando↷</a:t>
            </a:r>
            <a:endParaRPr sz="1941">
              <a:latin typeface="Lucida Sans Unicode"/>
              <a:cs typeface="Lucida Sans Unicode"/>
            </a:endParaRPr>
          </a:p>
        </p:txBody>
      </p:sp>
      <p:sp>
        <p:nvSpPr>
          <p:cNvPr id="30" name="object 30"/>
          <p:cNvSpPr/>
          <p:nvPr/>
        </p:nvSpPr>
        <p:spPr>
          <a:xfrm>
            <a:off x="4795005" y="2799535"/>
            <a:ext cx="5171515" cy="770238"/>
          </a:xfrm>
          <a:custGeom>
            <a:avLst/>
            <a:gdLst/>
            <a:ahLst/>
            <a:cxnLst/>
            <a:rect l="l" t="t" r="r" b="b"/>
            <a:pathLst>
              <a:path w="5861050" h="749935">
                <a:moveTo>
                  <a:pt x="5861044" y="0"/>
                </a:moveTo>
                <a:lnTo>
                  <a:pt x="0" y="0"/>
                </a:lnTo>
                <a:lnTo>
                  <a:pt x="0" y="749586"/>
                </a:lnTo>
                <a:lnTo>
                  <a:pt x="5861044" y="749586"/>
                </a:lnTo>
                <a:lnTo>
                  <a:pt x="5861044" y="0"/>
                </a:lnTo>
                <a:close/>
              </a:path>
            </a:pathLst>
          </a:custGeom>
          <a:solidFill>
            <a:srgbClr val="0F61FD"/>
          </a:solidFill>
        </p:spPr>
        <p:txBody>
          <a:bodyPr wrap="square" lIns="0" tIns="0" rIns="0" bIns="0" rtlCol="0"/>
          <a:lstStyle/>
          <a:p>
            <a:endParaRPr sz="1588"/>
          </a:p>
        </p:txBody>
      </p:sp>
      <p:sp>
        <p:nvSpPr>
          <p:cNvPr id="31" name="object 31"/>
          <p:cNvSpPr txBox="1"/>
          <p:nvPr/>
        </p:nvSpPr>
        <p:spPr>
          <a:xfrm>
            <a:off x="6478590" y="2954347"/>
            <a:ext cx="3495331" cy="796210"/>
          </a:xfrm>
          <a:prstGeom prst="rect">
            <a:avLst/>
          </a:prstGeom>
        </p:spPr>
        <p:txBody>
          <a:bodyPr vert="horz" wrap="square" lIns="0" tIns="11206" rIns="0" bIns="0" rtlCol="0">
            <a:spAutoFit/>
          </a:bodyPr>
          <a:lstStyle/>
          <a:p>
            <a:pPr marL="444337" marR="4483" indent="-433691">
              <a:lnSpc>
                <a:spcPct val="107300"/>
              </a:lnSpc>
              <a:spcBef>
                <a:spcPts val="88"/>
              </a:spcBef>
              <a:tabLst>
                <a:tab pos="2186945" algn="l"/>
              </a:tabLst>
            </a:pPr>
            <a:r>
              <a:rPr sz="971" b="1" spc="-44" dirty="0">
                <a:solidFill>
                  <a:srgbClr val="FFFFFF"/>
                </a:solidFill>
                <a:latin typeface="Tahoma"/>
                <a:cs typeface="Tahoma"/>
              </a:rPr>
              <a:t>Automatizando</a:t>
            </a:r>
            <a:r>
              <a:rPr sz="971" b="1" spc="-71" dirty="0">
                <a:solidFill>
                  <a:srgbClr val="FFFFFF"/>
                </a:solidFill>
                <a:latin typeface="Tahoma"/>
                <a:cs typeface="Tahoma"/>
              </a:rPr>
              <a:t> </a:t>
            </a:r>
            <a:r>
              <a:rPr sz="971" b="1" spc="-40" dirty="0">
                <a:solidFill>
                  <a:srgbClr val="FFFFFF"/>
                </a:solidFill>
                <a:latin typeface="Tahoma"/>
                <a:cs typeface="Tahoma"/>
              </a:rPr>
              <a:t>acciones</a:t>
            </a:r>
            <a:r>
              <a:rPr sz="971" b="1" spc="-75" dirty="0">
                <a:solidFill>
                  <a:srgbClr val="FFFFFF"/>
                </a:solidFill>
                <a:latin typeface="Tahoma"/>
                <a:cs typeface="Tahoma"/>
              </a:rPr>
              <a:t> </a:t>
            </a:r>
            <a:r>
              <a:rPr sz="971" b="1" spc="-44" dirty="0">
                <a:solidFill>
                  <a:srgbClr val="FFFFFF"/>
                </a:solidFill>
                <a:latin typeface="Tahoma"/>
                <a:cs typeface="Tahoma"/>
              </a:rPr>
              <a:t>y  </a:t>
            </a:r>
            <a:r>
              <a:rPr lang="es-ES" sz="971" b="1" spc="-44" dirty="0">
                <a:solidFill>
                  <a:srgbClr val="FFFFFF"/>
                </a:solidFill>
                <a:latin typeface="Tahoma"/>
                <a:cs typeface="Tahoma"/>
              </a:rPr>
              <a:t>        </a:t>
            </a:r>
            <a:r>
              <a:rPr sz="971" b="1" spc="-35" dirty="0" err="1">
                <a:solidFill>
                  <a:srgbClr val="FFFFFF"/>
                </a:solidFill>
                <a:latin typeface="Tahoma"/>
                <a:cs typeface="Tahoma"/>
              </a:rPr>
              <a:t>Acelerando</a:t>
            </a:r>
            <a:r>
              <a:rPr sz="971" b="1" spc="-75" dirty="0">
                <a:solidFill>
                  <a:srgbClr val="FFFFFF"/>
                </a:solidFill>
                <a:latin typeface="Tahoma"/>
                <a:cs typeface="Tahoma"/>
              </a:rPr>
              <a:t> </a:t>
            </a:r>
            <a:r>
              <a:rPr sz="971" b="1" spc="-44" dirty="0" err="1">
                <a:solidFill>
                  <a:srgbClr val="FFFFFF"/>
                </a:solidFill>
                <a:latin typeface="Tahoma"/>
                <a:cs typeface="Tahoma"/>
              </a:rPr>
              <a:t>nuevas</a:t>
            </a:r>
            <a:r>
              <a:rPr sz="971" b="1" spc="-71" dirty="0">
                <a:solidFill>
                  <a:srgbClr val="FFFFFF"/>
                </a:solidFill>
                <a:latin typeface="Tahoma"/>
                <a:cs typeface="Tahoma"/>
              </a:rPr>
              <a:t> </a:t>
            </a:r>
            <a:r>
              <a:rPr lang="es-ES" sz="971" b="1" spc="-71" dirty="0">
                <a:solidFill>
                  <a:srgbClr val="FFFFFF"/>
                </a:solidFill>
                <a:latin typeface="Tahoma"/>
                <a:cs typeface="Tahoma"/>
              </a:rPr>
              <a:t>              	</a:t>
            </a:r>
            <a:r>
              <a:rPr sz="971" b="1" spc="-35" dirty="0" err="1">
                <a:solidFill>
                  <a:srgbClr val="FFFFFF"/>
                </a:solidFill>
                <a:latin typeface="Tahoma"/>
                <a:cs typeface="Tahoma"/>
              </a:rPr>
              <a:t>experiencias</a:t>
            </a:r>
            <a:r>
              <a:rPr sz="971" b="1" spc="-35" dirty="0">
                <a:solidFill>
                  <a:srgbClr val="FFFFFF"/>
                </a:solidFill>
                <a:latin typeface="Tahoma"/>
                <a:cs typeface="Tahoma"/>
              </a:rPr>
              <a:t> </a:t>
            </a:r>
            <a:r>
              <a:rPr sz="971" b="1" spc="-274" dirty="0">
                <a:solidFill>
                  <a:srgbClr val="FFFFFF"/>
                </a:solidFill>
                <a:latin typeface="Tahoma"/>
                <a:cs typeface="Tahoma"/>
              </a:rPr>
              <a:t> </a:t>
            </a:r>
            <a:r>
              <a:rPr sz="971" b="1" spc="-44" dirty="0">
                <a:solidFill>
                  <a:srgbClr val="FFFFFF"/>
                </a:solidFill>
                <a:latin typeface="Tahoma"/>
                <a:cs typeface="Tahoma"/>
              </a:rPr>
              <a:t>re</a:t>
            </a:r>
            <a:r>
              <a:rPr sz="971" b="1" spc="-31" dirty="0">
                <a:solidFill>
                  <a:srgbClr val="FFFFFF"/>
                </a:solidFill>
                <a:latin typeface="Tahoma"/>
                <a:cs typeface="Tahoma"/>
              </a:rPr>
              <a:t>sp</a:t>
            </a:r>
            <a:r>
              <a:rPr sz="971" b="1" spc="-53" dirty="0">
                <a:solidFill>
                  <a:srgbClr val="FFFFFF"/>
                </a:solidFill>
                <a:latin typeface="Tahoma"/>
                <a:cs typeface="Tahoma"/>
              </a:rPr>
              <a:t>u</a:t>
            </a:r>
            <a:r>
              <a:rPr sz="971" b="1" spc="-44" dirty="0">
                <a:solidFill>
                  <a:srgbClr val="FFFFFF"/>
                </a:solidFill>
                <a:latin typeface="Tahoma"/>
                <a:cs typeface="Tahoma"/>
              </a:rPr>
              <a:t>e</a:t>
            </a:r>
            <a:r>
              <a:rPr sz="971" b="1" spc="-31" dirty="0">
                <a:solidFill>
                  <a:srgbClr val="FFFFFF"/>
                </a:solidFill>
                <a:latin typeface="Tahoma"/>
                <a:cs typeface="Tahoma"/>
              </a:rPr>
              <a:t>s</a:t>
            </a:r>
            <a:r>
              <a:rPr sz="971" b="1" spc="-40" dirty="0">
                <a:solidFill>
                  <a:srgbClr val="FFFFFF"/>
                </a:solidFill>
                <a:latin typeface="Tahoma"/>
                <a:cs typeface="Tahoma"/>
              </a:rPr>
              <a:t>ta</a:t>
            </a:r>
            <a:r>
              <a:rPr sz="971" b="1" spc="-13" dirty="0">
                <a:solidFill>
                  <a:srgbClr val="FFFFFF"/>
                </a:solidFill>
                <a:latin typeface="Tahoma"/>
                <a:cs typeface="Tahoma"/>
              </a:rPr>
              <a:t>s</a:t>
            </a:r>
            <a:r>
              <a:rPr sz="971" b="1" dirty="0">
                <a:solidFill>
                  <a:srgbClr val="FFFFFF"/>
                </a:solidFill>
                <a:latin typeface="Tahoma"/>
                <a:cs typeface="Tahoma"/>
              </a:rPr>
              <a:t>	</a:t>
            </a:r>
            <a:r>
              <a:rPr lang="es-ES" sz="971" b="1" spc="-44" dirty="0">
                <a:solidFill>
                  <a:srgbClr val="FFFFFF"/>
                </a:solidFill>
                <a:latin typeface="Tahoma"/>
                <a:cs typeface="Tahoma"/>
              </a:rPr>
              <a:t>en </a:t>
            </a:r>
            <a:r>
              <a:rPr sz="971" b="1" spc="-66" dirty="0">
                <a:solidFill>
                  <a:srgbClr val="FFFFFF"/>
                </a:solidFill>
                <a:latin typeface="Tahoma"/>
                <a:cs typeface="Tahoma"/>
              </a:rPr>
              <a:t> </a:t>
            </a:r>
            <a:r>
              <a:rPr sz="971" b="1" spc="-40" dirty="0" err="1">
                <a:solidFill>
                  <a:srgbClr val="FFFFFF"/>
                </a:solidFill>
                <a:latin typeface="Tahoma"/>
                <a:cs typeface="Tahoma"/>
              </a:rPr>
              <a:t>p</a:t>
            </a:r>
            <a:r>
              <a:rPr sz="971" b="1" spc="-35" dirty="0" err="1">
                <a:solidFill>
                  <a:srgbClr val="FFFFFF"/>
                </a:solidFill>
                <a:latin typeface="Tahoma"/>
                <a:cs typeface="Tahoma"/>
              </a:rPr>
              <a:t>r</a:t>
            </a:r>
            <a:r>
              <a:rPr sz="971" b="1" spc="-66" dirty="0" err="1">
                <a:solidFill>
                  <a:srgbClr val="FFFFFF"/>
                </a:solidFill>
                <a:latin typeface="Tahoma"/>
                <a:cs typeface="Tahoma"/>
              </a:rPr>
              <a:t>o</a:t>
            </a:r>
            <a:r>
              <a:rPr sz="971" b="1" spc="-31" dirty="0" err="1">
                <a:solidFill>
                  <a:srgbClr val="FFFFFF"/>
                </a:solidFill>
                <a:latin typeface="Tahoma"/>
                <a:cs typeface="Tahoma"/>
              </a:rPr>
              <a:t>c</a:t>
            </a:r>
            <a:r>
              <a:rPr sz="971" b="1" spc="-44" dirty="0" err="1">
                <a:solidFill>
                  <a:srgbClr val="FFFFFF"/>
                </a:solidFill>
                <a:latin typeface="Tahoma"/>
                <a:cs typeface="Tahoma"/>
              </a:rPr>
              <a:t>e</a:t>
            </a:r>
            <a:r>
              <a:rPr sz="971" b="1" spc="-31" dirty="0" err="1">
                <a:solidFill>
                  <a:srgbClr val="FFFFFF"/>
                </a:solidFill>
                <a:latin typeface="Tahoma"/>
                <a:cs typeface="Tahoma"/>
              </a:rPr>
              <a:t>s</a:t>
            </a:r>
            <a:r>
              <a:rPr sz="971" b="1" spc="-66" dirty="0" err="1">
                <a:solidFill>
                  <a:srgbClr val="FFFFFF"/>
                </a:solidFill>
                <a:latin typeface="Tahoma"/>
                <a:cs typeface="Tahoma"/>
              </a:rPr>
              <a:t>o</a:t>
            </a:r>
            <a:r>
              <a:rPr sz="971" b="1" spc="-13" dirty="0" err="1">
                <a:solidFill>
                  <a:srgbClr val="FFFFFF"/>
                </a:solidFill>
                <a:latin typeface="Tahoma"/>
                <a:cs typeface="Tahoma"/>
              </a:rPr>
              <a:t>s</a:t>
            </a:r>
            <a:r>
              <a:rPr lang="es-ES" sz="971" b="1" spc="-13" dirty="0">
                <a:solidFill>
                  <a:srgbClr val="FFFFFF"/>
                </a:solidFill>
                <a:latin typeface="Tahoma"/>
                <a:cs typeface="Tahoma"/>
              </a:rPr>
              <a:t>  y 			controles</a:t>
            </a:r>
            <a:endParaRPr sz="971" dirty="0">
              <a:latin typeface="Tahoma"/>
              <a:cs typeface="Tahoma"/>
            </a:endParaRPr>
          </a:p>
        </p:txBody>
      </p:sp>
      <p:sp>
        <p:nvSpPr>
          <p:cNvPr id="32" name="object 32"/>
          <p:cNvSpPr txBox="1"/>
          <p:nvPr/>
        </p:nvSpPr>
        <p:spPr>
          <a:xfrm>
            <a:off x="5169363" y="2879043"/>
            <a:ext cx="846044" cy="472467"/>
          </a:xfrm>
          <a:prstGeom prst="rect">
            <a:avLst/>
          </a:prstGeom>
        </p:spPr>
        <p:txBody>
          <a:bodyPr vert="horz" wrap="square" lIns="0" tIns="11206" rIns="0" bIns="0" rtlCol="0">
            <a:spAutoFit/>
          </a:bodyPr>
          <a:lstStyle/>
          <a:p>
            <a:pPr marL="12327" marR="4483" indent="-1681" algn="just">
              <a:lnSpc>
                <a:spcPct val="105500"/>
              </a:lnSpc>
              <a:spcBef>
                <a:spcPts val="88"/>
              </a:spcBef>
            </a:pPr>
            <a:r>
              <a:rPr sz="971" b="1" spc="-35" dirty="0">
                <a:solidFill>
                  <a:srgbClr val="FFFFFF"/>
                </a:solidFill>
                <a:latin typeface="Tahoma"/>
                <a:cs typeface="Tahoma"/>
              </a:rPr>
              <a:t>En</a:t>
            </a:r>
            <a:r>
              <a:rPr sz="971" b="1" spc="-40" dirty="0">
                <a:solidFill>
                  <a:srgbClr val="FFFFFF"/>
                </a:solidFill>
                <a:latin typeface="Tahoma"/>
                <a:cs typeface="Tahoma"/>
              </a:rPr>
              <a:t>t</a:t>
            </a:r>
            <a:r>
              <a:rPr sz="971" b="1" spc="-44" dirty="0">
                <a:solidFill>
                  <a:srgbClr val="FFFFFF"/>
                </a:solidFill>
                <a:latin typeface="Tahoma"/>
                <a:cs typeface="Tahoma"/>
              </a:rPr>
              <a:t>e</a:t>
            </a:r>
            <a:r>
              <a:rPr sz="971" b="1" spc="-53" dirty="0">
                <a:solidFill>
                  <a:srgbClr val="FFFFFF"/>
                </a:solidFill>
                <a:latin typeface="Tahoma"/>
                <a:cs typeface="Tahoma"/>
              </a:rPr>
              <a:t>n</a:t>
            </a:r>
            <a:r>
              <a:rPr sz="971" b="1" spc="-31" dirty="0">
                <a:solidFill>
                  <a:srgbClr val="FFFFFF"/>
                </a:solidFill>
                <a:latin typeface="Tahoma"/>
                <a:cs typeface="Tahoma"/>
              </a:rPr>
              <a:t>d</a:t>
            </a:r>
            <a:r>
              <a:rPr sz="971" b="1" spc="-22" dirty="0">
                <a:solidFill>
                  <a:srgbClr val="FFFFFF"/>
                </a:solidFill>
                <a:latin typeface="Tahoma"/>
                <a:cs typeface="Tahoma"/>
              </a:rPr>
              <a:t>i</a:t>
            </a:r>
            <a:r>
              <a:rPr sz="971" b="1" spc="-44" dirty="0">
                <a:solidFill>
                  <a:srgbClr val="FFFFFF"/>
                </a:solidFill>
                <a:latin typeface="Tahoma"/>
                <a:cs typeface="Tahoma"/>
              </a:rPr>
              <a:t>e</a:t>
            </a:r>
            <a:r>
              <a:rPr sz="971" b="1" spc="-53" dirty="0">
                <a:solidFill>
                  <a:srgbClr val="FFFFFF"/>
                </a:solidFill>
                <a:latin typeface="Tahoma"/>
                <a:cs typeface="Tahoma"/>
              </a:rPr>
              <a:t>n</a:t>
            </a:r>
            <a:r>
              <a:rPr sz="971" b="1" spc="-31" dirty="0">
                <a:solidFill>
                  <a:srgbClr val="FFFFFF"/>
                </a:solidFill>
                <a:latin typeface="Tahoma"/>
                <a:cs typeface="Tahoma"/>
              </a:rPr>
              <a:t>d</a:t>
            </a:r>
            <a:r>
              <a:rPr sz="971" b="1" spc="-53" dirty="0">
                <a:solidFill>
                  <a:srgbClr val="FFFFFF"/>
                </a:solidFill>
                <a:latin typeface="Tahoma"/>
                <a:cs typeface="Tahoma"/>
              </a:rPr>
              <a:t>o</a:t>
            </a:r>
            <a:r>
              <a:rPr sz="971" b="1" spc="-75" dirty="0">
                <a:solidFill>
                  <a:srgbClr val="FFFFFF"/>
                </a:solidFill>
                <a:latin typeface="Tahoma"/>
                <a:cs typeface="Tahoma"/>
              </a:rPr>
              <a:t> </a:t>
            </a:r>
            <a:r>
              <a:rPr sz="971" b="1" spc="-22" dirty="0">
                <a:solidFill>
                  <a:srgbClr val="FFFFFF"/>
                </a:solidFill>
                <a:latin typeface="Tahoma"/>
                <a:cs typeface="Tahoma"/>
              </a:rPr>
              <a:t>a  </a:t>
            </a:r>
            <a:r>
              <a:rPr sz="971" b="1" spc="-26" dirty="0">
                <a:solidFill>
                  <a:srgbClr val="FFFFFF"/>
                </a:solidFill>
                <a:latin typeface="Tahoma"/>
                <a:cs typeface="Tahoma"/>
              </a:rPr>
              <a:t>l</a:t>
            </a:r>
            <a:r>
              <a:rPr sz="971" b="1" spc="-49" dirty="0">
                <a:solidFill>
                  <a:srgbClr val="FFFFFF"/>
                </a:solidFill>
                <a:latin typeface="Tahoma"/>
                <a:cs typeface="Tahoma"/>
              </a:rPr>
              <a:t>o</a:t>
            </a:r>
            <a:r>
              <a:rPr sz="971" b="1" spc="-13" dirty="0">
                <a:solidFill>
                  <a:srgbClr val="FFFFFF"/>
                </a:solidFill>
                <a:latin typeface="Tahoma"/>
                <a:cs typeface="Tahoma"/>
              </a:rPr>
              <a:t>s</a:t>
            </a:r>
            <a:r>
              <a:rPr sz="971" b="1" spc="-75" dirty="0">
                <a:solidFill>
                  <a:srgbClr val="FFFFFF"/>
                </a:solidFill>
                <a:latin typeface="Tahoma"/>
                <a:cs typeface="Tahoma"/>
              </a:rPr>
              <a:t> </a:t>
            </a:r>
            <a:r>
              <a:rPr sz="971" b="1" spc="-26" dirty="0">
                <a:solidFill>
                  <a:srgbClr val="FFFFFF"/>
                </a:solidFill>
                <a:latin typeface="Tahoma"/>
                <a:cs typeface="Tahoma"/>
              </a:rPr>
              <a:t>c</a:t>
            </a:r>
            <a:r>
              <a:rPr sz="971" b="1" spc="-13" dirty="0">
                <a:solidFill>
                  <a:srgbClr val="FFFFFF"/>
                </a:solidFill>
                <a:latin typeface="Tahoma"/>
                <a:cs typeface="Tahoma"/>
              </a:rPr>
              <a:t>l</a:t>
            </a:r>
            <a:r>
              <a:rPr sz="971" b="1" spc="-22" dirty="0">
                <a:solidFill>
                  <a:srgbClr val="FFFFFF"/>
                </a:solidFill>
                <a:latin typeface="Tahoma"/>
                <a:cs typeface="Tahoma"/>
              </a:rPr>
              <a:t>i</a:t>
            </a:r>
            <a:r>
              <a:rPr sz="971" b="1" spc="-44" dirty="0">
                <a:solidFill>
                  <a:srgbClr val="FFFFFF"/>
                </a:solidFill>
                <a:latin typeface="Tahoma"/>
                <a:cs typeface="Tahoma"/>
              </a:rPr>
              <a:t>e</a:t>
            </a:r>
            <a:r>
              <a:rPr sz="971" b="1" spc="-53" dirty="0">
                <a:solidFill>
                  <a:srgbClr val="FFFFFF"/>
                </a:solidFill>
                <a:latin typeface="Tahoma"/>
                <a:cs typeface="Tahoma"/>
              </a:rPr>
              <a:t>n</a:t>
            </a:r>
            <a:r>
              <a:rPr sz="971" b="1" spc="-40" dirty="0">
                <a:solidFill>
                  <a:srgbClr val="FFFFFF"/>
                </a:solidFill>
                <a:latin typeface="Tahoma"/>
                <a:cs typeface="Tahoma"/>
              </a:rPr>
              <a:t>t</a:t>
            </a:r>
            <a:r>
              <a:rPr sz="971" b="1" spc="-13" dirty="0">
                <a:solidFill>
                  <a:srgbClr val="FFFFFF"/>
                </a:solidFill>
                <a:latin typeface="Tahoma"/>
                <a:cs typeface="Tahoma"/>
              </a:rPr>
              <a:t>s</a:t>
            </a:r>
            <a:r>
              <a:rPr sz="971" b="1" dirty="0">
                <a:solidFill>
                  <a:srgbClr val="FFFFFF"/>
                </a:solidFill>
                <a:latin typeface="Tahoma"/>
                <a:cs typeface="Tahoma"/>
              </a:rPr>
              <a:t> </a:t>
            </a:r>
            <a:r>
              <a:rPr sz="971" b="1" spc="-132" dirty="0">
                <a:solidFill>
                  <a:srgbClr val="FFFFFF"/>
                </a:solidFill>
                <a:latin typeface="Tahoma"/>
                <a:cs typeface="Tahoma"/>
              </a:rPr>
              <a:t> </a:t>
            </a:r>
            <a:r>
              <a:rPr sz="971" b="1" spc="-44" dirty="0">
                <a:solidFill>
                  <a:srgbClr val="FFFFFF"/>
                </a:solidFill>
                <a:latin typeface="Tahoma"/>
                <a:cs typeface="Tahoma"/>
              </a:rPr>
              <a:t>y</a:t>
            </a:r>
            <a:r>
              <a:rPr sz="971" b="1" spc="-66" dirty="0">
                <a:solidFill>
                  <a:srgbClr val="FFFFFF"/>
                </a:solidFill>
                <a:latin typeface="Tahoma"/>
                <a:cs typeface="Tahoma"/>
              </a:rPr>
              <a:t> </a:t>
            </a:r>
            <a:r>
              <a:rPr sz="971" b="1" spc="-22" dirty="0">
                <a:solidFill>
                  <a:srgbClr val="FFFFFF"/>
                </a:solidFill>
                <a:latin typeface="Tahoma"/>
                <a:cs typeface="Tahoma"/>
              </a:rPr>
              <a:t>a  </a:t>
            </a:r>
            <a:r>
              <a:rPr sz="971" b="1" spc="-26" dirty="0">
                <a:solidFill>
                  <a:srgbClr val="FFFFFF"/>
                </a:solidFill>
                <a:latin typeface="Tahoma"/>
                <a:cs typeface="Tahoma"/>
              </a:rPr>
              <a:t>l</a:t>
            </a:r>
            <a:r>
              <a:rPr sz="971" b="1" spc="-49" dirty="0">
                <a:solidFill>
                  <a:srgbClr val="FFFFFF"/>
                </a:solidFill>
                <a:latin typeface="Tahoma"/>
                <a:cs typeface="Tahoma"/>
              </a:rPr>
              <a:t>o</a:t>
            </a:r>
            <a:r>
              <a:rPr sz="971" b="1" spc="-13" dirty="0">
                <a:solidFill>
                  <a:srgbClr val="FFFFFF"/>
                </a:solidFill>
                <a:latin typeface="Tahoma"/>
                <a:cs typeface="Tahoma"/>
              </a:rPr>
              <a:t>s</a:t>
            </a:r>
            <a:r>
              <a:rPr sz="971" b="1" spc="-75" dirty="0">
                <a:solidFill>
                  <a:srgbClr val="FFFFFF"/>
                </a:solidFill>
                <a:latin typeface="Tahoma"/>
                <a:cs typeface="Tahoma"/>
              </a:rPr>
              <a:t> </a:t>
            </a:r>
            <a:r>
              <a:rPr sz="971" b="1" spc="-62" dirty="0">
                <a:solidFill>
                  <a:srgbClr val="FFFFFF"/>
                </a:solidFill>
                <a:latin typeface="Tahoma"/>
                <a:cs typeface="Tahoma"/>
              </a:rPr>
              <a:t>em</a:t>
            </a:r>
            <a:r>
              <a:rPr sz="971" b="1" spc="-31" dirty="0">
                <a:solidFill>
                  <a:srgbClr val="FFFFFF"/>
                </a:solidFill>
                <a:latin typeface="Tahoma"/>
                <a:cs typeface="Tahoma"/>
              </a:rPr>
              <a:t>p</a:t>
            </a:r>
            <a:r>
              <a:rPr sz="971" b="1" spc="-9" dirty="0">
                <a:solidFill>
                  <a:srgbClr val="FFFFFF"/>
                </a:solidFill>
                <a:latin typeface="Tahoma"/>
                <a:cs typeface="Tahoma"/>
              </a:rPr>
              <a:t>l</a:t>
            </a:r>
            <a:r>
              <a:rPr sz="971" b="1" spc="-44" dirty="0">
                <a:solidFill>
                  <a:srgbClr val="FFFFFF"/>
                </a:solidFill>
                <a:latin typeface="Tahoma"/>
                <a:cs typeface="Tahoma"/>
              </a:rPr>
              <a:t>e</a:t>
            </a:r>
            <a:r>
              <a:rPr sz="971" b="1" spc="-40" dirty="0">
                <a:solidFill>
                  <a:srgbClr val="FFFFFF"/>
                </a:solidFill>
                <a:latin typeface="Tahoma"/>
                <a:cs typeface="Tahoma"/>
              </a:rPr>
              <a:t>a</a:t>
            </a:r>
            <a:r>
              <a:rPr sz="971" b="1" spc="-31" dirty="0">
                <a:solidFill>
                  <a:srgbClr val="FFFFFF"/>
                </a:solidFill>
                <a:latin typeface="Tahoma"/>
                <a:cs typeface="Tahoma"/>
              </a:rPr>
              <a:t>d</a:t>
            </a:r>
            <a:r>
              <a:rPr sz="971" b="1" spc="-66" dirty="0">
                <a:solidFill>
                  <a:srgbClr val="FFFFFF"/>
                </a:solidFill>
                <a:latin typeface="Tahoma"/>
                <a:cs typeface="Tahoma"/>
              </a:rPr>
              <a:t>o</a:t>
            </a:r>
            <a:r>
              <a:rPr sz="971" b="1" spc="-13" dirty="0">
                <a:solidFill>
                  <a:srgbClr val="FFFFFF"/>
                </a:solidFill>
                <a:latin typeface="Tahoma"/>
                <a:cs typeface="Tahoma"/>
              </a:rPr>
              <a:t>s</a:t>
            </a:r>
            <a:endParaRPr sz="971">
              <a:latin typeface="Tahoma"/>
              <a:cs typeface="Tahoma"/>
            </a:endParaRPr>
          </a:p>
        </p:txBody>
      </p:sp>
      <p:grpSp>
        <p:nvGrpSpPr>
          <p:cNvPr id="33" name="object 33"/>
          <p:cNvGrpSpPr/>
          <p:nvPr/>
        </p:nvGrpSpPr>
        <p:grpSpPr>
          <a:xfrm>
            <a:off x="6192980" y="2921625"/>
            <a:ext cx="1797983" cy="458881"/>
            <a:chOff x="5344585" y="3287764"/>
            <a:chExt cx="2037714" cy="520065"/>
          </a:xfrm>
        </p:grpSpPr>
        <p:sp>
          <p:nvSpPr>
            <p:cNvPr id="34" name="object 34"/>
            <p:cNvSpPr/>
            <p:nvPr/>
          </p:nvSpPr>
          <p:spPr>
            <a:xfrm>
              <a:off x="5350227" y="3287764"/>
              <a:ext cx="0" cy="520065"/>
            </a:xfrm>
            <a:custGeom>
              <a:avLst/>
              <a:gdLst/>
              <a:ahLst/>
              <a:cxnLst/>
              <a:rect l="l" t="t" r="r" b="b"/>
              <a:pathLst>
                <a:path h="520064">
                  <a:moveTo>
                    <a:pt x="0" y="0"/>
                  </a:moveTo>
                  <a:lnTo>
                    <a:pt x="0" y="519622"/>
                  </a:lnTo>
                </a:path>
              </a:pathLst>
            </a:custGeom>
            <a:ln w="11284">
              <a:solidFill>
                <a:srgbClr val="F1F4F8"/>
              </a:solidFill>
            </a:ln>
          </p:spPr>
          <p:txBody>
            <a:bodyPr wrap="square" lIns="0" tIns="0" rIns="0" bIns="0" rtlCol="0"/>
            <a:lstStyle/>
            <a:p>
              <a:endParaRPr sz="1588"/>
            </a:p>
          </p:txBody>
        </p:sp>
        <p:sp>
          <p:nvSpPr>
            <p:cNvPr id="35" name="object 35"/>
            <p:cNvSpPr/>
            <p:nvPr/>
          </p:nvSpPr>
          <p:spPr>
            <a:xfrm>
              <a:off x="7376067" y="3287764"/>
              <a:ext cx="0" cy="520065"/>
            </a:xfrm>
            <a:custGeom>
              <a:avLst/>
              <a:gdLst/>
              <a:ahLst/>
              <a:cxnLst/>
              <a:rect l="l" t="t" r="r" b="b"/>
              <a:pathLst>
                <a:path h="520064">
                  <a:moveTo>
                    <a:pt x="0" y="0"/>
                  </a:moveTo>
                  <a:lnTo>
                    <a:pt x="0" y="519622"/>
                  </a:lnTo>
                </a:path>
              </a:pathLst>
            </a:custGeom>
            <a:ln w="11284">
              <a:solidFill>
                <a:srgbClr val="F1F4F8"/>
              </a:solidFill>
            </a:ln>
          </p:spPr>
          <p:txBody>
            <a:bodyPr wrap="square" lIns="0" tIns="0" rIns="0" bIns="0" rtlCol="0"/>
            <a:lstStyle/>
            <a:p>
              <a:endParaRPr sz="1588"/>
            </a:p>
          </p:txBody>
        </p:sp>
      </p:grpSp>
      <p:sp>
        <p:nvSpPr>
          <p:cNvPr id="36" name="object 36"/>
          <p:cNvSpPr txBox="1"/>
          <p:nvPr/>
        </p:nvSpPr>
        <p:spPr>
          <a:xfrm>
            <a:off x="10169681" y="5575970"/>
            <a:ext cx="62753" cy="92748"/>
          </a:xfrm>
          <a:prstGeom prst="rect">
            <a:avLst/>
          </a:prstGeom>
        </p:spPr>
        <p:txBody>
          <a:bodyPr vert="horz" wrap="square" lIns="0" tIns="11206" rIns="0" bIns="0" rtlCol="0">
            <a:spAutoFit/>
          </a:bodyPr>
          <a:lstStyle/>
          <a:p>
            <a:pPr marL="11206">
              <a:spcBef>
                <a:spcPts val="88"/>
              </a:spcBef>
            </a:pPr>
            <a:r>
              <a:rPr sz="529" spc="-22" dirty="0">
                <a:latin typeface="Verdana"/>
                <a:cs typeface="Verdana"/>
              </a:rPr>
              <a:t>9</a:t>
            </a:r>
            <a:endParaRPr sz="529">
              <a:latin typeface="Verdana"/>
              <a:cs typeface="Verdana"/>
            </a:endParaRPr>
          </a:p>
        </p:txBody>
      </p:sp>
      <p:sp>
        <p:nvSpPr>
          <p:cNvPr id="37" name="object 37"/>
          <p:cNvSpPr txBox="1"/>
          <p:nvPr/>
        </p:nvSpPr>
        <p:spPr>
          <a:xfrm>
            <a:off x="2041865" y="5581350"/>
            <a:ext cx="1280832" cy="92748"/>
          </a:xfrm>
          <a:prstGeom prst="rect">
            <a:avLst/>
          </a:prstGeom>
        </p:spPr>
        <p:txBody>
          <a:bodyPr vert="horz" wrap="square" lIns="0" tIns="11206" rIns="0" bIns="0" rtlCol="0">
            <a:spAutoFit/>
          </a:bodyPr>
          <a:lstStyle/>
          <a:p>
            <a:pPr marL="11206">
              <a:spcBef>
                <a:spcPts val="88"/>
              </a:spcBef>
            </a:pPr>
            <a:r>
              <a:rPr sz="529" dirty="0">
                <a:latin typeface="Verdana"/>
                <a:cs typeface="Verdana"/>
              </a:rPr>
              <a:t>IB</a:t>
            </a:r>
            <a:r>
              <a:rPr sz="529" spc="-18" dirty="0">
                <a:latin typeface="Verdana"/>
                <a:cs typeface="Verdana"/>
              </a:rPr>
              <a:t>M</a:t>
            </a:r>
            <a:r>
              <a:rPr sz="529" spc="-22" dirty="0">
                <a:latin typeface="Verdana"/>
                <a:cs typeface="Verdana"/>
              </a:rPr>
              <a:t> </a:t>
            </a:r>
            <a:r>
              <a:rPr sz="529" spc="-18" dirty="0">
                <a:latin typeface="Verdana"/>
                <a:cs typeface="Verdana"/>
              </a:rPr>
              <a:t>Wa</a:t>
            </a:r>
            <a:r>
              <a:rPr sz="529" spc="-13" dirty="0">
                <a:latin typeface="Verdana"/>
                <a:cs typeface="Verdana"/>
              </a:rPr>
              <a:t>t</a:t>
            </a:r>
            <a:r>
              <a:rPr sz="529" spc="-9" dirty="0">
                <a:latin typeface="Verdana"/>
                <a:cs typeface="Verdana"/>
              </a:rPr>
              <a:t>s</a:t>
            </a:r>
            <a:r>
              <a:rPr sz="529" spc="-4" dirty="0">
                <a:latin typeface="Verdana"/>
                <a:cs typeface="Verdana"/>
              </a:rPr>
              <a:t>o</a:t>
            </a:r>
            <a:r>
              <a:rPr sz="529" spc="-35" dirty="0">
                <a:latin typeface="Verdana"/>
                <a:cs typeface="Verdana"/>
              </a:rPr>
              <a:t>n </a:t>
            </a:r>
            <a:r>
              <a:rPr sz="529" spc="-40" dirty="0">
                <a:latin typeface="Verdana"/>
                <a:cs typeface="Verdana"/>
              </a:rPr>
              <a:t>/</a:t>
            </a:r>
            <a:r>
              <a:rPr sz="529" spc="-44" dirty="0">
                <a:latin typeface="Verdana"/>
                <a:cs typeface="Verdana"/>
              </a:rPr>
              <a:t> </a:t>
            </a:r>
            <a:r>
              <a:rPr sz="529" spc="-119" dirty="0">
                <a:latin typeface="Verdana"/>
                <a:cs typeface="Verdana"/>
              </a:rPr>
              <a:t>©</a:t>
            </a:r>
            <a:r>
              <a:rPr sz="529" spc="-31" dirty="0">
                <a:latin typeface="Verdana"/>
                <a:cs typeface="Verdana"/>
              </a:rPr>
              <a:t> </a:t>
            </a:r>
            <a:r>
              <a:rPr sz="529" spc="4" dirty="0">
                <a:latin typeface="Verdana"/>
                <a:cs typeface="Verdana"/>
              </a:rPr>
              <a:t>202</a:t>
            </a:r>
            <a:r>
              <a:rPr sz="529" spc="-22" dirty="0">
                <a:latin typeface="Verdana"/>
                <a:cs typeface="Verdana"/>
              </a:rPr>
              <a:t>3</a:t>
            </a:r>
            <a:r>
              <a:rPr sz="529" spc="-31" dirty="0">
                <a:latin typeface="Verdana"/>
                <a:cs typeface="Verdana"/>
              </a:rPr>
              <a:t> </a:t>
            </a:r>
            <a:r>
              <a:rPr sz="529" dirty="0">
                <a:latin typeface="Verdana"/>
                <a:cs typeface="Verdana"/>
              </a:rPr>
              <a:t>IB</a:t>
            </a:r>
            <a:r>
              <a:rPr sz="529" spc="-18" dirty="0">
                <a:latin typeface="Verdana"/>
                <a:cs typeface="Verdana"/>
              </a:rPr>
              <a:t>M</a:t>
            </a:r>
            <a:r>
              <a:rPr sz="529" spc="-22" dirty="0">
                <a:latin typeface="Verdana"/>
                <a:cs typeface="Verdana"/>
              </a:rPr>
              <a:t> </a:t>
            </a:r>
            <a:r>
              <a:rPr sz="529" spc="-18" dirty="0">
                <a:latin typeface="Verdana"/>
                <a:cs typeface="Verdana"/>
              </a:rPr>
              <a:t>C</a:t>
            </a:r>
            <a:r>
              <a:rPr sz="529" spc="-4" dirty="0">
                <a:latin typeface="Verdana"/>
                <a:cs typeface="Verdana"/>
              </a:rPr>
              <a:t>o</a:t>
            </a:r>
            <a:r>
              <a:rPr sz="529" spc="-18" dirty="0">
                <a:latin typeface="Verdana"/>
                <a:cs typeface="Verdana"/>
              </a:rPr>
              <a:t>r</a:t>
            </a:r>
            <a:r>
              <a:rPr sz="529" spc="-4" dirty="0">
                <a:latin typeface="Verdana"/>
                <a:cs typeface="Verdana"/>
              </a:rPr>
              <a:t>po</a:t>
            </a:r>
            <a:r>
              <a:rPr sz="529" spc="-18" dirty="0">
                <a:latin typeface="Verdana"/>
                <a:cs typeface="Verdana"/>
              </a:rPr>
              <a:t>ra</a:t>
            </a:r>
            <a:r>
              <a:rPr sz="529" spc="-13" dirty="0">
                <a:latin typeface="Verdana"/>
                <a:cs typeface="Verdana"/>
              </a:rPr>
              <a:t>t</a:t>
            </a:r>
            <a:r>
              <a:rPr sz="529" spc="-4" dirty="0">
                <a:latin typeface="Verdana"/>
                <a:cs typeface="Verdana"/>
              </a:rPr>
              <a:t>io</a:t>
            </a:r>
            <a:r>
              <a:rPr sz="529" spc="-35" dirty="0">
                <a:latin typeface="Verdana"/>
                <a:cs typeface="Verdana"/>
              </a:rPr>
              <a:t>n</a:t>
            </a:r>
            <a:endParaRPr sz="529">
              <a:latin typeface="Verdana"/>
              <a:cs typeface="Verdana"/>
            </a:endParaRP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 name="object 2"/>
          <p:cNvGrpSpPr/>
          <p:nvPr/>
        </p:nvGrpSpPr>
        <p:grpSpPr>
          <a:xfrm>
            <a:off x="1748118" y="974912"/>
            <a:ext cx="8695765" cy="4896971"/>
            <a:chOff x="101600" y="1104900"/>
            <a:chExt cx="9855200" cy="5549900"/>
          </a:xfrm>
        </p:grpSpPr>
        <p:pic>
          <p:nvPicPr>
            <p:cNvPr id="3" name="object 3"/>
            <p:cNvPicPr/>
            <p:nvPr/>
          </p:nvPicPr>
          <p:blipFill>
            <a:blip r:embed="rId4" cstate="print"/>
            <a:stretch>
              <a:fillRect/>
            </a:stretch>
          </p:blipFill>
          <p:spPr>
            <a:xfrm>
              <a:off x="2949752" y="1104907"/>
              <a:ext cx="7007047" cy="5549892"/>
            </a:xfrm>
            <a:prstGeom prst="rect">
              <a:avLst/>
            </a:prstGeom>
          </p:spPr>
        </p:pic>
        <p:pic>
          <p:nvPicPr>
            <p:cNvPr id="4" name="object 4"/>
            <p:cNvPicPr/>
            <p:nvPr/>
          </p:nvPicPr>
          <p:blipFill>
            <a:blip r:embed="rId5" cstate="print"/>
            <a:stretch>
              <a:fillRect/>
            </a:stretch>
          </p:blipFill>
          <p:spPr>
            <a:xfrm>
              <a:off x="101600" y="1104900"/>
              <a:ext cx="7888224" cy="5549900"/>
            </a:xfrm>
            <a:prstGeom prst="rect">
              <a:avLst/>
            </a:prstGeom>
          </p:spPr>
        </p:pic>
        <p:sp>
          <p:nvSpPr>
            <p:cNvPr id="5" name="object 5"/>
            <p:cNvSpPr/>
            <p:nvPr/>
          </p:nvSpPr>
          <p:spPr>
            <a:xfrm>
              <a:off x="490431" y="1611240"/>
              <a:ext cx="569595" cy="118745"/>
            </a:xfrm>
            <a:custGeom>
              <a:avLst/>
              <a:gdLst/>
              <a:ahLst/>
              <a:cxnLst/>
              <a:rect l="l" t="t" r="r" b="b"/>
              <a:pathLst>
                <a:path w="569594" h="118744">
                  <a:moveTo>
                    <a:pt x="569137" y="0"/>
                  </a:moveTo>
                  <a:lnTo>
                    <a:pt x="0" y="0"/>
                  </a:lnTo>
                  <a:lnTo>
                    <a:pt x="0" y="118397"/>
                  </a:lnTo>
                  <a:lnTo>
                    <a:pt x="569137" y="118397"/>
                  </a:lnTo>
                  <a:lnTo>
                    <a:pt x="569137" y="0"/>
                  </a:lnTo>
                  <a:close/>
                </a:path>
              </a:pathLst>
            </a:custGeom>
            <a:solidFill>
              <a:srgbClr val="ED7D31"/>
            </a:solidFill>
          </p:spPr>
          <p:txBody>
            <a:bodyPr wrap="square" lIns="0" tIns="0" rIns="0" bIns="0" rtlCol="0"/>
            <a:lstStyle/>
            <a:p>
              <a:endParaRPr sz="1588"/>
            </a:p>
          </p:txBody>
        </p:sp>
        <p:sp>
          <p:nvSpPr>
            <p:cNvPr id="6" name="object 6"/>
            <p:cNvSpPr/>
            <p:nvPr/>
          </p:nvSpPr>
          <p:spPr>
            <a:xfrm>
              <a:off x="490431" y="4784537"/>
              <a:ext cx="3215640" cy="15240"/>
            </a:xfrm>
            <a:custGeom>
              <a:avLst/>
              <a:gdLst/>
              <a:ahLst/>
              <a:cxnLst/>
              <a:rect l="l" t="t" r="r" b="b"/>
              <a:pathLst>
                <a:path w="3215640" h="15239">
                  <a:moveTo>
                    <a:pt x="3215259" y="0"/>
                  </a:moveTo>
                  <a:lnTo>
                    <a:pt x="0" y="0"/>
                  </a:lnTo>
                  <a:lnTo>
                    <a:pt x="0" y="14799"/>
                  </a:lnTo>
                  <a:lnTo>
                    <a:pt x="3215259" y="14799"/>
                  </a:lnTo>
                  <a:lnTo>
                    <a:pt x="3215259" y="0"/>
                  </a:lnTo>
                  <a:close/>
                </a:path>
              </a:pathLst>
            </a:custGeom>
            <a:solidFill>
              <a:srgbClr val="D5D5D5"/>
            </a:solidFill>
          </p:spPr>
          <p:txBody>
            <a:bodyPr wrap="square" lIns="0" tIns="0" rIns="0" bIns="0" rtlCol="0"/>
            <a:lstStyle/>
            <a:p>
              <a:endParaRPr sz="1588"/>
            </a:p>
          </p:txBody>
        </p:sp>
      </p:grpSp>
      <p:sp>
        <p:nvSpPr>
          <p:cNvPr id="7" name="object 7"/>
          <p:cNvSpPr txBox="1">
            <a:spLocks noGrp="1"/>
          </p:cNvSpPr>
          <p:nvPr>
            <p:ph type="title"/>
          </p:nvPr>
        </p:nvSpPr>
        <p:spPr>
          <a:xfrm>
            <a:off x="2813831" y="1170266"/>
            <a:ext cx="3650876" cy="539537"/>
          </a:xfrm>
          <a:prstGeom prst="rect">
            <a:avLst/>
          </a:prstGeom>
        </p:spPr>
        <p:txBody>
          <a:bodyPr vert="horz" wrap="square" lIns="0" tIns="11206" rIns="0" bIns="0" rtlCol="0" anchor="ctr">
            <a:spAutoFit/>
          </a:bodyPr>
          <a:lstStyle/>
          <a:p>
            <a:pPr marL="773247" marR="4483" indent="-762601">
              <a:lnSpc>
                <a:spcPct val="106300"/>
              </a:lnSpc>
              <a:spcBef>
                <a:spcPts val="88"/>
              </a:spcBef>
              <a:tabLst>
                <a:tab pos="3178158" algn="l"/>
              </a:tabLst>
            </a:pPr>
            <a:r>
              <a:rPr sz="1677" spc="26" dirty="0">
                <a:latin typeface="Trebuchet MS"/>
                <a:cs typeface="Trebuchet MS"/>
              </a:rPr>
              <a:t>E</a:t>
            </a:r>
            <a:r>
              <a:rPr sz="1677" spc="4" dirty="0">
                <a:latin typeface="Trebuchet MS"/>
                <a:cs typeface="Trebuchet MS"/>
              </a:rPr>
              <a:t>l</a:t>
            </a:r>
            <a:r>
              <a:rPr sz="1677" spc="-93" dirty="0">
                <a:latin typeface="Trebuchet MS"/>
                <a:cs typeface="Trebuchet MS"/>
              </a:rPr>
              <a:t> </a:t>
            </a:r>
            <a:r>
              <a:rPr sz="1677" spc="-53" dirty="0">
                <a:latin typeface="Trebuchet MS"/>
                <a:cs typeface="Trebuchet MS"/>
              </a:rPr>
              <a:t>r</a:t>
            </a:r>
            <a:r>
              <a:rPr sz="1677" spc="35" dirty="0">
                <a:latin typeface="Trebuchet MS"/>
                <a:cs typeface="Trebuchet MS"/>
              </a:rPr>
              <a:t>o</a:t>
            </a:r>
            <a:r>
              <a:rPr sz="1677" spc="-53" dirty="0">
                <a:latin typeface="Trebuchet MS"/>
                <a:cs typeface="Trebuchet MS"/>
              </a:rPr>
              <a:t>l</a:t>
            </a:r>
            <a:r>
              <a:rPr sz="1677" spc="-93" dirty="0">
                <a:latin typeface="Trebuchet MS"/>
                <a:cs typeface="Trebuchet MS"/>
              </a:rPr>
              <a:t> </a:t>
            </a:r>
            <a:r>
              <a:rPr sz="1677" spc="31" dirty="0">
                <a:latin typeface="Trebuchet MS"/>
                <a:cs typeface="Trebuchet MS"/>
              </a:rPr>
              <a:t>d</a:t>
            </a:r>
            <a:r>
              <a:rPr sz="1677" spc="9" dirty="0">
                <a:latin typeface="Trebuchet MS"/>
                <a:cs typeface="Trebuchet MS"/>
              </a:rPr>
              <a:t>e</a:t>
            </a:r>
            <a:r>
              <a:rPr sz="1677" spc="-84" dirty="0">
                <a:latin typeface="Trebuchet MS"/>
                <a:cs typeface="Trebuchet MS"/>
              </a:rPr>
              <a:t> </a:t>
            </a:r>
            <a:r>
              <a:rPr sz="1677" spc="-44" dirty="0">
                <a:latin typeface="Trebuchet MS"/>
                <a:cs typeface="Trebuchet MS"/>
              </a:rPr>
              <a:t>l</a:t>
            </a:r>
            <a:r>
              <a:rPr sz="1677" dirty="0">
                <a:latin typeface="Trebuchet MS"/>
                <a:cs typeface="Trebuchet MS"/>
              </a:rPr>
              <a:t>a</a:t>
            </a:r>
            <a:r>
              <a:rPr sz="1677" spc="-88" dirty="0">
                <a:latin typeface="Trebuchet MS"/>
                <a:cs typeface="Trebuchet MS"/>
              </a:rPr>
              <a:t> </a:t>
            </a:r>
            <a:r>
              <a:rPr sz="1677" spc="79" dirty="0">
                <a:solidFill>
                  <a:srgbClr val="4472C4"/>
                </a:solidFill>
                <a:latin typeface="Trebuchet MS"/>
                <a:cs typeface="Trebuchet MS"/>
              </a:rPr>
              <a:t>I</a:t>
            </a:r>
            <a:r>
              <a:rPr sz="1677" spc="159" dirty="0">
                <a:solidFill>
                  <a:srgbClr val="4472C4"/>
                </a:solidFill>
                <a:latin typeface="Trebuchet MS"/>
                <a:cs typeface="Trebuchet MS"/>
              </a:rPr>
              <a:t>n</a:t>
            </a:r>
            <a:r>
              <a:rPr sz="1677" spc="-101" dirty="0">
                <a:solidFill>
                  <a:srgbClr val="4472C4"/>
                </a:solidFill>
                <a:latin typeface="Trebuchet MS"/>
                <a:cs typeface="Trebuchet MS"/>
              </a:rPr>
              <a:t>t</a:t>
            </a:r>
            <a:r>
              <a:rPr sz="1677" spc="9" dirty="0">
                <a:solidFill>
                  <a:srgbClr val="4472C4"/>
                </a:solidFill>
                <a:latin typeface="Trebuchet MS"/>
                <a:cs typeface="Trebuchet MS"/>
              </a:rPr>
              <a:t>e</a:t>
            </a:r>
            <a:r>
              <a:rPr sz="1677" spc="-49" dirty="0">
                <a:solidFill>
                  <a:srgbClr val="4472C4"/>
                </a:solidFill>
                <a:latin typeface="Trebuchet MS"/>
                <a:cs typeface="Trebuchet MS"/>
              </a:rPr>
              <a:t>l</a:t>
            </a:r>
            <a:r>
              <a:rPr sz="1677" spc="-71" dirty="0">
                <a:solidFill>
                  <a:srgbClr val="4472C4"/>
                </a:solidFill>
                <a:latin typeface="Trebuchet MS"/>
                <a:cs typeface="Trebuchet MS"/>
              </a:rPr>
              <a:t>i</a:t>
            </a:r>
            <a:r>
              <a:rPr sz="1677" spc="57" dirty="0">
                <a:solidFill>
                  <a:srgbClr val="4472C4"/>
                </a:solidFill>
                <a:latin typeface="Trebuchet MS"/>
                <a:cs typeface="Trebuchet MS"/>
              </a:rPr>
              <a:t>g</a:t>
            </a:r>
            <a:r>
              <a:rPr sz="1677" spc="9" dirty="0">
                <a:solidFill>
                  <a:srgbClr val="4472C4"/>
                </a:solidFill>
                <a:latin typeface="Trebuchet MS"/>
                <a:cs typeface="Trebuchet MS"/>
              </a:rPr>
              <a:t>e</a:t>
            </a:r>
            <a:r>
              <a:rPr sz="1677" spc="44" dirty="0">
                <a:solidFill>
                  <a:srgbClr val="4472C4"/>
                </a:solidFill>
                <a:latin typeface="Trebuchet MS"/>
                <a:cs typeface="Trebuchet MS"/>
              </a:rPr>
              <a:t>n</a:t>
            </a:r>
            <a:r>
              <a:rPr sz="1677" spc="-35" dirty="0">
                <a:solidFill>
                  <a:srgbClr val="4472C4"/>
                </a:solidFill>
                <a:latin typeface="Trebuchet MS"/>
                <a:cs typeface="Trebuchet MS"/>
              </a:rPr>
              <a:t>c</a:t>
            </a:r>
            <a:r>
              <a:rPr sz="1677" spc="-22" dirty="0">
                <a:solidFill>
                  <a:srgbClr val="4472C4"/>
                </a:solidFill>
                <a:latin typeface="Trebuchet MS"/>
                <a:cs typeface="Trebuchet MS"/>
              </a:rPr>
              <a:t>i</a:t>
            </a:r>
            <a:r>
              <a:rPr sz="1677" dirty="0">
                <a:solidFill>
                  <a:srgbClr val="4472C4"/>
                </a:solidFill>
                <a:latin typeface="Trebuchet MS"/>
                <a:cs typeface="Trebuchet MS"/>
              </a:rPr>
              <a:t>a</a:t>
            </a:r>
            <a:r>
              <a:rPr sz="1677" spc="-84" dirty="0">
                <a:solidFill>
                  <a:srgbClr val="4472C4"/>
                </a:solidFill>
                <a:latin typeface="Trebuchet MS"/>
                <a:cs typeface="Trebuchet MS"/>
              </a:rPr>
              <a:t> </a:t>
            </a:r>
            <a:r>
              <a:rPr sz="1677" spc="18" dirty="0">
                <a:solidFill>
                  <a:srgbClr val="4472C4"/>
                </a:solidFill>
                <a:latin typeface="Trebuchet MS"/>
                <a:cs typeface="Trebuchet MS"/>
              </a:rPr>
              <a:t>a</a:t>
            </a:r>
            <a:r>
              <a:rPr sz="1677" spc="-53" dirty="0">
                <a:solidFill>
                  <a:srgbClr val="4472C4"/>
                </a:solidFill>
                <a:latin typeface="Trebuchet MS"/>
                <a:cs typeface="Trebuchet MS"/>
              </a:rPr>
              <a:t>r</a:t>
            </a:r>
            <a:r>
              <a:rPr sz="1677" spc="-101" dirty="0">
                <a:solidFill>
                  <a:srgbClr val="4472C4"/>
                </a:solidFill>
                <a:latin typeface="Trebuchet MS"/>
                <a:cs typeface="Trebuchet MS"/>
              </a:rPr>
              <a:t>t</a:t>
            </a:r>
            <a:r>
              <a:rPr sz="1677" spc="-71" dirty="0">
                <a:solidFill>
                  <a:srgbClr val="4472C4"/>
                </a:solidFill>
                <a:latin typeface="Trebuchet MS"/>
                <a:cs typeface="Trebuchet MS"/>
              </a:rPr>
              <a:t>i</a:t>
            </a:r>
            <a:r>
              <a:rPr sz="1677" spc="-101" dirty="0">
                <a:solidFill>
                  <a:srgbClr val="4472C4"/>
                </a:solidFill>
                <a:latin typeface="Trebuchet MS"/>
                <a:cs typeface="Trebuchet MS"/>
              </a:rPr>
              <a:t>f</a:t>
            </a:r>
            <a:r>
              <a:rPr sz="1677" spc="-71" dirty="0">
                <a:solidFill>
                  <a:srgbClr val="4472C4"/>
                </a:solidFill>
                <a:latin typeface="Trebuchet MS"/>
                <a:cs typeface="Trebuchet MS"/>
              </a:rPr>
              <a:t>i</a:t>
            </a:r>
            <a:r>
              <a:rPr sz="1677" spc="-35" dirty="0">
                <a:solidFill>
                  <a:srgbClr val="4472C4"/>
                </a:solidFill>
                <a:latin typeface="Trebuchet MS"/>
                <a:cs typeface="Trebuchet MS"/>
              </a:rPr>
              <a:t>c</a:t>
            </a:r>
            <a:r>
              <a:rPr sz="1677" spc="-22" dirty="0">
                <a:solidFill>
                  <a:srgbClr val="4472C4"/>
                </a:solidFill>
                <a:latin typeface="Trebuchet MS"/>
                <a:cs typeface="Trebuchet MS"/>
              </a:rPr>
              <a:t>i</a:t>
            </a:r>
            <a:r>
              <a:rPr sz="1677" spc="18" dirty="0">
                <a:solidFill>
                  <a:srgbClr val="4472C4"/>
                </a:solidFill>
                <a:latin typeface="Trebuchet MS"/>
                <a:cs typeface="Trebuchet MS"/>
              </a:rPr>
              <a:t>a</a:t>
            </a:r>
            <a:r>
              <a:rPr sz="1677" spc="-53" dirty="0">
                <a:solidFill>
                  <a:srgbClr val="4472C4"/>
                </a:solidFill>
                <a:latin typeface="Trebuchet MS"/>
                <a:cs typeface="Trebuchet MS"/>
              </a:rPr>
              <a:t>l</a:t>
            </a:r>
            <a:r>
              <a:rPr sz="1677" dirty="0">
                <a:solidFill>
                  <a:srgbClr val="4472C4"/>
                </a:solidFill>
                <a:latin typeface="Trebuchet MS"/>
                <a:cs typeface="Trebuchet MS"/>
              </a:rPr>
              <a:t>	</a:t>
            </a:r>
            <a:r>
              <a:rPr sz="1677" spc="22" dirty="0" err="1">
                <a:latin typeface="Trebuchet MS"/>
                <a:cs typeface="Trebuchet MS"/>
              </a:rPr>
              <a:t>e</a:t>
            </a:r>
            <a:r>
              <a:rPr sz="1677" spc="9" dirty="0" err="1">
                <a:latin typeface="Trebuchet MS"/>
                <a:cs typeface="Trebuchet MS"/>
              </a:rPr>
              <a:t>n</a:t>
            </a:r>
            <a:r>
              <a:rPr sz="1677" spc="-84" dirty="0">
                <a:latin typeface="Trebuchet MS"/>
                <a:cs typeface="Trebuchet MS"/>
              </a:rPr>
              <a:t> </a:t>
            </a:r>
            <a:r>
              <a:rPr sz="1677" spc="-49" dirty="0">
                <a:latin typeface="Trebuchet MS"/>
                <a:cs typeface="Trebuchet MS"/>
              </a:rPr>
              <a:t>l</a:t>
            </a:r>
            <a:r>
              <a:rPr sz="1677" dirty="0">
                <a:latin typeface="Trebuchet MS"/>
                <a:cs typeface="Trebuchet MS"/>
              </a:rPr>
              <a:t>a</a:t>
            </a:r>
            <a:br>
              <a:rPr lang="es-ES" sz="1677" dirty="0">
                <a:latin typeface="Trebuchet MS"/>
                <a:cs typeface="Trebuchet MS"/>
              </a:rPr>
            </a:br>
            <a:r>
              <a:rPr lang="en-CO" sz="1677" dirty="0">
                <a:latin typeface="Trebuchet MS"/>
                <a:cs typeface="Trebuchet MS"/>
              </a:rPr>
              <a:t>Actualidad</a:t>
            </a:r>
            <a:r>
              <a:rPr sz="1677" dirty="0">
                <a:latin typeface="Trebuchet MS"/>
                <a:cs typeface="Trebuchet MS"/>
              </a:rPr>
              <a:t> </a:t>
            </a:r>
          </a:p>
        </p:txBody>
      </p:sp>
      <p:pic>
        <p:nvPicPr>
          <p:cNvPr id="8" name="object 8"/>
          <p:cNvPicPr/>
          <p:nvPr/>
        </p:nvPicPr>
        <p:blipFill>
          <a:blip r:embed="rId6" cstate="print"/>
          <a:stretch>
            <a:fillRect/>
          </a:stretch>
        </p:blipFill>
        <p:spPr>
          <a:xfrm>
            <a:off x="1748117" y="1891358"/>
            <a:ext cx="7025891" cy="3974520"/>
          </a:xfrm>
          <a:prstGeom prst="rect">
            <a:avLst/>
          </a:prstGeom>
        </p:spPr>
      </p:pic>
      <p:sp>
        <p:nvSpPr>
          <p:cNvPr id="9" name="object 9"/>
          <p:cNvSpPr txBox="1"/>
          <p:nvPr/>
        </p:nvSpPr>
        <p:spPr>
          <a:xfrm>
            <a:off x="2859310" y="5296318"/>
            <a:ext cx="2224368" cy="215089"/>
          </a:xfrm>
          <a:prstGeom prst="rect">
            <a:avLst/>
          </a:prstGeom>
        </p:spPr>
        <p:txBody>
          <a:bodyPr vert="horz" wrap="square" lIns="0" tIns="11206" rIns="0" bIns="0" rtlCol="0">
            <a:spAutoFit/>
          </a:bodyPr>
          <a:lstStyle/>
          <a:p>
            <a:pPr marL="11206">
              <a:spcBef>
                <a:spcPts val="88"/>
              </a:spcBef>
            </a:pPr>
            <a:r>
              <a:rPr sz="1324" spc="-4" dirty="0">
                <a:solidFill>
                  <a:srgbClr val="FFFFFF"/>
                </a:solidFill>
                <a:latin typeface="Trebuchet MS"/>
                <a:cs typeface="Trebuchet MS"/>
              </a:rPr>
              <a:t>P</a:t>
            </a:r>
            <a:r>
              <a:rPr sz="1324" dirty="0">
                <a:solidFill>
                  <a:srgbClr val="FFFFFF"/>
                </a:solidFill>
                <a:latin typeface="Trebuchet MS"/>
                <a:cs typeface="Trebuchet MS"/>
              </a:rPr>
              <a:t>e</a:t>
            </a:r>
            <a:r>
              <a:rPr sz="1324" spc="-57" dirty="0">
                <a:solidFill>
                  <a:srgbClr val="FFFFFF"/>
                </a:solidFill>
                <a:latin typeface="Trebuchet MS"/>
                <a:cs typeface="Trebuchet MS"/>
              </a:rPr>
              <a:t>r</a:t>
            </a:r>
            <a:r>
              <a:rPr sz="1324" spc="75" dirty="0">
                <a:solidFill>
                  <a:srgbClr val="FFFFFF"/>
                </a:solidFill>
                <a:latin typeface="Trebuchet MS"/>
                <a:cs typeface="Trebuchet MS"/>
              </a:rPr>
              <a:t>s</a:t>
            </a:r>
            <a:r>
              <a:rPr sz="1324" spc="-22" dirty="0">
                <a:solidFill>
                  <a:srgbClr val="FFFFFF"/>
                </a:solidFill>
                <a:latin typeface="Trebuchet MS"/>
                <a:cs typeface="Trebuchet MS"/>
              </a:rPr>
              <a:t>o</a:t>
            </a:r>
            <a:r>
              <a:rPr sz="1324" spc="-9" dirty="0">
                <a:solidFill>
                  <a:srgbClr val="FFFFFF"/>
                </a:solidFill>
                <a:latin typeface="Trebuchet MS"/>
                <a:cs typeface="Trebuchet MS"/>
              </a:rPr>
              <a:t>n</a:t>
            </a:r>
            <a:r>
              <a:rPr sz="1324" spc="-26" dirty="0">
                <a:solidFill>
                  <a:srgbClr val="FFFFFF"/>
                </a:solidFill>
                <a:latin typeface="Trebuchet MS"/>
                <a:cs typeface="Trebuchet MS"/>
              </a:rPr>
              <a:t>a</a:t>
            </a:r>
            <a:r>
              <a:rPr sz="1324" spc="-53" dirty="0">
                <a:solidFill>
                  <a:srgbClr val="FFFFFF"/>
                </a:solidFill>
                <a:latin typeface="Trebuchet MS"/>
                <a:cs typeface="Trebuchet MS"/>
              </a:rPr>
              <a:t>l</a:t>
            </a:r>
            <a:r>
              <a:rPr sz="1324" spc="-75" dirty="0">
                <a:solidFill>
                  <a:srgbClr val="FFFFFF"/>
                </a:solidFill>
                <a:latin typeface="Trebuchet MS"/>
                <a:cs typeface="Trebuchet MS"/>
              </a:rPr>
              <a:t>i</a:t>
            </a:r>
            <a:r>
              <a:rPr sz="1324" spc="-66" dirty="0">
                <a:solidFill>
                  <a:srgbClr val="FFFFFF"/>
                </a:solidFill>
                <a:latin typeface="Trebuchet MS"/>
                <a:cs typeface="Trebuchet MS"/>
              </a:rPr>
              <a:t>z</a:t>
            </a:r>
            <a:r>
              <a:rPr sz="1324" spc="-26" dirty="0">
                <a:solidFill>
                  <a:srgbClr val="FFFFFF"/>
                </a:solidFill>
                <a:latin typeface="Trebuchet MS"/>
                <a:cs typeface="Trebuchet MS"/>
              </a:rPr>
              <a:t>a</a:t>
            </a:r>
            <a:r>
              <a:rPr sz="1324" spc="-22" dirty="0">
                <a:solidFill>
                  <a:srgbClr val="FFFFFF"/>
                </a:solidFill>
                <a:latin typeface="Trebuchet MS"/>
                <a:cs typeface="Trebuchet MS"/>
              </a:rPr>
              <a:t>c</a:t>
            </a:r>
            <a:r>
              <a:rPr sz="1324" spc="-75" dirty="0">
                <a:solidFill>
                  <a:srgbClr val="FFFFFF"/>
                </a:solidFill>
                <a:latin typeface="Trebuchet MS"/>
                <a:cs typeface="Trebuchet MS"/>
              </a:rPr>
              <a:t>i</a:t>
            </a:r>
            <a:r>
              <a:rPr sz="1324" spc="-22" dirty="0">
                <a:solidFill>
                  <a:srgbClr val="FFFFFF"/>
                </a:solidFill>
                <a:latin typeface="Trebuchet MS"/>
                <a:cs typeface="Trebuchet MS"/>
              </a:rPr>
              <a:t>ó</a:t>
            </a:r>
            <a:r>
              <a:rPr sz="1324" spc="18" dirty="0">
                <a:solidFill>
                  <a:srgbClr val="FFFFFF"/>
                </a:solidFill>
                <a:latin typeface="Trebuchet MS"/>
                <a:cs typeface="Trebuchet MS"/>
              </a:rPr>
              <a:t>n</a:t>
            </a:r>
            <a:r>
              <a:rPr sz="1324" spc="-132" dirty="0">
                <a:solidFill>
                  <a:srgbClr val="FFFFFF"/>
                </a:solidFill>
                <a:latin typeface="Trebuchet MS"/>
                <a:cs typeface="Trebuchet MS"/>
              </a:rPr>
              <a:t> </a:t>
            </a:r>
            <a:r>
              <a:rPr sz="1324" spc="-18" dirty="0">
                <a:solidFill>
                  <a:srgbClr val="FFFFFF"/>
                </a:solidFill>
                <a:latin typeface="Trebuchet MS"/>
                <a:cs typeface="Trebuchet MS"/>
              </a:rPr>
              <a:t>e</a:t>
            </a:r>
            <a:r>
              <a:rPr sz="1324" spc="4" dirty="0">
                <a:solidFill>
                  <a:srgbClr val="FFFFFF"/>
                </a:solidFill>
                <a:latin typeface="Trebuchet MS"/>
                <a:cs typeface="Trebuchet MS"/>
              </a:rPr>
              <a:t>n</a:t>
            </a:r>
            <a:r>
              <a:rPr sz="1324" spc="-128" dirty="0">
                <a:solidFill>
                  <a:srgbClr val="FFFFFF"/>
                </a:solidFill>
                <a:latin typeface="Trebuchet MS"/>
                <a:cs typeface="Trebuchet MS"/>
              </a:rPr>
              <a:t> </a:t>
            </a:r>
            <a:r>
              <a:rPr sz="1324" spc="-106" dirty="0">
                <a:solidFill>
                  <a:srgbClr val="FFFFFF"/>
                </a:solidFill>
                <a:latin typeface="Trebuchet MS"/>
                <a:cs typeface="Trebuchet MS"/>
              </a:rPr>
              <a:t>t</a:t>
            </a:r>
            <a:r>
              <a:rPr sz="1324" spc="-79" dirty="0">
                <a:solidFill>
                  <a:srgbClr val="FFFFFF"/>
                </a:solidFill>
                <a:latin typeface="Trebuchet MS"/>
                <a:cs typeface="Trebuchet MS"/>
              </a:rPr>
              <a:t>i</a:t>
            </a:r>
            <a:r>
              <a:rPr sz="1324" spc="-26" dirty="0">
                <a:solidFill>
                  <a:srgbClr val="FFFFFF"/>
                </a:solidFill>
                <a:latin typeface="Trebuchet MS"/>
                <a:cs typeface="Trebuchet MS"/>
              </a:rPr>
              <a:t>e</a:t>
            </a:r>
            <a:r>
              <a:rPr sz="1324" spc="18" dirty="0">
                <a:solidFill>
                  <a:srgbClr val="FFFFFF"/>
                </a:solidFill>
                <a:latin typeface="Trebuchet MS"/>
                <a:cs typeface="Trebuchet MS"/>
              </a:rPr>
              <a:t>m</a:t>
            </a:r>
            <a:r>
              <a:rPr sz="1324" spc="-13" dirty="0">
                <a:solidFill>
                  <a:srgbClr val="FFFFFF"/>
                </a:solidFill>
                <a:latin typeface="Trebuchet MS"/>
                <a:cs typeface="Trebuchet MS"/>
              </a:rPr>
              <a:t>p</a:t>
            </a:r>
            <a:r>
              <a:rPr sz="1324" spc="13" dirty="0">
                <a:solidFill>
                  <a:srgbClr val="FFFFFF"/>
                </a:solidFill>
                <a:latin typeface="Trebuchet MS"/>
                <a:cs typeface="Trebuchet MS"/>
              </a:rPr>
              <a:t>o</a:t>
            </a:r>
            <a:r>
              <a:rPr sz="1324" spc="-137" dirty="0">
                <a:solidFill>
                  <a:srgbClr val="FFFFFF"/>
                </a:solidFill>
                <a:latin typeface="Trebuchet MS"/>
                <a:cs typeface="Trebuchet MS"/>
              </a:rPr>
              <a:t> </a:t>
            </a:r>
            <a:r>
              <a:rPr sz="1324" spc="-35" dirty="0">
                <a:solidFill>
                  <a:srgbClr val="FFFFFF"/>
                </a:solidFill>
                <a:latin typeface="Trebuchet MS"/>
                <a:cs typeface="Trebuchet MS"/>
              </a:rPr>
              <a:t>r</a:t>
            </a:r>
            <a:r>
              <a:rPr sz="1324" spc="-53" dirty="0">
                <a:solidFill>
                  <a:srgbClr val="FFFFFF"/>
                </a:solidFill>
                <a:latin typeface="Trebuchet MS"/>
                <a:cs typeface="Trebuchet MS"/>
              </a:rPr>
              <a:t>e</a:t>
            </a:r>
            <a:r>
              <a:rPr sz="1324" spc="-26" dirty="0">
                <a:solidFill>
                  <a:srgbClr val="FFFFFF"/>
                </a:solidFill>
                <a:latin typeface="Trebuchet MS"/>
                <a:cs typeface="Trebuchet MS"/>
              </a:rPr>
              <a:t>a</a:t>
            </a:r>
            <a:r>
              <a:rPr sz="1324" spc="-44" dirty="0">
                <a:solidFill>
                  <a:srgbClr val="FFFFFF"/>
                </a:solidFill>
                <a:latin typeface="Trebuchet MS"/>
                <a:cs typeface="Trebuchet MS"/>
              </a:rPr>
              <a:t>l</a:t>
            </a:r>
            <a:endParaRPr sz="1324">
              <a:latin typeface="Trebuchet MS"/>
              <a:cs typeface="Trebuchet MS"/>
            </a:endParaRPr>
          </a:p>
        </p:txBody>
      </p:sp>
      <p:grpSp>
        <p:nvGrpSpPr>
          <p:cNvPr id="10" name="object 10"/>
          <p:cNvGrpSpPr/>
          <p:nvPr/>
        </p:nvGrpSpPr>
        <p:grpSpPr>
          <a:xfrm>
            <a:off x="2363280" y="3056097"/>
            <a:ext cx="1355351" cy="2528047"/>
            <a:chOff x="798783" y="3463576"/>
            <a:chExt cx="1536065" cy="2865120"/>
          </a:xfrm>
        </p:grpSpPr>
        <p:pic>
          <p:nvPicPr>
            <p:cNvPr id="11" name="object 11"/>
            <p:cNvPicPr/>
            <p:nvPr/>
          </p:nvPicPr>
          <p:blipFill>
            <a:blip r:embed="rId7" cstate="print"/>
            <a:stretch>
              <a:fillRect/>
            </a:stretch>
          </p:blipFill>
          <p:spPr>
            <a:xfrm>
              <a:off x="798783" y="5960759"/>
              <a:ext cx="367012" cy="367432"/>
            </a:xfrm>
            <a:prstGeom prst="rect">
              <a:avLst/>
            </a:prstGeom>
          </p:spPr>
        </p:pic>
        <p:pic>
          <p:nvPicPr>
            <p:cNvPr id="12" name="object 12"/>
            <p:cNvPicPr/>
            <p:nvPr/>
          </p:nvPicPr>
          <p:blipFill>
            <a:blip r:embed="rId8" cstate="print"/>
            <a:stretch>
              <a:fillRect/>
            </a:stretch>
          </p:blipFill>
          <p:spPr>
            <a:xfrm>
              <a:off x="1192982" y="5130633"/>
              <a:ext cx="367012" cy="367432"/>
            </a:xfrm>
            <a:prstGeom prst="rect">
              <a:avLst/>
            </a:prstGeom>
          </p:spPr>
        </p:pic>
        <p:pic>
          <p:nvPicPr>
            <p:cNvPr id="13" name="object 13"/>
            <p:cNvPicPr/>
            <p:nvPr/>
          </p:nvPicPr>
          <p:blipFill>
            <a:blip r:embed="rId9" cstate="print"/>
            <a:stretch>
              <a:fillRect/>
            </a:stretch>
          </p:blipFill>
          <p:spPr>
            <a:xfrm>
              <a:off x="1967787" y="3463576"/>
              <a:ext cx="367012" cy="367432"/>
            </a:xfrm>
            <a:prstGeom prst="rect">
              <a:avLst/>
            </a:prstGeom>
          </p:spPr>
        </p:pic>
        <p:pic>
          <p:nvPicPr>
            <p:cNvPr id="14" name="object 14"/>
            <p:cNvPicPr/>
            <p:nvPr/>
          </p:nvPicPr>
          <p:blipFill>
            <a:blip r:embed="rId10" cstate="print"/>
            <a:stretch>
              <a:fillRect/>
            </a:stretch>
          </p:blipFill>
          <p:spPr>
            <a:xfrm>
              <a:off x="1580384" y="4300506"/>
              <a:ext cx="367012" cy="367432"/>
            </a:xfrm>
            <a:prstGeom prst="rect">
              <a:avLst/>
            </a:prstGeom>
          </p:spPr>
        </p:pic>
      </p:grpSp>
      <p:sp>
        <p:nvSpPr>
          <p:cNvPr id="15" name="object 15"/>
          <p:cNvSpPr txBox="1"/>
          <p:nvPr/>
        </p:nvSpPr>
        <p:spPr>
          <a:xfrm>
            <a:off x="3202592" y="2366460"/>
            <a:ext cx="3375212" cy="2575928"/>
          </a:xfrm>
          <a:prstGeom prst="rect">
            <a:avLst/>
          </a:prstGeom>
        </p:spPr>
        <p:txBody>
          <a:bodyPr vert="horz" wrap="square" lIns="0" tIns="11206" rIns="0" bIns="0" rtlCol="0">
            <a:spAutoFit/>
          </a:bodyPr>
          <a:lstStyle/>
          <a:p>
            <a:pPr marL="1041082">
              <a:spcBef>
                <a:spcPts val="88"/>
              </a:spcBef>
            </a:pPr>
            <a:r>
              <a:rPr sz="1324" spc="-49" dirty="0">
                <a:solidFill>
                  <a:srgbClr val="FFFFFF"/>
                </a:solidFill>
                <a:latin typeface="Trebuchet MS"/>
                <a:cs typeface="Trebuchet MS"/>
              </a:rPr>
              <a:t>A</a:t>
            </a:r>
            <a:r>
              <a:rPr sz="1324" spc="-40" dirty="0">
                <a:solidFill>
                  <a:srgbClr val="FFFFFF"/>
                </a:solidFill>
                <a:latin typeface="Trebuchet MS"/>
                <a:cs typeface="Trebuchet MS"/>
              </a:rPr>
              <a:t>t</a:t>
            </a:r>
            <a:r>
              <a:rPr sz="1324" spc="-26" dirty="0">
                <a:solidFill>
                  <a:srgbClr val="FFFFFF"/>
                </a:solidFill>
                <a:latin typeface="Trebuchet MS"/>
                <a:cs typeface="Trebuchet MS"/>
              </a:rPr>
              <a:t>e</a:t>
            </a:r>
            <a:r>
              <a:rPr sz="1324" spc="-9" dirty="0">
                <a:solidFill>
                  <a:srgbClr val="FFFFFF"/>
                </a:solidFill>
                <a:latin typeface="Trebuchet MS"/>
                <a:cs typeface="Trebuchet MS"/>
              </a:rPr>
              <a:t>n</a:t>
            </a:r>
            <a:r>
              <a:rPr sz="1324" spc="-22" dirty="0">
                <a:solidFill>
                  <a:srgbClr val="FFFFFF"/>
                </a:solidFill>
                <a:latin typeface="Trebuchet MS"/>
                <a:cs typeface="Trebuchet MS"/>
              </a:rPr>
              <a:t>c</a:t>
            </a:r>
            <a:r>
              <a:rPr sz="1324" spc="-75" dirty="0">
                <a:solidFill>
                  <a:srgbClr val="FFFFFF"/>
                </a:solidFill>
                <a:latin typeface="Trebuchet MS"/>
                <a:cs typeface="Trebuchet MS"/>
              </a:rPr>
              <a:t>i</a:t>
            </a:r>
            <a:r>
              <a:rPr sz="1324" spc="-18" dirty="0">
                <a:solidFill>
                  <a:srgbClr val="FFFFFF"/>
                </a:solidFill>
                <a:latin typeface="Trebuchet MS"/>
                <a:cs typeface="Trebuchet MS"/>
              </a:rPr>
              <a:t>ó</a:t>
            </a:r>
            <a:r>
              <a:rPr sz="1324" spc="18" dirty="0">
                <a:solidFill>
                  <a:srgbClr val="FFFFFF"/>
                </a:solidFill>
                <a:latin typeface="Trebuchet MS"/>
                <a:cs typeface="Trebuchet MS"/>
              </a:rPr>
              <a:t>n</a:t>
            </a:r>
            <a:r>
              <a:rPr sz="1324" spc="-128" dirty="0">
                <a:solidFill>
                  <a:srgbClr val="FFFFFF"/>
                </a:solidFill>
                <a:latin typeface="Trebuchet MS"/>
                <a:cs typeface="Trebuchet MS"/>
              </a:rPr>
              <a:t> </a:t>
            </a:r>
            <a:r>
              <a:rPr sz="1324" spc="-53" dirty="0">
                <a:solidFill>
                  <a:srgbClr val="FFFFFF"/>
                </a:solidFill>
                <a:latin typeface="Trebuchet MS"/>
                <a:cs typeface="Trebuchet MS"/>
              </a:rPr>
              <a:t>a</a:t>
            </a:r>
            <a:r>
              <a:rPr sz="1324" spc="-18" dirty="0">
                <a:solidFill>
                  <a:srgbClr val="FFFFFF"/>
                </a:solidFill>
                <a:latin typeface="Trebuchet MS"/>
                <a:cs typeface="Trebuchet MS"/>
              </a:rPr>
              <a:t>l</a:t>
            </a:r>
            <a:r>
              <a:rPr sz="1324" spc="-110" dirty="0">
                <a:solidFill>
                  <a:srgbClr val="FFFFFF"/>
                </a:solidFill>
                <a:latin typeface="Trebuchet MS"/>
                <a:cs typeface="Trebuchet MS"/>
              </a:rPr>
              <a:t> </a:t>
            </a:r>
            <a:r>
              <a:rPr sz="1324" spc="-49" dirty="0">
                <a:solidFill>
                  <a:srgbClr val="FFFFFF"/>
                </a:solidFill>
                <a:latin typeface="Trebuchet MS"/>
                <a:cs typeface="Trebuchet MS"/>
              </a:rPr>
              <a:t>c</a:t>
            </a:r>
            <a:r>
              <a:rPr sz="1324" spc="-26" dirty="0">
                <a:solidFill>
                  <a:srgbClr val="FFFFFF"/>
                </a:solidFill>
                <a:latin typeface="Trebuchet MS"/>
                <a:cs typeface="Trebuchet MS"/>
              </a:rPr>
              <a:t>l</a:t>
            </a:r>
            <a:r>
              <a:rPr sz="1324" spc="-75" dirty="0">
                <a:solidFill>
                  <a:srgbClr val="FFFFFF"/>
                </a:solidFill>
                <a:latin typeface="Trebuchet MS"/>
                <a:cs typeface="Trebuchet MS"/>
              </a:rPr>
              <a:t>i</a:t>
            </a:r>
            <a:r>
              <a:rPr sz="1324" spc="-26" dirty="0">
                <a:solidFill>
                  <a:srgbClr val="FFFFFF"/>
                </a:solidFill>
                <a:latin typeface="Trebuchet MS"/>
                <a:cs typeface="Trebuchet MS"/>
              </a:rPr>
              <a:t>e</a:t>
            </a:r>
            <a:r>
              <a:rPr sz="1324" spc="-9" dirty="0">
                <a:solidFill>
                  <a:srgbClr val="FFFFFF"/>
                </a:solidFill>
                <a:latin typeface="Trebuchet MS"/>
                <a:cs typeface="Trebuchet MS"/>
              </a:rPr>
              <a:t>n</a:t>
            </a:r>
            <a:r>
              <a:rPr sz="1324" spc="-62" dirty="0">
                <a:solidFill>
                  <a:srgbClr val="FFFFFF"/>
                </a:solidFill>
                <a:latin typeface="Trebuchet MS"/>
                <a:cs typeface="Trebuchet MS"/>
              </a:rPr>
              <a:t>t</a:t>
            </a:r>
            <a:r>
              <a:rPr sz="1324" spc="-53" dirty="0">
                <a:solidFill>
                  <a:srgbClr val="FFFFFF"/>
                </a:solidFill>
                <a:latin typeface="Trebuchet MS"/>
                <a:cs typeface="Trebuchet MS"/>
              </a:rPr>
              <a:t>e</a:t>
            </a:r>
            <a:r>
              <a:rPr sz="1324" spc="-128" dirty="0">
                <a:solidFill>
                  <a:srgbClr val="FFFFFF"/>
                </a:solidFill>
                <a:latin typeface="Trebuchet MS"/>
                <a:cs typeface="Trebuchet MS"/>
              </a:rPr>
              <a:t> </a:t>
            </a:r>
            <a:r>
              <a:rPr sz="1324" spc="-4" dirty="0">
                <a:solidFill>
                  <a:srgbClr val="FFFFFF"/>
                </a:solidFill>
                <a:latin typeface="Trebuchet MS"/>
                <a:cs typeface="Trebuchet MS"/>
              </a:rPr>
              <a:t>o</a:t>
            </a:r>
            <a:r>
              <a:rPr sz="1324" spc="4" dirty="0">
                <a:solidFill>
                  <a:srgbClr val="FFFFFF"/>
                </a:solidFill>
                <a:latin typeface="Trebuchet MS"/>
                <a:cs typeface="Trebuchet MS"/>
              </a:rPr>
              <a:t>m</a:t>
            </a:r>
            <a:r>
              <a:rPr sz="1324" spc="-9" dirty="0">
                <a:solidFill>
                  <a:srgbClr val="FFFFFF"/>
                </a:solidFill>
                <a:latin typeface="Trebuchet MS"/>
                <a:cs typeface="Trebuchet MS"/>
              </a:rPr>
              <a:t>n</a:t>
            </a:r>
            <a:r>
              <a:rPr sz="1324" spc="-75" dirty="0">
                <a:solidFill>
                  <a:srgbClr val="FFFFFF"/>
                </a:solidFill>
                <a:latin typeface="Trebuchet MS"/>
                <a:cs typeface="Trebuchet MS"/>
              </a:rPr>
              <a:t>i</a:t>
            </a:r>
            <a:r>
              <a:rPr sz="1324" spc="-22" dirty="0">
                <a:solidFill>
                  <a:srgbClr val="FFFFFF"/>
                </a:solidFill>
                <a:latin typeface="Trebuchet MS"/>
                <a:cs typeface="Trebuchet MS"/>
              </a:rPr>
              <a:t>c</a:t>
            </a:r>
            <a:r>
              <a:rPr sz="1324" spc="-26" dirty="0">
                <a:solidFill>
                  <a:srgbClr val="FFFFFF"/>
                </a:solidFill>
                <a:latin typeface="Trebuchet MS"/>
                <a:cs typeface="Trebuchet MS"/>
              </a:rPr>
              <a:t>a</a:t>
            </a:r>
            <a:r>
              <a:rPr sz="1324" spc="-9" dirty="0">
                <a:solidFill>
                  <a:srgbClr val="FFFFFF"/>
                </a:solidFill>
                <a:latin typeface="Trebuchet MS"/>
                <a:cs typeface="Trebuchet MS"/>
              </a:rPr>
              <a:t>n</a:t>
            </a:r>
            <a:r>
              <a:rPr sz="1324" spc="-26" dirty="0">
                <a:solidFill>
                  <a:srgbClr val="FFFFFF"/>
                </a:solidFill>
                <a:latin typeface="Trebuchet MS"/>
                <a:cs typeface="Trebuchet MS"/>
              </a:rPr>
              <a:t>a</a:t>
            </a:r>
            <a:r>
              <a:rPr sz="1324" spc="-44" dirty="0">
                <a:solidFill>
                  <a:srgbClr val="FFFFFF"/>
                </a:solidFill>
                <a:latin typeface="Trebuchet MS"/>
                <a:cs typeface="Trebuchet MS"/>
              </a:rPr>
              <a:t>l</a:t>
            </a:r>
            <a:endParaRPr sz="1324">
              <a:latin typeface="Trebuchet MS"/>
              <a:cs typeface="Trebuchet MS"/>
            </a:endParaRPr>
          </a:p>
          <a:p>
            <a:pPr>
              <a:lnSpc>
                <a:spcPct val="100000"/>
              </a:lnSpc>
            </a:pPr>
            <a:endParaRPr sz="1677">
              <a:latin typeface="Trebuchet MS"/>
              <a:cs typeface="Trebuchet MS"/>
            </a:endParaRPr>
          </a:p>
          <a:p>
            <a:pPr>
              <a:spcBef>
                <a:spcPts val="4"/>
              </a:spcBef>
            </a:pPr>
            <a:endParaRPr sz="1368">
              <a:latin typeface="Trebuchet MS"/>
              <a:cs typeface="Trebuchet MS"/>
            </a:endParaRPr>
          </a:p>
          <a:p>
            <a:pPr marL="697603" marR="4483">
              <a:lnSpc>
                <a:spcPts val="1509"/>
              </a:lnSpc>
            </a:pPr>
            <a:r>
              <a:rPr sz="1324" spc="-9" dirty="0">
                <a:solidFill>
                  <a:srgbClr val="FFFFFF"/>
                </a:solidFill>
                <a:latin typeface="Trebuchet MS"/>
                <a:cs typeface="Trebuchet MS"/>
              </a:rPr>
              <a:t>Asistentes</a:t>
            </a:r>
            <a:r>
              <a:rPr sz="1324" spc="-119" dirty="0">
                <a:solidFill>
                  <a:srgbClr val="FFFFFF"/>
                </a:solidFill>
                <a:latin typeface="Trebuchet MS"/>
                <a:cs typeface="Trebuchet MS"/>
              </a:rPr>
              <a:t> </a:t>
            </a:r>
            <a:r>
              <a:rPr sz="1324" spc="-35" dirty="0">
                <a:solidFill>
                  <a:srgbClr val="FFFFFF"/>
                </a:solidFill>
                <a:latin typeface="Trebuchet MS"/>
                <a:cs typeface="Trebuchet MS"/>
              </a:rPr>
              <a:t>virtuales</a:t>
            </a:r>
            <a:r>
              <a:rPr sz="1324" spc="-124" dirty="0">
                <a:solidFill>
                  <a:srgbClr val="FFFFFF"/>
                </a:solidFill>
                <a:latin typeface="Trebuchet MS"/>
                <a:cs typeface="Trebuchet MS"/>
              </a:rPr>
              <a:t> </a:t>
            </a:r>
            <a:r>
              <a:rPr sz="1324" spc="-4" dirty="0">
                <a:solidFill>
                  <a:srgbClr val="FFFFFF"/>
                </a:solidFill>
                <a:latin typeface="Trebuchet MS"/>
                <a:cs typeface="Trebuchet MS"/>
              </a:rPr>
              <a:t>e</a:t>
            </a:r>
            <a:r>
              <a:rPr sz="1324" spc="-128" dirty="0">
                <a:solidFill>
                  <a:srgbClr val="FFFFFF"/>
                </a:solidFill>
                <a:latin typeface="Trebuchet MS"/>
                <a:cs typeface="Trebuchet MS"/>
              </a:rPr>
              <a:t> </a:t>
            </a:r>
            <a:r>
              <a:rPr sz="1324" spc="-40" dirty="0">
                <a:solidFill>
                  <a:srgbClr val="FFFFFF"/>
                </a:solidFill>
                <a:latin typeface="Trebuchet MS"/>
                <a:cs typeface="Trebuchet MS"/>
              </a:rPr>
              <a:t>interacción</a:t>
            </a:r>
            <a:r>
              <a:rPr sz="1324" spc="-132" dirty="0">
                <a:solidFill>
                  <a:srgbClr val="FFFFFF"/>
                </a:solidFill>
                <a:latin typeface="Trebuchet MS"/>
                <a:cs typeface="Trebuchet MS"/>
              </a:rPr>
              <a:t> </a:t>
            </a:r>
            <a:r>
              <a:rPr sz="1324" spc="-9" dirty="0">
                <a:solidFill>
                  <a:srgbClr val="FFFFFF"/>
                </a:solidFill>
                <a:latin typeface="Trebuchet MS"/>
                <a:cs typeface="Trebuchet MS"/>
              </a:rPr>
              <a:t>con </a:t>
            </a:r>
            <a:r>
              <a:rPr sz="1324" spc="-388" dirty="0">
                <a:solidFill>
                  <a:srgbClr val="FFFFFF"/>
                </a:solidFill>
                <a:latin typeface="Trebuchet MS"/>
                <a:cs typeface="Trebuchet MS"/>
              </a:rPr>
              <a:t> </a:t>
            </a:r>
            <a:r>
              <a:rPr sz="1324" spc="9" dirty="0">
                <a:solidFill>
                  <a:srgbClr val="FFFFFF"/>
                </a:solidFill>
                <a:latin typeface="Trebuchet MS"/>
                <a:cs typeface="Trebuchet MS"/>
              </a:rPr>
              <a:t>LNU</a:t>
            </a:r>
            <a:endParaRPr sz="1324">
              <a:latin typeface="Trebuchet MS"/>
              <a:cs typeface="Trebuchet MS"/>
            </a:endParaRPr>
          </a:p>
          <a:p>
            <a:pPr>
              <a:lnSpc>
                <a:spcPct val="100000"/>
              </a:lnSpc>
            </a:pPr>
            <a:endParaRPr sz="1677">
              <a:latin typeface="Trebuchet MS"/>
              <a:cs typeface="Trebuchet MS"/>
            </a:endParaRPr>
          </a:p>
          <a:p>
            <a:pPr marL="354125">
              <a:spcBef>
                <a:spcPts val="1491"/>
              </a:spcBef>
            </a:pPr>
            <a:r>
              <a:rPr sz="1324" spc="4" dirty="0">
                <a:solidFill>
                  <a:srgbClr val="FFFFFF"/>
                </a:solidFill>
                <a:latin typeface="Trebuchet MS"/>
                <a:cs typeface="Trebuchet MS"/>
              </a:rPr>
              <a:t>Au</a:t>
            </a:r>
            <a:r>
              <a:rPr sz="1324" spc="-106" dirty="0">
                <a:solidFill>
                  <a:srgbClr val="FFFFFF"/>
                </a:solidFill>
                <a:latin typeface="Trebuchet MS"/>
                <a:cs typeface="Trebuchet MS"/>
              </a:rPr>
              <a:t>t</a:t>
            </a:r>
            <a:r>
              <a:rPr sz="1324" spc="-18" dirty="0">
                <a:solidFill>
                  <a:srgbClr val="FFFFFF"/>
                </a:solidFill>
                <a:latin typeface="Trebuchet MS"/>
                <a:cs typeface="Trebuchet MS"/>
              </a:rPr>
              <a:t>o</a:t>
            </a:r>
            <a:r>
              <a:rPr sz="1324" spc="18" dirty="0">
                <a:solidFill>
                  <a:srgbClr val="FFFFFF"/>
                </a:solidFill>
                <a:latin typeface="Trebuchet MS"/>
                <a:cs typeface="Trebuchet MS"/>
              </a:rPr>
              <a:t>m</a:t>
            </a:r>
            <a:r>
              <a:rPr sz="1324" spc="-75" dirty="0">
                <a:solidFill>
                  <a:srgbClr val="FFFFFF"/>
                </a:solidFill>
                <a:latin typeface="Trebuchet MS"/>
                <a:cs typeface="Trebuchet MS"/>
              </a:rPr>
              <a:t>a</a:t>
            </a:r>
            <a:r>
              <a:rPr sz="1324" spc="-57" dirty="0">
                <a:solidFill>
                  <a:srgbClr val="FFFFFF"/>
                </a:solidFill>
                <a:latin typeface="Trebuchet MS"/>
                <a:cs typeface="Trebuchet MS"/>
              </a:rPr>
              <a:t>t</a:t>
            </a:r>
            <a:r>
              <a:rPr sz="1324" spc="-75" dirty="0">
                <a:solidFill>
                  <a:srgbClr val="FFFFFF"/>
                </a:solidFill>
                <a:latin typeface="Trebuchet MS"/>
                <a:cs typeface="Trebuchet MS"/>
              </a:rPr>
              <a:t>i</a:t>
            </a:r>
            <a:r>
              <a:rPr sz="1324" spc="-66" dirty="0">
                <a:solidFill>
                  <a:srgbClr val="FFFFFF"/>
                </a:solidFill>
                <a:latin typeface="Trebuchet MS"/>
                <a:cs typeface="Trebuchet MS"/>
              </a:rPr>
              <a:t>z</a:t>
            </a:r>
            <a:r>
              <a:rPr sz="1324" spc="-26" dirty="0">
                <a:solidFill>
                  <a:srgbClr val="FFFFFF"/>
                </a:solidFill>
                <a:latin typeface="Trebuchet MS"/>
                <a:cs typeface="Trebuchet MS"/>
              </a:rPr>
              <a:t>a</a:t>
            </a:r>
            <a:r>
              <a:rPr sz="1324" spc="-22" dirty="0">
                <a:solidFill>
                  <a:srgbClr val="FFFFFF"/>
                </a:solidFill>
                <a:latin typeface="Trebuchet MS"/>
                <a:cs typeface="Trebuchet MS"/>
              </a:rPr>
              <a:t>c</a:t>
            </a:r>
            <a:r>
              <a:rPr sz="1324" spc="-75" dirty="0">
                <a:solidFill>
                  <a:srgbClr val="FFFFFF"/>
                </a:solidFill>
                <a:latin typeface="Trebuchet MS"/>
                <a:cs typeface="Trebuchet MS"/>
              </a:rPr>
              <a:t>i</a:t>
            </a:r>
            <a:r>
              <a:rPr sz="1324" spc="-18" dirty="0">
                <a:solidFill>
                  <a:srgbClr val="FFFFFF"/>
                </a:solidFill>
                <a:latin typeface="Trebuchet MS"/>
                <a:cs typeface="Trebuchet MS"/>
              </a:rPr>
              <a:t>ó</a:t>
            </a:r>
            <a:r>
              <a:rPr sz="1324" spc="18" dirty="0">
                <a:solidFill>
                  <a:srgbClr val="FFFFFF"/>
                </a:solidFill>
                <a:latin typeface="Trebuchet MS"/>
                <a:cs typeface="Trebuchet MS"/>
              </a:rPr>
              <a:t>n</a:t>
            </a:r>
            <a:r>
              <a:rPr sz="1324" spc="-128" dirty="0">
                <a:solidFill>
                  <a:srgbClr val="FFFFFF"/>
                </a:solidFill>
                <a:latin typeface="Trebuchet MS"/>
                <a:cs typeface="Trebuchet MS"/>
              </a:rPr>
              <a:t> </a:t>
            </a:r>
            <a:r>
              <a:rPr sz="1324" spc="-22" dirty="0">
                <a:solidFill>
                  <a:srgbClr val="FFFFFF"/>
                </a:solidFill>
                <a:latin typeface="Trebuchet MS"/>
                <a:cs typeface="Trebuchet MS"/>
              </a:rPr>
              <a:t>d</a:t>
            </a:r>
            <a:r>
              <a:rPr sz="1324" spc="4" dirty="0">
                <a:solidFill>
                  <a:srgbClr val="FFFFFF"/>
                </a:solidFill>
                <a:latin typeface="Trebuchet MS"/>
                <a:cs typeface="Trebuchet MS"/>
              </a:rPr>
              <a:t>e</a:t>
            </a:r>
            <a:r>
              <a:rPr sz="1324" spc="-128" dirty="0">
                <a:solidFill>
                  <a:srgbClr val="FFFFFF"/>
                </a:solidFill>
                <a:latin typeface="Trebuchet MS"/>
                <a:cs typeface="Trebuchet MS"/>
              </a:rPr>
              <a:t> </a:t>
            </a:r>
            <a:r>
              <a:rPr sz="1324" spc="-44" dirty="0">
                <a:solidFill>
                  <a:srgbClr val="FFFFFF"/>
                </a:solidFill>
                <a:latin typeface="Trebuchet MS"/>
                <a:cs typeface="Trebuchet MS"/>
              </a:rPr>
              <a:t>p</a:t>
            </a:r>
            <a:r>
              <a:rPr sz="1324" spc="-22" dirty="0">
                <a:solidFill>
                  <a:srgbClr val="FFFFFF"/>
                </a:solidFill>
                <a:latin typeface="Trebuchet MS"/>
                <a:cs typeface="Trebuchet MS"/>
              </a:rPr>
              <a:t>roc</a:t>
            </a:r>
            <a:r>
              <a:rPr sz="1324" spc="-26" dirty="0">
                <a:solidFill>
                  <a:srgbClr val="FFFFFF"/>
                </a:solidFill>
                <a:latin typeface="Trebuchet MS"/>
                <a:cs typeface="Trebuchet MS"/>
              </a:rPr>
              <a:t>e</a:t>
            </a:r>
            <a:r>
              <a:rPr sz="1324" spc="75" dirty="0">
                <a:solidFill>
                  <a:srgbClr val="FFFFFF"/>
                </a:solidFill>
                <a:latin typeface="Trebuchet MS"/>
                <a:cs typeface="Trebuchet MS"/>
              </a:rPr>
              <a:t>s</a:t>
            </a:r>
            <a:r>
              <a:rPr sz="1324" spc="-22" dirty="0">
                <a:solidFill>
                  <a:srgbClr val="FFFFFF"/>
                </a:solidFill>
                <a:latin typeface="Trebuchet MS"/>
                <a:cs typeface="Trebuchet MS"/>
              </a:rPr>
              <a:t>o</a:t>
            </a:r>
            <a:r>
              <a:rPr sz="1324" spc="93" dirty="0">
                <a:solidFill>
                  <a:srgbClr val="FFFFFF"/>
                </a:solidFill>
                <a:latin typeface="Trebuchet MS"/>
                <a:cs typeface="Trebuchet MS"/>
              </a:rPr>
              <a:t>s</a:t>
            </a:r>
            <a:endParaRPr sz="1324">
              <a:latin typeface="Trebuchet MS"/>
              <a:cs typeface="Trebuchet MS"/>
            </a:endParaRPr>
          </a:p>
          <a:p>
            <a:pPr>
              <a:lnSpc>
                <a:spcPct val="100000"/>
              </a:lnSpc>
            </a:pPr>
            <a:endParaRPr sz="1677">
              <a:latin typeface="Trebuchet MS"/>
              <a:cs typeface="Trebuchet MS"/>
            </a:endParaRPr>
          </a:p>
          <a:p>
            <a:pPr>
              <a:lnSpc>
                <a:spcPct val="100000"/>
              </a:lnSpc>
            </a:pPr>
            <a:endParaRPr sz="1368">
              <a:latin typeface="Trebuchet MS"/>
              <a:cs typeface="Trebuchet MS"/>
            </a:endParaRPr>
          </a:p>
          <a:p>
            <a:pPr marL="11206" marR="1676489">
              <a:lnSpc>
                <a:spcPts val="1509"/>
              </a:lnSpc>
              <a:spcBef>
                <a:spcPts val="4"/>
              </a:spcBef>
            </a:pPr>
            <a:r>
              <a:rPr sz="1324" spc="4" dirty="0">
                <a:solidFill>
                  <a:srgbClr val="FFFFFF"/>
                </a:solidFill>
                <a:latin typeface="Trebuchet MS"/>
                <a:cs typeface="Trebuchet MS"/>
              </a:rPr>
              <a:t>An</a:t>
            </a:r>
            <a:r>
              <a:rPr sz="1324" spc="-53" dirty="0">
                <a:solidFill>
                  <a:srgbClr val="FFFFFF"/>
                </a:solidFill>
                <a:latin typeface="Trebuchet MS"/>
                <a:cs typeface="Trebuchet MS"/>
              </a:rPr>
              <a:t>a</a:t>
            </a:r>
            <a:r>
              <a:rPr sz="1324" spc="-26" dirty="0">
                <a:solidFill>
                  <a:srgbClr val="FFFFFF"/>
                </a:solidFill>
                <a:latin typeface="Trebuchet MS"/>
                <a:cs typeface="Trebuchet MS"/>
              </a:rPr>
              <a:t>l</a:t>
            </a:r>
            <a:r>
              <a:rPr sz="1324" spc="-75" dirty="0">
                <a:solidFill>
                  <a:srgbClr val="FFFFFF"/>
                </a:solidFill>
                <a:latin typeface="Trebuchet MS"/>
                <a:cs typeface="Trebuchet MS"/>
              </a:rPr>
              <a:t>i</a:t>
            </a:r>
            <a:r>
              <a:rPr sz="1324" spc="75" dirty="0">
                <a:solidFill>
                  <a:srgbClr val="FFFFFF"/>
                </a:solidFill>
                <a:latin typeface="Trebuchet MS"/>
                <a:cs typeface="Trebuchet MS"/>
              </a:rPr>
              <a:t>s</a:t>
            </a:r>
            <a:r>
              <a:rPr sz="1324" spc="-75" dirty="0">
                <a:solidFill>
                  <a:srgbClr val="FFFFFF"/>
                </a:solidFill>
                <a:latin typeface="Trebuchet MS"/>
                <a:cs typeface="Trebuchet MS"/>
              </a:rPr>
              <a:t>i</a:t>
            </a:r>
            <a:r>
              <a:rPr sz="1324" spc="93" dirty="0">
                <a:solidFill>
                  <a:srgbClr val="FFFFFF"/>
                </a:solidFill>
                <a:latin typeface="Trebuchet MS"/>
                <a:cs typeface="Trebuchet MS"/>
              </a:rPr>
              <a:t>s</a:t>
            </a:r>
            <a:r>
              <a:rPr sz="1324" spc="-124" dirty="0">
                <a:solidFill>
                  <a:srgbClr val="FFFFFF"/>
                </a:solidFill>
                <a:latin typeface="Trebuchet MS"/>
                <a:cs typeface="Trebuchet MS"/>
              </a:rPr>
              <a:t> </a:t>
            </a:r>
            <a:r>
              <a:rPr sz="1324" spc="-22" dirty="0">
                <a:solidFill>
                  <a:srgbClr val="FFFFFF"/>
                </a:solidFill>
                <a:latin typeface="Trebuchet MS"/>
                <a:cs typeface="Trebuchet MS"/>
              </a:rPr>
              <a:t>y</a:t>
            </a:r>
            <a:r>
              <a:rPr sz="1324" spc="-124" dirty="0">
                <a:solidFill>
                  <a:srgbClr val="FFFFFF"/>
                </a:solidFill>
                <a:latin typeface="Trebuchet MS"/>
                <a:cs typeface="Trebuchet MS"/>
              </a:rPr>
              <a:t> </a:t>
            </a:r>
            <a:r>
              <a:rPr sz="1324" spc="-44" dirty="0">
                <a:solidFill>
                  <a:srgbClr val="FFFFFF"/>
                </a:solidFill>
                <a:latin typeface="Trebuchet MS"/>
                <a:cs typeface="Trebuchet MS"/>
              </a:rPr>
              <a:t>p</a:t>
            </a:r>
            <a:r>
              <a:rPr sz="1324" spc="-22" dirty="0">
                <a:solidFill>
                  <a:srgbClr val="FFFFFF"/>
                </a:solidFill>
                <a:latin typeface="Trebuchet MS"/>
                <a:cs typeface="Trebuchet MS"/>
              </a:rPr>
              <a:t>r</a:t>
            </a:r>
            <a:r>
              <a:rPr sz="1324" spc="-26" dirty="0">
                <a:solidFill>
                  <a:srgbClr val="FFFFFF"/>
                </a:solidFill>
                <a:latin typeface="Trebuchet MS"/>
                <a:cs typeface="Trebuchet MS"/>
              </a:rPr>
              <a:t>e</a:t>
            </a:r>
            <a:r>
              <a:rPr sz="1324" spc="-57" dirty="0">
                <a:solidFill>
                  <a:srgbClr val="FFFFFF"/>
                </a:solidFill>
                <a:latin typeface="Trebuchet MS"/>
                <a:cs typeface="Trebuchet MS"/>
              </a:rPr>
              <a:t>d</a:t>
            </a:r>
            <a:r>
              <a:rPr sz="1324" spc="-31" dirty="0">
                <a:solidFill>
                  <a:srgbClr val="FFFFFF"/>
                </a:solidFill>
                <a:latin typeface="Trebuchet MS"/>
                <a:cs typeface="Trebuchet MS"/>
              </a:rPr>
              <a:t>i</a:t>
            </a:r>
            <a:r>
              <a:rPr sz="1324" spc="-22" dirty="0">
                <a:solidFill>
                  <a:srgbClr val="FFFFFF"/>
                </a:solidFill>
                <a:latin typeface="Trebuchet MS"/>
                <a:cs typeface="Trebuchet MS"/>
              </a:rPr>
              <a:t>cc</a:t>
            </a:r>
            <a:r>
              <a:rPr sz="1324" spc="-75" dirty="0">
                <a:solidFill>
                  <a:srgbClr val="FFFFFF"/>
                </a:solidFill>
                <a:latin typeface="Trebuchet MS"/>
                <a:cs typeface="Trebuchet MS"/>
              </a:rPr>
              <a:t>i</a:t>
            </a:r>
            <a:r>
              <a:rPr sz="1324" spc="-22" dirty="0">
                <a:solidFill>
                  <a:srgbClr val="FFFFFF"/>
                </a:solidFill>
                <a:latin typeface="Trebuchet MS"/>
                <a:cs typeface="Trebuchet MS"/>
              </a:rPr>
              <a:t>ó</a:t>
            </a:r>
            <a:r>
              <a:rPr sz="1324" spc="18" dirty="0">
                <a:solidFill>
                  <a:srgbClr val="FFFFFF"/>
                </a:solidFill>
                <a:latin typeface="Trebuchet MS"/>
                <a:cs typeface="Trebuchet MS"/>
              </a:rPr>
              <a:t>n</a:t>
            </a:r>
            <a:r>
              <a:rPr sz="1324" spc="-128" dirty="0">
                <a:solidFill>
                  <a:srgbClr val="FFFFFF"/>
                </a:solidFill>
                <a:latin typeface="Trebuchet MS"/>
                <a:cs typeface="Trebuchet MS"/>
              </a:rPr>
              <a:t> </a:t>
            </a:r>
            <a:r>
              <a:rPr sz="1324" spc="-26" dirty="0">
                <a:solidFill>
                  <a:srgbClr val="FFFFFF"/>
                </a:solidFill>
                <a:latin typeface="Trebuchet MS"/>
                <a:cs typeface="Trebuchet MS"/>
              </a:rPr>
              <a:t>de  </a:t>
            </a:r>
            <a:r>
              <a:rPr sz="1324" spc="-31" dirty="0">
                <a:solidFill>
                  <a:srgbClr val="FFFFFF"/>
                </a:solidFill>
                <a:latin typeface="Trebuchet MS"/>
                <a:cs typeface="Trebuchet MS"/>
              </a:rPr>
              <a:t>comportamiento</a:t>
            </a:r>
            <a:endParaRPr sz="1324">
              <a:latin typeface="Trebuchet MS"/>
              <a:cs typeface="Trebuchet MS"/>
            </a:endParaRPr>
          </a:p>
        </p:txBody>
      </p:sp>
      <p:pic>
        <p:nvPicPr>
          <p:cNvPr id="16" name="object 16"/>
          <p:cNvPicPr/>
          <p:nvPr/>
        </p:nvPicPr>
        <p:blipFill>
          <a:blip r:embed="rId11" cstate="print"/>
          <a:stretch>
            <a:fillRect/>
          </a:stretch>
        </p:blipFill>
        <p:spPr>
          <a:xfrm>
            <a:off x="3736579" y="2323632"/>
            <a:ext cx="323834" cy="324205"/>
          </a:xfrm>
          <a:prstGeom prst="rect">
            <a:avLst/>
          </a:prstGeom>
        </p:spPr>
      </p:pic>
      <p:sp>
        <p:nvSpPr>
          <p:cNvPr id="17" name="object 17"/>
          <p:cNvSpPr txBox="1"/>
          <p:nvPr/>
        </p:nvSpPr>
        <p:spPr>
          <a:xfrm>
            <a:off x="7428289" y="5281364"/>
            <a:ext cx="2664759" cy="215089"/>
          </a:xfrm>
          <a:prstGeom prst="rect">
            <a:avLst/>
          </a:prstGeom>
        </p:spPr>
        <p:txBody>
          <a:bodyPr vert="horz" wrap="square" lIns="0" tIns="11206" rIns="0" bIns="0" rtlCol="0">
            <a:spAutoFit/>
          </a:bodyPr>
          <a:lstStyle/>
          <a:p>
            <a:pPr marL="11206">
              <a:spcBef>
                <a:spcPts val="88"/>
              </a:spcBef>
            </a:pPr>
            <a:r>
              <a:rPr sz="1324" spc="49" dirty="0">
                <a:solidFill>
                  <a:srgbClr val="FFFFFF"/>
                </a:solidFill>
                <a:latin typeface="Trebuchet MS"/>
                <a:cs typeface="Trebuchet MS"/>
              </a:rPr>
              <a:t>I</a:t>
            </a:r>
            <a:r>
              <a:rPr sz="1324" spc="132" dirty="0">
                <a:solidFill>
                  <a:srgbClr val="FFFFFF"/>
                </a:solidFill>
                <a:latin typeface="Trebuchet MS"/>
                <a:cs typeface="Trebuchet MS"/>
              </a:rPr>
              <a:t>N</a:t>
            </a:r>
            <a:r>
              <a:rPr sz="1324" spc="53" dirty="0">
                <a:solidFill>
                  <a:srgbClr val="FFFFFF"/>
                </a:solidFill>
                <a:latin typeface="Trebuchet MS"/>
                <a:cs typeface="Trebuchet MS"/>
              </a:rPr>
              <a:t>N</a:t>
            </a:r>
            <a:r>
              <a:rPr sz="1324" spc="-9" dirty="0">
                <a:solidFill>
                  <a:srgbClr val="FFFFFF"/>
                </a:solidFill>
                <a:latin typeface="Trebuchet MS"/>
                <a:cs typeface="Trebuchet MS"/>
              </a:rPr>
              <a:t>O</a:t>
            </a:r>
            <a:r>
              <a:rPr sz="1324" spc="-22" dirty="0">
                <a:solidFill>
                  <a:srgbClr val="FFFFFF"/>
                </a:solidFill>
                <a:latin typeface="Trebuchet MS"/>
                <a:cs typeface="Trebuchet MS"/>
              </a:rPr>
              <a:t>V</a:t>
            </a:r>
            <a:r>
              <a:rPr sz="1324" spc="22" dirty="0">
                <a:solidFill>
                  <a:srgbClr val="FFFFFF"/>
                </a:solidFill>
                <a:latin typeface="Trebuchet MS"/>
                <a:cs typeface="Trebuchet MS"/>
              </a:rPr>
              <a:t>A</a:t>
            </a:r>
            <a:r>
              <a:rPr sz="1324" dirty="0">
                <a:solidFill>
                  <a:srgbClr val="FFFFFF"/>
                </a:solidFill>
                <a:latin typeface="Trebuchet MS"/>
                <a:cs typeface="Trebuchet MS"/>
              </a:rPr>
              <a:t>C</a:t>
            </a:r>
            <a:r>
              <a:rPr sz="1324" spc="31" dirty="0">
                <a:solidFill>
                  <a:srgbClr val="FFFFFF"/>
                </a:solidFill>
                <a:latin typeface="Trebuchet MS"/>
                <a:cs typeface="Trebuchet MS"/>
              </a:rPr>
              <a:t>I</a:t>
            </a:r>
            <a:r>
              <a:rPr sz="1324" spc="88" dirty="0">
                <a:solidFill>
                  <a:srgbClr val="FFFFFF"/>
                </a:solidFill>
                <a:latin typeface="Trebuchet MS"/>
                <a:cs typeface="Trebuchet MS"/>
              </a:rPr>
              <a:t>Ó</a:t>
            </a:r>
            <a:r>
              <a:rPr sz="1324" spc="79" dirty="0">
                <a:solidFill>
                  <a:srgbClr val="FFFFFF"/>
                </a:solidFill>
                <a:latin typeface="Trebuchet MS"/>
                <a:cs typeface="Trebuchet MS"/>
              </a:rPr>
              <a:t>N</a:t>
            </a:r>
            <a:r>
              <a:rPr sz="1324" spc="-128" dirty="0">
                <a:solidFill>
                  <a:srgbClr val="FFFFFF"/>
                </a:solidFill>
                <a:latin typeface="Trebuchet MS"/>
                <a:cs typeface="Trebuchet MS"/>
              </a:rPr>
              <a:t> </a:t>
            </a:r>
            <a:r>
              <a:rPr sz="1324" spc="4" dirty="0">
                <a:solidFill>
                  <a:srgbClr val="FFFFFF"/>
                </a:solidFill>
                <a:latin typeface="Trebuchet MS"/>
                <a:cs typeface="Trebuchet MS"/>
              </a:rPr>
              <a:t>Y</a:t>
            </a:r>
            <a:r>
              <a:rPr sz="1324" spc="-128" dirty="0">
                <a:solidFill>
                  <a:srgbClr val="FFFFFF"/>
                </a:solidFill>
                <a:latin typeface="Trebuchet MS"/>
                <a:cs typeface="Trebuchet MS"/>
              </a:rPr>
              <a:t> </a:t>
            </a:r>
            <a:r>
              <a:rPr sz="1324" spc="93" dirty="0">
                <a:solidFill>
                  <a:srgbClr val="FFFFFF"/>
                </a:solidFill>
                <a:latin typeface="Trebuchet MS"/>
                <a:cs typeface="Trebuchet MS"/>
              </a:rPr>
              <a:t>M</a:t>
            </a:r>
            <a:r>
              <a:rPr sz="1324" spc="22" dirty="0">
                <a:solidFill>
                  <a:srgbClr val="FFFFFF"/>
                </a:solidFill>
                <a:latin typeface="Trebuchet MS"/>
                <a:cs typeface="Trebuchet MS"/>
              </a:rPr>
              <a:t>E</a:t>
            </a:r>
            <a:r>
              <a:rPr sz="1324" spc="-9" dirty="0">
                <a:solidFill>
                  <a:srgbClr val="FFFFFF"/>
                </a:solidFill>
                <a:latin typeface="Trebuchet MS"/>
                <a:cs typeface="Trebuchet MS"/>
              </a:rPr>
              <a:t>JO</a:t>
            </a:r>
            <a:r>
              <a:rPr sz="1324" spc="44" dirty="0">
                <a:solidFill>
                  <a:srgbClr val="FFFFFF"/>
                </a:solidFill>
                <a:latin typeface="Trebuchet MS"/>
                <a:cs typeface="Trebuchet MS"/>
              </a:rPr>
              <a:t>RA</a:t>
            </a:r>
            <a:r>
              <a:rPr sz="1324" spc="-124" dirty="0">
                <a:solidFill>
                  <a:srgbClr val="FFFFFF"/>
                </a:solidFill>
                <a:latin typeface="Trebuchet MS"/>
                <a:cs typeface="Trebuchet MS"/>
              </a:rPr>
              <a:t> </a:t>
            </a:r>
            <a:r>
              <a:rPr sz="1324" dirty="0">
                <a:solidFill>
                  <a:srgbClr val="FFFFFF"/>
                </a:solidFill>
                <a:latin typeface="Trebuchet MS"/>
                <a:cs typeface="Trebuchet MS"/>
              </a:rPr>
              <a:t>C</a:t>
            </a:r>
            <a:r>
              <a:rPr sz="1324" spc="-9" dirty="0">
                <a:solidFill>
                  <a:srgbClr val="FFFFFF"/>
                </a:solidFill>
                <a:latin typeface="Trebuchet MS"/>
                <a:cs typeface="Trebuchet MS"/>
              </a:rPr>
              <a:t>O</a:t>
            </a:r>
            <a:r>
              <a:rPr sz="1324" spc="53" dirty="0">
                <a:solidFill>
                  <a:srgbClr val="FFFFFF"/>
                </a:solidFill>
                <a:latin typeface="Trebuchet MS"/>
                <a:cs typeface="Trebuchet MS"/>
              </a:rPr>
              <a:t>N</a:t>
            </a:r>
            <a:r>
              <a:rPr sz="1324" spc="-44" dirty="0">
                <a:solidFill>
                  <a:srgbClr val="FFFFFF"/>
                </a:solidFill>
                <a:latin typeface="Trebuchet MS"/>
                <a:cs typeface="Trebuchet MS"/>
              </a:rPr>
              <a:t>T</a:t>
            </a:r>
            <a:r>
              <a:rPr sz="1324" spc="49" dirty="0">
                <a:solidFill>
                  <a:srgbClr val="FFFFFF"/>
                </a:solidFill>
                <a:latin typeface="Trebuchet MS"/>
                <a:cs typeface="Trebuchet MS"/>
              </a:rPr>
              <a:t>I</a:t>
            </a:r>
            <a:r>
              <a:rPr sz="1324" spc="132" dirty="0">
                <a:solidFill>
                  <a:srgbClr val="FFFFFF"/>
                </a:solidFill>
                <a:latin typeface="Trebuchet MS"/>
                <a:cs typeface="Trebuchet MS"/>
              </a:rPr>
              <a:t>N</a:t>
            </a:r>
            <a:r>
              <a:rPr sz="1324" spc="-9" dirty="0">
                <a:solidFill>
                  <a:srgbClr val="FFFFFF"/>
                </a:solidFill>
                <a:latin typeface="Trebuchet MS"/>
                <a:cs typeface="Trebuchet MS"/>
              </a:rPr>
              <a:t>U</a:t>
            </a:r>
            <a:r>
              <a:rPr sz="1324" spc="44" dirty="0">
                <a:solidFill>
                  <a:srgbClr val="FFFFFF"/>
                </a:solidFill>
                <a:latin typeface="Trebuchet MS"/>
                <a:cs typeface="Trebuchet MS"/>
              </a:rPr>
              <a:t>A</a:t>
            </a:r>
            <a:endParaRPr sz="1324">
              <a:latin typeface="Trebuchet MS"/>
              <a:cs typeface="Trebuchet MS"/>
            </a:endParaRPr>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bject 2"/>
          <p:cNvSpPr/>
          <p:nvPr/>
        </p:nvSpPr>
        <p:spPr>
          <a:xfrm>
            <a:off x="1748118" y="975231"/>
            <a:ext cx="8695765" cy="1224243"/>
          </a:xfrm>
          <a:custGeom>
            <a:avLst/>
            <a:gdLst/>
            <a:ahLst/>
            <a:cxnLst/>
            <a:rect l="l" t="t" r="r" b="b"/>
            <a:pathLst>
              <a:path w="9855200" h="1387475">
                <a:moveTo>
                  <a:pt x="9855198" y="0"/>
                </a:moveTo>
                <a:lnTo>
                  <a:pt x="0" y="0"/>
                </a:lnTo>
                <a:lnTo>
                  <a:pt x="0" y="1387294"/>
                </a:lnTo>
                <a:lnTo>
                  <a:pt x="9855198" y="1387294"/>
                </a:lnTo>
                <a:lnTo>
                  <a:pt x="9855198" y="0"/>
                </a:lnTo>
                <a:close/>
              </a:path>
            </a:pathLst>
          </a:custGeom>
          <a:solidFill>
            <a:srgbClr val="F4F4F4"/>
          </a:solidFill>
        </p:spPr>
        <p:txBody>
          <a:bodyPr wrap="square" lIns="0" tIns="0" rIns="0" bIns="0" rtlCol="0"/>
          <a:lstStyle/>
          <a:p>
            <a:endParaRPr sz="1588"/>
          </a:p>
        </p:txBody>
      </p:sp>
      <p:sp>
        <p:nvSpPr>
          <p:cNvPr id="3" name="object 3"/>
          <p:cNvSpPr txBox="1">
            <a:spLocks noGrp="1"/>
          </p:cNvSpPr>
          <p:nvPr>
            <p:ph type="title"/>
          </p:nvPr>
        </p:nvSpPr>
        <p:spPr>
          <a:xfrm>
            <a:off x="1942322" y="1143744"/>
            <a:ext cx="3502959" cy="643412"/>
          </a:xfrm>
          <a:prstGeom prst="rect">
            <a:avLst/>
          </a:prstGeom>
        </p:spPr>
        <p:txBody>
          <a:bodyPr vert="horz" wrap="square" lIns="0" tIns="11206" rIns="0" bIns="0" rtlCol="0" anchor="ctr">
            <a:spAutoFit/>
          </a:bodyPr>
          <a:lstStyle/>
          <a:p>
            <a:pPr marL="11206" marR="4483">
              <a:lnSpc>
                <a:spcPct val="110000"/>
              </a:lnSpc>
              <a:spcBef>
                <a:spcPts val="88"/>
              </a:spcBef>
            </a:pPr>
            <a:r>
              <a:rPr sz="1941" spc="-22" dirty="0">
                <a:solidFill>
                  <a:srgbClr val="1D1C1D"/>
                </a:solidFill>
                <a:latin typeface="Trebuchet MS"/>
                <a:cs typeface="Trebuchet MS"/>
              </a:rPr>
              <a:t>L</a:t>
            </a:r>
            <a:r>
              <a:rPr sz="1941" spc="-26" dirty="0">
                <a:solidFill>
                  <a:srgbClr val="1D1C1D"/>
                </a:solidFill>
                <a:latin typeface="Trebuchet MS"/>
                <a:cs typeface="Trebuchet MS"/>
              </a:rPr>
              <a:t>o</a:t>
            </a:r>
            <a:r>
              <a:rPr sz="1941" spc="137" dirty="0">
                <a:solidFill>
                  <a:srgbClr val="1D1C1D"/>
                </a:solidFill>
                <a:latin typeface="Trebuchet MS"/>
                <a:cs typeface="Trebuchet MS"/>
              </a:rPr>
              <a:t>s</a:t>
            </a:r>
            <a:r>
              <a:rPr sz="1941" spc="-159" dirty="0">
                <a:solidFill>
                  <a:srgbClr val="1D1C1D"/>
                </a:solidFill>
                <a:latin typeface="Trebuchet MS"/>
                <a:cs typeface="Trebuchet MS"/>
              </a:rPr>
              <a:t> </a:t>
            </a:r>
            <a:r>
              <a:rPr sz="1941" spc="-132" dirty="0">
                <a:solidFill>
                  <a:srgbClr val="1D1C1D"/>
                </a:solidFill>
                <a:latin typeface="Trebuchet MS"/>
                <a:cs typeface="Trebuchet MS"/>
              </a:rPr>
              <a:t>t</a:t>
            </a:r>
            <a:r>
              <a:rPr sz="1941" spc="-93" dirty="0">
                <a:solidFill>
                  <a:srgbClr val="1D1C1D"/>
                </a:solidFill>
                <a:latin typeface="Trebuchet MS"/>
                <a:cs typeface="Trebuchet MS"/>
              </a:rPr>
              <a:t>i</a:t>
            </a:r>
            <a:r>
              <a:rPr sz="1941" spc="9" dirty="0">
                <a:solidFill>
                  <a:srgbClr val="1D1C1D"/>
                </a:solidFill>
                <a:latin typeface="Trebuchet MS"/>
                <a:cs typeface="Trebuchet MS"/>
              </a:rPr>
              <a:t>p</a:t>
            </a:r>
            <a:r>
              <a:rPr sz="1941" dirty="0">
                <a:solidFill>
                  <a:srgbClr val="1D1C1D"/>
                </a:solidFill>
                <a:latin typeface="Trebuchet MS"/>
                <a:cs typeface="Trebuchet MS"/>
              </a:rPr>
              <a:t>o</a:t>
            </a:r>
            <a:r>
              <a:rPr sz="1941" spc="137" dirty="0">
                <a:solidFill>
                  <a:srgbClr val="1D1C1D"/>
                </a:solidFill>
                <a:latin typeface="Trebuchet MS"/>
                <a:cs typeface="Trebuchet MS"/>
              </a:rPr>
              <a:t>s</a:t>
            </a:r>
            <a:r>
              <a:rPr sz="1941" spc="-159" dirty="0">
                <a:solidFill>
                  <a:srgbClr val="1D1C1D"/>
                </a:solidFill>
                <a:latin typeface="Trebuchet MS"/>
                <a:cs typeface="Trebuchet MS"/>
              </a:rPr>
              <a:t> </a:t>
            </a:r>
            <a:r>
              <a:rPr sz="1941" spc="9" dirty="0">
                <a:solidFill>
                  <a:srgbClr val="1D1C1D"/>
                </a:solidFill>
                <a:latin typeface="Trebuchet MS"/>
                <a:cs typeface="Trebuchet MS"/>
              </a:rPr>
              <a:t>d</a:t>
            </a:r>
            <a:r>
              <a:rPr sz="1941" spc="-9" dirty="0">
                <a:solidFill>
                  <a:srgbClr val="1D1C1D"/>
                </a:solidFill>
                <a:latin typeface="Trebuchet MS"/>
                <a:cs typeface="Trebuchet MS"/>
              </a:rPr>
              <a:t>e</a:t>
            </a:r>
            <a:r>
              <a:rPr sz="1941" spc="-154" dirty="0">
                <a:solidFill>
                  <a:srgbClr val="1D1C1D"/>
                </a:solidFill>
                <a:latin typeface="Trebuchet MS"/>
                <a:cs typeface="Trebuchet MS"/>
              </a:rPr>
              <a:t> </a:t>
            </a:r>
            <a:r>
              <a:rPr sz="1941" spc="-93" dirty="0">
                <a:solidFill>
                  <a:srgbClr val="1D1C1D"/>
                </a:solidFill>
                <a:latin typeface="Trebuchet MS"/>
                <a:cs typeface="Trebuchet MS"/>
              </a:rPr>
              <a:t>i</a:t>
            </a:r>
            <a:r>
              <a:rPr sz="1941" spc="4" dirty="0">
                <a:solidFill>
                  <a:srgbClr val="1D1C1D"/>
                </a:solidFill>
                <a:latin typeface="Trebuchet MS"/>
                <a:cs typeface="Trebuchet MS"/>
              </a:rPr>
              <a:t>n</a:t>
            </a:r>
            <a:r>
              <a:rPr sz="1941" spc="-132" dirty="0">
                <a:solidFill>
                  <a:srgbClr val="1D1C1D"/>
                </a:solidFill>
                <a:latin typeface="Trebuchet MS"/>
                <a:cs typeface="Trebuchet MS"/>
              </a:rPr>
              <a:t>t</a:t>
            </a:r>
            <a:r>
              <a:rPr sz="1941" spc="-31" dirty="0">
                <a:solidFill>
                  <a:srgbClr val="1D1C1D"/>
                </a:solidFill>
                <a:latin typeface="Trebuchet MS"/>
                <a:cs typeface="Trebuchet MS"/>
              </a:rPr>
              <a:t>e</a:t>
            </a:r>
            <a:r>
              <a:rPr sz="1941" spc="-93" dirty="0">
                <a:solidFill>
                  <a:srgbClr val="1D1C1D"/>
                </a:solidFill>
                <a:latin typeface="Trebuchet MS"/>
                <a:cs typeface="Trebuchet MS"/>
              </a:rPr>
              <a:t>l</a:t>
            </a:r>
            <a:r>
              <a:rPr sz="1941" spc="-79" dirty="0">
                <a:solidFill>
                  <a:srgbClr val="1D1C1D"/>
                </a:solidFill>
                <a:latin typeface="Trebuchet MS"/>
                <a:cs typeface="Trebuchet MS"/>
              </a:rPr>
              <a:t>i</a:t>
            </a:r>
            <a:r>
              <a:rPr sz="1941" spc="31" dirty="0">
                <a:solidFill>
                  <a:srgbClr val="1D1C1D"/>
                </a:solidFill>
                <a:latin typeface="Trebuchet MS"/>
                <a:cs typeface="Trebuchet MS"/>
              </a:rPr>
              <a:t>g</a:t>
            </a:r>
            <a:r>
              <a:rPr sz="1941" spc="-31" dirty="0">
                <a:solidFill>
                  <a:srgbClr val="1D1C1D"/>
                </a:solidFill>
                <a:latin typeface="Trebuchet MS"/>
                <a:cs typeface="Trebuchet MS"/>
              </a:rPr>
              <a:t>e</a:t>
            </a:r>
            <a:r>
              <a:rPr sz="1941" spc="4" dirty="0">
                <a:solidFill>
                  <a:srgbClr val="1D1C1D"/>
                </a:solidFill>
                <a:latin typeface="Trebuchet MS"/>
                <a:cs typeface="Trebuchet MS"/>
              </a:rPr>
              <a:t>n</a:t>
            </a:r>
            <a:r>
              <a:rPr sz="1941" spc="-26" dirty="0">
                <a:solidFill>
                  <a:srgbClr val="1D1C1D"/>
                </a:solidFill>
                <a:latin typeface="Trebuchet MS"/>
                <a:cs typeface="Trebuchet MS"/>
              </a:rPr>
              <a:t>c</a:t>
            </a:r>
            <a:r>
              <a:rPr sz="1941" spc="-93" dirty="0">
                <a:solidFill>
                  <a:srgbClr val="1D1C1D"/>
                </a:solidFill>
                <a:latin typeface="Trebuchet MS"/>
                <a:cs typeface="Trebuchet MS"/>
              </a:rPr>
              <a:t>i</a:t>
            </a:r>
            <a:r>
              <a:rPr sz="1941" dirty="0">
                <a:solidFill>
                  <a:srgbClr val="1D1C1D"/>
                </a:solidFill>
                <a:latin typeface="Trebuchet MS"/>
                <a:cs typeface="Trebuchet MS"/>
              </a:rPr>
              <a:t>a</a:t>
            </a:r>
            <a:r>
              <a:rPr sz="1941" spc="-159" dirty="0">
                <a:solidFill>
                  <a:srgbClr val="1D1C1D"/>
                </a:solidFill>
                <a:latin typeface="Trebuchet MS"/>
                <a:cs typeface="Trebuchet MS"/>
              </a:rPr>
              <a:t> </a:t>
            </a:r>
            <a:r>
              <a:rPr sz="1941" spc="-26" dirty="0">
                <a:solidFill>
                  <a:srgbClr val="1D1C1D"/>
                </a:solidFill>
                <a:latin typeface="Trebuchet MS"/>
                <a:cs typeface="Trebuchet MS"/>
              </a:rPr>
              <a:t>a</a:t>
            </a:r>
            <a:r>
              <a:rPr sz="1941" spc="-79" dirty="0">
                <a:solidFill>
                  <a:srgbClr val="1D1C1D"/>
                </a:solidFill>
                <a:latin typeface="Trebuchet MS"/>
                <a:cs typeface="Trebuchet MS"/>
              </a:rPr>
              <a:t>r</a:t>
            </a:r>
            <a:r>
              <a:rPr sz="1941" spc="-132" dirty="0">
                <a:solidFill>
                  <a:srgbClr val="1D1C1D"/>
                </a:solidFill>
                <a:latin typeface="Trebuchet MS"/>
                <a:cs typeface="Trebuchet MS"/>
              </a:rPr>
              <a:t>t</a:t>
            </a:r>
            <a:r>
              <a:rPr sz="1941" spc="-93" dirty="0">
                <a:solidFill>
                  <a:srgbClr val="1D1C1D"/>
                </a:solidFill>
                <a:latin typeface="Trebuchet MS"/>
                <a:cs typeface="Trebuchet MS"/>
              </a:rPr>
              <a:t>i</a:t>
            </a:r>
            <a:r>
              <a:rPr sz="1941" spc="-141" dirty="0">
                <a:solidFill>
                  <a:srgbClr val="1D1C1D"/>
                </a:solidFill>
                <a:latin typeface="Trebuchet MS"/>
                <a:cs typeface="Trebuchet MS"/>
              </a:rPr>
              <a:t>f</a:t>
            </a:r>
            <a:r>
              <a:rPr sz="1941" spc="-93" dirty="0">
                <a:solidFill>
                  <a:srgbClr val="1D1C1D"/>
                </a:solidFill>
                <a:latin typeface="Trebuchet MS"/>
                <a:cs typeface="Trebuchet MS"/>
              </a:rPr>
              <a:t>i</a:t>
            </a:r>
            <a:r>
              <a:rPr sz="1941" spc="-26" dirty="0">
                <a:solidFill>
                  <a:srgbClr val="1D1C1D"/>
                </a:solidFill>
                <a:latin typeface="Trebuchet MS"/>
                <a:cs typeface="Trebuchet MS"/>
              </a:rPr>
              <a:t>c</a:t>
            </a:r>
            <a:r>
              <a:rPr sz="1941" spc="-93" dirty="0">
                <a:solidFill>
                  <a:srgbClr val="1D1C1D"/>
                </a:solidFill>
                <a:latin typeface="Trebuchet MS"/>
                <a:cs typeface="Trebuchet MS"/>
              </a:rPr>
              <a:t>i</a:t>
            </a:r>
            <a:r>
              <a:rPr sz="1941" spc="-26" dirty="0">
                <a:solidFill>
                  <a:srgbClr val="1D1C1D"/>
                </a:solidFill>
                <a:latin typeface="Trebuchet MS"/>
                <a:cs typeface="Trebuchet MS"/>
              </a:rPr>
              <a:t>a</a:t>
            </a:r>
            <a:r>
              <a:rPr sz="1941" spc="-62" dirty="0">
                <a:solidFill>
                  <a:srgbClr val="1D1C1D"/>
                </a:solidFill>
                <a:latin typeface="Trebuchet MS"/>
                <a:cs typeface="Trebuchet MS"/>
              </a:rPr>
              <a:t>l  </a:t>
            </a:r>
            <a:r>
              <a:rPr sz="1941" spc="18" dirty="0">
                <a:solidFill>
                  <a:srgbClr val="1D1C1D"/>
                </a:solidFill>
                <a:latin typeface="Trebuchet MS"/>
                <a:cs typeface="Trebuchet MS"/>
              </a:rPr>
              <a:t>m</a:t>
            </a:r>
            <a:r>
              <a:rPr sz="1941" spc="4" dirty="0">
                <a:solidFill>
                  <a:srgbClr val="1D1C1D"/>
                </a:solidFill>
                <a:latin typeface="Trebuchet MS"/>
                <a:cs typeface="Trebuchet MS"/>
              </a:rPr>
              <a:t>á</a:t>
            </a:r>
            <a:r>
              <a:rPr sz="1941" spc="137" dirty="0">
                <a:solidFill>
                  <a:srgbClr val="1D1C1D"/>
                </a:solidFill>
                <a:latin typeface="Trebuchet MS"/>
                <a:cs typeface="Trebuchet MS"/>
              </a:rPr>
              <a:t>s</a:t>
            </a:r>
            <a:r>
              <a:rPr sz="1941" spc="-159" dirty="0">
                <a:solidFill>
                  <a:srgbClr val="1D1C1D"/>
                </a:solidFill>
                <a:latin typeface="Trebuchet MS"/>
                <a:cs typeface="Trebuchet MS"/>
              </a:rPr>
              <a:t> </a:t>
            </a:r>
            <a:r>
              <a:rPr sz="1941" spc="4" dirty="0">
                <a:solidFill>
                  <a:srgbClr val="1D1C1D"/>
                </a:solidFill>
                <a:latin typeface="Trebuchet MS"/>
                <a:cs typeface="Trebuchet MS"/>
              </a:rPr>
              <a:t>u</a:t>
            </a:r>
            <a:r>
              <a:rPr sz="1941" spc="110" dirty="0">
                <a:solidFill>
                  <a:srgbClr val="1D1C1D"/>
                </a:solidFill>
                <a:latin typeface="Trebuchet MS"/>
                <a:cs typeface="Trebuchet MS"/>
              </a:rPr>
              <a:t>s</a:t>
            </a:r>
            <a:r>
              <a:rPr sz="1941" spc="-26" dirty="0">
                <a:solidFill>
                  <a:srgbClr val="1D1C1D"/>
                </a:solidFill>
                <a:latin typeface="Trebuchet MS"/>
                <a:cs typeface="Trebuchet MS"/>
              </a:rPr>
              <a:t>a</a:t>
            </a:r>
            <a:r>
              <a:rPr sz="1941" spc="9" dirty="0">
                <a:solidFill>
                  <a:srgbClr val="1D1C1D"/>
                </a:solidFill>
                <a:latin typeface="Trebuchet MS"/>
                <a:cs typeface="Trebuchet MS"/>
              </a:rPr>
              <a:t>d</a:t>
            </a:r>
            <a:r>
              <a:rPr sz="1941" dirty="0">
                <a:solidFill>
                  <a:srgbClr val="1D1C1D"/>
                </a:solidFill>
                <a:latin typeface="Trebuchet MS"/>
                <a:cs typeface="Trebuchet MS"/>
              </a:rPr>
              <a:t>o</a:t>
            </a:r>
            <a:r>
              <a:rPr sz="1941" spc="137" dirty="0">
                <a:solidFill>
                  <a:srgbClr val="1D1C1D"/>
                </a:solidFill>
                <a:latin typeface="Trebuchet MS"/>
                <a:cs typeface="Trebuchet MS"/>
              </a:rPr>
              <a:t>s</a:t>
            </a:r>
            <a:r>
              <a:rPr sz="1941" spc="-159" dirty="0">
                <a:solidFill>
                  <a:srgbClr val="1D1C1D"/>
                </a:solidFill>
                <a:latin typeface="Trebuchet MS"/>
                <a:cs typeface="Trebuchet MS"/>
              </a:rPr>
              <a:t> </a:t>
            </a:r>
            <a:r>
              <a:rPr sz="1941" spc="-31" dirty="0">
                <a:solidFill>
                  <a:srgbClr val="1D1C1D"/>
                </a:solidFill>
                <a:latin typeface="Trebuchet MS"/>
                <a:cs typeface="Trebuchet MS"/>
              </a:rPr>
              <a:t>e</a:t>
            </a:r>
            <a:r>
              <a:rPr sz="1941" spc="31" dirty="0">
                <a:solidFill>
                  <a:srgbClr val="1D1C1D"/>
                </a:solidFill>
                <a:latin typeface="Trebuchet MS"/>
                <a:cs typeface="Trebuchet MS"/>
              </a:rPr>
              <a:t>n</a:t>
            </a:r>
            <a:r>
              <a:rPr sz="1941" spc="-159" dirty="0">
                <a:solidFill>
                  <a:srgbClr val="1D1C1D"/>
                </a:solidFill>
                <a:latin typeface="Trebuchet MS"/>
                <a:cs typeface="Trebuchet MS"/>
              </a:rPr>
              <a:t> </a:t>
            </a:r>
            <a:r>
              <a:rPr sz="1941" spc="-75" dirty="0">
                <a:solidFill>
                  <a:srgbClr val="1D1C1D"/>
                </a:solidFill>
                <a:latin typeface="Trebuchet MS"/>
                <a:cs typeface="Trebuchet MS"/>
              </a:rPr>
              <a:t>l</a:t>
            </a:r>
            <a:r>
              <a:rPr sz="1941" dirty="0">
                <a:solidFill>
                  <a:srgbClr val="1D1C1D"/>
                </a:solidFill>
                <a:latin typeface="Trebuchet MS"/>
                <a:cs typeface="Trebuchet MS"/>
              </a:rPr>
              <a:t>o</a:t>
            </a:r>
            <a:r>
              <a:rPr sz="1941" spc="137" dirty="0">
                <a:solidFill>
                  <a:srgbClr val="1D1C1D"/>
                </a:solidFill>
                <a:latin typeface="Trebuchet MS"/>
                <a:cs typeface="Trebuchet MS"/>
              </a:rPr>
              <a:t>s</a:t>
            </a:r>
            <a:r>
              <a:rPr sz="1941" spc="-159" dirty="0">
                <a:solidFill>
                  <a:srgbClr val="1D1C1D"/>
                </a:solidFill>
                <a:latin typeface="Trebuchet MS"/>
                <a:cs typeface="Trebuchet MS"/>
              </a:rPr>
              <a:t> </a:t>
            </a:r>
            <a:r>
              <a:rPr sz="1941" spc="4" dirty="0">
                <a:solidFill>
                  <a:srgbClr val="1D1C1D"/>
                </a:solidFill>
                <a:latin typeface="Trebuchet MS"/>
                <a:cs typeface="Trebuchet MS"/>
              </a:rPr>
              <a:t>n</a:t>
            </a:r>
            <a:r>
              <a:rPr sz="1941" spc="-31" dirty="0">
                <a:solidFill>
                  <a:srgbClr val="1D1C1D"/>
                </a:solidFill>
                <a:latin typeface="Trebuchet MS"/>
                <a:cs typeface="Trebuchet MS"/>
              </a:rPr>
              <a:t>e</a:t>
            </a:r>
            <a:r>
              <a:rPr sz="1941" spc="31" dirty="0">
                <a:solidFill>
                  <a:srgbClr val="1D1C1D"/>
                </a:solidFill>
                <a:latin typeface="Trebuchet MS"/>
                <a:cs typeface="Trebuchet MS"/>
              </a:rPr>
              <a:t>g</a:t>
            </a:r>
            <a:r>
              <a:rPr sz="1941" dirty="0">
                <a:solidFill>
                  <a:srgbClr val="1D1C1D"/>
                </a:solidFill>
                <a:latin typeface="Trebuchet MS"/>
                <a:cs typeface="Trebuchet MS"/>
              </a:rPr>
              <a:t>o</a:t>
            </a:r>
            <a:r>
              <a:rPr sz="1941" spc="-26" dirty="0">
                <a:solidFill>
                  <a:srgbClr val="1D1C1D"/>
                </a:solidFill>
                <a:latin typeface="Trebuchet MS"/>
                <a:cs typeface="Trebuchet MS"/>
              </a:rPr>
              <a:t>c</a:t>
            </a:r>
            <a:r>
              <a:rPr sz="1941" spc="-93" dirty="0">
                <a:solidFill>
                  <a:srgbClr val="1D1C1D"/>
                </a:solidFill>
                <a:latin typeface="Trebuchet MS"/>
                <a:cs typeface="Trebuchet MS"/>
              </a:rPr>
              <a:t>i</a:t>
            </a:r>
            <a:r>
              <a:rPr sz="1941" dirty="0">
                <a:solidFill>
                  <a:srgbClr val="1D1C1D"/>
                </a:solidFill>
                <a:latin typeface="Trebuchet MS"/>
                <a:cs typeface="Trebuchet MS"/>
              </a:rPr>
              <a:t>o</a:t>
            </a:r>
            <a:r>
              <a:rPr sz="1941" spc="137" dirty="0">
                <a:solidFill>
                  <a:srgbClr val="1D1C1D"/>
                </a:solidFill>
                <a:latin typeface="Trebuchet MS"/>
                <a:cs typeface="Trebuchet MS"/>
              </a:rPr>
              <a:t>s</a:t>
            </a:r>
            <a:endParaRPr sz="1941">
              <a:latin typeface="Trebuchet MS"/>
              <a:cs typeface="Trebuchet MS"/>
            </a:endParaRPr>
          </a:p>
        </p:txBody>
      </p:sp>
      <p:sp>
        <p:nvSpPr>
          <p:cNvPr id="4" name="object 4"/>
          <p:cNvSpPr/>
          <p:nvPr/>
        </p:nvSpPr>
        <p:spPr>
          <a:xfrm>
            <a:off x="2087172" y="3217749"/>
            <a:ext cx="417419" cy="418540"/>
          </a:xfrm>
          <a:custGeom>
            <a:avLst/>
            <a:gdLst/>
            <a:ahLst/>
            <a:cxnLst/>
            <a:rect l="l" t="t" r="r" b="b"/>
            <a:pathLst>
              <a:path w="473075" h="474345">
                <a:moveTo>
                  <a:pt x="59431" y="354777"/>
                </a:moveTo>
                <a:lnTo>
                  <a:pt x="36322" y="359461"/>
                </a:lnTo>
                <a:lnTo>
                  <a:pt x="17429" y="372226"/>
                </a:lnTo>
                <a:lnTo>
                  <a:pt x="4678" y="391141"/>
                </a:lnTo>
                <a:lnTo>
                  <a:pt x="0" y="414276"/>
                </a:lnTo>
                <a:lnTo>
                  <a:pt x="4678" y="437420"/>
                </a:lnTo>
                <a:lnTo>
                  <a:pt x="17429" y="456340"/>
                </a:lnTo>
                <a:lnTo>
                  <a:pt x="36322" y="469107"/>
                </a:lnTo>
                <a:lnTo>
                  <a:pt x="59431" y="473791"/>
                </a:lnTo>
                <a:lnTo>
                  <a:pt x="82546" y="469107"/>
                </a:lnTo>
                <a:lnTo>
                  <a:pt x="92061" y="462677"/>
                </a:lnTo>
                <a:lnTo>
                  <a:pt x="59431" y="462677"/>
                </a:lnTo>
                <a:lnTo>
                  <a:pt x="40633" y="458869"/>
                </a:lnTo>
                <a:lnTo>
                  <a:pt x="25264" y="448488"/>
                </a:lnTo>
                <a:lnTo>
                  <a:pt x="14891" y="433102"/>
                </a:lnTo>
                <a:lnTo>
                  <a:pt x="11085" y="414276"/>
                </a:lnTo>
                <a:lnTo>
                  <a:pt x="14891" y="395460"/>
                </a:lnTo>
                <a:lnTo>
                  <a:pt x="25264" y="380078"/>
                </a:lnTo>
                <a:lnTo>
                  <a:pt x="40633" y="369699"/>
                </a:lnTo>
                <a:lnTo>
                  <a:pt x="59431" y="365890"/>
                </a:lnTo>
                <a:lnTo>
                  <a:pt x="93608" y="365890"/>
                </a:lnTo>
                <a:lnTo>
                  <a:pt x="89100" y="362743"/>
                </a:lnTo>
                <a:lnTo>
                  <a:pt x="79926" y="358428"/>
                </a:lnTo>
                <a:lnTo>
                  <a:pt x="69981" y="355717"/>
                </a:lnTo>
                <a:lnTo>
                  <a:pt x="59431" y="354777"/>
                </a:lnTo>
                <a:close/>
              </a:path>
              <a:path w="473075" h="474345">
                <a:moveTo>
                  <a:pt x="293446" y="354777"/>
                </a:moveTo>
                <a:lnTo>
                  <a:pt x="179541" y="354777"/>
                </a:lnTo>
                <a:lnTo>
                  <a:pt x="177062" y="357273"/>
                </a:lnTo>
                <a:lnTo>
                  <a:pt x="177062" y="471294"/>
                </a:lnTo>
                <a:lnTo>
                  <a:pt x="179541" y="473791"/>
                </a:lnTo>
                <a:lnTo>
                  <a:pt x="293446" y="473791"/>
                </a:lnTo>
                <a:lnTo>
                  <a:pt x="295925" y="471294"/>
                </a:lnTo>
                <a:lnTo>
                  <a:pt x="295925" y="462677"/>
                </a:lnTo>
                <a:lnTo>
                  <a:pt x="188147" y="462677"/>
                </a:lnTo>
                <a:lnTo>
                  <a:pt x="188147" y="365875"/>
                </a:lnTo>
                <a:lnTo>
                  <a:pt x="295925" y="365875"/>
                </a:lnTo>
                <a:lnTo>
                  <a:pt x="295925" y="357273"/>
                </a:lnTo>
                <a:lnTo>
                  <a:pt x="293446" y="354777"/>
                </a:lnTo>
                <a:close/>
              </a:path>
              <a:path w="473075" h="474345">
                <a:moveTo>
                  <a:pt x="93608" y="365890"/>
                </a:moveTo>
                <a:lnTo>
                  <a:pt x="59431" y="365890"/>
                </a:lnTo>
                <a:lnTo>
                  <a:pt x="78235" y="369699"/>
                </a:lnTo>
                <a:lnTo>
                  <a:pt x="93604" y="380078"/>
                </a:lnTo>
                <a:lnTo>
                  <a:pt x="103973" y="395460"/>
                </a:lnTo>
                <a:lnTo>
                  <a:pt x="107777" y="414276"/>
                </a:lnTo>
                <a:lnTo>
                  <a:pt x="103973" y="433102"/>
                </a:lnTo>
                <a:lnTo>
                  <a:pt x="93604" y="448488"/>
                </a:lnTo>
                <a:lnTo>
                  <a:pt x="78235" y="458869"/>
                </a:lnTo>
                <a:lnTo>
                  <a:pt x="59431" y="462677"/>
                </a:lnTo>
                <a:lnTo>
                  <a:pt x="92061" y="462677"/>
                </a:lnTo>
                <a:lnTo>
                  <a:pt x="101439" y="456340"/>
                </a:lnTo>
                <a:lnTo>
                  <a:pt x="114186" y="437420"/>
                </a:lnTo>
                <a:lnTo>
                  <a:pt x="118862" y="414276"/>
                </a:lnTo>
                <a:lnTo>
                  <a:pt x="117925" y="403723"/>
                </a:lnTo>
                <a:lnTo>
                  <a:pt x="115223" y="393771"/>
                </a:lnTo>
                <a:lnTo>
                  <a:pt x="110918" y="384588"/>
                </a:lnTo>
                <a:lnTo>
                  <a:pt x="105175" y="376341"/>
                </a:lnTo>
                <a:lnTo>
                  <a:pt x="113010" y="368495"/>
                </a:lnTo>
                <a:lnTo>
                  <a:pt x="97338" y="368495"/>
                </a:lnTo>
                <a:lnTo>
                  <a:pt x="93608" y="365890"/>
                </a:lnTo>
                <a:close/>
              </a:path>
              <a:path w="473075" h="474345">
                <a:moveTo>
                  <a:pt x="295925" y="365875"/>
                </a:moveTo>
                <a:lnTo>
                  <a:pt x="284839" y="365875"/>
                </a:lnTo>
                <a:lnTo>
                  <a:pt x="284839" y="462677"/>
                </a:lnTo>
                <a:lnTo>
                  <a:pt x="295925" y="462677"/>
                </a:lnTo>
                <a:lnTo>
                  <a:pt x="295925" y="435255"/>
                </a:lnTo>
                <a:lnTo>
                  <a:pt x="351969" y="435255"/>
                </a:lnTo>
                <a:lnTo>
                  <a:pt x="378073" y="429965"/>
                </a:lnTo>
                <a:lnTo>
                  <a:pt x="386692" y="424141"/>
                </a:lnTo>
                <a:lnTo>
                  <a:pt x="295925" y="424141"/>
                </a:lnTo>
                <a:lnTo>
                  <a:pt x="295925" y="365875"/>
                </a:lnTo>
                <a:close/>
              </a:path>
              <a:path w="473075" h="474345">
                <a:moveTo>
                  <a:pt x="419098" y="296525"/>
                </a:moveTo>
                <a:lnTo>
                  <a:pt x="408013" y="296525"/>
                </a:lnTo>
                <a:lnTo>
                  <a:pt x="407919" y="368495"/>
                </a:lnTo>
                <a:lnTo>
                  <a:pt x="403601" y="389858"/>
                </a:lnTo>
                <a:lnTo>
                  <a:pt x="391579" y="407694"/>
                </a:lnTo>
                <a:lnTo>
                  <a:pt x="373762" y="419727"/>
                </a:lnTo>
                <a:lnTo>
                  <a:pt x="351969" y="424141"/>
                </a:lnTo>
                <a:lnTo>
                  <a:pt x="386692" y="424141"/>
                </a:lnTo>
                <a:lnTo>
                  <a:pt x="399414" y="415546"/>
                </a:lnTo>
                <a:lnTo>
                  <a:pt x="413814" y="394176"/>
                </a:lnTo>
                <a:lnTo>
                  <a:pt x="419005" y="368495"/>
                </a:lnTo>
                <a:lnTo>
                  <a:pt x="419098" y="296525"/>
                </a:lnTo>
                <a:close/>
              </a:path>
              <a:path w="473075" h="474345">
                <a:moveTo>
                  <a:pt x="64974" y="119260"/>
                </a:moveTo>
                <a:lnTo>
                  <a:pt x="53888" y="119260"/>
                </a:lnTo>
                <a:lnTo>
                  <a:pt x="53888" y="175353"/>
                </a:lnTo>
                <a:lnTo>
                  <a:pt x="59172" y="201496"/>
                </a:lnTo>
                <a:lnTo>
                  <a:pt x="73573" y="222866"/>
                </a:lnTo>
                <a:lnTo>
                  <a:pt x="94914" y="237286"/>
                </a:lnTo>
                <a:lnTo>
                  <a:pt x="121018" y="242576"/>
                </a:lnTo>
                <a:lnTo>
                  <a:pt x="177324" y="242576"/>
                </a:lnTo>
                <a:lnTo>
                  <a:pt x="178858" y="251538"/>
                </a:lnTo>
                <a:lnTo>
                  <a:pt x="181681" y="259994"/>
                </a:lnTo>
                <a:lnTo>
                  <a:pt x="185681" y="267837"/>
                </a:lnTo>
                <a:lnTo>
                  <a:pt x="190750" y="274961"/>
                </a:lnTo>
                <a:lnTo>
                  <a:pt x="97338" y="368495"/>
                </a:lnTo>
                <a:lnTo>
                  <a:pt x="113010" y="368495"/>
                </a:lnTo>
                <a:lnTo>
                  <a:pt x="198586" y="282807"/>
                </a:lnTo>
                <a:lnTo>
                  <a:pt x="223636" y="282807"/>
                </a:lnTo>
                <a:lnTo>
                  <a:pt x="217695" y="281603"/>
                </a:lnTo>
                <a:lnTo>
                  <a:pt x="202326" y="271223"/>
                </a:lnTo>
                <a:lnTo>
                  <a:pt x="191954" y="255837"/>
                </a:lnTo>
                <a:lnTo>
                  <a:pt x="188147" y="237011"/>
                </a:lnTo>
                <a:lnTo>
                  <a:pt x="189270" y="231462"/>
                </a:lnTo>
                <a:lnTo>
                  <a:pt x="121018" y="231462"/>
                </a:lnTo>
                <a:lnTo>
                  <a:pt x="99224" y="227048"/>
                </a:lnTo>
                <a:lnTo>
                  <a:pt x="81408" y="215015"/>
                </a:lnTo>
                <a:lnTo>
                  <a:pt x="69385" y="197179"/>
                </a:lnTo>
                <a:lnTo>
                  <a:pt x="64974" y="175353"/>
                </a:lnTo>
                <a:lnTo>
                  <a:pt x="64974" y="119260"/>
                </a:lnTo>
                <a:close/>
              </a:path>
              <a:path w="473075" h="474345">
                <a:moveTo>
                  <a:pt x="223636" y="282807"/>
                </a:moveTo>
                <a:lnTo>
                  <a:pt x="198586" y="282807"/>
                </a:lnTo>
                <a:lnTo>
                  <a:pt x="205705" y="287890"/>
                </a:lnTo>
                <a:lnTo>
                  <a:pt x="213544" y="291900"/>
                </a:lnTo>
                <a:lnTo>
                  <a:pt x="221996" y="294727"/>
                </a:lnTo>
                <a:lnTo>
                  <a:pt x="230950" y="296264"/>
                </a:lnTo>
                <a:lnTo>
                  <a:pt x="230950" y="354777"/>
                </a:lnTo>
                <a:lnTo>
                  <a:pt x="242036" y="354777"/>
                </a:lnTo>
                <a:lnTo>
                  <a:pt x="242036" y="296264"/>
                </a:lnTo>
                <a:lnTo>
                  <a:pt x="262010" y="290754"/>
                </a:lnTo>
                <a:lnTo>
                  <a:pt x="269551" y="285412"/>
                </a:lnTo>
                <a:lnTo>
                  <a:pt x="236493" y="285412"/>
                </a:lnTo>
                <a:lnTo>
                  <a:pt x="223636" y="282807"/>
                </a:lnTo>
                <a:close/>
              </a:path>
              <a:path w="473075" h="474345">
                <a:moveTo>
                  <a:pt x="365210" y="242576"/>
                </a:moveTo>
                <a:lnTo>
                  <a:pt x="354124" y="242576"/>
                </a:lnTo>
                <a:lnTo>
                  <a:pt x="354124" y="294029"/>
                </a:lnTo>
                <a:lnTo>
                  <a:pt x="356603" y="296525"/>
                </a:lnTo>
                <a:lnTo>
                  <a:pt x="470508" y="296525"/>
                </a:lnTo>
                <a:lnTo>
                  <a:pt x="472987" y="294029"/>
                </a:lnTo>
                <a:lnTo>
                  <a:pt x="472987" y="285412"/>
                </a:lnTo>
                <a:lnTo>
                  <a:pt x="365210" y="285412"/>
                </a:lnTo>
                <a:lnTo>
                  <a:pt x="365210" y="242576"/>
                </a:lnTo>
                <a:close/>
              </a:path>
              <a:path w="473075" h="474345">
                <a:moveTo>
                  <a:pt x="269407" y="188625"/>
                </a:moveTo>
                <a:lnTo>
                  <a:pt x="236493" y="188625"/>
                </a:lnTo>
                <a:lnTo>
                  <a:pt x="255297" y="192433"/>
                </a:lnTo>
                <a:lnTo>
                  <a:pt x="270666" y="202812"/>
                </a:lnTo>
                <a:lnTo>
                  <a:pt x="281035" y="218194"/>
                </a:lnTo>
                <a:lnTo>
                  <a:pt x="284839" y="237011"/>
                </a:lnTo>
                <a:lnTo>
                  <a:pt x="281035" y="255837"/>
                </a:lnTo>
                <a:lnTo>
                  <a:pt x="270666" y="271223"/>
                </a:lnTo>
                <a:lnTo>
                  <a:pt x="255297" y="281603"/>
                </a:lnTo>
                <a:lnTo>
                  <a:pt x="236493" y="285412"/>
                </a:lnTo>
                <a:lnTo>
                  <a:pt x="269551" y="285412"/>
                </a:lnTo>
                <a:lnTo>
                  <a:pt x="278497" y="279073"/>
                </a:lnTo>
                <a:lnTo>
                  <a:pt x="290161" y="262566"/>
                </a:lnTo>
                <a:lnTo>
                  <a:pt x="295663" y="242576"/>
                </a:lnTo>
                <a:lnTo>
                  <a:pt x="365210" y="242576"/>
                </a:lnTo>
                <a:lnTo>
                  <a:pt x="365210" y="231462"/>
                </a:lnTo>
                <a:lnTo>
                  <a:pt x="295663" y="231462"/>
                </a:lnTo>
                <a:lnTo>
                  <a:pt x="289581" y="210287"/>
                </a:lnTo>
                <a:lnTo>
                  <a:pt x="276615" y="193157"/>
                </a:lnTo>
                <a:lnTo>
                  <a:pt x="269407" y="188625"/>
                </a:lnTo>
                <a:close/>
              </a:path>
              <a:path w="473075" h="474345">
                <a:moveTo>
                  <a:pt x="472987" y="188610"/>
                </a:moveTo>
                <a:lnTo>
                  <a:pt x="461901" y="188610"/>
                </a:lnTo>
                <a:lnTo>
                  <a:pt x="461901" y="285412"/>
                </a:lnTo>
                <a:lnTo>
                  <a:pt x="472987" y="285412"/>
                </a:lnTo>
                <a:lnTo>
                  <a:pt x="472987" y="188610"/>
                </a:lnTo>
                <a:close/>
              </a:path>
              <a:path w="473075" h="474345">
                <a:moveTo>
                  <a:pt x="236493" y="177511"/>
                </a:moveTo>
                <a:lnTo>
                  <a:pt x="214606" y="181692"/>
                </a:lnTo>
                <a:lnTo>
                  <a:pt x="196371" y="193157"/>
                </a:lnTo>
                <a:lnTo>
                  <a:pt x="183406" y="210287"/>
                </a:lnTo>
                <a:lnTo>
                  <a:pt x="177324" y="231462"/>
                </a:lnTo>
                <a:lnTo>
                  <a:pt x="189270" y="231462"/>
                </a:lnTo>
                <a:lnTo>
                  <a:pt x="191954" y="218194"/>
                </a:lnTo>
                <a:lnTo>
                  <a:pt x="202326" y="202812"/>
                </a:lnTo>
                <a:lnTo>
                  <a:pt x="217695" y="192433"/>
                </a:lnTo>
                <a:lnTo>
                  <a:pt x="236493" y="188625"/>
                </a:lnTo>
                <a:lnTo>
                  <a:pt x="269407" y="188625"/>
                </a:lnTo>
                <a:lnTo>
                  <a:pt x="258381" y="181692"/>
                </a:lnTo>
                <a:lnTo>
                  <a:pt x="236493" y="177511"/>
                </a:lnTo>
                <a:close/>
              </a:path>
              <a:path w="473075" h="474345">
                <a:moveTo>
                  <a:pt x="470508" y="177511"/>
                </a:moveTo>
                <a:lnTo>
                  <a:pt x="356603" y="177511"/>
                </a:lnTo>
                <a:lnTo>
                  <a:pt x="354124" y="180009"/>
                </a:lnTo>
                <a:lnTo>
                  <a:pt x="354124" y="231462"/>
                </a:lnTo>
                <a:lnTo>
                  <a:pt x="365210" y="231462"/>
                </a:lnTo>
                <a:lnTo>
                  <a:pt x="365210" y="188610"/>
                </a:lnTo>
                <a:lnTo>
                  <a:pt x="472987" y="188610"/>
                </a:lnTo>
                <a:lnTo>
                  <a:pt x="472987" y="180009"/>
                </a:lnTo>
                <a:lnTo>
                  <a:pt x="470508" y="177511"/>
                </a:lnTo>
                <a:close/>
              </a:path>
              <a:path w="473075" h="474345">
                <a:moveTo>
                  <a:pt x="413556" y="246"/>
                </a:moveTo>
                <a:lnTo>
                  <a:pt x="390447" y="4930"/>
                </a:lnTo>
                <a:lnTo>
                  <a:pt x="371553" y="17695"/>
                </a:lnTo>
                <a:lnTo>
                  <a:pt x="358803" y="36610"/>
                </a:lnTo>
                <a:lnTo>
                  <a:pt x="354124" y="59745"/>
                </a:lnTo>
                <a:lnTo>
                  <a:pt x="358301" y="81667"/>
                </a:lnTo>
                <a:lnTo>
                  <a:pt x="369752" y="99927"/>
                </a:lnTo>
                <a:lnTo>
                  <a:pt x="386862" y="112909"/>
                </a:lnTo>
                <a:lnTo>
                  <a:pt x="408013" y="118999"/>
                </a:lnTo>
                <a:lnTo>
                  <a:pt x="408013" y="177511"/>
                </a:lnTo>
                <a:lnTo>
                  <a:pt x="419098" y="177511"/>
                </a:lnTo>
                <a:lnTo>
                  <a:pt x="419098" y="118999"/>
                </a:lnTo>
                <a:lnTo>
                  <a:pt x="440250" y="112909"/>
                </a:lnTo>
                <a:lnTo>
                  <a:pt x="446525" y="108148"/>
                </a:lnTo>
                <a:lnTo>
                  <a:pt x="413556" y="108148"/>
                </a:lnTo>
                <a:lnTo>
                  <a:pt x="394758" y="104339"/>
                </a:lnTo>
                <a:lnTo>
                  <a:pt x="379388" y="93958"/>
                </a:lnTo>
                <a:lnTo>
                  <a:pt x="369016" y="78571"/>
                </a:lnTo>
                <a:lnTo>
                  <a:pt x="365210" y="59745"/>
                </a:lnTo>
                <a:lnTo>
                  <a:pt x="369016" y="40929"/>
                </a:lnTo>
                <a:lnTo>
                  <a:pt x="379388" y="25547"/>
                </a:lnTo>
                <a:lnTo>
                  <a:pt x="394758" y="15168"/>
                </a:lnTo>
                <a:lnTo>
                  <a:pt x="413556" y="11360"/>
                </a:lnTo>
                <a:lnTo>
                  <a:pt x="446187" y="11360"/>
                </a:lnTo>
                <a:lnTo>
                  <a:pt x="436671" y="4930"/>
                </a:lnTo>
                <a:lnTo>
                  <a:pt x="413556" y="246"/>
                </a:lnTo>
                <a:close/>
              </a:path>
              <a:path w="473075" h="474345">
                <a:moveTo>
                  <a:pt x="211243" y="65311"/>
                </a:moveTo>
                <a:lnTo>
                  <a:pt x="200157" y="65311"/>
                </a:lnTo>
                <a:lnTo>
                  <a:pt x="200157" y="115700"/>
                </a:lnTo>
                <a:lnTo>
                  <a:pt x="201219" y="117534"/>
                </a:lnTo>
                <a:lnTo>
                  <a:pt x="204699" y="119508"/>
                </a:lnTo>
                <a:lnTo>
                  <a:pt x="206808" y="119493"/>
                </a:lnTo>
                <a:lnTo>
                  <a:pt x="233094" y="103985"/>
                </a:lnTo>
                <a:lnTo>
                  <a:pt x="211243" y="103985"/>
                </a:lnTo>
                <a:lnTo>
                  <a:pt x="211243" y="65311"/>
                </a:lnTo>
                <a:close/>
              </a:path>
              <a:path w="473075" h="474345">
                <a:moveTo>
                  <a:pt x="116383" y="246"/>
                </a:moveTo>
                <a:lnTo>
                  <a:pt x="2478" y="246"/>
                </a:lnTo>
                <a:lnTo>
                  <a:pt x="0" y="2744"/>
                </a:lnTo>
                <a:lnTo>
                  <a:pt x="0" y="116763"/>
                </a:lnTo>
                <a:lnTo>
                  <a:pt x="2478" y="119260"/>
                </a:lnTo>
                <a:lnTo>
                  <a:pt x="116383" y="119260"/>
                </a:lnTo>
                <a:lnTo>
                  <a:pt x="118862" y="116763"/>
                </a:lnTo>
                <a:lnTo>
                  <a:pt x="118862" y="108148"/>
                </a:lnTo>
                <a:lnTo>
                  <a:pt x="11085" y="108148"/>
                </a:lnTo>
                <a:lnTo>
                  <a:pt x="11085" y="11344"/>
                </a:lnTo>
                <a:lnTo>
                  <a:pt x="118862" y="11344"/>
                </a:lnTo>
                <a:lnTo>
                  <a:pt x="118862" y="2744"/>
                </a:lnTo>
                <a:lnTo>
                  <a:pt x="116383" y="246"/>
                </a:lnTo>
                <a:close/>
              </a:path>
              <a:path w="473075" h="474345">
                <a:moveTo>
                  <a:pt x="118862" y="11344"/>
                </a:moveTo>
                <a:lnTo>
                  <a:pt x="107777" y="11344"/>
                </a:lnTo>
                <a:lnTo>
                  <a:pt x="107777" y="108148"/>
                </a:lnTo>
                <a:lnTo>
                  <a:pt x="118862" y="108148"/>
                </a:lnTo>
                <a:lnTo>
                  <a:pt x="118862" y="65311"/>
                </a:lnTo>
                <a:lnTo>
                  <a:pt x="211243" y="65311"/>
                </a:lnTo>
                <a:lnTo>
                  <a:pt x="211243" y="54197"/>
                </a:lnTo>
                <a:lnTo>
                  <a:pt x="118862" y="54197"/>
                </a:lnTo>
                <a:lnTo>
                  <a:pt x="118862" y="11344"/>
                </a:lnTo>
                <a:close/>
              </a:path>
              <a:path w="473075" h="474345">
                <a:moveTo>
                  <a:pt x="446187" y="11360"/>
                </a:moveTo>
                <a:lnTo>
                  <a:pt x="413556" y="11360"/>
                </a:lnTo>
                <a:lnTo>
                  <a:pt x="432360" y="15168"/>
                </a:lnTo>
                <a:lnTo>
                  <a:pt x="447729" y="25547"/>
                </a:lnTo>
                <a:lnTo>
                  <a:pt x="458097" y="40929"/>
                </a:lnTo>
                <a:lnTo>
                  <a:pt x="461901" y="59745"/>
                </a:lnTo>
                <a:lnTo>
                  <a:pt x="458097" y="78571"/>
                </a:lnTo>
                <a:lnTo>
                  <a:pt x="447729" y="93958"/>
                </a:lnTo>
                <a:lnTo>
                  <a:pt x="432360" y="104339"/>
                </a:lnTo>
                <a:lnTo>
                  <a:pt x="413556" y="108148"/>
                </a:lnTo>
                <a:lnTo>
                  <a:pt x="446525" y="108148"/>
                </a:lnTo>
                <a:lnTo>
                  <a:pt x="457359" y="99927"/>
                </a:lnTo>
                <a:lnTo>
                  <a:pt x="468811" y="81667"/>
                </a:lnTo>
                <a:lnTo>
                  <a:pt x="472987" y="59745"/>
                </a:lnTo>
                <a:lnTo>
                  <a:pt x="468310" y="36610"/>
                </a:lnTo>
                <a:lnTo>
                  <a:pt x="455564" y="17695"/>
                </a:lnTo>
                <a:lnTo>
                  <a:pt x="446187" y="11360"/>
                </a:lnTo>
                <a:close/>
              </a:path>
              <a:path w="473075" h="474345">
                <a:moveTo>
                  <a:pt x="233426" y="15415"/>
                </a:moveTo>
                <a:lnTo>
                  <a:pt x="211243" y="15415"/>
                </a:lnTo>
                <a:lnTo>
                  <a:pt x="287087" y="59253"/>
                </a:lnTo>
                <a:lnTo>
                  <a:pt x="211243" y="103985"/>
                </a:lnTo>
                <a:lnTo>
                  <a:pt x="233094" y="103985"/>
                </a:lnTo>
                <a:lnTo>
                  <a:pt x="302591" y="62983"/>
                </a:lnTo>
                <a:lnTo>
                  <a:pt x="303623" y="61149"/>
                </a:lnTo>
                <a:lnTo>
                  <a:pt x="303623" y="57203"/>
                </a:lnTo>
                <a:lnTo>
                  <a:pt x="302561" y="55384"/>
                </a:lnTo>
                <a:lnTo>
                  <a:pt x="233426" y="15415"/>
                </a:lnTo>
                <a:close/>
              </a:path>
              <a:path w="473075" h="474345">
                <a:moveTo>
                  <a:pt x="206762" y="0"/>
                </a:moveTo>
                <a:lnTo>
                  <a:pt x="204637" y="0"/>
                </a:lnTo>
                <a:lnTo>
                  <a:pt x="201219" y="1988"/>
                </a:lnTo>
                <a:lnTo>
                  <a:pt x="200157" y="3822"/>
                </a:lnTo>
                <a:lnTo>
                  <a:pt x="200157" y="54197"/>
                </a:lnTo>
                <a:lnTo>
                  <a:pt x="211243" y="54197"/>
                </a:lnTo>
                <a:lnTo>
                  <a:pt x="211243" y="15415"/>
                </a:lnTo>
                <a:lnTo>
                  <a:pt x="233426" y="15415"/>
                </a:lnTo>
                <a:lnTo>
                  <a:pt x="206762" y="0"/>
                </a:lnTo>
                <a:close/>
              </a:path>
            </a:pathLst>
          </a:custGeom>
          <a:solidFill>
            <a:srgbClr val="0F62FE"/>
          </a:solidFill>
        </p:spPr>
        <p:txBody>
          <a:bodyPr wrap="square" lIns="0" tIns="0" rIns="0" bIns="0" rtlCol="0"/>
          <a:lstStyle/>
          <a:p>
            <a:endParaRPr sz="1588"/>
          </a:p>
        </p:txBody>
      </p:sp>
      <p:sp>
        <p:nvSpPr>
          <p:cNvPr id="5" name="object 5"/>
          <p:cNvSpPr txBox="1"/>
          <p:nvPr/>
        </p:nvSpPr>
        <p:spPr>
          <a:xfrm>
            <a:off x="2068971" y="3787896"/>
            <a:ext cx="737347" cy="1049055"/>
          </a:xfrm>
          <a:prstGeom prst="rect">
            <a:avLst/>
          </a:prstGeom>
        </p:spPr>
        <p:txBody>
          <a:bodyPr vert="horz" wrap="square" lIns="0" tIns="13447" rIns="0" bIns="0" rtlCol="0">
            <a:spAutoFit/>
          </a:bodyPr>
          <a:lstStyle/>
          <a:p>
            <a:pPr marL="11206" marR="4483">
              <a:lnSpc>
                <a:spcPct val="98500"/>
              </a:lnSpc>
              <a:spcBef>
                <a:spcPts val="106"/>
              </a:spcBef>
            </a:pPr>
            <a:r>
              <a:rPr sz="971" spc="-4" dirty="0">
                <a:latin typeface="Tahoma"/>
                <a:cs typeface="Tahoma"/>
              </a:rPr>
              <a:t>Aprendizaje </a:t>
            </a:r>
            <a:r>
              <a:rPr sz="971" dirty="0">
                <a:latin typeface="Tahoma"/>
                <a:cs typeface="Tahoma"/>
              </a:rPr>
              <a:t> </a:t>
            </a:r>
            <a:r>
              <a:rPr sz="971" spc="-4" dirty="0">
                <a:latin typeface="Tahoma"/>
                <a:cs typeface="Tahoma"/>
              </a:rPr>
              <a:t>automático </a:t>
            </a:r>
            <a:r>
              <a:rPr sz="971" dirty="0">
                <a:latin typeface="Tahoma"/>
                <a:cs typeface="Tahoma"/>
              </a:rPr>
              <a:t> </a:t>
            </a:r>
            <a:r>
              <a:rPr sz="971" spc="-4" dirty="0">
                <a:latin typeface="Tahoma"/>
                <a:cs typeface="Tahoma"/>
              </a:rPr>
              <a:t>(Machine </a:t>
            </a:r>
            <a:r>
              <a:rPr sz="971" dirty="0">
                <a:latin typeface="Tahoma"/>
                <a:cs typeface="Tahoma"/>
              </a:rPr>
              <a:t> </a:t>
            </a:r>
            <a:r>
              <a:rPr sz="971" spc="-18" dirty="0">
                <a:latin typeface="Tahoma"/>
                <a:cs typeface="Tahoma"/>
              </a:rPr>
              <a:t>Learning) </a:t>
            </a:r>
            <a:r>
              <a:rPr sz="971" spc="-13" dirty="0">
                <a:latin typeface="Tahoma"/>
                <a:cs typeface="Tahoma"/>
              </a:rPr>
              <a:t> </a:t>
            </a:r>
            <a:r>
              <a:rPr sz="971" spc="-18" dirty="0">
                <a:latin typeface="Tahoma"/>
                <a:cs typeface="Tahoma"/>
              </a:rPr>
              <a:t>De</a:t>
            </a:r>
            <a:r>
              <a:rPr sz="971" spc="13" dirty="0">
                <a:latin typeface="Tahoma"/>
                <a:cs typeface="Tahoma"/>
              </a:rPr>
              <a:t>s</a:t>
            </a:r>
            <a:r>
              <a:rPr sz="971" spc="-13" dirty="0">
                <a:latin typeface="Tahoma"/>
                <a:cs typeface="Tahoma"/>
              </a:rPr>
              <a:t>a</a:t>
            </a:r>
            <a:r>
              <a:rPr sz="971" spc="-9" dirty="0">
                <a:latin typeface="Tahoma"/>
                <a:cs typeface="Tahoma"/>
              </a:rPr>
              <a:t>rro</a:t>
            </a:r>
            <a:r>
              <a:rPr sz="971" spc="22" dirty="0">
                <a:latin typeface="Tahoma"/>
                <a:cs typeface="Tahoma"/>
              </a:rPr>
              <a:t>ll</a:t>
            </a:r>
            <a:r>
              <a:rPr sz="971" spc="4" dirty="0">
                <a:latin typeface="Tahoma"/>
                <a:cs typeface="Tahoma"/>
              </a:rPr>
              <a:t>o</a:t>
            </a:r>
            <a:r>
              <a:rPr sz="971" spc="-88" dirty="0">
                <a:latin typeface="Tahoma"/>
                <a:cs typeface="Tahoma"/>
              </a:rPr>
              <a:t> </a:t>
            </a:r>
            <a:r>
              <a:rPr sz="971" spc="4" dirty="0">
                <a:latin typeface="Tahoma"/>
                <a:cs typeface="Tahoma"/>
              </a:rPr>
              <a:t>d</a:t>
            </a:r>
            <a:r>
              <a:rPr sz="971" spc="9" dirty="0">
                <a:latin typeface="Tahoma"/>
                <a:cs typeface="Tahoma"/>
              </a:rPr>
              <a:t>e  a</a:t>
            </a:r>
            <a:r>
              <a:rPr sz="971" dirty="0">
                <a:latin typeface="Tahoma"/>
                <a:cs typeface="Tahoma"/>
              </a:rPr>
              <a:t>l</a:t>
            </a:r>
            <a:r>
              <a:rPr sz="971" spc="-44" dirty="0">
                <a:latin typeface="Tahoma"/>
                <a:cs typeface="Tahoma"/>
              </a:rPr>
              <a:t>g</a:t>
            </a:r>
            <a:r>
              <a:rPr sz="971" spc="-9" dirty="0">
                <a:latin typeface="Tahoma"/>
                <a:cs typeface="Tahoma"/>
              </a:rPr>
              <a:t>or</a:t>
            </a:r>
            <a:r>
              <a:rPr sz="971" dirty="0">
                <a:latin typeface="Tahoma"/>
                <a:cs typeface="Tahoma"/>
              </a:rPr>
              <a:t>i</a:t>
            </a:r>
            <a:r>
              <a:rPr sz="971" spc="-9" dirty="0">
                <a:latin typeface="Tahoma"/>
                <a:cs typeface="Tahoma"/>
              </a:rPr>
              <a:t>t</a:t>
            </a:r>
            <a:r>
              <a:rPr sz="971" spc="9" dirty="0">
                <a:latin typeface="Tahoma"/>
                <a:cs typeface="Tahoma"/>
              </a:rPr>
              <a:t>m</a:t>
            </a:r>
            <a:r>
              <a:rPr sz="971" spc="-9" dirty="0">
                <a:latin typeface="Tahoma"/>
                <a:cs typeface="Tahoma"/>
              </a:rPr>
              <a:t>o</a:t>
            </a:r>
            <a:r>
              <a:rPr sz="971" spc="26" dirty="0">
                <a:latin typeface="Tahoma"/>
                <a:cs typeface="Tahoma"/>
              </a:rPr>
              <a:t>s</a:t>
            </a:r>
            <a:r>
              <a:rPr sz="971" spc="-93" dirty="0">
                <a:latin typeface="Tahoma"/>
                <a:cs typeface="Tahoma"/>
              </a:rPr>
              <a:t> </a:t>
            </a:r>
            <a:r>
              <a:rPr sz="971" spc="-18" dirty="0">
                <a:latin typeface="Tahoma"/>
                <a:cs typeface="Tahoma"/>
              </a:rPr>
              <a:t>y  </a:t>
            </a:r>
            <a:r>
              <a:rPr sz="971" spc="9" dirty="0">
                <a:latin typeface="Tahoma"/>
                <a:cs typeface="Tahoma"/>
              </a:rPr>
              <a:t>modelos</a:t>
            </a:r>
            <a:endParaRPr sz="971">
              <a:latin typeface="Tahoma"/>
              <a:cs typeface="Tahoma"/>
            </a:endParaRPr>
          </a:p>
        </p:txBody>
      </p:sp>
      <p:pic>
        <p:nvPicPr>
          <p:cNvPr id="6" name="object 6"/>
          <p:cNvPicPr/>
          <p:nvPr/>
        </p:nvPicPr>
        <p:blipFill>
          <a:blip r:embed="rId4" cstate="print"/>
          <a:stretch>
            <a:fillRect/>
          </a:stretch>
        </p:blipFill>
        <p:spPr>
          <a:xfrm>
            <a:off x="5120639" y="3177539"/>
            <a:ext cx="510988" cy="513678"/>
          </a:xfrm>
          <a:prstGeom prst="rect">
            <a:avLst/>
          </a:prstGeom>
        </p:spPr>
      </p:pic>
      <p:sp>
        <p:nvSpPr>
          <p:cNvPr id="7" name="object 7"/>
          <p:cNvSpPr txBox="1"/>
          <p:nvPr/>
        </p:nvSpPr>
        <p:spPr>
          <a:xfrm>
            <a:off x="3071745" y="3798823"/>
            <a:ext cx="827554" cy="1282652"/>
          </a:xfrm>
          <a:prstGeom prst="rect">
            <a:avLst/>
          </a:prstGeom>
        </p:spPr>
        <p:txBody>
          <a:bodyPr vert="horz" wrap="square" lIns="0" tIns="6724" rIns="0" bIns="0" rtlCol="0">
            <a:spAutoFit/>
          </a:bodyPr>
          <a:lstStyle/>
          <a:p>
            <a:pPr marL="11206" marR="4483">
              <a:lnSpc>
                <a:spcPct val="108300"/>
              </a:lnSpc>
              <a:spcBef>
                <a:spcPts val="53"/>
              </a:spcBef>
            </a:pPr>
            <a:r>
              <a:rPr sz="971" spc="13" dirty="0">
                <a:latin typeface="Tahoma"/>
                <a:cs typeface="Tahoma"/>
              </a:rPr>
              <a:t>Pr</a:t>
            </a:r>
            <a:r>
              <a:rPr sz="971" spc="-9" dirty="0">
                <a:latin typeface="Tahoma"/>
                <a:cs typeface="Tahoma"/>
              </a:rPr>
              <a:t>o</a:t>
            </a:r>
            <a:r>
              <a:rPr sz="971" spc="22" dirty="0">
                <a:latin typeface="Tahoma"/>
                <a:cs typeface="Tahoma"/>
              </a:rPr>
              <a:t>c</a:t>
            </a:r>
            <a:r>
              <a:rPr sz="971" spc="-4" dirty="0">
                <a:latin typeface="Tahoma"/>
                <a:cs typeface="Tahoma"/>
              </a:rPr>
              <a:t>e</a:t>
            </a:r>
            <a:r>
              <a:rPr sz="971" spc="13" dirty="0">
                <a:latin typeface="Tahoma"/>
                <a:cs typeface="Tahoma"/>
              </a:rPr>
              <a:t>s</a:t>
            </a:r>
            <a:r>
              <a:rPr sz="971" spc="-13" dirty="0">
                <a:latin typeface="Tahoma"/>
                <a:cs typeface="Tahoma"/>
              </a:rPr>
              <a:t>a</a:t>
            </a:r>
            <a:r>
              <a:rPr sz="971" spc="9" dirty="0">
                <a:latin typeface="Tahoma"/>
                <a:cs typeface="Tahoma"/>
              </a:rPr>
              <a:t>m</a:t>
            </a:r>
            <a:r>
              <a:rPr sz="971" dirty="0">
                <a:latin typeface="Tahoma"/>
                <a:cs typeface="Tahoma"/>
              </a:rPr>
              <a:t>i</a:t>
            </a:r>
            <a:r>
              <a:rPr sz="971" spc="-4" dirty="0">
                <a:latin typeface="Tahoma"/>
                <a:cs typeface="Tahoma"/>
              </a:rPr>
              <a:t>e</a:t>
            </a:r>
            <a:r>
              <a:rPr sz="971" spc="-9" dirty="0">
                <a:latin typeface="Tahoma"/>
                <a:cs typeface="Tahoma"/>
              </a:rPr>
              <a:t>n</a:t>
            </a:r>
            <a:r>
              <a:rPr sz="971" spc="-4" dirty="0">
                <a:latin typeface="Tahoma"/>
                <a:cs typeface="Tahoma"/>
              </a:rPr>
              <a:t>t</a:t>
            </a:r>
            <a:r>
              <a:rPr sz="971" spc="4" dirty="0">
                <a:latin typeface="Tahoma"/>
                <a:cs typeface="Tahoma"/>
              </a:rPr>
              <a:t>o  d</a:t>
            </a:r>
            <a:r>
              <a:rPr sz="971" spc="18" dirty="0">
                <a:latin typeface="Tahoma"/>
                <a:cs typeface="Tahoma"/>
              </a:rPr>
              <a:t>e</a:t>
            </a:r>
            <a:r>
              <a:rPr sz="971" spc="-97" dirty="0">
                <a:latin typeface="Tahoma"/>
                <a:cs typeface="Tahoma"/>
              </a:rPr>
              <a:t> </a:t>
            </a:r>
            <a:r>
              <a:rPr sz="971" spc="-22" dirty="0">
                <a:latin typeface="Tahoma"/>
                <a:cs typeface="Tahoma"/>
              </a:rPr>
              <a:t>L</a:t>
            </a:r>
            <a:r>
              <a:rPr sz="971" spc="-4" dirty="0">
                <a:latin typeface="Tahoma"/>
                <a:cs typeface="Tahoma"/>
              </a:rPr>
              <a:t>e</a:t>
            </a:r>
            <a:r>
              <a:rPr sz="971" spc="-9" dirty="0">
                <a:latin typeface="Tahoma"/>
                <a:cs typeface="Tahoma"/>
              </a:rPr>
              <a:t>n</a:t>
            </a:r>
            <a:r>
              <a:rPr sz="971" spc="-44" dirty="0">
                <a:latin typeface="Tahoma"/>
                <a:cs typeface="Tahoma"/>
              </a:rPr>
              <a:t>g</a:t>
            </a:r>
            <a:r>
              <a:rPr sz="971" spc="-9" dirty="0">
                <a:latin typeface="Tahoma"/>
                <a:cs typeface="Tahoma"/>
              </a:rPr>
              <a:t>u</a:t>
            </a:r>
            <a:r>
              <a:rPr sz="971" spc="-13" dirty="0">
                <a:latin typeface="Tahoma"/>
                <a:cs typeface="Tahoma"/>
              </a:rPr>
              <a:t>a</a:t>
            </a:r>
            <a:r>
              <a:rPr sz="971" spc="-26" dirty="0">
                <a:latin typeface="Tahoma"/>
                <a:cs typeface="Tahoma"/>
              </a:rPr>
              <a:t>je  </a:t>
            </a:r>
            <a:r>
              <a:rPr sz="971" spc="-4" dirty="0">
                <a:latin typeface="Tahoma"/>
                <a:cs typeface="Tahoma"/>
              </a:rPr>
              <a:t>natural</a:t>
            </a:r>
            <a:r>
              <a:rPr sz="971" dirty="0">
                <a:latin typeface="Tahoma"/>
                <a:cs typeface="Tahoma"/>
              </a:rPr>
              <a:t> </a:t>
            </a:r>
            <a:r>
              <a:rPr sz="971" spc="-18" dirty="0">
                <a:latin typeface="Tahoma"/>
                <a:cs typeface="Tahoma"/>
              </a:rPr>
              <a:t>(NPL) </a:t>
            </a:r>
            <a:r>
              <a:rPr sz="971" spc="-13" dirty="0">
                <a:latin typeface="Tahoma"/>
                <a:cs typeface="Tahoma"/>
              </a:rPr>
              <a:t> </a:t>
            </a:r>
            <a:r>
              <a:rPr sz="971" spc="-4" dirty="0">
                <a:latin typeface="Tahoma"/>
                <a:cs typeface="Tahoma"/>
              </a:rPr>
              <a:t>pa</a:t>
            </a:r>
            <a:r>
              <a:rPr sz="971" spc="-9" dirty="0">
                <a:latin typeface="Tahoma"/>
                <a:cs typeface="Tahoma"/>
              </a:rPr>
              <a:t>r</a:t>
            </a:r>
            <a:r>
              <a:rPr sz="971" dirty="0">
                <a:latin typeface="Tahoma"/>
                <a:cs typeface="Tahoma"/>
              </a:rPr>
              <a:t>a</a:t>
            </a:r>
            <a:r>
              <a:rPr sz="971" spc="-93" dirty="0">
                <a:latin typeface="Tahoma"/>
                <a:cs typeface="Tahoma"/>
              </a:rPr>
              <a:t> </a:t>
            </a:r>
            <a:r>
              <a:rPr sz="971" spc="4" dirty="0">
                <a:latin typeface="Tahoma"/>
                <a:cs typeface="Tahoma"/>
              </a:rPr>
              <a:t>ch</a:t>
            </a:r>
            <a:r>
              <a:rPr sz="971" spc="-13" dirty="0">
                <a:latin typeface="Tahoma"/>
                <a:cs typeface="Tahoma"/>
              </a:rPr>
              <a:t>a</a:t>
            </a:r>
            <a:r>
              <a:rPr sz="971" spc="-4" dirty="0">
                <a:latin typeface="Tahoma"/>
                <a:cs typeface="Tahoma"/>
              </a:rPr>
              <a:t>t</a:t>
            </a:r>
            <a:r>
              <a:rPr sz="971" spc="4" dirty="0">
                <a:latin typeface="Tahoma"/>
                <a:cs typeface="Tahoma"/>
              </a:rPr>
              <a:t>b</a:t>
            </a:r>
            <a:r>
              <a:rPr sz="971" spc="-9" dirty="0">
                <a:latin typeface="Tahoma"/>
                <a:cs typeface="Tahoma"/>
              </a:rPr>
              <a:t>o</a:t>
            </a:r>
            <a:r>
              <a:rPr sz="971" spc="-4" dirty="0">
                <a:latin typeface="Tahoma"/>
                <a:cs typeface="Tahoma"/>
              </a:rPr>
              <a:t>t</a:t>
            </a:r>
            <a:r>
              <a:rPr sz="971" spc="13" dirty="0">
                <a:latin typeface="Tahoma"/>
                <a:cs typeface="Tahoma"/>
              </a:rPr>
              <a:t>s</a:t>
            </a:r>
            <a:r>
              <a:rPr sz="971" spc="-44" dirty="0">
                <a:latin typeface="Tahoma"/>
                <a:cs typeface="Tahoma"/>
              </a:rPr>
              <a:t>,  </a:t>
            </a:r>
            <a:r>
              <a:rPr sz="971" dirty="0">
                <a:latin typeface="Tahoma"/>
                <a:cs typeface="Tahoma"/>
              </a:rPr>
              <a:t>asistentes </a:t>
            </a:r>
            <a:r>
              <a:rPr sz="971" spc="4" dirty="0">
                <a:latin typeface="Tahoma"/>
                <a:cs typeface="Tahoma"/>
              </a:rPr>
              <a:t> </a:t>
            </a:r>
            <a:r>
              <a:rPr sz="971" spc="-9" dirty="0">
                <a:latin typeface="Tahoma"/>
                <a:cs typeface="Tahoma"/>
              </a:rPr>
              <a:t>virtuales, </a:t>
            </a:r>
            <a:r>
              <a:rPr sz="971" spc="-4" dirty="0">
                <a:latin typeface="Tahoma"/>
                <a:cs typeface="Tahoma"/>
              </a:rPr>
              <a:t> </a:t>
            </a:r>
            <a:r>
              <a:rPr sz="971" spc="-13" dirty="0">
                <a:latin typeface="Tahoma"/>
                <a:cs typeface="Tahoma"/>
              </a:rPr>
              <a:t>aná</a:t>
            </a:r>
            <a:r>
              <a:rPr sz="971" spc="22" dirty="0">
                <a:latin typeface="Tahoma"/>
                <a:cs typeface="Tahoma"/>
              </a:rPr>
              <a:t>l</a:t>
            </a:r>
            <a:r>
              <a:rPr sz="971" dirty="0">
                <a:latin typeface="Tahoma"/>
                <a:cs typeface="Tahoma"/>
              </a:rPr>
              <a:t>i</a:t>
            </a:r>
            <a:r>
              <a:rPr sz="971" spc="13" dirty="0">
                <a:latin typeface="Tahoma"/>
                <a:cs typeface="Tahoma"/>
              </a:rPr>
              <a:t>s</a:t>
            </a:r>
            <a:r>
              <a:rPr sz="971" dirty="0">
                <a:latin typeface="Tahoma"/>
                <a:cs typeface="Tahoma"/>
              </a:rPr>
              <a:t>i</a:t>
            </a:r>
            <a:r>
              <a:rPr sz="971" spc="26" dirty="0">
                <a:latin typeface="Tahoma"/>
                <a:cs typeface="Tahoma"/>
              </a:rPr>
              <a:t>s</a:t>
            </a:r>
            <a:r>
              <a:rPr sz="971" spc="-93" dirty="0">
                <a:latin typeface="Tahoma"/>
                <a:cs typeface="Tahoma"/>
              </a:rPr>
              <a:t> </a:t>
            </a:r>
            <a:r>
              <a:rPr sz="971" spc="4" dirty="0">
                <a:latin typeface="Tahoma"/>
                <a:cs typeface="Tahoma"/>
              </a:rPr>
              <a:t>d</a:t>
            </a:r>
            <a:r>
              <a:rPr sz="971" spc="9" dirty="0">
                <a:latin typeface="Tahoma"/>
                <a:cs typeface="Tahoma"/>
              </a:rPr>
              <a:t>e  </a:t>
            </a:r>
            <a:r>
              <a:rPr sz="971" dirty="0">
                <a:latin typeface="Tahoma"/>
                <a:cs typeface="Tahoma"/>
              </a:rPr>
              <a:t>sentimiento</a:t>
            </a:r>
            <a:endParaRPr sz="971">
              <a:latin typeface="Tahoma"/>
              <a:cs typeface="Tahoma"/>
            </a:endParaRPr>
          </a:p>
        </p:txBody>
      </p:sp>
      <p:pic>
        <p:nvPicPr>
          <p:cNvPr id="8" name="object 8"/>
          <p:cNvPicPr/>
          <p:nvPr/>
        </p:nvPicPr>
        <p:blipFill>
          <a:blip r:embed="rId5" cstate="print"/>
          <a:stretch>
            <a:fillRect/>
          </a:stretch>
        </p:blipFill>
        <p:spPr>
          <a:xfrm>
            <a:off x="4052943" y="3212502"/>
            <a:ext cx="435684" cy="438374"/>
          </a:xfrm>
          <a:prstGeom prst="rect">
            <a:avLst/>
          </a:prstGeom>
        </p:spPr>
      </p:pic>
      <p:sp>
        <p:nvSpPr>
          <p:cNvPr id="9" name="object 9"/>
          <p:cNvSpPr txBox="1"/>
          <p:nvPr/>
        </p:nvSpPr>
        <p:spPr>
          <a:xfrm>
            <a:off x="4043478" y="3790754"/>
            <a:ext cx="840441" cy="1131713"/>
          </a:xfrm>
          <a:prstGeom prst="rect">
            <a:avLst/>
          </a:prstGeom>
        </p:spPr>
        <p:txBody>
          <a:bodyPr vert="horz" wrap="square" lIns="0" tIns="6724" rIns="0" bIns="0" rtlCol="0">
            <a:spAutoFit/>
          </a:bodyPr>
          <a:lstStyle/>
          <a:p>
            <a:pPr marL="11206" marR="4483">
              <a:lnSpc>
                <a:spcPct val="108500"/>
              </a:lnSpc>
              <a:spcBef>
                <a:spcPts val="53"/>
              </a:spcBef>
            </a:pPr>
            <a:r>
              <a:rPr sz="971" dirty="0">
                <a:latin typeface="Tahoma"/>
                <a:cs typeface="Tahoma"/>
              </a:rPr>
              <a:t>I</a:t>
            </a:r>
            <a:r>
              <a:rPr sz="971" spc="22" dirty="0">
                <a:latin typeface="Tahoma"/>
                <a:cs typeface="Tahoma"/>
              </a:rPr>
              <a:t>A</a:t>
            </a:r>
            <a:r>
              <a:rPr sz="971" spc="-93" dirty="0">
                <a:latin typeface="Tahoma"/>
                <a:cs typeface="Tahoma"/>
              </a:rPr>
              <a:t> </a:t>
            </a:r>
            <a:r>
              <a:rPr sz="971" spc="4" dirty="0">
                <a:latin typeface="Tahoma"/>
                <a:cs typeface="Tahoma"/>
              </a:rPr>
              <a:t>G</a:t>
            </a:r>
            <a:r>
              <a:rPr sz="971" spc="-4" dirty="0">
                <a:latin typeface="Tahoma"/>
                <a:cs typeface="Tahoma"/>
              </a:rPr>
              <a:t>e</a:t>
            </a:r>
            <a:r>
              <a:rPr sz="971" spc="-9" dirty="0">
                <a:latin typeface="Tahoma"/>
                <a:cs typeface="Tahoma"/>
              </a:rPr>
              <a:t>n</a:t>
            </a:r>
            <a:r>
              <a:rPr sz="971" spc="-4" dirty="0">
                <a:latin typeface="Tahoma"/>
                <a:cs typeface="Tahoma"/>
              </a:rPr>
              <a:t>e</a:t>
            </a:r>
            <a:r>
              <a:rPr sz="971" spc="-9" dirty="0">
                <a:latin typeface="Tahoma"/>
                <a:cs typeface="Tahoma"/>
              </a:rPr>
              <a:t>r</a:t>
            </a:r>
            <a:r>
              <a:rPr sz="971" spc="-13" dirty="0">
                <a:latin typeface="Tahoma"/>
                <a:cs typeface="Tahoma"/>
              </a:rPr>
              <a:t>a</a:t>
            </a:r>
            <a:r>
              <a:rPr sz="971" spc="-4" dirty="0">
                <a:latin typeface="Tahoma"/>
                <a:cs typeface="Tahoma"/>
              </a:rPr>
              <a:t>t</a:t>
            </a:r>
            <a:r>
              <a:rPr sz="971" spc="-18" dirty="0">
                <a:latin typeface="Tahoma"/>
                <a:cs typeface="Tahoma"/>
              </a:rPr>
              <a:t>iva  </a:t>
            </a:r>
            <a:r>
              <a:rPr sz="971" dirty="0">
                <a:latin typeface="Tahoma"/>
                <a:cs typeface="Tahoma"/>
              </a:rPr>
              <a:t>mo</a:t>
            </a:r>
            <a:r>
              <a:rPr sz="971" spc="4" dirty="0">
                <a:latin typeface="Tahoma"/>
                <a:cs typeface="Tahoma"/>
              </a:rPr>
              <a:t>d</a:t>
            </a:r>
            <a:r>
              <a:rPr sz="971" spc="-4" dirty="0">
                <a:latin typeface="Tahoma"/>
                <a:cs typeface="Tahoma"/>
              </a:rPr>
              <a:t>e</a:t>
            </a:r>
            <a:r>
              <a:rPr sz="971" spc="22" dirty="0">
                <a:latin typeface="Tahoma"/>
                <a:cs typeface="Tahoma"/>
              </a:rPr>
              <a:t>l</a:t>
            </a:r>
            <a:r>
              <a:rPr sz="971" spc="4" dirty="0">
                <a:latin typeface="Tahoma"/>
                <a:cs typeface="Tahoma"/>
              </a:rPr>
              <a:t>o</a:t>
            </a:r>
            <a:r>
              <a:rPr sz="971" spc="-88" dirty="0">
                <a:latin typeface="Tahoma"/>
                <a:cs typeface="Tahoma"/>
              </a:rPr>
              <a:t> </a:t>
            </a:r>
            <a:r>
              <a:rPr sz="971" spc="4" dirty="0">
                <a:latin typeface="Tahoma"/>
                <a:cs typeface="Tahoma"/>
              </a:rPr>
              <a:t>d</a:t>
            </a:r>
            <a:r>
              <a:rPr sz="971" spc="9" dirty="0">
                <a:latin typeface="Tahoma"/>
                <a:cs typeface="Tahoma"/>
              </a:rPr>
              <a:t>e  </a:t>
            </a:r>
            <a:r>
              <a:rPr sz="971" spc="4" dirty="0">
                <a:latin typeface="Tahoma"/>
                <a:cs typeface="Tahoma"/>
              </a:rPr>
              <a:t>l</a:t>
            </a:r>
            <a:r>
              <a:rPr sz="971" spc="18" dirty="0">
                <a:latin typeface="Tahoma"/>
                <a:cs typeface="Tahoma"/>
              </a:rPr>
              <a:t>e</a:t>
            </a:r>
            <a:r>
              <a:rPr sz="971" spc="-9" dirty="0">
                <a:latin typeface="Tahoma"/>
                <a:cs typeface="Tahoma"/>
              </a:rPr>
              <a:t>n</a:t>
            </a:r>
            <a:r>
              <a:rPr sz="971" spc="-44" dirty="0">
                <a:latin typeface="Tahoma"/>
                <a:cs typeface="Tahoma"/>
              </a:rPr>
              <a:t>g</a:t>
            </a:r>
            <a:r>
              <a:rPr sz="971" spc="-9" dirty="0">
                <a:latin typeface="Tahoma"/>
                <a:cs typeface="Tahoma"/>
              </a:rPr>
              <a:t>u</a:t>
            </a:r>
            <a:r>
              <a:rPr sz="971" spc="-13" dirty="0">
                <a:latin typeface="Tahoma"/>
                <a:cs typeface="Tahoma"/>
              </a:rPr>
              <a:t>a</a:t>
            </a:r>
            <a:r>
              <a:rPr sz="971" spc="-53" dirty="0">
                <a:latin typeface="Tahoma"/>
                <a:cs typeface="Tahoma"/>
              </a:rPr>
              <a:t>j</a:t>
            </a:r>
            <a:r>
              <a:rPr sz="971" spc="13" dirty="0">
                <a:latin typeface="Tahoma"/>
                <a:cs typeface="Tahoma"/>
              </a:rPr>
              <a:t>e</a:t>
            </a:r>
            <a:r>
              <a:rPr sz="971" spc="-97" dirty="0">
                <a:latin typeface="Tahoma"/>
                <a:cs typeface="Tahoma"/>
              </a:rPr>
              <a:t> </a:t>
            </a:r>
            <a:r>
              <a:rPr sz="971" spc="22" dirty="0">
                <a:latin typeface="Tahoma"/>
                <a:cs typeface="Tahoma"/>
              </a:rPr>
              <a:t>c</a:t>
            </a:r>
            <a:r>
              <a:rPr sz="971" spc="-9" dirty="0">
                <a:latin typeface="Tahoma"/>
                <a:cs typeface="Tahoma"/>
              </a:rPr>
              <a:t>o</a:t>
            </a:r>
            <a:r>
              <a:rPr sz="971" dirty="0">
                <a:latin typeface="Tahoma"/>
                <a:cs typeface="Tahoma"/>
              </a:rPr>
              <a:t>n  </a:t>
            </a:r>
            <a:r>
              <a:rPr sz="971" spc="4" dirty="0">
                <a:latin typeface="Tahoma"/>
                <a:cs typeface="Tahoma"/>
              </a:rPr>
              <a:t>cap</a:t>
            </a:r>
            <a:r>
              <a:rPr sz="971" spc="-13" dirty="0">
                <a:latin typeface="Tahoma"/>
                <a:cs typeface="Tahoma"/>
              </a:rPr>
              <a:t>a</a:t>
            </a:r>
            <a:r>
              <a:rPr sz="971" spc="22" dirty="0">
                <a:latin typeface="Tahoma"/>
                <a:cs typeface="Tahoma"/>
              </a:rPr>
              <a:t>c</a:t>
            </a:r>
            <a:r>
              <a:rPr sz="971" dirty="0">
                <a:latin typeface="Tahoma"/>
                <a:cs typeface="Tahoma"/>
              </a:rPr>
              <a:t>i</a:t>
            </a:r>
            <a:r>
              <a:rPr sz="971" spc="4" dirty="0">
                <a:latin typeface="Tahoma"/>
                <a:cs typeface="Tahoma"/>
              </a:rPr>
              <a:t>d</a:t>
            </a:r>
            <a:r>
              <a:rPr sz="971" spc="-13" dirty="0">
                <a:latin typeface="Tahoma"/>
                <a:cs typeface="Tahoma"/>
              </a:rPr>
              <a:t>a</a:t>
            </a:r>
            <a:r>
              <a:rPr sz="971" spc="18" dirty="0">
                <a:latin typeface="Tahoma"/>
                <a:cs typeface="Tahoma"/>
              </a:rPr>
              <a:t>d</a:t>
            </a:r>
            <a:r>
              <a:rPr sz="971" spc="-88" dirty="0">
                <a:latin typeface="Tahoma"/>
                <a:cs typeface="Tahoma"/>
              </a:rPr>
              <a:t> </a:t>
            </a:r>
            <a:r>
              <a:rPr sz="971" spc="4" dirty="0">
                <a:latin typeface="Tahoma"/>
                <a:cs typeface="Tahoma"/>
              </a:rPr>
              <a:t>p</a:t>
            </a:r>
            <a:r>
              <a:rPr sz="971" spc="-13" dirty="0">
                <a:latin typeface="Tahoma"/>
                <a:cs typeface="Tahoma"/>
              </a:rPr>
              <a:t>a</a:t>
            </a:r>
            <a:r>
              <a:rPr sz="971" spc="-9" dirty="0">
                <a:latin typeface="Tahoma"/>
                <a:cs typeface="Tahoma"/>
              </a:rPr>
              <a:t>r</a:t>
            </a:r>
            <a:r>
              <a:rPr sz="971" dirty="0">
                <a:latin typeface="Tahoma"/>
                <a:cs typeface="Tahoma"/>
              </a:rPr>
              <a:t>a  </a:t>
            </a:r>
            <a:r>
              <a:rPr sz="971" spc="-22" dirty="0">
                <a:latin typeface="Tahoma"/>
                <a:cs typeface="Tahoma"/>
              </a:rPr>
              <a:t>ge</a:t>
            </a:r>
            <a:r>
              <a:rPr sz="971" spc="-9" dirty="0">
                <a:latin typeface="Tahoma"/>
                <a:cs typeface="Tahoma"/>
              </a:rPr>
              <a:t>n</a:t>
            </a:r>
            <a:r>
              <a:rPr sz="971" spc="-4" dirty="0">
                <a:latin typeface="Tahoma"/>
                <a:cs typeface="Tahoma"/>
              </a:rPr>
              <a:t>e</a:t>
            </a:r>
            <a:r>
              <a:rPr sz="971" spc="-9" dirty="0">
                <a:latin typeface="Tahoma"/>
                <a:cs typeface="Tahoma"/>
              </a:rPr>
              <a:t>r</a:t>
            </a:r>
            <a:r>
              <a:rPr sz="971" spc="-13" dirty="0">
                <a:latin typeface="Tahoma"/>
                <a:cs typeface="Tahoma"/>
              </a:rPr>
              <a:t>a</a:t>
            </a:r>
            <a:r>
              <a:rPr sz="971" spc="-4" dirty="0">
                <a:latin typeface="Tahoma"/>
                <a:cs typeface="Tahoma"/>
              </a:rPr>
              <a:t>r</a:t>
            </a:r>
            <a:r>
              <a:rPr sz="971" spc="-79" dirty="0">
                <a:latin typeface="Tahoma"/>
                <a:cs typeface="Tahoma"/>
              </a:rPr>
              <a:t> </a:t>
            </a:r>
            <a:r>
              <a:rPr sz="971" spc="-9" dirty="0">
                <a:latin typeface="Tahoma"/>
                <a:cs typeface="Tahoma"/>
              </a:rPr>
              <a:t>t</a:t>
            </a:r>
            <a:r>
              <a:rPr sz="971" spc="-4" dirty="0">
                <a:latin typeface="Tahoma"/>
                <a:cs typeface="Tahoma"/>
              </a:rPr>
              <a:t>e</a:t>
            </a:r>
            <a:r>
              <a:rPr sz="971" spc="-22" dirty="0">
                <a:latin typeface="Tahoma"/>
                <a:cs typeface="Tahoma"/>
              </a:rPr>
              <a:t>x</a:t>
            </a:r>
            <a:r>
              <a:rPr sz="971" spc="-9" dirty="0">
                <a:latin typeface="Tahoma"/>
                <a:cs typeface="Tahoma"/>
              </a:rPr>
              <a:t>t</a:t>
            </a:r>
            <a:r>
              <a:rPr sz="971" spc="4" dirty="0">
                <a:latin typeface="Tahoma"/>
                <a:cs typeface="Tahoma"/>
              </a:rPr>
              <a:t>o  </a:t>
            </a:r>
            <a:r>
              <a:rPr sz="971" spc="9" dirty="0">
                <a:latin typeface="Tahoma"/>
                <a:cs typeface="Tahoma"/>
              </a:rPr>
              <a:t>c</a:t>
            </a:r>
            <a:r>
              <a:rPr sz="971" spc="4" dirty="0">
                <a:latin typeface="Tahoma"/>
                <a:cs typeface="Tahoma"/>
              </a:rPr>
              <a:t>o</a:t>
            </a:r>
            <a:r>
              <a:rPr sz="971" spc="-9" dirty="0">
                <a:latin typeface="Tahoma"/>
                <a:cs typeface="Tahoma"/>
              </a:rPr>
              <a:t>h</a:t>
            </a:r>
            <a:r>
              <a:rPr sz="971" spc="-4" dirty="0">
                <a:latin typeface="Tahoma"/>
                <a:cs typeface="Tahoma"/>
              </a:rPr>
              <a:t>e</a:t>
            </a:r>
            <a:r>
              <a:rPr sz="971" spc="-9" dirty="0">
                <a:latin typeface="Tahoma"/>
                <a:cs typeface="Tahoma"/>
              </a:rPr>
              <a:t>r</a:t>
            </a:r>
            <a:r>
              <a:rPr sz="971" spc="-4" dirty="0">
                <a:latin typeface="Tahoma"/>
                <a:cs typeface="Tahoma"/>
              </a:rPr>
              <a:t>e</a:t>
            </a:r>
            <a:r>
              <a:rPr sz="971" spc="-9" dirty="0">
                <a:latin typeface="Tahoma"/>
                <a:cs typeface="Tahoma"/>
              </a:rPr>
              <a:t>n</a:t>
            </a:r>
            <a:r>
              <a:rPr sz="971" spc="-4" dirty="0">
                <a:latin typeface="Tahoma"/>
                <a:cs typeface="Tahoma"/>
              </a:rPr>
              <a:t>t</a:t>
            </a:r>
            <a:r>
              <a:rPr sz="971" spc="13" dirty="0">
                <a:latin typeface="Tahoma"/>
                <a:cs typeface="Tahoma"/>
              </a:rPr>
              <a:t>e</a:t>
            </a:r>
            <a:r>
              <a:rPr sz="971" spc="-97" dirty="0">
                <a:latin typeface="Tahoma"/>
                <a:cs typeface="Tahoma"/>
              </a:rPr>
              <a:t> </a:t>
            </a:r>
            <a:r>
              <a:rPr sz="971" spc="-18" dirty="0">
                <a:latin typeface="Tahoma"/>
                <a:cs typeface="Tahoma"/>
              </a:rPr>
              <a:t>y  </a:t>
            </a:r>
            <a:r>
              <a:rPr sz="971" spc="-4" dirty="0">
                <a:latin typeface="Tahoma"/>
                <a:cs typeface="Tahoma"/>
              </a:rPr>
              <a:t>relevante</a:t>
            </a:r>
            <a:endParaRPr sz="971">
              <a:latin typeface="Tahoma"/>
              <a:cs typeface="Tahoma"/>
            </a:endParaRPr>
          </a:p>
        </p:txBody>
      </p:sp>
      <p:sp>
        <p:nvSpPr>
          <p:cNvPr id="10" name="object 10"/>
          <p:cNvSpPr txBox="1"/>
          <p:nvPr/>
        </p:nvSpPr>
        <p:spPr>
          <a:xfrm>
            <a:off x="5030730" y="3790754"/>
            <a:ext cx="741269" cy="1092637"/>
          </a:xfrm>
          <a:prstGeom prst="rect">
            <a:avLst/>
          </a:prstGeom>
        </p:spPr>
        <p:txBody>
          <a:bodyPr vert="horz" wrap="square" lIns="0" tIns="11206" rIns="0" bIns="0" rtlCol="0">
            <a:spAutoFit/>
          </a:bodyPr>
          <a:lstStyle/>
          <a:p>
            <a:pPr marL="11206" marR="4483">
              <a:lnSpc>
                <a:spcPct val="105500"/>
              </a:lnSpc>
              <a:spcBef>
                <a:spcPts val="88"/>
              </a:spcBef>
            </a:pPr>
            <a:r>
              <a:rPr sz="971" spc="-4" dirty="0">
                <a:latin typeface="Tahoma"/>
                <a:cs typeface="Tahoma"/>
              </a:rPr>
              <a:t>V</a:t>
            </a:r>
            <a:r>
              <a:rPr sz="971" spc="-13" dirty="0">
                <a:latin typeface="Tahoma"/>
                <a:cs typeface="Tahoma"/>
              </a:rPr>
              <a:t>i</a:t>
            </a:r>
            <a:r>
              <a:rPr sz="971" spc="13" dirty="0">
                <a:latin typeface="Tahoma"/>
                <a:cs typeface="Tahoma"/>
              </a:rPr>
              <a:t>s</a:t>
            </a:r>
            <a:r>
              <a:rPr sz="971" dirty="0">
                <a:latin typeface="Tahoma"/>
                <a:cs typeface="Tahoma"/>
              </a:rPr>
              <a:t>i</a:t>
            </a:r>
            <a:r>
              <a:rPr sz="971" spc="-9" dirty="0">
                <a:latin typeface="Tahoma"/>
                <a:cs typeface="Tahoma"/>
              </a:rPr>
              <a:t>ó</a:t>
            </a:r>
            <a:r>
              <a:rPr sz="971" spc="4" dirty="0">
                <a:latin typeface="Tahoma"/>
                <a:cs typeface="Tahoma"/>
              </a:rPr>
              <a:t>n</a:t>
            </a:r>
            <a:r>
              <a:rPr sz="971" spc="-93" dirty="0">
                <a:latin typeface="Tahoma"/>
                <a:cs typeface="Tahoma"/>
              </a:rPr>
              <a:t> </a:t>
            </a:r>
            <a:r>
              <a:rPr sz="971" spc="4" dirty="0">
                <a:latin typeface="Tahoma"/>
                <a:cs typeface="Tahoma"/>
              </a:rPr>
              <a:t>p</a:t>
            </a:r>
            <a:r>
              <a:rPr sz="971" spc="-9" dirty="0">
                <a:latin typeface="Tahoma"/>
                <a:cs typeface="Tahoma"/>
              </a:rPr>
              <a:t>o</a:t>
            </a:r>
            <a:r>
              <a:rPr sz="971" spc="-4" dirty="0">
                <a:latin typeface="Tahoma"/>
                <a:cs typeface="Tahoma"/>
              </a:rPr>
              <a:t>r  </a:t>
            </a:r>
            <a:r>
              <a:rPr sz="971" spc="9" dirty="0">
                <a:latin typeface="Tahoma"/>
                <a:cs typeface="Tahoma"/>
              </a:rPr>
              <a:t>c</a:t>
            </a:r>
            <a:r>
              <a:rPr sz="971" spc="4" dirty="0">
                <a:latin typeface="Tahoma"/>
                <a:cs typeface="Tahoma"/>
              </a:rPr>
              <a:t>o</a:t>
            </a:r>
            <a:r>
              <a:rPr sz="971" spc="9" dirty="0">
                <a:latin typeface="Tahoma"/>
                <a:cs typeface="Tahoma"/>
              </a:rPr>
              <a:t>m</a:t>
            </a:r>
            <a:r>
              <a:rPr sz="971" spc="4" dirty="0">
                <a:latin typeface="Tahoma"/>
                <a:cs typeface="Tahoma"/>
              </a:rPr>
              <a:t>p</a:t>
            </a:r>
            <a:r>
              <a:rPr sz="971" spc="-9" dirty="0">
                <a:latin typeface="Tahoma"/>
                <a:cs typeface="Tahoma"/>
              </a:rPr>
              <a:t>u</a:t>
            </a:r>
            <a:r>
              <a:rPr sz="971" spc="-4" dirty="0">
                <a:latin typeface="Tahoma"/>
                <a:cs typeface="Tahoma"/>
              </a:rPr>
              <a:t>t</a:t>
            </a:r>
            <a:r>
              <a:rPr sz="971" spc="-13" dirty="0">
                <a:latin typeface="Tahoma"/>
                <a:cs typeface="Tahoma"/>
              </a:rPr>
              <a:t>a</a:t>
            </a:r>
            <a:r>
              <a:rPr sz="971" spc="4" dirty="0">
                <a:latin typeface="Tahoma"/>
                <a:cs typeface="Tahoma"/>
              </a:rPr>
              <a:t>d</a:t>
            </a:r>
            <a:r>
              <a:rPr sz="971" spc="-9" dirty="0">
                <a:latin typeface="Tahoma"/>
                <a:cs typeface="Tahoma"/>
              </a:rPr>
              <a:t>or</a:t>
            </a:r>
            <a:r>
              <a:rPr sz="971" dirty="0">
                <a:latin typeface="Tahoma"/>
                <a:cs typeface="Tahoma"/>
              </a:rPr>
              <a:t>a</a:t>
            </a:r>
            <a:endParaRPr sz="971">
              <a:latin typeface="Tahoma"/>
              <a:cs typeface="Tahoma"/>
            </a:endParaRPr>
          </a:p>
          <a:p>
            <a:pPr marL="11206" marR="65558">
              <a:lnSpc>
                <a:spcPct val="109100"/>
              </a:lnSpc>
              <a:spcBef>
                <a:spcPts val="1015"/>
              </a:spcBef>
            </a:pPr>
            <a:r>
              <a:rPr sz="971" spc="9" dirty="0">
                <a:latin typeface="Tahoma"/>
                <a:cs typeface="Tahoma"/>
              </a:rPr>
              <a:t>“V</a:t>
            </a:r>
            <a:r>
              <a:rPr sz="971" spc="-4" dirty="0">
                <a:latin typeface="Tahoma"/>
                <a:cs typeface="Tahoma"/>
              </a:rPr>
              <a:t>e</a:t>
            </a:r>
            <a:r>
              <a:rPr sz="971" spc="-9" dirty="0">
                <a:latin typeface="Tahoma"/>
                <a:cs typeface="Tahoma"/>
              </a:rPr>
              <a:t>r</a:t>
            </a:r>
            <a:r>
              <a:rPr sz="971" spc="40" dirty="0">
                <a:latin typeface="Tahoma"/>
                <a:cs typeface="Tahoma"/>
              </a:rPr>
              <a:t>”</a:t>
            </a:r>
            <a:r>
              <a:rPr sz="971" spc="-84" dirty="0">
                <a:latin typeface="Tahoma"/>
                <a:cs typeface="Tahoma"/>
              </a:rPr>
              <a:t> </a:t>
            </a:r>
            <a:r>
              <a:rPr sz="971" spc="-18" dirty="0">
                <a:latin typeface="Tahoma"/>
                <a:cs typeface="Tahoma"/>
              </a:rPr>
              <a:t>y  </a:t>
            </a:r>
            <a:r>
              <a:rPr sz="971" spc="9" dirty="0">
                <a:latin typeface="Tahoma"/>
                <a:cs typeface="Tahoma"/>
              </a:rPr>
              <a:t>c</a:t>
            </a:r>
            <a:r>
              <a:rPr sz="971" spc="4" dirty="0">
                <a:latin typeface="Tahoma"/>
                <a:cs typeface="Tahoma"/>
              </a:rPr>
              <a:t>o</a:t>
            </a:r>
            <a:r>
              <a:rPr sz="971" spc="9" dirty="0">
                <a:latin typeface="Tahoma"/>
                <a:cs typeface="Tahoma"/>
              </a:rPr>
              <a:t>m</a:t>
            </a:r>
            <a:r>
              <a:rPr sz="971" spc="4" dirty="0">
                <a:latin typeface="Tahoma"/>
                <a:cs typeface="Tahoma"/>
              </a:rPr>
              <a:t>p</a:t>
            </a:r>
            <a:r>
              <a:rPr sz="971" spc="-9" dirty="0">
                <a:latin typeface="Tahoma"/>
                <a:cs typeface="Tahoma"/>
              </a:rPr>
              <a:t>r</a:t>
            </a:r>
            <a:r>
              <a:rPr sz="971" spc="-4" dirty="0">
                <a:latin typeface="Tahoma"/>
                <a:cs typeface="Tahoma"/>
              </a:rPr>
              <a:t>e</a:t>
            </a:r>
            <a:r>
              <a:rPr sz="971" spc="-9" dirty="0">
                <a:latin typeface="Tahoma"/>
                <a:cs typeface="Tahoma"/>
              </a:rPr>
              <a:t>n</a:t>
            </a:r>
            <a:r>
              <a:rPr sz="971" spc="4" dirty="0">
                <a:latin typeface="Tahoma"/>
                <a:cs typeface="Tahoma"/>
              </a:rPr>
              <a:t>d</a:t>
            </a:r>
            <a:r>
              <a:rPr sz="971" spc="-4" dirty="0">
                <a:latin typeface="Tahoma"/>
                <a:cs typeface="Tahoma"/>
              </a:rPr>
              <a:t>er  i</a:t>
            </a:r>
            <a:r>
              <a:rPr sz="971" spc="13" dirty="0">
                <a:latin typeface="Tahoma"/>
                <a:cs typeface="Tahoma"/>
              </a:rPr>
              <a:t>m</a:t>
            </a:r>
            <a:r>
              <a:rPr sz="971" spc="-13" dirty="0">
                <a:latin typeface="Tahoma"/>
                <a:cs typeface="Tahoma"/>
              </a:rPr>
              <a:t>á</a:t>
            </a:r>
            <a:r>
              <a:rPr sz="971" spc="-44" dirty="0">
                <a:latin typeface="Tahoma"/>
                <a:cs typeface="Tahoma"/>
              </a:rPr>
              <a:t>g</a:t>
            </a:r>
            <a:r>
              <a:rPr sz="971" spc="-4" dirty="0">
                <a:latin typeface="Tahoma"/>
                <a:cs typeface="Tahoma"/>
              </a:rPr>
              <a:t>e</a:t>
            </a:r>
            <a:r>
              <a:rPr sz="971" spc="-9" dirty="0">
                <a:latin typeface="Tahoma"/>
                <a:cs typeface="Tahoma"/>
              </a:rPr>
              <a:t>n</a:t>
            </a:r>
            <a:r>
              <a:rPr sz="971" spc="-4" dirty="0">
                <a:latin typeface="Tahoma"/>
                <a:cs typeface="Tahoma"/>
              </a:rPr>
              <a:t>e</a:t>
            </a:r>
            <a:r>
              <a:rPr sz="971" spc="26" dirty="0">
                <a:latin typeface="Tahoma"/>
                <a:cs typeface="Tahoma"/>
              </a:rPr>
              <a:t>s</a:t>
            </a:r>
            <a:r>
              <a:rPr sz="971" spc="-93" dirty="0">
                <a:latin typeface="Tahoma"/>
                <a:cs typeface="Tahoma"/>
              </a:rPr>
              <a:t> </a:t>
            </a:r>
            <a:r>
              <a:rPr sz="971" spc="-18" dirty="0">
                <a:latin typeface="Tahoma"/>
                <a:cs typeface="Tahoma"/>
              </a:rPr>
              <a:t>y  </a:t>
            </a:r>
            <a:r>
              <a:rPr sz="971" spc="-4" dirty="0">
                <a:latin typeface="Tahoma"/>
                <a:cs typeface="Tahoma"/>
              </a:rPr>
              <a:t>video</a:t>
            </a:r>
            <a:endParaRPr sz="971">
              <a:latin typeface="Tahoma"/>
              <a:cs typeface="Tahoma"/>
            </a:endParaRPr>
          </a:p>
        </p:txBody>
      </p:sp>
      <p:pic>
        <p:nvPicPr>
          <p:cNvPr id="11" name="object 11"/>
          <p:cNvPicPr/>
          <p:nvPr/>
        </p:nvPicPr>
        <p:blipFill>
          <a:blip r:embed="rId6" cstate="print"/>
          <a:stretch>
            <a:fillRect/>
          </a:stretch>
        </p:blipFill>
        <p:spPr>
          <a:xfrm>
            <a:off x="6250193" y="3188297"/>
            <a:ext cx="427616" cy="427616"/>
          </a:xfrm>
          <a:prstGeom prst="rect">
            <a:avLst/>
          </a:prstGeom>
        </p:spPr>
      </p:pic>
      <p:sp>
        <p:nvSpPr>
          <p:cNvPr id="12" name="object 12"/>
          <p:cNvSpPr txBox="1"/>
          <p:nvPr/>
        </p:nvSpPr>
        <p:spPr>
          <a:xfrm>
            <a:off x="6241023" y="3761170"/>
            <a:ext cx="842682" cy="1131147"/>
          </a:xfrm>
          <a:prstGeom prst="rect">
            <a:avLst/>
          </a:prstGeom>
        </p:spPr>
        <p:txBody>
          <a:bodyPr vert="horz" wrap="square" lIns="0" tIns="6163" rIns="0" bIns="0" rtlCol="0">
            <a:spAutoFit/>
          </a:bodyPr>
          <a:lstStyle/>
          <a:p>
            <a:pPr marL="11206" marR="4483">
              <a:lnSpc>
                <a:spcPct val="108800"/>
              </a:lnSpc>
              <a:spcBef>
                <a:spcPts val="49"/>
              </a:spcBef>
            </a:pPr>
            <a:r>
              <a:rPr sz="971" dirty="0">
                <a:latin typeface="Tahoma"/>
                <a:cs typeface="Tahoma"/>
              </a:rPr>
              <a:t>Rob</a:t>
            </a:r>
            <a:r>
              <a:rPr sz="971" spc="-9" dirty="0">
                <a:latin typeface="Tahoma"/>
                <a:cs typeface="Tahoma"/>
              </a:rPr>
              <a:t>ó</a:t>
            </a:r>
            <a:r>
              <a:rPr sz="971" spc="-4" dirty="0">
                <a:latin typeface="Tahoma"/>
                <a:cs typeface="Tahoma"/>
              </a:rPr>
              <a:t>t</a:t>
            </a:r>
            <a:r>
              <a:rPr sz="971" dirty="0">
                <a:latin typeface="Tahoma"/>
                <a:cs typeface="Tahoma"/>
              </a:rPr>
              <a:t>i</a:t>
            </a:r>
            <a:r>
              <a:rPr sz="971" spc="22" dirty="0">
                <a:latin typeface="Tahoma"/>
                <a:cs typeface="Tahoma"/>
              </a:rPr>
              <a:t>c</a:t>
            </a:r>
            <a:r>
              <a:rPr sz="971" dirty="0">
                <a:latin typeface="Tahoma"/>
                <a:cs typeface="Tahoma"/>
              </a:rPr>
              <a:t>a</a:t>
            </a:r>
            <a:r>
              <a:rPr sz="971" spc="-93" dirty="0">
                <a:latin typeface="Tahoma"/>
                <a:cs typeface="Tahoma"/>
              </a:rPr>
              <a:t> </a:t>
            </a:r>
            <a:r>
              <a:rPr sz="971" spc="-18" dirty="0">
                <a:latin typeface="Tahoma"/>
                <a:cs typeface="Tahoma"/>
              </a:rPr>
              <a:t>y  </a:t>
            </a:r>
            <a:r>
              <a:rPr sz="971" spc="-13" dirty="0">
                <a:latin typeface="Tahoma"/>
                <a:cs typeface="Tahoma"/>
              </a:rPr>
              <a:t>au</a:t>
            </a:r>
            <a:r>
              <a:rPr sz="971" spc="-9" dirty="0">
                <a:latin typeface="Tahoma"/>
                <a:cs typeface="Tahoma"/>
              </a:rPr>
              <a:t>to</a:t>
            </a:r>
            <a:r>
              <a:rPr sz="971" spc="9" dirty="0">
                <a:latin typeface="Tahoma"/>
                <a:cs typeface="Tahoma"/>
              </a:rPr>
              <a:t>m</a:t>
            </a:r>
            <a:r>
              <a:rPr sz="971" spc="-13" dirty="0">
                <a:latin typeface="Tahoma"/>
                <a:cs typeface="Tahoma"/>
              </a:rPr>
              <a:t>a</a:t>
            </a:r>
            <a:r>
              <a:rPr sz="971" spc="-9" dirty="0">
                <a:latin typeface="Tahoma"/>
                <a:cs typeface="Tahoma"/>
              </a:rPr>
              <a:t>t</a:t>
            </a:r>
            <a:r>
              <a:rPr sz="971" dirty="0">
                <a:latin typeface="Tahoma"/>
                <a:cs typeface="Tahoma"/>
              </a:rPr>
              <a:t>i</a:t>
            </a:r>
            <a:r>
              <a:rPr sz="971" spc="-9" dirty="0">
                <a:latin typeface="Tahoma"/>
                <a:cs typeface="Tahoma"/>
              </a:rPr>
              <a:t>z</a:t>
            </a:r>
            <a:r>
              <a:rPr sz="971" spc="4" dirty="0">
                <a:latin typeface="Tahoma"/>
                <a:cs typeface="Tahoma"/>
              </a:rPr>
              <a:t>ac</a:t>
            </a:r>
            <a:r>
              <a:rPr sz="971" dirty="0">
                <a:latin typeface="Tahoma"/>
                <a:cs typeface="Tahoma"/>
              </a:rPr>
              <a:t>i</a:t>
            </a:r>
            <a:r>
              <a:rPr sz="971" spc="-9" dirty="0">
                <a:latin typeface="Tahoma"/>
                <a:cs typeface="Tahoma"/>
              </a:rPr>
              <a:t>ó</a:t>
            </a:r>
            <a:r>
              <a:rPr sz="971" dirty="0">
                <a:latin typeface="Tahoma"/>
                <a:cs typeface="Tahoma"/>
              </a:rPr>
              <a:t>n  </a:t>
            </a:r>
            <a:r>
              <a:rPr sz="971" spc="-4" dirty="0">
                <a:latin typeface="Tahoma"/>
                <a:cs typeface="Tahoma"/>
              </a:rPr>
              <a:t>pa</a:t>
            </a:r>
            <a:r>
              <a:rPr sz="971" spc="-9" dirty="0">
                <a:latin typeface="Tahoma"/>
                <a:cs typeface="Tahoma"/>
              </a:rPr>
              <a:t>r</a:t>
            </a:r>
            <a:r>
              <a:rPr sz="971" dirty="0">
                <a:latin typeface="Tahoma"/>
                <a:cs typeface="Tahoma"/>
              </a:rPr>
              <a:t>a</a:t>
            </a:r>
            <a:r>
              <a:rPr sz="971" spc="-93" dirty="0">
                <a:latin typeface="Tahoma"/>
                <a:cs typeface="Tahoma"/>
              </a:rPr>
              <a:t> </a:t>
            </a:r>
            <a:r>
              <a:rPr sz="971" spc="-9" dirty="0">
                <a:latin typeface="Tahoma"/>
                <a:cs typeface="Tahoma"/>
              </a:rPr>
              <a:t>r</a:t>
            </a:r>
            <a:r>
              <a:rPr sz="971" spc="-4" dirty="0">
                <a:latin typeface="Tahoma"/>
                <a:cs typeface="Tahoma"/>
              </a:rPr>
              <a:t>e</a:t>
            </a:r>
            <a:r>
              <a:rPr sz="971" spc="-13" dirty="0">
                <a:latin typeface="Tahoma"/>
                <a:cs typeface="Tahoma"/>
              </a:rPr>
              <a:t>a</a:t>
            </a:r>
            <a:r>
              <a:rPr sz="971" spc="22" dirty="0">
                <a:latin typeface="Tahoma"/>
                <a:cs typeface="Tahoma"/>
              </a:rPr>
              <a:t>l</a:t>
            </a:r>
            <a:r>
              <a:rPr sz="971" spc="-9" dirty="0">
                <a:latin typeface="Tahoma"/>
                <a:cs typeface="Tahoma"/>
              </a:rPr>
              <a:t>i</a:t>
            </a:r>
            <a:r>
              <a:rPr sz="971" dirty="0">
                <a:latin typeface="Tahoma"/>
                <a:cs typeface="Tahoma"/>
              </a:rPr>
              <a:t>z</a:t>
            </a:r>
            <a:r>
              <a:rPr sz="971" spc="-13" dirty="0">
                <a:latin typeface="Tahoma"/>
                <a:cs typeface="Tahoma"/>
              </a:rPr>
              <a:t>a</a:t>
            </a:r>
            <a:r>
              <a:rPr sz="971" spc="-4" dirty="0">
                <a:latin typeface="Tahoma"/>
                <a:cs typeface="Tahoma"/>
              </a:rPr>
              <a:t>r  t</a:t>
            </a:r>
            <a:r>
              <a:rPr sz="971" spc="-13" dirty="0">
                <a:latin typeface="Tahoma"/>
                <a:cs typeface="Tahoma"/>
              </a:rPr>
              <a:t>a</a:t>
            </a:r>
            <a:r>
              <a:rPr sz="971" spc="-9" dirty="0">
                <a:latin typeface="Tahoma"/>
                <a:cs typeface="Tahoma"/>
              </a:rPr>
              <a:t>r</a:t>
            </a:r>
            <a:r>
              <a:rPr sz="971" spc="-4" dirty="0">
                <a:latin typeface="Tahoma"/>
                <a:cs typeface="Tahoma"/>
              </a:rPr>
              <a:t>e</a:t>
            </a:r>
            <a:r>
              <a:rPr sz="971" spc="-13" dirty="0">
                <a:latin typeface="Tahoma"/>
                <a:cs typeface="Tahoma"/>
              </a:rPr>
              <a:t>a</a:t>
            </a:r>
            <a:r>
              <a:rPr sz="971" spc="26" dirty="0">
                <a:latin typeface="Tahoma"/>
                <a:cs typeface="Tahoma"/>
              </a:rPr>
              <a:t>s</a:t>
            </a:r>
            <a:r>
              <a:rPr sz="971" spc="-93" dirty="0">
                <a:latin typeface="Tahoma"/>
                <a:cs typeface="Tahoma"/>
              </a:rPr>
              <a:t> </a:t>
            </a:r>
            <a:r>
              <a:rPr sz="971" spc="-18" dirty="0">
                <a:latin typeface="Tahoma"/>
                <a:cs typeface="Tahoma"/>
              </a:rPr>
              <a:t>f</a:t>
            </a:r>
            <a:r>
              <a:rPr sz="971" dirty="0">
                <a:latin typeface="Tahoma"/>
                <a:cs typeface="Tahoma"/>
              </a:rPr>
              <a:t>í</a:t>
            </a:r>
            <a:r>
              <a:rPr sz="971" spc="13" dirty="0">
                <a:latin typeface="Tahoma"/>
                <a:cs typeface="Tahoma"/>
              </a:rPr>
              <a:t>s</a:t>
            </a:r>
            <a:r>
              <a:rPr sz="971" dirty="0">
                <a:latin typeface="Tahoma"/>
                <a:cs typeface="Tahoma"/>
              </a:rPr>
              <a:t>i</a:t>
            </a:r>
            <a:r>
              <a:rPr sz="971" spc="22" dirty="0">
                <a:latin typeface="Tahoma"/>
                <a:cs typeface="Tahoma"/>
              </a:rPr>
              <a:t>c</a:t>
            </a:r>
            <a:r>
              <a:rPr sz="971" spc="-13" dirty="0">
                <a:latin typeface="Tahoma"/>
                <a:cs typeface="Tahoma"/>
              </a:rPr>
              <a:t>a</a:t>
            </a:r>
            <a:r>
              <a:rPr sz="971" spc="26" dirty="0">
                <a:latin typeface="Tahoma"/>
                <a:cs typeface="Tahoma"/>
              </a:rPr>
              <a:t>s</a:t>
            </a:r>
            <a:r>
              <a:rPr sz="971" spc="-93" dirty="0">
                <a:latin typeface="Tahoma"/>
                <a:cs typeface="Tahoma"/>
              </a:rPr>
              <a:t> </a:t>
            </a:r>
            <a:r>
              <a:rPr sz="971" spc="-18" dirty="0">
                <a:latin typeface="Tahoma"/>
                <a:cs typeface="Tahoma"/>
              </a:rPr>
              <a:t>y  </a:t>
            </a:r>
            <a:r>
              <a:rPr sz="971" dirty="0">
                <a:latin typeface="Tahoma"/>
                <a:cs typeface="Tahoma"/>
              </a:rPr>
              <a:t>r</a:t>
            </a:r>
            <a:r>
              <a:rPr sz="971" spc="-13" dirty="0">
                <a:latin typeface="Tahoma"/>
                <a:cs typeface="Tahoma"/>
              </a:rPr>
              <a:t>e</a:t>
            </a:r>
            <a:r>
              <a:rPr sz="971" spc="4" dirty="0">
                <a:latin typeface="Tahoma"/>
                <a:cs typeface="Tahoma"/>
              </a:rPr>
              <a:t>p</a:t>
            </a:r>
            <a:r>
              <a:rPr sz="971" spc="-4" dirty="0">
                <a:latin typeface="Tahoma"/>
                <a:cs typeface="Tahoma"/>
              </a:rPr>
              <a:t>e</a:t>
            </a:r>
            <a:r>
              <a:rPr sz="971" spc="-9" dirty="0">
                <a:latin typeface="Tahoma"/>
                <a:cs typeface="Tahoma"/>
              </a:rPr>
              <a:t>t</a:t>
            </a:r>
            <a:r>
              <a:rPr sz="971" dirty="0">
                <a:latin typeface="Tahoma"/>
                <a:cs typeface="Tahoma"/>
              </a:rPr>
              <a:t>i</a:t>
            </a:r>
            <a:r>
              <a:rPr sz="971" spc="-9" dirty="0">
                <a:latin typeface="Tahoma"/>
                <a:cs typeface="Tahoma"/>
              </a:rPr>
              <a:t>t</a:t>
            </a:r>
            <a:r>
              <a:rPr sz="971" dirty="0">
                <a:latin typeface="Tahoma"/>
                <a:cs typeface="Tahoma"/>
              </a:rPr>
              <a:t>i</a:t>
            </a:r>
            <a:r>
              <a:rPr sz="971" spc="-35" dirty="0">
                <a:latin typeface="Tahoma"/>
                <a:cs typeface="Tahoma"/>
              </a:rPr>
              <a:t>v</a:t>
            </a:r>
            <a:r>
              <a:rPr sz="971" spc="-13" dirty="0">
                <a:latin typeface="Tahoma"/>
                <a:cs typeface="Tahoma"/>
              </a:rPr>
              <a:t>a</a:t>
            </a:r>
            <a:r>
              <a:rPr sz="971" spc="26" dirty="0">
                <a:latin typeface="Tahoma"/>
                <a:cs typeface="Tahoma"/>
              </a:rPr>
              <a:t>s</a:t>
            </a:r>
            <a:r>
              <a:rPr sz="971" spc="-93" dirty="0">
                <a:latin typeface="Tahoma"/>
                <a:cs typeface="Tahoma"/>
              </a:rPr>
              <a:t> </a:t>
            </a:r>
            <a:r>
              <a:rPr sz="971" spc="4" dirty="0">
                <a:latin typeface="Tahoma"/>
                <a:cs typeface="Tahoma"/>
              </a:rPr>
              <a:t>d</a:t>
            </a:r>
            <a:r>
              <a:rPr sz="971" spc="9" dirty="0">
                <a:latin typeface="Tahoma"/>
                <a:cs typeface="Tahoma"/>
              </a:rPr>
              <a:t>e  </a:t>
            </a:r>
            <a:r>
              <a:rPr sz="971" spc="-4" dirty="0">
                <a:latin typeface="Tahoma"/>
                <a:cs typeface="Tahoma"/>
              </a:rPr>
              <a:t>manera </a:t>
            </a:r>
            <a:r>
              <a:rPr sz="971" dirty="0">
                <a:latin typeface="Tahoma"/>
                <a:cs typeface="Tahoma"/>
              </a:rPr>
              <a:t> </a:t>
            </a:r>
            <a:r>
              <a:rPr sz="971" spc="-4" dirty="0">
                <a:latin typeface="Tahoma"/>
                <a:cs typeface="Tahoma"/>
              </a:rPr>
              <a:t>autónoma</a:t>
            </a:r>
            <a:endParaRPr sz="971">
              <a:latin typeface="Tahoma"/>
              <a:cs typeface="Tahoma"/>
            </a:endParaRPr>
          </a:p>
        </p:txBody>
      </p:sp>
      <p:pic>
        <p:nvPicPr>
          <p:cNvPr id="13" name="object 13"/>
          <p:cNvPicPr/>
          <p:nvPr/>
        </p:nvPicPr>
        <p:blipFill>
          <a:blip r:embed="rId7" cstate="print"/>
          <a:stretch>
            <a:fillRect/>
          </a:stretch>
        </p:blipFill>
        <p:spPr>
          <a:xfrm>
            <a:off x="7627172" y="3177539"/>
            <a:ext cx="438374" cy="438374"/>
          </a:xfrm>
          <a:prstGeom prst="rect">
            <a:avLst/>
          </a:prstGeom>
        </p:spPr>
      </p:pic>
      <p:sp>
        <p:nvSpPr>
          <p:cNvPr id="14" name="object 14"/>
          <p:cNvSpPr txBox="1"/>
          <p:nvPr/>
        </p:nvSpPr>
        <p:spPr>
          <a:xfrm>
            <a:off x="7619913" y="3761170"/>
            <a:ext cx="889186" cy="1418367"/>
          </a:xfrm>
          <a:prstGeom prst="rect">
            <a:avLst/>
          </a:prstGeom>
        </p:spPr>
        <p:txBody>
          <a:bodyPr vert="horz" wrap="square" lIns="0" tIns="11206" rIns="0" bIns="0" rtlCol="0">
            <a:spAutoFit/>
          </a:bodyPr>
          <a:lstStyle/>
          <a:p>
            <a:pPr marL="11206" marR="383262">
              <a:lnSpc>
                <a:spcPct val="105500"/>
              </a:lnSpc>
              <a:spcBef>
                <a:spcPts val="88"/>
              </a:spcBef>
            </a:pPr>
            <a:r>
              <a:rPr sz="971" spc="-4" dirty="0">
                <a:latin typeface="Tahoma"/>
                <a:cs typeface="Tahoma"/>
              </a:rPr>
              <a:t>S</a:t>
            </a:r>
            <a:r>
              <a:rPr sz="971" spc="-9" dirty="0">
                <a:latin typeface="Tahoma"/>
                <a:cs typeface="Tahoma"/>
              </a:rPr>
              <a:t>i</a:t>
            </a:r>
            <a:r>
              <a:rPr sz="971" spc="13" dirty="0">
                <a:latin typeface="Tahoma"/>
                <a:cs typeface="Tahoma"/>
              </a:rPr>
              <a:t>s</a:t>
            </a:r>
            <a:r>
              <a:rPr sz="971" spc="-4" dirty="0">
                <a:latin typeface="Tahoma"/>
                <a:cs typeface="Tahoma"/>
              </a:rPr>
              <a:t>te</a:t>
            </a:r>
            <a:r>
              <a:rPr sz="971" spc="9" dirty="0">
                <a:latin typeface="Tahoma"/>
                <a:cs typeface="Tahoma"/>
              </a:rPr>
              <a:t>m</a:t>
            </a:r>
            <a:r>
              <a:rPr sz="971" spc="-13" dirty="0">
                <a:latin typeface="Tahoma"/>
                <a:cs typeface="Tahoma"/>
              </a:rPr>
              <a:t>a</a:t>
            </a:r>
            <a:r>
              <a:rPr sz="971" spc="22" dirty="0">
                <a:latin typeface="Tahoma"/>
                <a:cs typeface="Tahoma"/>
              </a:rPr>
              <a:t>s  </a:t>
            </a:r>
            <a:r>
              <a:rPr sz="971" spc="-4" dirty="0">
                <a:latin typeface="Tahoma"/>
                <a:cs typeface="Tahoma"/>
              </a:rPr>
              <a:t>Expertos</a:t>
            </a:r>
            <a:endParaRPr sz="971">
              <a:latin typeface="Tahoma"/>
              <a:cs typeface="Tahoma"/>
            </a:endParaRPr>
          </a:p>
          <a:p>
            <a:pPr marL="11206" marR="4483">
              <a:lnSpc>
                <a:spcPct val="109100"/>
              </a:lnSpc>
              <a:spcBef>
                <a:spcPts val="1037"/>
              </a:spcBef>
            </a:pPr>
            <a:r>
              <a:rPr sz="971" spc="-18" dirty="0">
                <a:latin typeface="Tahoma"/>
                <a:cs typeface="Tahoma"/>
              </a:rPr>
              <a:t>U</a:t>
            </a:r>
            <a:r>
              <a:rPr sz="971" spc="-4" dirty="0">
                <a:latin typeface="Tahoma"/>
                <a:cs typeface="Tahoma"/>
              </a:rPr>
              <a:t>t</a:t>
            </a:r>
            <a:r>
              <a:rPr sz="971" dirty="0">
                <a:latin typeface="Tahoma"/>
                <a:cs typeface="Tahoma"/>
              </a:rPr>
              <a:t>i</a:t>
            </a:r>
            <a:r>
              <a:rPr sz="971" spc="22" dirty="0">
                <a:latin typeface="Tahoma"/>
                <a:cs typeface="Tahoma"/>
              </a:rPr>
              <a:t>l</a:t>
            </a:r>
            <a:r>
              <a:rPr sz="971" dirty="0">
                <a:latin typeface="Tahoma"/>
                <a:cs typeface="Tahoma"/>
              </a:rPr>
              <a:t>i</a:t>
            </a:r>
            <a:r>
              <a:rPr sz="971" spc="-9" dirty="0">
                <a:latin typeface="Tahoma"/>
                <a:cs typeface="Tahoma"/>
              </a:rPr>
              <a:t>z</a:t>
            </a:r>
            <a:r>
              <a:rPr sz="971" spc="-13" dirty="0">
                <a:latin typeface="Tahoma"/>
                <a:cs typeface="Tahoma"/>
              </a:rPr>
              <a:t>a</a:t>
            </a:r>
            <a:r>
              <a:rPr sz="971" spc="4" dirty="0">
                <a:latin typeface="Tahoma"/>
                <a:cs typeface="Tahoma"/>
              </a:rPr>
              <a:t>n</a:t>
            </a:r>
            <a:r>
              <a:rPr sz="971" spc="-93" dirty="0">
                <a:latin typeface="Tahoma"/>
                <a:cs typeface="Tahoma"/>
              </a:rPr>
              <a:t> </a:t>
            </a:r>
            <a:r>
              <a:rPr sz="971" spc="-9" dirty="0">
                <a:latin typeface="Tahoma"/>
                <a:cs typeface="Tahoma"/>
              </a:rPr>
              <a:t>r</a:t>
            </a:r>
            <a:r>
              <a:rPr sz="971" spc="-4" dirty="0">
                <a:latin typeface="Tahoma"/>
                <a:cs typeface="Tahoma"/>
              </a:rPr>
              <a:t>e</a:t>
            </a:r>
            <a:r>
              <a:rPr sz="971" spc="-44" dirty="0">
                <a:latin typeface="Tahoma"/>
                <a:cs typeface="Tahoma"/>
              </a:rPr>
              <a:t>g</a:t>
            </a:r>
            <a:r>
              <a:rPr sz="971" spc="22" dirty="0">
                <a:latin typeface="Tahoma"/>
                <a:cs typeface="Tahoma"/>
              </a:rPr>
              <a:t>l</a:t>
            </a:r>
            <a:r>
              <a:rPr sz="971" spc="-13" dirty="0">
                <a:latin typeface="Tahoma"/>
                <a:cs typeface="Tahoma"/>
              </a:rPr>
              <a:t>a</a:t>
            </a:r>
            <a:r>
              <a:rPr sz="971" spc="26" dirty="0">
                <a:latin typeface="Tahoma"/>
                <a:cs typeface="Tahoma"/>
              </a:rPr>
              <a:t>s</a:t>
            </a:r>
            <a:r>
              <a:rPr sz="971" spc="-93" dirty="0">
                <a:latin typeface="Tahoma"/>
                <a:cs typeface="Tahoma"/>
              </a:rPr>
              <a:t> </a:t>
            </a:r>
            <a:r>
              <a:rPr sz="971" spc="-18" dirty="0">
                <a:latin typeface="Tahoma"/>
                <a:cs typeface="Tahoma"/>
              </a:rPr>
              <a:t>y  </a:t>
            </a:r>
            <a:r>
              <a:rPr sz="971" dirty="0">
                <a:latin typeface="Tahoma"/>
                <a:cs typeface="Tahoma"/>
              </a:rPr>
              <a:t>conocimientos </a:t>
            </a:r>
            <a:r>
              <a:rPr sz="971" spc="4" dirty="0">
                <a:latin typeface="Tahoma"/>
                <a:cs typeface="Tahoma"/>
              </a:rPr>
              <a:t> esp</a:t>
            </a:r>
            <a:r>
              <a:rPr sz="971" spc="9" dirty="0">
                <a:latin typeface="Tahoma"/>
                <a:cs typeface="Tahoma"/>
              </a:rPr>
              <a:t>e</a:t>
            </a:r>
            <a:r>
              <a:rPr sz="971" spc="13" dirty="0">
                <a:latin typeface="Tahoma"/>
                <a:cs typeface="Tahoma"/>
              </a:rPr>
              <a:t>c</a:t>
            </a:r>
            <a:r>
              <a:rPr sz="971" dirty="0">
                <a:latin typeface="Tahoma"/>
                <a:cs typeface="Tahoma"/>
              </a:rPr>
              <a:t>í</a:t>
            </a:r>
            <a:r>
              <a:rPr sz="971" spc="-18" dirty="0">
                <a:latin typeface="Tahoma"/>
                <a:cs typeface="Tahoma"/>
              </a:rPr>
              <a:t>f</a:t>
            </a:r>
            <a:r>
              <a:rPr sz="971" dirty="0">
                <a:latin typeface="Tahoma"/>
                <a:cs typeface="Tahoma"/>
              </a:rPr>
              <a:t>i</a:t>
            </a:r>
            <a:r>
              <a:rPr sz="971" spc="22" dirty="0">
                <a:latin typeface="Tahoma"/>
                <a:cs typeface="Tahoma"/>
              </a:rPr>
              <a:t>c</a:t>
            </a:r>
            <a:r>
              <a:rPr sz="971" spc="-9" dirty="0">
                <a:latin typeface="Tahoma"/>
                <a:cs typeface="Tahoma"/>
              </a:rPr>
              <a:t>o</a:t>
            </a:r>
            <a:r>
              <a:rPr sz="971" spc="26" dirty="0">
                <a:latin typeface="Tahoma"/>
                <a:cs typeface="Tahoma"/>
              </a:rPr>
              <a:t>s</a:t>
            </a:r>
            <a:r>
              <a:rPr sz="971" spc="-93" dirty="0">
                <a:latin typeface="Tahoma"/>
                <a:cs typeface="Tahoma"/>
              </a:rPr>
              <a:t> </a:t>
            </a:r>
            <a:r>
              <a:rPr sz="971" spc="4" dirty="0">
                <a:latin typeface="Tahoma"/>
                <a:cs typeface="Tahoma"/>
              </a:rPr>
              <a:t>p</a:t>
            </a:r>
            <a:r>
              <a:rPr sz="971" spc="-13" dirty="0">
                <a:latin typeface="Tahoma"/>
                <a:cs typeface="Tahoma"/>
              </a:rPr>
              <a:t>a</a:t>
            </a:r>
            <a:r>
              <a:rPr sz="971" spc="-9" dirty="0">
                <a:latin typeface="Tahoma"/>
                <a:cs typeface="Tahoma"/>
              </a:rPr>
              <a:t>r</a:t>
            </a:r>
            <a:r>
              <a:rPr sz="971" dirty="0">
                <a:latin typeface="Tahoma"/>
                <a:cs typeface="Tahoma"/>
              </a:rPr>
              <a:t>a  </a:t>
            </a:r>
            <a:r>
              <a:rPr sz="971" spc="-4" dirty="0">
                <a:latin typeface="Tahoma"/>
                <a:cs typeface="Tahoma"/>
              </a:rPr>
              <a:t>i</a:t>
            </a:r>
            <a:r>
              <a:rPr sz="971" spc="13" dirty="0">
                <a:latin typeface="Tahoma"/>
                <a:cs typeface="Tahoma"/>
              </a:rPr>
              <a:t>m</a:t>
            </a:r>
            <a:r>
              <a:rPr sz="971" spc="-9" dirty="0">
                <a:latin typeface="Tahoma"/>
                <a:cs typeface="Tahoma"/>
              </a:rPr>
              <a:t>i</a:t>
            </a:r>
            <a:r>
              <a:rPr sz="971" dirty="0">
                <a:latin typeface="Tahoma"/>
                <a:cs typeface="Tahoma"/>
              </a:rPr>
              <a:t>t</a:t>
            </a:r>
            <a:r>
              <a:rPr sz="971" spc="-13" dirty="0">
                <a:latin typeface="Tahoma"/>
                <a:cs typeface="Tahoma"/>
              </a:rPr>
              <a:t>a</a:t>
            </a:r>
            <a:r>
              <a:rPr sz="971" spc="-4" dirty="0">
                <a:latin typeface="Tahoma"/>
                <a:cs typeface="Tahoma"/>
              </a:rPr>
              <a:t>r</a:t>
            </a:r>
            <a:r>
              <a:rPr sz="971" spc="-79" dirty="0">
                <a:latin typeface="Tahoma"/>
                <a:cs typeface="Tahoma"/>
              </a:rPr>
              <a:t> </a:t>
            </a:r>
            <a:r>
              <a:rPr sz="971" spc="22" dirty="0">
                <a:latin typeface="Tahoma"/>
                <a:cs typeface="Tahoma"/>
              </a:rPr>
              <a:t>l</a:t>
            </a:r>
            <a:r>
              <a:rPr sz="971" dirty="0">
                <a:latin typeface="Tahoma"/>
                <a:cs typeface="Tahoma"/>
              </a:rPr>
              <a:t>a</a:t>
            </a:r>
            <a:r>
              <a:rPr sz="971" spc="-93" dirty="0">
                <a:latin typeface="Tahoma"/>
                <a:cs typeface="Tahoma"/>
              </a:rPr>
              <a:t> </a:t>
            </a:r>
            <a:r>
              <a:rPr sz="971" spc="-4" dirty="0">
                <a:latin typeface="Tahoma"/>
                <a:cs typeface="Tahoma"/>
              </a:rPr>
              <a:t>t</a:t>
            </a:r>
            <a:r>
              <a:rPr sz="971" spc="-9" dirty="0">
                <a:latin typeface="Tahoma"/>
                <a:cs typeface="Tahoma"/>
              </a:rPr>
              <a:t>o</a:t>
            </a:r>
            <a:r>
              <a:rPr sz="971" spc="9" dirty="0">
                <a:latin typeface="Tahoma"/>
                <a:cs typeface="Tahoma"/>
              </a:rPr>
              <a:t>m</a:t>
            </a:r>
            <a:r>
              <a:rPr sz="971" dirty="0">
                <a:latin typeface="Tahoma"/>
                <a:cs typeface="Tahoma"/>
              </a:rPr>
              <a:t>a  </a:t>
            </a:r>
            <a:r>
              <a:rPr sz="971" spc="4" dirty="0">
                <a:latin typeface="Tahoma"/>
                <a:cs typeface="Tahoma"/>
              </a:rPr>
              <a:t>d</a:t>
            </a:r>
            <a:r>
              <a:rPr sz="971" spc="18" dirty="0">
                <a:latin typeface="Tahoma"/>
                <a:cs typeface="Tahoma"/>
              </a:rPr>
              <a:t>e</a:t>
            </a:r>
            <a:r>
              <a:rPr sz="971" spc="-97" dirty="0">
                <a:latin typeface="Tahoma"/>
                <a:cs typeface="Tahoma"/>
              </a:rPr>
              <a:t> </a:t>
            </a:r>
            <a:r>
              <a:rPr sz="971" spc="4" dirty="0">
                <a:latin typeface="Tahoma"/>
                <a:cs typeface="Tahoma"/>
              </a:rPr>
              <a:t>d</a:t>
            </a:r>
            <a:r>
              <a:rPr sz="971" dirty="0">
                <a:latin typeface="Tahoma"/>
                <a:cs typeface="Tahoma"/>
              </a:rPr>
              <a:t>e</a:t>
            </a:r>
            <a:r>
              <a:rPr sz="971" spc="22" dirty="0">
                <a:latin typeface="Tahoma"/>
                <a:cs typeface="Tahoma"/>
              </a:rPr>
              <a:t>c</a:t>
            </a:r>
            <a:r>
              <a:rPr sz="971" spc="4" dirty="0">
                <a:latin typeface="Tahoma"/>
                <a:cs typeface="Tahoma"/>
              </a:rPr>
              <a:t>is</a:t>
            </a:r>
            <a:r>
              <a:rPr sz="971" spc="-4" dirty="0">
                <a:latin typeface="Tahoma"/>
                <a:cs typeface="Tahoma"/>
              </a:rPr>
              <a:t>io</a:t>
            </a:r>
            <a:r>
              <a:rPr sz="971" spc="-9" dirty="0">
                <a:latin typeface="Tahoma"/>
                <a:cs typeface="Tahoma"/>
              </a:rPr>
              <a:t>n</a:t>
            </a:r>
            <a:r>
              <a:rPr sz="971" spc="-4" dirty="0">
                <a:latin typeface="Tahoma"/>
                <a:cs typeface="Tahoma"/>
              </a:rPr>
              <a:t>e</a:t>
            </a:r>
            <a:r>
              <a:rPr sz="971" spc="22" dirty="0">
                <a:latin typeface="Tahoma"/>
                <a:cs typeface="Tahoma"/>
              </a:rPr>
              <a:t>s  </a:t>
            </a:r>
            <a:r>
              <a:rPr sz="971" spc="-4" dirty="0">
                <a:latin typeface="Tahoma"/>
                <a:cs typeface="Tahoma"/>
              </a:rPr>
              <a:t>humanas</a:t>
            </a:r>
            <a:endParaRPr sz="971">
              <a:latin typeface="Tahoma"/>
              <a:cs typeface="Tahoma"/>
            </a:endParaRPr>
          </a:p>
        </p:txBody>
      </p:sp>
      <p:pic>
        <p:nvPicPr>
          <p:cNvPr id="15" name="object 15"/>
          <p:cNvPicPr/>
          <p:nvPr/>
        </p:nvPicPr>
        <p:blipFill>
          <a:blip r:embed="rId8" cstate="print"/>
          <a:stretch>
            <a:fillRect/>
          </a:stretch>
        </p:blipFill>
        <p:spPr>
          <a:xfrm>
            <a:off x="9001461" y="3169471"/>
            <a:ext cx="438374" cy="435684"/>
          </a:xfrm>
          <a:prstGeom prst="rect">
            <a:avLst/>
          </a:prstGeom>
        </p:spPr>
      </p:pic>
      <p:sp>
        <p:nvSpPr>
          <p:cNvPr id="16" name="object 16"/>
          <p:cNvSpPr txBox="1"/>
          <p:nvPr/>
        </p:nvSpPr>
        <p:spPr>
          <a:xfrm>
            <a:off x="8994238" y="3750413"/>
            <a:ext cx="620246" cy="470770"/>
          </a:xfrm>
          <a:prstGeom prst="rect">
            <a:avLst/>
          </a:prstGeom>
        </p:spPr>
        <p:txBody>
          <a:bodyPr vert="horz" wrap="square" lIns="0" tIns="9525" rIns="0" bIns="0" rtlCol="0">
            <a:spAutoFit/>
          </a:bodyPr>
          <a:lstStyle/>
          <a:p>
            <a:pPr marL="11206" marR="4483">
              <a:lnSpc>
                <a:spcPct val="106400"/>
              </a:lnSpc>
              <a:spcBef>
                <a:spcPts val="75"/>
              </a:spcBef>
            </a:pPr>
            <a:r>
              <a:rPr sz="971" spc="4" dirty="0">
                <a:latin typeface="Tahoma"/>
                <a:cs typeface="Tahoma"/>
              </a:rPr>
              <a:t>Redes </a:t>
            </a:r>
            <a:r>
              <a:rPr sz="971" spc="9" dirty="0">
                <a:latin typeface="Tahoma"/>
                <a:cs typeface="Tahoma"/>
              </a:rPr>
              <a:t> </a:t>
            </a:r>
            <a:r>
              <a:rPr sz="971" spc="-4" dirty="0">
                <a:latin typeface="Tahoma"/>
                <a:cs typeface="Tahoma"/>
              </a:rPr>
              <a:t>n</a:t>
            </a:r>
            <a:r>
              <a:rPr sz="971" spc="-9" dirty="0">
                <a:latin typeface="Tahoma"/>
                <a:cs typeface="Tahoma"/>
              </a:rPr>
              <a:t>e</a:t>
            </a:r>
            <a:r>
              <a:rPr sz="971" spc="-13" dirty="0">
                <a:latin typeface="Tahoma"/>
                <a:cs typeface="Tahoma"/>
              </a:rPr>
              <a:t>u</a:t>
            </a:r>
            <a:r>
              <a:rPr sz="971" spc="-4" dirty="0">
                <a:latin typeface="Tahoma"/>
                <a:cs typeface="Tahoma"/>
              </a:rPr>
              <a:t>r</a:t>
            </a:r>
            <a:r>
              <a:rPr sz="971" spc="-9" dirty="0">
                <a:latin typeface="Tahoma"/>
                <a:cs typeface="Tahoma"/>
              </a:rPr>
              <a:t>o</a:t>
            </a:r>
            <a:r>
              <a:rPr sz="971" spc="-13" dirty="0">
                <a:latin typeface="Tahoma"/>
                <a:cs typeface="Tahoma"/>
              </a:rPr>
              <a:t>na</a:t>
            </a:r>
            <a:r>
              <a:rPr sz="971" spc="22" dirty="0">
                <a:latin typeface="Tahoma"/>
                <a:cs typeface="Tahoma"/>
              </a:rPr>
              <a:t>l</a:t>
            </a:r>
            <a:r>
              <a:rPr sz="971" spc="-4" dirty="0">
                <a:latin typeface="Tahoma"/>
                <a:cs typeface="Tahoma"/>
              </a:rPr>
              <a:t>e</a:t>
            </a:r>
            <a:r>
              <a:rPr sz="971" spc="22" dirty="0">
                <a:latin typeface="Tahoma"/>
                <a:cs typeface="Tahoma"/>
              </a:rPr>
              <a:t>s  </a:t>
            </a:r>
            <a:r>
              <a:rPr sz="971" dirty="0">
                <a:latin typeface="Tahoma"/>
                <a:cs typeface="Tahoma"/>
              </a:rPr>
              <a:t>artificiales</a:t>
            </a:r>
            <a:endParaRPr sz="971">
              <a:latin typeface="Tahoma"/>
              <a:cs typeface="Tahoma"/>
            </a:endParaRPr>
          </a:p>
        </p:txBody>
      </p:sp>
      <p:sp>
        <p:nvSpPr>
          <p:cNvPr id="17" name="object 17"/>
          <p:cNvSpPr txBox="1"/>
          <p:nvPr/>
        </p:nvSpPr>
        <p:spPr>
          <a:xfrm>
            <a:off x="8994238" y="4363599"/>
            <a:ext cx="857250" cy="963393"/>
          </a:xfrm>
          <a:prstGeom prst="rect">
            <a:avLst/>
          </a:prstGeom>
        </p:spPr>
        <p:txBody>
          <a:bodyPr vert="horz" wrap="square" lIns="0" tIns="10085" rIns="0" bIns="0" rtlCol="0">
            <a:spAutoFit/>
          </a:bodyPr>
          <a:lstStyle/>
          <a:p>
            <a:pPr marL="11206" marR="4483">
              <a:lnSpc>
                <a:spcPct val="108000"/>
              </a:lnSpc>
              <a:spcBef>
                <a:spcPts val="79"/>
              </a:spcBef>
            </a:pPr>
            <a:r>
              <a:rPr sz="971" spc="-4" dirty="0">
                <a:latin typeface="Tahoma"/>
                <a:cs typeface="Tahoma"/>
              </a:rPr>
              <a:t>S</a:t>
            </a:r>
            <a:r>
              <a:rPr sz="971" spc="9" dirty="0">
                <a:latin typeface="Tahoma"/>
                <a:cs typeface="Tahoma"/>
              </a:rPr>
              <a:t>e</a:t>
            </a:r>
            <a:r>
              <a:rPr sz="971" spc="-93" dirty="0">
                <a:latin typeface="Tahoma"/>
                <a:cs typeface="Tahoma"/>
              </a:rPr>
              <a:t> </a:t>
            </a:r>
            <a:r>
              <a:rPr sz="971" spc="-9" dirty="0">
                <a:latin typeface="Tahoma"/>
                <a:cs typeface="Tahoma"/>
              </a:rPr>
              <a:t>u</a:t>
            </a:r>
            <a:r>
              <a:rPr sz="971" spc="13" dirty="0">
                <a:latin typeface="Tahoma"/>
                <a:cs typeface="Tahoma"/>
              </a:rPr>
              <a:t>s</a:t>
            </a:r>
            <a:r>
              <a:rPr sz="971" spc="-13" dirty="0">
                <a:latin typeface="Tahoma"/>
                <a:cs typeface="Tahoma"/>
              </a:rPr>
              <a:t>a</a:t>
            </a:r>
            <a:r>
              <a:rPr sz="971" spc="4" dirty="0">
                <a:latin typeface="Tahoma"/>
                <a:cs typeface="Tahoma"/>
              </a:rPr>
              <a:t>n</a:t>
            </a:r>
            <a:r>
              <a:rPr sz="971" spc="-93" dirty="0">
                <a:latin typeface="Tahoma"/>
                <a:cs typeface="Tahoma"/>
              </a:rPr>
              <a:t> </a:t>
            </a:r>
            <a:r>
              <a:rPr sz="971" spc="-4" dirty="0">
                <a:latin typeface="Tahoma"/>
                <a:cs typeface="Tahoma"/>
              </a:rPr>
              <a:t>e</a:t>
            </a:r>
            <a:r>
              <a:rPr sz="971" dirty="0">
                <a:latin typeface="Tahoma"/>
                <a:cs typeface="Tahoma"/>
              </a:rPr>
              <a:t>n  r</a:t>
            </a:r>
            <a:r>
              <a:rPr sz="971" spc="-13" dirty="0">
                <a:latin typeface="Tahoma"/>
                <a:cs typeface="Tahoma"/>
              </a:rPr>
              <a:t>e</a:t>
            </a:r>
            <a:r>
              <a:rPr sz="971" spc="22" dirty="0">
                <a:latin typeface="Tahoma"/>
                <a:cs typeface="Tahoma"/>
              </a:rPr>
              <a:t>c</a:t>
            </a:r>
            <a:r>
              <a:rPr sz="971" spc="-9" dirty="0">
                <a:latin typeface="Tahoma"/>
                <a:cs typeface="Tahoma"/>
              </a:rPr>
              <a:t>ono</a:t>
            </a:r>
            <a:r>
              <a:rPr sz="971" spc="22" dirty="0">
                <a:latin typeface="Tahoma"/>
                <a:cs typeface="Tahoma"/>
              </a:rPr>
              <a:t>c</a:t>
            </a:r>
            <a:r>
              <a:rPr sz="971" dirty="0">
                <a:latin typeface="Tahoma"/>
                <a:cs typeface="Tahoma"/>
              </a:rPr>
              <a:t>i</a:t>
            </a:r>
            <a:r>
              <a:rPr sz="971" spc="9" dirty="0">
                <a:latin typeface="Tahoma"/>
                <a:cs typeface="Tahoma"/>
              </a:rPr>
              <a:t>m</a:t>
            </a:r>
            <a:r>
              <a:rPr sz="971" dirty="0">
                <a:latin typeface="Tahoma"/>
                <a:cs typeface="Tahoma"/>
              </a:rPr>
              <a:t>i</a:t>
            </a:r>
            <a:r>
              <a:rPr sz="971" spc="-4" dirty="0">
                <a:latin typeface="Tahoma"/>
                <a:cs typeface="Tahoma"/>
              </a:rPr>
              <a:t>e</a:t>
            </a:r>
            <a:r>
              <a:rPr sz="971" spc="-9" dirty="0">
                <a:latin typeface="Tahoma"/>
                <a:cs typeface="Tahoma"/>
              </a:rPr>
              <a:t>nt</a:t>
            </a:r>
            <a:r>
              <a:rPr sz="971" spc="4" dirty="0">
                <a:latin typeface="Tahoma"/>
                <a:cs typeface="Tahoma"/>
              </a:rPr>
              <a:t>o  d</a:t>
            </a:r>
            <a:r>
              <a:rPr sz="971" spc="18" dirty="0">
                <a:latin typeface="Tahoma"/>
                <a:cs typeface="Tahoma"/>
              </a:rPr>
              <a:t>e</a:t>
            </a:r>
            <a:r>
              <a:rPr sz="971" spc="-97" dirty="0">
                <a:latin typeface="Tahoma"/>
                <a:cs typeface="Tahoma"/>
              </a:rPr>
              <a:t> </a:t>
            </a:r>
            <a:r>
              <a:rPr sz="971" spc="-22" dirty="0">
                <a:latin typeface="Tahoma"/>
                <a:cs typeface="Tahoma"/>
              </a:rPr>
              <a:t>vo</a:t>
            </a:r>
            <a:r>
              <a:rPr sz="971" spc="-9" dirty="0">
                <a:latin typeface="Tahoma"/>
                <a:cs typeface="Tahoma"/>
              </a:rPr>
              <a:t>z</a:t>
            </a:r>
            <a:r>
              <a:rPr sz="971" spc="-44" dirty="0">
                <a:latin typeface="Tahoma"/>
                <a:cs typeface="Tahoma"/>
              </a:rPr>
              <a:t>,</a:t>
            </a:r>
            <a:r>
              <a:rPr sz="971" spc="-84" dirty="0">
                <a:latin typeface="Tahoma"/>
                <a:cs typeface="Tahoma"/>
              </a:rPr>
              <a:t> </a:t>
            </a:r>
            <a:r>
              <a:rPr sz="971" dirty="0">
                <a:latin typeface="Tahoma"/>
                <a:cs typeface="Tahoma"/>
              </a:rPr>
              <a:t>de  </a:t>
            </a:r>
            <a:r>
              <a:rPr sz="971" spc="-9" dirty="0">
                <a:latin typeface="Tahoma"/>
                <a:cs typeface="Tahoma"/>
              </a:rPr>
              <a:t>patrones, </a:t>
            </a:r>
            <a:r>
              <a:rPr sz="971" spc="-4" dirty="0">
                <a:latin typeface="Tahoma"/>
                <a:cs typeface="Tahoma"/>
              </a:rPr>
              <a:t> </a:t>
            </a:r>
            <a:r>
              <a:rPr sz="971" spc="-13" dirty="0">
                <a:latin typeface="Tahoma"/>
                <a:cs typeface="Tahoma"/>
              </a:rPr>
              <a:t>aná</a:t>
            </a:r>
            <a:r>
              <a:rPr sz="971" spc="22" dirty="0">
                <a:latin typeface="Tahoma"/>
                <a:cs typeface="Tahoma"/>
              </a:rPr>
              <a:t>l</a:t>
            </a:r>
            <a:r>
              <a:rPr sz="971" dirty="0">
                <a:latin typeface="Tahoma"/>
                <a:cs typeface="Tahoma"/>
              </a:rPr>
              <a:t>i</a:t>
            </a:r>
            <a:r>
              <a:rPr sz="971" spc="13" dirty="0">
                <a:latin typeface="Tahoma"/>
                <a:cs typeface="Tahoma"/>
              </a:rPr>
              <a:t>s</a:t>
            </a:r>
            <a:r>
              <a:rPr sz="971" dirty="0">
                <a:latin typeface="Tahoma"/>
                <a:cs typeface="Tahoma"/>
              </a:rPr>
              <a:t>i</a:t>
            </a:r>
            <a:r>
              <a:rPr sz="971" spc="26" dirty="0">
                <a:latin typeface="Tahoma"/>
                <a:cs typeface="Tahoma"/>
              </a:rPr>
              <a:t>s</a:t>
            </a:r>
            <a:r>
              <a:rPr sz="971" spc="-93" dirty="0">
                <a:latin typeface="Tahoma"/>
                <a:cs typeface="Tahoma"/>
              </a:rPr>
              <a:t> </a:t>
            </a:r>
            <a:r>
              <a:rPr sz="971" spc="4" dirty="0">
                <a:latin typeface="Tahoma"/>
                <a:cs typeface="Tahoma"/>
              </a:rPr>
              <a:t>d</a:t>
            </a:r>
            <a:r>
              <a:rPr sz="971" spc="9" dirty="0">
                <a:latin typeface="Tahoma"/>
                <a:cs typeface="Tahoma"/>
              </a:rPr>
              <a:t>e  </a:t>
            </a:r>
            <a:r>
              <a:rPr sz="971" dirty="0">
                <a:latin typeface="Tahoma"/>
                <a:cs typeface="Tahoma"/>
              </a:rPr>
              <a:t>datos</a:t>
            </a:r>
            <a:endParaRPr sz="971">
              <a:latin typeface="Tahoma"/>
              <a:cs typeface="Tahoma"/>
            </a:endParaRPr>
          </a:p>
        </p:txBody>
      </p:sp>
      <p:pic>
        <p:nvPicPr>
          <p:cNvPr id="18" name="object 18"/>
          <p:cNvPicPr/>
          <p:nvPr/>
        </p:nvPicPr>
        <p:blipFill>
          <a:blip r:embed="rId9" cstate="print"/>
          <a:stretch>
            <a:fillRect/>
          </a:stretch>
        </p:blipFill>
        <p:spPr>
          <a:xfrm>
            <a:off x="3082066" y="3169471"/>
            <a:ext cx="510988" cy="510988"/>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 name="object 2"/>
          <p:cNvGrpSpPr/>
          <p:nvPr/>
        </p:nvGrpSpPr>
        <p:grpSpPr>
          <a:xfrm>
            <a:off x="3915736" y="1177321"/>
            <a:ext cx="6325721" cy="4082863"/>
            <a:chOff x="2558234" y="1334296"/>
            <a:chExt cx="7169150" cy="4627245"/>
          </a:xfrm>
        </p:grpSpPr>
        <p:sp>
          <p:nvSpPr>
            <p:cNvPr id="3" name="object 3"/>
            <p:cNvSpPr/>
            <p:nvPr/>
          </p:nvSpPr>
          <p:spPr>
            <a:xfrm>
              <a:off x="2565079" y="3571521"/>
              <a:ext cx="7162165" cy="0"/>
            </a:xfrm>
            <a:custGeom>
              <a:avLst/>
              <a:gdLst/>
              <a:ahLst/>
              <a:cxnLst/>
              <a:rect l="l" t="t" r="r" b="b"/>
              <a:pathLst>
                <a:path w="7162165">
                  <a:moveTo>
                    <a:pt x="0" y="0"/>
                  </a:moveTo>
                  <a:lnTo>
                    <a:pt x="7162051" y="1"/>
                  </a:lnTo>
                </a:path>
              </a:pathLst>
            </a:custGeom>
            <a:ln w="13703">
              <a:solidFill>
                <a:srgbClr val="000000"/>
              </a:solidFill>
            </a:ln>
          </p:spPr>
          <p:txBody>
            <a:bodyPr wrap="square" lIns="0" tIns="0" rIns="0" bIns="0" rtlCol="0"/>
            <a:lstStyle/>
            <a:p>
              <a:endParaRPr sz="1588"/>
            </a:p>
          </p:txBody>
        </p:sp>
        <p:sp>
          <p:nvSpPr>
            <p:cNvPr id="4" name="object 4"/>
            <p:cNvSpPr/>
            <p:nvPr/>
          </p:nvSpPr>
          <p:spPr>
            <a:xfrm>
              <a:off x="2565078" y="1335504"/>
              <a:ext cx="0" cy="4625975"/>
            </a:xfrm>
            <a:custGeom>
              <a:avLst/>
              <a:gdLst/>
              <a:ahLst/>
              <a:cxnLst/>
              <a:rect l="l" t="t" r="r" b="b"/>
              <a:pathLst>
                <a:path h="4625975">
                  <a:moveTo>
                    <a:pt x="0" y="0"/>
                  </a:moveTo>
                  <a:lnTo>
                    <a:pt x="1" y="4625558"/>
                  </a:lnTo>
                </a:path>
              </a:pathLst>
            </a:custGeom>
            <a:ln w="13687">
              <a:solidFill>
                <a:srgbClr val="000000"/>
              </a:solidFill>
            </a:ln>
          </p:spPr>
          <p:txBody>
            <a:bodyPr wrap="square" lIns="0" tIns="0" rIns="0" bIns="0" rtlCol="0"/>
            <a:lstStyle/>
            <a:p>
              <a:endParaRPr sz="1588"/>
            </a:p>
          </p:txBody>
        </p:sp>
        <p:sp>
          <p:nvSpPr>
            <p:cNvPr id="5" name="object 5"/>
            <p:cNvSpPr/>
            <p:nvPr/>
          </p:nvSpPr>
          <p:spPr>
            <a:xfrm>
              <a:off x="7492037" y="1335504"/>
              <a:ext cx="0" cy="4625975"/>
            </a:xfrm>
            <a:custGeom>
              <a:avLst/>
              <a:gdLst/>
              <a:ahLst/>
              <a:cxnLst/>
              <a:rect l="l" t="t" r="r" b="b"/>
              <a:pathLst>
                <a:path h="4625975">
                  <a:moveTo>
                    <a:pt x="0" y="0"/>
                  </a:moveTo>
                  <a:lnTo>
                    <a:pt x="1" y="4625558"/>
                  </a:lnTo>
                </a:path>
              </a:pathLst>
            </a:custGeom>
            <a:ln w="13687">
              <a:solidFill>
                <a:srgbClr val="000000"/>
              </a:solidFill>
            </a:ln>
          </p:spPr>
          <p:txBody>
            <a:bodyPr wrap="square" lIns="0" tIns="0" rIns="0" bIns="0" rtlCol="0"/>
            <a:lstStyle/>
            <a:p>
              <a:endParaRPr sz="1588"/>
            </a:p>
          </p:txBody>
        </p:sp>
        <p:sp>
          <p:nvSpPr>
            <p:cNvPr id="6" name="object 6"/>
            <p:cNvSpPr/>
            <p:nvPr/>
          </p:nvSpPr>
          <p:spPr>
            <a:xfrm>
              <a:off x="5027326" y="1334296"/>
              <a:ext cx="0" cy="4625975"/>
            </a:xfrm>
            <a:custGeom>
              <a:avLst/>
              <a:gdLst/>
              <a:ahLst/>
              <a:cxnLst/>
              <a:rect l="l" t="t" r="r" b="b"/>
              <a:pathLst>
                <a:path h="4625975">
                  <a:moveTo>
                    <a:pt x="0" y="0"/>
                  </a:moveTo>
                  <a:lnTo>
                    <a:pt x="1" y="4625558"/>
                  </a:lnTo>
                </a:path>
              </a:pathLst>
            </a:custGeom>
            <a:ln w="13687">
              <a:solidFill>
                <a:srgbClr val="000000"/>
              </a:solidFill>
            </a:ln>
          </p:spPr>
          <p:txBody>
            <a:bodyPr wrap="square" lIns="0" tIns="0" rIns="0" bIns="0" rtlCol="0"/>
            <a:lstStyle/>
            <a:p>
              <a:endParaRPr sz="1588"/>
            </a:p>
          </p:txBody>
        </p:sp>
      </p:grpSp>
      <p:sp>
        <p:nvSpPr>
          <p:cNvPr id="7" name="object 7"/>
          <p:cNvSpPr txBox="1"/>
          <p:nvPr/>
        </p:nvSpPr>
        <p:spPr>
          <a:xfrm>
            <a:off x="10139347" y="5589418"/>
            <a:ext cx="110378" cy="92748"/>
          </a:xfrm>
          <a:prstGeom prst="rect">
            <a:avLst/>
          </a:prstGeom>
        </p:spPr>
        <p:txBody>
          <a:bodyPr vert="horz" wrap="square" lIns="0" tIns="11206" rIns="0" bIns="0" rtlCol="0">
            <a:spAutoFit/>
          </a:bodyPr>
          <a:lstStyle/>
          <a:p>
            <a:pPr marL="11206">
              <a:spcBef>
                <a:spcPts val="88"/>
              </a:spcBef>
            </a:pPr>
            <a:r>
              <a:rPr sz="529" spc="62" dirty="0">
                <a:latin typeface="Trebuchet MS"/>
                <a:cs typeface="Trebuchet MS"/>
              </a:rPr>
              <a:t>12</a:t>
            </a:r>
            <a:endParaRPr sz="529">
              <a:latin typeface="Trebuchet MS"/>
              <a:cs typeface="Trebuchet MS"/>
            </a:endParaRPr>
          </a:p>
        </p:txBody>
      </p:sp>
      <p:pic>
        <p:nvPicPr>
          <p:cNvPr id="8" name="object 8"/>
          <p:cNvPicPr/>
          <p:nvPr/>
        </p:nvPicPr>
        <p:blipFill>
          <a:blip r:embed="rId4" cstate="print"/>
          <a:stretch>
            <a:fillRect/>
          </a:stretch>
        </p:blipFill>
        <p:spPr>
          <a:xfrm>
            <a:off x="1748118" y="975230"/>
            <a:ext cx="8695765" cy="4896332"/>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 name="object 2"/>
          <p:cNvGrpSpPr/>
          <p:nvPr/>
        </p:nvGrpSpPr>
        <p:grpSpPr>
          <a:xfrm>
            <a:off x="1738872" y="965986"/>
            <a:ext cx="2192431" cy="4914900"/>
            <a:chOff x="91121" y="1094784"/>
            <a:chExt cx="2484755" cy="5570220"/>
          </a:xfrm>
        </p:grpSpPr>
        <p:sp>
          <p:nvSpPr>
            <p:cNvPr id="3" name="object 3"/>
            <p:cNvSpPr/>
            <p:nvPr/>
          </p:nvSpPr>
          <p:spPr>
            <a:xfrm>
              <a:off x="101598" y="1105261"/>
              <a:ext cx="2463800" cy="5549265"/>
            </a:xfrm>
            <a:custGeom>
              <a:avLst/>
              <a:gdLst/>
              <a:ahLst/>
              <a:cxnLst/>
              <a:rect l="l" t="t" r="r" b="b"/>
              <a:pathLst>
                <a:path w="2463800" h="5549265">
                  <a:moveTo>
                    <a:pt x="2463481" y="0"/>
                  </a:moveTo>
                  <a:lnTo>
                    <a:pt x="0" y="0"/>
                  </a:lnTo>
                  <a:lnTo>
                    <a:pt x="0" y="5549177"/>
                  </a:lnTo>
                  <a:lnTo>
                    <a:pt x="2463481" y="5549177"/>
                  </a:lnTo>
                  <a:lnTo>
                    <a:pt x="2463481" y="0"/>
                  </a:lnTo>
                  <a:close/>
                </a:path>
              </a:pathLst>
            </a:custGeom>
            <a:solidFill>
              <a:srgbClr val="E5F6FF"/>
            </a:solidFill>
          </p:spPr>
          <p:txBody>
            <a:bodyPr wrap="square" lIns="0" tIns="0" rIns="0" bIns="0" rtlCol="0"/>
            <a:lstStyle/>
            <a:p>
              <a:endParaRPr sz="1588"/>
            </a:p>
          </p:txBody>
        </p:sp>
        <p:sp>
          <p:nvSpPr>
            <p:cNvPr id="4" name="object 4"/>
            <p:cNvSpPr/>
            <p:nvPr/>
          </p:nvSpPr>
          <p:spPr>
            <a:xfrm>
              <a:off x="101599" y="1105261"/>
              <a:ext cx="2463800" cy="5549265"/>
            </a:xfrm>
            <a:custGeom>
              <a:avLst/>
              <a:gdLst/>
              <a:ahLst/>
              <a:cxnLst/>
              <a:rect l="l" t="t" r="r" b="b"/>
              <a:pathLst>
                <a:path w="2463800" h="5549265">
                  <a:moveTo>
                    <a:pt x="2463480" y="0"/>
                  </a:moveTo>
                  <a:lnTo>
                    <a:pt x="0" y="0"/>
                  </a:lnTo>
                  <a:lnTo>
                    <a:pt x="0" y="5549176"/>
                  </a:lnTo>
                  <a:lnTo>
                    <a:pt x="2463480" y="5549176"/>
                  </a:lnTo>
                  <a:lnTo>
                    <a:pt x="2463480" y="0"/>
                  </a:lnTo>
                  <a:close/>
                </a:path>
              </a:pathLst>
            </a:custGeom>
            <a:ln w="20535">
              <a:solidFill>
                <a:srgbClr val="E5F6FF"/>
              </a:solidFill>
            </a:ln>
          </p:spPr>
          <p:txBody>
            <a:bodyPr wrap="square" lIns="0" tIns="0" rIns="0" bIns="0" rtlCol="0"/>
            <a:lstStyle/>
            <a:p>
              <a:endParaRPr sz="1588"/>
            </a:p>
          </p:txBody>
        </p:sp>
      </p:grpSp>
      <p:sp>
        <p:nvSpPr>
          <p:cNvPr id="5" name="object 5"/>
          <p:cNvSpPr txBox="1"/>
          <p:nvPr/>
        </p:nvSpPr>
        <p:spPr>
          <a:xfrm>
            <a:off x="1959234" y="2075893"/>
            <a:ext cx="1288116" cy="1072148"/>
          </a:xfrm>
          <a:prstGeom prst="rect">
            <a:avLst/>
          </a:prstGeom>
        </p:spPr>
        <p:txBody>
          <a:bodyPr vert="horz" wrap="square" lIns="0" tIns="12886" rIns="0" bIns="0" rtlCol="0">
            <a:spAutoFit/>
          </a:bodyPr>
          <a:lstStyle/>
          <a:p>
            <a:pPr marL="11206" marR="4483">
              <a:lnSpc>
                <a:spcPct val="99600"/>
              </a:lnSpc>
              <a:spcBef>
                <a:spcPts val="101"/>
              </a:spcBef>
            </a:pPr>
            <a:r>
              <a:rPr sz="2294" spc="88" dirty="0">
                <a:latin typeface="Tahoma"/>
                <a:cs typeface="Tahoma"/>
              </a:rPr>
              <a:t>P</a:t>
            </a:r>
            <a:r>
              <a:rPr sz="2294" spc="40" dirty="0">
                <a:latin typeface="Tahoma"/>
                <a:cs typeface="Tahoma"/>
              </a:rPr>
              <a:t>i</a:t>
            </a:r>
            <a:r>
              <a:rPr sz="2294" spc="75" dirty="0">
                <a:latin typeface="Tahoma"/>
                <a:cs typeface="Tahoma"/>
              </a:rPr>
              <a:t>l</a:t>
            </a:r>
            <a:r>
              <a:rPr sz="2294" spc="-9" dirty="0">
                <a:latin typeface="Tahoma"/>
                <a:cs typeface="Tahoma"/>
              </a:rPr>
              <a:t>ar</a:t>
            </a:r>
            <a:r>
              <a:rPr sz="2294" spc="22" dirty="0">
                <a:latin typeface="Tahoma"/>
                <a:cs typeface="Tahoma"/>
              </a:rPr>
              <a:t>e</a:t>
            </a:r>
            <a:r>
              <a:rPr sz="2294" spc="66" dirty="0">
                <a:latin typeface="Tahoma"/>
                <a:cs typeface="Tahoma"/>
              </a:rPr>
              <a:t>s</a:t>
            </a:r>
            <a:r>
              <a:rPr sz="2294" spc="-185" dirty="0">
                <a:latin typeface="Tahoma"/>
                <a:cs typeface="Tahoma"/>
              </a:rPr>
              <a:t> </a:t>
            </a:r>
            <a:r>
              <a:rPr sz="2294" spc="18" dirty="0">
                <a:latin typeface="Tahoma"/>
                <a:cs typeface="Tahoma"/>
              </a:rPr>
              <a:t>de  </a:t>
            </a:r>
            <a:r>
              <a:rPr sz="2294" spc="40" dirty="0">
                <a:latin typeface="Tahoma"/>
                <a:cs typeface="Tahoma"/>
              </a:rPr>
              <a:t>la </a:t>
            </a:r>
            <a:r>
              <a:rPr sz="2294" spc="44" dirty="0">
                <a:latin typeface="Tahoma"/>
                <a:cs typeface="Tahoma"/>
              </a:rPr>
              <a:t> </a:t>
            </a:r>
            <a:r>
              <a:rPr sz="2294" spc="9" dirty="0">
                <a:latin typeface="Tahoma"/>
                <a:cs typeface="Tahoma"/>
              </a:rPr>
              <a:t>confianza</a:t>
            </a:r>
            <a:endParaRPr sz="2294">
              <a:latin typeface="Tahoma"/>
              <a:cs typeface="Tahoma"/>
            </a:endParaRPr>
          </a:p>
        </p:txBody>
      </p:sp>
      <p:sp>
        <p:nvSpPr>
          <p:cNvPr id="6" name="object 6"/>
          <p:cNvSpPr txBox="1">
            <a:spLocks noGrp="1"/>
          </p:cNvSpPr>
          <p:nvPr>
            <p:ph type="title"/>
          </p:nvPr>
        </p:nvSpPr>
        <p:spPr>
          <a:xfrm>
            <a:off x="6275360" y="1159094"/>
            <a:ext cx="1255619" cy="255678"/>
          </a:xfrm>
          <a:prstGeom prst="rect">
            <a:avLst/>
          </a:prstGeom>
        </p:spPr>
        <p:txBody>
          <a:bodyPr vert="horz" wrap="square" lIns="0" tIns="11206" rIns="0" bIns="0" rtlCol="0" anchor="ctr">
            <a:spAutoFit/>
          </a:bodyPr>
          <a:lstStyle/>
          <a:p>
            <a:pPr marL="11206">
              <a:lnSpc>
                <a:spcPct val="100000"/>
              </a:lnSpc>
              <a:spcBef>
                <a:spcPts val="88"/>
              </a:spcBef>
            </a:pPr>
            <a:r>
              <a:rPr sz="1588" spc="-22" dirty="0">
                <a:solidFill>
                  <a:srgbClr val="0F62FE"/>
                </a:solidFill>
                <a:latin typeface="Trebuchet MS"/>
                <a:cs typeface="Trebuchet MS"/>
              </a:rPr>
              <a:t>Explicabilidad</a:t>
            </a:r>
            <a:endParaRPr sz="1588">
              <a:latin typeface="Trebuchet MS"/>
              <a:cs typeface="Trebuchet MS"/>
            </a:endParaRPr>
          </a:p>
        </p:txBody>
      </p:sp>
      <p:sp>
        <p:nvSpPr>
          <p:cNvPr id="7" name="object 7"/>
          <p:cNvSpPr txBox="1"/>
          <p:nvPr/>
        </p:nvSpPr>
        <p:spPr>
          <a:xfrm>
            <a:off x="6275360" y="1594181"/>
            <a:ext cx="1412501" cy="1613202"/>
          </a:xfrm>
          <a:prstGeom prst="rect">
            <a:avLst/>
          </a:prstGeom>
        </p:spPr>
        <p:txBody>
          <a:bodyPr vert="horz" wrap="square" lIns="0" tIns="15688" rIns="0" bIns="0" rtlCol="0">
            <a:spAutoFit/>
          </a:bodyPr>
          <a:lstStyle/>
          <a:p>
            <a:pPr marL="11206" marR="4483">
              <a:lnSpc>
                <a:spcPct val="97700"/>
              </a:lnSpc>
              <a:spcBef>
                <a:spcPts val="124"/>
              </a:spcBef>
            </a:pPr>
            <a:r>
              <a:rPr sz="1324" spc="-35" dirty="0">
                <a:latin typeface="Trebuchet MS"/>
                <a:cs typeface="Trebuchet MS"/>
              </a:rPr>
              <a:t>L</a:t>
            </a:r>
            <a:r>
              <a:rPr sz="1324" spc="-13" dirty="0">
                <a:latin typeface="Trebuchet MS"/>
                <a:cs typeface="Trebuchet MS"/>
              </a:rPr>
              <a:t>a</a:t>
            </a:r>
            <a:r>
              <a:rPr sz="1324" spc="-124" dirty="0">
                <a:latin typeface="Trebuchet MS"/>
                <a:cs typeface="Trebuchet MS"/>
              </a:rPr>
              <a:t> </a:t>
            </a:r>
            <a:r>
              <a:rPr sz="1324" spc="-18" dirty="0">
                <a:latin typeface="Trebuchet MS"/>
                <a:cs typeface="Trebuchet MS"/>
              </a:rPr>
              <a:t>c</a:t>
            </a:r>
            <a:r>
              <a:rPr sz="1324" spc="-22" dirty="0">
                <a:latin typeface="Trebuchet MS"/>
                <a:cs typeface="Trebuchet MS"/>
              </a:rPr>
              <a:t>a</a:t>
            </a:r>
            <a:r>
              <a:rPr sz="1324" spc="-4" dirty="0">
                <a:latin typeface="Trebuchet MS"/>
                <a:cs typeface="Trebuchet MS"/>
              </a:rPr>
              <a:t>p</a:t>
            </a:r>
            <a:r>
              <a:rPr sz="1324" spc="-22" dirty="0">
                <a:latin typeface="Trebuchet MS"/>
                <a:cs typeface="Trebuchet MS"/>
              </a:rPr>
              <a:t>a</a:t>
            </a:r>
            <a:r>
              <a:rPr sz="1324" spc="-53" dirty="0">
                <a:latin typeface="Trebuchet MS"/>
                <a:cs typeface="Trebuchet MS"/>
              </a:rPr>
              <a:t>c</a:t>
            </a:r>
            <a:r>
              <a:rPr sz="1324" spc="-35" dirty="0">
                <a:latin typeface="Trebuchet MS"/>
                <a:cs typeface="Trebuchet MS"/>
              </a:rPr>
              <a:t>i</a:t>
            </a:r>
            <a:r>
              <a:rPr sz="1324" spc="-4" dirty="0">
                <a:latin typeface="Trebuchet MS"/>
                <a:cs typeface="Trebuchet MS"/>
              </a:rPr>
              <a:t>d</a:t>
            </a:r>
            <a:r>
              <a:rPr sz="1324" spc="-22" dirty="0">
                <a:latin typeface="Trebuchet MS"/>
                <a:cs typeface="Trebuchet MS"/>
              </a:rPr>
              <a:t>a</a:t>
            </a:r>
            <a:r>
              <a:rPr sz="1324" spc="22" dirty="0">
                <a:latin typeface="Trebuchet MS"/>
                <a:cs typeface="Trebuchet MS"/>
              </a:rPr>
              <a:t>d</a:t>
            </a:r>
            <a:r>
              <a:rPr sz="1324" spc="-128"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4" dirty="0">
                <a:latin typeface="Trebuchet MS"/>
                <a:cs typeface="Trebuchet MS"/>
              </a:rPr>
              <a:t>u</a:t>
            </a:r>
            <a:r>
              <a:rPr sz="1324" spc="13" dirty="0">
                <a:latin typeface="Trebuchet MS"/>
                <a:cs typeface="Trebuchet MS"/>
              </a:rPr>
              <a:t>n  </a:t>
            </a:r>
            <a:r>
              <a:rPr sz="1324" spc="4" dirty="0">
                <a:latin typeface="Trebuchet MS"/>
                <a:cs typeface="Trebuchet MS"/>
              </a:rPr>
              <a:t>si</a:t>
            </a:r>
            <a:r>
              <a:rPr sz="1324" spc="-9" dirty="0">
                <a:latin typeface="Trebuchet MS"/>
                <a:cs typeface="Trebuchet MS"/>
              </a:rPr>
              <a:t>s</a:t>
            </a:r>
            <a:r>
              <a:rPr sz="1324" spc="-13" dirty="0">
                <a:latin typeface="Trebuchet MS"/>
                <a:cs typeface="Trebuchet MS"/>
              </a:rPr>
              <a:t>t</a:t>
            </a:r>
            <a:r>
              <a:rPr sz="1324" spc="-22" dirty="0">
                <a:latin typeface="Trebuchet MS"/>
                <a:cs typeface="Trebuchet MS"/>
              </a:rPr>
              <a:t>e</a:t>
            </a:r>
            <a:r>
              <a:rPr sz="1324" spc="26" dirty="0">
                <a:latin typeface="Trebuchet MS"/>
                <a:cs typeface="Trebuchet MS"/>
              </a:rPr>
              <a:t>m</a:t>
            </a:r>
            <a:r>
              <a:rPr sz="1324" dirty="0">
                <a:latin typeface="Trebuchet MS"/>
                <a:cs typeface="Trebuchet MS"/>
              </a:rPr>
              <a:t>a</a:t>
            </a:r>
            <a:r>
              <a:rPr sz="1324" spc="-124"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128" dirty="0">
                <a:latin typeface="Trebuchet MS"/>
                <a:cs typeface="Trebuchet MS"/>
              </a:rPr>
              <a:t>I</a:t>
            </a:r>
            <a:r>
              <a:rPr sz="1324" spc="44" dirty="0">
                <a:latin typeface="Trebuchet MS"/>
                <a:cs typeface="Trebuchet MS"/>
              </a:rPr>
              <a:t>A</a:t>
            </a:r>
            <a:r>
              <a:rPr sz="1324" spc="-124" dirty="0">
                <a:latin typeface="Trebuchet MS"/>
                <a:cs typeface="Trebuchet MS"/>
              </a:rPr>
              <a:t> </a:t>
            </a:r>
            <a:r>
              <a:rPr sz="1324" spc="-18" dirty="0">
                <a:latin typeface="Trebuchet MS"/>
                <a:cs typeface="Trebuchet MS"/>
              </a:rPr>
              <a:t>p</a:t>
            </a:r>
            <a:r>
              <a:rPr sz="1324" spc="-13" dirty="0">
                <a:latin typeface="Trebuchet MS"/>
                <a:cs typeface="Trebuchet MS"/>
              </a:rPr>
              <a:t>a</a:t>
            </a:r>
            <a:r>
              <a:rPr sz="1324" spc="-57" dirty="0">
                <a:latin typeface="Trebuchet MS"/>
                <a:cs typeface="Trebuchet MS"/>
              </a:rPr>
              <a:t>r</a:t>
            </a:r>
            <a:r>
              <a:rPr sz="1324" dirty="0">
                <a:latin typeface="Trebuchet MS"/>
                <a:cs typeface="Trebuchet MS"/>
              </a:rPr>
              <a:t>a  </a:t>
            </a:r>
            <a:r>
              <a:rPr sz="1324" spc="-40" dirty="0">
                <a:latin typeface="Trebuchet MS"/>
                <a:cs typeface="Trebuchet MS"/>
              </a:rPr>
              <a:t>p</a:t>
            </a:r>
            <a:r>
              <a:rPr sz="1324" spc="-22" dirty="0">
                <a:latin typeface="Trebuchet MS"/>
                <a:cs typeface="Trebuchet MS"/>
              </a:rPr>
              <a:t>r</a:t>
            </a:r>
            <a:r>
              <a:rPr sz="1324" spc="-13" dirty="0">
                <a:latin typeface="Trebuchet MS"/>
                <a:cs typeface="Trebuchet MS"/>
              </a:rPr>
              <a:t>o</a:t>
            </a:r>
            <a:r>
              <a:rPr sz="1324" spc="-9" dirty="0">
                <a:latin typeface="Trebuchet MS"/>
                <a:cs typeface="Trebuchet MS"/>
              </a:rPr>
              <a:t>p</a:t>
            </a:r>
            <a:r>
              <a:rPr sz="1324" spc="-13" dirty="0">
                <a:latin typeface="Trebuchet MS"/>
                <a:cs typeface="Trebuchet MS"/>
              </a:rPr>
              <a:t>o</a:t>
            </a:r>
            <a:r>
              <a:rPr sz="1324" spc="-57" dirty="0">
                <a:latin typeface="Trebuchet MS"/>
                <a:cs typeface="Trebuchet MS"/>
              </a:rPr>
              <a:t>r</a:t>
            </a:r>
            <a:r>
              <a:rPr sz="1324" spc="-18" dirty="0">
                <a:latin typeface="Trebuchet MS"/>
                <a:cs typeface="Trebuchet MS"/>
              </a:rPr>
              <a:t>c</a:t>
            </a:r>
            <a:r>
              <a:rPr sz="1324" spc="-71" dirty="0">
                <a:latin typeface="Trebuchet MS"/>
                <a:cs typeface="Trebuchet MS"/>
              </a:rPr>
              <a:t>i</a:t>
            </a:r>
            <a:r>
              <a:rPr sz="1324" spc="-13" dirty="0">
                <a:latin typeface="Trebuchet MS"/>
                <a:cs typeface="Trebuchet MS"/>
              </a:rPr>
              <a:t>o</a:t>
            </a:r>
            <a:r>
              <a:rPr sz="1324" spc="-4" dirty="0">
                <a:latin typeface="Trebuchet MS"/>
                <a:cs typeface="Trebuchet MS"/>
              </a:rPr>
              <a:t>n</a:t>
            </a:r>
            <a:r>
              <a:rPr sz="1324" spc="-22" dirty="0">
                <a:latin typeface="Trebuchet MS"/>
                <a:cs typeface="Trebuchet MS"/>
              </a:rPr>
              <a:t>a</a:t>
            </a:r>
            <a:r>
              <a:rPr sz="1324" spc="-44" dirty="0">
                <a:latin typeface="Trebuchet MS"/>
                <a:cs typeface="Trebuchet MS"/>
              </a:rPr>
              <a:t>r</a:t>
            </a:r>
            <a:r>
              <a:rPr sz="1324" spc="-110" dirty="0">
                <a:latin typeface="Trebuchet MS"/>
                <a:cs typeface="Trebuchet MS"/>
              </a:rPr>
              <a:t> </a:t>
            </a:r>
            <a:r>
              <a:rPr sz="1324" spc="-13" dirty="0">
                <a:latin typeface="Trebuchet MS"/>
                <a:cs typeface="Trebuchet MS"/>
              </a:rPr>
              <a:t>una  </a:t>
            </a:r>
            <a:r>
              <a:rPr sz="1324" spc="-26" dirty="0">
                <a:latin typeface="Trebuchet MS"/>
                <a:cs typeface="Trebuchet MS"/>
              </a:rPr>
              <a:t>explicación </a:t>
            </a:r>
            <a:r>
              <a:rPr sz="1324" spc="-22" dirty="0">
                <a:latin typeface="Trebuchet MS"/>
                <a:cs typeface="Trebuchet MS"/>
              </a:rPr>
              <a:t> </a:t>
            </a:r>
            <a:r>
              <a:rPr sz="1324" spc="-26" dirty="0">
                <a:latin typeface="Trebuchet MS"/>
                <a:cs typeface="Trebuchet MS"/>
              </a:rPr>
              <a:t>i</a:t>
            </a:r>
            <a:r>
              <a:rPr sz="1324" spc="-49" dirty="0">
                <a:latin typeface="Trebuchet MS"/>
                <a:cs typeface="Trebuchet MS"/>
              </a:rPr>
              <a:t>n</a:t>
            </a:r>
            <a:r>
              <a:rPr sz="1324" spc="-101" dirty="0">
                <a:latin typeface="Trebuchet MS"/>
                <a:cs typeface="Trebuchet MS"/>
              </a:rPr>
              <a:t>t</a:t>
            </a:r>
            <a:r>
              <a:rPr sz="1324" spc="-26" dirty="0">
                <a:latin typeface="Trebuchet MS"/>
                <a:cs typeface="Trebuchet MS"/>
              </a:rPr>
              <a:t>e</a:t>
            </a:r>
            <a:r>
              <a:rPr sz="1324" spc="-53" dirty="0">
                <a:latin typeface="Trebuchet MS"/>
                <a:cs typeface="Trebuchet MS"/>
              </a:rPr>
              <a:t>r</a:t>
            </a:r>
            <a:r>
              <a:rPr sz="1324" spc="-4" dirty="0">
                <a:latin typeface="Trebuchet MS"/>
                <a:cs typeface="Trebuchet MS"/>
              </a:rPr>
              <a:t>p</a:t>
            </a:r>
            <a:r>
              <a:rPr sz="1324" spc="-53" dirty="0">
                <a:latin typeface="Trebuchet MS"/>
                <a:cs typeface="Trebuchet MS"/>
              </a:rPr>
              <a:t>r</a:t>
            </a:r>
            <a:r>
              <a:rPr sz="1324" spc="-26" dirty="0">
                <a:latin typeface="Trebuchet MS"/>
                <a:cs typeface="Trebuchet MS"/>
              </a:rPr>
              <a:t>e</a:t>
            </a:r>
            <a:r>
              <a:rPr sz="1324" spc="-101" dirty="0">
                <a:latin typeface="Trebuchet MS"/>
                <a:cs typeface="Trebuchet MS"/>
              </a:rPr>
              <a:t>t</a:t>
            </a:r>
            <a:r>
              <a:rPr sz="1324" spc="-22" dirty="0">
                <a:latin typeface="Trebuchet MS"/>
                <a:cs typeface="Trebuchet MS"/>
              </a:rPr>
              <a:t>a</a:t>
            </a:r>
            <a:r>
              <a:rPr sz="1324" spc="-4" dirty="0">
                <a:latin typeface="Trebuchet MS"/>
                <a:cs typeface="Trebuchet MS"/>
              </a:rPr>
              <a:t>b</a:t>
            </a:r>
            <a:r>
              <a:rPr sz="1324" spc="-53" dirty="0">
                <a:latin typeface="Trebuchet MS"/>
                <a:cs typeface="Trebuchet MS"/>
              </a:rPr>
              <a:t>l</a:t>
            </a:r>
            <a:r>
              <a:rPr sz="1324" spc="-4" dirty="0">
                <a:latin typeface="Trebuchet MS"/>
                <a:cs typeface="Trebuchet MS"/>
              </a:rPr>
              <a:t>e</a:t>
            </a:r>
            <a:r>
              <a:rPr sz="1324" spc="-119" dirty="0">
                <a:latin typeface="Trebuchet MS"/>
                <a:cs typeface="Trebuchet MS"/>
              </a:rPr>
              <a:t> </a:t>
            </a:r>
            <a:r>
              <a:rPr sz="1324" spc="-9" dirty="0">
                <a:latin typeface="Trebuchet MS"/>
                <a:cs typeface="Trebuchet MS"/>
              </a:rPr>
              <a:t>p</a:t>
            </a:r>
            <a:r>
              <a:rPr sz="1324" spc="-13" dirty="0">
                <a:latin typeface="Trebuchet MS"/>
                <a:cs typeface="Trebuchet MS"/>
              </a:rPr>
              <a:t>o</a:t>
            </a:r>
            <a:r>
              <a:rPr sz="1324" spc="-40" dirty="0">
                <a:latin typeface="Trebuchet MS"/>
                <a:cs typeface="Trebuchet MS"/>
              </a:rPr>
              <a:t>r  </a:t>
            </a:r>
            <a:r>
              <a:rPr sz="1324" spc="4" dirty="0">
                <a:latin typeface="Trebuchet MS"/>
                <a:cs typeface="Trebuchet MS"/>
              </a:rPr>
              <a:t>hu</a:t>
            </a:r>
            <a:r>
              <a:rPr sz="1324" spc="13" dirty="0">
                <a:latin typeface="Trebuchet MS"/>
                <a:cs typeface="Trebuchet MS"/>
              </a:rPr>
              <a:t>m</a:t>
            </a:r>
            <a:r>
              <a:rPr sz="1324" spc="-9" dirty="0">
                <a:latin typeface="Trebuchet MS"/>
                <a:cs typeface="Trebuchet MS"/>
              </a:rPr>
              <a:t>an</a:t>
            </a:r>
            <a:r>
              <a:rPr sz="1324" spc="-18" dirty="0">
                <a:latin typeface="Trebuchet MS"/>
                <a:cs typeface="Trebuchet MS"/>
              </a:rPr>
              <a:t>o</a:t>
            </a:r>
            <a:r>
              <a:rPr sz="1324" spc="93" dirty="0">
                <a:latin typeface="Trebuchet MS"/>
                <a:cs typeface="Trebuchet MS"/>
              </a:rPr>
              <a:t>s</a:t>
            </a:r>
            <a:r>
              <a:rPr sz="1324" spc="-115" dirty="0">
                <a:latin typeface="Trebuchet MS"/>
                <a:cs typeface="Trebuchet MS"/>
              </a:rPr>
              <a:t> </a:t>
            </a:r>
            <a:r>
              <a:rPr sz="1324" spc="-18" dirty="0">
                <a:latin typeface="Trebuchet MS"/>
                <a:cs typeface="Trebuchet MS"/>
              </a:rPr>
              <a:t>p</a:t>
            </a:r>
            <a:r>
              <a:rPr sz="1324" spc="-13" dirty="0">
                <a:latin typeface="Trebuchet MS"/>
                <a:cs typeface="Trebuchet MS"/>
              </a:rPr>
              <a:t>a</a:t>
            </a:r>
            <a:r>
              <a:rPr sz="1324" spc="-57" dirty="0">
                <a:latin typeface="Trebuchet MS"/>
                <a:cs typeface="Trebuchet MS"/>
              </a:rPr>
              <a:t>r</a:t>
            </a:r>
            <a:r>
              <a:rPr sz="1324" dirty="0">
                <a:latin typeface="Trebuchet MS"/>
                <a:cs typeface="Trebuchet MS"/>
              </a:rPr>
              <a:t>a</a:t>
            </a:r>
            <a:r>
              <a:rPr sz="1324" spc="-124" dirty="0">
                <a:latin typeface="Trebuchet MS"/>
                <a:cs typeface="Trebuchet MS"/>
              </a:rPr>
              <a:t> </a:t>
            </a:r>
            <a:r>
              <a:rPr sz="1324" spc="75" dirty="0">
                <a:latin typeface="Trebuchet MS"/>
                <a:cs typeface="Trebuchet MS"/>
              </a:rPr>
              <a:t>s</a:t>
            </a:r>
            <a:r>
              <a:rPr sz="1324" spc="-4" dirty="0">
                <a:latin typeface="Trebuchet MS"/>
                <a:cs typeface="Trebuchet MS"/>
              </a:rPr>
              <a:t>u</a:t>
            </a:r>
            <a:r>
              <a:rPr sz="1324" spc="75" dirty="0">
                <a:latin typeface="Trebuchet MS"/>
                <a:cs typeface="Trebuchet MS"/>
              </a:rPr>
              <a:t>s  </a:t>
            </a:r>
            <a:r>
              <a:rPr sz="1324" spc="-40" dirty="0">
                <a:latin typeface="Trebuchet MS"/>
                <a:cs typeface="Trebuchet MS"/>
              </a:rPr>
              <a:t>p</a:t>
            </a:r>
            <a:r>
              <a:rPr sz="1324" spc="-22" dirty="0">
                <a:latin typeface="Trebuchet MS"/>
                <a:cs typeface="Trebuchet MS"/>
              </a:rPr>
              <a:t>re</a:t>
            </a:r>
            <a:r>
              <a:rPr sz="1324" spc="-53" dirty="0">
                <a:latin typeface="Trebuchet MS"/>
                <a:cs typeface="Trebuchet MS"/>
              </a:rPr>
              <a:t>d</a:t>
            </a:r>
            <a:r>
              <a:rPr sz="1324" spc="-26" dirty="0">
                <a:latin typeface="Trebuchet MS"/>
                <a:cs typeface="Trebuchet MS"/>
              </a:rPr>
              <a:t>i</a:t>
            </a:r>
            <a:r>
              <a:rPr sz="1324" spc="-18" dirty="0">
                <a:latin typeface="Trebuchet MS"/>
                <a:cs typeface="Trebuchet MS"/>
              </a:rPr>
              <a:t>cc</a:t>
            </a:r>
            <a:r>
              <a:rPr sz="1324" spc="-71" dirty="0">
                <a:latin typeface="Trebuchet MS"/>
                <a:cs typeface="Trebuchet MS"/>
              </a:rPr>
              <a:t>i</a:t>
            </a:r>
            <a:r>
              <a:rPr sz="1324" spc="-13" dirty="0">
                <a:latin typeface="Trebuchet MS"/>
                <a:cs typeface="Trebuchet MS"/>
              </a:rPr>
              <a:t>o</a:t>
            </a:r>
            <a:r>
              <a:rPr sz="1324" spc="-4" dirty="0">
                <a:latin typeface="Trebuchet MS"/>
                <a:cs typeface="Trebuchet MS"/>
              </a:rPr>
              <a:t>n</a:t>
            </a:r>
            <a:r>
              <a:rPr sz="1324" spc="-22" dirty="0">
                <a:latin typeface="Trebuchet MS"/>
                <a:cs typeface="Trebuchet MS"/>
              </a:rPr>
              <a:t>e</a:t>
            </a:r>
            <a:r>
              <a:rPr sz="1324" spc="93" dirty="0">
                <a:latin typeface="Trebuchet MS"/>
                <a:cs typeface="Trebuchet MS"/>
              </a:rPr>
              <a:t>s</a:t>
            </a:r>
            <a:r>
              <a:rPr sz="1324" spc="-119" dirty="0">
                <a:latin typeface="Trebuchet MS"/>
                <a:cs typeface="Trebuchet MS"/>
              </a:rPr>
              <a:t> </a:t>
            </a:r>
            <a:r>
              <a:rPr sz="1324" spc="-18" dirty="0">
                <a:latin typeface="Trebuchet MS"/>
                <a:cs typeface="Trebuchet MS"/>
              </a:rPr>
              <a:t>y  </a:t>
            </a:r>
            <a:r>
              <a:rPr sz="1324" spc="-26" dirty="0">
                <a:latin typeface="Trebuchet MS"/>
                <a:cs typeface="Trebuchet MS"/>
              </a:rPr>
              <a:t>conocimientos.</a:t>
            </a:r>
            <a:endParaRPr sz="1324">
              <a:latin typeface="Trebuchet MS"/>
              <a:cs typeface="Trebuchet MS"/>
            </a:endParaRPr>
          </a:p>
        </p:txBody>
      </p:sp>
      <p:sp>
        <p:nvSpPr>
          <p:cNvPr id="8" name="object 8"/>
          <p:cNvSpPr txBox="1"/>
          <p:nvPr/>
        </p:nvSpPr>
        <p:spPr>
          <a:xfrm>
            <a:off x="8470421" y="1154424"/>
            <a:ext cx="1695450" cy="2058222"/>
          </a:xfrm>
          <a:prstGeom prst="rect">
            <a:avLst/>
          </a:prstGeom>
        </p:spPr>
        <p:txBody>
          <a:bodyPr vert="horz" wrap="square" lIns="0" tIns="11206" rIns="0" bIns="0" rtlCol="0">
            <a:spAutoFit/>
          </a:bodyPr>
          <a:lstStyle/>
          <a:p>
            <a:pPr marL="11206">
              <a:spcBef>
                <a:spcPts val="88"/>
              </a:spcBef>
            </a:pPr>
            <a:r>
              <a:rPr sz="1588" spc="4" dirty="0">
                <a:solidFill>
                  <a:srgbClr val="0F62FE"/>
                </a:solidFill>
                <a:latin typeface="Trebuchet MS"/>
                <a:cs typeface="Trebuchet MS"/>
              </a:rPr>
              <a:t>Equidad</a:t>
            </a:r>
            <a:endParaRPr sz="1588">
              <a:latin typeface="Trebuchet MS"/>
              <a:cs typeface="Trebuchet MS"/>
            </a:endParaRPr>
          </a:p>
          <a:p>
            <a:pPr marL="11206" marR="4483">
              <a:lnSpc>
                <a:spcPct val="97700"/>
              </a:lnSpc>
              <a:spcBef>
                <a:spcPts val="1593"/>
              </a:spcBef>
            </a:pPr>
            <a:r>
              <a:rPr sz="1324" spc="-35" dirty="0">
                <a:latin typeface="Trebuchet MS"/>
                <a:cs typeface="Trebuchet MS"/>
              </a:rPr>
              <a:t>L</a:t>
            </a:r>
            <a:r>
              <a:rPr sz="1324" spc="-13" dirty="0">
                <a:latin typeface="Trebuchet MS"/>
                <a:cs typeface="Trebuchet MS"/>
              </a:rPr>
              <a:t>a</a:t>
            </a:r>
            <a:r>
              <a:rPr sz="1324" spc="-124" dirty="0">
                <a:latin typeface="Trebuchet MS"/>
                <a:cs typeface="Trebuchet MS"/>
              </a:rPr>
              <a:t> </a:t>
            </a:r>
            <a:r>
              <a:rPr sz="1324" spc="-18" dirty="0">
                <a:latin typeface="Trebuchet MS"/>
                <a:cs typeface="Trebuchet MS"/>
              </a:rPr>
              <a:t>c</a:t>
            </a:r>
            <a:r>
              <a:rPr sz="1324" spc="-22" dirty="0">
                <a:latin typeface="Trebuchet MS"/>
                <a:cs typeface="Trebuchet MS"/>
              </a:rPr>
              <a:t>a</a:t>
            </a:r>
            <a:r>
              <a:rPr sz="1324" spc="-4" dirty="0">
                <a:latin typeface="Trebuchet MS"/>
                <a:cs typeface="Trebuchet MS"/>
              </a:rPr>
              <a:t>p</a:t>
            </a:r>
            <a:r>
              <a:rPr sz="1324" spc="-22" dirty="0">
                <a:latin typeface="Trebuchet MS"/>
                <a:cs typeface="Trebuchet MS"/>
              </a:rPr>
              <a:t>a</a:t>
            </a:r>
            <a:r>
              <a:rPr sz="1324" spc="-53" dirty="0">
                <a:latin typeface="Trebuchet MS"/>
                <a:cs typeface="Trebuchet MS"/>
              </a:rPr>
              <a:t>c</a:t>
            </a:r>
            <a:r>
              <a:rPr sz="1324" spc="-35" dirty="0">
                <a:latin typeface="Trebuchet MS"/>
                <a:cs typeface="Trebuchet MS"/>
              </a:rPr>
              <a:t>i</a:t>
            </a:r>
            <a:r>
              <a:rPr sz="1324" spc="-4" dirty="0">
                <a:latin typeface="Trebuchet MS"/>
                <a:cs typeface="Trebuchet MS"/>
              </a:rPr>
              <a:t>d</a:t>
            </a:r>
            <a:r>
              <a:rPr sz="1324" spc="-22" dirty="0">
                <a:latin typeface="Trebuchet MS"/>
                <a:cs typeface="Trebuchet MS"/>
              </a:rPr>
              <a:t>a</a:t>
            </a:r>
            <a:r>
              <a:rPr sz="1324" spc="22" dirty="0">
                <a:latin typeface="Trebuchet MS"/>
                <a:cs typeface="Trebuchet MS"/>
              </a:rPr>
              <a:t>d</a:t>
            </a:r>
            <a:r>
              <a:rPr sz="1324" spc="-128"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4" dirty="0">
                <a:latin typeface="Trebuchet MS"/>
                <a:cs typeface="Trebuchet MS"/>
              </a:rPr>
              <a:t>u</a:t>
            </a:r>
            <a:r>
              <a:rPr sz="1324" spc="13" dirty="0">
                <a:latin typeface="Trebuchet MS"/>
                <a:cs typeface="Trebuchet MS"/>
              </a:rPr>
              <a:t>n  </a:t>
            </a:r>
            <a:r>
              <a:rPr sz="1324" spc="4" dirty="0">
                <a:latin typeface="Trebuchet MS"/>
                <a:cs typeface="Trebuchet MS"/>
              </a:rPr>
              <a:t>si</a:t>
            </a:r>
            <a:r>
              <a:rPr sz="1324" spc="-9" dirty="0">
                <a:latin typeface="Trebuchet MS"/>
                <a:cs typeface="Trebuchet MS"/>
              </a:rPr>
              <a:t>s</a:t>
            </a:r>
            <a:r>
              <a:rPr sz="1324" spc="-13" dirty="0">
                <a:latin typeface="Trebuchet MS"/>
                <a:cs typeface="Trebuchet MS"/>
              </a:rPr>
              <a:t>t</a:t>
            </a:r>
            <a:r>
              <a:rPr sz="1324" spc="-22" dirty="0">
                <a:latin typeface="Trebuchet MS"/>
                <a:cs typeface="Trebuchet MS"/>
              </a:rPr>
              <a:t>e</a:t>
            </a:r>
            <a:r>
              <a:rPr sz="1324" spc="26" dirty="0">
                <a:latin typeface="Trebuchet MS"/>
                <a:cs typeface="Trebuchet MS"/>
              </a:rPr>
              <a:t>m</a:t>
            </a:r>
            <a:r>
              <a:rPr sz="1324" dirty="0">
                <a:latin typeface="Trebuchet MS"/>
                <a:cs typeface="Trebuchet MS"/>
              </a:rPr>
              <a:t>a</a:t>
            </a:r>
            <a:r>
              <a:rPr sz="1324" spc="-124"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128" dirty="0">
                <a:latin typeface="Trebuchet MS"/>
                <a:cs typeface="Trebuchet MS"/>
              </a:rPr>
              <a:t>I</a:t>
            </a:r>
            <a:r>
              <a:rPr sz="1324" spc="44" dirty="0">
                <a:latin typeface="Trebuchet MS"/>
                <a:cs typeface="Trebuchet MS"/>
              </a:rPr>
              <a:t>A</a:t>
            </a:r>
            <a:r>
              <a:rPr sz="1324" spc="-124" dirty="0">
                <a:latin typeface="Trebuchet MS"/>
                <a:cs typeface="Trebuchet MS"/>
              </a:rPr>
              <a:t> </a:t>
            </a:r>
            <a:r>
              <a:rPr sz="1324" spc="-18" dirty="0">
                <a:latin typeface="Trebuchet MS"/>
                <a:cs typeface="Trebuchet MS"/>
              </a:rPr>
              <a:t>p</a:t>
            </a:r>
            <a:r>
              <a:rPr sz="1324" spc="-13" dirty="0">
                <a:latin typeface="Trebuchet MS"/>
                <a:cs typeface="Trebuchet MS"/>
              </a:rPr>
              <a:t>a</a:t>
            </a:r>
            <a:r>
              <a:rPr sz="1324" spc="-57" dirty="0">
                <a:latin typeface="Trebuchet MS"/>
                <a:cs typeface="Trebuchet MS"/>
              </a:rPr>
              <a:t>r</a:t>
            </a:r>
            <a:r>
              <a:rPr sz="1324" dirty="0">
                <a:latin typeface="Trebuchet MS"/>
                <a:cs typeface="Trebuchet MS"/>
              </a:rPr>
              <a:t>a  </a:t>
            </a:r>
            <a:r>
              <a:rPr sz="1324" spc="-84" dirty="0">
                <a:latin typeface="Trebuchet MS"/>
                <a:cs typeface="Trebuchet MS"/>
              </a:rPr>
              <a:t>t</a:t>
            </a:r>
            <a:r>
              <a:rPr sz="1324" spc="-75" dirty="0">
                <a:latin typeface="Trebuchet MS"/>
                <a:cs typeface="Trebuchet MS"/>
              </a:rPr>
              <a:t>r</a:t>
            </a:r>
            <a:r>
              <a:rPr sz="1324" spc="-22" dirty="0">
                <a:latin typeface="Trebuchet MS"/>
                <a:cs typeface="Trebuchet MS"/>
              </a:rPr>
              <a:t>a</a:t>
            </a:r>
            <a:r>
              <a:rPr sz="1324" spc="-53" dirty="0">
                <a:latin typeface="Trebuchet MS"/>
                <a:cs typeface="Trebuchet MS"/>
              </a:rPr>
              <a:t>t</a:t>
            </a:r>
            <a:r>
              <a:rPr sz="1324" spc="-71" dirty="0">
                <a:latin typeface="Trebuchet MS"/>
                <a:cs typeface="Trebuchet MS"/>
              </a:rPr>
              <a:t>a</a:t>
            </a:r>
            <a:r>
              <a:rPr sz="1324" spc="-44" dirty="0">
                <a:latin typeface="Trebuchet MS"/>
                <a:cs typeface="Trebuchet MS"/>
              </a:rPr>
              <a:t>r</a:t>
            </a:r>
            <a:r>
              <a:rPr sz="1324" spc="-115" dirty="0">
                <a:latin typeface="Trebuchet MS"/>
                <a:cs typeface="Trebuchet MS"/>
              </a:rPr>
              <a:t> </a:t>
            </a:r>
            <a:r>
              <a:rPr sz="1324" dirty="0">
                <a:latin typeface="Trebuchet MS"/>
                <a:cs typeface="Trebuchet MS"/>
              </a:rPr>
              <a:t>a</a:t>
            </a:r>
            <a:r>
              <a:rPr sz="1324" spc="-124" dirty="0">
                <a:latin typeface="Trebuchet MS"/>
                <a:cs typeface="Trebuchet MS"/>
              </a:rPr>
              <a:t> </a:t>
            </a:r>
            <a:r>
              <a:rPr sz="1324" spc="-26" dirty="0">
                <a:latin typeface="Trebuchet MS"/>
                <a:cs typeface="Trebuchet MS"/>
              </a:rPr>
              <a:t>i</a:t>
            </a:r>
            <a:r>
              <a:rPr sz="1324" spc="-49" dirty="0">
                <a:latin typeface="Trebuchet MS"/>
                <a:cs typeface="Trebuchet MS"/>
              </a:rPr>
              <a:t>n</a:t>
            </a:r>
            <a:r>
              <a:rPr sz="1324" spc="-4" dirty="0">
                <a:latin typeface="Trebuchet MS"/>
                <a:cs typeface="Trebuchet MS"/>
              </a:rPr>
              <a:t>d</a:t>
            </a:r>
            <a:r>
              <a:rPr sz="1324" spc="-44" dirty="0">
                <a:latin typeface="Trebuchet MS"/>
                <a:cs typeface="Trebuchet MS"/>
              </a:rPr>
              <a:t>i</a:t>
            </a:r>
            <a:r>
              <a:rPr sz="1324" spc="-75" dirty="0">
                <a:latin typeface="Trebuchet MS"/>
                <a:cs typeface="Trebuchet MS"/>
              </a:rPr>
              <a:t>v</a:t>
            </a:r>
            <a:r>
              <a:rPr sz="1324" spc="-26" dirty="0">
                <a:latin typeface="Trebuchet MS"/>
                <a:cs typeface="Trebuchet MS"/>
              </a:rPr>
              <a:t>i</a:t>
            </a:r>
            <a:r>
              <a:rPr sz="1324" spc="-53" dirty="0">
                <a:latin typeface="Trebuchet MS"/>
                <a:cs typeface="Trebuchet MS"/>
              </a:rPr>
              <a:t>d</a:t>
            </a:r>
            <a:r>
              <a:rPr sz="1324" spc="-4" dirty="0">
                <a:latin typeface="Trebuchet MS"/>
                <a:cs typeface="Trebuchet MS"/>
              </a:rPr>
              <a:t>u</a:t>
            </a:r>
            <a:r>
              <a:rPr sz="1324" spc="-13" dirty="0">
                <a:latin typeface="Trebuchet MS"/>
                <a:cs typeface="Trebuchet MS"/>
              </a:rPr>
              <a:t>o</a:t>
            </a:r>
            <a:r>
              <a:rPr sz="1324" spc="93" dirty="0">
                <a:latin typeface="Trebuchet MS"/>
                <a:cs typeface="Trebuchet MS"/>
              </a:rPr>
              <a:t>s</a:t>
            </a:r>
            <a:r>
              <a:rPr sz="1324" spc="-115" dirty="0">
                <a:latin typeface="Trebuchet MS"/>
                <a:cs typeface="Trebuchet MS"/>
              </a:rPr>
              <a:t> </a:t>
            </a:r>
            <a:r>
              <a:rPr sz="1324" spc="9" dirty="0">
                <a:latin typeface="Trebuchet MS"/>
                <a:cs typeface="Trebuchet MS"/>
              </a:rPr>
              <a:t>o  </a:t>
            </a:r>
            <a:r>
              <a:rPr sz="1324" spc="-31" dirty="0">
                <a:latin typeface="Trebuchet MS"/>
                <a:cs typeface="Trebuchet MS"/>
              </a:rPr>
              <a:t>g</a:t>
            </a:r>
            <a:r>
              <a:rPr sz="1324" spc="-18" dirty="0">
                <a:latin typeface="Trebuchet MS"/>
                <a:cs typeface="Trebuchet MS"/>
              </a:rPr>
              <a:t>r</a:t>
            </a:r>
            <a:r>
              <a:rPr sz="1324" spc="-4" dirty="0">
                <a:latin typeface="Trebuchet MS"/>
                <a:cs typeface="Trebuchet MS"/>
              </a:rPr>
              <a:t>u</a:t>
            </a:r>
            <a:r>
              <a:rPr sz="1324" spc="-9" dirty="0">
                <a:latin typeface="Trebuchet MS"/>
                <a:cs typeface="Trebuchet MS"/>
              </a:rPr>
              <a:t>p</a:t>
            </a:r>
            <a:r>
              <a:rPr sz="1324" spc="-13" dirty="0">
                <a:latin typeface="Trebuchet MS"/>
                <a:cs typeface="Trebuchet MS"/>
              </a:rPr>
              <a:t>o</a:t>
            </a:r>
            <a:r>
              <a:rPr sz="1324" spc="93" dirty="0">
                <a:latin typeface="Trebuchet MS"/>
                <a:cs typeface="Trebuchet MS"/>
              </a:rPr>
              <a:t>s</a:t>
            </a:r>
            <a:r>
              <a:rPr sz="1324" spc="-115"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4" dirty="0">
                <a:latin typeface="Trebuchet MS"/>
                <a:cs typeface="Trebuchet MS"/>
              </a:rPr>
              <a:t>m</a:t>
            </a:r>
            <a:r>
              <a:rPr sz="1324" dirty="0">
                <a:latin typeface="Trebuchet MS"/>
                <a:cs typeface="Trebuchet MS"/>
              </a:rPr>
              <a:t>a</a:t>
            </a:r>
            <a:r>
              <a:rPr sz="1324" spc="-4" dirty="0">
                <a:latin typeface="Trebuchet MS"/>
                <a:cs typeface="Trebuchet MS"/>
              </a:rPr>
              <a:t>n</a:t>
            </a:r>
            <a:r>
              <a:rPr sz="1324" spc="-22" dirty="0">
                <a:latin typeface="Trebuchet MS"/>
                <a:cs typeface="Trebuchet MS"/>
              </a:rPr>
              <a:t>e</a:t>
            </a:r>
            <a:r>
              <a:rPr sz="1324" spc="-57" dirty="0">
                <a:latin typeface="Trebuchet MS"/>
                <a:cs typeface="Trebuchet MS"/>
              </a:rPr>
              <a:t>r</a:t>
            </a:r>
            <a:r>
              <a:rPr sz="1324" dirty="0">
                <a:latin typeface="Trebuchet MS"/>
                <a:cs typeface="Trebuchet MS"/>
              </a:rPr>
              <a:t>a  </a:t>
            </a:r>
            <a:r>
              <a:rPr sz="1324" spc="-57" dirty="0">
                <a:latin typeface="Trebuchet MS"/>
                <a:cs typeface="Trebuchet MS"/>
              </a:rPr>
              <a:t>equitativa, </a:t>
            </a:r>
            <a:r>
              <a:rPr sz="1324" spc="-53"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8" dirty="0">
                <a:latin typeface="Trebuchet MS"/>
                <a:cs typeface="Trebuchet MS"/>
              </a:rPr>
              <a:t>p</a:t>
            </a:r>
            <a:r>
              <a:rPr sz="1324" spc="-9" dirty="0">
                <a:latin typeface="Trebuchet MS"/>
                <a:cs typeface="Trebuchet MS"/>
              </a:rPr>
              <a:t>e</a:t>
            </a:r>
            <a:r>
              <a:rPr sz="1324" spc="-4" dirty="0">
                <a:latin typeface="Trebuchet MS"/>
                <a:cs typeface="Trebuchet MS"/>
              </a:rPr>
              <a:t>n</a:t>
            </a:r>
            <a:r>
              <a:rPr sz="1324" spc="-53" dirty="0">
                <a:latin typeface="Trebuchet MS"/>
                <a:cs typeface="Trebuchet MS"/>
              </a:rPr>
              <a:t>d</a:t>
            </a:r>
            <a:r>
              <a:rPr sz="1324" spc="-26" dirty="0">
                <a:latin typeface="Trebuchet MS"/>
                <a:cs typeface="Trebuchet MS"/>
              </a:rPr>
              <a:t>i</a:t>
            </a:r>
            <a:r>
              <a:rPr sz="1324" spc="-22" dirty="0">
                <a:latin typeface="Trebuchet MS"/>
                <a:cs typeface="Trebuchet MS"/>
              </a:rPr>
              <a:t>e</a:t>
            </a:r>
            <a:r>
              <a:rPr sz="1324" spc="-4" dirty="0">
                <a:latin typeface="Trebuchet MS"/>
                <a:cs typeface="Trebuchet MS"/>
              </a:rPr>
              <a:t>n</a:t>
            </a:r>
            <a:r>
              <a:rPr sz="1324" spc="-9" dirty="0">
                <a:latin typeface="Trebuchet MS"/>
                <a:cs typeface="Trebuchet MS"/>
              </a:rPr>
              <a:t>d</a:t>
            </a:r>
            <a:r>
              <a:rPr sz="1324" spc="18" dirty="0">
                <a:latin typeface="Trebuchet MS"/>
                <a:cs typeface="Trebuchet MS"/>
              </a:rPr>
              <a:t>o</a:t>
            </a:r>
            <a:r>
              <a:rPr sz="1324" spc="-132"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44" dirty="0">
                <a:latin typeface="Trebuchet MS"/>
                <a:cs typeface="Trebuchet MS"/>
              </a:rPr>
              <a:t>l  </a:t>
            </a:r>
            <a:r>
              <a:rPr sz="1324" spc="-9" dirty="0">
                <a:latin typeface="Trebuchet MS"/>
                <a:cs typeface="Trebuchet MS"/>
              </a:rPr>
              <a:t>c</a:t>
            </a:r>
            <a:r>
              <a:rPr sz="1324" spc="-18" dirty="0">
                <a:latin typeface="Trebuchet MS"/>
                <a:cs typeface="Trebuchet MS"/>
              </a:rPr>
              <a:t>o</a:t>
            </a:r>
            <a:r>
              <a:rPr sz="1324" spc="-4" dirty="0">
                <a:latin typeface="Trebuchet MS"/>
                <a:cs typeface="Trebuchet MS"/>
              </a:rPr>
              <a:t>n</a:t>
            </a:r>
            <a:r>
              <a:rPr sz="1324" spc="-101" dirty="0">
                <a:latin typeface="Trebuchet MS"/>
                <a:cs typeface="Trebuchet MS"/>
              </a:rPr>
              <a:t>t</a:t>
            </a:r>
            <a:r>
              <a:rPr sz="1324" spc="-22" dirty="0">
                <a:latin typeface="Trebuchet MS"/>
                <a:cs typeface="Trebuchet MS"/>
              </a:rPr>
              <a:t>e</a:t>
            </a:r>
            <a:r>
              <a:rPr sz="1324" spc="-40" dirty="0">
                <a:latin typeface="Trebuchet MS"/>
                <a:cs typeface="Trebuchet MS"/>
              </a:rPr>
              <a:t>x</a:t>
            </a:r>
            <a:r>
              <a:rPr sz="1324" spc="-101" dirty="0">
                <a:latin typeface="Trebuchet MS"/>
                <a:cs typeface="Trebuchet MS"/>
              </a:rPr>
              <a:t>t</a:t>
            </a:r>
            <a:r>
              <a:rPr sz="1324" spc="18" dirty="0">
                <a:latin typeface="Trebuchet MS"/>
                <a:cs typeface="Trebuchet MS"/>
              </a:rPr>
              <a:t>o</a:t>
            </a:r>
            <a:r>
              <a:rPr sz="1324" spc="-128" dirty="0">
                <a:latin typeface="Trebuchet MS"/>
                <a:cs typeface="Trebuchet MS"/>
              </a:rPr>
              <a:t> </a:t>
            </a:r>
            <a:r>
              <a:rPr sz="1324" spc="-9" dirty="0">
                <a:latin typeface="Trebuchet MS"/>
                <a:cs typeface="Trebuchet MS"/>
              </a:rPr>
              <a:t>e</a:t>
            </a:r>
            <a:r>
              <a:rPr sz="1324" spc="9" dirty="0">
                <a:latin typeface="Trebuchet MS"/>
                <a:cs typeface="Trebuchet MS"/>
              </a:rPr>
              <a:t>n</a:t>
            </a:r>
            <a:r>
              <a:rPr sz="1324" spc="-124" dirty="0">
                <a:latin typeface="Trebuchet MS"/>
                <a:cs typeface="Trebuchet MS"/>
              </a:rPr>
              <a:t> </a:t>
            </a:r>
            <a:r>
              <a:rPr sz="1324" spc="-49" dirty="0">
                <a:latin typeface="Trebuchet MS"/>
                <a:cs typeface="Trebuchet MS"/>
              </a:rPr>
              <a:t>e</a:t>
            </a:r>
            <a:r>
              <a:rPr sz="1324" spc="-18" dirty="0">
                <a:latin typeface="Trebuchet MS"/>
                <a:cs typeface="Trebuchet MS"/>
              </a:rPr>
              <a:t>l</a:t>
            </a:r>
            <a:r>
              <a:rPr sz="1324" spc="-110" dirty="0">
                <a:latin typeface="Trebuchet MS"/>
                <a:cs typeface="Trebuchet MS"/>
              </a:rPr>
              <a:t> </a:t>
            </a:r>
            <a:r>
              <a:rPr sz="1324" spc="-4" dirty="0">
                <a:latin typeface="Trebuchet MS"/>
                <a:cs typeface="Trebuchet MS"/>
              </a:rPr>
              <a:t>que</a:t>
            </a:r>
            <a:r>
              <a:rPr sz="1324" spc="-119" dirty="0">
                <a:latin typeface="Trebuchet MS"/>
                <a:cs typeface="Trebuchet MS"/>
              </a:rPr>
              <a:t> </a:t>
            </a:r>
            <a:r>
              <a:rPr sz="1324" spc="75" dirty="0">
                <a:latin typeface="Trebuchet MS"/>
                <a:cs typeface="Trebuchet MS"/>
              </a:rPr>
              <a:t>s</a:t>
            </a:r>
            <a:r>
              <a:rPr sz="1324" spc="-4" dirty="0">
                <a:latin typeface="Trebuchet MS"/>
                <a:cs typeface="Trebuchet MS"/>
              </a:rPr>
              <a:t>e  </a:t>
            </a:r>
            <a:r>
              <a:rPr sz="1324" spc="-57" dirty="0">
                <a:latin typeface="Trebuchet MS"/>
                <a:cs typeface="Trebuchet MS"/>
              </a:rPr>
              <a:t>u</a:t>
            </a:r>
            <a:r>
              <a:rPr sz="1324" spc="-44" dirty="0">
                <a:latin typeface="Trebuchet MS"/>
                <a:cs typeface="Trebuchet MS"/>
              </a:rPr>
              <a:t>t</a:t>
            </a:r>
            <a:r>
              <a:rPr sz="1324" spc="-71" dirty="0">
                <a:latin typeface="Trebuchet MS"/>
                <a:cs typeface="Trebuchet MS"/>
              </a:rPr>
              <a:t>i</a:t>
            </a:r>
            <a:r>
              <a:rPr sz="1324" spc="-49" dirty="0">
                <a:latin typeface="Trebuchet MS"/>
                <a:cs typeface="Trebuchet MS"/>
              </a:rPr>
              <a:t>l</a:t>
            </a:r>
            <a:r>
              <a:rPr sz="1324" spc="-71" dirty="0">
                <a:latin typeface="Trebuchet MS"/>
                <a:cs typeface="Trebuchet MS"/>
              </a:rPr>
              <a:t>i</a:t>
            </a:r>
            <a:r>
              <a:rPr sz="1324" spc="-40" dirty="0">
                <a:latin typeface="Trebuchet MS"/>
                <a:cs typeface="Trebuchet MS"/>
              </a:rPr>
              <a:t>z</a:t>
            </a:r>
            <a:r>
              <a:rPr sz="1324" spc="-22" dirty="0">
                <a:latin typeface="Trebuchet MS"/>
                <a:cs typeface="Trebuchet MS"/>
              </a:rPr>
              <a:t>a</a:t>
            </a:r>
            <a:r>
              <a:rPr sz="1324" spc="-124" dirty="0">
                <a:latin typeface="Trebuchet MS"/>
                <a:cs typeface="Trebuchet MS"/>
              </a:rPr>
              <a:t> </a:t>
            </a:r>
            <a:r>
              <a:rPr sz="1324" spc="-49" dirty="0">
                <a:latin typeface="Trebuchet MS"/>
                <a:cs typeface="Trebuchet MS"/>
              </a:rPr>
              <a:t>e</a:t>
            </a:r>
            <a:r>
              <a:rPr sz="1324" spc="-18" dirty="0">
                <a:latin typeface="Trebuchet MS"/>
                <a:cs typeface="Trebuchet MS"/>
              </a:rPr>
              <a:t>l</a:t>
            </a:r>
            <a:r>
              <a:rPr sz="1324" spc="-110" dirty="0">
                <a:latin typeface="Trebuchet MS"/>
                <a:cs typeface="Trebuchet MS"/>
              </a:rPr>
              <a:t> </a:t>
            </a:r>
            <a:r>
              <a:rPr sz="1324" spc="4" dirty="0">
                <a:latin typeface="Trebuchet MS"/>
                <a:cs typeface="Trebuchet MS"/>
              </a:rPr>
              <a:t>si</a:t>
            </a:r>
            <a:r>
              <a:rPr sz="1324" spc="-9" dirty="0">
                <a:latin typeface="Trebuchet MS"/>
                <a:cs typeface="Trebuchet MS"/>
              </a:rPr>
              <a:t>s</a:t>
            </a:r>
            <a:r>
              <a:rPr sz="1324" spc="-13" dirty="0">
                <a:latin typeface="Trebuchet MS"/>
                <a:cs typeface="Trebuchet MS"/>
              </a:rPr>
              <a:t>t</a:t>
            </a:r>
            <a:r>
              <a:rPr sz="1324" spc="-22" dirty="0">
                <a:latin typeface="Trebuchet MS"/>
                <a:cs typeface="Trebuchet MS"/>
              </a:rPr>
              <a:t>e</a:t>
            </a:r>
            <a:r>
              <a:rPr sz="1324" spc="26" dirty="0">
                <a:latin typeface="Trebuchet MS"/>
                <a:cs typeface="Trebuchet MS"/>
              </a:rPr>
              <a:t>m</a:t>
            </a:r>
            <a:r>
              <a:rPr sz="1324" dirty="0">
                <a:latin typeface="Trebuchet MS"/>
                <a:cs typeface="Trebuchet MS"/>
              </a:rPr>
              <a:t>a</a:t>
            </a:r>
            <a:r>
              <a:rPr sz="1324" spc="-124"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128" dirty="0">
                <a:latin typeface="Trebuchet MS"/>
                <a:cs typeface="Trebuchet MS"/>
              </a:rPr>
              <a:t>I</a:t>
            </a:r>
            <a:r>
              <a:rPr sz="1324" spc="22" dirty="0">
                <a:latin typeface="Trebuchet MS"/>
                <a:cs typeface="Trebuchet MS"/>
              </a:rPr>
              <a:t>A</a:t>
            </a:r>
            <a:r>
              <a:rPr sz="1324" spc="-146" dirty="0">
                <a:latin typeface="Trebuchet MS"/>
                <a:cs typeface="Trebuchet MS"/>
              </a:rPr>
              <a:t>.</a:t>
            </a:r>
            <a:endParaRPr sz="1324">
              <a:latin typeface="Trebuchet MS"/>
              <a:cs typeface="Trebuchet MS"/>
            </a:endParaRPr>
          </a:p>
        </p:txBody>
      </p:sp>
      <p:sp>
        <p:nvSpPr>
          <p:cNvPr id="9" name="object 9"/>
          <p:cNvSpPr txBox="1"/>
          <p:nvPr/>
        </p:nvSpPr>
        <p:spPr>
          <a:xfrm>
            <a:off x="6275360" y="3402772"/>
            <a:ext cx="1774451" cy="1658882"/>
          </a:xfrm>
          <a:prstGeom prst="rect">
            <a:avLst/>
          </a:prstGeom>
        </p:spPr>
        <p:txBody>
          <a:bodyPr vert="horz" wrap="square" lIns="0" tIns="11206" rIns="0" bIns="0" rtlCol="0">
            <a:spAutoFit/>
          </a:bodyPr>
          <a:lstStyle/>
          <a:p>
            <a:pPr marL="11206">
              <a:spcBef>
                <a:spcPts val="88"/>
              </a:spcBef>
            </a:pPr>
            <a:r>
              <a:rPr sz="1588" spc="-13" dirty="0">
                <a:solidFill>
                  <a:srgbClr val="0F62FE"/>
                </a:solidFill>
                <a:latin typeface="Trebuchet MS"/>
                <a:cs typeface="Trebuchet MS"/>
              </a:rPr>
              <a:t>Transparencia</a:t>
            </a:r>
            <a:endParaRPr sz="1588">
              <a:latin typeface="Trebuchet MS"/>
              <a:cs typeface="Trebuchet MS"/>
            </a:endParaRPr>
          </a:p>
          <a:p>
            <a:pPr marL="11206" marR="4483">
              <a:lnSpc>
                <a:spcPct val="97900"/>
              </a:lnSpc>
              <a:spcBef>
                <a:spcPts val="1571"/>
              </a:spcBef>
            </a:pPr>
            <a:r>
              <a:rPr sz="1324" spc="-35" dirty="0">
                <a:latin typeface="Trebuchet MS"/>
                <a:cs typeface="Trebuchet MS"/>
              </a:rPr>
              <a:t>L</a:t>
            </a:r>
            <a:r>
              <a:rPr sz="1324" spc="-13" dirty="0">
                <a:latin typeface="Trebuchet MS"/>
                <a:cs typeface="Trebuchet MS"/>
              </a:rPr>
              <a:t>a</a:t>
            </a:r>
            <a:r>
              <a:rPr sz="1324" spc="-124" dirty="0">
                <a:latin typeface="Trebuchet MS"/>
                <a:cs typeface="Trebuchet MS"/>
              </a:rPr>
              <a:t> </a:t>
            </a:r>
            <a:r>
              <a:rPr sz="1324" spc="-18" dirty="0">
                <a:latin typeface="Trebuchet MS"/>
                <a:cs typeface="Trebuchet MS"/>
              </a:rPr>
              <a:t>c</a:t>
            </a:r>
            <a:r>
              <a:rPr sz="1324" spc="-22" dirty="0">
                <a:latin typeface="Trebuchet MS"/>
                <a:cs typeface="Trebuchet MS"/>
              </a:rPr>
              <a:t>a</a:t>
            </a:r>
            <a:r>
              <a:rPr sz="1324" spc="-4" dirty="0">
                <a:latin typeface="Trebuchet MS"/>
                <a:cs typeface="Trebuchet MS"/>
              </a:rPr>
              <a:t>p</a:t>
            </a:r>
            <a:r>
              <a:rPr sz="1324" spc="-22" dirty="0">
                <a:latin typeface="Trebuchet MS"/>
                <a:cs typeface="Trebuchet MS"/>
              </a:rPr>
              <a:t>a</a:t>
            </a:r>
            <a:r>
              <a:rPr sz="1324" spc="-53" dirty="0">
                <a:latin typeface="Trebuchet MS"/>
                <a:cs typeface="Trebuchet MS"/>
              </a:rPr>
              <a:t>c</a:t>
            </a:r>
            <a:r>
              <a:rPr sz="1324" spc="-35" dirty="0">
                <a:latin typeface="Trebuchet MS"/>
                <a:cs typeface="Trebuchet MS"/>
              </a:rPr>
              <a:t>i</a:t>
            </a:r>
            <a:r>
              <a:rPr sz="1324" spc="-4" dirty="0">
                <a:latin typeface="Trebuchet MS"/>
                <a:cs typeface="Trebuchet MS"/>
              </a:rPr>
              <a:t>d</a:t>
            </a:r>
            <a:r>
              <a:rPr sz="1324" spc="-22" dirty="0">
                <a:latin typeface="Trebuchet MS"/>
                <a:cs typeface="Trebuchet MS"/>
              </a:rPr>
              <a:t>a</a:t>
            </a:r>
            <a:r>
              <a:rPr sz="1324" spc="22" dirty="0">
                <a:latin typeface="Trebuchet MS"/>
                <a:cs typeface="Trebuchet MS"/>
              </a:rPr>
              <a:t>d</a:t>
            </a:r>
            <a:r>
              <a:rPr sz="1324" spc="-128"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4" dirty="0">
                <a:latin typeface="Trebuchet MS"/>
                <a:cs typeface="Trebuchet MS"/>
              </a:rPr>
              <a:t>u</a:t>
            </a:r>
            <a:r>
              <a:rPr sz="1324" spc="13" dirty="0">
                <a:latin typeface="Trebuchet MS"/>
                <a:cs typeface="Trebuchet MS"/>
              </a:rPr>
              <a:t>n  </a:t>
            </a:r>
            <a:r>
              <a:rPr sz="1324" spc="4" dirty="0">
                <a:latin typeface="Trebuchet MS"/>
                <a:cs typeface="Trebuchet MS"/>
              </a:rPr>
              <a:t>si</a:t>
            </a:r>
            <a:r>
              <a:rPr sz="1324" spc="-9" dirty="0">
                <a:latin typeface="Trebuchet MS"/>
                <a:cs typeface="Trebuchet MS"/>
              </a:rPr>
              <a:t>s</a:t>
            </a:r>
            <a:r>
              <a:rPr sz="1324" spc="-13" dirty="0">
                <a:latin typeface="Trebuchet MS"/>
                <a:cs typeface="Trebuchet MS"/>
              </a:rPr>
              <a:t>t</a:t>
            </a:r>
            <a:r>
              <a:rPr sz="1324" spc="-22" dirty="0">
                <a:latin typeface="Trebuchet MS"/>
                <a:cs typeface="Trebuchet MS"/>
              </a:rPr>
              <a:t>e</a:t>
            </a:r>
            <a:r>
              <a:rPr sz="1324" spc="26" dirty="0">
                <a:latin typeface="Trebuchet MS"/>
                <a:cs typeface="Trebuchet MS"/>
              </a:rPr>
              <a:t>m</a:t>
            </a:r>
            <a:r>
              <a:rPr sz="1324" dirty="0">
                <a:latin typeface="Trebuchet MS"/>
                <a:cs typeface="Trebuchet MS"/>
              </a:rPr>
              <a:t>a</a:t>
            </a:r>
            <a:r>
              <a:rPr sz="1324" spc="-124"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128" dirty="0">
                <a:latin typeface="Trebuchet MS"/>
                <a:cs typeface="Trebuchet MS"/>
              </a:rPr>
              <a:t>I</a:t>
            </a:r>
            <a:r>
              <a:rPr sz="1324" spc="44" dirty="0">
                <a:latin typeface="Trebuchet MS"/>
                <a:cs typeface="Trebuchet MS"/>
              </a:rPr>
              <a:t>A</a:t>
            </a:r>
            <a:r>
              <a:rPr sz="1324" spc="-124" dirty="0">
                <a:latin typeface="Trebuchet MS"/>
                <a:cs typeface="Trebuchet MS"/>
              </a:rPr>
              <a:t> </a:t>
            </a:r>
            <a:r>
              <a:rPr sz="1324" spc="-18" dirty="0">
                <a:latin typeface="Trebuchet MS"/>
                <a:cs typeface="Trebuchet MS"/>
              </a:rPr>
              <a:t>p</a:t>
            </a:r>
            <a:r>
              <a:rPr sz="1324" spc="-13" dirty="0">
                <a:latin typeface="Trebuchet MS"/>
                <a:cs typeface="Trebuchet MS"/>
              </a:rPr>
              <a:t>a</a:t>
            </a:r>
            <a:r>
              <a:rPr sz="1324" spc="-57" dirty="0">
                <a:latin typeface="Trebuchet MS"/>
                <a:cs typeface="Trebuchet MS"/>
              </a:rPr>
              <a:t>r</a:t>
            </a:r>
            <a:r>
              <a:rPr sz="1324" dirty="0">
                <a:latin typeface="Trebuchet MS"/>
                <a:cs typeface="Trebuchet MS"/>
              </a:rPr>
              <a:t>a  </a:t>
            </a:r>
            <a:r>
              <a:rPr sz="1324" spc="-26" dirty="0">
                <a:latin typeface="Trebuchet MS"/>
                <a:cs typeface="Trebuchet MS"/>
              </a:rPr>
              <a:t>i</a:t>
            </a:r>
            <a:r>
              <a:rPr sz="1324" spc="-49" dirty="0">
                <a:latin typeface="Trebuchet MS"/>
                <a:cs typeface="Trebuchet MS"/>
              </a:rPr>
              <a:t>n</a:t>
            </a:r>
            <a:r>
              <a:rPr sz="1324" spc="-18" dirty="0">
                <a:latin typeface="Trebuchet MS"/>
                <a:cs typeface="Trebuchet MS"/>
              </a:rPr>
              <a:t>c</a:t>
            </a:r>
            <a:r>
              <a:rPr sz="1324" spc="-53" dirty="0">
                <a:latin typeface="Trebuchet MS"/>
                <a:cs typeface="Trebuchet MS"/>
              </a:rPr>
              <a:t>l</a:t>
            </a:r>
            <a:r>
              <a:rPr sz="1324" spc="-4" dirty="0">
                <a:latin typeface="Trebuchet MS"/>
                <a:cs typeface="Trebuchet MS"/>
              </a:rPr>
              <a:t>u</a:t>
            </a:r>
            <a:r>
              <a:rPr sz="1324" spc="-57" dirty="0">
                <a:latin typeface="Trebuchet MS"/>
                <a:cs typeface="Trebuchet MS"/>
              </a:rPr>
              <a:t>ir</a:t>
            </a:r>
            <a:r>
              <a:rPr sz="1324" spc="-110" dirty="0">
                <a:latin typeface="Trebuchet MS"/>
                <a:cs typeface="Trebuchet MS"/>
              </a:rPr>
              <a:t> </a:t>
            </a:r>
            <a:r>
              <a:rPr sz="1324" spc="-22" dirty="0">
                <a:latin typeface="Trebuchet MS"/>
                <a:cs typeface="Trebuchet MS"/>
              </a:rPr>
              <a:t>y</a:t>
            </a:r>
            <a:r>
              <a:rPr sz="1324" spc="-119" dirty="0">
                <a:latin typeface="Trebuchet MS"/>
                <a:cs typeface="Trebuchet MS"/>
              </a:rPr>
              <a:t> </a:t>
            </a:r>
            <a:r>
              <a:rPr sz="1324" spc="-9" dirty="0">
                <a:latin typeface="Trebuchet MS"/>
                <a:cs typeface="Trebuchet MS"/>
              </a:rPr>
              <a:t>c</a:t>
            </a:r>
            <a:r>
              <a:rPr sz="1324" spc="-18" dirty="0">
                <a:latin typeface="Trebuchet MS"/>
                <a:cs typeface="Trebuchet MS"/>
              </a:rPr>
              <a:t>o</a:t>
            </a:r>
            <a:r>
              <a:rPr sz="1324" spc="26" dirty="0">
                <a:latin typeface="Trebuchet MS"/>
                <a:cs typeface="Trebuchet MS"/>
              </a:rPr>
              <a:t>m</a:t>
            </a:r>
            <a:r>
              <a:rPr sz="1324" spc="-4" dirty="0">
                <a:latin typeface="Trebuchet MS"/>
                <a:cs typeface="Trebuchet MS"/>
              </a:rPr>
              <a:t>p</a:t>
            </a:r>
            <a:r>
              <a:rPr sz="1324" spc="-22" dirty="0">
                <a:latin typeface="Trebuchet MS"/>
                <a:cs typeface="Trebuchet MS"/>
              </a:rPr>
              <a:t>a</a:t>
            </a:r>
            <a:r>
              <a:rPr sz="1324" spc="-57" dirty="0">
                <a:latin typeface="Trebuchet MS"/>
                <a:cs typeface="Trebuchet MS"/>
              </a:rPr>
              <a:t>r</a:t>
            </a:r>
            <a:r>
              <a:rPr sz="1324" spc="-101" dirty="0">
                <a:latin typeface="Trebuchet MS"/>
                <a:cs typeface="Trebuchet MS"/>
              </a:rPr>
              <a:t>t</a:t>
            </a:r>
            <a:r>
              <a:rPr sz="1324" spc="-71" dirty="0">
                <a:latin typeface="Trebuchet MS"/>
                <a:cs typeface="Trebuchet MS"/>
              </a:rPr>
              <a:t>i</a:t>
            </a:r>
            <a:r>
              <a:rPr sz="1324" spc="-40" dirty="0">
                <a:latin typeface="Trebuchet MS"/>
                <a:cs typeface="Trebuchet MS"/>
              </a:rPr>
              <a:t>r  </a:t>
            </a:r>
            <a:r>
              <a:rPr sz="1324" spc="-26" dirty="0">
                <a:latin typeface="Trebuchet MS"/>
                <a:cs typeface="Trebuchet MS"/>
              </a:rPr>
              <a:t>i</a:t>
            </a:r>
            <a:r>
              <a:rPr sz="1324" spc="-49" dirty="0">
                <a:latin typeface="Trebuchet MS"/>
                <a:cs typeface="Trebuchet MS"/>
              </a:rPr>
              <a:t>n</a:t>
            </a:r>
            <a:r>
              <a:rPr sz="1324" spc="-101" dirty="0">
                <a:latin typeface="Trebuchet MS"/>
                <a:cs typeface="Trebuchet MS"/>
              </a:rPr>
              <a:t>f</a:t>
            </a:r>
            <a:r>
              <a:rPr sz="1324" spc="-13" dirty="0">
                <a:latin typeface="Trebuchet MS"/>
                <a:cs typeface="Trebuchet MS"/>
              </a:rPr>
              <a:t>o</a:t>
            </a:r>
            <a:r>
              <a:rPr sz="1324" spc="-53" dirty="0">
                <a:latin typeface="Trebuchet MS"/>
                <a:cs typeface="Trebuchet MS"/>
              </a:rPr>
              <a:t>r</a:t>
            </a:r>
            <a:r>
              <a:rPr sz="1324" spc="26" dirty="0">
                <a:latin typeface="Trebuchet MS"/>
                <a:cs typeface="Trebuchet MS"/>
              </a:rPr>
              <a:t>m</a:t>
            </a:r>
            <a:r>
              <a:rPr sz="1324" spc="-22" dirty="0">
                <a:latin typeface="Trebuchet MS"/>
                <a:cs typeface="Trebuchet MS"/>
              </a:rPr>
              <a:t>a</a:t>
            </a:r>
            <a:r>
              <a:rPr sz="1324" spc="-18" dirty="0">
                <a:latin typeface="Trebuchet MS"/>
                <a:cs typeface="Trebuchet MS"/>
              </a:rPr>
              <a:t>c</a:t>
            </a:r>
            <a:r>
              <a:rPr sz="1324" spc="-26" dirty="0">
                <a:latin typeface="Trebuchet MS"/>
                <a:cs typeface="Trebuchet MS"/>
              </a:rPr>
              <a:t>i</a:t>
            </a:r>
            <a:r>
              <a:rPr sz="1324" spc="-57" dirty="0">
                <a:latin typeface="Trebuchet MS"/>
                <a:cs typeface="Trebuchet MS"/>
              </a:rPr>
              <a:t>ó</a:t>
            </a:r>
            <a:r>
              <a:rPr sz="1324" spc="18" dirty="0">
                <a:latin typeface="Trebuchet MS"/>
                <a:cs typeface="Trebuchet MS"/>
              </a:rPr>
              <a:t>n</a:t>
            </a:r>
            <a:r>
              <a:rPr sz="1324" spc="-124" dirty="0">
                <a:latin typeface="Trebuchet MS"/>
                <a:cs typeface="Trebuchet MS"/>
              </a:rPr>
              <a:t> </a:t>
            </a:r>
            <a:r>
              <a:rPr sz="1324" spc="35" dirty="0">
                <a:latin typeface="Trebuchet MS"/>
                <a:cs typeface="Trebuchet MS"/>
              </a:rPr>
              <a:t>so</a:t>
            </a:r>
            <a:r>
              <a:rPr sz="1324" spc="-4" dirty="0">
                <a:latin typeface="Trebuchet MS"/>
                <a:cs typeface="Trebuchet MS"/>
              </a:rPr>
              <a:t>b</a:t>
            </a:r>
            <a:r>
              <a:rPr sz="1324" spc="-57" dirty="0">
                <a:latin typeface="Trebuchet MS"/>
                <a:cs typeface="Trebuchet MS"/>
              </a:rPr>
              <a:t>r</a:t>
            </a:r>
            <a:r>
              <a:rPr sz="1324" spc="-4" dirty="0">
                <a:latin typeface="Trebuchet MS"/>
                <a:cs typeface="Trebuchet MS"/>
              </a:rPr>
              <a:t>e</a:t>
            </a:r>
            <a:r>
              <a:rPr sz="1324" spc="-119" dirty="0">
                <a:latin typeface="Trebuchet MS"/>
                <a:cs typeface="Trebuchet MS"/>
              </a:rPr>
              <a:t> </a:t>
            </a:r>
            <a:r>
              <a:rPr sz="1324" spc="-9" dirty="0">
                <a:latin typeface="Trebuchet MS"/>
                <a:cs typeface="Trebuchet MS"/>
              </a:rPr>
              <a:t>c</a:t>
            </a:r>
            <a:r>
              <a:rPr sz="1324" spc="-18" dirty="0">
                <a:latin typeface="Trebuchet MS"/>
                <a:cs typeface="Trebuchet MS"/>
              </a:rPr>
              <a:t>ó</a:t>
            </a:r>
            <a:r>
              <a:rPr sz="1324" spc="26" dirty="0">
                <a:latin typeface="Trebuchet MS"/>
                <a:cs typeface="Trebuchet MS"/>
              </a:rPr>
              <a:t>m</a:t>
            </a:r>
            <a:r>
              <a:rPr sz="1324" spc="9" dirty="0">
                <a:latin typeface="Trebuchet MS"/>
                <a:cs typeface="Trebuchet MS"/>
              </a:rPr>
              <a:t>o  </a:t>
            </a:r>
            <a:r>
              <a:rPr sz="1324" spc="22" dirty="0">
                <a:latin typeface="Trebuchet MS"/>
                <a:cs typeface="Trebuchet MS"/>
              </a:rPr>
              <a:t>s</a:t>
            </a:r>
            <a:r>
              <a:rPr sz="1324" spc="53" dirty="0">
                <a:latin typeface="Trebuchet MS"/>
                <a:cs typeface="Trebuchet MS"/>
              </a:rPr>
              <a:t>e</a:t>
            </a:r>
            <a:r>
              <a:rPr sz="1324" spc="-124" dirty="0">
                <a:latin typeface="Trebuchet MS"/>
                <a:cs typeface="Trebuchet MS"/>
              </a:rPr>
              <a:t> </a:t>
            </a:r>
            <a:r>
              <a:rPr sz="1324" spc="-4" dirty="0">
                <a:latin typeface="Trebuchet MS"/>
                <a:cs typeface="Trebuchet MS"/>
              </a:rPr>
              <a:t>h</a:t>
            </a:r>
            <a:r>
              <a:rPr sz="1324" dirty="0">
                <a:latin typeface="Trebuchet MS"/>
                <a:cs typeface="Trebuchet MS"/>
              </a:rPr>
              <a:t>a</a:t>
            </a:r>
            <a:r>
              <a:rPr sz="1324" spc="-124" dirty="0">
                <a:latin typeface="Trebuchet MS"/>
                <a:cs typeface="Trebuchet MS"/>
              </a:rPr>
              <a:t> </a:t>
            </a:r>
            <a:r>
              <a:rPr sz="1324" spc="-53" dirty="0">
                <a:latin typeface="Trebuchet MS"/>
                <a:cs typeface="Trebuchet MS"/>
              </a:rPr>
              <a:t>d</a:t>
            </a:r>
            <a:r>
              <a:rPr sz="1324" spc="-26" dirty="0">
                <a:latin typeface="Trebuchet MS"/>
                <a:cs typeface="Trebuchet MS"/>
              </a:rPr>
              <a:t>i</a:t>
            </a:r>
            <a:r>
              <a:rPr sz="1324" spc="75" dirty="0">
                <a:latin typeface="Trebuchet MS"/>
                <a:cs typeface="Trebuchet MS"/>
              </a:rPr>
              <a:t>s</a:t>
            </a:r>
            <a:r>
              <a:rPr sz="1324" spc="-22" dirty="0">
                <a:latin typeface="Trebuchet MS"/>
                <a:cs typeface="Trebuchet MS"/>
              </a:rPr>
              <a:t>e</a:t>
            </a:r>
            <a:r>
              <a:rPr sz="1324" spc="-4" dirty="0">
                <a:latin typeface="Trebuchet MS"/>
                <a:cs typeface="Trebuchet MS"/>
              </a:rPr>
              <a:t>ñ</a:t>
            </a:r>
            <a:r>
              <a:rPr sz="1324" spc="-22" dirty="0">
                <a:latin typeface="Trebuchet MS"/>
                <a:cs typeface="Trebuchet MS"/>
              </a:rPr>
              <a:t>a</a:t>
            </a:r>
            <a:r>
              <a:rPr sz="1324" spc="-9" dirty="0">
                <a:latin typeface="Trebuchet MS"/>
                <a:cs typeface="Trebuchet MS"/>
              </a:rPr>
              <a:t>d</a:t>
            </a:r>
            <a:r>
              <a:rPr sz="1324" spc="18" dirty="0">
                <a:latin typeface="Trebuchet MS"/>
                <a:cs typeface="Trebuchet MS"/>
              </a:rPr>
              <a:t>o</a:t>
            </a:r>
            <a:r>
              <a:rPr sz="1324" spc="-132" dirty="0">
                <a:latin typeface="Trebuchet MS"/>
                <a:cs typeface="Trebuchet MS"/>
              </a:rPr>
              <a:t> </a:t>
            </a:r>
            <a:r>
              <a:rPr sz="1324" spc="-18" dirty="0">
                <a:latin typeface="Trebuchet MS"/>
                <a:cs typeface="Trebuchet MS"/>
              </a:rPr>
              <a:t>y  </a:t>
            </a:r>
            <a:r>
              <a:rPr sz="1324" spc="-31" dirty="0">
                <a:latin typeface="Trebuchet MS"/>
                <a:cs typeface="Trebuchet MS"/>
              </a:rPr>
              <a:t>desarrollado.</a:t>
            </a:r>
            <a:endParaRPr sz="1324">
              <a:latin typeface="Trebuchet MS"/>
              <a:cs typeface="Trebuchet MS"/>
            </a:endParaRPr>
          </a:p>
        </p:txBody>
      </p:sp>
      <p:sp>
        <p:nvSpPr>
          <p:cNvPr id="10" name="object 10"/>
          <p:cNvSpPr txBox="1"/>
          <p:nvPr/>
        </p:nvSpPr>
        <p:spPr>
          <a:xfrm>
            <a:off x="8470421" y="3402772"/>
            <a:ext cx="1707216" cy="1658882"/>
          </a:xfrm>
          <a:prstGeom prst="rect">
            <a:avLst/>
          </a:prstGeom>
        </p:spPr>
        <p:txBody>
          <a:bodyPr vert="horz" wrap="square" lIns="0" tIns="11206" rIns="0" bIns="0" rtlCol="0">
            <a:spAutoFit/>
          </a:bodyPr>
          <a:lstStyle/>
          <a:p>
            <a:pPr marL="11206">
              <a:spcBef>
                <a:spcPts val="88"/>
              </a:spcBef>
            </a:pPr>
            <a:r>
              <a:rPr sz="1588" spc="-18" dirty="0">
                <a:solidFill>
                  <a:srgbClr val="0F62FE"/>
                </a:solidFill>
                <a:latin typeface="Trebuchet MS"/>
                <a:cs typeface="Trebuchet MS"/>
              </a:rPr>
              <a:t>Privacidad</a:t>
            </a:r>
            <a:endParaRPr sz="1588">
              <a:latin typeface="Trebuchet MS"/>
              <a:cs typeface="Trebuchet MS"/>
            </a:endParaRPr>
          </a:p>
          <a:p>
            <a:pPr marL="11206" marR="4483">
              <a:lnSpc>
                <a:spcPct val="97900"/>
              </a:lnSpc>
              <a:spcBef>
                <a:spcPts val="1571"/>
              </a:spcBef>
            </a:pPr>
            <a:r>
              <a:rPr sz="1324" spc="-35" dirty="0">
                <a:latin typeface="Trebuchet MS"/>
                <a:cs typeface="Trebuchet MS"/>
              </a:rPr>
              <a:t>L</a:t>
            </a:r>
            <a:r>
              <a:rPr sz="1324" spc="-13" dirty="0">
                <a:latin typeface="Trebuchet MS"/>
                <a:cs typeface="Trebuchet MS"/>
              </a:rPr>
              <a:t>a</a:t>
            </a:r>
            <a:r>
              <a:rPr sz="1324" spc="-124" dirty="0">
                <a:latin typeface="Trebuchet MS"/>
                <a:cs typeface="Trebuchet MS"/>
              </a:rPr>
              <a:t> </a:t>
            </a:r>
            <a:r>
              <a:rPr sz="1324" spc="-18" dirty="0">
                <a:latin typeface="Trebuchet MS"/>
                <a:cs typeface="Trebuchet MS"/>
              </a:rPr>
              <a:t>c</a:t>
            </a:r>
            <a:r>
              <a:rPr sz="1324" spc="-22" dirty="0">
                <a:latin typeface="Trebuchet MS"/>
                <a:cs typeface="Trebuchet MS"/>
              </a:rPr>
              <a:t>a</a:t>
            </a:r>
            <a:r>
              <a:rPr sz="1324" spc="-4" dirty="0">
                <a:latin typeface="Trebuchet MS"/>
                <a:cs typeface="Trebuchet MS"/>
              </a:rPr>
              <a:t>p</a:t>
            </a:r>
            <a:r>
              <a:rPr sz="1324" spc="-22" dirty="0">
                <a:latin typeface="Trebuchet MS"/>
                <a:cs typeface="Trebuchet MS"/>
              </a:rPr>
              <a:t>a</a:t>
            </a:r>
            <a:r>
              <a:rPr sz="1324" spc="-53" dirty="0">
                <a:latin typeface="Trebuchet MS"/>
                <a:cs typeface="Trebuchet MS"/>
              </a:rPr>
              <a:t>c</a:t>
            </a:r>
            <a:r>
              <a:rPr sz="1324" spc="-35" dirty="0">
                <a:latin typeface="Trebuchet MS"/>
                <a:cs typeface="Trebuchet MS"/>
              </a:rPr>
              <a:t>i</a:t>
            </a:r>
            <a:r>
              <a:rPr sz="1324" spc="-4" dirty="0">
                <a:latin typeface="Trebuchet MS"/>
                <a:cs typeface="Trebuchet MS"/>
              </a:rPr>
              <a:t>d</a:t>
            </a:r>
            <a:r>
              <a:rPr sz="1324" spc="-22" dirty="0">
                <a:latin typeface="Trebuchet MS"/>
                <a:cs typeface="Trebuchet MS"/>
              </a:rPr>
              <a:t>a</a:t>
            </a:r>
            <a:r>
              <a:rPr sz="1324" spc="22" dirty="0">
                <a:latin typeface="Trebuchet MS"/>
                <a:cs typeface="Trebuchet MS"/>
              </a:rPr>
              <a:t>d</a:t>
            </a:r>
            <a:r>
              <a:rPr sz="1324" spc="-128"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4" dirty="0">
                <a:latin typeface="Trebuchet MS"/>
                <a:cs typeface="Trebuchet MS"/>
              </a:rPr>
              <a:t>u</a:t>
            </a:r>
            <a:r>
              <a:rPr sz="1324" spc="13" dirty="0">
                <a:latin typeface="Trebuchet MS"/>
                <a:cs typeface="Trebuchet MS"/>
              </a:rPr>
              <a:t>n  </a:t>
            </a:r>
            <a:r>
              <a:rPr sz="1324" spc="4" dirty="0">
                <a:latin typeface="Trebuchet MS"/>
                <a:cs typeface="Trebuchet MS"/>
              </a:rPr>
              <a:t>si</a:t>
            </a:r>
            <a:r>
              <a:rPr sz="1324" spc="-9" dirty="0">
                <a:latin typeface="Trebuchet MS"/>
                <a:cs typeface="Trebuchet MS"/>
              </a:rPr>
              <a:t>s</a:t>
            </a:r>
            <a:r>
              <a:rPr sz="1324" spc="-13" dirty="0">
                <a:latin typeface="Trebuchet MS"/>
                <a:cs typeface="Trebuchet MS"/>
              </a:rPr>
              <a:t>t</a:t>
            </a:r>
            <a:r>
              <a:rPr sz="1324" spc="-22" dirty="0">
                <a:latin typeface="Trebuchet MS"/>
                <a:cs typeface="Trebuchet MS"/>
              </a:rPr>
              <a:t>e</a:t>
            </a:r>
            <a:r>
              <a:rPr sz="1324" spc="26" dirty="0">
                <a:latin typeface="Trebuchet MS"/>
                <a:cs typeface="Trebuchet MS"/>
              </a:rPr>
              <a:t>m</a:t>
            </a:r>
            <a:r>
              <a:rPr sz="1324" dirty="0">
                <a:latin typeface="Trebuchet MS"/>
                <a:cs typeface="Trebuchet MS"/>
              </a:rPr>
              <a:t>a</a:t>
            </a:r>
            <a:r>
              <a:rPr sz="1324" spc="-124"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128" dirty="0">
                <a:latin typeface="Trebuchet MS"/>
                <a:cs typeface="Trebuchet MS"/>
              </a:rPr>
              <a:t>I</a:t>
            </a:r>
            <a:r>
              <a:rPr sz="1324" spc="44" dirty="0">
                <a:latin typeface="Trebuchet MS"/>
                <a:cs typeface="Trebuchet MS"/>
              </a:rPr>
              <a:t>A</a:t>
            </a:r>
            <a:r>
              <a:rPr sz="1324" spc="-124" dirty="0">
                <a:latin typeface="Trebuchet MS"/>
                <a:cs typeface="Trebuchet MS"/>
              </a:rPr>
              <a:t> </a:t>
            </a:r>
            <a:r>
              <a:rPr sz="1324" spc="-18" dirty="0">
                <a:latin typeface="Trebuchet MS"/>
                <a:cs typeface="Trebuchet MS"/>
              </a:rPr>
              <a:t>p</a:t>
            </a:r>
            <a:r>
              <a:rPr sz="1324" spc="-13" dirty="0">
                <a:latin typeface="Trebuchet MS"/>
                <a:cs typeface="Trebuchet MS"/>
              </a:rPr>
              <a:t>a</a:t>
            </a:r>
            <a:r>
              <a:rPr sz="1324" spc="-57" dirty="0">
                <a:latin typeface="Trebuchet MS"/>
                <a:cs typeface="Trebuchet MS"/>
              </a:rPr>
              <a:t>r</a:t>
            </a:r>
            <a:r>
              <a:rPr sz="1324" dirty="0">
                <a:latin typeface="Trebuchet MS"/>
                <a:cs typeface="Trebuchet MS"/>
              </a:rPr>
              <a:t>a  </a:t>
            </a:r>
            <a:r>
              <a:rPr sz="1324" spc="-40" dirty="0">
                <a:latin typeface="Trebuchet MS"/>
                <a:cs typeface="Trebuchet MS"/>
              </a:rPr>
              <a:t>p</a:t>
            </a:r>
            <a:r>
              <a:rPr sz="1324" spc="-22" dirty="0">
                <a:latin typeface="Trebuchet MS"/>
                <a:cs typeface="Trebuchet MS"/>
              </a:rPr>
              <a:t>r</a:t>
            </a:r>
            <a:r>
              <a:rPr sz="1324" spc="-71" dirty="0">
                <a:latin typeface="Trebuchet MS"/>
                <a:cs typeface="Trebuchet MS"/>
              </a:rPr>
              <a:t>i</a:t>
            </a:r>
            <a:r>
              <a:rPr sz="1324" spc="-13" dirty="0">
                <a:latin typeface="Trebuchet MS"/>
                <a:cs typeface="Trebuchet MS"/>
              </a:rPr>
              <a:t>o</a:t>
            </a:r>
            <a:r>
              <a:rPr sz="1324" spc="-57" dirty="0">
                <a:latin typeface="Trebuchet MS"/>
                <a:cs typeface="Trebuchet MS"/>
              </a:rPr>
              <a:t>r</a:t>
            </a:r>
            <a:r>
              <a:rPr sz="1324" spc="-71" dirty="0">
                <a:latin typeface="Trebuchet MS"/>
                <a:cs typeface="Trebuchet MS"/>
              </a:rPr>
              <a:t>i</a:t>
            </a:r>
            <a:r>
              <a:rPr sz="1324" spc="-62" dirty="0">
                <a:latin typeface="Trebuchet MS"/>
                <a:cs typeface="Trebuchet MS"/>
              </a:rPr>
              <a:t>z</a:t>
            </a:r>
            <a:r>
              <a:rPr sz="1324" spc="-22" dirty="0">
                <a:latin typeface="Trebuchet MS"/>
                <a:cs typeface="Trebuchet MS"/>
              </a:rPr>
              <a:t>a</a:t>
            </a:r>
            <a:r>
              <a:rPr sz="1324" spc="-44" dirty="0">
                <a:latin typeface="Trebuchet MS"/>
                <a:cs typeface="Trebuchet MS"/>
              </a:rPr>
              <a:t>r</a:t>
            </a:r>
            <a:r>
              <a:rPr sz="1324" spc="-110" dirty="0">
                <a:latin typeface="Trebuchet MS"/>
                <a:cs typeface="Trebuchet MS"/>
              </a:rPr>
              <a:t> </a:t>
            </a:r>
            <a:r>
              <a:rPr sz="1324" spc="-22" dirty="0">
                <a:latin typeface="Trebuchet MS"/>
                <a:cs typeface="Trebuchet MS"/>
              </a:rPr>
              <a:t>y</a:t>
            </a:r>
            <a:r>
              <a:rPr sz="1324" spc="-119" dirty="0">
                <a:latin typeface="Trebuchet MS"/>
                <a:cs typeface="Trebuchet MS"/>
              </a:rPr>
              <a:t> </a:t>
            </a:r>
            <a:r>
              <a:rPr sz="1324" spc="26" dirty="0">
                <a:latin typeface="Trebuchet MS"/>
                <a:cs typeface="Trebuchet MS"/>
              </a:rPr>
              <a:t>s</a:t>
            </a:r>
            <a:r>
              <a:rPr sz="1324" spc="31" dirty="0">
                <a:latin typeface="Trebuchet MS"/>
                <a:cs typeface="Trebuchet MS"/>
              </a:rPr>
              <a:t>a</a:t>
            </a:r>
            <a:r>
              <a:rPr sz="1324" spc="-49" dirty="0">
                <a:latin typeface="Trebuchet MS"/>
                <a:cs typeface="Trebuchet MS"/>
              </a:rPr>
              <a:t>lv</a:t>
            </a:r>
            <a:r>
              <a:rPr sz="1324" spc="-22" dirty="0">
                <a:latin typeface="Trebuchet MS"/>
                <a:cs typeface="Trebuchet MS"/>
              </a:rPr>
              <a:t>a</a:t>
            </a:r>
            <a:r>
              <a:rPr sz="1324" spc="9" dirty="0">
                <a:latin typeface="Trebuchet MS"/>
                <a:cs typeface="Trebuchet MS"/>
              </a:rPr>
              <a:t>g</a:t>
            </a:r>
            <a:r>
              <a:rPr sz="1324" spc="-4" dirty="0">
                <a:latin typeface="Trebuchet MS"/>
                <a:cs typeface="Trebuchet MS"/>
              </a:rPr>
              <a:t>u</a:t>
            </a:r>
            <a:r>
              <a:rPr sz="1324" spc="-22" dirty="0">
                <a:latin typeface="Trebuchet MS"/>
                <a:cs typeface="Trebuchet MS"/>
              </a:rPr>
              <a:t>a</a:t>
            </a:r>
            <a:r>
              <a:rPr sz="1324" spc="-57" dirty="0">
                <a:latin typeface="Trebuchet MS"/>
                <a:cs typeface="Trebuchet MS"/>
              </a:rPr>
              <a:t>r</a:t>
            </a:r>
            <a:r>
              <a:rPr sz="1324" spc="-4" dirty="0">
                <a:latin typeface="Trebuchet MS"/>
                <a:cs typeface="Trebuchet MS"/>
              </a:rPr>
              <a:t>d</a:t>
            </a:r>
            <a:r>
              <a:rPr sz="1324" spc="-22" dirty="0">
                <a:latin typeface="Trebuchet MS"/>
                <a:cs typeface="Trebuchet MS"/>
              </a:rPr>
              <a:t>a</a:t>
            </a:r>
            <a:r>
              <a:rPr sz="1324" spc="-40" dirty="0">
                <a:latin typeface="Trebuchet MS"/>
                <a:cs typeface="Trebuchet MS"/>
              </a:rPr>
              <a:t>r  </a:t>
            </a:r>
            <a:r>
              <a:rPr sz="1324" spc="-26" dirty="0">
                <a:latin typeface="Trebuchet MS"/>
                <a:cs typeface="Trebuchet MS"/>
              </a:rPr>
              <a:t>la</a:t>
            </a:r>
            <a:r>
              <a:rPr sz="1324" spc="-124" dirty="0">
                <a:latin typeface="Trebuchet MS"/>
                <a:cs typeface="Trebuchet MS"/>
              </a:rPr>
              <a:t> </a:t>
            </a:r>
            <a:r>
              <a:rPr sz="1324" spc="-40" dirty="0">
                <a:latin typeface="Trebuchet MS"/>
                <a:cs typeface="Trebuchet MS"/>
              </a:rPr>
              <a:t>p</a:t>
            </a:r>
            <a:r>
              <a:rPr sz="1324" spc="-22" dirty="0">
                <a:latin typeface="Trebuchet MS"/>
                <a:cs typeface="Trebuchet MS"/>
              </a:rPr>
              <a:t>r</a:t>
            </a:r>
            <a:r>
              <a:rPr sz="1324" spc="-71" dirty="0">
                <a:latin typeface="Trebuchet MS"/>
                <a:cs typeface="Trebuchet MS"/>
              </a:rPr>
              <a:t>i</a:t>
            </a:r>
            <a:r>
              <a:rPr sz="1324" spc="-49" dirty="0">
                <a:latin typeface="Trebuchet MS"/>
                <a:cs typeface="Trebuchet MS"/>
              </a:rPr>
              <a:t>v</a:t>
            </a:r>
            <a:r>
              <a:rPr sz="1324" spc="-22" dirty="0">
                <a:latin typeface="Trebuchet MS"/>
                <a:cs typeface="Trebuchet MS"/>
              </a:rPr>
              <a:t>a</a:t>
            </a:r>
            <a:r>
              <a:rPr sz="1324" spc="-18" dirty="0">
                <a:latin typeface="Trebuchet MS"/>
                <a:cs typeface="Trebuchet MS"/>
              </a:rPr>
              <a:t>c</a:t>
            </a:r>
            <a:r>
              <a:rPr sz="1324" spc="-71" dirty="0">
                <a:latin typeface="Trebuchet MS"/>
                <a:cs typeface="Trebuchet MS"/>
              </a:rPr>
              <a:t>i</a:t>
            </a:r>
            <a:r>
              <a:rPr sz="1324" spc="-18" dirty="0">
                <a:latin typeface="Trebuchet MS"/>
                <a:cs typeface="Trebuchet MS"/>
              </a:rPr>
              <a:t>d</a:t>
            </a:r>
            <a:r>
              <a:rPr sz="1324" spc="-13" dirty="0">
                <a:latin typeface="Trebuchet MS"/>
                <a:cs typeface="Trebuchet MS"/>
              </a:rPr>
              <a:t>a</a:t>
            </a:r>
            <a:r>
              <a:rPr sz="1324" spc="22" dirty="0">
                <a:latin typeface="Trebuchet MS"/>
                <a:cs typeface="Trebuchet MS"/>
              </a:rPr>
              <a:t>d</a:t>
            </a:r>
            <a:r>
              <a:rPr sz="1324" spc="-128" dirty="0">
                <a:latin typeface="Trebuchet MS"/>
                <a:cs typeface="Trebuchet MS"/>
              </a:rPr>
              <a:t> </a:t>
            </a:r>
            <a:r>
              <a:rPr sz="1324" spc="-22" dirty="0">
                <a:latin typeface="Trebuchet MS"/>
                <a:cs typeface="Trebuchet MS"/>
              </a:rPr>
              <a:t>y</a:t>
            </a:r>
            <a:r>
              <a:rPr sz="1324" spc="-119" dirty="0">
                <a:latin typeface="Trebuchet MS"/>
                <a:cs typeface="Trebuchet MS"/>
              </a:rPr>
              <a:t> </a:t>
            </a:r>
            <a:r>
              <a:rPr sz="1324" spc="-18" dirty="0">
                <a:latin typeface="Trebuchet MS"/>
                <a:cs typeface="Trebuchet MS"/>
              </a:rPr>
              <a:t>l</a:t>
            </a:r>
            <a:r>
              <a:rPr sz="1324" spc="-49" dirty="0">
                <a:latin typeface="Trebuchet MS"/>
                <a:cs typeface="Trebuchet MS"/>
              </a:rPr>
              <a:t>o</a:t>
            </a:r>
            <a:r>
              <a:rPr sz="1324" spc="75" dirty="0">
                <a:latin typeface="Trebuchet MS"/>
                <a:cs typeface="Trebuchet MS"/>
              </a:rPr>
              <a:t>s  </a:t>
            </a:r>
            <a:r>
              <a:rPr sz="1324" spc="-18" dirty="0">
                <a:latin typeface="Trebuchet MS"/>
                <a:cs typeface="Trebuchet MS"/>
              </a:rPr>
              <a:t>d</a:t>
            </a:r>
            <a:r>
              <a:rPr sz="1324" spc="-9" dirty="0">
                <a:latin typeface="Trebuchet MS"/>
                <a:cs typeface="Trebuchet MS"/>
              </a:rPr>
              <a:t>e</a:t>
            </a:r>
            <a:r>
              <a:rPr sz="1324" spc="-57" dirty="0">
                <a:latin typeface="Trebuchet MS"/>
                <a:cs typeface="Trebuchet MS"/>
              </a:rPr>
              <a:t>r</a:t>
            </a:r>
            <a:r>
              <a:rPr sz="1324" spc="-22" dirty="0">
                <a:latin typeface="Trebuchet MS"/>
                <a:cs typeface="Trebuchet MS"/>
              </a:rPr>
              <a:t>e</a:t>
            </a:r>
            <a:r>
              <a:rPr sz="1324" spc="-18" dirty="0">
                <a:latin typeface="Trebuchet MS"/>
                <a:cs typeface="Trebuchet MS"/>
              </a:rPr>
              <a:t>c</a:t>
            </a:r>
            <a:r>
              <a:rPr sz="1324" spc="-4" dirty="0">
                <a:latin typeface="Trebuchet MS"/>
                <a:cs typeface="Trebuchet MS"/>
              </a:rPr>
              <a:t>h</a:t>
            </a:r>
            <a:r>
              <a:rPr sz="1324" spc="-13" dirty="0">
                <a:latin typeface="Trebuchet MS"/>
                <a:cs typeface="Trebuchet MS"/>
              </a:rPr>
              <a:t>o</a:t>
            </a:r>
            <a:r>
              <a:rPr sz="1324" spc="93" dirty="0">
                <a:latin typeface="Trebuchet MS"/>
                <a:cs typeface="Trebuchet MS"/>
              </a:rPr>
              <a:t>s</a:t>
            </a:r>
            <a:r>
              <a:rPr sz="1324" spc="-115"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18" dirty="0">
                <a:latin typeface="Trebuchet MS"/>
                <a:cs typeface="Trebuchet MS"/>
              </a:rPr>
              <a:t>d</a:t>
            </a:r>
            <a:r>
              <a:rPr sz="1324" spc="-13" dirty="0">
                <a:latin typeface="Trebuchet MS"/>
                <a:cs typeface="Trebuchet MS"/>
              </a:rPr>
              <a:t>a</a:t>
            </a:r>
            <a:r>
              <a:rPr sz="1324" spc="-101" dirty="0">
                <a:latin typeface="Trebuchet MS"/>
                <a:cs typeface="Trebuchet MS"/>
              </a:rPr>
              <a:t>t</a:t>
            </a:r>
            <a:r>
              <a:rPr sz="1324" spc="-13" dirty="0">
                <a:latin typeface="Trebuchet MS"/>
                <a:cs typeface="Trebuchet MS"/>
              </a:rPr>
              <a:t>o</a:t>
            </a:r>
            <a:r>
              <a:rPr sz="1324" spc="93" dirty="0">
                <a:latin typeface="Trebuchet MS"/>
                <a:cs typeface="Trebuchet MS"/>
              </a:rPr>
              <a:t>s</a:t>
            </a:r>
            <a:r>
              <a:rPr sz="1324" spc="-115" dirty="0">
                <a:latin typeface="Trebuchet MS"/>
                <a:cs typeface="Trebuchet MS"/>
              </a:rPr>
              <a:t> </a:t>
            </a:r>
            <a:r>
              <a:rPr sz="1324" spc="-22" dirty="0">
                <a:latin typeface="Trebuchet MS"/>
                <a:cs typeface="Trebuchet MS"/>
              </a:rPr>
              <a:t>de  </a:t>
            </a:r>
            <a:r>
              <a:rPr sz="1324" spc="-18" dirty="0">
                <a:latin typeface="Trebuchet MS"/>
                <a:cs typeface="Trebuchet MS"/>
              </a:rPr>
              <a:t>l</a:t>
            </a:r>
            <a:r>
              <a:rPr sz="1324" spc="-49" dirty="0">
                <a:latin typeface="Trebuchet MS"/>
                <a:cs typeface="Trebuchet MS"/>
              </a:rPr>
              <a:t>o</a:t>
            </a:r>
            <a:r>
              <a:rPr sz="1324" spc="93" dirty="0">
                <a:latin typeface="Trebuchet MS"/>
                <a:cs typeface="Trebuchet MS"/>
              </a:rPr>
              <a:t>s</a:t>
            </a:r>
            <a:r>
              <a:rPr sz="1324" spc="-115" dirty="0">
                <a:latin typeface="Trebuchet MS"/>
                <a:cs typeface="Trebuchet MS"/>
              </a:rPr>
              <a:t> </a:t>
            </a:r>
            <a:r>
              <a:rPr sz="1324" spc="-9" dirty="0">
                <a:latin typeface="Trebuchet MS"/>
                <a:cs typeface="Trebuchet MS"/>
              </a:rPr>
              <a:t>c</a:t>
            </a:r>
            <a:r>
              <a:rPr sz="1324" spc="-18" dirty="0">
                <a:latin typeface="Trebuchet MS"/>
                <a:cs typeface="Trebuchet MS"/>
              </a:rPr>
              <a:t>o</a:t>
            </a:r>
            <a:r>
              <a:rPr sz="1324" spc="-4" dirty="0">
                <a:latin typeface="Trebuchet MS"/>
                <a:cs typeface="Trebuchet MS"/>
              </a:rPr>
              <a:t>n</a:t>
            </a:r>
            <a:r>
              <a:rPr sz="1324" spc="79" dirty="0">
                <a:latin typeface="Trebuchet MS"/>
                <a:cs typeface="Trebuchet MS"/>
              </a:rPr>
              <a:t>s</a:t>
            </a:r>
            <a:r>
              <a:rPr sz="1324" spc="-4" dirty="0">
                <a:latin typeface="Trebuchet MS"/>
                <a:cs typeface="Trebuchet MS"/>
              </a:rPr>
              <a:t>u</a:t>
            </a:r>
            <a:r>
              <a:rPr sz="1324" spc="26" dirty="0">
                <a:latin typeface="Trebuchet MS"/>
                <a:cs typeface="Trebuchet MS"/>
              </a:rPr>
              <a:t>m</a:t>
            </a:r>
            <a:r>
              <a:rPr sz="1324" spc="-71" dirty="0">
                <a:latin typeface="Trebuchet MS"/>
                <a:cs typeface="Trebuchet MS"/>
              </a:rPr>
              <a:t>i</a:t>
            </a:r>
            <a:r>
              <a:rPr sz="1324" spc="-4" dirty="0">
                <a:latin typeface="Trebuchet MS"/>
                <a:cs typeface="Trebuchet MS"/>
              </a:rPr>
              <a:t>d</a:t>
            </a:r>
            <a:r>
              <a:rPr sz="1324" spc="-9" dirty="0">
                <a:latin typeface="Trebuchet MS"/>
                <a:cs typeface="Trebuchet MS"/>
              </a:rPr>
              <a:t>o</a:t>
            </a:r>
            <a:r>
              <a:rPr sz="1324" spc="-57" dirty="0">
                <a:latin typeface="Trebuchet MS"/>
                <a:cs typeface="Trebuchet MS"/>
              </a:rPr>
              <a:t>r</a:t>
            </a:r>
            <a:r>
              <a:rPr sz="1324" spc="-22" dirty="0">
                <a:latin typeface="Trebuchet MS"/>
                <a:cs typeface="Trebuchet MS"/>
              </a:rPr>
              <a:t>e</a:t>
            </a:r>
            <a:r>
              <a:rPr sz="1324" spc="75" dirty="0">
                <a:latin typeface="Trebuchet MS"/>
                <a:cs typeface="Trebuchet MS"/>
              </a:rPr>
              <a:t>s</a:t>
            </a:r>
            <a:r>
              <a:rPr sz="1324" spc="-146" dirty="0">
                <a:latin typeface="Trebuchet MS"/>
                <a:cs typeface="Trebuchet MS"/>
              </a:rPr>
              <a:t>.</a:t>
            </a:r>
            <a:endParaRPr sz="1324">
              <a:latin typeface="Trebuchet MS"/>
              <a:cs typeface="Trebuchet MS"/>
            </a:endParaRPr>
          </a:p>
        </p:txBody>
      </p:sp>
      <p:grpSp>
        <p:nvGrpSpPr>
          <p:cNvPr id="11" name="object 11"/>
          <p:cNvGrpSpPr/>
          <p:nvPr/>
        </p:nvGrpSpPr>
        <p:grpSpPr>
          <a:xfrm>
            <a:off x="3988388" y="1178678"/>
            <a:ext cx="6251201" cy="4081182"/>
            <a:chOff x="2640572" y="1335835"/>
            <a:chExt cx="7084695" cy="4625340"/>
          </a:xfrm>
        </p:grpSpPr>
        <p:sp>
          <p:nvSpPr>
            <p:cNvPr id="12" name="object 12"/>
            <p:cNvSpPr/>
            <p:nvPr/>
          </p:nvSpPr>
          <p:spPr>
            <a:xfrm>
              <a:off x="5028558" y="3571562"/>
              <a:ext cx="4697095" cy="0"/>
            </a:xfrm>
            <a:custGeom>
              <a:avLst/>
              <a:gdLst/>
              <a:ahLst/>
              <a:cxnLst/>
              <a:rect l="l" t="t" r="r" b="b"/>
              <a:pathLst>
                <a:path w="4697095">
                  <a:moveTo>
                    <a:pt x="0" y="0"/>
                  </a:moveTo>
                  <a:lnTo>
                    <a:pt x="4696623" y="1"/>
                  </a:lnTo>
                </a:path>
              </a:pathLst>
            </a:custGeom>
            <a:ln w="13703">
              <a:solidFill>
                <a:srgbClr val="000000"/>
              </a:solidFill>
            </a:ln>
          </p:spPr>
          <p:txBody>
            <a:bodyPr wrap="square" lIns="0" tIns="0" rIns="0" bIns="0" rtlCol="0"/>
            <a:lstStyle/>
            <a:p>
              <a:endParaRPr sz="1588"/>
            </a:p>
          </p:txBody>
        </p:sp>
        <p:sp>
          <p:nvSpPr>
            <p:cNvPr id="13" name="object 13"/>
            <p:cNvSpPr/>
            <p:nvPr/>
          </p:nvSpPr>
          <p:spPr>
            <a:xfrm>
              <a:off x="5028558" y="1335835"/>
              <a:ext cx="0" cy="4625340"/>
            </a:xfrm>
            <a:custGeom>
              <a:avLst/>
              <a:gdLst/>
              <a:ahLst/>
              <a:cxnLst/>
              <a:rect l="l" t="t" r="r" b="b"/>
              <a:pathLst>
                <a:path h="4625340">
                  <a:moveTo>
                    <a:pt x="0" y="0"/>
                  </a:moveTo>
                  <a:lnTo>
                    <a:pt x="1" y="4624956"/>
                  </a:lnTo>
                </a:path>
              </a:pathLst>
            </a:custGeom>
            <a:ln w="13687">
              <a:solidFill>
                <a:srgbClr val="000000"/>
              </a:solidFill>
            </a:ln>
          </p:spPr>
          <p:txBody>
            <a:bodyPr wrap="square" lIns="0" tIns="0" rIns="0" bIns="0" rtlCol="0"/>
            <a:lstStyle/>
            <a:p>
              <a:endParaRPr sz="1588"/>
            </a:p>
          </p:txBody>
        </p:sp>
        <p:sp>
          <p:nvSpPr>
            <p:cNvPr id="14" name="object 14"/>
            <p:cNvSpPr/>
            <p:nvPr/>
          </p:nvSpPr>
          <p:spPr>
            <a:xfrm>
              <a:off x="7492037" y="1335835"/>
              <a:ext cx="0" cy="4625340"/>
            </a:xfrm>
            <a:custGeom>
              <a:avLst/>
              <a:gdLst/>
              <a:ahLst/>
              <a:cxnLst/>
              <a:rect l="l" t="t" r="r" b="b"/>
              <a:pathLst>
                <a:path h="4625340">
                  <a:moveTo>
                    <a:pt x="0" y="0"/>
                  </a:moveTo>
                  <a:lnTo>
                    <a:pt x="1" y="4624956"/>
                  </a:lnTo>
                </a:path>
              </a:pathLst>
            </a:custGeom>
            <a:ln w="13687">
              <a:solidFill>
                <a:srgbClr val="000000"/>
              </a:solidFill>
            </a:ln>
          </p:spPr>
          <p:txBody>
            <a:bodyPr wrap="square" lIns="0" tIns="0" rIns="0" bIns="0" rtlCol="0"/>
            <a:lstStyle/>
            <a:p>
              <a:endParaRPr sz="1588"/>
            </a:p>
          </p:txBody>
        </p:sp>
        <p:sp>
          <p:nvSpPr>
            <p:cNvPr id="15" name="object 15"/>
            <p:cNvSpPr/>
            <p:nvPr/>
          </p:nvSpPr>
          <p:spPr>
            <a:xfrm>
              <a:off x="2640572" y="3571562"/>
              <a:ext cx="2388235" cy="0"/>
            </a:xfrm>
            <a:custGeom>
              <a:avLst/>
              <a:gdLst/>
              <a:ahLst/>
              <a:cxnLst/>
              <a:rect l="l" t="t" r="r" b="b"/>
              <a:pathLst>
                <a:path w="2388235">
                  <a:moveTo>
                    <a:pt x="0" y="0"/>
                  </a:moveTo>
                  <a:lnTo>
                    <a:pt x="2387985" y="1"/>
                  </a:lnTo>
                </a:path>
              </a:pathLst>
            </a:custGeom>
            <a:ln w="13703">
              <a:solidFill>
                <a:srgbClr val="000000"/>
              </a:solidFill>
            </a:ln>
          </p:spPr>
          <p:txBody>
            <a:bodyPr wrap="square" lIns="0" tIns="0" rIns="0" bIns="0" rtlCol="0"/>
            <a:lstStyle/>
            <a:p>
              <a:endParaRPr sz="1588"/>
            </a:p>
          </p:txBody>
        </p:sp>
      </p:grpSp>
      <p:sp>
        <p:nvSpPr>
          <p:cNvPr id="16" name="object 16"/>
          <p:cNvSpPr txBox="1"/>
          <p:nvPr/>
        </p:nvSpPr>
        <p:spPr>
          <a:xfrm>
            <a:off x="4113807" y="3402771"/>
            <a:ext cx="1543610" cy="1844638"/>
          </a:xfrm>
          <a:prstGeom prst="rect">
            <a:avLst/>
          </a:prstGeom>
        </p:spPr>
        <p:txBody>
          <a:bodyPr vert="horz" wrap="square" lIns="0" tIns="11206" rIns="0" bIns="0" rtlCol="0">
            <a:spAutoFit/>
          </a:bodyPr>
          <a:lstStyle/>
          <a:p>
            <a:pPr marL="11206">
              <a:spcBef>
                <a:spcPts val="88"/>
              </a:spcBef>
            </a:pPr>
            <a:r>
              <a:rPr sz="1588" spc="4" dirty="0">
                <a:solidFill>
                  <a:srgbClr val="0F62FE"/>
                </a:solidFill>
                <a:latin typeface="Trebuchet MS"/>
                <a:cs typeface="Trebuchet MS"/>
              </a:rPr>
              <a:t>Robustez</a:t>
            </a:r>
            <a:endParaRPr sz="1588">
              <a:latin typeface="Trebuchet MS"/>
              <a:cs typeface="Trebuchet MS"/>
            </a:endParaRPr>
          </a:p>
          <a:p>
            <a:pPr marL="11206" marR="4483">
              <a:lnSpc>
                <a:spcPct val="97300"/>
              </a:lnSpc>
              <a:spcBef>
                <a:spcPts val="1579"/>
              </a:spcBef>
            </a:pPr>
            <a:r>
              <a:rPr sz="1324" spc="-35" dirty="0">
                <a:latin typeface="Trebuchet MS"/>
                <a:cs typeface="Trebuchet MS"/>
              </a:rPr>
              <a:t>L</a:t>
            </a:r>
            <a:r>
              <a:rPr sz="1324" spc="-13" dirty="0">
                <a:latin typeface="Trebuchet MS"/>
                <a:cs typeface="Trebuchet MS"/>
              </a:rPr>
              <a:t>a</a:t>
            </a:r>
            <a:r>
              <a:rPr sz="1324" spc="-124" dirty="0">
                <a:latin typeface="Trebuchet MS"/>
                <a:cs typeface="Trebuchet MS"/>
              </a:rPr>
              <a:t> </a:t>
            </a:r>
            <a:r>
              <a:rPr sz="1324" spc="-18" dirty="0">
                <a:latin typeface="Trebuchet MS"/>
                <a:cs typeface="Trebuchet MS"/>
              </a:rPr>
              <a:t>c</a:t>
            </a:r>
            <a:r>
              <a:rPr sz="1324" spc="-22" dirty="0">
                <a:latin typeface="Trebuchet MS"/>
                <a:cs typeface="Trebuchet MS"/>
              </a:rPr>
              <a:t>a</a:t>
            </a:r>
            <a:r>
              <a:rPr sz="1324" spc="-4" dirty="0">
                <a:latin typeface="Trebuchet MS"/>
                <a:cs typeface="Trebuchet MS"/>
              </a:rPr>
              <a:t>p</a:t>
            </a:r>
            <a:r>
              <a:rPr sz="1324" spc="-22" dirty="0">
                <a:latin typeface="Trebuchet MS"/>
                <a:cs typeface="Trebuchet MS"/>
              </a:rPr>
              <a:t>a</a:t>
            </a:r>
            <a:r>
              <a:rPr sz="1324" spc="-53" dirty="0">
                <a:latin typeface="Trebuchet MS"/>
                <a:cs typeface="Trebuchet MS"/>
              </a:rPr>
              <a:t>c</a:t>
            </a:r>
            <a:r>
              <a:rPr sz="1324" spc="-35" dirty="0">
                <a:latin typeface="Trebuchet MS"/>
                <a:cs typeface="Trebuchet MS"/>
              </a:rPr>
              <a:t>i</a:t>
            </a:r>
            <a:r>
              <a:rPr sz="1324" spc="-4" dirty="0">
                <a:latin typeface="Trebuchet MS"/>
                <a:cs typeface="Trebuchet MS"/>
              </a:rPr>
              <a:t>d</a:t>
            </a:r>
            <a:r>
              <a:rPr sz="1324" spc="-22" dirty="0">
                <a:latin typeface="Trebuchet MS"/>
                <a:cs typeface="Trebuchet MS"/>
              </a:rPr>
              <a:t>a</a:t>
            </a:r>
            <a:r>
              <a:rPr sz="1324" spc="22" dirty="0">
                <a:latin typeface="Trebuchet MS"/>
                <a:cs typeface="Trebuchet MS"/>
              </a:rPr>
              <a:t>d</a:t>
            </a:r>
            <a:r>
              <a:rPr sz="1324" spc="-128"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4" dirty="0">
                <a:latin typeface="Trebuchet MS"/>
                <a:cs typeface="Trebuchet MS"/>
              </a:rPr>
              <a:t>u</a:t>
            </a:r>
            <a:r>
              <a:rPr sz="1324" spc="13" dirty="0">
                <a:latin typeface="Trebuchet MS"/>
                <a:cs typeface="Trebuchet MS"/>
              </a:rPr>
              <a:t>n  </a:t>
            </a:r>
            <a:r>
              <a:rPr sz="1324" spc="4" dirty="0">
                <a:latin typeface="Trebuchet MS"/>
                <a:cs typeface="Trebuchet MS"/>
              </a:rPr>
              <a:t>si</a:t>
            </a:r>
            <a:r>
              <a:rPr sz="1324" spc="-9" dirty="0">
                <a:latin typeface="Trebuchet MS"/>
                <a:cs typeface="Trebuchet MS"/>
              </a:rPr>
              <a:t>s</a:t>
            </a:r>
            <a:r>
              <a:rPr sz="1324" spc="-13" dirty="0">
                <a:latin typeface="Trebuchet MS"/>
                <a:cs typeface="Trebuchet MS"/>
              </a:rPr>
              <a:t>t</a:t>
            </a:r>
            <a:r>
              <a:rPr sz="1324" spc="-22" dirty="0">
                <a:latin typeface="Trebuchet MS"/>
                <a:cs typeface="Trebuchet MS"/>
              </a:rPr>
              <a:t>e</a:t>
            </a:r>
            <a:r>
              <a:rPr sz="1324" spc="26" dirty="0">
                <a:latin typeface="Trebuchet MS"/>
                <a:cs typeface="Trebuchet MS"/>
              </a:rPr>
              <a:t>m</a:t>
            </a:r>
            <a:r>
              <a:rPr sz="1324" dirty="0">
                <a:latin typeface="Trebuchet MS"/>
                <a:cs typeface="Trebuchet MS"/>
              </a:rPr>
              <a:t>a</a:t>
            </a:r>
            <a:r>
              <a:rPr sz="1324" spc="-124"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128" dirty="0">
                <a:latin typeface="Trebuchet MS"/>
                <a:cs typeface="Trebuchet MS"/>
              </a:rPr>
              <a:t>I</a:t>
            </a:r>
            <a:r>
              <a:rPr sz="1324" spc="44" dirty="0">
                <a:latin typeface="Trebuchet MS"/>
                <a:cs typeface="Trebuchet MS"/>
              </a:rPr>
              <a:t>A</a:t>
            </a:r>
            <a:r>
              <a:rPr sz="1324" spc="-124" dirty="0">
                <a:latin typeface="Trebuchet MS"/>
                <a:cs typeface="Trebuchet MS"/>
              </a:rPr>
              <a:t> </a:t>
            </a:r>
            <a:r>
              <a:rPr sz="1324" spc="-18" dirty="0">
                <a:latin typeface="Trebuchet MS"/>
                <a:cs typeface="Trebuchet MS"/>
              </a:rPr>
              <a:t>p</a:t>
            </a:r>
            <a:r>
              <a:rPr sz="1324" spc="-13" dirty="0">
                <a:latin typeface="Trebuchet MS"/>
                <a:cs typeface="Trebuchet MS"/>
              </a:rPr>
              <a:t>a</a:t>
            </a:r>
            <a:r>
              <a:rPr sz="1324" spc="-57" dirty="0">
                <a:latin typeface="Trebuchet MS"/>
                <a:cs typeface="Trebuchet MS"/>
              </a:rPr>
              <a:t>r</a:t>
            </a:r>
            <a:r>
              <a:rPr sz="1324" dirty="0">
                <a:latin typeface="Trebuchet MS"/>
                <a:cs typeface="Trebuchet MS"/>
              </a:rPr>
              <a:t>a  </a:t>
            </a:r>
            <a:r>
              <a:rPr sz="1324" spc="4" dirty="0">
                <a:latin typeface="Trebuchet MS"/>
                <a:cs typeface="Trebuchet MS"/>
              </a:rPr>
              <a:t>m</a:t>
            </a:r>
            <a:r>
              <a:rPr sz="1324" dirty="0">
                <a:latin typeface="Trebuchet MS"/>
                <a:cs typeface="Trebuchet MS"/>
              </a:rPr>
              <a:t>a</a:t>
            </a:r>
            <a:r>
              <a:rPr sz="1324" spc="-4" dirty="0">
                <a:latin typeface="Trebuchet MS"/>
                <a:cs typeface="Trebuchet MS"/>
              </a:rPr>
              <a:t>n</a:t>
            </a:r>
            <a:r>
              <a:rPr sz="1324" spc="-22" dirty="0">
                <a:latin typeface="Trebuchet MS"/>
                <a:cs typeface="Trebuchet MS"/>
              </a:rPr>
              <a:t>e</a:t>
            </a:r>
            <a:r>
              <a:rPr sz="1324" spc="-180" dirty="0">
                <a:latin typeface="Trebuchet MS"/>
                <a:cs typeface="Trebuchet MS"/>
              </a:rPr>
              <a:t>j</a:t>
            </a:r>
            <a:r>
              <a:rPr sz="1324" spc="-22" dirty="0">
                <a:latin typeface="Trebuchet MS"/>
                <a:cs typeface="Trebuchet MS"/>
              </a:rPr>
              <a:t>a</a:t>
            </a:r>
            <a:r>
              <a:rPr sz="1324" spc="-44" dirty="0">
                <a:latin typeface="Trebuchet MS"/>
                <a:cs typeface="Trebuchet MS"/>
              </a:rPr>
              <a:t>r</a:t>
            </a:r>
            <a:r>
              <a:rPr sz="1324" spc="-115" dirty="0">
                <a:latin typeface="Trebuchet MS"/>
                <a:cs typeface="Trebuchet MS"/>
              </a:rPr>
              <a:t> </a:t>
            </a:r>
            <a:r>
              <a:rPr sz="1324" spc="-62" dirty="0">
                <a:latin typeface="Trebuchet MS"/>
                <a:cs typeface="Trebuchet MS"/>
              </a:rPr>
              <a:t>ef</a:t>
            </a:r>
            <a:r>
              <a:rPr sz="1324" spc="-71" dirty="0">
                <a:latin typeface="Trebuchet MS"/>
                <a:cs typeface="Trebuchet MS"/>
              </a:rPr>
              <a:t>i</a:t>
            </a:r>
            <a:r>
              <a:rPr sz="1324" spc="-18" dirty="0">
                <a:latin typeface="Trebuchet MS"/>
                <a:cs typeface="Trebuchet MS"/>
              </a:rPr>
              <a:t>c</a:t>
            </a:r>
            <a:r>
              <a:rPr sz="1324" spc="-22" dirty="0">
                <a:latin typeface="Trebuchet MS"/>
                <a:cs typeface="Trebuchet MS"/>
              </a:rPr>
              <a:t>a</a:t>
            </a:r>
            <a:r>
              <a:rPr sz="1324" spc="-62" dirty="0">
                <a:latin typeface="Trebuchet MS"/>
                <a:cs typeface="Trebuchet MS"/>
              </a:rPr>
              <a:t>z</a:t>
            </a:r>
            <a:r>
              <a:rPr sz="1324" spc="26" dirty="0">
                <a:latin typeface="Trebuchet MS"/>
                <a:cs typeface="Trebuchet MS"/>
              </a:rPr>
              <a:t>m</a:t>
            </a:r>
            <a:r>
              <a:rPr sz="1324" spc="-9" dirty="0">
                <a:latin typeface="Trebuchet MS"/>
                <a:cs typeface="Trebuchet MS"/>
              </a:rPr>
              <a:t>e</a:t>
            </a:r>
            <a:r>
              <a:rPr sz="1324" spc="-13" dirty="0">
                <a:latin typeface="Trebuchet MS"/>
                <a:cs typeface="Trebuchet MS"/>
              </a:rPr>
              <a:t>n</a:t>
            </a:r>
            <a:r>
              <a:rPr sz="1324" spc="-101" dirty="0">
                <a:latin typeface="Trebuchet MS"/>
                <a:cs typeface="Trebuchet MS"/>
              </a:rPr>
              <a:t>t</a:t>
            </a:r>
            <a:r>
              <a:rPr sz="1324" spc="-4" dirty="0">
                <a:latin typeface="Trebuchet MS"/>
                <a:cs typeface="Trebuchet MS"/>
              </a:rPr>
              <a:t>e  </a:t>
            </a:r>
            <a:r>
              <a:rPr sz="1324" spc="-13" dirty="0">
                <a:latin typeface="Trebuchet MS"/>
                <a:cs typeface="Trebuchet MS"/>
              </a:rPr>
              <a:t>condiciones </a:t>
            </a:r>
            <a:r>
              <a:rPr sz="1324" spc="-9" dirty="0">
                <a:latin typeface="Trebuchet MS"/>
                <a:cs typeface="Trebuchet MS"/>
              </a:rPr>
              <a:t> </a:t>
            </a:r>
            <a:r>
              <a:rPr sz="1324" spc="-26" dirty="0">
                <a:latin typeface="Trebuchet MS"/>
                <a:cs typeface="Trebuchet MS"/>
              </a:rPr>
              <a:t>e</a:t>
            </a:r>
            <a:r>
              <a:rPr sz="1324" spc="-35" dirty="0">
                <a:latin typeface="Trebuchet MS"/>
                <a:cs typeface="Trebuchet MS"/>
              </a:rPr>
              <a:t>x</a:t>
            </a:r>
            <a:r>
              <a:rPr sz="1324" spc="-18" dirty="0">
                <a:latin typeface="Trebuchet MS"/>
                <a:cs typeface="Trebuchet MS"/>
              </a:rPr>
              <a:t>c</a:t>
            </a:r>
            <a:r>
              <a:rPr sz="1324" spc="-9" dirty="0">
                <a:latin typeface="Trebuchet MS"/>
                <a:cs typeface="Trebuchet MS"/>
              </a:rPr>
              <a:t>e</a:t>
            </a:r>
            <a:r>
              <a:rPr sz="1324" spc="-18" dirty="0">
                <a:latin typeface="Trebuchet MS"/>
                <a:cs typeface="Trebuchet MS"/>
              </a:rPr>
              <a:t>pc</a:t>
            </a:r>
            <a:r>
              <a:rPr sz="1324" spc="-71" dirty="0">
                <a:latin typeface="Trebuchet MS"/>
                <a:cs typeface="Trebuchet MS"/>
              </a:rPr>
              <a:t>i</a:t>
            </a:r>
            <a:r>
              <a:rPr sz="1324" spc="-13" dirty="0">
                <a:latin typeface="Trebuchet MS"/>
                <a:cs typeface="Trebuchet MS"/>
              </a:rPr>
              <a:t>o</a:t>
            </a:r>
            <a:r>
              <a:rPr sz="1324" spc="-4" dirty="0">
                <a:latin typeface="Trebuchet MS"/>
                <a:cs typeface="Trebuchet MS"/>
              </a:rPr>
              <a:t>n</a:t>
            </a:r>
            <a:r>
              <a:rPr sz="1324" spc="-22" dirty="0">
                <a:latin typeface="Trebuchet MS"/>
                <a:cs typeface="Trebuchet MS"/>
              </a:rPr>
              <a:t>a</a:t>
            </a:r>
            <a:r>
              <a:rPr sz="1324" spc="-49" dirty="0">
                <a:latin typeface="Trebuchet MS"/>
                <a:cs typeface="Trebuchet MS"/>
              </a:rPr>
              <a:t>l</a:t>
            </a:r>
            <a:r>
              <a:rPr sz="1324" spc="26" dirty="0">
                <a:latin typeface="Trebuchet MS"/>
                <a:cs typeface="Trebuchet MS"/>
              </a:rPr>
              <a:t>es</a:t>
            </a:r>
            <a:r>
              <a:rPr sz="1324" spc="-146" dirty="0">
                <a:latin typeface="Trebuchet MS"/>
                <a:cs typeface="Trebuchet MS"/>
              </a:rPr>
              <a:t>,</a:t>
            </a:r>
            <a:r>
              <a:rPr sz="1324" spc="-115" dirty="0">
                <a:latin typeface="Trebuchet MS"/>
                <a:cs typeface="Trebuchet MS"/>
              </a:rPr>
              <a:t> </a:t>
            </a:r>
            <a:r>
              <a:rPr sz="1324" spc="-9" dirty="0">
                <a:latin typeface="Trebuchet MS"/>
                <a:cs typeface="Trebuchet MS"/>
              </a:rPr>
              <a:t>c</a:t>
            </a:r>
            <a:r>
              <a:rPr sz="1324" spc="-18" dirty="0">
                <a:latin typeface="Trebuchet MS"/>
                <a:cs typeface="Trebuchet MS"/>
              </a:rPr>
              <a:t>o</a:t>
            </a:r>
            <a:r>
              <a:rPr sz="1324" spc="26" dirty="0">
                <a:latin typeface="Trebuchet MS"/>
                <a:cs typeface="Trebuchet MS"/>
              </a:rPr>
              <a:t>m</a:t>
            </a:r>
            <a:r>
              <a:rPr sz="1324" spc="9" dirty="0">
                <a:latin typeface="Trebuchet MS"/>
                <a:cs typeface="Trebuchet MS"/>
              </a:rPr>
              <a:t>o  </a:t>
            </a:r>
            <a:r>
              <a:rPr sz="1324" spc="-9" dirty="0">
                <a:latin typeface="Trebuchet MS"/>
                <a:cs typeface="Trebuchet MS"/>
              </a:rPr>
              <a:t>an</a:t>
            </a:r>
            <a:r>
              <a:rPr sz="1324" spc="-18" dirty="0">
                <a:latin typeface="Trebuchet MS"/>
                <a:cs typeface="Trebuchet MS"/>
              </a:rPr>
              <a:t>o</a:t>
            </a:r>
            <a:r>
              <a:rPr sz="1324" spc="26" dirty="0">
                <a:latin typeface="Trebuchet MS"/>
                <a:cs typeface="Trebuchet MS"/>
              </a:rPr>
              <a:t>m</a:t>
            </a:r>
            <a:r>
              <a:rPr sz="1324" spc="-49" dirty="0">
                <a:latin typeface="Trebuchet MS"/>
                <a:cs typeface="Trebuchet MS"/>
              </a:rPr>
              <a:t>a</a:t>
            </a:r>
            <a:r>
              <a:rPr sz="1324" spc="-22" dirty="0">
                <a:latin typeface="Trebuchet MS"/>
                <a:cs typeface="Trebuchet MS"/>
              </a:rPr>
              <a:t>l</a:t>
            </a:r>
            <a:r>
              <a:rPr sz="1324" spc="-71" dirty="0">
                <a:latin typeface="Trebuchet MS"/>
                <a:cs typeface="Trebuchet MS"/>
              </a:rPr>
              <a:t>í</a:t>
            </a:r>
            <a:r>
              <a:rPr sz="1324" spc="31" dirty="0">
                <a:latin typeface="Trebuchet MS"/>
                <a:cs typeface="Trebuchet MS"/>
              </a:rPr>
              <a:t>a</a:t>
            </a:r>
            <a:r>
              <a:rPr sz="1324" spc="40" dirty="0">
                <a:latin typeface="Trebuchet MS"/>
                <a:cs typeface="Trebuchet MS"/>
              </a:rPr>
              <a:t>s</a:t>
            </a:r>
            <a:r>
              <a:rPr sz="1324" spc="-119" dirty="0">
                <a:latin typeface="Trebuchet MS"/>
                <a:cs typeface="Trebuchet MS"/>
              </a:rPr>
              <a:t> </a:t>
            </a:r>
            <a:r>
              <a:rPr sz="1324" spc="-9" dirty="0">
                <a:latin typeface="Trebuchet MS"/>
                <a:cs typeface="Trebuchet MS"/>
              </a:rPr>
              <a:t>e</a:t>
            </a:r>
            <a:r>
              <a:rPr sz="1324" spc="9" dirty="0">
                <a:latin typeface="Trebuchet MS"/>
                <a:cs typeface="Trebuchet MS"/>
              </a:rPr>
              <a:t>n</a:t>
            </a:r>
            <a:r>
              <a:rPr sz="1324" spc="-124" dirty="0">
                <a:latin typeface="Trebuchet MS"/>
                <a:cs typeface="Trebuchet MS"/>
              </a:rPr>
              <a:t> </a:t>
            </a:r>
            <a:r>
              <a:rPr sz="1324" spc="-26" dirty="0">
                <a:latin typeface="Trebuchet MS"/>
                <a:cs typeface="Trebuchet MS"/>
              </a:rPr>
              <a:t>la  </a:t>
            </a:r>
            <a:r>
              <a:rPr sz="1324" spc="-49" dirty="0">
                <a:latin typeface="Trebuchet MS"/>
                <a:cs typeface="Trebuchet MS"/>
              </a:rPr>
              <a:t>entrada.</a:t>
            </a:r>
            <a:endParaRPr sz="1324">
              <a:latin typeface="Trebuchet MS"/>
              <a:cs typeface="Trebuchet MS"/>
            </a:endParaRPr>
          </a:p>
        </p:txBody>
      </p:sp>
      <p:sp>
        <p:nvSpPr>
          <p:cNvPr id="17" name="object 17"/>
          <p:cNvSpPr/>
          <p:nvPr/>
        </p:nvSpPr>
        <p:spPr>
          <a:xfrm>
            <a:off x="2045166" y="1245287"/>
            <a:ext cx="493059" cy="532279"/>
          </a:xfrm>
          <a:custGeom>
            <a:avLst/>
            <a:gdLst/>
            <a:ahLst/>
            <a:cxnLst/>
            <a:rect l="l" t="t" r="r" b="b"/>
            <a:pathLst>
              <a:path w="558800" h="603250">
                <a:moveTo>
                  <a:pt x="397994" y="0"/>
                </a:moveTo>
                <a:lnTo>
                  <a:pt x="179975" y="0"/>
                </a:lnTo>
                <a:lnTo>
                  <a:pt x="179975" y="15714"/>
                </a:lnTo>
                <a:lnTo>
                  <a:pt x="397994" y="15714"/>
                </a:lnTo>
                <a:lnTo>
                  <a:pt x="397994" y="0"/>
                </a:lnTo>
                <a:close/>
              </a:path>
              <a:path w="558800" h="603250">
                <a:moveTo>
                  <a:pt x="144219" y="51511"/>
                </a:moveTo>
                <a:lnTo>
                  <a:pt x="128522" y="51511"/>
                </a:lnTo>
                <a:lnTo>
                  <a:pt x="128522" y="269781"/>
                </a:lnTo>
                <a:lnTo>
                  <a:pt x="144219" y="269781"/>
                </a:lnTo>
                <a:lnTo>
                  <a:pt x="144219" y="51511"/>
                </a:lnTo>
                <a:close/>
              </a:path>
              <a:path w="558800" h="603250">
                <a:moveTo>
                  <a:pt x="449469" y="51511"/>
                </a:moveTo>
                <a:lnTo>
                  <a:pt x="433750" y="51511"/>
                </a:lnTo>
                <a:lnTo>
                  <a:pt x="433750" y="269781"/>
                </a:lnTo>
                <a:lnTo>
                  <a:pt x="449447" y="269781"/>
                </a:lnTo>
                <a:lnTo>
                  <a:pt x="449469" y="51511"/>
                </a:lnTo>
                <a:close/>
              </a:path>
              <a:path w="558800" h="603250">
                <a:moveTo>
                  <a:pt x="397994" y="305577"/>
                </a:moveTo>
                <a:lnTo>
                  <a:pt x="179975" y="305577"/>
                </a:lnTo>
                <a:lnTo>
                  <a:pt x="179975" y="321292"/>
                </a:lnTo>
                <a:lnTo>
                  <a:pt x="397994" y="321292"/>
                </a:lnTo>
                <a:lnTo>
                  <a:pt x="397994" y="305577"/>
                </a:lnTo>
                <a:close/>
              </a:path>
              <a:path w="558800" h="603250">
                <a:moveTo>
                  <a:pt x="354565" y="414515"/>
                </a:moveTo>
                <a:lnTo>
                  <a:pt x="185600" y="414515"/>
                </a:lnTo>
                <a:lnTo>
                  <a:pt x="140051" y="423257"/>
                </a:lnTo>
                <a:lnTo>
                  <a:pt x="102223" y="447277"/>
                </a:lnTo>
                <a:lnTo>
                  <a:pt x="75589" y="483263"/>
                </a:lnTo>
                <a:lnTo>
                  <a:pt x="63618" y="527905"/>
                </a:lnTo>
                <a:lnTo>
                  <a:pt x="0" y="591618"/>
                </a:lnTo>
                <a:lnTo>
                  <a:pt x="11097" y="602750"/>
                </a:lnTo>
                <a:lnTo>
                  <a:pt x="78988" y="534781"/>
                </a:lnTo>
                <a:lnTo>
                  <a:pt x="79119" y="531747"/>
                </a:lnTo>
                <a:lnTo>
                  <a:pt x="88908" y="491873"/>
                </a:lnTo>
                <a:lnTo>
                  <a:pt x="112037" y="459652"/>
                </a:lnTo>
                <a:lnTo>
                  <a:pt x="145333" y="438105"/>
                </a:lnTo>
                <a:lnTo>
                  <a:pt x="185621" y="430251"/>
                </a:lnTo>
                <a:lnTo>
                  <a:pt x="380219" y="430187"/>
                </a:lnTo>
                <a:lnTo>
                  <a:pt x="375522" y="423218"/>
                </a:lnTo>
                <a:lnTo>
                  <a:pt x="366096" y="416851"/>
                </a:lnTo>
                <a:lnTo>
                  <a:pt x="354565" y="414515"/>
                </a:lnTo>
                <a:close/>
              </a:path>
              <a:path w="558800" h="603250">
                <a:moveTo>
                  <a:pt x="551052" y="364948"/>
                </a:moveTo>
                <a:lnTo>
                  <a:pt x="519944" y="364948"/>
                </a:lnTo>
                <a:lnTo>
                  <a:pt x="528681" y="366582"/>
                </a:lnTo>
                <a:lnTo>
                  <a:pt x="536197" y="371472"/>
                </a:lnTo>
                <a:lnTo>
                  <a:pt x="540557" y="375815"/>
                </a:lnTo>
                <a:lnTo>
                  <a:pt x="542934" y="381577"/>
                </a:lnTo>
                <a:lnTo>
                  <a:pt x="542934" y="393866"/>
                </a:lnTo>
                <a:lnTo>
                  <a:pt x="540514" y="399651"/>
                </a:lnTo>
                <a:lnTo>
                  <a:pt x="397580" y="542770"/>
                </a:lnTo>
                <a:lnTo>
                  <a:pt x="390189" y="546393"/>
                </a:lnTo>
                <a:lnTo>
                  <a:pt x="220090" y="567696"/>
                </a:lnTo>
                <a:lnTo>
                  <a:pt x="196283" y="591640"/>
                </a:lnTo>
                <a:lnTo>
                  <a:pt x="207402" y="602728"/>
                </a:lnTo>
                <a:lnTo>
                  <a:pt x="227394" y="582626"/>
                </a:lnTo>
                <a:lnTo>
                  <a:pt x="384324" y="563003"/>
                </a:lnTo>
                <a:lnTo>
                  <a:pt x="547294" y="415147"/>
                </a:lnTo>
                <a:lnTo>
                  <a:pt x="558631" y="387755"/>
                </a:lnTo>
                <a:lnTo>
                  <a:pt x="557887" y="380129"/>
                </a:lnTo>
                <a:lnTo>
                  <a:pt x="555702" y="372915"/>
                </a:lnTo>
                <a:lnTo>
                  <a:pt x="552147" y="366278"/>
                </a:lnTo>
                <a:lnTo>
                  <a:pt x="551052" y="364948"/>
                </a:lnTo>
                <a:close/>
              </a:path>
              <a:path w="558800" h="603250">
                <a:moveTo>
                  <a:pt x="380219" y="430187"/>
                </a:moveTo>
                <a:lnTo>
                  <a:pt x="362239" y="430187"/>
                </a:lnTo>
                <a:lnTo>
                  <a:pt x="368496" y="436450"/>
                </a:lnTo>
                <a:lnTo>
                  <a:pt x="368492" y="444199"/>
                </a:lnTo>
                <a:lnTo>
                  <a:pt x="365685" y="458091"/>
                </a:lnTo>
                <a:lnTo>
                  <a:pt x="358023" y="469464"/>
                </a:lnTo>
                <a:lnTo>
                  <a:pt x="346670" y="477137"/>
                </a:lnTo>
                <a:lnTo>
                  <a:pt x="332785" y="479952"/>
                </a:lnTo>
                <a:lnTo>
                  <a:pt x="223753" y="479952"/>
                </a:lnTo>
                <a:lnTo>
                  <a:pt x="223753" y="495689"/>
                </a:lnTo>
                <a:lnTo>
                  <a:pt x="332785" y="495689"/>
                </a:lnTo>
                <a:lnTo>
                  <a:pt x="341835" y="494890"/>
                </a:lnTo>
                <a:lnTo>
                  <a:pt x="350379" y="492582"/>
                </a:lnTo>
                <a:lnTo>
                  <a:pt x="358268" y="488903"/>
                </a:lnTo>
                <a:lnTo>
                  <a:pt x="365326" y="484012"/>
                </a:lnTo>
                <a:lnTo>
                  <a:pt x="408837" y="448651"/>
                </a:lnTo>
                <a:lnTo>
                  <a:pt x="384019" y="448651"/>
                </a:lnTo>
                <a:lnTo>
                  <a:pt x="384142" y="447277"/>
                </a:lnTo>
                <a:lnTo>
                  <a:pt x="384211" y="444177"/>
                </a:lnTo>
                <a:lnTo>
                  <a:pt x="381882" y="432654"/>
                </a:lnTo>
                <a:lnTo>
                  <a:pt x="380219" y="430187"/>
                </a:lnTo>
                <a:close/>
              </a:path>
              <a:path w="558800" h="603250">
                <a:moveTo>
                  <a:pt x="365405" y="483990"/>
                </a:moveTo>
                <a:close/>
              </a:path>
              <a:path w="558800" h="603250">
                <a:moveTo>
                  <a:pt x="519807" y="349535"/>
                </a:moveTo>
                <a:lnTo>
                  <a:pt x="505261" y="352145"/>
                </a:lnTo>
                <a:lnTo>
                  <a:pt x="493203" y="359837"/>
                </a:lnTo>
                <a:lnTo>
                  <a:pt x="384019" y="448651"/>
                </a:lnTo>
                <a:lnTo>
                  <a:pt x="408837" y="448651"/>
                </a:lnTo>
                <a:lnTo>
                  <a:pt x="503690" y="371472"/>
                </a:lnTo>
                <a:lnTo>
                  <a:pt x="511216" y="366582"/>
                </a:lnTo>
                <a:lnTo>
                  <a:pt x="519944" y="364948"/>
                </a:lnTo>
                <a:lnTo>
                  <a:pt x="551052" y="364948"/>
                </a:lnTo>
                <a:lnTo>
                  <a:pt x="547294" y="360384"/>
                </a:lnTo>
                <a:lnTo>
                  <a:pt x="534575" y="352214"/>
                </a:lnTo>
                <a:lnTo>
                  <a:pt x="519807" y="349535"/>
                </a:lnTo>
                <a:close/>
              </a:path>
            </a:pathLst>
          </a:custGeom>
          <a:solidFill>
            <a:srgbClr val="0F62FE"/>
          </a:solidFill>
        </p:spPr>
        <p:txBody>
          <a:bodyPr wrap="square" lIns="0" tIns="0" rIns="0" bIns="0" rtlCol="0"/>
          <a:lstStyle/>
          <a:p>
            <a:endParaRPr sz="1588"/>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BD31DCE-C3C9-989F-AA65-578B91B234A1}"/>
              </a:ext>
            </a:extLst>
          </p:cNvPr>
          <p:cNvSpPr/>
          <p:nvPr/>
        </p:nvSpPr>
        <p:spPr bwMode="auto">
          <a:xfrm>
            <a:off x="4731317" y="990700"/>
            <a:ext cx="3727237" cy="5160403"/>
          </a:xfrm>
          <a:prstGeom prst="rect">
            <a:avLst/>
          </a:prstGeom>
          <a:solidFill>
            <a:schemeClr val="accent3">
              <a:lumMod val="20000"/>
              <a:lumOff val="80000"/>
            </a:schemeClr>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121920" tIns="121920" rIns="121920" bIns="12192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1867" b="0" i="0" u="none" strike="noStrike" kern="1200" cap="none" spc="0" normalizeH="0" baseline="0" noProof="0" dirty="0">
              <a:ln>
                <a:noFill/>
              </a:ln>
              <a:solidFill>
                <a:srgbClr val="FFFFFF"/>
              </a:solidFill>
              <a:effectLst/>
              <a:uLnTx/>
              <a:uFillTx/>
              <a:latin typeface="IBM Plex Sans Light"/>
              <a:ea typeface="+mn-ea"/>
              <a:cs typeface="+mn-cs"/>
            </a:endParaRPr>
          </a:p>
        </p:txBody>
      </p:sp>
      <p:sp>
        <p:nvSpPr>
          <p:cNvPr id="6" name="Slide Number Placeholder 5">
            <a:extLst>
              <a:ext uri="{FF2B5EF4-FFF2-40B4-BE49-F238E27FC236}">
                <a16:creationId xmlns:a16="http://schemas.microsoft.com/office/drawing/2014/main" id="{D70B6536-100D-C514-9086-2DBE6AEA5916}"/>
              </a:ext>
            </a:extLst>
          </p:cNvPr>
          <p:cNvSpPr>
            <a:spLocks noGrp="1"/>
          </p:cNvSpPr>
          <p:nvPr>
            <p:ph type="sldNum" sz="quarter" idx="11"/>
          </p:nvPr>
        </p:nvSpPr>
        <p:spPr/>
        <p:txBody>
          <a:bodyPr/>
          <a:lstStyle/>
          <a:p>
            <a:pPr marL="0" marR="0" lvl="0" indent="0" algn="r" defTabSz="914621" rtl="0" eaLnBrk="1" fontAlgn="auto" latinLnBrk="0" hangingPunct="1">
              <a:lnSpc>
                <a:spcPct val="100000"/>
              </a:lnSpc>
              <a:spcBef>
                <a:spcPts val="0"/>
              </a:spcBef>
              <a:spcAft>
                <a:spcPts val="0"/>
              </a:spcAft>
              <a:buClrTx/>
              <a:buSzTx/>
              <a:buFontTx/>
              <a:buNone/>
              <a:tabLst/>
              <a:defRPr/>
            </a:pPr>
            <a:fld id="{59395FB3-9C97-154F-86B2-7E381B951268}" type="slidenum">
              <a:rPr kumimoji="0" lang="en-US" sz="800" b="0" i="0" u="none" strike="noStrike" kern="1200" cap="none" spc="0" normalizeH="0" baseline="0" noProof="0">
                <a:ln>
                  <a:noFill/>
                </a:ln>
                <a:solidFill>
                  <a:srgbClr val="000000"/>
                </a:solidFill>
                <a:effectLst/>
                <a:uLnTx/>
                <a:uFillTx/>
                <a:latin typeface="IBM Plex Sans" panose="020B0503050203000203" pitchFamily="34" charset="0"/>
                <a:ea typeface="+mn-ea"/>
                <a:cs typeface="+mn-cs"/>
              </a:rPr>
              <a:pPr marL="0" marR="0" lvl="0" indent="0" algn="r" defTabSz="914621" rtl="0" eaLnBrk="1" fontAlgn="auto" latinLnBrk="0" hangingPunct="1">
                <a:lnSpc>
                  <a:spcPct val="100000"/>
                </a:lnSpc>
                <a:spcBef>
                  <a:spcPts val="0"/>
                </a:spcBef>
                <a:spcAft>
                  <a:spcPts val="0"/>
                </a:spcAft>
                <a:buClrTx/>
                <a:buSzTx/>
                <a:buFontTx/>
                <a:buNone/>
                <a:tabLst/>
                <a:defRPr/>
              </a:pPr>
              <a:t>16</a:t>
            </a:fld>
            <a:endParaRPr kumimoji="0" lang="en-US" sz="800" b="0" i="0" u="none" strike="noStrike" kern="1200" cap="none" spc="0" normalizeH="0" baseline="0" noProof="0" dirty="0">
              <a:ln>
                <a:noFill/>
              </a:ln>
              <a:solidFill>
                <a:srgbClr val="000000"/>
              </a:solidFill>
              <a:effectLst/>
              <a:uLnTx/>
              <a:uFillTx/>
              <a:latin typeface="IBM Plex Sans" panose="020B0503050203000203" pitchFamily="34" charset="0"/>
              <a:ea typeface="+mn-ea"/>
              <a:cs typeface="+mn-cs"/>
            </a:endParaRPr>
          </a:p>
        </p:txBody>
      </p:sp>
      <p:sp>
        <p:nvSpPr>
          <p:cNvPr id="17" name="TextBox 16">
            <a:extLst>
              <a:ext uri="{FF2B5EF4-FFF2-40B4-BE49-F238E27FC236}">
                <a16:creationId xmlns:a16="http://schemas.microsoft.com/office/drawing/2014/main" id="{DFB27FD2-1D00-44DC-066A-07355F8AFE1B}"/>
              </a:ext>
            </a:extLst>
          </p:cNvPr>
          <p:cNvSpPr txBox="1"/>
          <p:nvPr/>
        </p:nvSpPr>
        <p:spPr>
          <a:xfrm>
            <a:off x="6228321" y="1321994"/>
            <a:ext cx="3657599" cy="656655"/>
          </a:xfrm>
          <a:prstGeom prst="rect">
            <a:avLst/>
          </a:prstGeom>
          <a:noFill/>
        </p:spPr>
        <p:txBody>
          <a:bodyPr rot="0" spcFirstLastPara="0" vertOverflow="overflow" horzOverflow="overflow" vert="horz" wrap="square" lIns="121920" tIns="121920" rIns="121920" bIns="121920" numCol="1" spcCol="0" rtlCol="0" fromWordArt="0" anchor="t" anchorCtr="0" forceAA="0" compatLnSpc="1">
            <a:prstTxWarp prst="textNoShape">
              <a:avLst/>
            </a:prstTxWarp>
            <a:spAutoFit/>
          </a:bodyPr>
          <a:lstStyle/>
          <a:p>
            <a:pPr marL="0" marR="0" lvl="0" indent="0" algn="l" defTabSz="914621" rtl="0" eaLnBrk="1" fontAlgn="auto" latinLnBrk="0" hangingPunct="1">
              <a:lnSpc>
                <a:spcPct val="100000"/>
              </a:lnSpc>
              <a:spcBef>
                <a:spcPts val="1467"/>
              </a:spcBef>
              <a:spcAft>
                <a:spcPts val="0"/>
              </a:spcAft>
              <a:buClrTx/>
              <a:buSzTx/>
              <a:buFontTx/>
              <a:buNone/>
              <a:tabLst/>
              <a:defRPr/>
            </a:pPr>
            <a:r>
              <a:rPr kumimoji="0" lang="en-US" sz="2667" b="1" i="0" u="none" strike="noStrike" kern="1200" cap="none" spc="0" normalizeH="0" baseline="0" noProof="0" dirty="0" err="1">
                <a:ln>
                  <a:noFill/>
                </a:ln>
                <a:solidFill>
                  <a:srgbClr val="000000"/>
                </a:solidFill>
                <a:effectLst/>
                <a:uLnTx/>
                <a:uFillTx/>
                <a:latin typeface="IBM Plex Sans Light"/>
                <a:ea typeface="+mn-ea"/>
                <a:cs typeface="+mn-cs"/>
              </a:rPr>
              <a:t>Gobierno</a:t>
            </a:r>
            <a:endParaRPr kumimoji="0" lang="en-US" sz="1800" b="0" i="0" u="none" strike="noStrike" kern="1200" cap="none" spc="0" normalizeH="0" baseline="0" noProof="0" dirty="0">
              <a:ln>
                <a:noFill/>
              </a:ln>
              <a:solidFill>
                <a:srgbClr val="000000"/>
              </a:solidFill>
              <a:effectLst/>
              <a:uLnTx/>
              <a:uFillTx/>
              <a:latin typeface="IBM Plex Sans Light"/>
              <a:ea typeface="+mn-ea"/>
              <a:cs typeface="+mn-cs"/>
            </a:endParaRPr>
          </a:p>
        </p:txBody>
      </p:sp>
      <p:sp>
        <p:nvSpPr>
          <p:cNvPr id="22" name="Text Placeholder 3">
            <a:extLst>
              <a:ext uri="{FF2B5EF4-FFF2-40B4-BE49-F238E27FC236}">
                <a16:creationId xmlns:a16="http://schemas.microsoft.com/office/drawing/2014/main" id="{A54E7712-60B4-41E9-C600-C70AC172E97B}"/>
              </a:ext>
            </a:extLst>
          </p:cNvPr>
          <p:cNvSpPr txBox="1">
            <a:spLocks/>
          </p:cNvSpPr>
          <p:nvPr/>
        </p:nvSpPr>
        <p:spPr>
          <a:xfrm>
            <a:off x="5044109" y="2372384"/>
            <a:ext cx="2973735" cy="2949991"/>
          </a:xfrm>
          <a:prstGeom prst="rect">
            <a:avLst/>
          </a:prstGeom>
        </p:spPr>
        <p:txBody>
          <a:bodyPr vert="horz" lIns="0" tIns="0" rIns="0" bIns="0" rtlCol="0" anchor="t">
            <a:noAutofit/>
          </a:bodyPr>
          <a:lstStyle>
            <a:lvl1pPr marL="0" indent="0" algn="l" rtl="0" eaLnBrk="1" fontAlgn="base" hangingPunct="1">
              <a:lnSpc>
                <a:spcPct val="100000"/>
              </a:lnSpc>
              <a:spcBef>
                <a:spcPts val="0"/>
              </a:spcBef>
              <a:spcAft>
                <a:spcPct val="0"/>
              </a:spcAft>
              <a:buClr>
                <a:srgbClr val="001141"/>
              </a:buClr>
              <a:buSzPct val="90000"/>
              <a:buFont typeface="IBM Plex Sans Light" pitchFamily="2" charset="2"/>
              <a:buNone/>
              <a:defRPr sz="1400" b="0" i="0">
                <a:solidFill>
                  <a:schemeClr val="accent2"/>
                </a:solidFill>
                <a:latin typeface="IBM Plex Sans Light" panose="020B0403050203000203" pitchFamily="34" charset="0"/>
                <a:ea typeface="IBM Plex Sans Light" panose="020B0403050203000203" pitchFamily="34" charset="0"/>
                <a:cs typeface="IBM Plex Sans Light" panose="020B0403050203000203" pitchFamily="34" charset="0"/>
              </a:defRPr>
            </a:lvl1pPr>
            <a:lvl2pPr marL="0" indent="0" algn="l" rtl="0" eaLnBrk="1" fontAlgn="base" hangingPunct="1">
              <a:lnSpc>
                <a:spcPct val="100000"/>
              </a:lnSpc>
              <a:spcBef>
                <a:spcPts val="0"/>
              </a:spcBef>
              <a:spcAft>
                <a:spcPct val="0"/>
              </a:spcAft>
              <a:buClr>
                <a:srgbClr val="001141"/>
              </a:buClr>
              <a:buSzPct val="100000"/>
              <a:buFont typeface="IBM Plex Sans Light" charset="-120"/>
              <a:buNone/>
              <a:tabLst/>
              <a:defRPr sz="1400" b="0" i="0">
                <a:solidFill>
                  <a:schemeClr val="accent2"/>
                </a:solidFill>
                <a:latin typeface="IBM Plex Sans Light" panose="020B0403050203000203" pitchFamily="34" charset="0"/>
                <a:ea typeface="IBM Plex Sans Light" panose="020B0403050203000203" pitchFamily="34" charset="0"/>
                <a:cs typeface="IBM Plex Sans Light" panose="020B0403050203000203" pitchFamily="34" charset="0"/>
              </a:defRPr>
            </a:lvl2pPr>
            <a:lvl3pPr marL="201615" indent="0" algn="l" rtl="0" eaLnBrk="1" fontAlgn="base" hangingPunct="1">
              <a:lnSpc>
                <a:spcPct val="100000"/>
              </a:lnSpc>
              <a:spcBef>
                <a:spcPts val="1100"/>
              </a:spcBef>
              <a:spcAft>
                <a:spcPct val="0"/>
              </a:spcAft>
              <a:buClr>
                <a:srgbClr val="001141"/>
              </a:buClr>
              <a:buSzPct val="100000"/>
              <a:buFont typeface="IBM Plex Sans Light" panose="020B0604020202020204" pitchFamily="34" charset="0"/>
              <a:buNone/>
              <a:tabLst/>
              <a:defRPr sz="1400" b="0" i="0">
                <a:solidFill>
                  <a:schemeClr val="tx1"/>
                </a:solidFill>
                <a:latin typeface="IBM Plex Sans Light" panose="020B0403050203000203" pitchFamily="34" charset="0"/>
                <a:ea typeface="IBM Plex Sans Light" panose="020B0403050203000203" pitchFamily="34" charset="0"/>
                <a:cs typeface="IBM Plex Sans Light" panose="020B0403050203000203" pitchFamily="34" charset="0"/>
              </a:defRPr>
            </a:lvl3pPr>
            <a:lvl4pPr marL="434981" indent="0" algn="l" rtl="0" eaLnBrk="1" fontAlgn="base" hangingPunct="1">
              <a:lnSpc>
                <a:spcPct val="100000"/>
              </a:lnSpc>
              <a:spcBef>
                <a:spcPts val="1100"/>
              </a:spcBef>
              <a:spcAft>
                <a:spcPct val="0"/>
              </a:spcAft>
              <a:buClr>
                <a:srgbClr val="001141"/>
              </a:buClr>
              <a:buSzPct val="100000"/>
              <a:buFont typeface="IBM Plex Sans Light" charset="-120"/>
              <a:buNone/>
              <a:tabLst/>
              <a:defRPr sz="1400" b="0" i="0" baseline="0">
                <a:solidFill>
                  <a:schemeClr val="tx1"/>
                </a:solidFill>
                <a:latin typeface="IBM Plex Sans Light" panose="020B0403050203000203" pitchFamily="34" charset="0"/>
                <a:ea typeface="IBM Plex Sans Light" panose="020B0403050203000203" pitchFamily="34" charset="0"/>
                <a:cs typeface="IBM Plex Sans Light" panose="020B0403050203000203" pitchFamily="34" charset="0"/>
              </a:defRPr>
            </a:lvl4pPr>
            <a:lvl5pPr marL="631833" indent="0" algn="l" rtl="0" eaLnBrk="1" fontAlgn="base" hangingPunct="1">
              <a:lnSpc>
                <a:spcPct val="100000"/>
              </a:lnSpc>
              <a:spcBef>
                <a:spcPts val="1100"/>
              </a:spcBef>
              <a:spcAft>
                <a:spcPct val="0"/>
              </a:spcAft>
              <a:buClr>
                <a:srgbClr val="001141"/>
              </a:buClr>
              <a:buFont typeface="IBM Plex Sans Light" charset="-120"/>
              <a:buNone/>
              <a:tabLst/>
              <a:defRPr sz="1400" b="0" i="0">
                <a:solidFill>
                  <a:schemeClr val="tx1"/>
                </a:solidFill>
                <a:latin typeface="IBM Plex Sans Light" panose="020B0403050203000203" pitchFamily="34" charset="0"/>
                <a:ea typeface="IBM Plex Sans Light" panose="020B0403050203000203" pitchFamily="34" charset="0"/>
                <a:cs typeface="IBM Plex Sans Light" panose="020B0403050203000203" pitchFamily="34" charset="0"/>
              </a:defRPr>
            </a:lvl5pPr>
            <a:lvl6pPr marL="1583721" indent="-129670" algn="l" rtl="0" eaLnBrk="1" fontAlgn="base" hangingPunct="1">
              <a:spcBef>
                <a:spcPct val="20000"/>
              </a:spcBef>
              <a:spcAft>
                <a:spcPct val="0"/>
              </a:spcAft>
              <a:buClr>
                <a:schemeClr val="bg1"/>
              </a:buClr>
              <a:buChar char="»"/>
              <a:defRPr sz="1269">
                <a:solidFill>
                  <a:schemeClr val="bg1"/>
                </a:solidFill>
                <a:latin typeface="IBM Plex Sans Light" charset="0"/>
              </a:defRPr>
            </a:lvl6pPr>
            <a:lvl7pPr marL="1946291" indent="-129670" algn="l" rtl="0" eaLnBrk="1" fontAlgn="base" hangingPunct="1">
              <a:spcBef>
                <a:spcPct val="20000"/>
              </a:spcBef>
              <a:spcAft>
                <a:spcPct val="0"/>
              </a:spcAft>
              <a:buClr>
                <a:schemeClr val="bg1"/>
              </a:buClr>
              <a:buChar char="»"/>
              <a:defRPr sz="1269">
                <a:solidFill>
                  <a:schemeClr val="bg1"/>
                </a:solidFill>
                <a:latin typeface="IBM Plex Sans Light" charset="0"/>
              </a:defRPr>
            </a:lvl7pPr>
            <a:lvl8pPr marL="2308860" indent="-129670" algn="l" rtl="0" eaLnBrk="1" fontAlgn="base" hangingPunct="1">
              <a:spcBef>
                <a:spcPct val="20000"/>
              </a:spcBef>
              <a:spcAft>
                <a:spcPct val="0"/>
              </a:spcAft>
              <a:buClr>
                <a:schemeClr val="bg1"/>
              </a:buClr>
              <a:buChar char="»"/>
              <a:defRPr sz="1269">
                <a:solidFill>
                  <a:schemeClr val="bg1"/>
                </a:solidFill>
                <a:latin typeface="IBM Plex Sans Light" charset="0"/>
              </a:defRPr>
            </a:lvl8pPr>
            <a:lvl9pPr marL="2671430" indent="-129670" algn="l" rtl="0" eaLnBrk="1" fontAlgn="base" hangingPunct="1">
              <a:spcBef>
                <a:spcPct val="20000"/>
              </a:spcBef>
              <a:spcAft>
                <a:spcPct val="0"/>
              </a:spcAft>
              <a:buClr>
                <a:schemeClr val="bg1"/>
              </a:buClr>
              <a:buChar char="»"/>
              <a:defRPr sz="1269">
                <a:solidFill>
                  <a:schemeClr val="bg1"/>
                </a:solidFill>
                <a:latin typeface="IBM Plex Sans Light" charset="0"/>
              </a:defRPr>
            </a:lvl9pPr>
          </a:lstStyle>
          <a:p>
            <a:pPr marL="0" marR="0" lvl="0" indent="0" algn="l" defTabSz="1219170" rtl="0" eaLnBrk="1" fontAlgn="base" latinLnBrk="0" hangingPunct="1">
              <a:lnSpc>
                <a:spcPct val="90000"/>
              </a:lnSpc>
              <a:spcBef>
                <a:spcPct val="0"/>
              </a:spcBef>
              <a:spcAft>
                <a:spcPct val="0"/>
              </a:spcAft>
              <a:buClr>
                <a:srgbClr val="001141"/>
              </a:buClr>
              <a:buSzPct val="90000"/>
              <a:buFont typeface="IBM Plex Sans Light" pitchFamily="2" charset="2"/>
              <a:buNone/>
              <a:tabLst/>
              <a:defRPr/>
            </a:pP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65.000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consultas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de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índice</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procesadas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hasta la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fecha</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ahorrando</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miles de horas-persona</a:t>
            </a:r>
          </a:p>
          <a:p>
            <a:pPr marL="0" marR="0" lvl="0" indent="0" algn="l" defTabSz="1219170" rtl="0" eaLnBrk="1" fontAlgn="base" latinLnBrk="0" hangingPunct="1">
              <a:lnSpc>
                <a:spcPct val="90000"/>
              </a:lnSpc>
              <a:spcBef>
                <a:spcPct val="0"/>
              </a:spcBef>
              <a:spcAft>
                <a:spcPct val="0"/>
              </a:spcAft>
              <a:buClr>
                <a:srgbClr val="001141"/>
              </a:buClr>
              <a:buSzPct val="90000"/>
              <a:buFont typeface="IBM Plex Sans Light" pitchFamily="2" charset="2"/>
              <a:buNone/>
              <a:tabLst/>
              <a:defRPr/>
            </a:pP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Se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creó</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una</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vista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única</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de 16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sistemas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que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contienen</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datos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sobre</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los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residentes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y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los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servicios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que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utilizan</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lo que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ayuda</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elevar</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la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eficiencia</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operativa</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detectar</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fraudes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y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mejorar</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los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niveles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de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servicio</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a:t>
            </a:r>
            <a:b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b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Permite</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ahorros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sustanciales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través</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de la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focalización</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precisa</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del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fraude</a:t>
            </a:r>
            <a:r>
              <a:rPr kumimoji="0" lang="en-US" sz="1600" b="0" i="0" u="none" strike="noStrike" kern="1200" cap="none" spc="0" normalizeH="0" baseline="0" noProof="0" dirty="0">
                <a:ln>
                  <a:noFill/>
                </a:ln>
                <a:solidFill>
                  <a:srgbClr val="000000"/>
                </a:solidFill>
                <a:effectLst/>
                <a:uLnTx/>
                <a:uFillTx/>
                <a:latin typeface="IBM Plex Sans Light" panose="020B0403050203000203" pitchFamily="34" charset="0"/>
              </a:rPr>
              <a:t> de </a:t>
            </a:r>
            <a:r>
              <a:rPr kumimoji="0" lang="en-US" sz="1600" b="0" i="0" u="none" strike="noStrike" kern="1200" cap="none" spc="0" normalizeH="0" baseline="0" noProof="0" dirty="0" err="1">
                <a:ln>
                  <a:noFill/>
                </a:ln>
                <a:solidFill>
                  <a:srgbClr val="000000"/>
                </a:solidFill>
                <a:effectLst/>
                <a:uLnTx/>
                <a:uFillTx/>
                <a:latin typeface="IBM Plex Sans Light" panose="020B0403050203000203" pitchFamily="34" charset="0"/>
              </a:rPr>
              <a:t>subarrendamiento</a:t>
            </a:r>
            <a:endParaRPr kumimoji="0" lang="en-US" sz="1600" b="0" i="0" u="none" strike="noStrike" kern="0" cap="none" spc="0" normalizeH="0" baseline="0" noProof="0" dirty="0">
              <a:ln>
                <a:noFill/>
              </a:ln>
              <a:solidFill>
                <a:srgbClr val="000000"/>
              </a:solidFill>
              <a:effectLst/>
              <a:uLnTx/>
              <a:uFillTx/>
              <a:latin typeface="IBM Plex Sans Light" panose="020B0403050203000203" pitchFamily="34" charset="0"/>
            </a:endParaRPr>
          </a:p>
          <a:p>
            <a:pPr marL="0" marR="0" lvl="0" indent="0" algn="l" defTabSz="1219170" rtl="0" eaLnBrk="1" fontAlgn="base" latinLnBrk="0" hangingPunct="1">
              <a:lnSpc>
                <a:spcPct val="90000"/>
              </a:lnSpc>
              <a:spcBef>
                <a:spcPct val="0"/>
              </a:spcBef>
              <a:spcAft>
                <a:spcPct val="0"/>
              </a:spcAft>
              <a:buClr>
                <a:srgbClr val="001141"/>
              </a:buClr>
              <a:buSzPct val="90000"/>
              <a:buFont typeface="IBM Plex Sans Light" pitchFamily="2" charset="2"/>
              <a:buNone/>
              <a:tabLst/>
              <a:defRPr/>
            </a:pPr>
            <a:endParaRPr kumimoji="0" lang="en-US" sz="1600" b="0" i="0" u="none" strike="noStrike" kern="0" cap="none" spc="0" normalizeH="0" baseline="0" noProof="0" dirty="0">
              <a:ln>
                <a:noFill/>
              </a:ln>
              <a:solidFill>
                <a:srgbClr val="000000"/>
              </a:solidFill>
              <a:effectLst/>
              <a:uLnTx/>
              <a:uFillTx/>
              <a:latin typeface="IBM Plex Sans Light" panose="020B0403050203000203" pitchFamily="34" charset="0"/>
            </a:endParaRPr>
          </a:p>
        </p:txBody>
      </p:sp>
      <p:pic>
        <p:nvPicPr>
          <p:cNvPr id="3" name="Graphic 2">
            <a:extLst>
              <a:ext uri="{FF2B5EF4-FFF2-40B4-BE49-F238E27FC236}">
                <a16:creationId xmlns:a16="http://schemas.microsoft.com/office/drawing/2014/main" id="{C412A4EA-2F0D-BD14-780F-10EAB594E09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34877" y="1186650"/>
            <a:ext cx="980487" cy="980487"/>
          </a:xfrm>
          <a:prstGeom prst="rect">
            <a:avLst/>
          </a:prstGeom>
        </p:spPr>
      </p:pic>
      <p:sp>
        <p:nvSpPr>
          <p:cNvPr id="16" name="CuadroTexto 15">
            <a:extLst>
              <a:ext uri="{FF2B5EF4-FFF2-40B4-BE49-F238E27FC236}">
                <a16:creationId xmlns:a16="http://schemas.microsoft.com/office/drawing/2014/main" id="{BF93C7A3-E356-534E-9CAD-818FD407976D}"/>
              </a:ext>
            </a:extLst>
          </p:cNvPr>
          <p:cNvSpPr txBox="1"/>
          <p:nvPr/>
        </p:nvSpPr>
        <p:spPr>
          <a:xfrm>
            <a:off x="490888" y="163630"/>
            <a:ext cx="217719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3200" b="0" i="0" u="none" strike="noStrike" kern="1200" cap="none" spc="0" normalizeH="0" baseline="0" noProof="0" dirty="0">
                <a:ln>
                  <a:noFill/>
                </a:ln>
                <a:solidFill>
                  <a:prstClr val="black"/>
                </a:solidFill>
                <a:effectLst/>
                <a:uLnTx/>
                <a:uFillTx/>
                <a:latin typeface="Calibri" panose="020F0502020204030204"/>
                <a:ea typeface="+mn-ea"/>
                <a:cs typeface="+mn-cs"/>
              </a:rPr>
              <a:t>Caso de uso</a:t>
            </a:r>
          </a:p>
        </p:txBody>
      </p:sp>
    </p:spTree>
    <p:extLst>
      <p:ext uri="{BB962C8B-B14F-4D97-AF65-F5344CB8AC3E}">
        <p14:creationId xmlns:p14="http://schemas.microsoft.com/office/powerpoint/2010/main" val="1794610132"/>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AAA82-CFDC-60B5-2162-DE9169C08F6A}"/>
              </a:ext>
            </a:extLst>
          </p:cNvPr>
          <p:cNvSpPr>
            <a:spLocks noGrp="1"/>
          </p:cNvSpPr>
          <p:nvPr>
            <p:ph type="title"/>
          </p:nvPr>
        </p:nvSpPr>
        <p:spPr>
          <a:xfrm>
            <a:off x="274284" y="247302"/>
            <a:ext cx="5279493" cy="953170"/>
          </a:xfrm>
        </p:spPr>
        <p:txBody>
          <a:bodyPr/>
          <a:lstStyle/>
          <a:p>
            <a:pPr>
              <a:spcBef>
                <a:spcPts val="500"/>
              </a:spcBef>
            </a:pPr>
            <a:r>
              <a:rPr lang="en-US" sz="2200" dirty="0"/>
              <a:t>Casos de </a:t>
            </a:r>
            <a:r>
              <a:rPr lang="en-US" sz="2200" dirty="0" err="1"/>
              <a:t>uso</a:t>
            </a:r>
            <a:r>
              <a:rPr lang="en-US" sz="2200" dirty="0"/>
              <a:t> de </a:t>
            </a:r>
            <a:r>
              <a:rPr lang="en-US" sz="2200" dirty="0" err="1"/>
              <a:t>Usuario</a:t>
            </a:r>
            <a:r>
              <a:rPr lang="en-US" sz="2200" dirty="0"/>
              <a:t> 360</a:t>
            </a:r>
          </a:p>
        </p:txBody>
      </p:sp>
      <p:grpSp>
        <p:nvGrpSpPr>
          <p:cNvPr id="3" name="Group 2">
            <a:extLst>
              <a:ext uri="{FF2B5EF4-FFF2-40B4-BE49-F238E27FC236}">
                <a16:creationId xmlns:a16="http://schemas.microsoft.com/office/drawing/2014/main" id="{C11E9131-C5B0-3149-2643-88F79F79496E}"/>
              </a:ext>
            </a:extLst>
          </p:cNvPr>
          <p:cNvGrpSpPr/>
          <p:nvPr/>
        </p:nvGrpSpPr>
        <p:grpSpPr>
          <a:xfrm>
            <a:off x="1469846" y="1074280"/>
            <a:ext cx="9767583" cy="4856862"/>
            <a:chOff x="2298334" y="1676205"/>
            <a:chExt cx="20429307" cy="10158330"/>
          </a:xfrm>
        </p:grpSpPr>
        <p:grpSp>
          <p:nvGrpSpPr>
            <p:cNvPr id="11" name="Group 10">
              <a:extLst>
                <a:ext uri="{FF2B5EF4-FFF2-40B4-BE49-F238E27FC236}">
                  <a16:creationId xmlns:a16="http://schemas.microsoft.com/office/drawing/2014/main" id="{AD973EEA-4876-8A97-6F1C-3AB6CB0BAD31}"/>
                </a:ext>
              </a:extLst>
            </p:cNvPr>
            <p:cNvGrpSpPr>
              <a:grpSpLocks noChangeAspect="1"/>
            </p:cNvGrpSpPr>
            <p:nvPr/>
          </p:nvGrpSpPr>
          <p:grpSpPr>
            <a:xfrm>
              <a:off x="4256706" y="1676205"/>
              <a:ext cx="15506918" cy="10158330"/>
              <a:chOff x="2536598" y="1160526"/>
              <a:chExt cx="4037266" cy="2644747"/>
            </a:xfrm>
          </p:grpSpPr>
          <p:graphicFrame>
            <p:nvGraphicFramePr>
              <p:cNvPr id="12" name="Diagram 11">
                <a:extLst>
                  <a:ext uri="{FF2B5EF4-FFF2-40B4-BE49-F238E27FC236}">
                    <a16:creationId xmlns:a16="http://schemas.microsoft.com/office/drawing/2014/main" id="{E6DBDC63-7B92-A40E-1DCB-1F5B61123D14}"/>
                  </a:ext>
                </a:extLst>
              </p:cNvPr>
              <p:cNvGraphicFramePr/>
              <p:nvPr/>
            </p:nvGraphicFramePr>
            <p:xfrm>
              <a:off x="2536598" y="1160526"/>
              <a:ext cx="4037266" cy="26447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3" name="Oval 12">
                <a:extLst>
                  <a:ext uri="{FF2B5EF4-FFF2-40B4-BE49-F238E27FC236}">
                    <a16:creationId xmlns:a16="http://schemas.microsoft.com/office/drawing/2014/main" id="{FCE42067-F8DB-9ECD-654E-CC39BD7A2882}"/>
                  </a:ext>
                </a:extLst>
              </p:cNvPr>
              <p:cNvSpPr/>
              <p:nvPr/>
            </p:nvSpPr>
            <p:spPr>
              <a:xfrm>
                <a:off x="4162720" y="2100291"/>
                <a:ext cx="785021" cy="785619"/>
              </a:xfrm>
              <a:prstGeom prst="ellipse">
                <a:avLst/>
              </a:prstGeom>
              <a:solidFill>
                <a:schemeClr val="accent1">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rot="0" spcFirstLastPara="1" vertOverflow="overflow" horzOverflow="overflow" vert="horz" wrap="square" lIns="13498" tIns="13498" rIns="13498" bIns="13498" numCol="1" spcCol="38100" rtlCol="0" anchor="ctr">
                <a:noAutofit/>
              </a:bodyPr>
              <a:lstStyle/>
              <a:p>
                <a:pPr marL="0" marR="0" lvl="0" indent="0" algn="ctr" defTabSz="257192" rtl="0" eaLnBrk="1" fontAlgn="auto" latinLnBrk="0"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F62FE"/>
                    </a:solidFill>
                    <a:effectLst/>
                    <a:uLnTx/>
                    <a:uFillTx/>
                    <a:latin typeface="IBM Plex Sans Light" panose="020B0403050203000203" pitchFamily="34" charset="0"/>
                    <a:ea typeface="+mn-ea"/>
                    <a:cs typeface="+mn-cs"/>
                    <a:sym typeface="IBM Plex Sans"/>
                  </a:rPr>
                  <a:t>Usuario</a:t>
                </a:r>
                <a:r>
                  <a:rPr kumimoji="0" lang="en-US" sz="1800" b="0" i="0" u="none" strike="noStrike" kern="1200" cap="none" spc="0" normalizeH="0" baseline="0" noProof="0" dirty="0">
                    <a:ln>
                      <a:noFill/>
                    </a:ln>
                    <a:solidFill>
                      <a:srgbClr val="0F62FE"/>
                    </a:solidFill>
                    <a:effectLst/>
                    <a:uLnTx/>
                    <a:uFillTx/>
                    <a:latin typeface="IBM Plex Sans Light" panose="020B0403050203000203" pitchFamily="34" charset="0"/>
                    <a:ea typeface="+mn-ea"/>
                    <a:cs typeface="+mn-cs"/>
                    <a:sym typeface="IBM Plex Sans"/>
                  </a:rPr>
                  <a:t> 360</a:t>
                </a:r>
              </a:p>
            </p:txBody>
          </p:sp>
        </p:grpSp>
        <p:sp>
          <p:nvSpPr>
            <p:cNvPr id="15" name="TextBox 14">
              <a:extLst>
                <a:ext uri="{FF2B5EF4-FFF2-40B4-BE49-F238E27FC236}">
                  <a16:creationId xmlns:a16="http://schemas.microsoft.com/office/drawing/2014/main" id="{090BA7B0-36F4-D93D-A9F7-8B11960C6977}"/>
                </a:ext>
              </a:extLst>
            </p:cNvPr>
            <p:cNvSpPr txBox="1"/>
            <p:nvPr/>
          </p:nvSpPr>
          <p:spPr>
            <a:xfrm>
              <a:off x="17185884" y="3935863"/>
              <a:ext cx="5541757" cy="1651565"/>
            </a:xfrm>
            <a:prstGeom prst="rect">
              <a:avLst/>
            </a:prstGeom>
            <a:noFill/>
          </p:spPr>
          <p:txBody>
            <a:bodyPr wrap="square" rtlCol="0">
              <a:spAutoFit/>
            </a:bodyPr>
            <a:lstStyle/>
            <a:p>
              <a:pPr marL="0" marR="0" lvl="0" indent="0" algn="l" defTabSz="342831"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F62FE"/>
                  </a:solidFill>
                  <a:effectLst/>
                  <a:uLnTx/>
                  <a:uFillTx/>
                  <a:latin typeface="IBM Plex Sans Light"/>
                  <a:ea typeface="+mn-ea"/>
                  <a:cs typeface="+mn-cs"/>
                </a:rPr>
                <a:t>Hiperpersonalización</a:t>
              </a:r>
              <a:endParaRPr kumimoji="0" lang="en-US" sz="1400" b="0" i="0" u="none" strike="noStrike" kern="1200" cap="none" spc="0" normalizeH="0" baseline="0" noProof="0" dirty="0">
                <a:ln>
                  <a:noFill/>
                </a:ln>
                <a:solidFill>
                  <a:srgbClr val="0F62FE"/>
                </a:solidFill>
                <a:effectLst/>
                <a:uLnTx/>
                <a:uFillTx/>
                <a:latin typeface="IBM Plex Sans Light"/>
                <a:ea typeface="+mn-ea"/>
                <a:cs typeface="+mn-cs"/>
              </a:endParaRPr>
            </a:p>
            <a:p>
              <a:pPr marL="0" marR="0" lvl="0" indent="0" algn="l" defTabSz="342831"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Infundir</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personalización</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en</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aplicaciones</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y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herramientas</a:t>
              </a:r>
              <a:endParaRPr kumimoji="0" lang="en-US" sz="1400" b="0" i="0" u="none" strike="noStrike" kern="1200" cap="none" spc="0" normalizeH="0" baseline="0" noProof="0" dirty="0">
                <a:ln>
                  <a:noFill/>
                </a:ln>
                <a:solidFill>
                  <a:srgbClr val="000000"/>
                </a:solidFill>
                <a:effectLst/>
                <a:uLnTx/>
                <a:uFillTx/>
                <a:latin typeface="IBM Plex Sans Light"/>
                <a:ea typeface="+mn-ea"/>
                <a:cs typeface="+mn-cs"/>
              </a:endParaRPr>
            </a:p>
          </p:txBody>
        </p:sp>
        <p:sp>
          <p:nvSpPr>
            <p:cNvPr id="16" name="TextBox 15">
              <a:extLst>
                <a:ext uri="{FF2B5EF4-FFF2-40B4-BE49-F238E27FC236}">
                  <a16:creationId xmlns:a16="http://schemas.microsoft.com/office/drawing/2014/main" id="{D81647CE-24A1-D5D2-56E8-056D862B26A2}"/>
                </a:ext>
              </a:extLst>
            </p:cNvPr>
            <p:cNvSpPr txBox="1"/>
            <p:nvPr/>
          </p:nvSpPr>
          <p:spPr>
            <a:xfrm>
              <a:off x="2298334" y="6036645"/>
              <a:ext cx="4536106" cy="2642906"/>
            </a:xfrm>
            <a:prstGeom prst="rect">
              <a:avLst/>
            </a:prstGeom>
            <a:noFill/>
          </p:spPr>
          <p:txBody>
            <a:bodyPr wrap="square" rtlCol="0">
              <a:spAutoFit/>
            </a:bodyPr>
            <a:lstStyle/>
            <a:p>
              <a:pPr marL="0" marR="0" lvl="0" indent="0" algn="l" defTabSz="342831"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F62FE"/>
                  </a:solidFill>
                  <a:effectLst/>
                  <a:uLnTx/>
                  <a:uFillTx/>
                  <a:latin typeface="IBM Plex Sans Light"/>
                  <a:ea typeface="+mn-ea"/>
                  <a:cs typeface="+mn-cs"/>
                </a:rPr>
                <a:t>Gobernanza</a:t>
              </a:r>
              <a:r>
                <a:rPr kumimoji="0" lang="en-US" sz="1400" b="0" i="0" u="none" strike="noStrike" kern="1200" cap="none" spc="0" normalizeH="0" baseline="0" noProof="0" dirty="0">
                  <a:ln>
                    <a:noFill/>
                  </a:ln>
                  <a:solidFill>
                    <a:srgbClr val="0F62FE"/>
                  </a:solidFill>
                  <a:effectLst/>
                  <a:uLnTx/>
                  <a:uFillTx/>
                  <a:latin typeface="IBM Plex Sans Light"/>
                  <a:ea typeface="+mn-ea"/>
                  <a:cs typeface="+mn-cs"/>
                </a:rPr>
                <a:t> y </a:t>
              </a:r>
              <a:r>
                <a:rPr kumimoji="0" lang="en-US" sz="1400" b="0" i="0" u="none" strike="noStrike" kern="1200" cap="none" spc="0" normalizeH="0" baseline="0" noProof="0" dirty="0" err="1">
                  <a:ln>
                    <a:noFill/>
                  </a:ln>
                  <a:solidFill>
                    <a:srgbClr val="0F62FE"/>
                  </a:solidFill>
                  <a:effectLst/>
                  <a:uLnTx/>
                  <a:uFillTx/>
                  <a:latin typeface="IBM Plex Sans Light"/>
                  <a:ea typeface="+mn-ea"/>
                  <a:cs typeface="+mn-cs"/>
                </a:rPr>
                <a:t>privacidad</a:t>
              </a:r>
              <a:endParaRPr kumimoji="0" lang="en-US" sz="1400" b="0" i="0" u="none" strike="noStrike" kern="1200" cap="none" spc="0" normalizeH="0" baseline="0" noProof="0" dirty="0">
                <a:ln>
                  <a:noFill/>
                </a:ln>
                <a:solidFill>
                  <a:srgbClr val="0F62FE"/>
                </a:solidFill>
                <a:effectLst/>
                <a:uLnTx/>
                <a:uFillTx/>
                <a:latin typeface="IBM Plex Sans Light"/>
                <a:ea typeface="+mn-ea"/>
                <a:cs typeface="+mn-cs"/>
              </a:endParaRPr>
            </a:p>
            <a:p>
              <a:pPr marL="0" marR="0" lvl="0" indent="0" algn="l" defTabSz="342831"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Garantice</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una</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alta</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fidelidad</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con la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calidad</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de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los</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datos</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del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ciudadno</a:t>
              </a:r>
              <a:endParaRPr kumimoji="0" lang="en-US" sz="1400" b="0" i="0" u="none" strike="noStrike" kern="1200" cap="none" spc="0" normalizeH="0" baseline="0" noProof="0" dirty="0">
                <a:ln>
                  <a:noFill/>
                </a:ln>
                <a:solidFill>
                  <a:srgbClr val="000000"/>
                </a:solidFill>
                <a:effectLst/>
                <a:uLnTx/>
                <a:uFillTx/>
                <a:latin typeface="IBM Plex Sans Light"/>
                <a:ea typeface="+mn-ea"/>
                <a:cs typeface="+mn-cs"/>
              </a:endParaRPr>
            </a:p>
          </p:txBody>
        </p:sp>
        <p:sp>
          <p:nvSpPr>
            <p:cNvPr id="17" name="TextBox 16">
              <a:extLst>
                <a:ext uri="{FF2B5EF4-FFF2-40B4-BE49-F238E27FC236}">
                  <a16:creationId xmlns:a16="http://schemas.microsoft.com/office/drawing/2014/main" id="{A8AD298D-3D99-E8B0-5B73-C186934C73B2}"/>
                </a:ext>
              </a:extLst>
            </p:cNvPr>
            <p:cNvSpPr txBox="1"/>
            <p:nvPr/>
          </p:nvSpPr>
          <p:spPr>
            <a:xfrm>
              <a:off x="17321895" y="6755370"/>
              <a:ext cx="4941121" cy="2147235"/>
            </a:xfrm>
            <a:prstGeom prst="rect">
              <a:avLst/>
            </a:prstGeom>
            <a:noFill/>
          </p:spPr>
          <p:txBody>
            <a:bodyPr wrap="square" rtlCol="0">
              <a:spAutoFit/>
            </a:bodyPr>
            <a:lstStyle/>
            <a:p>
              <a:pPr marL="0" marR="0" lvl="0" indent="0" algn="l" defTabSz="342831"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F62FE"/>
                  </a:solidFill>
                  <a:effectLst/>
                  <a:uLnTx/>
                  <a:uFillTx/>
                  <a:latin typeface="IBM Plex Sans Light"/>
                  <a:ea typeface="+mn-ea"/>
                  <a:cs typeface="+mn-cs"/>
                </a:rPr>
                <a:t>KYC y </a:t>
              </a:r>
              <a:r>
                <a:rPr kumimoji="0" lang="en-US" sz="1400" b="0" i="0" u="none" strike="noStrike" kern="1200" cap="none" spc="0" normalizeH="0" baseline="0" noProof="0" dirty="0" err="1">
                  <a:ln>
                    <a:noFill/>
                  </a:ln>
                  <a:solidFill>
                    <a:srgbClr val="0F62FE"/>
                  </a:solidFill>
                  <a:effectLst/>
                  <a:uLnTx/>
                  <a:uFillTx/>
                  <a:latin typeface="IBM Plex Sans Light"/>
                  <a:ea typeface="+mn-ea"/>
                  <a:cs typeface="+mn-cs"/>
                </a:rPr>
                <a:t>fraude</a:t>
              </a:r>
              <a:endParaRPr kumimoji="0" lang="en-US" sz="1400" b="0" i="0" u="none" strike="noStrike" kern="1200" cap="none" spc="0" normalizeH="0" baseline="0" noProof="0" dirty="0">
                <a:ln>
                  <a:noFill/>
                </a:ln>
                <a:solidFill>
                  <a:srgbClr val="0F62FE"/>
                </a:solidFill>
                <a:effectLst/>
                <a:uLnTx/>
                <a:uFillTx/>
                <a:latin typeface="IBM Plex Sans Light"/>
                <a:ea typeface="+mn-ea"/>
                <a:cs typeface="+mn-cs"/>
              </a:endParaRPr>
            </a:p>
            <a:p>
              <a:pPr marL="0" marR="0" lvl="0" indent="0" algn="l" defTabSz="342831"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Acelere</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la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aplicación</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del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cumplimiento</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y la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generación</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de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informes</a:t>
              </a:r>
              <a:endParaRPr kumimoji="0" lang="en-US" sz="1400" b="0" i="0" u="none" strike="noStrike" kern="1200" cap="none" spc="0" normalizeH="0" baseline="0" noProof="0" dirty="0">
                <a:ln>
                  <a:noFill/>
                </a:ln>
                <a:solidFill>
                  <a:srgbClr val="000000"/>
                </a:solidFill>
                <a:effectLst/>
                <a:uLnTx/>
                <a:uFillTx/>
                <a:latin typeface="IBM Plex Sans Light"/>
                <a:ea typeface="+mn-ea"/>
                <a:cs typeface="+mn-cs"/>
              </a:endParaRPr>
            </a:p>
          </p:txBody>
        </p:sp>
        <p:sp>
          <p:nvSpPr>
            <p:cNvPr id="18" name="TextBox 17">
              <a:extLst>
                <a:ext uri="{FF2B5EF4-FFF2-40B4-BE49-F238E27FC236}">
                  <a16:creationId xmlns:a16="http://schemas.microsoft.com/office/drawing/2014/main" id="{863F2D10-2190-1070-16E5-A3716BD6B9AC}"/>
                </a:ext>
              </a:extLst>
            </p:cNvPr>
            <p:cNvSpPr txBox="1"/>
            <p:nvPr/>
          </p:nvSpPr>
          <p:spPr>
            <a:xfrm>
              <a:off x="2298334" y="2118740"/>
              <a:ext cx="5443043" cy="2642906"/>
            </a:xfrm>
            <a:prstGeom prst="rect">
              <a:avLst/>
            </a:prstGeom>
            <a:noFill/>
          </p:spPr>
          <p:txBody>
            <a:bodyPr wrap="square" rtlCol="0">
              <a:spAutoFit/>
            </a:bodyPr>
            <a:lstStyle/>
            <a:p>
              <a:pPr marL="0" marR="0" lvl="0" indent="0" algn="l" defTabSz="342831"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F62FE"/>
                  </a:solidFill>
                  <a:effectLst/>
                  <a:uLnTx/>
                  <a:uFillTx/>
                  <a:latin typeface="IBM Plex Sans Light"/>
                  <a:ea typeface="+mn-ea"/>
                  <a:cs typeface="+mn-cs"/>
                </a:rPr>
                <a:t>Atención</a:t>
              </a:r>
              <a:r>
                <a:rPr kumimoji="0" lang="en-US" sz="1400" b="0" i="0" u="none" strike="noStrike" kern="1200" cap="none" spc="0" normalizeH="0" baseline="0" noProof="0" dirty="0">
                  <a:ln>
                    <a:noFill/>
                  </a:ln>
                  <a:solidFill>
                    <a:srgbClr val="0F62FE"/>
                  </a:solidFill>
                  <a:effectLst/>
                  <a:uLnTx/>
                  <a:uFillTx/>
                  <a:latin typeface="IBM Plex Sans Light"/>
                  <a:ea typeface="+mn-ea"/>
                  <a:cs typeface="+mn-cs"/>
                </a:rPr>
                <a:t> al </a:t>
              </a:r>
              <a:r>
                <a:rPr kumimoji="0" lang="en-US" sz="1400" b="0" i="0" u="none" strike="noStrike" kern="1200" cap="none" spc="0" normalizeH="0" baseline="0" noProof="0" dirty="0" err="1">
                  <a:ln>
                    <a:noFill/>
                  </a:ln>
                  <a:solidFill>
                    <a:srgbClr val="0F62FE"/>
                  </a:solidFill>
                  <a:effectLst/>
                  <a:uLnTx/>
                  <a:uFillTx/>
                  <a:latin typeface="IBM Plex Sans Light"/>
                  <a:ea typeface="+mn-ea"/>
                  <a:cs typeface="+mn-cs"/>
                </a:rPr>
                <a:t>ciudadano</a:t>
              </a:r>
              <a:endParaRPr kumimoji="0" lang="en-US" sz="1400" b="0" i="0" u="none" strike="noStrike" kern="1200" cap="none" spc="0" normalizeH="0" baseline="0" noProof="0" dirty="0">
                <a:ln>
                  <a:noFill/>
                </a:ln>
                <a:solidFill>
                  <a:srgbClr val="0F62FE"/>
                </a:solidFill>
                <a:effectLst/>
                <a:uLnTx/>
                <a:uFillTx/>
                <a:latin typeface="IBM Plex Sans Light"/>
                <a:ea typeface="+mn-ea"/>
                <a:cs typeface="+mn-cs"/>
              </a:endParaRPr>
            </a:p>
            <a:p>
              <a:pPr marL="0" marR="0" lvl="0" indent="0" algn="l" defTabSz="342831"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Crear</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una</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vista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única</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aumentada</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para que la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organización</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pueda</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responder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preguntas</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más</a:t>
              </a:r>
              <a:r>
                <a:rPr kumimoji="0" lang="en-US" sz="1400" b="0" i="0" u="none" strike="noStrike" kern="1200" cap="none" spc="0" normalizeH="0" baseline="0" noProof="0" dirty="0">
                  <a:ln>
                    <a:noFill/>
                  </a:ln>
                  <a:solidFill>
                    <a:srgbClr val="000000"/>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00000"/>
                  </a:solidFill>
                  <a:effectLst/>
                  <a:uLnTx/>
                  <a:uFillTx/>
                  <a:latin typeface="IBM Plex Sans Light"/>
                  <a:ea typeface="+mn-ea"/>
                  <a:cs typeface="+mn-cs"/>
                </a:rPr>
                <a:t>profundas</a:t>
              </a:r>
              <a:endParaRPr kumimoji="0" lang="en-US" sz="1400" b="0" i="0" u="none" strike="noStrike" kern="1200" cap="none" spc="0" normalizeH="0" baseline="0" noProof="0" dirty="0">
                <a:ln>
                  <a:noFill/>
                </a:ln>
                <a:solidFill>
                  <a:srgbClr val="000000"/>
                </a:solidFill>
                <a:effectLst/>
                <a:uLnTx/>
                <a:uFillTx/>
                <a:latin typeface="IBM Plex Sans Light"/>
                <a:ea typeface="+mn-ea"/>
                <a:cs typeface="+mn-cs"/>
              </a:endParaRPr>
            </a:p>
          </p:txBody>
        </p:sp>
        <p:sp>
          <p:nvSpPr>
            <p:cNvPr id="19" name="TextBox 18">
              <a:extLst>
                <a:ext uri="{FF2B5EF4-FFF2-40B4-BE49-F238E27FC236}">
                  <a16:creationId xmlns:a16="http://schemas.microsoft.com/office/drawing/2014/main" id="{08EE310B-DE41-FD3F-72E9-29204B2635D5}"/>
                </a:ext>
              </a:extLst>
            </p:cNvPr>
            <p:cNvSpPr txBox="1"/>
            <p:nvPr/>
          </p:nvSpPr>
          <p:spPr>
            <a:xfrm>
              <a:off x="2298334" y="9564817"/>
              <a:ext cx="6148526" cy="2147235"/>
            </a:xfrm>
            <a:prstGeom prst="rect">
              <a:avLst/>
            </a:prstGeom>
            <a:noFill/>
          </p:spPr>
          <p:txBody>
            <a:bodyPr wrap="square" rtlCol="0">
              <a:spAutoFit/>
            </a:bodyPr>
            <a:lstStyle/>
            <a:p>
              <a:pPr marL="0" marR="0" lvl="0" indent="0" algn="l" defTabSz="342831"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F62FE"/>
                  </a:solidFill>
                  <a:effectLst/>
                  <a:uLnTx/>
                  <a:uFillTx/>
                  <a:latin typeface="IBM Plex Sans Light"/>
                  <a:ea typeface="+mn-ea"/>
                  <a:cs typeface="+mn-cs"/>
                </a:rPr>
                <a:t>Reducir</a:t>
              </a:r>
              <a:r>
                <a:rPr kumimoji="0" lang="en-US" sz="1400" b="0" i="0" u="none" strike="noStrike" kern="1200" cap="none" spc="0" normalizeH="0" baseline="0" noProof="0" dirty="0">
                  <a:ln>
                    <a:noFill/>
                  </a:ln>
                  <a:solidFill>
                    <a:srgbClr val="0F62FE"/>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0F62FE"/>
                  </a:solidFill>
                  <a:effectLst/>
                  <a:uLnTx/>
                  <a:uFillTx/>
                  <a:latin typeface="IBM Plex Sans Light"/>
                  <a:ea typeface="+mn-ea"/>
                  <a:cs typeface="+mn-cs"/>
                </a:rPr>
                <a:t>costos</a:t>
              </a:r>
              <a:endParaRPr kumimoji="0" lang="en-US" sz="1400" b="0" i="0" u="none" strike="noStrike" kern="1200" cap="none" spc="0" normalizeH="0" baseline="0" noProof="0" dirty="0">
                <a:ln>
                  <a:noFill/>
                </a:ln>
                <a:solidFill>
                  <a:srgbClr val="0F62FE"/>
                </a:solidFill>
                <a:effectLst/>
                <a:uLnTx/>
                <a:uFillTx/>
                <a:latin typeface="IBM Plex Sans Light"/>
                <a:ea typeface="+mn-ea"/>
                <a:cs typeface="+mn-cs"/>
              </a:endParaRPr>
            </a:p>
            <a:p>
              <a:pPr marL="0" marR="0" lvl="0" indent="0" algn="l" defTabSz="342831"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161616"/>
                  </a:solidFill>
                  <a:effectLst/>
                  <a:uLnTx/>
                  <a:uFillTx/>
                  <a:latin typeface="IBM Plex Sans Light"/>
                  <a:ea typeface="+mn-ea"/>
                  <a:cs typeface="+mn-cs"/>
                </a:rPr>
                <a:t>Limite</a:t>
              </a:r>
              <a:r>
                <a:rPr kumimoji="0" lang="en-US" sz="1400" b="0" i="0" u="none" strike="noStrike" kern="1200" cap="none" spc="0" normalizeH="0" baseline="0" noProof="0" dirty="0">
                  <a:ln>
                    <a:noFill/>
                  </a:ln>
                  <a:solidFill>
                    <a:srgbClr val="161616"/>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161616"/>
                  </a:solidFill>
                  <a:effectLst/>
                  <a:uLnTx/>
                  <a:uFillTx/>
                  <a:latin typeface="IBM Plex Sans Light"/>
                  <a:ea typeface="+mn-ea"/>
                  <a:cs typeface="+mn-cs"/>
                </a:rPr>
                <a:t>el</a:t>
              </a:r>
              <a:r>
                <a:rPr kumimoji="0" lang="en-US" sz="1400" b="0" i="0" u="none" strike="noStrike" kern="1200" cap="none" spc="0" normalizeH="0" baseline="0" noProof="0" dirty="0">
                  <a:ln>
                    <a:noFill/>
                  </a:ln>
                  <a:solidFill>
                    <a:srgbClr val="161616"/>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161616"/>
                  </a:solidFill>
                  <a:effectLst/>
                  <a:uLnTx/>
                  <a:uFillTx/>
                  <a:latin typeface="IBM Plex Sans Light"/>
                  <a:ea typeface="+mn-ea"/>
                  <a:cs typeface="+mn-cs"/>
                </a:rPr>
                <a:t>cumplimiento</a:t>
              </a:r>
              <a:r>
                <a:rPr kumimoji="0" lang="en-US" sz="1400" b="0" i="0" u="none" strike="noStrike" kern="1200" cap="none" spc="0" normalizeH="0" baseline="0" noProof="0" dirty="0">
                  <a:ln>
                    <a:noFill/>
                  </a:ln>
                  <a:solidFill>
                    <a:srgbClr val="161616"/>
                  </a:solidFill>
                  <a:effectLst/>
                  <a:uLnTx/>
                  <a:uFillTx/>
                  <a:latin typeface="IBM Plex Sans Light"/>
                  <a:ea typeface="+mn-ea"/>
                  <a:cs typeface="+mn-cs"/>
                </a:rPr>
                <a:t> y </a:t>
              </a:r>
              <a:r>
                <a:rPr kumimoji="0" lang="en-US" sz="1400" b="0" i="0" u="none" strike="noStrike" kern="1200" cap="none" spc="0" normalizeH="0" baseline="0" noProof="0" dirty="0" err="1">
                  <a:ln>
                    <a:noFill/>
                  </a:ln>
                  <a:solidFill>
                    <a:srgbClr val="161616"/>
                  </a:solidFill>
                  <a:effectLst/>
                  <a:uLnTx/>
                  <a:uFillTx/>
                  <a:latin typeface="IBM Plex Sans Light"/>
                  <a:ea typeface="+mn-ea"/>
                  <a:cs typeface="+mn-cs"/>
                </a:rPr>
                <a:t>el</a:t>
              </a:r>
              <a:r>
                <a:rPr kumimoji="0" lang="en-US" sz="1400" b="0" i="0" u="none" strike="noStrike" kern="1200" cap="none" spc="0" normalizeH="0" baseline="0" noProof="0" dirty="0">
                  <a:ln>
                    <a:noFill/>
                  </a:ln>
                  <a:solidFill>
                    <a:srgbClr val="161616"/>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161616"/>
                  </a:solidFill>
                  <a:effectLst/>
                  <a:uLnTx/>
                  <a:uFillTx/>
                  <a:latin typeface="IBM Plex Sans Light"/>
                  <a:ea typeface="+mn-ea"/>
                  <a:cs typeface="+mn-cs"/>
                </a:rPr>
                <a:t>gasto</a:t>
              </a:r>
              <a:r>
                <a:rPr kumimoji="0" lang="en-US" sz="1400" b="0" i="0" u="none" strike="noStrike" kern="1200" cap="none" spc="0" normalizeH="0" baseline="0" noProof="0" dirty="0">
                  <a:ln>
                    <a:noFill/>
                  </a:ln>
                  <a:solidFill>
                    <a:srgbClr val="161616"/>
                  </a:solidFill>
                  <a:effectLst/>
                  <a:uLnTx/>
                  <a:uFillTx/>
                  <a:latin typeface="IBM Plex Sans Light"/>
                  <a:ea typeface="+mn-ea"/>
                  <a:cs typeface="+mn-cs"/>
                </a:rPr>
                <a:t> de </a:t>
              </a:r>
              <a:r>
                <a:rPr kumimoji="0" lang="en-US" sz="1400" b="0" i="0" u="none" strike="noStrike" kern="1200" cap="none" spc="0" normalizeH="0" baseline="0" noProof="0" dirty="0" err="1">
                  <a:ln>
                    <a:noFill/>
                  </a:ln>
                  <a:solidFill>
                    <a:srgbClr val="161616"/>
                  </a:solidFill>
                  <a:effectLst/>
                  <a:uLnTx/>
                  <a:uFillTx/>
                  <a:latin typeface="IBM Plex Sans Light"/>
                  <a:ea typeface="+mn-ea"/>
                  <a:cs typeface="+mn-cs"/>
                </a:rPr>
                <a:t>riesgo</a:t>
              </a:r>
              <a:r>
                <a:rPr kumimoji="0" lang="en-US" sz="1400" b="0" i="0" u="none" strike="noStrike" kern="1200" cap="none" spc="0" normalizeH="0" baseline="0" noProof="0" dirty="0">
                  <a:ln>
                    <a:noFill/>
                  </a:ln>
                  <a:solidFill>
                    <a:srgbClr val="161616"/>
                  </a:solidFill>
                  <a:effectLst/>
                  <a:uLnTx/>
                  <a:uFillTx/>
                  <a:latin typeface="IBM Plex Sans Light"/>
                  <a:ea typeface="+mn-ea"/>
                  <a:cs typeface="+mn-cs"/>
                </a:rPr>
                <a:t>, y </a:t>
              </a:r>
              <a:r>
                <a:rPr kumimoji="0" lang="en-US" sz="1400" b="0" i="0" u="none" strike="noStrike" kern="1200" cap="none" spc="0" normalizeH="0" baseline="0" noProof="0" dirty="0" err="1">
                  <a:ln>
                    <a:noFill/>
                  </a:ln>
                  <a:solidFill>
                    <a:srgbClr val="161616"/>
                  </a:solidFill>
                  <a:effectLst/>
                  <a:uLnTx/>
                  <a:uFillTx/>
                  <a:latin typeface="IBM Plex Sans Light"/>
                  <a:ea typeface="+mn-ea"/>
                  <a:cs typeface="+mn-cs"/>
                </a:rPr>
                <a:t>logre</a:t>
              </a:r>
              <a:r>
                <a:rPr kumimoji="0" lang="en-US" sz="1400" b="0" i="0" u="none" strike="noStrike" kern="1200" cap="none" spc="0" normalizeH="0" baseline="0" noProof="0" dirty="0">
                  <a:ln>
                    <a:noFill/>
                  </a:ln>
                  <a:solidFill>
                    <a:srgbClr val="161616"/>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161616"/>
                  </a:solidFill>
                  <a:effectLst/>
                  <a:uLnTx/>
                  <a:uFillTx/>
                  <a:latin typeface="IBM Plex Sans Light"/>
                  <a:ea typeface="+mn-ea"/>
                  <a:cs typeface="+mn-cs"/>
                </a:rPr>
                <a:t>una</a:t>
              </a:r>
              <a:r>
                <a:rPr kumimoji="0" lang="en-US" sz="1400" b="0" i="0" u="none" strike="noStrike" kern="1200" cap="none" spc="0" normalizeH="0" baseline="0" noProof="0" dirty="0">
                  <a:ln>
                    <a:noFill/>
                  </a:ln>
                  <a:solidFill>
                    <a:srgbClr val="161616"/>
                  </a:solidFill>
                  <a:effectLst/>
                  <a:uLnTx/>
                  <a:uFillTx/>
                  <a:latin typeface="IBM Plex Sans Light"/>
                  <a:ea typeface="+mn-ea"/>
                  <a:cs typeface="+mn-cs"/>
                </a:rPr>
                <a:t> </a:t>
              </a:r>
              <a:r>
                <a:rPr kumimoji="0" lang="en-US" sz="1400" b="0" i="0" u="none" strike="noStrike" kern="1200" cap="none" spc="0" normalizeH="0" baseline="0" noProof="0" dirty="0" err="1">
                  <a:ln>
                    <a:noFill/>
                  </a:ln>
                  <a:solidFill>
                    <a:srgbClr val="161616"/>
                  </a:solidFill>
                  <a:effectLst/>
                  <a:uLnTx/>
                  <a:uFillTx/>
                  <a:latin typeface="IBM Plex Sans Light"/>
                  <a:ea typeface="+mn-ea"/>
                  <a:cs typeface="+mn-cs"/>
                </a:rPr>
                <a:t>previsión</a:t>
              </a:r>
              <a:r>
                <a:rPr kumimoji="0" lang="en-US" sz="1400" b="0" i="0" u="none" strike="noStrike" kern="1200" cap="none" spc="0" normalizeH="0" baseline="0" noProof="0" dirty="0">
                  <a:ln>
                    <a:noFill/>
                  </a:ln>
                  <a:solidFill>
                    <a:srgbClr val="161616"/>
                  </a:solidFill>
                  <a:effectLst/>
                  <a:uLnTx/>
                  <a:uFillTx/>
                  <a:latin typeface="IBM Plex Sans Light"/>
                  <a:ea typeface="+mn-ea"/>
                  <a:cs typeface="+mn-cs"/>
                </a:rPr>
                <a:t> de </a:t>
              </a:r>
              <a:r>
                <a:rPr kumimoji="0" lang="en-US" sz="1400" b="0" i="0" u="none" strike="noStrike" kern="1200" cap="none" spc="0" normalizeH="0" baseline="0" noProof="0" dirty="0" err="1">
                  <a:ln>
                    <a:noFill/>
                  </a:ln>
                  <a:solidFill>
                    <a:srgbClr val="161616"/>
                  </a:solidFill>
                  <a:effectLst/>
                  <a:uLnTx/>
                  <a:uFillTx/>
                  <a:latin typeface="IBM Plex Sans Light"/>
                  <a:ea typeface="+mn-ea"/>
                  <a:cs typeface="+mn-cs"/>
                </a:rPr>
                <a:t>fraudes</a:t>
              </a:r>
              <a:endParaRPr kumimoji="0" lang="en-US" sz="1400" b="0" i="0" u="none" strike="noStrike" kern="1200" cap="none" spc="0" normalizeH="0" baseline="0" noProof="0" dirty="0">
                <a:ln>
                  <a:noFill/>
                </a:ln>
                <a:solidFill>
                  <a:srgbClr val="161616"/>
                </a:solidFill>
                <a:effectLst/>
                <a:uLnTx/>
                <a:uFillTx/>
                <a:latin typeface="IBM Plex Sans Light"/>
                <a:ea typeface="+mn-ea"/>
                <a:cs typeface="+mn-cs"/>
              </a:endParaRPr>
            </a:p>
          </p:txBody>
        </p:sp>
      </p:grpSp>
    </p:spTree>
    <p:extLst>
      <p:ext uri="{BB962C8B-B14F-4D97-AF65-F5344CB8AC3E}">
        <p14:creationId xmlns:p14="http://schemas.microsoft.com/office/powerpoint/2010/main" val="2249962779"/>
      </p:ext>
    </p:extLst>
  </p:cSld>
  <p:clrMapOvr>
    <a:overrideClrMapping bg1="lt1" tx1="dk1" bg2="lt2" tx2="dk2" accent1="accent1" accent2="accent2" accent3="accent3" accent4="accent4" accent5="accent5" accent6="accent6" hlink="hlink" folHlink="folHlink"/>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E8A7862-0C02-00E4-F5CE-6D7E12A8325C}"/>
              </a:ext>
            </a:extLst>
          </p:cNvPr>
          <p:cNvSpPr txBox="1">
            <a:spLocks/>
          </p:cNvSpPr>
          <p:nvPr/>
        </p:nvSpPr>
        <p:spPr>
          <a:xfrm>
            <a:off x="154917" y="624730"/>
            <a:ext cx="4638109" cy="121593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0" tIns="0" rIns="0" bIns="0"/>
          <a:lstStyle>
            <a:lvl1pPr marL="0" marR="0" indent="0" algn="l" defTabSz="2438400" rtl="0" eaLnBrk="1" latinLnBrk="0" hangingPunct="1">
              <a:lnSpc>
                <a:spcPct val="110000"/>
              </a:lnSpc>
              <a:spcBef>
                <a:spcPts val="0"/>
              </a:spcBef>
              <a:spcAft>
                <a:spcPts val="0"/>
              </a:spcAft>
              <a:buClrTx/>
              <a:buSzTx/>
              <a:buFontTx/>
              <a:buNone/>
              <a:tabLst/>
              <a:defRPr sz="3600" b="0" i="0" u="none" strike="noStrike" cap="none" spc="0" baseline="0">
                <a:solidFill>
                  <a:schemeClr val="tx2"/>
                </a:solidFill>
                <a:uFillTx/>
                <a:latin typeface="+mj-lt"/>
                <a:ea typeface="+mj-ea"/>
                <a:cs typeface="+mj-cs"/>
                <a:sym typeface="IBM Plex Sans Light"/>
              </a:defRPr>
            </a:lvl1pPr>
            <a:lvl2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2pPr>
            <a:lvl3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3pPr>
            <a:lvl4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4pPr>
            <a:lvl5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5pPr>
            <a:lvl6pPr marL="0" marR="0" indent="362568"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6pPr>
            <a:lvl7pPr marL="0" marR="0" indent="725139"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7pPr>
            <a:lvl8pPr marL="0" marR="0" indent="108770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8pPr>
            <a:lvl9pPr marL="0" marR="0" indent="145027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9pPr>
          </a:lstStyle>
          <a:p>
            <a:pPr marL="0" marR="0" lvl="0" indent="0" algn="l" defTabSz="2438400" rtl="0" eaLnBrk="1" fontAlgn="auto" latinLnBrk="0" hangingPunct="1">
              <a:lnSpc>
                <a:spcPct val="100000"/>
              </a:lnSpc>
              <a:spcBef>
                <a:spcPts val="0"/>
              </a:spcBef>
              <a:spcAft>
                <a:spcPts val="0"/>
              </a:spcAft>
              <a:buClrTx/>
              <a:buSzTx/>
              <a:buFontTx/>
              <a:buNone/>
              <a:tabLst/>
              <a:defRPr/>
            </a:pPr>
            <a:r>
              <a:rPr kumimoji="0" lang="en-US" sz="3299" b="0" i="0" u="none" strike="noStrike" kern="0" cap="none" spc="0" normalizeH="0" baseline="0" noProof="0" dirty="0">
                <a:ln>
                  <a:noFill/>
                </a:ln>
                <a:solidFill>
                  <a:srgbClr val="44546A"/>
                </a:solidFill>
                <a:effectLst/>
                <a:uLnTx/>
                <a:uFillTx/>
                <a:latin typeface="IBM Plex Sans Light" panose="020B0403050203000203" pitchFamily="34" charset="0"/>
                <a:ea typeface="+mj-ea"/>
                <a:cs typeface="+mj-cs"/>
                <a:sym typeface="IBM Plex Sans Light"/>
              </a:rPr>
              <a:t>Customer 360 view</a:t>
            </a:r>
            <a:br>
              <a:rPr kumimoji="0" lang="en-US" sz="3299" b="0" i="0" u="none" strike="noStrike" kern="0" cap="none" spc="0" normalizeH="0" baseline="0" noProof="0" dirty="0">
                <a:ln>
                  <a:noFill/>
                </a:ln>
                <a:solidFill>
                  <a:srgbClr val="44546A"/>
                </a:solidFill>
                <a:effectLst/>
                <a:uLnTx/>
                <a:uFillTx/>
                <a:latin typeface="IBM Plex Sans Light" panose="020B0403050203000203" pitchFamily="34" charset="0"/>
                <a:ea typeface="+mj-ea"/>
                <a:cs typeface="+mj-cs"/>
                <a:sym typeface="IBM Plex Sans Light"/>
              </a:rPr>
            </a:br>
            <a:r>
              <a:rPr kumimoji="0" lang="en-US" sz="3299" b="0" i="0" u="none" strike="noStrike" kern="0" cap="none" spc="0" normalizeH="0" baseline="0" noProof="0" dirty="0">
                <a:ln>
                  <a:noFill/>
                </a:ln>
                <a:solidFill>
                  <a:srgbClr val="44546A"/>
                </a:solidFill>
                <a:effectLst/>
                <a:uLnTx/>
                <a:uFillTx/>
                <a:latin typeface="IBM Plex Sans Light" panose="020B0403050203000203" pitchFamily="34" charset="0"/>
                <a:ea typeface="+mj-ea"/>
                <a:cs typeface="+mj-cs"/>
                <a:sym typeface="IBM Plex Sans Light"/>
              </a:rPr>
              <a:t>example graph</a:t>
            </a:r>
            <a:endParaRPr kumimoji="0" lang="en-US" sz="3299" b="0" i="0" u="none" strike="noStrike" kern="0" cap="none" spc="0" normalizeH="0" baseline="0" noProof="0" dirty="0">
              <a:ln>
                <a:noFill/>
              </a:ln>
              <a:solidFill>
                <a:srgbClr val="4472C4"/>
              </a:solidFill>
              <a:effectLst/>
              <a:uLnTx/>
              <a:uFillTx/>
              <a:latin typeface="IBM Plex Sans Light" panose="020B0403050203000203" pitchFamily="34" charset="0"/>
              <a:ea typeface="+mj-ea"/>
              <a:cs typeface="+mj-cs"/>
              <a:sym typeface="IBM Plex Sans Light"/>
            </a:endParaRPr>
          </a:p>
        </p:txBody>
      </p:sp>
      <p:sp>
        <p:nvSpPr>
          <p:cNvPr id="3" name="CuadroTexto 2">
            <a:extLst>
              <a:ext uri="{FF2B5EF4-FFF2-40B4-BE49-F238E27FC236}">
                <a16:creationId xmlns:a16="http://schemas.microsoft.com/office/drawing/2014/main" id="{D98166BF-F721-1ECF-AD45-30382B17D24D}"/>
              </a:ext>
            </a:extLst>
          </p:cNvPr>
          <p:cNvSpPr txBox="1"/>
          <p:nvPr/>
        </p:nvSpPr>
        <p:spPr>
          <a:xfrm>
            <a:off x="5361272" y="3573379"/>
            <a:ext cx="481263" cy="215444"/>
          </a:xfrm>
          <a:prstGeom prst="rect">
            <a:avLst/>
          </a:prstGeom>
          <a:solidFill>
            <a:schemeClr val="bg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err="1">
                <a:ln>
                  <a:noFill/>
                </a:ln>
                <a:solidFill>
                  <a:prstClr val="black"/>
                </a:solidFill>
                <a:effectLst/>
                <a:uLnTx/>
                <a:uFillTx/>
                <a:latin typeface="Calibri" panose="020F0502020204030204"/>
                <a:ea typeface="+mn-ea"/>
                <a:cs typeface="+mn-cs"/>
              </a:rPr>
              <a:t>Person</a:t>
            </a:r>
            <a:endParaRPr kumimoji="0" lang="es-CO"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Imagen 4">
            <a:extLst>
              <a:ext uri="{FF2B5EF4-FFF2-40B4-BE49-F238E27FC236}">
                <a16:creationId xmlns:a16="http://schemas.microsoft.com/office/drawing/2014/main" id="{8C96EF62-A3B7-9CA4-77F7-23B1B21F50E4}"/>
              </a:ext>
            </a:extLst>
          </p:cNvPr>
          <p:cNvPicPr>
            <a:picLocks noChangeAspect="1"/>
          </p:cNvPicPr>
          <p:nvPr/>
        </p:nvPicPr>
        <p:blipFill>
          <a:blip r:embed="rId5"/>
          <a:stretch>
            <a:fillRect/>
          </a:stretch>
        </p:blipFill>
        <p:spPr>
          <a:xfrm>
            <a:off x="794887" y="1673734"/>
            <a:ext cx="10505172" cy="4559536"/>
          </a:xfrm>
          <a:prstGeom prst="rect">
            <a:avLst/>
          </a:prstGeom>
        </p:spPr>
      </p:pic>
    </p:spTree>
    <p:extLst>
      <p:ext uri="{BB962C8B-B14F-4D97-AF65-F5344CB8AC3E}">
        <p14:creationId xmlns:p14="http://schemas.microsoft.com/office/powerpoint/2010/main" val="3550477447"/>
      </p:ext>
    </p:extLst>
  </p:cSld>
  <p:clrMapOvr>
    <a:overrideClrMapping bg1="lt1" tx1="dk1" bg2="lt2" tx2="dk2" accent1="accent1" accent2="accent2" accent3="accent3" accent4="accent4" accent5="accent5" accent6="accent6" hlink="hlink" folHlink="folHlink"/>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645AE14-BDE7-4871-9D4A-0F7DA24FD9F4}"/>
              </a:ext>
            </a:extLst>
          </p:cNvPr>
          <p:cNvSpPr/>
          <p:nvPr/>
        </p:nvSpPr>
        <p:spPr>
          <a:xfrm>
            <a:off x="3048001" y="1714499"/>
            <a:ext cx="5801859" cy="4145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584" rtl="0" eaLnBrk="1" fontAlgn="auto" latinLnBrk="0" hangingPunct="1">
              <a:lnSpc>
                <a:spcPct val="100000"/>
              </a:lnSpc>
              <a:spcBef>
                <a:spcPts val="0"/>
              </a:spcBef>
              <a:spcAft>
                <a:spcPts val="0"/>
              </a:spcAft>
              <a:buClrTx/>
              <a:buSzTx/>
              <a:buFontTx/>
              <a:buNone/>
              <a:tabLst/>
              <a:defRPr/>
            </a:pPr>
            <a:endParaRPr kumimoji="0" lang="en-US" sz="1667" b="0" i="0" u="none" strike="noStrike" kern="1200" cap="none" spc="0" normalizeH="0" baseline="0" noProof="0" dirty="0">
              <a:ln>
                <a:noFill/>
              </a:ln>
              <a:solidFill>
                <a:srgbClr val="000000"/>
              </a:solidFill>
              <a:effectLst/>
              <a:uLnTx/>
              <a:uFillTx/>
              <a:latin typeface="IBM Plex Sans" panose="020B0503050000000000" pitchFamily="34" charset="0"/>
              <a:ea typeface="+mn-ea"/>
              <a:cs typeface="+mn-cs"/>
            </a:endParaRPr>
          </a:p>
        </p:txBody>
      </p:sp>
      <p:pic>
        <p:nvPicPr>
          <p:cNvPr id="56" name="Graphic 55">
            <a:extLst>
              <a:ext uri="{FF2B5EF4-FFF2-40B4-BE49-F238E27FC236}">
                <a16:creationId xmlns:a16="http://schemas.microsoft.com/office/drawing/2014/main" id="{CEF4C9D2-BA79-4C16-831E-227A85AE7DAF}"/>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81000" y="358141"/>
            <a:ext cx="1981200" cy="471455"/>
          </a:xfrm>
          <a:prstGeom prst="rect">
            <a:avLst/>
          </a:prstGeom>
        </p:spPr>
      </p:pic>
      <p:sp>
        <p:nvSpPr>
          <p:cNvPr id="53" name="Content Placeholder 52">
            <a:extLst>
              <a:ext uri="{FF2B5EF4-FFF2-40B4-BE49-F238E27FC236}">
                <a16:creationId xmlns:a16="http://schemas.microsoft.com/office/drawing/2014/main" id="{AB549EA7-2D58-4F7D-A801-602CD7A50E0B}"/>
              </a:ext>
            </a:extLst>
          </p:cNvPr>
          <p:cNvSpPr>
            <a:spLocks noGrp="1"/>
          </p:cNvSpPr>
          <p:nvPr>
            <p:ph type="body" sz="quarter" idx="11"/>
          </p:nvPr>
        </p:nvSpPr>
        <p:spPr>
          <a:xfrm>
            <a:off x="3247227" y="2038797"/>
            <a:ext cx="5411161" cy="3228855"/>
          </a:xfrm>
        </p:spPr>
        <p:txBody>
          <a:bodyPr vert="horz" lIns="0" tIns="182880" rIns="0" bIns="0" rtlCol="0">
            <a:noAutofit/>
          </a:bodyPr>
          <a:lstStyle/>
          <a:p>
            <a:pPr>
              <a:spcBef>
                <a:spcPts val="0"/>
              </a:spcBef>
              <a:spcAft>
                <a:spcPts val="0"/>
              </a:spcAft>
            </a:pPr>
            <a:r>
              <a:rPr lang="en-US" sz="1200" b="1" dirty="0" err="1">
                <a:latin typeface="IBM Plex Sans"/>
              </a:rPr>
              <a:t>Desafío</a:t>
            </a:r>
            <a:r>
              <a:rPr lang="en-US" sz="1200" b="1" dirty="0">
                <a:latin typeface="IBM Plex Sans"/>
              </a:rPr>
              <a:t> </a:t>
            </a:r>
            <a:r>
              <a:rPr lang="en-US" sz="1200" b="1" dirty="0" err="1">
                <a:latin typeface="IBM Plex Sans"/>
              </a:rPr>
              <a:t>empresarial</a:t>
            </a:r>
            <a:endParaRPr lang="en-US" sz="1200" b="1" dirty="0">
              <a:latin typeface="IBM Plex Sans"/>
            </a:endParaRPr>
          </a:p>
          <a:p>
            <a:pPr>
              <a:spcBef>
                <a:spcPts val="0"/>
              </a:spcBef>
              <a:spcAft>
                <a:spcPts val="0"/>
              </a:spcAft>
            </a:pPr>
            <a:r>
              <a:rPr lang="en-US" sz="1200" dirty="0"/>
              <a:t>La </a:t>
            </a:r>
            <a:r>
              <a:rPr lang="en-US" sz="1200" dirty="0" err="1"/>
              <a:t>asistencia</a:t>
            </a:r>
            <a:r>
              <a:rPr lang="en-US" sz="1200" dirty="0"/>
              <a:t> </a:t>
            </a:r>
            <a:r>
              <a:rPr lang="en-US" sz="1200" dirty="0" err="1"/>
              <a:t>económica</a:t>
            </a:r>
            <a:r>
              <a:rPr lang="en-US" sz="1200" dirty="0"/>
              <a:t> </a:t>
            </a:r>
            <a:r>
              <a:rPr lang="en-US" sz="1200" dirty="0" err="1"/>
              <a:t>proporciona</a:t>
            </a:r>
            <a:r>
              <a:rPr lang="en-US" sz="1200" dirty="0"/>
              <a:t> </a:t>
            </a:r>
            <a:r>
              <a:rPr lang="en-US" sz="1200" dirty="0" err="1"/>
              <a:t>una</a:t>
            </a:r>
            <a:r>
              <a:rPr lang="en-US" sz="1200" dirty="0"/>
              <a:t> red de </a:t>
            </a:r>
            <a:r>
              <a:rPr lang="en-US" sz="1200" dirty="0" err="1"/>
              <a:t>seguridad</a:t>
            </a:r>
            <a:r>
              <a:rPr lang="en-US" sz="1200" dirty="0"/>
              <a:t> para </a:t>
            </a:r>
            <a:r>
              <a:rPr lang="en-US" sz="1200" dirty="0" err="1"/>
              <a:t>los</a:t>
            </a:r>
            <a:r>
              <a:rPr lang="en-US" sz="1200" dirty="0"/>
              <a:t> </a:t>
            </a:r>
            <a:r>
              <a:rPr lang="en-US" sz="1200" dirty="0" err="1"/>
              <a:t>ciudadanos</a:t>
            </a:r>
            <a:r>
              <a:rPr lang="en-US" sz="1200" dirty="0"/>
              <a:t> </a:t>
            </a:r>
            <a:r>
              <a:rPr lang="en-US" sz="1200" dirty="0" err="1"/>
              <a:t>vulnerables</a:t>
            </a:r>
            <a:r>
              <a:rPr lang="en-US" sz="1200" dirty="0"/>
              <a:t>. ¿</a:t>
            </a:r>
            <a:r>
              <a:rPr lang="en-US" sz="1200" dirty="0" err="1"/>
              <a:t>Cómo</a:t>
            </a:r>
            <a:r>
              <a:rPr lang="en-US" sz="1200" dirty="0"/>
              <a:t> </a:t>
            </a:r>
            <a:r>
              <a:rPr lang="en-US" sz="1200" dirty="0" err="1"/>
              <a:t>puede</a:t>
            </a:r>
            <a:r>
              <a:rPr lang="en-US" sz="1200" dirty="0"/>
              <a:t> </a:t>
            </a:r>
            <a:r>
              <a:rPr lang="en-US" sz="1200" dirty="0" err="1"/>
              <a:t>el</a:t>
            </a:r>
            <a:r>
              <a:rPr lang="en-US" sz="1200" dirty="0"/>
              <a:t> </a:t>
            </a:r>
            <a:r>
              <a:rPr lang="en-US" sz="1200" dirty="0" err="1"/>
              <a:t>Gobierno</a:t>
            </a:r>
            <a:r>
              <a:rPr lang="en-US" sz="1200" dirty="0"/>
              <a:t> de Odisha </a:t>
            </a:r>
            <a:r>
              <a:rPr lang="en-US" sz="1200" dirty="0" err="1"/>
              <a:t>asegurarse</a:t>
            </a:r>
            <a:r>
              <a:rPr lang="en-US" sz="1200" dirty="0"/>
              <a:t> de que </a:t>
            </a:r>
            <a:r>
              <a:rPr lang="en-US" sz="1200" dirty="0" err="1"/>
              <a:t>está</a:t>
            </a:r>
            <a:r>
              <a:rPr lang="en-US" sz="1200" dirty="0"/>
              <a:t> </a:t>
            </a:r>
            <a:r>
              <a:rPr lang="en-US" sz="1200" dirty="0" err="1"/>
              <a:t>asignando</a:t>
            </a:r>
            <a:r>
              <a:rPr lang="en-US" sz="1200" dirty="0"/>
              <a:t> </a:t>
            </a:r>
            <a:r>
              <a:rPr lang="en-US" sz="1200" dirty="0" err="1"/>
              <a:t>beneficios</a:t>
            </a:r>
            <a:r>
              <a:rPr lang="en-US" sz="1200" dirty="0"/>
              <a:t> a las personas que </a:t>
            </a:r>
            <a:r>
              <a:rPr lang="en-US" sz="1200" dirty="0" err="1"/>
              <a:t>más</a:t>
            </a:r>
            <a:r>
              <a:rPr lang="en-US" sz="1200" dirty="0"/>
              <a:t> </a:t>
            </a:r>
            <a:r>
              <a:rPr lang="en-US" sz="1200" dirty="0" err="1"/>
              <a:t>los</a:t>
            </a:r>
            <a:r>
              <a:rPr lang="en-US" sz="1200" dirty="0"/>
              <a:t> </a:t>
            </a:r>
            <a:r>
              <a:rPr lang="en-US" sz="1200" dirty="0" err="1"/>
              <a:t>necesitan</a:t>
            </a:r>
            <a:r>
              <a:rPr lang="en-US" sz="1200" dirty="0"/>
              <a:t>?</a:t>
            </a:r>
            <a:br>
              <a:rPr lang="en-US" sz="1200" dirty="0"/>
            </a:br>
            <a:br>
              <a:rPr lang="en-US" sz="1200" dirty="0">
                <a:solidFill>
                  <a:schemeClr val="bg1"/>
                </a:solidFill>
              </a:rPr>
            </a:br>
            <a:r>
              <a:rPr lang="en-US" sz="1200" b="1" dirty="0" err="1">
                <a:latin typeface="IBM Plex Sans"/>
              </a:rPr>
              <a:t>Solución</a:t>
            </a:r>
            <a:endParaRPr lang="en-US" sz="1200" b="1" dirty="0">
              <a:latin typeface="IBM Plex Sans"/>
            </a:endParaRPr>
          </a:p>
          <a:p>
            <a:pPr marL="0" lvl="1" indent="0" defTabSz="609561" fontAlgn="auto">
              <a:spcBef>
                <a:spcPts val="0"/>
              </a:spcBef>
              <a:spcAft>
                <a:spcPts val="0"/>
              </a:spcAft>
              <a:buClrTx/>
              <a:buSzTx/>
              <a:buNone/>
              <a:defRPr/>
            </a:pPr>
            <a:r>
              <a:rPr lang="en-US" sz="1200" kern="1200" dirty="0">
                <a:solidFill>
                  <a:srgbClr val="000000"/>
                </a:solidFill>
                <a:latin typeface="IBM Plex Sans"/>
                <a:cs typeface="Arial" charset="0"/>
              </a:rPr>
              <a:t>El </a:t>
            </a:r>
            <a:r>
              <a:rPr lang="en-US" sz="1200" kern="1200" dirty="0" err="1">
                <a:solidFill>
                  <a:srgbClr val="000000"/>
                </a:solidFill>
                <a:latin typeface="IBM Plex Sans"/>
                <a:cs typeface="Arial" charset="0"/>
              </a:rPr>
              <a:t>Departamento</a:t>
            </a:r>
            <a:r>
              <a:rPr lang="en-US" sz="1200" kern="1200" dirty="0">
                <a:solidFill>
                  <a:srgbClr val="000000"/>
                </a:solidFill>
                <a:latin typeface="IBM Plex Sans"/>
                <a:cs typeface="Arial" charset="0"/>
              </a:rPr>
              <a:t> de </a:t>
            </a:r>
            <a:r>
              <a:rPr lang="en-US" sz="1200" kern="1200" dirty="0" err="1">
                <a:solidFill>
                  <a:srgbClr val="000000"/>
                </a:solidFill>
                <a:latin typeface="IBM Plex Sans"/>
                <a:cs typeface="Arial" charset="0"/>
              </a:rPr>
              <a:t>Suministros</a:t>
            </a:r>
            <a:r>
              <a:rPr lang="en-US" sz="1200" kern="1200" dirty="0">
                <a:solidFill>
                  <a:srgbClr val="000000"/>
                </a:solidFill>
                <a:latin typeface="IBM Plex Sans"/>
                <a:cs typeface="Arial" charset="0"/>
              </a:rPr>
              <a:t> de Alimentos y </a:t>
            </a:r>
            <a:r>
              <a:rPr lang="en-US" sz="1200" kern="1200" dirty="0" err="1">
                <a:solidFill>
                  <a:srgbClr val="000000"/>
                </a:solidFill>
                <a:latin typeface="IBM Plex Sans"/>
                <a:cs typeface="Arial" charset="0"/>
              </a:rPr>
              <a:t>Bienestar</a:t>
            </a:r>
            <a:r>
              <a:rPr lang="en-US" sz="1200" kern="1200" dirty="0">
                <a:solidFill>
                  <a:srgbClr val="000000"/>
                </a:solidFill>
                <a:latin typeface="IBM Plex Sans"/>
                <a:cs typeface="Arial" charset="0"/>
              </a:rPr>
              <a:t> del </a:t>
            </a:r>
            <a:r>
              <a:rPr lang="en-US" sz="1200" kern="1200" dirty="0" err="1">
                <a:solidFill>
                  <a:srgbClr val="000000"/>
                </a:solidFill>
                <a:latin typeface="IBM Plex Sans"/>
                <a:cs typeface="Arial" charset="0"/>
              </a:rPr>
              <a:t>Consumidor</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utilizó</a:t>
            </a:r>
            <a:r>
              <a:rPr lang="en-US" sz="1200" kern="1200" dirty="0">
                <a:solidFill>
                  <a:srgbClr val="000000"/>
                </a:solidFill>
                <a:latin typeface="IBM Plex Sans"/>
                <a:cs typeface="Arial" charset="0"/>
              </a:rPr>
              <a:t> un conjunto de </a:t>
            </a:r>
            <a:r>
              <a:rPr lang="en-US" sz="1200" kern="1200" dirty="0" err="1">
                <a:solidFill>
                  <a:srgbClr val="000000"/>
                </a:solidFill>
                <a:latin typeface="IBM Plex Sans"/>
                <a:cs typeface="Arial" charset="0"/>
              </a:rPr>
              <a:t>soluciones</a:t>
            </a:r>
            <a:r>
              <a:rPr lang="en-US" sz="1200" kern="1200" dirty="0">
                <a:solidFill>
                  <a:srgbClr val="000000"/>
                </a:solidFill>
                <a:latin typeface="IBM Plex Sans"/>
                <a:cs typeface="Arial" charset="0"/>
              </a:rPr>
              <a:t> de IBM Information Management para </a:t>
            </a:r>
            <a:r>
              <a:rPr lang="en-US" sz="1200" kern="1200" dirty="0" err="1">
                <a:solidFill>
                  <a:srgbClr val="000000"/>
                </a:solidFill>
                <a:latin typeface="IBM Plex Sans"/>
                <a:cs typeface="Arial" charset="0"/>
              </a:rPr>
              <a:t>unificar</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los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datos</a:t>
            </a:r>
            <a:r>
              <a:rPr lang="en-US" sz="1200" kern="1200" dirty="0">
                <a:solidFill>
                  <a:srgbClr val="000000"/>
                </a:solidFill>
                <a:latin typeface="IBM Plex Sans"/>
                <a:cs typeface="Arial" charset="0"/>
              </a:rPr>
              <a:t> de </a:t>
            </a:r>
            <a:r>
              <a:rPr lang="en-US" sz="1200" kern="1200" dirty="0" err="1">
                <a:solidFill>
                  <a:srgbClr val="000000"/>
                </a:solidFill>
                <a:latin typeface="IBM Plex Sans"/>
                <a:cs typeface="Arial" charset="0"/>
              </a:rPr>
              <a:t>los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ciudadanos</a:t>
            </a:r>
            <a:r>
              <a:rPr lang="en-US" sz="1200" kern="1200" dirty="0">
                <a:solidFill>
                  <a:srgbClr val="000000"/>
                </a:solidFill>
                <a:latin typeface="IBM Plex Sans"/>
                <a:cs typeface="Arial" charset="0"/>
              </a:rPr>
              <a:t> de </a:t>
            </a:r>
            <a:r>
              <a:rPr lang="en-US" sz="1200" kern="1200" dirty="0" err="1">
                <a:solidFill>
                  <a:srgbClr val="000000"/>
                </a:solidFill>
                <a:latin typeface="IBM Plex Sans"/>
                <a:cs typeface="Arial" charset="0"/>
              </a:rPr>
              <a:t>múltiples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sistemas</a:t>
            </a:r>
            <a:r>
              <a:rPr lang="en-US" sz="1200" kern="1200" dirty="0">
                <a:solidFill>
                  <a:srgbClr val="000000"/>
                </a:solidFill>
                <a:latin typeface="IBM Plex Sans"/>
                <a:cs typeface="Arial" charset="0"/>
              </a:rPr>
              <a:t> de </a:t>
            </a:r>
            <a:r>
              <a:rPr lang="en-US" sz="1200" kern="1200" dirty="0" err="1">
                <a:solidFill>
                  <a:srgbClr val="000000"/>
                </a:solidFill>
                <a:latin typeface="IBM Plex Sans"/>
                <a:cs typeface="Arial" charset="0"/>
              </a:rPr>
              <a:t>registros</a:t>
            </a:r>
            <a:r>
              <a:rPr lang="en-US" sz="1200" kern="1200" dirty="0">
                <a:solidFill>
                  <a:srgbClr val="000000"/>
                </a:solidFill>
                <a:latin typeface="IBM Plex Sans"/>
                <a:cs typeface="Arial" charset="0"/>
              </a:rPr>
              <a:t> y </a:t>
            </a:r>
            <a:r>
              <a:rPr lang="en-US" sz="1200" kern="1200" dirty="0" err="1">
                <a:solidFill>
                  <a:srgbClr val="000000"/>
                </a:solidFill>
                <a:latin typeface="IBM Plex Sans"/>
                <a:cs typeface="Arial" charset="0"/>
              </a:rPr>
              <a:t>analizarlos</a:t>
            </a:r>
            <a:r>
              <a:rPr lang="en-US" sz="1200" kern="1200" dirty="0">
                <a:solidFill>
                  <a:srgbClr val="000000"/>
                </a:solidFill>
                <a:latin typeface="IBM Plex Sans"/>
                <a:cs typeface="Arial" charset="0"/>
              </a:rPr>
              <a:t> para </a:t>
            </a:r>
            <a:r>
              <a:rPr lang="en-US" sz="1200" kern="1200" dirty="0" err="1">
                <a:solidFill>
                  <a:srgbClr val="000000"/>
                </a:solidFill>
                <a:latin typeface="IBM Plex Sans"/>
                <a:cs typeface="Arial" charset="0"/>
              </a:rPr>
              <a:t>determinar</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qué</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ciudadanos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estaban</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haciendo</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reclamos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indebidos</a:t>
            </a:r>
            <a:r>
              <a:rPr lang="en-US" sz="1200" kern="1200" dirty="0">
                <a:solidFill>
                  <a:srgbClr val="000000"/>
                </a:solidFill>
                <a:latin typeface="IBM Plex Sans"/>
                <a:cs typeface="Arial" charset="0"/>
              </a:rPr>
              <a:t>.
Una </a:t>
            </a:r>
            <a:r>
              <a:rPr lang="en-US" sz="1200" kern="1200" dirty="0" err="1">
                <a:solidFill>
                  <a:srgbClr val="000000"/>
                </a:solidFill>
                <a:latin typeface="IBM Plex Sans"/>
                <a:cs typeface="Arial" charset="0"/>
              </a:rPr>
              <a:t>vez</a:t>
            </a:r>
            <a:r>
              <a:rPr lang="en-US" sz="1200" kern="1200" dirty="0">
                <a:solidFill>
                  <a:srgbClr val="000000"/>
                </a:solidFill>
                <a:latin typeface="IBM Plex Sans"/>
                <a:cs typeface="Arial" charset="0"/>
              </a:rPr>
              <a:t> que </a:t>
            </a:r>
            <a:r>
              <a:rPr lang="en-US" sz="1200" kern="1200" dirty="0" err="1">
                <a:solidFill>
                  <a:srgbClr val="000000"/>
                </a:solidFill>
                <a:latin typeface="IBM Plex Sans"/>
                <a:cs typeface="Arial" charset="0"/>
              </a:rPr>
              <a:t>todos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los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datos</a:t>
            </a:r>
            <a:r>
              <a:rPr lang="en-US" sz="1200" kern="1200" dirty="0">
                <a:solidFill>
                  <a:srgbClr val="000000"/>
                </a:solidFill>
                <a:latin typeface="IBM Plex Sans"/>
                <a:cs typeface="Arial" charset="0"/>
              </a:rPr>
              <a:t> se </a:t>
            </a:r>
            <a:r>
              <a:rPr lang="en-US" sz="1200" kern="1200" dirty="0" err="1">
                <a:solidFill>
                  <a:srgbClr val="000000"/>
                </a:solidFill>
                <a:latin typeface="IBM Plex Sans"/>
                <a:cs typeface="Arial" charset="0"/>
              </a:rPr>
              <a:t>han</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reunido</a:t>
            </a:r>
            <a:r>
              <a:rPr lang="en-US" sz="1200" kern="1200" dirty="0">
                <a:solidFill>
                  <a:srgbClr val="000000"/>
                </a:solidFill>
                <a:latin typeface="IBM Plex Sans"/>
                <a:cs typeface="Arial" charset="0"/>
              </a:rPr>
              <a:t> y </a:t>
            </a:r>
            <a:r>
              <a:rPr lang="en-US" sz="1200" kern="1200" dirty="0" err="1">
                <a:solidFill>
                  <a:srgbClr val="000000"/>
                </a:solidFill>
                <a:latin typeface="IBM Plex Sans"/>
                <a:cs typeface="Arial" charset="0"/>
              </a:rPr>
              <a:t>almacenado</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en</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una</a:t>
            </a:r>
            <a:r>
              <a:rPr lang="en-US" sz="1200" kern="1200" dirty="0">
                <a:solidFill>
                  <a:srgbClr val="000000"/>
                </a:solidFill>
                <a:latin typeface="IBM Plex Sans"/>
                <a:cs typeface="Arial" charset="0"/>
              </a:rPr>
              <a:t> base de </a:t>
            </a:r>
            <a:r>
              <a:rPr lang="en-US" sz="1200" kern="1200" dirty="0" err="1">
                <a:solidFill>
                  <a:srgbClr val="000000"/>
                </a:solidFill>
                <a:latin typeface="IBM Plex Sans"/>
                <a:cs typeface="Arial" charset="0"/>
              </a:rPr>
              <a:t>datos</a:t>
            </a:r>
            <a:r>
              <a:rPr lang="en-US" sz="1200" kern="1200" dirty="0">
                <a:solidFill>
                  <a:srgbClr val="000000"/>
                </a:solidFill>
                <a:latin typeface="IBM Plex Sans"/>
                <a:cs typeface="Arial" charset="0"/>
              </a:rPr>
              <a:t> para </a:t>
            </a:r>
            <a:r>
              <a:rPr lang="en-US" sz="1200" kern="1200" dirty="0" err="1">
                <a:solidFill>
                  <a:srgbClr val="000000"/>
                </a:solidFill>
                <a:latin typeface="IBM Plex Sans"/>
                <a:cs typeface="Arial" charset="0"/>
              </a:rPr>
              <a:t>comparar</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los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registros</a:t>
            </a:r>
            <a:r>
              <a:rPr lang="en-US" sz="1200" kern="1200" dirty="0">
                <a:solidFill>
                  <a:srgbClr val="000000"/>
                </a:solidFill>
                <a:latin typeface="IBM Plex Sans"/>
                <a:cs typeface="Arial" charset="0"/>
              </a:rPr>
              <a:t> de </a:t>
            </a:r>
            <a:r>
              <a:rPr lang="en-US" sz="1200" kern="1200" dirty="0" err="1">
                <a:solidFill>
                  <a:srgbClr val="000000"/>
                </a:solidFill>
                <a:latin typeface="IBM Plex Sans"/>
                <a:cs typeface="Arial" charset="0"/>
              </a:rPr>
              <a:t>cada</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sistema</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utilizar</a:t>
            </a:r>
            <a:r>
              <a:rPr lang="en-US" sz="1200" kern="1200" dirty="0">
                <a:solidFill>
                  <a:srgbClr val="000000"/>
                </a:solidFill>
                <a:latin typeface="IBM Plex Sans"/>
                <a:cs typeface="Arial" charset="0"/>
              </a:rPr>
              <a:t> un motor de </a:t>
            </a:r>
            <a:r>
              <a:rPr lang="en-US" sz="1200" kern="1200" dirty="0" err="1">
                <a:solidFill>
                  <a:srgbClr val="000000"/>
                </a:solidFill>
                <a:latin typeface="IBM Plex Sans"/>
                <a:cs typeface="Arial" charset="0"/>
              </a:rPr>
              <a:t>coincidencia</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probabilística</a:t>
            </a:r>
            <a:r>
              <a:rPr lang="en-US" sz="1200" kern="1200" dirty="0">
                <a:solidFill>
                  <a:srgbClr val="000000"/>
                </a:solidFill>
                <a:latin typeface="IBM Plex Sans"/>
                <a:cs typeface="Arial" charset="0"/>
              </a:rPr>
              <a:t> para </a:t>
            </a:r>
            <a:r>
              <a:rPr lang="en-US" sz="1200" kern="1200" dirty="0" err="1">
                <a:solidFill>
                  <a:srgbClr val="000000"/>
                </a:solidFill>
                <a:latin typeface="IBM Plex Sans"/>
                <a:cs typeface="Arial" charset="0"/>
              </a:rPr>
              <a:t>identificar</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los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registros</a:t>
            </a:r>
            <a:r>
              <a:rPr lang="en-US" sz="1200" kern="1200" dirty="0">
                <a:solidFill>
                  <a:srgbClr val="000000"/>
                </a:solidFill>
                <a:latin typeface="IBM Plex Sans"/>
                <a:cs typeface="Arial" charset="0"/>
              </a:rPr>
              <a:t> que </a:t>
            </a:r>
            <a:r>
              <a:rPr lang="en-US" sz="1200" kern="1200" dirty="0" err="1">
                <a:solidFill>
                  <a:srgbClr val="000000"/>
                </a:solidFill>
                <a:latin typeface="IBM Plex Sans"/>
                <a:cs typeface="Arial" charset="0"/>
              </a:rPr>
              <a:t>pertenecen</a:t>
            </a:r>
            <a:r>
              <a:rPr lang="en-US" sz="1200" kern="1200" dirty="0">
                <a:solidFill>
                  <a:srgbClr val="000000"/>
                </a:solidFill>
                <a:latin typeface="IBM Plex Sans"/>
                <a:cs typeface="Arial" charset="0"/>
              </a:rPr>
              <a:t> a la </a:t>
            </a:r>
            <a:r>
              <a:rPr lang="en-US" sz="1200" kern="1200" dirty="0" err="1">
                <a:solidFill>
                  <a:srgbClr val="000000"/>
                </a:solidFill>
                <a:latin typeface="IBM Plex Sans"/>
                <a:cs typeface="Arial" charset="0"/>
              </a:rPr>
              <a:t>misma</a:t>
            </a:r>
            <a:r>
              <a:rPr lang="en-US" sz="1200" kern="1200" dirty="0">
                <a:solidFill>
                  <a:srgbClr val="000000"/>
                </a:solidFill>
                <a:latin typeface="IBM Plex Sans"/>
                <a:cs typeface="Arial" charset="0"/>
              </a:rPr>
              <a:t> persona y </a:t>
            </a:r>
            <a:r>
              <a:rPr lang="en-US" sz="1200" kern="1200" dirty="0" err="1">
                <a:solidFill>
                  <a:srgbClr val="000000"/>
                </a:solidFill>
                <a:latin typeface="IBM Plex Sans"/>
                <a:cs typeface="Arial" charset="0"/>
              </a:rPr>
              <a:t>vincularlos</a:t>
            </a:r>
            <a:r>
              <a:rPr lang="en-US" sz="1200" kern="1200" dirty="0">
                <a:solidFill>
                  <a:srgbClr val="000000"/>
                </a:solidFill>
                <a:latin typeface="IBM Plex Sans"/>
                <a:cs typeface="Arial" charset="0"/>
              </a:rPr>
              <a:t> a un </a:t>
            </a:r>
            <a:r>
              <a:rPr lang="en-US" sz="1200" kern="1200" dirty="0" err="1">
                <a:solidFill>
                  <a:srgbClr val="000000"/>
                </a:solidFill>
                <a:latin typeface="IBM Plex Sans"/>
                <a:cs typeface="Arial" charset="0"/>
              </a:rPr>
              <a:t>único</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registro</a:t>
            </a:r>
            <a:r>
              <a:rPr lang="en-US" sz="1200" kern="1200" dirty="0">
                <a:solidFill>
                  <a:srgbClr val="000000"/>
                </a:solidFill>
                <a:latin typeface="IBM Plex Sans"/>
                <a:cs typeface="Arial" charset="0"/>
              </a:rPr>
              <a:t> maestro" para </a:t>
            </a:r>
            <a:r>
              <a:rPr lang="en-US" sz="1200" kern="1200" dirty="0" err="1">
                <a:solidFill>
                  <a:srgbClr val="000000"/>
                </a:solidFill>
                <a:latin typeface="IBM Plex Sans"/>
                <a:cs typeface="Arial" charset="0"/>
              </a:rPr>
              <a:t>cada</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ciudadano</a:t>
            </a:r>
            <a:r>
              <a:rPr lang="en-US" sz="1200" kern="1200" dirty="0">
                <a:solidFill>
                  <a:srgbClr val="000000"/>
                </a:solidFill>
                <a:latin typeface="IBM Plex Sans"/>
                <a:cs typeface="Arial" charset="0"/>
              </a:rPr>
              <a:t>.
La </a:t>
            </a:r>
            <a:r>
              <a:rPr lang="en-US" sz="1200" kern="1200" dirty="0" err="1">
                <a:solidFill>
                  <a:srgbClr val="000000"/>
                </a:solidFill>
                <a:latin typeface="IBM Plex Sans"/>
                <a:cs typeface="Arial" charset="0"/>
              </a:rPr>
              <a:t>solución</a:t>
            </a:r>
            <a:r>
              <a:rPr lang="en-US" sz="1200" kern="1200" dirty="0">
                <a:solidFill>
                  <a:srgbClr val="000000"/>
                </a:solidFill>
                <a:latin typeface="IBM Plex Sans"/>
                <a:cs typeface="Arial" charset="0"/>
              </a:rPr>
              <a:t> de IBM </a:t>
            </a:r>
            <a:r>
              <a:rPr lang="en-US" sz="1200" kern="1200" dirty="0" err="1">
                <a:solidFill>
                  <a:srgbClr val="000000"/>
                </a:solidFill>
                <a:latin typeface="IBM Plex Sans"/>
                <a:cs typeface="Arial" charset="0"/>
              </a:rPr>
              <a:t>proporciona</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sofisticados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algoritmos</a:t>
            </a:r>
            <a:r>
              <a:rPr lang="en-US" sz="1200" kern="1200" dirty="0">
                <a:solidFill>
                  <a:srgbClr val="000000"/>
                </a:solidFill>
                <a:latin typeface="IBM Plex Sans"/>
                <a:cs typeface="Arial" charset="0"/>
              </a:rPr>
              <a:t> de </a:t>
            </a:r>
            <a:r>
              <a:rPr lang="en-US" sz="1200" kern="1200" dirty="0" err="1">
                <a:solidFill>
                  <a:srgbClr val="000000"/>
                </a:solidFill>
                <a:latin typeface="IBM Plex Sans"/>
                <a:cs typeface="Arial" charset="0"/>
              </a:rPr>
              <a:t>coincidencia</a:t>
            </a:r>
            <a:r>
              <a:rPr lang="en-US" sz="1200" kern="1200" dirty="0">
                <a:solidFill>
                  <a:srgbClr val="000000"/>
                </a:solidFill>
                <a:latin typeface="IBM Plex Sans"/>
                <a:cs typeface="Arial" charset="0"/>
              </a:rPr>
              <a:t> que </a:t>
            </a:r>
            <a:r>
              <a:rPr lang="en-US" sz="1200" kern="1200" dirty="0" err="1">
                <a:solidFill>
                  <a:srgbClr val="000000"/>
                </a:solidFill>
                <a:latin typeface="IBM Plex Sans"/>
                <a:cs typeface="Arial" charset="0"/>
              </a:rPr>
              <a:t>ayudan</a:t>
            </a:r>
            <a:r>
              <a:rPr lang="en-US" sz="1200" kern="1200" dirty="0">
                <a:solidFill>
                  <a:srgbClr val="000000"/>
                </a:solidFill>
                <a:latin typeface="IBM Plex Sans"/>
                <a:cs typeface="Arial" charset="0"/>
              </a:rPr>
              <a:t> a </a:t>
            </a:r>
            <a:r>
              <a:rPr lang="en-US" sz="1200" kern="1200" dirty="0" err="1">
                <a:solidFill>
                  <a:srgbClr val="000000"/>
                </a:solidFill>
                <a:latin typeface="IBM Plex Sans"/>
                <a:cs typeface="Arial" charset="0"/>
              </a:rPr>
              <a:t>crear</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una</a:t>
            </a:r>
            <a:r>
              <a:rPr lang="en-US" sz="1200" kern="1200" dirty="0">
                <a:solidFill>
                  <a:srgbClr val="000000"/>
                </a:solidFill>
                <a:latin typeface="IBM Plex Sans"/>
                <a:cs typeface="Arial" charset="0"/>
              </a:rPr>
              <a:t> vista </a:t>
            </a:r>
            <a:r>
              <a:rPr lang="en-US" sz="1200" kern="1200" dirty="0" err="1">
                <a:solidFill>
                  <a:srgbClr val="000000"/>
                </a:solidFill>
                <a:latin typeface="IBM Plex Sans"/>
                <a:cs typeface="Arial" charset="0"/>
              </a:rPr>
              <a:t>única</a:t>
            </a:r>
            <a:r>
              <a:rPr lang="en-US" sz="1200" kern="1200" dirty="0">
                <a:solidFill>
                  <a:srgbClr val="000000"/>
                </a:solidFill>
                <a:latin typeface="IBM Plex Sans"/>
                <a:cs typeface="Arial" charset="0"/>
              </a:rPr>
              <a:t> de </a:t>
            </a:r>
            <a:r>
              <a:rPr lang="en-US" sz="1200" kern="1200" dirty="0" err="1">
                <a:solidFill>
                  <a:srgbClr val="000000"/>
                </a:solidFill>
                <a:latin typeface="IBM Plex Sans"/>
                <a:cs typeface="Arial" charset="0"/>
              </a:rPr>
              <a:t>los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ingresos</a:t>
            </a:r>
            <a:r>
              <a:rPr lang="en-US" sz="1200" kern="1200" dirty="0">
                <a:solidFill>
                  <a:srgbClr val="000000"/>
                </a:solidFill>
                <a:latin typeface="IBM Plex Sans"/>
                <a:cs typeface="Arial" charset="0"/>
              </a:rPr>
              <a:t> y </a:t>
            </a:r>
            <a:r>
              <a:rPr lang="en-US" sz="1200" kern="1200" dirty="0" err="1">
                <a:solidFill>
                  <a:srgbClr val="000000"/>
                </a:solidFill>
                <a:latin typeface="IBM Plex Sans"/>
                <a:cs typeface="Arial" charset="0"/>
              </a:rPr>
              <a:t>propiedades</a:t>
            </a:r>
            <a:r>
              <a:rPr lang="en-US" sz="1200" kern="1200" dirty="0">
                <a:solidFill>
                  <a:srgbClr val="000000"/>
                </a:solidFill>
                <a:latin typeface="IBM Plex Sans"/>
                <a:cs typeface="Arial" charset="0"/>
              </a:rPr>
              <a:t> de </a:t>
            </a:r>
            <a:r>
              <a:rPr lang="en-US" sz="1200" kern="1200" dirty="0" err="1">
                <a:solidFill>
                  <a:srgbClr val="000000"/>
                </a:solidFill>
                <a:latin typeface="IBM Plex Sans"/>
                <a:cs typeface="Arial" charset="0"/>
              </a:rPr>
              <a:t>cada</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ciudadano</a:t>
            </a:r>
            <a:r>
              <a:rPr lang="en-US" sz="1200" kern="1200" dirty="0">
                <a:solidFill>
                  <a:srgbClr val="000000"/>
                </a:solidFill>
                <a:latin typeface="IBM Plex Sans"/>
                <a:cs typeface="Arial" charset="0"/>
              </a:rPr>
              <a:t> y </a:t>
            </a:r>
            <a:r>
              <a:rPr lang="en-US" sz="1200" kern="1200" dirty="0" err="1">
                <a:solidFill>
                  <a:srgbClr val="000000"/>
                </a:solidFill>
                <a:latin typeface="IBM Plex Sans"/>
                <a:cs typeface="Arial" charset="0"/>
              </a:rPr>
              <a:t>compararlos</a:t>
            </a:r>
            <a:r>
              <a:rPr lang="en-US" sz="1200" kern="1200" dirty="0">
                <a:solidFill>
                  <a:srgbClr val="000000"/>
                </a:solidFill>
                <a:latin typeface="IBM Plex Sans"/>
                <a:cs typeface="Arial" charset="0"/>
              </a:rPr>
              <a:t> con </a:t>
            </a:r>
            <a:r>
              <a:rPr lang="en-US" sz="1200" kern="1200" dirty="0" err="1">
                <a:solidFill>
                  <a:srgbClr val="000000"/>
                </a:solidFill>
                <a:latin typeface="IBM Plex Sans"/>
                <a:cs typeface="Arial" charset="0"/>
              </a:rPr>
              <a:t>los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datos</a:t>
            </a:r>
            <a:r>
              <a:rPr lang="en-US" sz="1200" kern="1200" dirty="0">
                <a:solidFill>
                  <a:srgbClr val="000000"/>
                </a:solidFill>
                <a:latin typeface="IBM Plex Sans"/>
                <a:cs typeface="Arial" charset="0"/>
              </a:rPr>
              <a:t> de </a:t>
            </a:r>
            <a:r>
              <a:rPr lang="en-US" sz="1200" kern="1200" dirty="0" err="1">
                <a:solidFill>
                  <a:srgbClr val="000000"/>
                </a:solidFill>
                <a:latin typeface="IBM Plex Sans"/>
                <a:cs typeface="Arial" charset="0"/>
              </a:rPr>
              <a:t>los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solicitantes</a:t>
            </a:r>
            <a:r>
              <a:rPr lang="en-US" sz="1200" kern="1200" dirty="0">
                <a:solidFill>
                  <a:srgbClr val="000000"/>
                </a:solidFill>
                <a:latin typeface="IBM Plex Sans"/>
                <a:cs typeface="Arial" charset="0"/>
              </a:rPr>
              <a:t> de </a:t>
            </a:r>
            <a:r>
              <a:rPr lang="en-US" sz="1200" kern="1200" dirty="0" err="1">
                <a:solidFill>
                  <a:srgbClr val="000000"/>
                </a:solidFill>
                <a:latin typeface="IBM Plex Sans"/>
                <a:cs typeface="Arial" charset="0"/>
              </a:rPr>
              <a:t>asistencia</a:t>
            </a:r>
            <a:r>
              <a:rPr lang="en-US" sz="1200" kern="1200" dirty="0">
                <a:solidFill>
                  <a:srgbClr val="000000"/>
                </a:solidFill>
                <a:latin typeface="IBM Plex Sans"/>
                <a:cs typeface="Arial" charset="0"/>
              </a:rPr>
              <a:t> social para </a:t>
            </a:r>
            <a:r>
              <a:rPr lang="en-US" sz="1200" kern="1200" dirty="0" err="1">
                <a:solidFill>
                  <a:srgbClr val="000000"/>
                </a:solidFill>
                <a:latin typeface="IBM Plex Sans"/>
                <a:cs typeface="Arial" charset="0"/>
              </a:rPr>
              <a:t>identificar</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posibles</a:t>
            </a:r>
            <a:r>
              <a:rPr lang="en-US" sz="1200" kern="1200" dirty="0">
                <a:solidFill>
                  <a:srgbClr val="000000"/>
                </a:solidFill>
                <a:latin typeface="IBM Plex Sans"/>
                <a:cs typeface="Arial" charset="0"/>
              </a:rPr>
              <a:t> </a:t>
            </a:r>
            <a:r>
              <a:rPr lang="en-US" sz="1200" kern="1200" dirty="0" err="1">
                <a:solidFill>
                  <a:srgbClr val="000000"/>
                </a:solidFill>
                <a:latin typeface="IBM Plex Sans"/>
                <a:cs typeface="Arial" charset="0"/>
              </a:rPr>
              <a:t>casos</a:t>
            </a:r>
            <a:r>
              <a:rPr lang="en-US" sz="1200" kern="1200" dirty="0">
                <a:solidFill>
                  <a:srgbClr val="000000"/>
                </a:solidFill>
                <a:latin typeface="IBM Plex Sans"/>
                <a:cs typeface="Arial" charset="0"/>
              </a:rPr>
              <a:t> de </a:t>
            </a:r>
            <a:r>
              <a:rPr lang="en-US" sz="1200" kern="1200" dirty="0" err="1">
                <a:solidFill>
                  <a:srgbClr val="000000"/>
                </a:solidFill>
                <a:latin typeface="IBM Plex Sans"/>
                <a:cs typeface="Arial" charset="0"/>
              </a:rPr>
              <a:t>fraude</a:t>
            </a:r>
            <a:r>
              <a:rPr lang="en-US" sz="1200" kern="1200" dirty="0">
                <a:solidFill>
                  <a:srgbClr val="000000"/>
                </a:solidFill>
                <a:latin typeface="IBM Plex Sans"/>
                <a:cs typeface="Arial" charset="0"/>
              </a:rPr>
              <a:t>.</a:t>
            </a:r>
          </a:p>
        </p:txBody>
      </p:sp>
      <p:sp>
        <p:nvSpPr>
          <p:cNvPr id="2" name="Rectangle 1">
            <a:extLst>
              <a:ext uri="{FF2B5EF4-FFF2-40B4-BE49-F238E27FC236}">
                <a16:creationId xmlns:a16="http://schemas.microsoft.com/office/drawing/2014/main" id="{9028C5D4-F8F8-49E8-80FF-E80D3B25D2F0}"/>
              </a:ext>
            </a:extLst>
          </p:cNvPr>
          <p:cNvSpPr/>
          <p:nvPr/>
        </p:nvSpPr>
        <p:spPr>
          <a:xfrm>
            <a:off x="0" y="1"/>
            <a:ext cx="3048000" cy="17144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584" rtl="0" eaLnBrk="1" fontAlgn="auto" latinLnBrk="0" hangingPunct="1">
              <a:lnSpc>
                <a:spcPct val="100000"/>
              </a:lnSpc>
              <a:spcBef>
                <a:spcPts val="0"/>
              </a:spcBef>
              <a:spcAft>
                <a:spcPts val="0"/>
              </a:spcAft>
              <a:buClrTx/>
              <a:buSzTx/>
              <a:buFontTx/>
              <a:buNone/>
              <a:tabLst/>
              <a:defRPr/>
            </a:pPr>
            <a:endParaRPr kumimoji="0" lang="en-US" sz="1667" b="0" i="0" u="none" strike="noStrike" kern="1200" cap="none" spc="0" normalizeH="0" baseline="0" noProof="0" dirty="0">
              <a:ln>
                <a:noFill/>
              </a:ln>
              <a:solidFill>
                <a:srgbClr val="000000"/>
              </a:solidFill>
              <a:effectLst/>
              <a:highlight>
                <a:srgbClr val="F7F3F1"/>
              </a:highlight>
              <a:uLnTx/>
              <a:uFillTx/>
              <a:latin typeface="IBM Plex Sans" panose="020B0503050000000000" pitchFamily="34" charset="0"/>
              <a:ea typeface="+mn-ea"/>
              <a:cs typeface="+mn-cs"/>
            </a:endParaRPr>
          </a:p>
        </p:txBody>
      </p:sp>
      <p:grpSp>
        <p:nvGrpSpPr>
          <p:cNvPr id="8" name="Group 7">
            <a:extLst>
              <a:ext uri="{FF2B5EF4-FFF2-40B4-BE49-F238E27FC236}">
                <a16:creationId xmlns:a16="http://schemas.microsoft.com/office/drawing/2014/main" id="{430A3768-C25C-2D4E-8ED2-0C620CA600A7}"/>
              </a:ext>
            </a:extLst>
          </p:cNvPr>
          <p:cNvGrpSpPr/>
          <p:nvPr/>
        </p:nvGrpSpPr>
        <p:grpSpPr>
          <a:xfrm>
            <a:off x="8838233" y="1714498"/>
            <a:ext cx="3352800" cy="4144364"/>
            <a:chOff x="6629400" y="1285315"/>
            <a:chExt cx="2514600" cy="1577247"/>
          </a:xfrm>
        </p:grpSpPr>
        <p:sp>
          <p:nvSpPr>
            <p:cNvPr id="62" name="Rectangle 61">
              <a:extLst>
                <a:ext uri="{FF2B5EF4-FFF2-40B4-BE49-F238E27FC236}">
                  <a16:creationId xmlns:a16="http://schemas.microsoft.com/office/drawing/2014/main" id="{310A963B-182F-4D52-A7E3-01ABAF84A8BB}"/>
                </a:ext>
              </a:extLst>
            </p:cNvPr>
            <p:cNvSpPr/>
            <p:nvPr/>
          </p:nvSpPr>
          <p:spPr>
            <a:xfrm>
              <a:off x="6629400" y="1285874"/>
              <a:ext cx="2514600" cy="1576688"/>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p>
              <a:pPr marL="0" marR="0" lvl="0" indent="0" algn="l" defTabSz="914584" rtl="0" eaLnBrk="1" fontAlgn="auto" latinLnBrk="0" hangingPunct="1">
                <a:lnSpc>
                  <a:spcPct val="100000"/>
                </a:lnSpc>
                <a:spcBef>
                  <a:spcPts val="0"/>
                </a:spcBef>
                <a:spcAft>
                  <a:spcPts val="0"/>
                </a:spcAft>
                <a:buClrTx/>
                <a:buSzTx/>
                <a:buFontTx/>
                <a:buNone/>
                <a:tabLst/>
                <a:defRPr/>
              </a:pPr>
              <a:endParaRPr kumimoji="0" lang="en-US" sz="1667" b="0" i="0" u="none" strike="noStrike" kern="1200" cap="none" spc="0" normalizeH="0" baseline="0" noProof="0" dirty="0">
                <a:ln>
                  <a:noFill/>
                </a:ln>
                <a:solidFill>
                  <a:srgbClr val="000000"/>
                </a:solidFill>
                <a:effectLst/>
                <a:uLnTx/>
                <a:uFillTx/>
                <a:latin typeface="IBM Plex Sans" panose="020B0503050000000000" pitchFamily="34" charset="0"/>
                <a:ea typeface="+mn-ea"/>
                <a:cs typeface="+mn-cs"/>
              </a:endParaRPr>
            </a:p>
          </p:txBody>
        </p:sp>
        <p:sp>
          <p:nvSpPr>
            <p:cNvPr id="26" name="Content Placeholder 59">
              <a:extLst>
                <a:ext uri="{FF2B5EF4-FFF2-40B4-BE49-F238E27FC236}">
                  <a16:creationId xmlns:a16="http://schemas.microsoft.com/office/drawing/2014/main" id="{61591446-B4BB-9349-B4A9-691C16BD1EF6}"/>
                </a:ext>
              </a:extLst>
            </p:cNvPr>
            <p:cNvSpPr txBox="1">
              <a:spLocks/>
            </p:cNvSpPr>
            <p:nvPr/>
          </p:nvSpPr>
          <p:spPr>
            <a:xfrm>
              <a:off x="6637393" y="1285315"/>
              <a:ext cx="2363731" cy="1548069"/>
            </a:xfrm>
            <a:prstGeom prst="rect">
              <a:avLst/>
            </a:prstGeom>
          </p:spPr>
          <p:txBody>
            <a:bodyPr vert="horz" lIns="121920" tIns="121920" rIns="0" bIns="0" rtlCol="0" anchor="t">
              <a:noAutofit/>
            </a:bodyPr>
            <a:lstStyle>
              <a:lvl1pPr marL="0" indent="0" algn="l" defTabSz="1097280" rtl="0" eaLnBrk="1" latinLnBrk="0" hangingPunct="1">
                <a:lnSpc>
                  <a:spcPct val="105000"/>
                </a:lnSpc>
                <a:spcBef>
                  <a:spcPts val="600"/>
                </a:spcBef>
                <a:buFontTx/>
                <a:buNone/>
                <a:tabLst/>
                <a:defRPr sz="2000" b="0" i="0" kern="1200">
                  <a:solidFill>
                    <a:schemeClr val="tx1"/>
                  </a:solidFill>
                  <a:latin typeface="IBM Plex Sans" charset="0"/>
                  <a:ea typeface="IBM Plex Sans" charset="0"/>
                  <a:cs typeface="IBM Plex Sans" charset="0"/>
                </a:defRPr>
              </a:lvl1pPr>
              <a:lvl2pPr marL="228600" indent="-228600" algn="l" defTabSz="1097280" rtl="0" eaLnBrk="1" latinLnBrk="0" hangingPunct="1">
                <a:lnSpc>
                  <a:spcPct val="105000"/>
                </a:lnSpc>
                <a:spcBef>
                  <a:spcPts val="600"/>
                </a:spcBef>
                <a:buFont typeface="Wingdings" panose="05000000000000000000" pitchFamily="2" charset="2"/>
                <a:buChar char="§"/>
                <a:defRPr sz="2000" b="0" i="0" kern="1200">
                  <a:solidFill>
                    <a:schemeClr val="tx1"/>
                  </a:solidFill>
                  <a:latin typeface="IBM Plex Sans" charset="0"/>
                  <a:ea typeface="IBM Plex Sans" charset="0"/>
                  <a:cs typeface="IBM Plex Sans" charset="0"/>
                </a:defRPr>
              </a:lvl2pPr>
              <a:lvl3pPr marL="457200" indent="-228600" algn="l" defTabSz="1097280" rtl="0" eaLnBrk="1" latinLnBrk="0" hangingPunct="1">
                <a:lnSpc>
                  <a:spcPct val="105000"/>
                </a:lnSpc>
                <a:spcBef>
                  <a:spcPts val="600"/>
                </a:spcBef>
                <a:buSzPct val="80000"/>
                <a:buFont typeface="Arial" panose="020B0604020202020204" pitchFamily="34" charset="0"/>
                <a:buChar char="–"/>
                <a:defRPr sz="2000" b="0" i="0" kern="1200">
                  <a:solidFill>
                    <a:schemeClr val="tx1"/>
                  </a:solidFill>
                  <a:latin typeface="IBM Plex Sans" charset="0"/>
                  <a:ea typeface="IBM Plex Sans" charset="0"/>
                  <a:cs typeface="IBM Plex Sans" charset="0"/>
                </a:defRPr>
              </a:lvl3pPr>
              <a:lvl4pPr marL="685800" indent="-228600" algn="l" defTabSz="1097280" rtl="0" eaLnBrk="1" latinLnBrk="0" hangingPunct="1">
                <a:lnSpc>
                  <a:spcPct val="105000"/>
                </a:lnSpc>
                <a:spcBef>
                  <a:spcPts val="600"/>
                </a:spcBef>
                <a:buFont typeface="Arial" panose="020B0604020202020204" pitchFamily="34" charset="0"/>
                <a:buChar char="•"/>
                <a:defRPr sz="2000" b="0" i="0" kern="1200">
                  <a:solidFill>
                    <a:schemeClr val="tx1"/>
                  </a:solidFill>
                  <a:latin typeface="IBM Plex Sans" charset="0"/>
                  <a:ea typeface="IBM Plex Sans" charset="0"/>
                  <a:cs typeface="IBM Plex Sans" charset="0"/>
                </a:defRPr>
              </a:lvl4pPr>
              <a:lvl5pPr marL="914400" indent="-228600" algn="l" defTabSz="1097280" rtl="0" eaLnBrk="1" latinLnBrk="0" hangingPunct="1">
                <a:lnSpc>
                  <a:spcPct val="105000"/>
                </a:lnSpc>
                <a:spcBef>
                  <a:spcPts val="600"/>
                </a:spcBef>
                <a:buSzPct val="80000"/>
                <a:buFont typeface="Arial" panose="020B0604020202020204" pitchFamily="34" charset="0"/>
                <a:buChar char="–"/>
                <a:defRPr sz="2000" b="0" i="0" kern="1200">
                  <a:solidFill>
                    <a:schemeClr val="tx1"/>
                  </a:solidFill>
                  <a:latin typeface="IBM Plex Sans" charset="0"/>
                  <a:ea typeface="IBM Plex Sans" charset="0"/>
                  <a:cs typeface="IBM Plex Sans" charset="0"/>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marR="0" lvl="0" indent="0" algn="l" defTabSz="146294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FFFFFF"/>
                  </a:solidFill>
                  <a:effectLst/>
                  <a:uLnTx/>
                  <a:uFillTx/>
                  <a:latin typeface="IBM Plex Sans"/>
                </a:rPr>
                <a:t>Resultado</a:t>
              </a:r>
              <a:endParaRPr kumimoji="0" lang="en-US" sz="1600" b="1" i="0" u="none" strike="noStrike" kern="1200" cap="none" spc="0" normalizeH="0" baseline="0" noProof="0" dirty="0">
                <a:ln>
                  <a:noFill/>
                </a:ln>
                <a:solidFill>
                  <a:srgbClr val="FFFFFF"/>
                </a:solidFill>
                <a:effectLst/>
                <a:uLnTx/>
                <a:uFillTx/>
                <a:latin typeface="IBM Plex Sans"/>
              </a:endParaRPr>
            </a:p>
            <a:p>
              <a:pPr marL="0" marR="0" lvl="0" indent="0" algn="l" defTabSz="146294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FFFFFF"/>
                  </a:solidFill>
                  <a:effectLst/>
                  <a:uLnTx/>
                  <a:uFillTx/>
                  <a:latin typeface="IBM Plex Sans" charset="0"/>
                </a:rPr>
                <a:t>Asegura</a:t>
              </a:r>
              <a:r>
                <a:rPr kumimoji="0" lang="en-US" sz="1600" b="0" i="0" u="none" strike="noStrike" kern="1200" cap="none" spc="0" normalizeH="0" baseline="0" noProof="0" dirty="0">
                  <a:ln>
                    <a:noFill/>
                  </a:ln>
                  <a:solidFill>
                    <a:srgbClr val="FFFFFF"/>
                  </a:solidFill>
                  <a:effectLst/>
                  <a:uLnTx/>
                  <a:uFillTx/>
                  <a:latin typeface="IBM Plex Sans" charset="0"/>
                </a:rPr>
                <a:t> que </a:t>
              </a:r>
              <a:r>
                <a:rPr kumimoji="0" lang="en-US" sz="1600" b="0" i="0" u="none" strike="noStrike" kern="1200" cap="none" spc="0" normalizeH="0" baseline="0" noProof="0" dirty="0" err="1">
                  <a:ln>
                    <a:noFill/>
                  </a:ln>
                  <a:solidFill>
                    <a:srgbClr val="FFFFFF"/>
                  </a:solidFill>
                  <a:effectLst/>
                  <a:uLnTx/>
                  <a:uFillTx/>
                  <a:latin typeface="IBM Plex Sans" charset="0"/>
                </a:rPr>
                <a:t>los</a:t>
              </a:r>
              <a:r>
                <a:rPr kumimoji="0" lang="en-US" sz="1600" b="0" i="0" u="none" strike="noStrike" kern="1200" cap="none" spc="0" normalizeH="0" baseline="0" noProof="0" dirty="0">
                  <a:ln>
                    <a:noFill/>
                  </a:ln>
                  <a:solidFill>
                    <a:srgbClr val="FFFFFF"/>
                  </a:solidFill>
                  <a:effectLst/>
                  <a:uLnTx/>
                  <a:uFillTx/>
                  <a:latin typeface="IBM Plex Sans" charset="0"/>
                </a:rPr>
                <a:t> </a:t>
              </a:r>
              <a:r>
                <a:rPr kumimoji="0" lang="en-US" sz="1600" b="0" i="0" u="none" strike="noStrike" kern="1200" cap="none" spc="0" normalizeH="0" baseline="0" noProof="0" dirty="0" err="1">
                  <a:ln>
                    <a:noFill/>
                  </a:ln>
                  <a:solidFill>
                    <a:srgbClr val="FFFFFF"/>
                  </a:solidFill>
                  <a:effectLst/>
                  <a:uLnTx/>
                  <a:uFillTx/>
                  <a:latin typeface="IBM Plex Sans" charset="0"/>
                </a:rPr>
                <a:t>beneficios</a:t>
              </a:r>
              <a:r>
                <a:rPr kumimoji="0" lang="en-US" sz="1600" b="0" i="0" u="none" strike="noStrike" kern="1200" cap="none" spc="0" normalizeH="0" baseline="0" noProof="0" dirty="0">
                  <a:ln>
                    <a:noFill/>
                  </a:ln>
                  <a:solidFill>
                    <a:srgbClr val="FFFFFF"/>
                  </a:solidFill>
                  <a:effectLst/>
                  <a:uLnTx/>
                  <a:uFillTx/>
                  <a:latin typeface="IBM Plex Sans" charset="0"/>
                </a:rPr>
                <a:t> </a:t>
              </a:r>
              <a:r>
                <a:rPr kumimoji="0" lang="en-US" sz="1600" b="0" i="0" u="none" strike="noStrike" kern="1200" cap="none" spc="0" normalizeH="0" baseline="0" noProof="0" dirty="0" err="1">
                  <a:ln>
                    <a:noFill/>
                  </a:ln>
                  <a:solidFill>
                    <a:srgbClr val="FFFFFF"/>
                  </a:solidFill>
                  <a:effectLst/>
                  <a:uLnTx/>
                  <a:uFillTx/>
                  <a:latin typeface="IBM Plex Sans" charset="0"/>
                </a:rPr>
                <a:t>vitales</a:t>
              </a:r>
              <a:r>
                <a:rPr kumimoji="0" lang="en-US" sz="1600" b="0" i="0" u="none" strike="noStrike" kern="1200" cap="none" spc="0" normalizeH="0" baseline="0" noProof="0" dirty="0">
                  <a:ln>
                    <a:noFill/>
                  </a:ln>
                  <a:solidFill>
                    <a:srgbClr val="FFFFFF"/>
                  </a:solidFill>
                  <a:effectLst/>
                  <a:uLnTx/>
                  <a:uFillTx/>
                  <a:latin typeface="IBM Plex Sans" charset="0"/>
                </a:rPr>
                <a:t> </a:t>
              </a:r>
              <a:r>
                <a:rPr kumimoji="0" lang="en-US" sz="1600" b="0" i="0" u="none" strike="noStrike" kern="1200" cap="none" spc="0" normalizeH="0" baseline="0" noProof="0" dirty="0" err="1">
                  <a:ln>
                    <a:noFill/>
                  </a:ln>
                  <a:solidFill>
                    <a:srgbClr val="FFFFFF"/>
                  </a:solidFill>
                  <a:effectLst/>
                  <a:uLnTx/>
                  <a:uFillTx/>
                  <a:latin typeface="IBM Plex Sans" charset="0"/>
                </a:rPr>
                <a:t>vayan</a:t>
              </a:r>
              <a:r>
                <a:rPr kumimoji="0" lang="en-US" sz="1600" b="0" i="0" u="none" strike="noStrike" kern="1200" cap="none" spc="0" normalizeH="0" baseline="0" noProof="0" dirty="0">
                  <a:ln>
                    <a:noFill/>
                  </a:ln>
                  <a:solidFill>
                    <a:srgbClr val="FFFFFF"/>
                  </a:solidFill>
                  <a:effectLst/>
                  <a:uLnTx/>
                  <a:uFillTx/>
                  <a:latin typeface="IBM Plex Sans" charset="0"/>
                </a:rPr>
                <a:t> a </a:t>
              </a:r>
              <a:r>
                <a:rPr kumimoji="0" lang="en-US" sz="1600" b="0" i="0" u="none" strike="noStrike" kern="1200" cap="none" spc="0" normalizeH="0" baseline="0" noProof="0" dirty="0" err="1">
                  <a:ln>
                    <a:noFill/>
                  </a:ln>
                  <a:solidFill>
                    <a:srgbClr val="FFFFFF"/>
                  </a:solidFill>
                  <a:effectLst/>
                  <a:uLnTx/>
                  <a:uFillTx/>
                  <a:latin typeface="IBM Plex Sans" charset="0"/>
                </a:rPr>
                <a:t>los</a:t>
              </a:r>
              <a:r>
                <a:rPr kumimoji="0" lang="en-US" sz="1600" b="0" i="0" u="none" strike="noStrike" kern="1200" cap="none" spc="0" normalizeH="0" baseline="0" noProof="0" dirty="0">
                  <a:ln>
                    <a:noFill/>
                  </a:ln>
                  <a:solidFill>
                    <a:srgbClr val="FFFFFF"/>
                  </a:solidFill>
                  <a:effectLst/>
                  <a:uLnTx/>
                  <a:uFillTx/>
                  <a:latin typeface="IBM Plex Sans" charset="0"/>
                </a:rPr>
                <a:t> </a:t>
              </a:r>
              <a:r>
                <a:rPr kumimoji="0" lang="en-US" sz="1600" b="0" i="0" u="none" strike="noStrike" kern="1200" cap="none" spc="0" normalizeH="0" baseline="0" noProof="0" dirty="0" err="1">
                  <a:ln>
                    <a:noFill/>
                  </a:ln>
                  <a:solidFill>
                    <a:srgbClr val="FFFFFF"/>
                  </a:solidFill>
                  <a:effectLst/>
                  <a:uLnTx/>
                  <a:uFillTx/>
                  <a:latin typeface="IBM Plex Sans" charset="0"/>
                </a:rPr>
                <a:t>ciudadanos</a:t>
              </a:r>
              <a:r>
                <a:rPr kumimoji="0" lang="en-US" sz="1600" b="0" i="0" u="none" strike="noStrike" kern="1200" cap="none" spc="0" normalizeH="0" baseline="0" noProof="0" dirty="0">
                  <a:ln>
                    <a:noFill/>
                  </a:ln>
                  <a:solidFill>
                    <a:srgbClr val="FFFFFF"/>
                  </a:solidFill>
                  <a:effectLst/>
                  <a:uLnTx/>
                  <a:uFillTx/>
                  <a:latin typeface="IBM Plex Sans" charset="0"/>
                </a:rPr>
                <a:t> que </a:t>
              </a:r>
              <a:r>
                <a:rPr kumimoji="0" lang="en-US" sz="1600" b="0" i="0" u="none" strike="noStrike" kern="1200" cap="none" spc="0" normalizeH="0" baseline="0" noProof="0" dirty="0" err="1">
                  <a:ln>
                    <a:noFill/>
                  </a:ln>
                  <a:solidFill>
                    <a:srgbClr val="FFFFFF"/>
                  </a:solidFill>
                  <a:effectLst/>
                  <a:uLnTx/>
                  <a:uFillTx/>
                  <a:latin typeface="IBM Plex Sans" charset="0"/>
                </a:rPr>
                <a:t>realmente</a:t>
              </a:r>
              <a:r>
                <a:rPr kumimoji="0" lang="en-US" sz="1600" b="0" i="0" u="none" strike="noStrike" kern="1200" cap="none" spc="0" normalizeH="0" baseline="0" noProof="0" dirty="0">
                  <a:ln>
                    <a:noFill/>
                  </a:ln>
                  <a:solidFill>
                    <a:srgbClr val="FFFFFF"/>
                  </a:solidFill>
                  <a:effectLst/>
                  <a:uLnTx/>
                  <a:uFillTx/>
                  <a:latin typeface="IBM Plex Sans" charset="0"/>
                </a:rPr>
                <a:t> lo </a:t>
              </a:r>
              <a:r>
                <a:rPr kumimoji="0" lang="en-US" sz="1600" b="0" i="0" u="none" strike="noStrike" kern="1200" cap="none" spc="0" normalizeH="0" baseline="0" noProof="0" dirty="0" err="1">
                  <a:ln>
                    <a:noFill/>
                  </a:ln>
                  <a:solidFill>
                    <a:srgbClr val="FFFFFF"/>
                  </a:solidFill>
                  <a:effectLst/>
                  <a:uLnTx/>
                  <a:uFillTx/>
                  <a:latin typeface="IBM Plex Sans" charset="0"/>
                </a:rPr>
                <a:t>necesitan</a:t>
              </a:r>
              <a:r>
                <a:rPr kumimoji="0" lang="en-US" sz="1600" b="0" i="0" u="none" strike="noStrike" kern="1200" cap="none" spc="0" normalizeH="0" baseline="0" noProof="0" dirty="0">
                  <a:ln>
                    <a:noFill/>
                  </a:ln>
                  <a:solidFill>
                    <a:srgbClr val="FFFFFF"/>
                  </a:solidFill>
                  <a:effectLst/>
                  <a:uLnTx/>
                  <a:uFillTx/>
                  <a:latin typeface="IBM Plex Sans" charset="0"/>
                </a:rPr>
                <a:t>.</a:t>
              </a:r>
            </a:p>
            <a:p>
              <a:pPr marL="0" marR="0" lvl="0" indent="0" algn="l" defTabSz="146294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IBM Plex Sans" charset="0"/>
                </a:rPr>
                <a:t>
- 500.000 </a:t>
              </a:r>
              <a:r>
                <a:rPr kumimoji="0" lang="en-US" sz="1600" b="0" i="0" u="none" strike="noStrike" kern="1200" cap="none" spc="0" normalizeH="0" baseline="0" noProof="0" dirty="0" err="1">
                  <a:ln>
                    <a:noFill/>
                  </a:ln>
                  <a:solidFill>
                    <a:srgbClr val="FFFFFF"/>
                  </a:solidFill>
                  <a:effectLst/>
                  <a:uLnTx/>
                  <a:uFillTx/>
                  <a:latin typeface="IBM Plex Sans" charset="0"/>
                </a:rPr>
                <a:t>demandantes</a:t>
              </a:r>
              <a:r>
                <a:rPr kumimoji="0" lang="en-US" sz="1600" b="0" i="0" u="none" strike="noStrike" kern="1200" cap="none" spc="0" normalizeH="0" baseline="0" noProof="0" dirty="0">
                  <a:ln>
                    <a:noFill/>
                  </a:ln>
                  <a:solidFill>
                    <a:srgbClr val="FFFFFF"/>
                  </a:solidFill>
                  <a:effectLst/>
                  <a:uLnTx/>
                  <a:uFillTx/>
                  <a:latin typeface="IBM Plex Sans" charset="0"/>
                </a:rPr>
                <a:t> </a:t>
              </a:r>
              <a:r>
                <a:rPr kumimoji="0" lang="en-US" sz="1600" b="0" i="0" u="none" strike="noStrike" kern="1200" cap="none" spc="0" normalizeH="0" baseline="0" noProof="0" dirty="0" err="1">
                  <a:ln>
                    <a:noFill/>
                  </a:ln>
                  <a:solidFill>
                    <a:srgbClr val="FFFFFF"/>
                  </a:solidFill>
                  <a:effectLst/>
                  <a:uLnTx/>
                  <a:uFillTx/>
                  <a:latin typeface="IBM Plex Sans" charset="0"/>
                </a:rPr>
                <a:t>injustos</a:t>
              </a:r>
              <a:r>
                <a:rPr kumimoji="0" lang="en-US" sz="1600" b="0" i="0" u="none" strike="noStrike" kern="1200" cap="none" spc="0" normalizeH="0" baseline="0" noProof="0" dirty="0">
                  <a:ln>
                    <a:noFill/>
                  </a:ln>
                  <a:solidFill>
                    <a:srgbClr val="FFFFFF"/>
                  </a:solidFill>
                  <a:effectLst/>
                  <a:uLnTx/>
                  <a:uFillTx/>
                  <a:latin typeface="IBM Plex Sans" charset="0"/>
                </a:rPr>
                <a:t> </a:t>
              </a:r>
              <a:r>
                <a:rPr kumimoji="0" lang="en-US" sz="1600" b="0" i="0" u="none" strike="noStrike" kern="1200" cap="none" spc="0" normalizeH="0" baseline="0" noProof="0" dirty="0" err="1">
                  <a:ln>
                    <a:noFill/>
                  </a:ln>
                  <a:solidFill>
                    <a:srgbClr val="FFFFFF"/>
                  </a:solidFill>
                  <a:effectLst/>
                  <a:uLnTx/>
                  <a:uFillTx/>
                  <a:latin typeface="IBM Plex Sans" charset="0"/>
                </a:rPr>
                <a:t>identificados</a:t>
              </a:r>
              <a:r>
                <a:rPr kumimoji="0" lang="en-US" sz="1600" b="0" i="0" u="none" strike="noStrike" kern="1200" cap="none" spc="0" normalizeH="0" baseline="0" noProof="0" dirty="0">
                  <a:ln>
                    <a:noFill/>
                  </a:ln>
                  <a:solidFill>
                    <a:srgbClr val="FFFFFF"/>
                  </a:solidFill>
                  <a:effectLst/>
                  <a:uLnTx/>
                  <a:uFillTx/>
                  <a:latin typeface="IBM Plex Sans" charset="0"/>
                </a:rPr>
                <a:t> y </a:t>
              </a:r>
              <a:r>
                <a:rPr kumimoji="0" lang="en-US" sz="1600" b="0" i="0" u="none" strike="noStrike" kern="1200" cap="none" spc="0" normalizeH="0" baseline="0" noProof="0" dirty="0" err="1">
                  <a:ln>
                    <a:noFill/>
                  </a:ln>
                  <a:solidFill>
                    <a:srgbClr val="FFFFFF"/>
                  </a:solidFill>
                  <a:effectLst/>
                  <a:uLnTx/>
                  <a:uFillTx/>
                  <a:latin typeface="IBM Plex Sans" charset="0"/>
                </a:rPr>
                <a:t>retirados</a:t>
              </a:r>
              <a:r>
                <a:rPr kumimoji="0" lang="en-US" sz="1600" b="0" i="0" u="none" strike="noStrike" kern="1200" cap="none" spc="0" normalizeH="0" baseline="0" noProof="0" dirty="0">
                  <a:ln>
                    <a:noFill/>
                  </a:ln>
                  <a:solidFill>
                    <a:srgbClr val="FFFFFF"/>
                  </a:solidFill>
                  <a:effectLst/>
                  <a:uLnTx/>
                  <a:uFillTx/>
                  <a:latin typeface="IBM Plex Sans" charset="0"/>
                </a:rPr>
                <a:t> del </a:t>
              </a:r>
              <a:r>
                <a:rPr kumimoji="0" lang="en-US" sz="1600" b="0" i="0" u="none" strike="noStrike" kern="1200" cap="none" spc="0" normalizeH="0" baseline="0" noProof="0" dirty="0" err="1">
                  <a:ln>
                    <a:noFill/>
                  </a:ln>
                  <a:solidFill>
                    <a:srgbClr val="FFFFFF"/>
                  </a:solidFill>
                  <a:effectLst/>
                  <a:uLnTx/>
                  <a:uFillTx/>
                  <a:latin typeface="IBM Plex Sans" charset="0"/>
                </a:rPr>
                <a:t>sistema</a:t>
              </a:r>
              <a:r>
                <a:rPr kumimoji="0" lang="en-US" sz="1600" b="0" i="0" u="none" strike="noStrike" kern="1200" cap="none" spc="0" normalizeH="0" baseline="0" noProof="0" dirty="0">
                  <a:ln>
                    <a:noFill/>
                  </a:ln>
                  <a:solidFill>
                    <a:srgbClr val="FFFFFF"/>
                  </a:solidFill>
                  <a:effectLst/>
                  <a:uLnTx/>
                  <a:uFillTx/>
                  <a:latin typeface="IBM Plex Sans" charset="0"/>
                </a:rPr>
                <a:t>.
- </a:t>
              </a:r>
              <a:r>
                <a:rPr kumimoji="0" lang="en-US" sz="1600" b="0" i="0" u="none" strike="noStrike" kern="1200" cap="none" spc="0" normalizeH="0" baseline="0" noProof="0" dirty="0" err="1">
                  <a:ln>
                    <a:noFill/>
                  </a:ln>
                  <a:solidFill>
                    <a:srgbClr val="FFFFFF"/>
                  </a:solidFill>
                  <a:effectLst/>
                  <a:uLnTx/>
                  <a:uFillTx/>
                  <a:latin typeface="IBM Plex Sans" charset="0"/>
                </a:rPr>
                <a:t>Ahorra</a:t>
              </a:r>
              <a:r>
                <a:rPr kumimoji="0" lang="en-US" sz="1600" b="0" i="0" u="none" strike="noStrike" kern="1200" cap="none" spc="0" normalizeH="0" baseline="0" noProof="0" dirty="0">
                  <a:ln>
                    <a:noFill/>
                  </a:ln>
                  <a:solidFill>
                    <a:srgbClr val="FFFFFF"/>
                  </a:solidFill>
                  <a:effectLst/>
                  <a:uLnTx/>
                  <a:uFillTx/>
                  <a:latin typeface="IBM Plex Sans" charset="0"/>
                </a:rPr>
                <a:t> </a:t>
              </a:r>
              <a:r>
                <a:rPr kumimoji="0" lang="en-US" sz="1600" b="0" i="0" u="none" strike="noStrike" kern="1200" cap="none" spc="0" normalizeH="0" baseline="0" noProof="0" dirty="0" err="1">
                  <a:ln>
                    <a:noFill/>
                  </a:ln>
                  <a:solidFill>
                    <a:srgbClr val="FFFFFF"/>
                  </a:solidFill>
                  <a:effectLst/>
                  <a:uLnTx/>
                  <a:uFillTx/>
                  <a:latin typeface="IBM Plex Sans" charset="0"/>
                </a:rPr>
                <a:t>costos</a:t>
              </a:r>
              <a:r>
                <a:rPr kumimoji="0" lang="en-US" sz="1600" b="0" i="0" u="none" strike="noStrike" kern="1200" cap="none" spc="0" normalizeH="0" baseline="0" noProof="0" dirty="0">
                  <a:ln>
                    <a:noFill/>
                  </a:ln>
                  <a:solidFill>
                    <a:srgbClr val="FFFFFF"/>
                  </a:solidFill>
                  <a:effectLst/>
                  <a:uLnTx/>
                  <a:uFillTx/>
                  <a:latin typeface="IBM Plex Sans" charset="0"/>
                </a:rPr>
                <a:t> y </a:t>
              </a:r>
              <a:r>
                <a:rPr kumimoji="0" lang="en-US" sz="1600" b="0" i="0" u="none" strike="noStrike" kern="1200" cap="none" spc="0" normalizeH="0" baseline="0" noProof="0" dirty="0" err="1">
                  <a:ln>
                    <a:noFill/>
                  </a:ln>
                  <a:solidFill>
                    <a:srgbClr val="FFFFFF"/>
                  </a:solidFill>
                  <a:effectLst/>
                  <a:uLnTx/>
                  <a:uFillTx/>
                  <a:latin typeface="IBM Plex Sans" charset="0"/>
                </a:rPr>
                <a:t>esfuerzo</a:t>
              </a:r>
              <a:r>
                <a:rPr kumimoji="0" lang="en-US" sz="1600" b="0" i="0" u="none" strike="noStrike" kern="1200" cap="none" spc="0" normalizeH="0" baseline="0" noProof="0" dirty="0">
                  <a:ln>
                    <a:noFill/>
                  </a:ln>
                  <a:solidFill>
                    <a:srgbClr val="FFFFFF"/>
                  </a:solidFill>
                  <a:effectLst/>
                  <a:uLnTx/>
                  <a:uFillTx/>
                  <a:latin typeface="IBM Plex Sans" charset="0"/>
                </a:rPr>
                <a:t>, </a:t>
              </a:r>
              <a:r>
                <a:rPr kumimoji="0" lang="en-US" sz="1600" b="0" i="0" u="none" strike="noStrike" kern="1200" cap="none" spc="0" normalizeH="0" baseline="0" noProof="0" dirty="0" err="1">
                  <a:ln>
                    <a:noFill/>
                  </a:ln>
                  <a:solidFill>
                    <a:srgbClr val="FFFFFF"/>
                  </a:solidFill>
                  <a:effectLst/>
                  <a:uLnTx/>
                  <a:uFillTx/>
                  <a:latin typeface="IBM Plex Sans" charset="0"/>
                </a:rPr>
                <a:t>ayudando</a:t>
              </a:r>
              <a:r>
                <a:rPr kumimoji="0" lang="en-US" sz="1600" b="0" i="0" u="none" strike="noStrike" kern="1200" cap="none" spc="0" normalizeH="0" baseline="0" noProof="0" dirty="0">
                  <a:ln>
                    <a:noFill/>
                  </a:ln>
                  <a:solidFill>
                    <a:srgbClr val="FFFFFF"/>
                  </a:solidFill>
                  <a:effectLst/>
                  <a:uLnTx/>
                  <a:uFillTx/>
                  <a:latin typeface="IBM Plex Sans" charset="0"/>
                </a:rPr>
                <a:t> al </a:t>
              </a:r>
              <a:r>
                <a:rPr kumimoji="0" lang="en-US" sz="1600" b="0" i="0" u="none" strike="noStrike" kern="1200" cap="none" spc="0" normalizeH="0" baseline="0" noProof="0" dirty="0" err="1">
                  <a:ln>
                    <a:noFill/>
                  </a:ln>
                  <a:solidFill>
                    <a:srgbClr val="FFFFFF"/>
                  </a:solidFill>
                  <a:effectLst/>
                  <a:uLnTx/>
                  <a:uFillTx/>
                  <a:latin typeface="IBM Plex Sans" charset="0"/>
                </a:rPr>
                <a:t>gobierno</a:t>
              </a:r>
              <a:r>
                <a:rPr kumimoji="0" lang="en-US" sz="1600" b="0" i="0" u="none" strike="noStrike" kern="1200" cap="none" spc="0" normalizeH="0" baseline="0" noProof="0" dirty="0">
                  <a:ln>
                    <a:noFill/>
                  </a:ln>
                  <a:solidFill>
                    <a:srgbClr val="FFFFFF"/>
                  </a:solidFill>
                  <a:effectLst/>
                  <a:uLnTx/>
                  <a:uFillTx/>
                  <a:latin typeface="IBM Plex Sans" charset="0"/>
                </a:rPr>
                <a:t> a </a:t>
              </a:r>
              <a:r>
                <a:rPr kumimoji="0" lang="en-US" sz="1600" b="0" i="0" u="none" strike="noStrike" kern="1200" cap="none" spc="0" normalizeH="0" baseline="0" noProof="0" dirty="0" err="1">
                  <a:ln>
                    <a:noFill/>
                  </a:ln>
                  <a:solidFill>
                    <a:srgbClr val="FFFFFF"/>
                  </a:solidFill>
                  <a:effectLst/>
                  <a:uLnTx/>
                  <a:uFillTx/>
                  <a:latin typeface="IBM Plex Sans" charset="0"/>
                </a:rPr>
                <a:t>hacer</a:t>
              </a:r>
              <a:r>
                <a:rPr kumimoji="0" lang="en-US" sz="1600" b="0" i="0" u="none" strike="noStrike" kern="1200" cap="none" spc="0" normalizeH="0" baseline="0" noProof="0" dirty="0">
                  <a:ln>
                    <a:noFill/>
                  </a:ln>
                  <a:solidFill>
                    <a:srgbClr val="FFFFFF"/>
                  </a:solidFill>
                  <a:effectLst/>
                  <a:uLnTx/>
                  <a:uFillTx/>
                  <a:latin typeface="IBM Plex Sans" charset="0"/>
                </a:rPr>
                <a:t> </a:t>
              </a:r>
              <a:r>
                <a:rPr kumimoji="0" lang="en-US" sz="1600" b="0" i="0" u="none" strike="noStrike" kern="1200" cap="none" spc="0" normalizeH="0" baseline="0" noProof="0" dirty="0" err="1">
                  <a:ln>
                    <a:noFill/>
                  </a:ln>
                  <a:solidFill>
                    <a:srgbClr val="FFFFFF"/>
                  </a:solidFill>
                  <a:effectLst/>
                  <a:uLnTx/>
                  <a:uFillTx/>
                  <a:latin typeface="IBM Plex Sans" charset="0"/>
                </a:rPr>
                <a:t>el</a:t>
              </a:r>
              <a:r>
                <a:rPr kumimoji="0" lang="en-US" sz="1600" b="0" i="0" u="none" strike="noStrike" kern="1200" cap="none" spc="0" normalizeH="0" baseline="0" noProof="0" dirty="0">
                  <a:ln>
                    <a:noFill/>
                  </a:ln>
                  <a:solidFill>
                    <a:srgbClr val="FFFFFF"/>
                  </a:solidFill>
                  <a:effectLst/>
                  <a:uLnTx/>
                  <a:uFillTx/>
                  <a:latin typeface="IBM Plex Sans" charset="0"/>
                </a:rPr>
                <a:t> </a:t>
              </a:r>
              <a:r>
                <a:rPr kumimoji="0" lang="en-US" sz="1600" b="0" i="0" u="none" strike="noStrike" kern="1200" cap="none" spc="0" normalizeH="0" baseline="0" noProof="0" dirty="0" err="1">
                  <a:ln>
                    <a:noFill/>
                  </a:ln>
                  <a:solidFill>
                    <a:srgbClr val="FFFFFF"/>
                  </a:solidFill>
                  <a:effectLst/>
                  <a:uLnTx/>
                  <a:uFillTx/>
                  <a:latin typeface="IBM Plex Sans" charset="0"/>
                </a:rPr>
                <a:t>mejor</a:t>
              </a:r>
              <a:r>
                <a:rPr kumimoji="0" lang="en-US" sz="1600" b="0" i="0" u="none" strike="noStrike" kern="1200" cap="none" spc="0" normalizeH="0" baseline="0" noProof="0" dirty="0">
                  <a:ln>
                    <a:noFill/>
                  </a:ln>
                  <a:solidFill>
                    <a:srgbClr val="FFFFFF"/>
                  </a:solidFill>
                  <a:effectLst/>
                  <a:uLnTx/>
                  <a:uFillTx/>
                  <a:latin typeface="IBM Plex Sans" charset="0"/>
                </a:rPr>
                <a:t> </a:t>
              </a:r>
              <a:r>
                <a:rPr kumimoji="0" lang="en-US" sz="1600" b="0" i="0" u="none" strike="noStrike" kern="1200" cap="none" spc="0" normalizeH="0" baseline="0" noProof="0" dirty="0" err="1">
                  <a:ln>
                    <a:noFill/>
                  </a:ln>
                  <a:solidFill>
                    <a:srgbClr val="FFFFFF"/>
                  </a:solidFill>
                  <a:effectLst/>
                  <a:uLnTx/>
                  <a:uFillTx/>
                  <a:latin typeface="IBM Plex Sans" charset="0"/>
                </a:rPr>
                <a:t>uso</a:t>
              </a:r>
              <a:r>
                <a:rPr kumimoji="0" lang="en-US" sz="1600" b="0" i="0" u="none" strike="noStrike" kern="1200" cap="none" spc="0" normalizeH="0" baseline="0" noProof="0" dirty="0">
                  <a:ln>
                    <a:noFill/>
                  </a:ln>
                  <a:solidFill>
                    <a:srgbClr val="FFFFFF"/>
                  </a:solidFill>
                  <a:effectLst/>
                  <a:uLnTx/>
                  <a:uFillTx/>
                  <a:latin typeface="IBM Plex Sans" charset="0"/>
                </a:rPr>
                <a:t> de sus </a:t>
              </a:r>
              <a:r>
                <a:rPr kumimoji="0" lang="en-US" sz="1600" b="0" i="0" u="none" strike="noStrike" kern="1200" cap="none" spc="0" normalizeH="0" baseline="0" noProof="0" dirty="0" err="1">
                  <a:ln>
                    <a:noFill/>
                  </a:ln>
                  <a:solidFill>
                    <a:srgbClr val="FFFFFF"/>
                  </a:solidFill>
                  <a:effectLst/>
                  <a:uLnTx/>
                  <a:uFillTx/>
                  <a:latin typeface="IBM Plex Sans" charset="0"/>
                </a:rPr>
                <a:t>recursos</a:t>
              </a:r>
              <a:r>
                <a:rPr kumimoji="0" lang="en-US" sz="1600" b="0" i="0" u="none" strike="noStrike" kern="1200" cap="none" spc="0" normalizeH="0" baseline="0" noProof="0" dirty="0">
                  <a:ln>
                    <a:noFill/>
                  </a:ln>
                  <a:solidFill>
                    <a:srgbClr val="FFFFFF"/>
                  </a:solidFill>
                  <a:effectLst/>
                  <a:uLnTx/>
                  <a:uFillTx/>
                  <a:latin typeface="IBM Plex Sans" charset="0"/>
                </a:rPr>
                <a:t>.</a:t>
              </a:r>
            </a:p>
          </p:txBody>
        </p:sp>
      </p:grpSp>
      <p:sp>
        <p:nvSpPr>
          <p:cNvPr id="7" name="TextBox 6">
            <a:extLst>
              <a:ext uri="{FF2B5EF4-FFF2-40B4-BE49-F238E27FC236}">
                <a16:creationId xmlns:a16="http://schemas.microsoft.com/office/drawing/2014/main" id="{7B4421E1-8355-4BFC-A865-59C97F579126}"/>
              </a:ext>
            </a:extLst>
          </p:cNvPr>
          <p:cNvSpPr txBox="1"/>
          <p:nvPr/>
        </p:nvSpPr>
        <p:spPr>
          <a:xfrm>
            <a:off x="181148" y="318641"/>
            <a:ext cx="2866852" cy="1077218"/>
          </a:xfrm>
          <a:prstGeom prst="rect">
            <a:avLst/>
          </a:prstGeom>
          <a:noFill/>
        </p:spPr>
        <p:txBody>
          <a:bodyPr wrap="squar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CA" sz="3200" b="0" i="0" u="none" strike="noStrike" kern="1200" cap="none" spc="0" normalizeH="0" baseline="0" noProof="0" dirty="0" err="1">
                <a:ln>
                  <a:noFill/>
                </a:ln>
                <a:solidFill>
                  <a:srgbClr val="000000"/>
                </a:solidFill>
                <a:effectLst/>
                <a:uLnTx/>
                <a:uFillTx/>
                <a:latin typeface="IBM Plex Sans" charset="0"/>
                <a:ea typeface="IBM Plex Sans" charset="0"/>
                <a:cs typeface="IBM Plex Sans" charset="0"/>
              </a:rPr>
              <a:t>Gobierno</a:t>
            </a:r>
            <a:r>
              <a:rPr kumimoji="0" lang="en-CA" sz="3200" b="0" i="0" u="none" strike="noStrike" kern="1200" cap="none" spc="0" normalizeH="0" baseline="0" noProof="0" dirty="0">
                <a:ln>
                  <a:noFill/>
                </a:ln>
                <a:solidFill>
                  <a:srgbClr val="000000"/>
                </a:solidFill>
                <a:effectLst/>
                <a:uLnTx/>
                <a:uFillTx/>
                <a:latin typeface="IBM Plex Sans" charset="0"/>
                <a:ea typeface="IBM Plex Sans" charset="0"/>
                <a:cs typeface="IBM Plex Sans" charset="0"/>
              </a:rPr>
              <a:t> de Odisha</a:t>
            </a:r>
            <a:endParaRPr kumimoji="0" lang="en-CA" sz="1600" b="0" i="0" u="none" strike="noStrike" kern="1200" cap="none" spc="0" normalizeH="0" baseline="0" noProof="0" dirty="0">
              <a:ln>
                <a:noFill/>
              </a:ln>
              <a:solidFill>
                <a:srgbClr val="000000"/>
              </a:solidFill>
              <a:effectLst/>
              <a:uLnTx/>
              <a:uFillTx/>
              <a:latin typeface="IBM Plex Sans" charset="0"/>
              <a:ea typeface="IBM Plex Sans" charset="0"/>
              <a:cs typeface="IBM Plex Sans" charset="0"/>
            </a:endParaRPr>
          </a:p>
        </p:txBody>
      </p:sp>
      <p:sp>
        <p:nvSpPr>
          <p:cNvPr id="10" name="TextBox 9">
            <a:extLst>
              <a:ext uri="{FF2B5EF4-FFF2-40B4-BE49-F238E27FC236}">
                <a16:creationId xmlns:a16="http://schemas.microsoft.com/office/drawing/2014/main" id="{5E8A5D23-18A4-42B8-AB58-9F110D698B10}"/>
              </a:ext>
            </a:extLst>
          </p:cNvPr>
          <p:cNvSpPr txBox="1"/>
          <p:nvPr/>
        </p:nvSpPr>
        <p:spPr>
          <a:xfrm>
            <a:off x="85898" y="1893932"/>
            <a:ext cx="2760941" cy="2677656"/>
          </a:xfrm>
          <a:prstGeom prst="rect">
            <a:avLst/>
          </a:prstGeom>
          <a:noFill/>
        </p:spPr>
        <p:txBody>
          <a:bodyPr wrap="squar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Eliminar</a:t>
            </a:r>
            <a:r>
              <a:rPr kumimoji="0" lang="en-US" sz="2400" b="0" i="0" u="none" strike="noStrike" kern="1200" cap="none" spc="0" normalizeH="0" baseline="0" noProof="0" dirty="0">
                <a:ln>
                  <a:noFill/>
                </a:ln>
                <a:effectLst/>
                <a:uLnTx/>
                <a:uFillTx/>
                <a:latin typeface="IBM Plex Sans" charset="0"/>
                <a:ea typeface="IBM Plex Sans" charset="0"/>
                <a:cs typeface="IBM Plex Sans" charset="0"/>
              </a:rPr>
              <a:t> </a:t>
            </a: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el</a:t>
            </a:r>
            <a:r>
              <a:rPr kumimoji="0" lang="en-US" sz="2400" b="0" i="0" u="none" strike="noStrike" kern="1200" cap="none" spc="0" normalizeH="0" baseline="0" noProof="0" dirty="0">
                <a:ln>
                  <a:noFill/>
                </a:ln>
                <a:effectLst/>
                <a:uLnTx/>
                <a:uFillTx/>
                <a:latin typeface="IBM Plex Sans" charset="0"/>
                <a:ea typeface="IBM Plex Sans" charset="0"/>
                <a:cs typeface="IBM Plex Sans" charset="0"/>
              </a:rPr>
              <a:t> </a:t>
            </a: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fraude</a:t>
            </a:r>
            <a:r>
              <a:rPr kumimoji="0" lang="en-US" sz="2400" b="0" i="0" u="none" strike="noStrike" kern="1200" cap="none" spc="0" normalizeH="0" baseline="0" noProof="0" dirty="0">
                <a:ln>
                  <a:noFill/>
                </a:ln>
                <a:effectLst/>
                <a:uLnTx/>
                <a:uFillTx/>
                <a:latin typeface="IBM Plex Sans" charset="0"/>
                <a:ea typeface="IBM Plex Sans" charset="0"/>
                <a:cs typeface="IBM Plex Sans" charset="0"/>
              </a:rPr>
              <a:t> a la </a:t>
            </a: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asistencia</a:t>
            </a:r>
            <a:r>
              <a:rPr kumimoji="0" lang="en-US" sz="2400" b="0" i="0" u="none" strike="noStrike" kern="1200" cap="none" spc="0" normalizeH="0" baseline="0" noProof="0" dirty="0">
                <a:ln>
                  <a:noFill/>
                </a:ln>
                <a:effectLst/>
                <a:uLnTx/>
                <a:uFillTx/>
                <a:latin typeface="IBM Plex Sans" charset="0"/>
                <a:ea typeface="IBM Plex Sans" charset="0"/>
                <a:cs typeface="IBM Plex Sans" charset="0"/>
              </a:rPr>
              <a:t> social y </a:t>
            </a: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ofrecer</a:t>
            </a:r>
            <a:r>
              <a:rPr kumimoji="0" lang="en-US" sz="2400" b="0" i="0" u="none" strike="noStrike" kern="1200" cap="none" spc="0" normalizeH="0" baseline="0" noProof="0" dirty="0">
                <a:ln>
                  <a:noFill/>
                </a:ln>
                <a:effectLst/>
                <a:uLnTx/>
                <a:uFillTx/>
                <a:latin typeface="IBM Plex Sans" charset="0"/>
                <a:ea typeface="IBM Plex Sans" charset="0"/>
                <a:cs typeface="IBM Plex Sans" charset="0"/>
              </a:rPr>
              <a:t> </a:t>
            </a: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los</a:t>
            </a:r>
            <a:r>
              <a:rPr kumimoji="0" lang="en-US" sz="2400" b="0" i="0" u="none" strike="noStrike" kern="1200" cap="none" spc="0" normalizeH="0" baseline="0" noProof="0" dirty="0">
                <a:ln>
                  <a:noFill/>
                </a:ln>
                <a:effectLst/>
                <a:uLnTx/>
                <a:uFillTx/>
                <a:latin typeface="IBM Plex Sans" charset="0"/>
                <a:ea typeface="IBM Plex Sans" charset="0"/>
                <a:cs typeface="IBM Plex Sans" charset="0"/>
              </a:rPr>
              <a:t> </a:t>
            </a: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beneficios</a:t>
            </a:r>
            <a:r>
              <a:rPr kumimoji="0" lang="en-US" sz="2400" b="0" i="0" u="none" strike="noStrike" kern="1200" cap="none" spc="0" normalizeH="0" baseline="0" noProof="0" dirty="0">
                <a:ln>
                  <a:noFill/>
                </a:ln>
                <a:effectLst/>
                <a:uLnTx/>
                <a:uFillTx/>
                <a:latin typeface="IBM Plex Sans" charset="0"/>
                <a:ea typeface="IBM Plex Sans" charset="0"/>
                <a:cs typeface="IBM Plex Sans" charset="0"/>
              </a:rPr>
              <a:t> </a:t>
            </a: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adecuados</a:t>
            </a:r>
            <a:r>
              <a:rPr kumimoji="0" lang="en-US" sz="2400" b="0" i="0" u="none" strike="noStrike" kern="1200" cap="none" spc="0" normalizeH="0" baseline="0" noProof="0" dirty="0">
                <a:ln>
                  <a:noFill/>
                </a:ln>
                <a:effectLst/>
                <a:uLnTx/>
                <a:uFillTx/>
                <a:latin typeface="IBM Plex Sans" charset="0"/>
                <a:ea typeface="IBM Plex Sans" charset="0"/>
                <a:cs typeface="IBM Plex Sans" charset="0"/>
              </a:rPr>
              <a:t> a </a:t>
            </a: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los</a:t>
            </a:r>
            <a:r>
              <a:rPr kumimoji="0" lang="en-US" sz="2400" b="0" i="0" u="none" strike="noStrike" kern="1200" cap="none" spc="0" normalizeH="0" baseline="0" noProof="0" dirty="0">
                <a:ln>
                  <a:noFill/>
                </a:ln>
                <a:effectLst/>
                <a:uLnTx/>
                <a:uFillTx/>
                <a:latin typeface="IBM Plex Sans" charset="0"/>
                <a:ea typeface="IBM Plex Sans" charset="0"/>
                <a:cs typeface="IBM Plex Sans" charset="0"/>
              </a:rPr>
              <a:t> </a:t>
            </a: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ciudadanos</a:t>
            </a:r>
            <a:r>
              <a:rPr kumimoji="0" lang="en-US" sz="2400" b="0" i="0" u="none" strike="noStrike" kern="1200" cap="none" spc="0" normalizeH="0" baseline="0" noProof="0" dirty="0">
                <a:ln>
                  <a:noFill/>
                </a:ln>
                <a:effectLst/>
                <a:uLnTx/>
                <a:uFillTx/>
                <a:latin typeface="IBM Plex Sans" charset="0"/>
                <a:ea typeface="IBM Plex Sans" charset="0"/>
                <a:cs typeface="IBM Plex Sans" charset="0"/>
              </a:rPr>
              <a:t> que </a:t>
            </a: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más</a:t>
            </a:r>
            <a:r>
              <a:rPr kumimoji="0" lang="en-US" sz="2400" b="0" i="0" u="none" strike="noStrike" kern="1200" cap="none" spc="0" normalizeH="0" baseline="0" noProof="0" dirty="0">
                <a:ln>
                  <a:noFill/>
                </a:ln>
                <a:effectLst/>
                <a:uLnTx/>
                <a:uFillTx/>
                <a:latin typeface="IBM Plex Sans" charset="0"/>
                <a:ea typeface="IBM Plex Sans" charset="0"/>
                <a:cs typeface="IBM Plex Sans" charset="0"/>
              </a:rPr>
              <a:t> </a:t>
            </a: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los</a:t>
            </a:r>
            <a:r>
              <a:rPr kumimoji="0" lang="en-US" sz="2400" b="0" i="0" u="none" strike="noStrike" kern="1200" cap="none" spc="0" normalizeH="0" baseline="0" noProof="0" dirty="0">
                <a:ln>
                  <a:noFill/>
                </a:ln>
                <a:effectLst/>
                <a:uLnTx/>
                <a:uFillTx/>
                <a:latin typeface="IBM Plex Sans" charset="0"/>
                <a:ea typeface="IBM Plex Sans" charset="0"/>
                <a:cs typeface="IBM Plex Sans" charset="0"/>
              </a:rPr>
              <a:t> </a:t>
            </a:r>
            <a:r>
              <a:rPr kumimoji="0" lang="en-US" sz="2400" b="0" i="0" u="none" strike="noStrike" kern="1200" cap="none" spc="0" normalizeH="0" baseline="0" noProof="0" dirty="0" err="1">
                <a:ln>
                  <a:noFill/>
                </a:ln>
                <a:effectLst/>
                <a:uLnTx/>
                <a:uFillTx/>
                <a:latin typeface="IBM Plex Sans" charset="0"/>
                <a:ea typeface="IBM Plex Sans" charset="0"/>
                <a:cs typeface="IBM Plex Sans" charset="0"/>
              </a:rPr>
              <a:t>necesitan</a:t>
            </a:r>
            <a:endParaRPr kumimoji="0" lang="en-CA" sz="2400" b="0" i="0" u="none" strike="noStrike" kern="1200" cap="none" spc="0" normalizeH="0" baseline="0" noProof="0" dirty="0">
              <a:ln>
                <a:noFill/>
              </a:ln>
              <a:effectLst/>
              <a:uLnTx/>
              <a:uFillTx/>
              <a:latin typeface="IBM Plex Sans" charset="0"/>
              <a:ea typeface="IBM Plex Sans" charset="0"/>
              <a:cs typeface="IBM Plex Sans" charset="0"/>
            </a:endParaRPr>
          </a:p>
        </p:txBody>
      </p:sp>
      <p:sp>
        <p:nvSpPr>
          <p:cNvPr id="12" name="TextBox 11">
            <a:extLst>
              <a:ext uri="{FF2B5EF4-FFF2-40B4-BE49-F238E27FC236}">
                <a16:creationId xmlns:a16="http://schemas.microsoft.com/office/drawing/2014/main" id="{A39B4988-C0FC-4A60-8CEB-74191228263D}"/>
              </a:ext>
            </a:extLst>
          </p:cNvPr>
          <p:cNvSpPr txBox="1"/>
          <p:nvPr/>
        </p:nvSpPr>
        <p:spPr>
          <a:xfrm>
            <a:off x="85897" y="5551089"/>
            <a:ext cx="1117614" cy="307777"/>
          </a:xfrm>
          <a:prstGeom prst="rect">
            <a:avLst/>
          </a:prstGeom>
          <a:noFill/>
        </p:spPr>
        <p:txBody>
          <a:bodyPr wrap="non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solidFill>
                    <a:srgbClr val="FFFFFF"/>
                  </a:solidFill>
                </a:ln>
                <a:effectLst/>
                <a:uLnTx/>
                <a:uFillTx/>
                <a:latin typeface="IBM Plex Sans Regular"/>
                <a:ea typeface="+mn-ea"/>
                <a:cs typeface="+mn-cs"/>
                <a:hlinkClick r:id="rId7">
                  <a:extLst>
                    <a:ext uri="{A12FA001-AC4F-418D-AE19-62706E023703}">
                      <ahyp:hlinkClr xmlns:ahyp="http://schemas.microsoft.com/office/drawing/2018/hyperlinkcolor" val="tx"/>
                    </a:ext>
                  </a:extLst>
                </a:hlinkClick>
              </a:rPr>
              <a:t>Client Story</a:t>
            </a:r>
            <a:endParaRPr kumimoji="0" lang="en-US" sz="1400" b="0" i="0" u="none" strike="noStrike" kern="1200" cap="none" spc="0" normalizeH="0" baseline="0" noProof="0" dirty="0">
              <a:ln>
                <a:solidFill>
                  <a:srgbClr val="FFFFFF"/>
                </a:solidFill>
              </a:ln>
              <a:effectLst/>
              <a:uLnTx/>
              <a:uFillTx/>
              <a:latin typeface="IBM Plex Sans Regular"/>
              <a:ea typeface="+mn-ea"/>
              <a:cs typeface="+mn-cs"/>
            </a:endParaRPr>
          </a:p>
        </p:txBody>
      </p:sp>
      <p:sp>
        <p:nvSpPr>
          <p:cNvPr id="13" name="TextBox 12">
            <a:extLst>
              <a:ext uri="{FF2B5EF4-FFF2-40B4-BE49-F238E27FC236}">
                <a16:creationId xmlns:a16="http://schemas.microsoft.com/office/drawing/2014/main" id="{C4F1D195-7843-42CA-9059-2C7B6792197C}"/>
              </a:ext>
            </a:extLst>
          </p:cNvPr>
          <p:cNvSpPr txBox="1"/>
          <p:nvPr/>
        </p:nvSpPr>
        <p:spPr>
          <a:xfrm>
            <a:off x="85897" y="6248207"/>
            <a:ext cx="2034531" cy="400110"/>
          </a:xfrm>
          <a:prstGeom prst="rect">
            <a:avLst/>
          </a:prstGeom>
          <a:noFill/>
        </p:spPr>
        <p:txBody>
          <a:bodyPr wrap="non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IBM Plex Sans" charset="0"/>
                <a:ea typeface="IBM Plex Sans" charset="0"/>
                <a:cs typeface="IBM Plex Sans" charset="0"/>
              </a:rPr>
              <a:t>Industry: Government</a:t>
            </a:r>
          </a:p>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IBM Plex Sans" charset="0"/>
                <a:ea typeface="IBM Plex Sans" charset="0"/>
                <a:cs typeface="IBM Plex Sans" charset="0"/>
              </a:rPr>
              <a:t>Geography: Middle East &amp; Africa</a:t>
            </a:r>
          </a:p>
        </p:txBody>
      </p:sp>
      <p:pic>
        <p:nvPicPr>
          <p:cNvPr id="30" name="Picture 29" descr="A tall building  Description automatically generated">
            <a:extLst>
              <a:ext uri="{FF2B5EF4-FFF2-40B4-BE49-F238E27FC236}">
                <a16:creationId xmlns:a16="http://schemas.microsoft.com/office/drawing/2014/main" id="{7F821C97-7846-4AB8-91B3-7EBF2CFEAAE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3027986" y="318641"/>
            <a:ext cx="9163047" cy="1720156"/>
          </a:xfrm>
          <a:prstGeom prst="rect">
            <a:avLst/>
          </a:prstGeom>
        </p:spPr>
      </p:pic>
      <p:pic>
        <p:nvPicPr>
          <p:cNvPr id="27" name="Picture 26" descr="A tall building  Description automatically generated">
            <a:extLst>
              <a:ext uri="{FF2B5EF4-FFF2-40B4-BE49-F238E27FC236}">
                <a16:creationId xmlns:a16="http://schemas.microsoft.com/office/drawing/2014/main" id="{6740F0BD-39EC-4ABB-9FDF-EE3C09D2C58F}"/>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3048000" y="5858865"/>
            <a:ext cx="9144000" cy="1006970"/>
          </a:xfrm>
          <a:prstGeom prst="rect">
            <a:avLst/>
          </a:prstGeom>
        </p:spPr>
      </p:pic>
      <p:pic>
        <p:nvPicPr>
          <p:cNvPr id="5" name="Picture 4">
            <a:extLst>
              <a:ext uri="{FF2B5EF4-FFF2-40B4-BE49-F238E27FC236}">
                <a16:creationId xmlns:a16="http://schemas.microsoft.com/office/drawing/2014/main" id="{BB72A553-F235-49E0-8865-226BE5935B3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175629" y="177759"/>
            <a:ext cx="835224" cy="762066"/>
          </a:xfrm>
          <a:prstGeom prst="rect">
            <a:avLst/>
          </a:prstGeom>
        </p:spPr>
      </p:pic>
      <p:pic>
        <p:nvPicPr>
          <p:cNvPr id="11" name="Picture 10">
            <a:extLst>
              <a:ext uri="{FF2B5EF4-FFF2-40B4-BE49-F238E27FC236}">
                <a16:creationId xmlns:a16="http://schemas.microsoft.com/office/drawing/2014/main" id="{7DC950C2-52FC-4124-A6F8-2B73328D7296}"/>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1182179" y="6340935"/>
            <a:ext cx="798645" cy="323116"/>
          </a:xfrm>
          <a:prstGeom prst="rect">
            <a:avLst/>
          </a:prstGeom>
        </p:spPr>
      </p:pic>
    </p:spTree>
    <p:extLst>
      <p:ext uri="{BB962C8B-B14F-4D97-AF65-F5344CB8AC3E}">
        <p14:creationId xmlns:p14="http://schemas.microsoft.com/office/powerpoint/2010/main" val="1950706685"/>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object 2"/>
          <p:cNvPicPr/>
          <p:nvPr/>
        </p:nvPicPr>
        <p:blipFill>
          <a:blip r:embed="rId4" cstate="print"/>
          <a:stretch>
            <a:fillRect/>
          </a:stretch>
        </p:blipFill>
        <p:spPr>
          <a:xfrm>
            <a:off x="1748118" y="974912"/>
            <a:ext cx="8694868" cy="4896971"/>
          </a:xfrm>
          <a:prstGeom prst="rect">
            <a:avLst/>
          </a:prstGeom>
        </p:spPr>
      </p:pic>
      <p:sp>
        <p:nvSpPr>
          <p:cNvPr id="3" name="object 3"/>
          <p:cNvSpPr txBox="1">
            <a:spLocks noGrp="1"/>
          </p:cNvSpPr>
          <p:nvPr>
            <p:ph type="title"/>
          </p:nvPr>
        </p:nvSpPr>
        <p:spPr>
          <a:xfrm>
            <a:off x="1936914" y="1093776"/>
            <a:ext cx="3792071" cy="709847"/>
          </a:xfrm>
          <a:prstGeom prst="rect">
            <a:avLst/>
          </a:prstGeom>
        </p:spPr>
        <p:txBody>
          <a:bodyPr vert="horz" wrap="square" lIns="0" tIns="42582" rIns="0" bIns="0" rtlCol="0" anchor="ctr">
            <a:spAutoFit/>
          </a:bodyPr>
          <a:lstStyle/>
          <a:p>
            <a:pPr marL="11206" marR="4483">
              <a:lnSpc>
                <a:spcPts val="2559"/>
              </a:lnSpc>
              <a:spcBef>
                <a:spcPts val="335"/>
              </a:spcBef>
            </a:pPr>
            <a:r>
              <a:rPr sz="2294" spc="13" dirty="0">
                <a:latin typeface="Tahoma"/>
                <a:cs typeface="Tahoma"/>
              </a:rPr>
              <a:t>I</a:t>
            </a:r>
            <a:r>
              <a:rPr sz="2294" spc="18" dirty="0">
                <a:latin typeface="Tahoma"/>
                <a:cs typeface="Tahoma"/>
              </a:rPr>
              <a:t>n</a:t>
            </a:r>
            <a:r>
              <a:rPr sz="2294" spc="-9" dirty="0">
                <a:latin typeface="Tahoma"/>
                <a:cs typeface="Tahoma"/>
              </a:rPr>
              <a:t>t</a:t>
            </a:r>
            <a:r>
              <a:rPr sz="2294" spc="22" dirty="0">
                <a:latin typeface="Tahoma"/>
                <a:cs typeface="Tahoma"/>
              </a:rPr>
              <a:t>e</a:t>
            </a:r>
            <a:r>
              <a:rPr sz="2294" spc="79" dirty="0">
                <a:latin typeface="Tahoma"/>
                <a:cs typeface="Tahoma"/>
              </a:rPr>
              <a:t>l</a:t>
            </a:r>
            <a:r>
              <a:rPr sz="2294" spc="31" dirty="0">
                <a:latin typeface="Tahoma"/>
                <a:cs typeface="Tahoma"/>
              </a:rPr>
              <a:t>i</a:t>
            </a:r>
            <a:r>
              <a:rPr sz="2294" spc="-62" dirty="0">
                <a:latin typeface="Tahoma"/>
                <a:cs typeface="Tahoma"/>
              </a:rPr>
              <a:t>g</a:t>
            </a:r>
            <a:r>
              <a:rPr sz="2294" spc="22" dirty="0">
                <a:latin typeface="Tahoma"/>
                <a:cs typeface="Tahoma"/>
              </a:rPr>
              <a:t>e</a:t>
            </a:r>
            <a:r>
              <a:rPr sz="2294" dirty="0">
                <a:latin typeface="Tahoma"/>
                <a:cs typeface="Tahoma"/>
              </a:rPr>
              <a:t>n</a:t>
            </a:r>
            <a:r>
              <a:rPr sz="2294" spc="66" dirty="0">
                <a:latin typeface="Tahoma"/>
                <a:cs typeface="Tahoma"/>
              </a:rPr>
              <a:t>c</a:t>
            </a:r>
            <a:r>
              <a:rPr sz="2294" spc="31" dirty="0">
                <a:latin typeface="Tahoma"/>
                <a:cs typeface="Tahoma"/>
              </a:rPr>
              <a:t>i</a:t>
            </a:r>
            <a:r>
              <a:rPr sz="2294" spc="4" dirty="0">
                <a:latin typeface="Tahoma"/>
                <a:cs typeface="Tahoma"/>
              </a:rPr>
              <a:t>a</a:t>
            </a:r>
            <a:r>
              <a:rPr sz="2294" spc="340" dirty="0">
                <a:latin typeface="Tahoma"/>
                <a:cs typeface="Tahoma"/>
              </a:rPr>
              <a:t> </a:t>
            </a:r>
            <a:r>
              <a:rPr sz="2294" spc="-13" dirty="0">
                <a:latin typeface="Tahoma"/>
                <a:cs typeface="Tahoma"/>
              </a:rPr>
              <a:t>a</a:t>
            </a:r>
            <a:r>
              <a:rPr sz="2294" spc="-4" dirty="0">
                <a:latin typeface="Tahoma"/>
                <a:cs typeface="Tahoma"/>
              </a:rPr>
              <a:t>r</a:t>
            </a:r>
            <a:r>
              <a:rPr sz="2294" spc="9" dirty="0">
                <a:latin typeface="Tahoma"/>
                <a:cs typeface="Tahoma"/>
              </a:rPr>
              <a:t>t</a:t>
            </a:r>
            <a:r>
              <a:rPr sz="2294" spc="13" dirty="0">
                <a:latin typeface="Tahoma"/>
                <a:cs typeface="Tahoma"/>
              </a:rPr>
              <a:t>i</a:t>
            </a:r>
            <a:r>
              <a:rPr sz="2294" spc="-4" dirty="0">
                <a:latin typeface="Tahoma"/>
                <a:cs typeface="Tahoma"/>
              </a:rPr>
              <a:t>f</a:t>
            </a:r>
            <a:r>
              <a:rPr sz="2294" spc="4" dirty="0">
                <a:latin typeface="Tahoma"/>
                <a:cs typeface="Tahoma"/>
              </a:rPr>
              <a:t>i</a:t>
            </a:r>
            <a:r>
              <a:rPr sz="2294" spc="66" dirty="0">
                <a:latin typeface="Tahoma"/>
                <a:cs typeface="Tahoma"/>
              </a:rPr>
              <a:t>c</a:t>
            </a:r>
            <a:r>
              <a:rPr sz="2294" spc="35" dirty="0">
                <a:latin typeface="Tahoma"/>
                <a:cs typeface="Tahoma"/>
              </a:rPr>
              <a:t>i</a:t>
            </a:r>
            <a:r>
              <a:rPr sz="2294" spc="49" dirty="0">
                <a:latin typeface="Tahoma"/>
                <a:cs typeface="Tahoma"/>
              </a:rPr>
              <a:t>a</a:t>
            </a:r>
            <a:r>
              <a:rPr sz="2294" spc="22" dirty="0">
                <a:latin typeface="Tahoma"/>
                <a:cs typeface="Tahoma"/>
              </a:rPr>
              <a:t>l</a:t>
            </a:r>
            <a:r>
              <a:rPr sz="2294" spc="-185" dirty="0">
                <a:latin typeface="Tahoma"/>
                <a:cs typeface="Tahoma"/>
              </a:rPr>
              <a:t> </a:t>
            </a:r>
            <a:r>
              <a:rPr sz="2294" spc="4" dirty="0">
                <a:latin typeface="Tahoma"/>
                <a:cs typeface="Tahoma"/>
              </a:rPr>
              <a:t>pa</a:t>
            </a:r>
            <a:r>
              <a:rPr sz="2294" spc="9" dirty="0">
                <a:latin typeface="Tahoma"/>
                <a:cs typeface="Tahoma"/>
              </a:rPr>
              <a:t>r</a:t>
            </a:r>
            <a:r>
              <a:rPr sz="2294" spc="4" dirty="0">
                <a:latin typeface="Tahoma"/>
                <a:cs typeface="Tahoma"/>
              </a:rPr>
              <a:t>a</a:t>
            </a:r>
            <a:r>
              <a:rPr sz="2294" spc="-194" dirty="0">
                <a:latin typeface="Tahoma"/>
                <a:cs typeface="Tahoma"/>
              </a:rPr>
              <a:t> </a:t>
            </a:r>
            <a:r>
              <a:rPr sz="2294" spc="79" dirty="0">
                <a:latin typeface="Tahoma"/>
                <a:cs typeface="Tahoma"/>
              </a:rPr>
              <a:t>l</a:t>
            </a:r>
            <a:r>
              <a:rPr sz="2294" spc="9" dirty="0">
                <a:latin typeface="Tahoma"/>
                <a:cs typeface="Tahoma"/>
              </a:rPr>
              <a:t>o</a:t>
            </a:r>
            <a:r>
              <a:rPr sz="2294" spc="53" dirty="0">
                <a:latin typeface="Tahoma"/>
                <a:cs typeface="Tahoma"/>
              </a:rPr>
              <a:t>s  </a:t>
            </a:r>
            <a:r>
              <a:rPr sz="2294" spc="18" dirty="0">
                <a:latin typeface="Tahoma"/>
                <a:cs typeface="Tahoma"/>
              </a:rPr>
              <a:t>negocios</a:t>
            </a:r>
            <a:endParaRPr sz="2294">
              <a:latin typeface="Tahoma"/>
              <a:cs typeface="Tahoma"/>
            </a:endParaRPr>
          </a:p>
        </p:txBody>
      </p:sp>
      <p:pic>
        <p:nvPicPr>
          <p:cNvPr id="4" name="object 4"/>
          <p:cNvPicPr/>
          <p:nvPr/>
        </p:nvPicPr>
        <p:blipFill>
          <a:blip r:embed="rId5" cstate="print"/>
          <a:stretch>
            <a:fillRect/>
          </a:stretch>
        </p:blipFill>
        <p:spPr>
          <a:xfrm>
            <a:off x="4139452" y="2158891"/>
            <a:ext cx="6087035" cy="3096336"/>
          </a:xfrm>
          <a:prstGeom prst="rect">
            <a:avLst/>
          </a:prstGeom>
        </p:spPr>
      </p:pic>
      <p:sp>
        <p:nvSpPr>
          <p:cNvPr id="5" name="object 5"/>
          <p:cNvSpPr txBox="1"/>
          <p:nvPr/>
        </p:nvSpPr>
        <p:spPr>
          <a:xfrm>
            <a:off x="10183555" y="5589418"/>
            <a:ext cx="62753" cy="92748"/>
          </a:xfrm>
          <a:prstGeom prst="rect">
            <a:avLst/>
          </a:prstGeom>
        </p:spPr>
        <p:txBody>
          <a:bodyPr vert="horz" wrap="square" lIns="0" tIns="11206" rIns="0" bIns="0" rtlCol="0">
            <a:spAutoFit/>
          </a:bodyPr>
          <a:lstStyle/>
          <a:p>
            <a:pPr marL="11206">
              <a:spcBef>
                <a:spcPts val="88"/>
              </a:spcBef>
            </a:pPr>
            <a:r>
              <a:rPr sz="529" spc="-22" dirty="0">
                <a:latin typeface="Verdana"/>
                <a:cs typeface="Verdana"/>
              </a:rPr>
              <a:t>1</a:t>
            </a:r>
            <a:endParaRPr sz="529">
              <a:latin typeface="Verdana"/>
              <a:cs typeface="Verdana"/>
            </a:endParaRPr>
          </a:p>
        </p:txBody>
      </p:sp>
      <p:sp>
        <p:nvSpPr>
          <p:cNvPr id="6" name="object 6"/>
          <p:cNvSpPr txBox="1"/>
          <p:nvPr/>
        </p:nvSpPr>
        <p:spPr>
          <a:xfrm>
            <a:off x="2023872" y="4726669"/>
            <a:ext cx="2960594" cy="812665"/>
          </a:xfrm>
          <a:prstGeom prst="rect">
            <a:avLst/>
          </a:prstGeom>
        </p:spPr>
        <p:txBody>
          <a:bodyPr vert="horz" wrap="square" lIns="0" tIns="21851" rIns="0" bIns="0" rtlCol="0">
            <a:spAutoFit/>
          </a:bodyPr>
          <a:lstStyle/>
          <a:p>
            <a:pPr marL="11206">
              <a:spcBef>
                <a:spcPts val="172"/>
              </a:spcBef>
            </a:pPr>
            <a:r>
              <a:rPr sz="971" dirty="0">
                <a:latin typeface="Tahoma"/>
                <a:cs typeface="Tahoma"/>
              </a:rPr>
              <a:t>S</a:t>
            </a:r>
            <a:r>
              <a:rPr lang="es-ES" sz="971" spc="4" dirty="0" err="1">
                <a:latin typeface="Tahoma"/>
                <a:cs typeface="Tahoma"/>
              </a:rPr>
              <a:t>andra</a:t>
            </a:r>
            <a:r>
              <a:rPr lang="es-ES" sz="971" spc="4" dirty="0">
                <a:latin typeface="Tahoma"/>
                <a:cs typeface="Tahoma"/>
              </a:rPr>
              <a:t> Chaves Hernández</a:t>
            </a:r>
            <a:endParaRPr sz="971" dirty="0">
              <a:latin typeface="Tahoma"/>
              <a:cs typeface="Tahoma"/>
            </a:endParaRPr>
          </a:p>
          <a:p>
            <a:pPr marL="11206" marR="1400250">
              <a:lnSpc>
                <a:spcPts val="1147"/>
              </a:lnSpc>
              <a:spcBef>
                <a:spcPts val="137"/>
              </a:spcBef>
            </a:pPr>
            <a:r>
              <a:rPr lang="es-ES" sz="971" dirty="0" err="1">
                <a:latin typeface="Tahoma"/>
                <a:cs typeface="Tahoma"/>
              </a:rPr>
              <a:t>Lider</a:t>
            </a:r>
            <a:r>
              <a:rPr lang="es-ES" sz="971" dirty="0">
                <a:latin typeface="Tahoma"/>
                <a:cs typeface="Tahoma"/>
              </a:rPr>
              <a:t> </a:t>
            </a:r>
            <a:r>
              <a:rPr lang="es-ES" sz="971" dirty="0" err="1">
                <a:latin typeface="Tahoma"/>
                <a:cs typeface="Tahoma"/>
              </a:rPr>
              <a:t>Squad</a:t>
            </a:r>
            <a:r>
              <a:rPr lang="es-ES" sz="971" dirty="0">
                <a:latin typeface="Tahoma"/>
                <a:cs typeface="Tahoma"/>
              </a:rPr>
              <a:t> Multindustria IBM Colombia</a:t>
            </a:r>
          </a:p>
          <a:p>
            <a:pPr marL="11206" marR="1400250">
              <a:lnSpc>
                <a:spcPts val="1147"/>
              </a:lnSpc>
              <a:spcBef>
                <a:spcPts val="137"/>
              </a:spcBef>
            </a:pPr>
            <a:r>
              <a:rPr lang="es-ES" sz="971" spc="4" dirty="0">
                <a:latin typeface="Tahoma"/>
                <a:cs typeface="Tahoma"/>
                <a:hlinkClick r:id="rId6"/>
              </a:rPr>
              <a:t>sandrach</a:t>
            </a:r>
            <a:r>
              <a:rPr sz="971" spc="4" dirty="0">
                <a:latin typeface="Tahoma"/>
                <a:cs typeface="Tahoma"/>
                <a:hlinkClick r:id="rId6"/>
              </a:rPr>
              <a:t>@co.ibm.com</a:t>
            </a:r>
            <a:endParaRPr sz="971" dirty="0">
              <a:latin typeface="Tahoma"/>
              <a:cs typeface="Tahoma"/>
            </a:endParaRPr>
          </a:p>
          <a:p>
            <a:pPr marR="4483" algn="r">
              <a:lnSpc>
                <a:spcPts val="1490"/>
              </a:lnSpc>
            </a:pPr>
            <a:r>
              <a:rPr sz="1324" spc="-57" dirty="0">
                <a:latin typeface="Verdana"/>
                <a:cs typeface="Verdana"/>
              </a:rPr>
              <a:t>watson</a:t>
            </a:r>
            <a:r>
              <a:rPr sz="1324" spc="-57" dirty="0">
                <a:solidFill>
                  <a:srgbClr val="0F62FE"/>
                </a:solidFill>
                <a:latin typeface="Verdana"/>
                <a:cs typeface="Verdana"/>
              </a:rPr>
              <a:t>x.</a:t>
            </a:r>
            <a:r>
              <a:rPr sz="1324" spc="-57" dirty="0">
                <a:latin typeface="Verdana"/>
                <a:cs typeface="Verdana"/>
              </a:rPr>
              <a:t>ai</a:t>
            </a:r>
            <a:endParaRPr sz="1324" dirty="0">
              <a:latin typeface="Verdana"/>
              <a:cs typeface="Verdana"/>
            </a:endParaRPr>
          </a:p>
        </p:txBody>
      </p:sp>
      <p:sp>
        <p:nvSpPr>
          <p:cNvPr id="7" name="object 7"/>
          <p:cNvSpPr/>
          <p:nvPr/>
        </p:nvSpPr>
        <p:spPr>
          <a:xfrm>
            <a:off x="9722433" y="5485672"/>
            <a:ext cx="584387" cy="217954"/>
          </a:xfrm>
          <a:custGeom>
            <a:avLst/>
            <a:gdLst/>
            <a:ahLst/>
            <a:cxnLst/>
            <a:rect l="l" t="t" r="r" b="b"/>
            <a:pathLst>
              <a:path w="662304" h="247014">
                <a:moveTo>
                  <a:pt x="656231" y="219690"/>
                </a:moveTo>
                <a:lnTo>
                  <a:pt x="641694" y="219690"/>
                </a:lnTo>
                <a:lnTo>
                  <a:pt x="635866" y="225510"/>
                </a:lnTo>
                <a:lnTo>
                  <a:pt x="635866" y="240809"/>
                </a:lnTo>
                <a:lnTo>
                  <a:pt x="641694" y="246628"/>
                </a:lnTo>
                <a:lnTo>
                  <a:pt x="656231" y="246628"/>
                </a:lnTo>
                <a:lnTo>
                  <a:pt x="659047" y="243818"/>
                </a:lnTo>
                <a:lnTo>
                  <a:pt x="643265" y="243818"/>
                </a:lnTo>
                <a:lnTo>
                  <a:pt x="638942" y="239501"/>
                </a:lnTo>
                <a:lnTo>
                  <a:pt x="638942" y="226818"/>
                </a:lnTo>
                <a:lnTo>
                  <a:pt x="643265" y="222501"/>
                </a:lnTo>
                <a:lnTo>
                  <a:pt x="659047" y="222501"/>
                </a:lnTo>
                <a:lnTo>
                  <a:pt x="656231" y="219690"/>
                </a:lnTo>
                <a:close/>
              </a:path>
              <a:path w="662304" h="247014">
                <a:moveTo>
                  <a:pt x="659047" y="222501"/>
                </a:moveTo>
                <a:lnTo>
                  <a:pt x="654660" y="222501"/>
                </a:lnTo>
                <a:lnTo>
                  <a:pt x="658983" y="226818"/>
                </a:lnTo>
                <a:lnTo>
                  <a:pt x="658983" y="239501"/>
                </a:lnTo>
                <a:lnTo>
                  <a:pt x="654660" y="243818"/>
                </a:lnTo>
                <a:lnTo>
                  <a:pt x="659047" y="243818"/>
                </a:lnTo>
                <a:lnTo>
                  <a:pt x="662061" y="240809"/>
                </a:lnTo>
                <a:lnTo>
                  <a:pt x="662061" y="225510"/>
                </a:lnTo>
                <a:lnTo>
                  <a:pt x="659047" y="222501"/>
                </a:lnTo>
                <a:close/>
              </a:path>
              <a:path w="662304" h="247014">
                <a:moveTo>
                  <a:pt x="652959" y="226425"/>
                </a:moveTo>
                <a:lnTo>
                  <a:pt x="643658" y="226425"/>
                </a:lnTo>
                <a:lnTo>
                  <a:pt x="643658" y="240090"/>
                </a:lnTo>
                <a:lnTo>
                  <a:pt x="646997" y="240090"/>
                </a:lnTo>
                <a:lnTo>
                  <a:pt x="646997" y="235383"/>
                </a:lnTo>
                <a:lnTo>
                  <a:pt x="652348" y="235383"/>
                </a:lnTo>
                <a:lnTo>
                  <a:pt x="652040" y="234859"/>
                </a:lnTo>
                <a:lnTo>
                  <a:pt x="653547" y="234271"/>
                </a:lnTo>
                <a:lnTo>
                  <a:pt x="654528" y="232897"/>
                </a:lnTo>
                <a:lnTo>
                  <a:pt x="646997" y="232897"/>
                </a:lnTo>
                <a:lnTo>
                  <a:pt x="646997" y="229040"/>
                </a:lnTo>
                <a:lnTo>
                  <a:pt x="654528" y="229040"/>
                </a:lnTo>
                <a:lnTo>
                  <a:pt x="654528" y="228255"/>
                </a:lnTo>
                <a:lnTo>
                  <a:pt x="652959" y="226425"/>
                </a:lnTo>
                <a:close/>
              </a:path>
              <a:path w="662304" h="247014">
                <a:moveTo>
                  <a:pt x="652348" y="235383"/>
                </a:moveTo>
                <a:lnTo>
                  <a:pt x="648897" y="235383"/>
                </a:lnTo>
                <a:lnTo>
                  <a:pt x="651451" y="240090"/>
                </a:lnTo>
                <a:lnTo>
                  <a:pt x="655118" y="240090"/>
                </a:lnTo>
                <a:lnTo>
                  <a:pt x="652348" y="235383"/>
                </a:lnTo>
                <a:close/>
              </a:path>
              <a:path w="662304" h="247014">
                <a:moveTo>
                  <a:pt x="654528" y="229040"/>
                </a:moveTo>
                <a:lnTo>
                  <a:pt x="650534" y="229040"/>
                </a:lnTo>
                <a:lnTo>
                  <a:pt x="651123" y="229497"/>
                </a:lnTo>
                <a:lnTo>
                  <a:pt x="651123" y="232440"/>
                </a:lnTo>
                <a:lnTo>
                  <a:pt x="650534" y="232897"/>
                </a:lnTo>
                <a:lnTo>
                  <a:pt x="654528" y="232897"/>
                </a:lnTo>
                <a:lnTo>
                  <a:pt x="654528" y="229040"/>
                </a:lnTo>
                <a:close/>
              </a:path>
              <a:path w="662304" h="247014">
                <a:moveTo>
                  <a:pt x="441214" y="0"/>
                </a:moveTo>
                <a:lnTo>
                  <a:pt x="342993" y="0"/>
                </a:lnTo>
                <a:lnTo>
                  <a:pt x="342993" y="17120"/>
                </a:lnTo>
                <a:lnTo>
                  <a:pt x="447178" y="17120"/>
                </a:lnTo>
                <a:lnTo>
                  <a:pt x="441214" y="0"/>
                </a:lnTo>
                <a:close/>
              </a:path>
              <a:path w="662304" h="247014">
                <a:moveTo>
                  <a:pt x="452600" y="32685"/>
                </a:moveTo>
                <a:lnTo>
                  <a:pt x="342993" y="32685"/>
                </a:lnTo>
                <a:lnTo>
                  <a:pt x="342993" y="49808"/>
                </a:lnTo>
                <a:lnTo>
                  <a:pt x="458563" y="49808"/>
                </a:lnTo>
                <a:lnTo>
                  <a:pt x="452600" y="32685"/>
                </a:lnTo>
                <a:close/>
              </a:path>
              <a:path w="662304" h="247014">
                <a:moveTo>
                  <a:pt x="617387" y="228808"/>
                </a:moveTo>
                <a:lnTo>
                  <a:pt x="531639" y="228808"/>
                </a:lnTo>
                <a:lnTo>
                  <a:pt x="531639" y="245930"/>
                </a:lnTo>
                <a:lnTo>
                  <a:pt x="617387" y="245930"/>
                </a:lnTo>
                <a:lnTo>
                  <a:pt x="617387" y="228808"/>
                </a:lnTo>
                <a:close/>
              </a:path>
              <a:path w="662304" h="247014">
                <a:moveTo>
                  <a:pt x="617387" y="196121"/>
                </a:moveTo>
                <a:lnTo>
                  <a:pt x="531639" y="196121"/>
                </a:lnTo>
                <a:lnTo>
                  <a:pt x="531639" y="213243"/>
                </a:lnTo>
                <a:lnTo>
                  <a:pt x="617387" y="213243"/>
                </a:lnTo>
                <a:lnTo>
                  <a:pt x="617387" y="196121"/>
                </a:lnTo>
                <a:close/>
              </a:path>
              <a:path w="662304" h="247014">
                <a:moveTo>
                  <a:pt x="583088" y="163435"/>
                </a:moveTo>
                <a:lnTo>
                  <a:pt x="531639" y="163435"/>
                </a:lnTo>
                <a:lnTo>
                  <a:pt x="531639" y="180555"/>
                </a:lnTo>
                <a:lnTo>
                  <a:pt x="583088" y="180555"/>
                </a:lnTo>
                <a:lnTo>
                  <a:pt x="583088" y="163435"/>
                </a:lnTo>
                <a:close/>
              </a:path>
              <a:path w="662304" h="247014">
                <a:moveTo>
                  <a:pt x="583088" y="130747"/>
                </a:moveTo>
                <a:lnTo>
                  <a:pt x="531639" y="130747"/>
                </a:lnTo>
                <a:lnTo>
                  <a:pt x="531639" y="147869"/>
                </a:lnTo>
                <a:lnTo>
                  <a:pt x="583088" y="147869"/>
                </a:lnTo>
                <a:lnTo>
                  <a:pt x="583088" y="130747"/>
                </a:lnTo>
                <a:close/>
              </a:path>
              <a:path w="662304" h="247014">
                <a:moveTo>
                  <a:pt x="475371" y="98060"/>
                </a:moveTo>
                <a:lnTo>
                  <a:pt x="377294" y="98060"/>
                </a:lnTo>
                <a:lnTo>
                  <a:pt x="377294" y="115182"/>
                </a:lnTo>
                <a:lnTo>
                  <a:pt x="428741" y="115182"/>
                </a:lnTo>
                <a:lnTo>
                  <a:pt x="428741" y="99447"/>
                </a:lnTo>
                <a:lnTo>
                  <a:pt x="475854" y="99447"/>
                </a:lnTo>
                <a:lnTo>
                  <a:pt x="475371" y="98060"/>
                </a:lnTo>
                <a:close/>
              </a:path>
              <a:path w="662304" h="247014">
                <a:moveTo>
                  <a:pt x="475854" y="99447"/>
                </a:moveTo>
                <a:lnTo>
                  <a:pt x="428741" y="99447"/>
                </a:lnTo>
                <a:lnTo>
                  <a:pt x="434273" y="115182"/>
                </a:lnTo>
                <a:lnTo>
                  <a:pt x="526106" y="115182"/>
                </a:lnTo>
                <a:lnTo>
                  <a:pt x="527260" y="111899"/>
                </a:lnTo>
                <a:lnTo>
                  <a:pt x="480190" y="111899"/>
                </a:lnTo>
                <a:lnTo>
                  <a:pt x="475854" y="99447"/>
                </a:lnTo>
                <a:close/>
              </a:path>
              <a:path w="662304" h="247014">
                <a:moveTo>
                  <a:pt x="583088" y="99448"/>
                </a:moveTo>
                <a:lnTo>
                  <a:pt x="531639" y="99448"/>
                </a:lnTo>
                <a:lnTo>
                  <a:pt x="531639" y="115182"/>
                </a:lnTo>
                <a:lnTo>
                  <a:pt x="583088" y="115182"/>
                </a:lnTo>
                <a:lnTo>
                  <a:pt x="583088" y="99448"/>
                </a:lnTo>
                <a:close/>
              </a:path>
              <a:path w="662304" h="247014">
                <a:moveTo>
                  <a:pt x="583088" y="98060"/>
                </a:moveTo>
                <a:lnTo>
                  <a:pt x="485011" y="98060"/>
                </a:lnTo>
                <a:lnTo>
                  <a:pt x="480190" y="111899"/>
                </a:lnTo>
                <a:lnTo>
                  <a:pt x="527260" y="111899"/>
                </a:lnTo>
                <a:lnTo>
                  <a:pt x="531639" y="99448"/>
                </a:lnTo>
                <a:lnTo>
                  <a:pt x="583088" y="99448"/>
                </a:lnTo>
                <a:lnTo>
                  <a:pt x="583088" y="98060"/>
                </a:lnTo>
                <a:close/>
              </a:path>
              <a:path w="662304" h="247014">
                <a:moveTo>
                  <a:pt x="583088" y="65373"/>
                </a:moveTo>
                <a:lnTo>
                  <a:pt x="496396" y="65373"/>
                </a:lnTo>
                <a:lnTo>
                  <a:pt x="490432" y="82495"/>
                </a:lnTo>
                <a:lnTo>
                  <a:pt x="583088" y="82495"/>
                </a:lnTo>
                <a:lnTo>
                  <a:pt x="583088" y="65373"/>
                </a:lnTo>
                <a:close/>
              </a:path>
              <a:path w="662304" h="247014">
                <a:moveTo>
                  <a:pt x="428741" y="130747"/>
                </a:moveTo>
                <a:lnTo>
                  <a:pt x="377294" y="130747"/>
                </a:lnTo>
                <a:lnTo>
                  <a:pt x="377294" y="147869"/>
                </a:lnTo>
                <a:lnTo>
                  <a:pt x="428741" y="147869"/>
                </a:lnTo>
                <a:lnTo>
                  <a:pt x="428741" y="130747"/>
                </a:lnTo>
                <a:close/>
              </a:path>
              <a:path w="662304" h="247014">
                <a:moveTo>
                  <a:pt x="428741" y="163435"/>
                </a:moveTo>
                <a:lnTo>
                  <a:pt x="377294" y="163435"/>
                </a:lnTo>
                <a:lnTo>
                  <a:pt x="377294" y="180555"/>
                </a:lnTo>
                <a:lnTo>
                  <a:pt x="428741" y="180555"/>
                </a:lnTo>
                <a:lnTo>
                  <a:pt x="428741" y="163435"/>
                </a:lnTo>
                <a:close/>
              </a:path>
              <a:path w="662304" h="247014">
                <a:moveTo>
                  <a:pt x="428741" y="196121"/>
                </a:moveTo>
                <a:lnTo>
                  <a:pt x="342993" y="196121"/>
                </a:lnTo>
                <a:lnTo>
                  <a:pt x="342993" y="213243"/>
                </a:lnTo>
                <a:lnTo>
                  <a:pt x="428741" y="213243"/>
                </a:lnTo>
                <a:lnTo>
                  <a:pt x="428741" y="196121"/>
                </a:lnTo>
                <a:close/>
              </a:path>
              <a:path w="662304" h="247014">
                <a:moveTo>
                  <a:pt x="428741" y="228808"/>
                </a:moveTo>
                <a:lnTo>
                  <a:pt x="342993" y="228808"/>
                </a:lnTo>
                <a:lnTo>
                  <a:pt x="342993" y="245930"/>
                </a:lnTo>
                <a:lnTo>
                  <a:pt x="428741" y="245930"/>
                </a:lnTo>
                <a:lnTo>
                  <a:pt x="428741" y="228808"/>
                </a:lnTo>
                <a:close/>
              </a:path>
              <a:path w="662304" h="247014">
                <a:moveTo>
                  <a:pt x="617387" y="0"/>
                </a:moveTo>
                <a:lnTo>
                  <a:pt x="519168" y="0"/>
                </a:lnTo>
                <a:lnTo>
                  <a:pt x="513204" y="17120"/>
                </a:lnTo>
                <a:lnTo>
                  <a:pt x="617387" y="17120"/>
                </a:lnTo>
                <a:lnTo>
                  <a:pt x="617387" y="0"/>
                </a:lnTo>
                <a:close/>
              </a:path>
              <a:path w="662304" h="247014">
                <a:moveTo>
                  <a:pt x="617387" y="32685"/>
                </a:moveTo>
                <a:lnTo>
                  <a:pt x="507781" y="32685"/>
                </a:lnTo>
                <a:lnTo>
                  <a:pt x="501818" y="49808"/>
                </a:lnTo>
                <a:lnTo>
                  <a:pt x="617387" y="49808"/>
                </a:lnTo>
                <a:lnTo>
                  <a:pt x="617387" y="32685"/>
                </a:lnTo>
                <a:close/>
              </a:path>
              <a:path w="662304" h="247014">
                <a:moveTo>
                  <a:pt x="463984" y="65373"/>
                </a:moveTo>
                <a:lnTo>
                  <a:pt x="377294" y="65373"/>
                </a:lnTo>
                <a:lnTo>
                  <a:pt x="377294" y="82495"/>
                </a:lnTo>
                <a:lnTo>
                  <a:pt x="469948" y="82495"/>
                </a:lnTo>
                <a:lnTo>
                  <a:pt x="463984" y="65373"/>
                </a:lnTo>
                <a:close/>
              </a:path>
              <a:path w="662304" h="247014">
                <a:moveTo>
                  <a:pt x="520633" y="130747"/>
                </a:moveTo>
                <a:lnTo>
                  <a:pt x="439747" y="130747"/>
                </a:lnTo>
                <a:lnTo>
                  <a:pt x="445768" y="147869"/>
                </a:lnTo>
                <a:lnTo>
                  <a:pt x="514614" y="147869"/>
                </a:lnTo>
                <a:lnTo>
                  <a:pt x="520633" y="130747"/>
                </a:lnTo>
                <a:close/>
              </a:path>
              <a:path w="662304" h="247014">
                <a:moveTo>
                  <a:pt x="509139" y="163435"/>
                </a:moveTo>
                <a:lnTo>
                  <a:pt x="451241" y="163435"/>
                </a:lnTo>
                <a:lnTo>
                  <a:pt x="457262" y="180555"/>
                </a:lnTo>
                <a:lnTo>
                  <a:pt x="503118" y="180555"/>
                </a:lnTo>
                <a:lnTo>
                  <a:pt x="509139" y="163435"/>
                </a:lnTo>
                <a:close/>
              </a:path>
              <a:path w="662304" h="247014">
                <a:moveTo>
                  <a:pt x="497646" y="196121"/>
                </a:moveTo>
                <a:lnTo>
                  <a:pt x="462735" y="196121"/>
                </a:lnTo>
                <a:lnTo>
                  <a:pt x="468756" y="213243"/>
                </a:lnTo>
                <a:lnTo>
                  <a:pt x="491625" y="213243"/>
                </a:lnTo>
                <a:lnTo>
                  <a:pt x="497646" y="196121"/>
                </a:lnTo>
                <a:close/>
              </a:path>
              <a:path w="662304" h="247014">
                <a:moveTo>
                  <a:pt x="486150" y="228808"/>
                </a:moveTo>
                <a:lnTo>
                  <a:pt x="474229" y="228808"/>
                </a:lnTo>
                <a:lnTo>
                  <a:pt x="480162" y="245930"/>
                </a:lnTo>
                <a:lnTo>
                  <a:pt x="486150" y="228808"/>
                </a:lnTo>
                <a:close/>
              </a:path>
              <a:path w="662304" h="247014">
                <a:moveTo>
                  <a:pt x="307654" y="228808"/>
                </a:moveTo>
                <a:lnTo>
                  <a:pt x="137199" y="228808"/>
                </a:lnTo>
                <a:lnTo>
                  <a:pt x="137199" y="245760"/>
                </a:lnTo>
                <a:lnTo>
                  <a:pt x="263483" y="245930"/>
                </a:lnTo>
                <a:lnTo>
                  <a:pt x="275982" y="244750"/>
                </a:lnTo>
                <a:lnTo>
                  <a:pt x="287633" y="241356"/>
                </a:lnTo>
                <a:lnTo>
                  <a:pt x="298252" y="235969"/>
                </a:lnTo>
                <a:lnTo>
                  <a:pt x="307654" y="228808"/>
                </a:lnTo>
                <a:close/>
              </a:path>
              <a:path w="662304" h="247014">
                <a:moveTo>
                  <a:pt x="326668" y="163435"/>
                </a:moveTo>
                <a:lnTo>
                  <a:pt x="271278" y="163435"/>
                </a:lnTo>
                <a:lnTo>
                  <a:pt x="271278" y="180555"/>
                </a:lnTo>
                <a:lnTo>
                  <a:pt x="328963" y="180555"/>
                </a:lnTo>
                <a:lnTo>
                  <a:pt x="328963" y="174628"/>
                </a:lnTo>
                <a:lnTo>
                  <a:pt x="328148" y="168894"/>
                </a:lnTo>
                <a:lnTo>
                  <a:pt x="326668" y="163435"/>
                </a:lnTo>
                <a:close/>
              </a:path>
              <a:path w="662304" h="247014">
                <a:moveTo>
                  <a:pt x="222947" y="163435"/>
                </a:moveTo>
                <a:lnTo>
                  <a:pt x="171498" y="163435"/>
                </a:lnTo>
                <a:lnTo>
                  <a:pt x="171498" y="180555"/>
                </a:lnTo>
                <a:lnTo>
                  <a:pt x="222947" y="180555"/>
                </a:lnTo>
                <a:lnTo>
                  <a:pt x="222947" y="163435"/>
                </a:lnTo>
                <a:close/>
              </a:path>
              <a:path w="662304" h="247014">
                <a:moveTo>
                  <a:pt x="328963" y="65373"/>
                </a:moveTo>
                <a:lnTo>
                  <a:pt x="271278" y="65373"/>
                </a:lnTo>
                <a:lnTo>
                  <a:pt x="271278" y="82495"/>
                </a:lnTo>
                <a:lnTo>
                  <a:pt x="326668" y="82495"/>
                </a:lnTo>
                <a:lnTo>
                  <a:pt x="328148" y="77034"/>
                </a:lnTo>
                <a:lnTo>
                  <a:pt x="328963" y="71300"/>
                </a:lnTo>
                <a:lnTo>
                  <a:pt x="328963" y="65373"/>
                </a:lnTo>
                <a:close/>
              </a:path>
              <a:path w="662304" h="247014">
                <a:moveTo>
                  <a:pt x="222947" y="65373"/>
                </a:moveTo>
                <a:lnTo>
                  <a:pt x="171498" y="65373"/>
                </a:lnTo>
                <a:lnTo>
                  <a:pt x="171498" y="82495"/>
                </a:lnTo>
                <a:lnTo>
                  <a:pt x="222947" y="82495"/>
                </a:lnTo>
                <a:lnTo>
                  <a:pt x="222947" y="65373"/>
                </a:lnTo>
                <a:close/>
              </a:path>
              <a:path w="662304" h="247014">
                <a:moveTo>
                  <a:pt x="263483" y="0"/>
                </a:moveTo>
                <a:lnTo>
                  <a:pt x="137199" y="0"/>
                </a:lnTo>
                <a:lnTo>
                  <a:pt x="137199" y="17120"/>
                </a:lnTo>
                <a:lnTo>
                  <a:pt x="307654" y="17120"/>
                </a:lnTo>
                <a:lnTo>
                  <a:pt x="298234" y="9960"/>
                </a:lnTo>
                <a:lnTo>
                  <a:pt x="287585" y="4573"/>
                </a:lnTo>
                <a:lnTo>
                  <a:pt x="275929" y="1179"/>
                </a:lnTo>
                <a:lnTo>
                  <a:pt x="263483" y="0"/>
                </a:lnTo>
                <a:close/>
              </a:path>
              <a:path w="662304" h="247014">
                <a:moveTo>
                  <a:pt x="320180" y="32685"/>
                </a:moveTo>
                <a:lnTo>
                  <a:pt x="137199" y="32685"/>
                </a:lnTo>
                <a:lnTo>
                  <a:pt x="137199" y="49808"/>
                </a:lnTo>
                <a:lnTo>
                  <a:pt x="327079" y="49808"/>
                </a:lnTo>
                <a:lnTo>
                  <a:pt x="325588" y="43721"/>
                </a:lnTo>
                <a:lnTo>
                  <a:pt x="323244" y="37973"/>
                </a:lnTo>
                <a:lnTo>
                  <a:pt x="320180" y="32685"/>
                </a:lnTo>
                <a:close/>
              </a:path>
              <a:path w="662304" h="247014">
                <a:moveTo>
                  <a:pt x="320161" y="98060"/>
                </a:moveTo>
                <a:lnTo>
                  <a:pt x="171498" y="98060"/>
                </a:lnTo>
                <a:lnTo>
                  <a:pt x="171498" y="115182"/>
                </a:lnTo>
                <a:lnTo>
                  <a:pt x="305856" y="115182"/>
                </a:lnTo>
                <a:lnTo>
                  <a:pt x="311551" y="110349"/>
                </a:lnTo>
                <a:lnTo>
                  <a:pt x="316393" y="104557"/>
                </a:lnTo>
                <a:lnTo>
                  <a:pt x="320161" y="98060"/>
                </a:lnTo>
                <a:close/>
              </a:path>
              <a:path w="662304" h="247014">
                <a:moveTo>
                  <a:pt x="305856" y="130747"/>
                </a:moveTo>
                <a:lnTo>
                  <a:pt x="171498" y="130747"/>
                </a:lnTo>
                <a:lnTo>
                  <a:pt x="171498" y="147869"/>
                </a:lnTo>
                <a:lnTo>
                  <a:pt x="320161" y="147869"/>
                </a:lnTo>
                <a:lnTo>
                  <a:pt x="316393" y="141372"/>
                </a:lnTo>
                <a:lnTo>
                  <a:pt x="311551" y="135580"/>
                </a:lnTo>
                <a:lnTo>
                  <a:pt x="305856" y="130747"/>
                </a:lnTo>
                <a:close/>
              </a:path>
              <a:path w="662304" h="247014">
                <a:moveTo>
                  <a:pt x="327079" y="196121"/>
                </a:moveTo>
                <a:lnTo>
                  <a:pt x="137199" y="196121"/>
                </a:lnTo>
                <a:lnTo>
                  <a:pt x="137199" y="213243"/>
                </a:lnTo>
                <a:lnTo>
                  <a:pt x="320180" y="213243"/>
                </a:lnTo>
                <a:lnTo>
                  <a:pt x="323244" y="207957"/>
                </a:lnTo>
                <a:lnTo>
                  <a:pt x="325588" y="202209"/>
                </a:lnTo>
                <a:lnTo>
                  <a:pt x="327079" y="196121"/>
                </a:lnTo>
                <a:close/>
              </a:path>
              <a:path w="662304" h="247014">
                <a:moveTo>
                  <a:pt x="120048" y="0"/>
                </a:moveTo>
                <a:lnTo>
                  <a:pt x="0" y="0"/>
                </a:lnTo>
                <a:lnTo>
                  <a:pt x="0" y="17120"/>
                </a:lnTo>
                <a:lnTo>
                  <a:pt x="120048" y="17120"/>
                </a:lnTo>
                <a:lnTo>
                  <a:pt x="120048" y="0"/>
                </a:lnTo>
                <a:close/>
              </a:path>
              <a:path w="662304" h="247014">
                <a:moveTo>
                  <a:pt x="120048" y="32685"/>
                </a:moveTo>
                <a:lnTo>
                  <a:pt x="0" y="32685"/>
                </a:lnTo>
                <a:lnTo>
                  <a:pt x="0" y="49808"/>
                </a:lnTo>
                <a:lnTo>
                  <a:pt x="120048" y="49808"/>
                </a:lnTo>
                <a:lnTo>
                  <a:pt x="120048" y="32685"/>
                </a:lnTo>
                <a:close/>
              </a:path>
              <a:path w="662304" h="247014">
                <a:moveTo>
                  <a:pt x="85749" y="65373"/>
                </a:moveTo>
                <a:lnTo>
                  <a:pt x="34300" y="65373"/>
                </a:lnTo>
                <a:lnTo>
                  <a:pt x="34300" y="82495"/>
                </a:lnTo>
                <a:lnTo>
                  <a:pt x="85749" y="82495"/>
                </a:lnTo>
                <a:lnTo>
                  <a:pt x="85749" y="65373"/>
                </a:lnTo>
                <a:close/>
              </a:path>
              <a:path w="662304" h="247014">
                <a:moveTo>
                  <a:pt x="85749" y="98060"/>
                </a:moveTo>
                <a:lnTo>
                  <a:pt x="34300" y="98060"/>
                </a:lnTo>
                <a:lnTo>
                  <a:pt x="34300" y="115182"/>
                </a:lnTo>
                <a:lnTo>
                  <a:pt x="85749" y="115182"/>
                </a:lnTo>
                <a:lnTo>
                  <a:pt x="85749" y="98060"/>
                </a:lnTo>
                <a:close/>
              </a:path>
              <a:path w="662304" h="247014">
                <a:moveTo>
                  <a:pt x="85749" y="130747"/>
                </a:moveTo>
                <a:lnTo>
                  <a:pt x="34300" y="130747"/>
                </a:lnTo>
                <a:lnTo>
                  <a:pt x="34300" y="147869"/>
                </a:lnTo>
                <a:lnTo>
                  <a:pt x="85749" y="147869"/>
                </a:lnTo>
                <a:lnTo>
                  <a:pt x="85749" y="130747"/>
                </a:lnTo>
                <a:close/>
              </a:path>
              <a:path w="662304" h="247014">
                <a:moveTo>
                  <a:pt x="85749" y="163435"/>
                </a:moveTo>
                <a:lnTo>
                  <a:pt x="34300" y="163435"/>
                </a:lnTo>
                <a:lnTo>
                  <a:pt x="34300" y="180555"/>
                </a:lnTo>
                <a:lnTo>
                  <a:pt x="85749" y="180555"/>
                </a:lnTo>
                <a:lnTo>
                  <a:pt x="85749" y="163435"/>
                </a:lnTo>
                <a:close/>
              </a:path>
              <a:path w="662304" h="247014">
                <a:moveTo>
                  <a:pt x="120048" y="196121"/>
                </a:moveTo>
                <a:lnTo>
                  <a:pt x="0" y="196121"/>
                </a:lnTo>
                <a:lnTo>
                  <a:pt x="0" y="213243"/>
                </a:lnTo>
                <a:lnTo>
                  <a:pt x="120048" y="213243"/>
                </a:lnTo>
                <a:lnTo>
                  <a:pt x="120048" y="196121"/>
                </a:lnTo>
                <a:close/>
              </a:path>
              <a:path w="662304" h="247014">
                <a:moveTo>
                  <a:pt x="120048" y="228808"/>
                </a:moveTo>
                <a:lnTo>
                  <a:pt x="0" y="228808"/>
                </a:lnTo>
                <a:lnTo>
                  <a:pt x="0" y="245930"/>
                </a:lnTo>
                <a:lnTo>
                  <a:pt x="120048" y="245930"/>
                </a:lnTo>
                <a:lnTo>
                  <a:pt x="120048" y="228808"/>
                </a:lnTo>
                <a:close/>
              </a:path>
            </a:pathLst>
          </a:custGeom>
          <a:solidFill>
            <a:srgbClr val="000000"/>
          </a:solidFill>
        </p:spPr>
        <p:txBody>
          <a:bodyPr wrap="square" lIns="0" tIns="0" rIns="0" bIns="0" rtlCol="0"/>
          <a:lstStyle/>
          <a:p>
            <a:endParaRPr sz="1588"/>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bject 2"/>
          <p:cNvSpPr txBox="1"/>
          <p:nvPr/>
        </p:nvSpPr>
        <p:spPr>
          <a:xfrm>
            <a:off x="1942956" y="1154700"/>
            <a:ext cx="1670797" cy="3452649"/>
          </a:xfrm>
          <a:prstGeom prst="rect">
            <a:avLst/>
          </a:prstGeom>
        </p:spPr>
        <p:txBody>
          <a:bodyPr vert="horz" wrap="square" lIns="0" tIns="4482" rIns="0" bIns="0" rtlCol="0">
            <a:spAutoFit/>
          </a:bodyPr>
          <a:lstStyle/>
          <a:p>
            <a:pPr marL="11206" marR="4483">
              <a:lnSpc>
                <a:spcPct val="109300"/>
              </a:lnSpc>
              <a:spcBef>
                <a:spcPts val="35"/>
              </a:spcBef>
            </a:pPr>
            <a:r>
              <a:rPr sz="1588" spc="-13" dirty="0">
                <a:latin typeface="Trebuchet MS"/>
                <a:cs typeface="Trebuchet MS"/>
              </a:rPr>
              <a:t>Lo</a:t>
            </a:r>
            <a:r>
              <a:rPr sz="1588" spc="115" dirty="0">
                <a:latin typeface="Trebuchet MS"/>
                <a:cs typeface="Trebuchet MS"/>
              </a:rPr>
              <a:t>s</a:t>
            </a:r>
            <a:r>
              <a:rPr sz="1588" spc="-119" dirty="0">
                <a:latin typeface="Trebuchet MS"/>
                <a:cs typeface="Trebuchet MS"/>
              </a:rPr>
              <a:t> </a:t>
            </a:r>
            <a:r>
              <a:rPr sz="1588" spc="-40" dirty="0">
                <a:latin typeface="Trebuchet MS"/>
                <a:cs typeface="Trebuchet MS"/>
              </a:rPr>
              <a:t>pri</a:t>
            </a:r>
            <a:r>
              <a:rPr sz="1588" spc="4" dirty="0">
                <a:latin typeface="Trebuchet MS"/>
                <a:cs typeface="Trebuchet MS"/>
              </a:rPr>
              <a:t>n</a:t>
            </a:r>
            <a:r>
              <a:rPr sz="1588" spc="-18" dirty="0">
                <a:latin typeface="Trebuchet MS"/>
                <a:cs typeface="Trebuchet MS"/>
              </a:rPr>
              <a:t>c</a:t>
            </a:r>
            <a:r>
              <a:rPr sz="1588" spc="-79" dirty="0">
                <a:latin typeface="Trebuchet MS"/>
                <a:cs typeface="Trebuchet MS"/>
              </a:rPr>
              <a:t>i</a:t>
            </a:r>
            <a:r>
              <a:rPr sz="1588" spc="-31" dirty="0">
                <a:latin typeface="Trebuchet MS"/>
                <a:cs typeface="Trebuchet MS"/>
              </a:rPr>
              <a:t>pi</a:t>
            </a:r>
            <a:r>
              <a:rPr sz="1588" spc="9" dirty="0">
                <a:latin typeface="Trebuchet MS"/>
                <a:cs typeface="Trebuchet MS"/>
              </a:rPr>
              <a:t>o</a:t>
            </a:r>
            <a:r>
              <a:rPr sz="1588" spc="115" dirty="0">
                <a:latin typeface="Trebuchet MS"/>
                <a:cs typeface="Trebuchet MS"/>
              </a:rPr>
              <a:t>s</a:t>
            </a:r>
            <a:r>
              <a:rPr sz="1588" spc="-124" dirty="0">
                <a:latin typeface="Trebuchet MS"/>
                <a:cs typeface="Trebuchet MS"/>
              </a:rPr>
              <a:t> </a:t>
            </a:r>
            <a:r>
              <a:rPr sz="1588" dirty="0">
                <a:latin typeface="Trebuchet MS"/>
                <a:cs typeface="Trebuchet MS"/>
              </a:rPr>
              <a:t>de  </a:t>
            </a:r>
            <a:r>
              <a:rPr sz="1588" spc="-9" dirty="0">
                <a:solidFill>
                  <a:srgbClr val="6FA1FE"/>
                </a:solidFill>
                <a:latin typeface="Trebuchet MS"/>
                <a:cs typeface="Trebuchet MS"/>
              </a:rPr>
              <a:t>c</a:t>
            </a:r>
            <a:r>
              <a:rPr sz="1588" dirty="0">
                <a:solidFill>
                  <a:srgbClr val="6FA1FE"/>
                </a:solidFill>
                <a:latin typeface="Trebuchet MS"/>
                <a:cs typeface="Trebuchet MS"/>
              </a:rPr>
              <a:t>o</a:t>
            </a:r>
            <a:r>
              <a:rPr sz="1588" spc="-62" dirty="0">
                <a:solidFill>
                  <a:srgbClr val="6FA1FE"/>
                </a:solidFill>
                <a:latin typeface="Trebuchet MS"/>
                <a:cs typeface="Trebuchet MS"/>
              </a:rPr>
              <a:t>n</a:t>
            </a:r>
            <a:r>
              <a:rPr sz="1588" spc="-35" dirty="0">
                <a:solidFill>
                  <a:srgbClr val="6FA1FE"/>
                </a:solidFill>
                <a:latin typeface="Trebuchet MS"/>
                <a:cs typeface="Trebuchet MS"/>
              </a:rPr>
              <a:t>f</a:t>
            </a:r>
            <a:r>
              <a:rPr sz="1588" spc="-79" dirty="0">
                <a:solidFill>
                  <a:srgbClr val="6FA1FE"/>
                </a:solidFill>
                <a:latin typeface="Trebuchet MS"/>
                <a:cs typeface="Trebuchet MS"/>
              </a:rPr>
              <a:t>i</a:t>
            </a:r>
            <a:r>
              <a:rPr sz="1588" spc="-9" dirty="0">
                <a:solidFill>
                  <a:srgbClr val="6FA1FE"/>
                </a:solidFill>
                <a:latin typeface="Trebuchet MS"/>
                <a:cs typeface="Trebuchet MS"/>
              </a:rPr>
              <a:t>a</a:t>
            </a:r>
            <a:r>
              <a:rPr sz="1588" spc="-31" dirty="0">
                <a:solidFill>
                  <a:srgbClr val="6FA1FE"/>
                </a:solidFill>
                <a:latin typeface="Trebuchet MS"/>
                <a:cs typeface="Trebuchet MS"/>
              </a:rPr>
              <a:t>n</a:t>
            </a:r>
            <a:r>
              <a:rPr sz="1588" spc="-18" dirty="0">
                <a:solidFill>
                  <a:srgbClr val="6FA1FE"/>
                </a:solidFill>
                <a:latin typeface="Trebuchet MS"/>
                <a:cs typeface="Trebuchet MS"/>
              </a:rPr>
              <a:t>z</a:t>
            </a:r>
            <a:r>
              <a:rPr sz="1588" dirty="0">
                <a:solidFill>
                  <a:srgbClr val="6FA1FE"/>
                </a:solidFill>
                <a:latin typeface="Trebuchet MS"/>
                <a:cs typeface="Trebuchet MS"/>
              </a:rPr>
              <a:t>a</a:t>
            </a:r>
            <a:r>
              <a:rPr sz="1588" spc="-115" dirty="0">
                <a:solidFill>
                  <a:srgbClr val="6FA1FE"/>
                </a:solidFill>
                <a:latin typeface="Trebuchet MS"/>
                <a:cs typeface="Trebuchet MS"/>
              </a:rPr>
              <a:t> </a:t>
            </a:r>
            <a:r>
              <a:rPr sz="1588" spc="-18" dirty="0">
                <a:solidFill>
                  <a:srgbClr val="6FA1FE"/>
                </a:solidFill>
                <a:latin typeface="Trebuchet MS"/>
                <a:cs typeface="Trebuchet MS"/>
              </a:rPr>
              <a:t>y  </a:t>
            </a:r>
            <a:r>
              <a:rPr sz="1588" spc="-88" dirty="0">
                <a:solidFill>
                  <a:srgbClr val="6FA1FE"/>
                </a:solidFill>
                <a:latin typeface="Trebuchet MS"/>
                <a:cs typeface="Trebuchet MS"/>
              </a:rPr>
              <a:t>t</a:t>
            </a:r>
            <a:r>
              <a:rPr sz="1588" spc="-84" dirty="0">
                <a:solidFill>
                  <a:srgbClr val="6FA1FE"/>
                </a:solidFill>
                <a:latin typeface="Trebuchet MS"/>
                <a:cs typeface="Trebuchet MS"/>
              </a:rPr>
              <a:t>r</a:t>
            </a:r>
            <a:r>
              <a:rPr sz="1588" spc="-4" dirty="0">
                <a:solidFill>
                  <a:srgbClr val="6FA1FE"/>
                </a:solidFill>
                <a:latin typeface="Trebuchet MS"/>
                <a:cs typeface="Trebuchet MS"/>
              </a:rPr>
              <a:t>a</a:t>
            </a:r>
            <a:r>
              <a:rPr sz="1588" spc="4" dirty="0">
                <a:solidFill>
                  <a:srgbClr val="6FA1FE"/>
                </a:solidFill>
                <a:latin typeface="Trebuchet MS"/>
                <a:cs typeface="Trebuchet MS"/>
              </a:rPr>
              <a:t>n</a:t>
            </a:r>
            <a:r>
              <a:rPr sz="1588" spc="44" dirty="0">
                <a:solidFill>
                  <a:srgbClr val="6FA1FE"/>
                </a:solidFill>
                <a:latin typeface="Trebuchet MS"/>
                <a:cs typeface="Trebuchet MS"/>
              </a:rPr>
              <a:t>s</a:t>
            </a:r>
            <a:r>
              <a:rPr sz="1588" spc="71" dirty="0">
                <a:solidFill>
                  <a:srgbClr val="6FA1FE"/>
                </a:solidFill>
                <a:latin typeface="Trebuchet MS"/>
                <a:cs typeface="Trebuchet MS"/>
              </a:rPr>
              <a:t>p</a:t>
            </a:r>
            <a:r>
              <a:rPr sz="1588" spc="-4" dirty="0">
                <a:solidFill>
                  <a:srgbClr val="6FA1FE"/>
                </a:solidFill>
                <a:latin typeface="Trebuchet MS"/>
                <a:cs typeface="Trebuchet MS"/>
              </a:rPr>
              <a:t>a</a:t>
            </a:r>
            <a:r>
              <a:rPr sz="1588" spc="-62" dirty="0">
                <a:solidFill>
                  <a:srgbClr val="6FA1FE"/>
                </a:solidFill>
                <a:latin typeface="Trebuchet MS"/>
                <a:cs typeface="Trebuchet MS"/>
              </a:rPr>
              <a:t>r</a:t>
            </a:r>
            <a:r>
              <a:rPr sz="1588" spc="-13" dirty="0">
                <a:solidFill>
                  <a:srgbClr val="6FA1FE"/>
                </a:solidFill>
                <a:latin typeface="Trebuchet MS"/>
                <a:cs typeface="Trebuchet MS"/>
              </a:rPr>
              <a:t>e</a:t>
            </a:r>
            <a:r>
              <a:rPr sz="1588" spc="4" dirty="0">
                <a:solidFill>
                  <a:srgbClr val="6FA1FE"/>
                </a:solidFill>
                <a:latin typeface="Trebuchet MS"/>
                <a:cs typeface="Trebuchet MS"/>
              </a:rPr>
              <a:t>n</a:t>
            </a:r>
            <a:r>
              <a:rPr sz="1588" spc="-18" dirty="0">
                <a:solidFill>
                  <a:srgbClr val="6FA1FE"/>
                </a:solidFill>
                <a:latin typeface="Trebuchet MS"/>
                <a:cs typeface="Trebuchet MS"/>
              </a:rPr>
              <a:t>c</a:t>
            </a:r>
            <a:r>
              <a:rPr sz="1588" spc="-79" dirty="0">
                <a:solidFill>
                  <a:srgbClr val="6FA1FE"/>
                </a:solidFill>
                <a:latin typeface="Trebuchet MS"/>
                <a:cs typeface="Trebuchet MS"/>
              </a:rPr>
              <a:t>i</a:t>
            </a:r>
            <a:r>
              <a:rPr sz="1588" dirty="0">
                <a:solidFill>
                  <a:srgbClr val="6FA1FE"/>
                </a:solidFill>
                <a:latin typeface="Trebuchet MS"/>
                <a:cs typeface="Trebuchet MS"/>
              </a:rPr>
              <a:t>a</a:t>
            </a:r>
            <a:r>
              <a:rPr sz="1588" spc="-124" dirty="0">
                <a:solidFill>
                  <a:srgbClr val="6FA1FE"/>
                </a:solidFill>
                <a:latin typeface="Trebuchet MS"/>
                <a:cs typeface="Trebuchet MS"/>
              </a:rPr>
              <a:t> </a:t>
            </a:r>
            <a:r>
              <a:rPr sz="1588" dirty="0">
                <a:latin typeface="Trebuchet MS"/>
                <a:cs typeface="Trebuchet MS"/>
              </a:rPr>
              <a:t>de  </a:t>
            </a:r>
            <a:r>
              <a:rPr sz="1588" spc="79" dirty="0">
                <a:latin typeface="Trebuchet MS"/>
                <a:cs typeface="Trebuchet MS"/>
              </a:rPr>
              <a:t>I</a:t>
            </a:r>
            <a:r>
              <a:rPr sz="1588" spc="176" dirty="0">
                <a:latin typeface="Trebuchet MS"/>
                <a:cs typeface="Trebuchet MS"/>
              </a:rPr>
              <a:t>B</a:t>
            </a:r>
            <a:r>
              <a:rPr sz="1588" spc="150" dirty="0">
                <a:latin typeface="Trebuchet MS"/>
                <a:cs typeface="Trebuchet MS"/>
              </a:rPr>
              <a:t>M</a:t>
            </a:r>
            <a:r>
              <a:rPr sz="1588" spc="-128" dirty="0">
                <a:latin typeface="Trebuchet MS"/>
                <a:cs typeface="Trebuchet MS"/>
              </a:rPr>
              <a:t> </a:t>
            </a:r>
            <a:r>
              <a:rPr sz="1588" spc="44" dirty="0">
                <a:latin typeface="Trebuchet MS"/>
                <a:cs typeface="Trebuchet MS"/>
              </a:rPr>
              <a:t>es</a:t>
            </a:r>
            <a:r>
              <a:rPr sz="1588" spc="-115" dirty="0">
                <a:latin typeface="Trebuchet MS"/>
                <a:cs typeface="Trebuchet MS"/>
              </a:rPr>
              <a:t>t</a:t>
            </a:r>
            <a:r>
              <a:rPr sz="1588" spc="4" dirty="0">
                <a:latin typeface="Trebuchet MS"/>
                <a:cs typeface="Trebuchet MS"/>
              </a:rPr>
              <a:t>á</a:t>
            </a:r>
            <a:r>
              <a:rPr sz="1588" spc="13" dirty="0">
                <a:latin typeface="Trebuchet MS"/>
                <a:cs typeface="Trebuchet MS"/>
              </a:rPr>
              <a:t>n</a:t>
            </a:r>
            <a:r>
              <a:rPr sz="1588" spc="-128" dirty="0">
                <a:latin typeface="Trebuchet MS"/>
                <a:cs typeface="Trebuchet MS"/>
              </a:rPr>
              <a:t> </a:t>
            </a:r>
            <a:r>
              <a:rPr sz="1588" spc="-4" dirty="0">
                <a:latin typeface="Trebuchet MS"/>
                <a:cs typeface="Trebuchet MS"/>
              </a:rPr>
              <a:t>en  </a:t>
            </a:r>
            <a:r>
              <a:rPr sz="1588" spc="-35" dirty="0">
                <a:latin typeface="Trebuchet MS"/>
                <a:cs typeface="Trebuchet MS"/>
              </a:rPr>
              <a:t>f</a:t>
            </a:r>
            <a:r>
              <a:rPr sz="1588" spc="-62" dirty="0">
                <a:latin typeface="Trebuchet MS"/>
                <a:cs typeface="Trebuchet MS"/>
              </a:rPr>
              <a:t>u</a:t>
            </a:r>
            <a:r>
              <a:rPr sz="1588" spc="4" dirty="0">
                <a:latin typeface="Trebuchet MS"/>
                <a:cs typeface="Trebuchet MS"/>
              </a:rPr>
              <a:t>n</a:t>
            </a:r>
            <a:r>
              <a:rPr sz="1588" spc="-18" dirty="0">
                <a:latin typeface="Trebuchet MS"/>
                <a:cs typeface="Trebuchet MS"/>
              </a:rPr>
              <a:t>c</a:t>
            </a:r>
            <a:r>
              <a:rPr sz="1588" spc="-79" dirty="0">
                <a:latin typeface="Trebuchet MS"/>
                <a:cs typeface="Trebuchet MS"/>
              </a:rPr>
              <a:t>i</a:t>
            </a:r>
            <a:r>
              <a:rPr sz="1588" spc="9" dirty="0">
                <a:latin typeface="Trebuchet MS"/>
                <a:cs typeface="Trebuchet MS"/>
              </a:rPr>
              <a:t>o</a:t>
            </a:r>
            <a:r>
              <a:rPr sz="1588" spc="4" dirty="0">
                <a:latin typeface="Trebuchet MS"/>
                <a:cs typeface="Trebuchet MS"/>
              </a:rPr>
              <a:t>n</a:t>
            </a:r>
            <a:r>
              <a:rPr sz="1588" spc="-9" dirty="0">
                <a:latin typeface="Trebuchet MS"/>
                <a:cs typeface="Trebuchet MS"/>
              </a:rPr>
              <a:t>a</a:t>
            </a:r>
            <a:r>
              <a:rPr sz="1588" spc="57" dirty="0">
                <a:latin typeface="Trebuchet MS"/>
                <a:cs typeface="Trebuchet MS"/>
              </a:rPr>
              <a:t>m</a:t>
            </a:r>
            <a:r>
              <a:rPr sz="1588" spc="-79" dirty="0">
                <a:latin typeface="Trebuchet MS"/>
                <a:cs typeface="Trebuchet MS"/>
              </a:rPr>
              <a:t>i</a:t>
            </a:r>
            <a:r>
              <a:rPr sz="1588" spc="-13" dirty="0">
                <a:latin typeface="Trebuchet MS"/>
                <a:cs typeface="Trebuchet MS"/>
              </a:rPr>
              <a:t>e</a:t>
            </a:r>
            <a:r>
              <a:rPr sz="1588" spc="4" dirty="0">
                <a:latin typeface="Trebuchet MS"/>
                <a:cs typeface="Trebuchet MS"/>
              </a:rPr>
              <a:t>n</a:t>
            </a:r>
            <a:r>
              <a:rPr sz="1588" spc="-115" dirty="0">
                <a:latin typeface="Trebuchet MS"/>
                <a:cs typeface="Trebuchet MS"/>
              </a:rPr>
              <a:t>t</a:t>
            </a:r>
            <a:r>
              <a:rPr sz="1588" spc="18" dirty="0">
                <a:latin typeface="Trebuchet MS"/>
                <a:cs typeface="Trebuchet MS"/>
              </a:rPr>
              <a:t>o</a:t>
            </a:r>
            <a:r>
              <a:rPr sz="1588" spc="-119" dirty="0">
                <a:latin typeface="Trebuchet MS"/>
                <a:cs typeface="Trebuchet MS"/>
              </a:rPr>
              <a:t> </a:t>
            </a:r>
            <a:r>
              <a:rPr sz="1588" spc="-4" dirty="0">
                <a:latin typeface="Trebuchet MS"/>
                <a:cs typeface="Trebuchet MS"/>
              </a:rPr>
              <a:t>en  </a:t>
            </a:r>
            <a:r>
              <a:rPr sz="1588" spc="-49" dirty="0">
                <a:latin typeface="Trebuchet MS"/>
                <a:cs typeface="Trebuchet MS"/>
              </a:rPr>
              <a:t>t</a:t>
            </a:r>
            <a:r>
              <a:rPr sz="1588" spc="-53" dirty="0">
                <a:latin typeface="Trebuchet MS"/>
                <a:cs typeface="Trebuchet MS"/>
              </a:rPr>
              <a:t>o</a:t>
            </a:r>
            <a:r>
              <a:rPr sz="1588" spc="18" dirty="0">
                <a:latin typeface="Trebuchet MS"/>
                <a:cs typeface="Trebuchet MS"/>
              </a:rPr>
              <a:t>do</a:t>
            </a:r>
            <a:r>
              <a:rPr sz="1588" spc="-119" dirty="0">
                <a:latin typeface="Trebuchet MS"/>
                <a:cs typeface="Trebuchet MS"/>
              </a:rPr>
              <a:t> </a:t>
            </a:r>
            <a:r>
              <a:rPr sz="1588" spc="-44" dirty="0">
                <a:latin typeface="Trebuchet MS"/>
                <a:cs typeface="Trebuchet MS"/>
              </a:rPr>
              <a:t>e</a:t>
            </a:r>
            <a:r>
              <a:rPr sz="1588" spc="-22" dirty="0">
                <a:latin typeface="Trebuchet MS"/>
                <a:cs typeface="Trebuchet MS"/>
              </a:rPr>
              <a:t>l</a:t>
            </a:r>
            <a:r>
              <a:rPr sz="1588" spc="-115" dirty="0">
                <a:latin typeface="Trebuchet MS"/>
                <a:cs typeface="Trebuchet MS"/>
              </a:rPr>
              <a:t> </a:t>
            </a:r>
            <a:r>
              <a:rPr sz="1588" spc="-9" dirty="0">
                <a:latin typeface="Trebuchet MS"/>
                <a:cs typeface="Trebuchet MS"/>
              </a:rPr>
              <a:t>n</a:t>
            </a:r>
            <a:r>
              <a:rPr sz="1588" dirty="0">
                <a:latin typeface="Trebuchet MS"/>
                <a:cs typeface="Trebuchet MS"/>
              </a:rPr>
              <a:t>e</a:t>
            </a:r>
            <a:r>
              <a:rPr sz="1588" spc="31" dirty="0">
                <a:latin typeface="Trebuchet MS"/>
                <a:cs typeface="Trebuchet MS"/>
              </a:rPr>
              <a:t>g</a:t>
            </a:r>
            <a:r>
              <a:rPr sz="1588" spc="9" dirty="0">
                <a:latin typeface="Trebuchet MS"/>
                <a:cs typeface="Trebuchet MS"/>
              </a:rPr>
              <a:t>o</a:t>
            </a:r>
            <a:r>
              <a:rPr sz="1588" spc="-62" dirty="0">
                <a:latin typeface="Trebuchet MS"/>
                <a:cs typeface="Trebuchet MS"/>
              </a:rPr>
              <a:t>c</a:t>
            </a:r>
            <a:r>
              <a:rPr sz="1588" spc="-35" dirty="0">
                <a:latin typeface="Trebuchet MS"/>
                <a:cs typeface="Trebuchet MS"/>
              </a:rPr>
              <a:t>i</a:t>
            </a:r>
            <a:r>
              <a:rPr sz="1588" spc="9" dirty="0">
                <a:latin typeface="Trebuchet MS"/>
                <a:cs typeface="Trebuchet MS"/>
              </a:rPr>
              <a:t>o</a:t>
            </a:r>
            <a:r>
              <a:rPr sz="1588" spc="-172" dirty="0">
                <a:latin typeface="Trebuchet MS"/>
                <a:cs typeface="Trebuchet MS"/>
              </a:rPr>
              <a:t>.</a:t>
            </a:r>
            <a:endParaRPr sz="1588">
              <a:latin typeface="Trebuchet MS"/>
              <a:cs typeface="Trebuchet MS"/>
            </a:endParaRPr>
          </a:p>
          <a:p>
            <a:pPr>
              <a:spcBef>
                <a:spcPts val="18"/>
              </a:spcBef>
            </a:pPr>
            <a:endParaRPr sz="1765">
              <a:latin typeface="Trebuchet MS"/>
              <a:cs typeface="Trebuchet MS"/>
            </a:endParaRPr>
          </a:p>
          <a:p>
            <a:pPr marL="11206" marR="7284">
              <a:lnSpc>
                <a:spcPct val="109300"/>
              </a:lnSpc>
            </a:pPr>
            <a:r>
              <a:rPr sz="1588" spc="79" dirty="0">
                <a:latin typeface="Trebuchet MS"/>
                <a:cs typeface="Trebuchet MS"/>
              </a:rPr>
              <a:t>I</a:t>
            </a:r>
            <a:r>
              <a:rPr sz="1588" spc="176" dirty="0">
                <a:latin typeface="Trebuchet MS"/>
                <a:cs typeface="Trebuchet MS"/>
              </a:rPr>
              <a:t>B</a:t>
            </a:r>
            <a:r>
              <a:rPr sz="1588" spc="150" dirty="0">
                <a:latin typeface="Trebuchet MS"/>
                <a:cs typeface="Trebuchet MS"/>
              </a:rPr>
              <a:t>M</a:t>
            </a:r>
            <a:r>
              <a:rPr sz="1588" spc="-128" dirty="0">
                <a:latin typeface="Trebuchet MS"/>
                <a:cs typeface="Trebuchet MS"/>
              </a:rPr>
              <a:t> </a:t>
            </a:r>
            <a:r>
              <a:rPr sz="1588" spc="44" dirty="0">
                <a:latin typeface="Trebuchet MS"/>
                <a:cs typeface="Trebuchet MS"/>
              </a:rPr>
              <a:t>es</a:t>
            </a:r>
            <a:r>
              <a:rPr sz="1588" spc="-115" dirty="0">
                <a:latin typeface="Trebuchet MS"/>
                <a:cs typeface="Trebuchet MS"/>
              </a:rPr>
              <a:t>t</a:t>
            </a:r>
            <a:r>
              <a:rPr sz="1588" dirty="0">
                <a:latin typeface="Trebuchet MS"/>
                <a:cs typeface="Trebuchet MS"/>
              </a:rPr>
              <a:t>á</a:t>
            </a:r>
            <a:r>
              <a:rPr sz="1588" spc="-119" dirty="0">
                <a:latin typeface="Trebuchet MS"/>
                <a:cs typeface="Trebuchet MS"/>
              </a:rPr>
              <a:t> </a:t>
            </a:r>
            <a:r>
              <a:rPr sz="1588" dirty="0">
                <a:latin typeface="Trebuchet MS"/>
                <a:cs typeface="Trebuchet MS"/>
              </a:rPr>
              <a:t>a</a:t>
            </a:r>
            <a:r>
              <a:rPr sz="1588" spc="-119" dirty="0">
                <a:latin typeface="Trebuchet MS"/>
                <a:cs typeface="Trebuchet MS"/>
              </a:rPr>
              <a:t> </a:t>
            </a:r>
            <a:r>
              <a:rPr sz="1588" spc="-57" dirty="0">
                <a:latin typeface="Trebuchet MS"/>
                <a:cs typeface="Trebuchet MS"/>
              </a:rPr>
              <a:t>l</a:t>
            </a:r>
            <a:r>
              <a:rPr sz="1588" dirty="0">
                <a:latin typeface="Trebuchet MS"/>
                <a:cs typeface="Trebuchet MS"/>
              </a:rPr>
              <a:t>a  </a:t>
            </a:r>
            <a:r>
              <a:rPr sz="1588" spc="-22" dirty="0">
                <a:latin typeface="Trebuchet MS"/>
                <a:cs typeface="Trebuchet MS"/>
              </a:rPr>
              <a:t>va</a:t>
            </a:r>
            <a:r>
              <a:rPr sz="1588" spc="4" dirty="0">
                <a:latin typeface="Trebuchet MS"/>
                <a:cs typeface="Trebuchet MS"/>
              </a:rPr>
              <a:t>n</a:t>
            </a:r>
            <a:r>
              <a:rPr sz="1588" spc="31" dirty="0">
                <a:latin typeface="Trebuchet MS"/>
                <a:cs typeface="Trebuchet MS"/>
              </a:rPr>
              <a:t>g</a:t>
            </a:r>
            <a:r>
              <a:rPr sz="1588" spc="4" dirty="0">
                <a:latin typeface="Trebuchet MS"/>
                <a:cs typeface="Trebuchet MS"/>
              </a:rPr>
              <a:t>u</a:t>
            </a:r>
            <a:r>
              <a:rPr sz="1588" spc="-9" dirty="0">
                <a:latin typeface="Trebuchet MS"/>
                <a:cs typeface="Trebuchet MS"/>
              </a:rPr>
              <a:t>a</a:t>
            </a:r>
            <a:r>
              <a:rPr sz="1588" spc="-62" dirty="0">
                <a:latin typeface="Trebuchet MS"/>
                <a:cs typeface="Trebuchet MS"/>
              </a:rPr>
              <a:t>r</a:t>
            </a:r>
            <a:r>
              <a:rPr sz="1588" spc="18" dirty="0">
                <a:latin typeface="Trebuchet MS"/>
                <a:cs typeface="Trebuchet MS"/>
              </a:rPr>
              <a:t>d</a:t>
            </a:r>
            <a:r>
              <a:rPr sz="1588" spc="-79" dirty="0">
                <a:latin typeface="Trebuchet MS"/>
                <a:cs typeface="Trebuchet MS"/>
              </a:rPr>
              <a:t>i</a:t>
            </a:r>
            <a:r>
              <a:rPr sz="1588" dirty="0">
                <a:latin typeface="Trebuchet MS"/>
                <a:cs typeface="Trebuchet MS"/>
              </a:rPr>
              <a:t>a</a:t>
            </a:r>
            <a:r>
              <a:rPr sz="1588" spc="-115" dirty="0">
                <a:latin typeface="Trebuchet MS"/>
                <a:cs typeface="Trebuchet MS"/>
              </a:rPr>
              <a:t> </a:t>
            </a:r>
            <a:r>
              <a:rPr sz="1588" dirty="0">
                <a:latin typeface="Trebuchet MS"/>
                <a:cs typeface="Trebuchet MS"/>
              </a:rPr>
              <a:t>d</a:t>
            </a:r>
            <a:r>
              <a:rPr sz="1588" spc="9" dirty="0">
                <a:latin typeface="Trebuchet MS"/>
                <a:cs typeface="Trebuchet MS"/>
              </a:rPr>
              <a:t>e</a:t>
            </a:r>
            <a:r>
              <a:rPr sz="1588" spc="-119" dirty="0">
                <a:latin typeface="Trebuchet MS"/>
                <a:cs typeface="Trebuchet MS"/>
              </a:rPr>
              <a:t> </a:t>
            </a:r>
            <a:r>
              <a:rPr sz="1588" spc="-18" dirty="0">
                <a:latin typeface="Trebuchet MS"/>
                <a:cs typeface="Trebuchet MS"/>
              </a:rPr>
              <a:t>l</a:t>
            </a:r>
            <a:r>
              <a:rPr sz="1588" spc="-31" dirty="0">
                <a:latin typeface="Trebuchet MS"/>
                <a:cs typeface="Trebuchet MS"/>
              </a:rPr>
              <a:t>o</a:t>
            </a:r>
            <a:r>
              <a:rPr sz="1588" spc="93" dirty="0">
                <a:latin typeface="Trebuchet MS"/>
                <a:cs typeface="Trebuchet MS"/>
              </a:rPr>
              <a:t>s  </a:t>
            </a:r>
            <a:r>
              <a:rPr sz="1588" spc="44" dirty="0">
                <a:latin typeface="Trebuchet MS"/>
                <a:cs typeface="Trebuchet MS"/>
              </a:rPr>
              <a:t>es</a:t>
            </a:r>
            <a:r>
              <a:rPr sz="1588" spc="-101" dirty="0">
                <a:latin typeface="Trebuchet MS"/>
                <a:cs typeface="Trebuchet MS"/>
              </a:rPr>
              <a:t>f</a:t>
            </a:r>
            <a:r>
              <a:rPr sz="1588" spc="4" dirty="0">
                <a:latin typeface="Trebuchet MS"/>
                <a:cs typeface="Trebuchet MS"/>
              </a:rPr>
              <a:t>u</a:t>
            </a:r>
            <a:r>
              <a:rPr sz="1588" spc="-40" dirty="0">
                <a:latin typeface="Trebuchet MS"/>
                <a:cs typeface="Trebuchet MS"/>
              </a:rPr>
              <a:t>er</a:t>
            </a:r>
            <a:r>
              <a:rPr sz="1588" spc="22" dirty="0">
                <a:latin typeface="Trebuchet MS"/>
                <a:cs typeface="Trebuchet MS"/>
              </a:rPr>
              <a:t>zos</a:t>
            </a:r>
            <a:r>
              <a:rPr sz="1588" spc="-124" dirty="0">
                <a:latin typeface="Trebuchet MS"/>
                <a:cs typeface="Trebuchet MS"/>
              </a:rPr>
              <a:t> </a:t>
            </a:r>
            <a:r>
              <a:rPr sz="1588" spc="-13" dirty="0">
                <a:latin typeface="Trebuchet MS"/>
                <a:cs typeface="Trebuchet MS"/>
              </a:rPr>
              <a:t>g</a:t>
            </a:r>
            <a:r>
              <a:rPr sz="1588" spc="-9" dirty="0">
                <a:latin typeface="Trebuchet MS"/>
                <a:cs typeface="Trebuchet MS"/>
              </a:rPr>
              <a:t>l</a:t>
            </a:r>
            <a:r>
              <a:rPr sz="1588" spc="9" dirty="0">
                <a:latin typeface="Trebuchet MS"/>
                <a:cs typeface="Trebuchet MS"/>
              </a:rPr>
              <a:t>o</a:t>
            </a:r>
            <a:r>
              <a:rPr sz="1588" spc="4" dirty="0">
                <a:latin typeface="Trebuchet MS"/>
                <a:cs typeface="Trebuchet MS"/>
              </a:rPr>
              <a:t>ba</a:t>
            </a:r>
            <a:r>
              <a:rPr sz="1588" spc="-57" dirty="0">
                <a:latin typeface="Trebuchet MS"/>
                <a:cs typeface="Trebuchet MS"/>
              </a:rPr>
              <a:t>l</a:t>
            </a:r>
            <a:r>
              <a:rPr sz="1588" spc="-13" dirty="0">
                <a:latin typeface="Trebuchet MS"/>
                <a:cs typeface="Trebuchet MS"/>
              </a:rPr>
              <a:t>e</a:t>
            </a:r>
            <a:r>
              <a:rPr sz="1588" spc="93" dirty="0">
                <a:latin typeface="Trebuchet MS"/>
                <a:cs typeface="Trebuchet MS"/>
              </a:rPr>
              <a:t>s  </a:t>
            </a:r>
            <a:r>
              <a:rPr sz="1588" spc="4" dirty="0">
                <a:latin typeface="Trebuchet MS"/>
                <a:cs typeface="Trebuchet MS"/>
              </a:rPr>
              <a:t>pa</a:t>
            </a:r>
            <a:r>
              <a:rPr sz="1588" spc="-31" dirty="0">
                <a:latin typeface="Trebuchet MS"/>
                <a:cs typeface="Trebuchet MS"/>
              </a:rPr>
              <a:t>ra</a:t>
            </a:r>
            <a:r>
              <a:rPr sz="1588" spc="-115" dirty="0">
                <a:latin typeface="Trebuchet MS"/>
                <a:cs typeface="Trebuchet MS"/>
              </a:rPr>
              <a:t> </a:t>
            </a:r>
            <a:r>
              <a:rPr sz="1588" spc="31" dirty="0">
                <a:latin typeface="Trebuchet MS"/>
                <a:cs typeface="Trebuchet MS"/>
              </a:rPr>
              <a:t>m</a:t>
            </a:r>
            <a:r>
              <a:rPr sz="1588" spc="22" dirty="0">
                <a:latin typeface="Trebuchet MS"/>
                <a:cs typeface="Trebuchet MS"/>
              </a:rPr>
              <a:t>a</a:t>
            </a:r>
            <a:r>
              <a:rPr sz="1588" spc="4" dirty="0">
                <a:latin typeface="Trebuchet MS"/>
                <a:cs typeface="Trebuchet MS"/>
              </a:rPr>
              <a:t>n</a:t>
            </a:r>
            <a:r>
              <a:rPr sz="1588" spc="-115" dirty="0">
                <a:latin typeface="Trebuchet MS"/>
                <a:cs typeface="Trebuchet MS"/>
              </a:rPr>
              <a:t>t</a:t>
            </a:r>
            <a:r>
              <a:rPr sz="1588" spc="-13" dirty="0">
                <a:latin typeface="Trebuchet MS"/>
                <a:cs typeface="Trebuchet MS"/>
              </a:rPr>
              <a:t>e</a:t>
            </a:r>
            <a:r>
              <a:rPr sz="1588" spc="4" dirty="0">
                <a:latin typeface="Trebuchet MS"/>
                <a:cs typeface="Trebuchet MS"/>
              </a:rPr>
              <a:t>n</a:t>
            </a:r>
            <a:r>
              <a:rPr sz="1588" spc="-13" dirty="0">
                <a:latin typeface="Trebuchet MS"/>
                <a:cs typeface="Trebuchet MS"/>
              </a:rPr>
              <a:t>e</a:t>
            </a:r>
            <a:r>
              <a:rPr sz="1588" spc="-53" dirty="0">
                <a:latin typeface="Trebuchet MS"/>
                <a:cs typeface="Trebuchet MS"/>
              </a:rPr>
              <a:t>r</a:t>
            </a:r>
            <a:r>
              <a:rPr sz="1588" spc="-124" dirty="0">
                <a:latin typeface="Trebuchet MS"/>
                <a:cs typeface="Trebuchet MS"/>
              </a:rPr>
              <a:t> </a:t>
            </a:r>
            <a:r>
              <a:rPr sz="1588" spc="-26" dirty="0">
                <a:latin typeface="Trebuchet MS"/>
                <a:cs typeface="Trebuchet MS"/>
              </a:rPr>
              <a:t>la  </a:t>
            </a:r>
            <a:r>
              <a:rPr sz="1588" spc="57" dirty="0">
                <a:latin typeface="Trebuchet MS"/>
                <a:cs typeface="Trebuchet MS"/>
              </a:rPr>
              <a:t>I</a:t>
            </a:r>
            <a:r>
              <a:rPr sz="1588" spc="154" dirty="0">
                <a:latin typeface="Trebuchet MS"/>
                <a:cs typeface="Trebuchet MS"/>
              </a:rPr>
              <a:t>A</a:t>
            </a:r>
            <a:r>
              <a:rPr sz="1588" spc="-119" dirty="0">
                <a:latin typeface="Trebuchet MS"/>
                <a:cs typeface="Trebuchet MS"/>
              </a:rPr>
              <a:t> </a:t>
            </a:r>
            <a:r>
              <a:rPr sz="1588" dirty="0">
                <a:latin typeface="Trebuchet MS"/>
                <a:cs typeface="Trebuchet MS"/>
              </a:rPr>
              <a:t>e</a:t>
            </a:r>
            <a:r>
              <a:rPr sz="1588" spc="9" dirty="0">
                <a:latin typeface="Trebuchet MS"/>
                <a:cs typeface="Trebuchet MS"/>
              </a:rPr>
              <a:t>n</a:t>
            </a:r>
            <a:r>
              <a:rPr sz="1588" spc="-128" dirty="0">
                <a:latin typeface="Trebuchet MS"/>
                <a:cs typeface="Trebuchet MS"/>
              </a:rPr>
              <a:t> </a:t>
            </a:r>
            <a:r>
              <a:rPr sz="1588" spc="-40" dirty="0">
                <a:solidFill>
                  <a:srgbClr val="6FA1FE"/>
                </a:solidFill>
                <a:latin typeface="Trebuchet MS"/>
                <a:cs typeface="Trebuchet MS"/>
              </a:rPr>
              <a:t>a</a:t>
            </a:r>
            <a:r>
              <a:rPr sz="1588" spc="-22" dirty="0">
                <a:solidFill>
                  <a:srgbClr val="6FA1FE"/>
                </a:solidFill>
                <a:latin typeface="Trebuchet MS"/>
                <a:cs typeface="Trebuchet MS"/>
              </a:rPr>
              <a:t>l</a:t>
            </a:r>
            <a:r>
              <a:rPr sz="1588" spc="-115" dirty="0">
                <a:solidFill>
                  <a:srgbClr val="6FA1FE"/>
                </a:solidFill>
                <a:latin typeface="Trebuchet MS"/>
                <a:cs typeface="Trebuchet MS"/>
              </a:rPr>
              <a:t>t</a:t>
            </a:r>
            <a:r>
              <a:rPr sz="1588" spc="9" dirty="0">
                <a:solidFill>
                  <a:srgbClr val="6FA1FE"/>
                </a:solidFill>
                <a:latin typeface="Trebuchet MS"/>
                <a:cs typeface="Trebuchet MS"/>
              </a:rPr>
              <a:t>o</a:t>
            </a:r>
            <a:r>
              <a:rPr sz="1588" spc="93" dirty="0">
                <a:solidFill>
                  <a:srgbClr val="6FA1FE"/>
                </a:solidFill>
                <a:latin typeface="Trebuchet MS"/>
                <a:cs typeface="Trebuchet MS"/>
              </a:rPr>
              <a:t>s  </a:t>
            </a:r>
            <a:r>
              <a:rPr sz="1588" spc="44" dirty="0">
                <a:solidFill>
                  <a:srgbClr val="6FA1FE"/>
                </a:solidFill>
                <a:latin typeface="Trebuchet MS"/>
                <a:cs typeface="Trebuchet MS"/>
              </a:rPr>
              <a:t>es</a:t>
            </a:r>
            <a:r>
              <a:rPr sz="1588" spc="-115" dirty="0">
                <a:solidFill>
                  <a:srgbClr val="6FA1FE"/>
                </a:solidFill>
                <a:latin typeface="Trebuchet MS"/>
                <a:cs typeface="Trebuchet MS"/>
              </a:rPr>
              <a:t>t</a:t>
            </a:r>
            <a:r>
              <a:rPr sz="1588" spc="4" dirty="0">
                <a:solidFill>
                  <a:srgbClr val="6FA1FE"/>
                </a:solidFill>
                <a:latin typeface="Trebuchet MS"/>
                <a:cs typeface="Trebuchet MS"/>
              </a:rPr>
              <a:t>á</a:t>
            </a:r>
            <a:r>
              <a:rPr sz="1588" spc="-4" dirty="0">
                <a:solidFill>
                  <a:srgbClr val="6FA1FE"/>
                </a:solidFill>
                <a:latin typeface="Trebuchet MS"/>
                <a:cs typeface="Trebuchet MS"/>
              </a:rPr>
              <a:t>n</a:t>
            </a:r>
            <a:r>
              <a:rPr sz="1588" spc="18" dirty="0">
                <a:solidFill>
                  <a:srgbClr val="6FA1FE"/>
                </a:solidFill>
                <a:latin typeface="Trebuchet MS"/>
                <a:cs typeface="Trebuchet MS"/>
              </a:rPr>
              <a:t>d</a:t>
            </a:r>
            <a:r>
              <a:rPr sz="1588" spc="-9" dirty="0">
                <a:solidFill>
                  <a:srgbClr val="6FA1FE"/>
                </a:solidFill>
                <a:latin typeface="Trebuchet MS"/>
                <a:cs typeface="Trebuchet MS"/>
              </a:rPr>
              <a:t>a</a:t>
            </a:r>
            <a:r>
              <a:rPr sz="1588" spc="-62" dirty="0">
                <a:solidFill>
                  <a:srgbClr val="6FA1FE"/>
                </a:solidFill>
                <a:latin typeface="Trebuchet MS"/>
                <a:cs typeface="Trebuchet MS"/>
              </a:rPr>
              <a:t>r</a:t>
            </a:r>
            <a:r>
              <a:rPr sz="1588" spc="53" dirty="0">
                <a:solidFill>
                  <a:srgbClr val="6FA1FE"/>
                </a:solidFill>
                <a:latin typeface="Trebuchet MS"/>
                <a:cs typeface="Trebuchet MS"/>
              </a:rPr>
              <a:t>e</a:t>
            </a:r>
            <a:r>
              <a:rPr sz="1588" spc="44" dirty="0">
                <a:solidFill>
                  <a:srgbClr val="6FA1FE"/>
                </a:solidFill>
                <a:latin typeface="Trebuchet MS"/>
                <a:cs typeface="Trebuchet MS"/>
              </a:rPr>
              <a:t>s</a:t>
            </a:r>
            <a:r>
              <a:rPr sz="1588" spc="-119" dirty="0">
                <a:solidFill>
                  <a:srgbClr val="6FA1FE"/>
                </a:solidFill>
                <a:latin typeface="Trebuchet MS"/>
                <a:cs typeface="Trebuchet MS"/>
              </a:rPr>
              <a:t> </a:t>
            </a:r>
            <a:r>
              <a:rPr sz="1588" spc="-71" dirty="0">
                <a:solidFill>
                  <a:srgbClr val="6FA1FE"/>
                </a:solidFill>
                <a:latin typeface="Trebuchet MS"/>
                <a:cs typeface="Trebuchet MS"/>
              </a:rPr>
              <a:t>é</a:t>
            </a:r>
            <a:r>
              <a:rPr sz="1588" spc="-57" dirty="0">
                <a:solidFill>
                  <a:srgbClr val="6FA1FE"/>
                </a:solidFill>
                <a:latin typeface="Trebuchet MS"/>
                <a:cs typeface="Trebuchet MS"/>
              </a:rPr>
              <a:t>t</a:t>
            </a:r>
            <a:r>
              <a:rPr sz="1588" spc="-79" dirty="0">
                <a:solidFill>
                  <a:srgbClr val="6FA1FE"/>
                </a:solidFill>
                <a:latin typeface="Trebuchet MS"/>
                <a:cs typeface="Trebuchet MS"/>
              </a:rPr>
              <a:t>i</a:t>
            </a:r>
            <a:r>
              <a:rPr sz="1588" spc="-18" dirty="0">
                <a:solidFill>
                  <a:srgbClr val="6FA1FE"/>
                </a:solidFill>
                <a:latin typeface="Trebuchet MS"/>
                <a:cs typeface="Trebuchet MS"/>
              </a:rPr>
              <a:t>c</a:t>
            </a:r>
            <a:r>
              <a:rPr sz="1588" spc="57" dirty="0">
                <a:solidFill>
                  <a:srgbClr val="6FA1FE"/>
                </a:solidFill>
                <a:latin typeface="Trebuchet MS"/>
                <a:cs typeface="Trebuchet MS"/>
              </a:rPr>
              <a:t>os</a:t>
            </a:r>
            <a:r>
              <a:rPr sz="1588" spc="-172" dirty="0">
                <a:solidFill>
                  <a:srgbClr val="6FA1FE"/>
                </a:solidFill>
                <a:latin typeface="Trebuchet MS"/>
                <a:cs typeface="Trebuchet MS"/>
              </a:rPr>
              <a:t>.</a:t>
            </a:r>
            <a:endParaRPr sz="1588">
              <a:latin typeface="Trebuchet MS"/>
              <a:cs typeface="Trebuchet MS"/>
            </a:endParaRPr>
          </a:p>
        </p:txBody>
      </p:sp>
      <p:pic>
        <p:nvPicPr>
          <p:cNvPr id="3" name="object 3"/>
          <p:cNvPicPr/>
          <p:nvPr/>
        </p:nvPicPr>
        <p:blipFill>
          <a:blip r:embed="rId4" cstate="print"/>
          <a:stretch>
            <a:fillRect/>
          </a:stretch>
        </p:blipFill>
        <p:spPr>
          <a:xfrm>
            <a:off x="4125557" y="1176686"/>
            <a:ext cx="6115677" cy="4491156"/>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bject 2"/>
          <p:cNvSpPr/>
          <p:nvPr/>
        </p:nvSpPr>
        <p:spPr>
          <a:xfrm>
            <a:off x="6092651" y="976420"/>
            <a:ext cx="4351244" cy="4894169"/>
          </a:xfrm>
          <a:custGeom>
            <a:avLst/>
            <a:gdLst/>
            <a:ahLst/>
            <a:cxnLst/>
            <a:rect l="l" t="t" r="r" b="b"/>
            <a:pathLst>
              <a:path w="4931409" h="5546725">
                <a:moveTo>
                  <a:pt x="0" y="0"/>
                </a:moveTo>
                <a:lnTo>
                  <a:pt x="4931396" y="0"/>
                </a:lnTo>
                <a:lnTo>
                  <a:pt x="4931396" y="5546233"/>
                </a:lnTo>
                <a:lnTo>
                  <a:pt x="0" y="5546233"/>
                </a:lnTo>
                <a:lnTo>
                  <a:pt x="0" y="0"/>
                </a:lnTo>
                <a:close/>
              </a:path>
            </a:pathLst>
          </a:custGeom>
          <a:solidFill>
            <a:srgbClr val="F2F2F2"/>
          </a:solidFill>
        </p:spPr>
        <p:txBody>
          <a:bodyPr wrap="square" lIns="0" tIns="0" rIns="0" bIns="0" rtlCol="0"/>
          <a:lstStyle/>
          <a:p>
            <a:endParaRPr sz="1588"/>
          </a:p>
        </p:txBody>
      </p:sp>
      <p:sp>
        <p:nvSpPr>
          <p:cNvPr id="3" name="object 3"/>
          <p:cNvSpPr txBox="1">
            <a:spLocks noGrp="1"/>
          </p:cNvSpPr>
          <p:nvPr>
            <p:ph type="title"/>
          </p:nvPr>
        </p:nvSpPr>
        <p:spPr>
          <a:xfrm>
            <a:off x="1900424" y="1052221"/>
            <a:ext cx="3695700" cy="1425193"/>
          </a:xfrm>
          <a:prstGeom prst="rect">
            <a:avLst/>
          </a:prstGeom>
        </p:spPr>
        <p:txBody>
          <a:bodyPr vert="horz" wrap="square" lIns="0" tIns="12886" rIns="0" bIns="0" rtlCol="0" anchor="ctr">
            <a:spAutoFit/>
          </a:bodyPr>
          <a:lstStyle/>
          <a:p>
            <a:pPr marL="11206" marR="4483">
              <a:lnSpc>
                <a:spcPct val="99500"/>
              </a:lnSpc>
              <a:spcBef>
                <a:spcPts val="101"/>
              </a:spcBef>
            </a:pPr>
            <a:r>
              <a:rPr sz="2294" spc="66" dirty="0">
                <a:latin typeface="Tahoma"/>
                <a:cs typeface="Tahoma"/>
              </a:rPr>
              <a:t>A</a:t>
            </a:r>
            <a:r>
              <a:rPr sz="2294" spc="44" dirty="0">
                <a:latin typeface="Tahoma"/>
                <a:cs typeface="Tahoma"/>
              </a:rPr>
              <a:t>c</a:t>
            </a:r>
            <a:r>
              <a:rPr sz="2294" spc="22" dirty="0">
                <a:latin typeface="Tahoma"/>
                <a:cs typeface="Tahoma"/>
              </a:rPr>
              <a:t>e</a:t>
            </a:r>
            <a:r>
              <a:rPr sz="2294" spc="79" dirty="0">
                <a:latin typeface="Tahoma"/>
                <a:cs typeface="Tahoma"/>
              </a:rPr>
              <a:t>l</a:t>
            </a:r>
            <a:r>
              <a:rPr sz="2294" spc="22" dirty="0">
                <a:latin typeface="Tahoma"/>
                <a:cs typeface="Tahoma"/>
              </a:rPr>
              <a:t>e</a:t>
            </a:r>
            <a:r>
              <a:rPr sz="2294" spc="-9" dirty="0">
                <a:latin typeface="Tahoma"/>
                <a:cs typeface="Tahoma"/>
              </a:rPr>
              <a:t>r</a:t>
            </a:r>
            <a:r>
              <a:rPr sz="2294" spc="35" dirty="0">
                <a:latin typeface="Tahoma"/>
                <a:cs typeface="Tahoma"/>
              </a:rPr>
              <a:t>e</a:t>
            </a:r>
            <a:r>
              <a:rPr sz="2294" spc="-194" dirty="0">
                <a:latin typeface="Tahoma"/>
                <a:cs typeface="Tahoma"/>
              </a:rPr>
              <a:t> </a:t>
            </a:r>
            <a:r>
              <a:rPr sz="2294" spc="22" dirty="0">
                <a:latin typeface="Tahoma"/>
                <a:cs typeface="Tahoma"/>
              </a:rPr>
              <a:t>e</a:t>
            </a:r>
            <a:r>
              <a:rPr sz="2294" spc="79" dirty="0">
                <a:latin typeface="Tahoma"/>
                <a:cs typeface="Tahoma"/>
              </a:rPr>
              <a:t>l</a:t>
            </a:r>
            <a:r>
              <a:rPr sz="2294" spc="-185" dirty="0">
                <a:latin typeface="Tahoma"/>
                <a:cs typeface="Tahoma"/>
              </a:rPr>
              <a:t> </a:t>
            </a:r>
            <a:r>
              <a:rPr sz="2294" spc="62" dirty="0">
                <a:latin typeface="Tahoma"/>
                <a:cs typeface="Tahoma"/>
              </a:rPr>
              <a:t>c</a:t>
            </a:r>
            <a:r>
              <a:rPr sz="2294" spc="31" dirty="0">
                <a:latin typeface="Tahoma"/>
                <a:cs typeface="Tahoma"/>
              </a:rPr>
              <a:t>i</a:t>
            </a:r>
            <a:r>
              <a:rPr sz="2294" spc="62" dirty="0">
                <a:latin typeface="Tahoma"/>
                <a:cs typeface="Tahoma"/>
              </a:rPr>
              <a:t>c</a:t>
            </a:r>
            <a:r>
              <a:rPr sz="2294" spc="79" dirty="0">
                <a:latin typeface="Tahoma"/>
                <a:cs typeface="Tahoma"/>
              </a:rPr>
              <a:t>l</a:t>
            </a:r>
            <a:r>
              <a:rPr sz="2294" spc="13" dirty="0">
                <a:latin typeface="Tahoma"/>
                <a:cs typeface="Tahoma"/>
              </a:rPr>
              <a:t>o</a:t>
            </a:r>
            <a:r>
              <a:rPr sz="2294" spc="-185" dirty="0">
                <a:latin typeface="Tahoma"/>
                <a:cs typeface="Tahoma"/>
              </a:rPr>
              <a:t> </a:t>
            </a:r>
            <a:r>
              <a:rPr sz="2294" spc="35" dirty="0">
                <a:latin typeface="Tahoma"/>
                <a:cs typeface="Tahoma"/>
              </a:rPr>
              <a:t>de</a:t>
            </a:r>
            <a:r>
              <a:rPr sz="2294" spc="-194" dirty="0">
                <a:latin typeface="Tahoma"/>
                <a:cs typeface="Tahoma"/>
              </a:rPr>
              <a:t> </a:t>
            </a:r>
            <a:r>
              <a:rPr sz="2294" spc="-66" dirty="0">
                <a:latin typeface="Tahoma"/>
                <a:cs typeface="Tahoma"/>
              </a:rPr>
              <a:t>v</a:t>
            </a:r>
            <a:r>
              <a:rPr sz="2294" spc="31" dirty="0">
                <a:latin typeface="Tahoma"/>
                <a:cs typeface="Tahoma"/>
              </a:rPr>
              <a:t>i</a:t>
            </a:r>
            <a:r>
              <a:rPr sz="2294" spc="35" dirty="0">
                <a:latin typeface="Tahoma"/>
                <a:cs typeface="Tahoma"/>
              </a:rPr>
              <a:t>d</a:t>
            </a:r>
            <a:r>
              <a:rPr sz="2294" dirty="0">
                <a:latin typeface="Tahoma"/>
                <a:cs typeface="Tahoma"/>
              </a:rPr>
              <a:t>a  </a:t>
            </a:r>
            <a:r>
              <a:rPr sz="2294" spc="31" dirty="0">
                <a:latin typeface="Tahoma"/>
                <a:cs typeface="Tahoma"/>
              </a:rPr>
              <a:t>c</a:t>
            </a:r>
            <a:r>
              <a:rPr sz="2294" spc="44" dirty="0">
                <a:latin typeface="Tahoma"/>
                <a:cs typeface="Tahoma"/>
              </a:rPr>
              <a:t>o</a:t>
            </a:r>
            <a:r>
              <a:rPr sz="2294" spc="66" dirty="0">
                <a:latin typeface="Tahoma"/>
                <a:cs typeface="Tahoma"/>
              </a:rPr>
              <a:t>m</a:t>
            </a:r>
            <a:r>
              <a:rPr sz="2294" spc="79" dirty="0">
                <a:latin typeface="Tahoma"/>
                <a:cs typeface="Tahoma"/>
              </a:rPr>
              <a:t>p</a:t>
            </a:r>
            <a:r>
              <a:rPr sz="2294" spc="35" dirty="0">
                <a:latin typeface="Tahoma"/>
                <a:cs typeface="Tahoma"/>
              </a:rPr>
              <a:t>l</a:t>
            </a:r>
            <a:r>
              <a:rPr sz="2294" spc="4" dirty="0">
                <a:latin typeface="Tahoma"/>
                <a:cs typeface="Tahoma"/>
              </a:rPr>
              <a:t>et</a:t>
            </a:r>
            <a:r>
              <a:rPr sz="2294" spc="18" dirty="0">
                <a:latin typeface="Tahoma"/>
                <a:cs typeface="Tahoma"/>
              </a:rPr>
              <a:t>o</a:t>
            </a:r>
            <a:r>
              <a:rPr sz="2294" spc="-185" dirty="0">
                <a:latin typeface="Tahoma"/>
                <a:cs typeface="Tahoma"/>
              </a:rPr>
              <a:t> </a:t>
            </a:r>
            <a:r>
              <a:rPr sz="2294" spc="57" dirty="0">
                <a:latin typeface="Tahoma"/>
                <a:cs typeface="Tahoma"/>
              </a:rPr>
              <a:t>de</a:t>
            </a:r>
            <a:r>
              <a:rPr sz="2294" spc="26" dirty="0">
                <a:latin typeface="Tahoma"/>
                <a:cs typeface="Tahoma"/>
              </a:rPr>
              <a:t>l</a:t>
            </a:r>
            <a:r>
              <a:rPr sz="2294" spc="-185" dirty="0">
                <a:latin typeface="Tahoma"/>
                <a:cs typeface="Tahoma"/>
              </a:rPr>
              <a:t> </a:t>
            </a:r>
            <a:r>
              <a:rPr sz="2294" spc="66" dirty="0">
                <a:latin typeface="Tahoma"/>
                <a:cs typeface="Tahoma"/>
              </a:rPr>
              <a:t>m</a:t>
            </a:r>
            <a:r>
              <a:rPr sz="2294" spc="9" dirty="0">
                <a:latin typeface="Tahoma"/>
                <a:cs typeface="Tahoma"/>
              </a:rPr>
              <a:t>o</a:t>
            </a:r>
            <a:r>
              <a:rPr sz="2294" spc="57" dirty="0">
                <a:latin typeface="Tahoma"/>
                <a:cs typeface="Tahoma"/>
              </a:rPr>
              <a:t>de</a:t>
            </a:r>
            <a:r>
              <a:rPr sz="2294" spc="26" dirty="0">
                <a:latin typeface="Tahoma"/>
                <a:cs typeface="Tahoma"/>
              </a:rPr>
              <a:t>l</a:t>
            </a:r>
            <a:r>
              <a:rPr sz="2294" spc="13" dirty="0">
                <a:latin typeface="Tahoma"/>
                <a:cs typeface="Tahoma"/>
              </a:rPr>
              <a:t>o</a:t>
            </a:r>
            <a:r>
              <a:rPr sz="2294" spc="-185" dirty="0">
                <a:latin typeface="Tahoma"/>
                <a:cs typeface="Tahoma"/>
              </a:rPr>
              <a:t> </a:t>
            </a:r>
            <a:r>
              <a:rPr sz="2294" spc="35" dirty="0">
                <a:latin typeface="Tahoma"/>
                <a:cs typeface="Tahoma"/>
              </a:rPr>
              <a:t>d</a:t>
            </a:r>
            <a:r>
              <a:rPr sz="2294" spc="40" dirty="0">
                <a:latin typeface="Tahoma"/>
                <a:cs typeface="Tahoma"/>
              </a:rPr>
              <a:t>e</a:t>
            </a:r>
            <a:r>
              <a:rPr sz="2294" spc="-194" dirty="0">
                <a:latin typeface="Tahoma"/>
                <a:cs typeface="Tahoma"/>
              </a:rPr>
              <a:t> </a:t>
            </a:r>
            <a:r>
              <a:rPr sz="2294" spc="31" dirty="0">
                <a:latin typeface="Tahoma"/>
                <a:cs typeface="Tahoma"/>
              </a:rPr>
              <a:t>I</a:t>
            </a:r>
            <a:r>
              <a:rPr sz="2294" spc="35" dirty="0">
                <a:latin typeface="Tahoma"/>
                <a:cs typeface="Tahoma"/>
              </a:rPr>
              <a:t>A  </a:t>
            </a:r>
            <a:r>
              <a:rPr sz="2294" spc="31" dirty="0">
                <a:latin typeface="Tahoma"/>
                <a:cs typeface="Tahoma"/>
              </a:rPr>
              <a:t>c</a:t>
            </a:r>
            <a:r>
              <a:rPr sz="2294" spc="44" dirty="0">
                <a:latin typeface="Tahoma"/>
                <a:cs typeface="Tahoma"/>
              </a:rPr>
              <a:t>o</a:t>
            </a:r>
            <a:r>
              <a:rPr sz="2294" spc="9" dirty="0">
                <a:latin typeface="Tahoma"/>
                <a:cs typeface="Tahoma"/>
              </a:rPr>
              <a:t>n</a:t>
            </a:r>
            <a:r>
              <a:rPr sz="2294" spc="-194" dirty="0">
                <a:latin typeface="Tahoma"/>
                <a:cs typeface="Tahoma"/>
              </a:rPr>
              <a:t> </a:t>
            </a:r>
            <a:r>
              <a:rPr sz="2294" spc="-4" dirty="0">
                <a:latin typeface="Tahoma"/>
                <a:cs typeface="Tahoma"/>
              </a:rPr>
              <a:t>t</a:t>
            </a:r>
            <a:r>
              <a:rPr sz="2294" spc="4" dirty="0">
                <a:latin typeface="Tahoma"/>
                <a:cs typeface="Tahoma"/>
              </a:rPr>
              <a:t>o</a:t>
            </a:r>
            <a:r>
              <a:rPr sz="2294" spc="31" dirty="0">
                <a:latin typeface="Tahoma"/>
                <a:cs typeface="Tahoma"/>
              </a:rPr>
              <a:t>da</a:t>
            </a:r>
            <a:r>
              <a:rPr sz="2294" spc="35" dirty="0">
                <a:latin typeface="Tahoma"/>
                <a:cs typeface="Tahoma"/>
              </a:rPr>
              <a:t>s</a:t>
            </a:r>
            <a:r>
              <a:rPr sz="2294" spc="-185" dirty="0">
                <a:latin typeface="Tahoma"/>
                <a:cs typeface="Tahoma"/>
              </a:rPr>
              <a:t> </a:t>
            </a:r>
            <a:r>
              <a:rPr sz="2294" spc="79" dirty="0">
                <a:latin typeface="Tahoma"/>
                <a:cs typeface="Tahoma"/>
              </a:rPr>
              <a:t>l</a:t>
            </a:r>
            <a:r>
              <a:rPr sz="2294" spc="31" dirty="0">
                <a:latin typeface="Tahoma"/>
                <a:cs typeface="Tahoma"/>
              </a:rPr>
              <a:t>as</a:t>
            </a:r>
            <a:r>
              <a:rPr sz="2294" spc="-185" dirty="0">
                <a:latin typeface="Tahoma"/>
                <a:cs typeface="Tahoma"/>
              </a:rPr>
              <a:t> </a:t>
            </a:r>
            <a:r>
              <a:rPr sz="2294" spc="4" dirty="0">
                <a:latin typeface="Tahoma"/>
                <a:cs typeface="Tahoma"/>
              </a:rPr>
              <a:t>he</a:t>
            </a:r>
            <a:r>
              <a:rPr sz="2294" spc="9" dirty="0">
                <a:latin typeface="Tahoma"/>
                <a:cs typeface="Tahoma"/>
              </a:rPr>
              <a:t>r</a:t>
            </a:r>
            <a:r>
              <a:rPr sz="2294" spc="-9" dirty="0">
                <a:latin typeface="Tahoma"/>
                <a:cs typeface="Tahoma"/>
              </a:rPr>
              <a:t>r</a:t>
            </a:r>
            <a:r>
              <a:rPr sz="2294" spc="22" dirty="0">
                <a:latin typeface="Tahoma"/>
                <a:cs typeface="Tahoma"/>
              </a:rPr>
              <a:t>a</a:t>
            </a:r>
            <a:r>
              <a:rPr sz="2294" spc="40" dirty="0">
                <a:latin typeface="Tahoma"/>
                <a:cs typeface="Tahoma"/>
              </a:rPr>
              <a:t>m</a:t>
            </a:r>
            <a:r>
              <a:rPr sz="2294" spc="31" dirty="0">
                <a:latin typeface="Tahoma"/>
                <a:cs typeface="Tahoma"/>
              </a:rPr>
              <a:t>i</a:t>
            </a:r>
            <a:r>
              <a:rPr sz="2294" spc="13" dirty="0">
                <a:latin typeface="Tahoma"/>
                <a:cs typeface="Tahoma"/>
              </a:rPr>
              <a:t>enta</a:t>
            </a:r>
            <a:r>
              <a:rPr sz="2294" spc="22" dirty="0">
                <a:latin typeface="Tahoma"/>
                <a:cs typeface="Tahoma"/>
              </a:rPr>
              <a:t>s</a:t>
            </a:r>
            <a:r>
              <a:rPr sz="2294" spc="-185" dirty="0">
                <a:latin typeface="Tahoma"/>
                <a:cs typeface="Tahoma"/>
              </a:rPr>
              <a:t> </a:t>
            </a:r>
            <a:r>
              <a:rPr sz="2294" spc="-35" dirty="0">
                <a:latin typeface="Tahoma"/>
                <a:cs typeface="Tahoma"/>
              </a:rPr>
              <a:t>y  </a:t>
            </a:r>
            <a:r>
              <a:rPr sz="2294" dirty="0">
                <a:latin typeface="Tahoma"/>
                <a:cs typeface="Tahoma"/>
              </a:rPr>
              <a:t>r</a:t>
            </a:r>
            <a:r>
              <a:rPr sz="2294" spc="-9" dirty="0">
                <a:latin typeface="Tahoma"/>
                <a:cs typeface="Tahoma"/>
              </a:rPr>
              <a:t>u</a:t>
            </a:r>
            <a:r>
              <a:rPr sz="2294" dirty="0">
                <a:latin typeface="Tahoma"/>
                <a:cs typeface="Tahoma"/>
              </a:rPr>
              <a:t>n</a:t>
            </a:r>
            <a:r>
              <a:rPr sz="2294" spc="-9" dirty="0">
                <a:latin typeface="Tahoma"/>
                <a:cs typeface="Tahoma"/>
              </a:rPr>
              <a:t>t</a:t>
            </a:r>
            <a:r>
              <a:rPr sz="2294" spc="22" dirty="0">
                <a:latin typeface="Tahoma"/>
                <a:cs typeface="Tahoma"/>
              </a:rPr>
              <a:t>i</a:t>
            </a:r>
            <a:r>
              <a:rPr sz="2294" spc="75" dirty="0">
                <a:latin typeface="Tahoma"/>
                <a:cs typeface="Tahoma"/>
              </a:rPr>
              <a:t>m</a:t>
            </a:r>
            <a:r>
              <a:rPr sz="2294" spc="22" dirty="0">
                <a:latin typeface="Tahoma"/>
                <a:cs typeface="Tahoma"/>
              </a:rPr>
              <a:t>e</a:t>
            </a:r>
            <a:r>
              <a:rPr sz="2294" spc="66" dirty="0">
                <a:latin typeface="Tahoma"/>
                <a:cs typeface="Tahoma"/>
              </a:rPr>
              <a:t>s</a:t>
            </a:r>
            <a:r>
              <a:rPr sz="2294" spc="-185" dirty="0">
                <a:latin typeface="Tahoma"/>
                <a:cs typeface="Tahoma"/>
              </a:rPr>
              <a:t> </a:t>
            </a:r>
            <a:r>
              <a:rPr sz="2294" spc="22" dirty="0">
                <a:latin typeface="Tahoma"/>
                <a:cs typeface="Tahoma"/>
              </a:rPr>
              <a:t>e</a:t>
            </a:r>
            <a:r>
              <a:rPr sz="2294" spc="9" dirty="0">
                <a:latin typeface="Tahoma"/>
                <a:cs typeface="Tahoma"/>
              </a:rPr>
              <a:t>n</a:t>
            </a:r>
            <a:r>
              <a:rPr sz="2294" spc="-190" dirty="0">
                <a:latin typeface="Tahoma"/>
                <a:cs typeface="Tahoma"/>
              </a:rPr>
              <a:t> </a:t>
            </a:r>
            <a:r>
              <a:rPr sz="2294" dirty="0">
                <a:latin typeface="Tahoma"/>
                <a:cs typeface="Tahoma"/>
              </a:rPr>
              <a:t>u</a:t>
            </a:r>
            <a:r>
              <a:rPr sz="2294" spc="9" dirty="0">
                <a:latin typeface="Tahoma"/>
                <a:cs typeface="Tahoma"/>
              </a:rPr>
              <a:t>n</a:t>
            </a:r>
            <a:r>
              <a:rPr sz="2294" spc="-190" dirty="0">
                <a:latin typeface="Tahoma"/>
                <a:cs typeface="Tahoma"/>
              </a:rPr>
              <a:t> </a:t>
            </a:r>
            <a:r>
              <a:rPr sz="2294" spc="62" dirty="0">
                <a:latin typeface="Tahoma"/>
                <a:cs typeface="Tahoma"/>
              </a:rPr>
              <a:t>s</a:t>
            </a:r>
            <a:r>
              <a:rPr sz="2294" spc="9" dirty="0">
                <a:latin typeface="Tahoma"/>
                <a:cs typeface="Tahoma"/>
              </a:rPr>
              <a:t>o</a:t>
            </a:r>
            <a:r>
              <a:rPr sz="2294" spc="49" dirty="0">
                <a:latin typeface="Tahoma"/>
                <a:cs typeface="Tahoma"/>
              </a:rPr>
              <a:t>lo</a:t>
            </a:r>
            <a:r>
              <a:rPr sz="2294" spc="-185" dirty="0">
                <a:latin typeface="Tahoma"/>
                <a:cs typeface="Tahoma"/>
              </a:rPr>
              <a:t> </a:t>
            </a:r>
            <a:r>
              <a:rPr sz="2294" spc="26" dirty="0">
                <a:latin typeface="Tahoma"/>
                <a:cs typeface="Tahoma"/>
              </a:rPr>
              <a:t>l</a:t>
            </a:r>
            <a:r>
              <a:rPr sz="2294" spc="57" dirty="0">
                <a:latin typeface="Tahoma"/>
                <a:cs typeface="Tahoma"/>
              </a:rPr>
              <a:t>u</a:t>
            </a:r>
            <a:r>
              <a:rPr sz="2294" spc="-62" dirty="0">
                <a:latin typeface="Tahoma"/>
                <a:cs typeface="Tahoma"/>
              </a:rPr>
              <a:t>g</a:t>
            </a:r>
            <a:r>
              <a:rPr sz="2294" spc="-4" dirty="0">
                <a:latin typeface="Tahoma"/>
                <a:cs typeface="Tahoma"/>
              </a:rPr>
              <a:t>a</a:t>
            </a:r>
            <a:r>
              <a:rPr sz="2294" spc="-9" dirty="0">
                <a:latin typeface="Tahoma"/>
                <a:cs typeface="Tahoma"/>
              </a:rPr>
              <a:t>r</a:t>
            </a:r>
            <a:endParaRPr sz="2294">
              <a:latin typeface="Tahoma"/>
              <a:cs typeface="Tahoma"/>
            </a:endParaRPr>
          </a:p>
        </p:txBody>
      </p:sp>
      <p:sp>
        <p:nvSpPr>
          <p:cNvPr id="4" name="object 4"/>
          <p:cNvSpPr txBox="1"/>
          <p:nvPr/>
        </p:nvSpPr>
        <p:spPr>
          <a:xfrm>
            <a:off x="2027057" y="2623304"/>
            <a:ext cx="3718112" cy="2112536"/>
          </a:xfrm>
          <a:prstGeom prst="rect">
            <a:avLst/>
          </a:prstGeom>
        </p:spPr>
        <p:txBody>
          <a:bodyPr vert="horz" wrap="square" lIns="0" tIns="7844" rIns="0" bIns="0" rtlCol="0">
            <a:spAutoFit/>
          </a:bodyPr>
          <a:lstStyle/>
          <a:p>
            <a:pPr marL="11206" marR="161373">
              <a:lnSpc>
                <a:spcPct val="101600"/>
              </a:lnSpc>
              <a:spcBef>
                <a:spcPts val="62"/>
              </a:spcBef>
            </a:pPr>
            <a:r>
              <a:rPr sz="1500" spc="9" dirty="0">
                <a:latin typeface="Trebuchet MS"/>
                <a:cs typeface="Trebuchet MS"/>
              </a:rPr>
              <a:t>Orquestación de </a:t>
            </a:r>
            <a:r>
              <a:rPr sz="1500" spc="-4" dirty="0">
                <a:latin typeface="Trebuchet MS"/>
                <a:cs typeface="Trebuchet MS"/>
              </a:rPr>
              <a:t>extremo </a:t>
            </a:r>
            <a:r>
              <a:rPr sz="1500" dirty="0">
                <a:latin typeface="Trebuchet MS"/>
                <a:cs typeface="Trebuchet MS"/>
              </a:rPr>
              <a:t>a </a:t>
            </a:r>
            <a:r>
              <a:rPr sz="1500" spc="-4" dirty="0">
                <a:latin typeface="Trebuchet MS"/>
                <a:cs typeface="Trebuchet MS"/>
              </a:rPr>
              <a:t>extremo </a:t>
            </a:r>
            <a:r>
              <a:rPr sz="1500" spc="9" dirty="0">
                <a:latin typeface="Trebuchet MS"/>
                <a:cs typeface="Trebuchet MS"/>
              </a:rPr>
              <a:t>de </a:t>
            </a:r>
            <a:r>
              <a:rPr sz="1500" spc="13" dirty="0">
                <a:latin typeface="Trebuchet MS"/>
                <a:cs typeface="Trebuchet MS"/>
              </a:rPr>
              <a:t> </a:t>
            </a:r>
            <a:r>
              <a:rPr sz="1500" spc="-26" dirty="0">
                <a:latin typeface="Trebuchet MS"/>
                <a:cs typeface="Trebuchet MS"/>
              </a:rPr>
              <a:t>flujos</a:t>
            </a:r>
            <a:r>
              <a:rPr sz="1500" spc="-88" dirty="0">
                <a:latin typeface="Trebuchet MS"/>
                <a:cs typeface="Trebuchet MS"/>
              </a:rPr>
              <a:t> </a:t>
            </a:r>
            <a:r>
              <a:rPr sz="1500" spc="9" dirty="0">
                <a:latin typeface="Trebuchet MS"/>
                <a:cs typeface="Trebuchet MS"/>
              </a:rPr>
              <a:t>de</a:t>
            </a:r>
            <a:r>
              <a:rPr sz="1500" spc="-75" dirty="0">
                <a:latin typeface="Trebuchet MS"/>
                <a:cs typeface="Trebuchet MS"/>
              </a:rPr>
              <a:t> </a:t>
            </a:r>
            <a:r>
              <a:rPr sz="1500" spc="-35" dirty="0">
                <a:latin typeface="Trebuchet MS"/>
                <a:cs typeface="Trebuchet MS"/>
              </a:rPr>
              <a:t>trabajo</a:t>
            </a:r>
            <a:r>
              <a:rPr sz="1500" spc="-88" dirty="0">
                <a:latin typeface="Trebuchet MS"/>
                <a:cs typeface="Trebuchet MS"/>
              </a:rPr>
              <a:t> </a:t>
            </a:r>
            <a:r>
              <a:rPr sz="1500" spc="9" dirty="0">
                <a:latin typeface="Trebuchet MS"/>
                <a:cs typeface="Trebuchet MS"/>
              </a:rPr>
              <a:t>de</a:t>
            </a:r>
            <a:r>
              <a:rPr sz="1500" spc="-75" dirty="0">
                <a:latin typeface="Trebuchet MS"/>
                <a:cs typeface="Trebuchet MS"/>
              </a:rPr>
              <a:t> </a:t>
            </a:r>
            <a:r>
              <a:rPr sz="1500" spc="31" dirty="0">
                <a:latin typeface="Trebuchet MS"/>
                <a:cs typeface="Trebuchet MS"/>
              </a:rPr>
              <a:t>modelos</a:t>
            </a:r>
            <a:r>
              <a:rPr sz="1500" spc="-88" dirty="0">
                <a:latin typeface="Trebuchet MS"/>
                <a:cs typeface="Trebuchet MS"/>
              </a:rPr>
              <a:t> </a:t>
            </a:r>
            <a:r>
              <a:rPr sz="1500" spc="31" dirty="0">
                <a:latin typeface="Trebuchet MS"/>
                <a:cs typeface="Trebuchet MS"/>
              </a:rPr>
              <a:t>básicos</a:t>
            </a:r>
            <a:r>
              <a:rPr sz="1500" spc="-84" dirty="0">
                <a:latin typeface="Trebuchet MS"/>
                <a:cs typeface="Trebuchet MS"/>
              </a:rPr>
              <a:t> </a:t>
            </a:r>
            <a:r>
              <a:rPr sz="1500" spc="-22" dirty="0">
                <a:latin typeface="Trebuchet MS"/>
                <a:cs typeface="Trebuchet MS"/>
              </a:rPr>
              <a:t>y</a:t>
            </a:r>
            <a:r>
              <a:rPr sz="1500" spc="-93" dirty="0">
                <a:latin typeface="Trebuchet MS"/>
                <a:cs typeface="Trebuchet MS"/>
              </a:rPr>
              <a:t> </a:t>
            </a:r>
            <a:r>
              <a:rPr sz="1500" spc="66" dirty="0">
                <a:latin typeface="Trebuchet MS"/>
                <a:cs typeface="Trebuchet MS"/>
              </a:rPr>
              <a:t>ML </a:t>
            </a:r>
            <a:r>
              <a:rPr sz="1500" spc="-437" dirty="0">
                <a:latin typeface="Trebuchet MS"/>
                <a:cs typeface="Trebuchet MS"/>
              </a:rPr>
              <a:t> </a:t>
            </a:r>
            <a:r>
              <a:rPr sz="1500" spc="9" dirty="0">
                <a:latin typeface="Trebuchet MS"/>
                <a:cs typeface="Trebuchet MS"/>
              </a:rPr>
              <a:t>de </a:t>
            </a:r>
            <a:r>
              <a:rPr sz="1500" spc="13" dirty="0">
                <a:latin typeface="Trebuchet MS"/>
                <a:cs typeface="Trebuchet MS"/>
              </a:rPr>
              <a:t>manera </a:t>
            </a:r>
            <a:r>
              <a:rPr sz="1500" spc="-4" dirty="0">
                <a:latin typeface="Trebuchet MS"/>
                <a:cs typeface="Trebuchet MS"/>
              </a:rPr>
              <a:t>consistente, </a:t>
            </a:r>
            <a:r>
              <a:rPr sz="1500" spc="-18" dirty="0">
                <a:latin typeface="Trebuchet MS"/>
                <a:cs typeface="Trebuchet MS"/>
              </a:rPr>
              <a:t>repetible </a:t>
            </a:r>
            <a:r>
              <a:rPr sz="1500" spc="-22" dirty="0">
                <a:latin typeface="Trebuchet MS"/>
                <a:cs typeface="Trebuchet MS"/>
              </a:rPr>
              <a:t>y </a:t>
            </a:r>
            <a:r>
              <a:rPr sz="1500" spc="-18" dirty="0">
                <a:latin typeface="Trebuchet MS"/>
                <a:cs typeface="Trebuchet MS"/>
              </a:rPr>
              <a:t> automatizada.</a:t>
            </a:r>
            <a:endParaRPr sz="1500">
              <a:latin typeface="Trebuchet MS"/>
              <a:cs typeface="Trebuchet MS"/>
            </a:endParaRPr>
          </a:p>
          <a:p>
            <a:pPr>
              <a:spcBef>
                <a:spcPts val="35"/>
              </a:spcBef>
            </a:pPr>
            <a:endParaRPr sz="1588">
              <a:latin typeface="Trebuchet MS"/>
              <a:cs typeface="Trebuchet MS"/>
            </a:endParaRPr>
          </a:p>
          <a:p>
            <a:pPr marL="11206" marR="4483">
              <a:lnSpc>
                <a:spcPct val="101200"/>
              </a:lnSpc>
              <a:spcBef>
                <a:spcPts val="4"/>
              </a:spcBef>
            </a:pPr>
            <a:r>
              <a:rPr sz="1500" dirty="0">
                <a:latin typeface="Trebuchet MS"/>
                <a:cs typeface="Trebuchet MS"/>
              </a:rPr>
              <a:t>Analice</a:t>
            </a:r>
            <a:r>
              <a:rPr sz="1500" spc="-88" dirty="0">
                <a:latin typeface="Trebuchet MS"/>
                <a:cs typeface="Trebuchet MS"/>
              </a:rPr>
              <a:t> </a:t>
            </a:r>
            <a:r>
              <a:rPr sz="1500" dirty="0">
                <a:latin typeface="Trebuchet MS"/>
                <a:cs typeface="Trebuchet MS"/>
              </a:rPr>
              <a:t>automáticamente</a:t>
            </a:r>
            <a:r>
              <a:rPr sz="1500" spc="-84" dirty="0">
                <a:latin typeface="Trebuchet MS"/>
                <a:cs typeface="Trebuchet MS"/>
              </a:rPr>
              <a:t> </a:t>
            </a:r>
            <a:r>
              <a:rPr sz="1500" spc="13" dirty="0">
                <a:latin typeface="Trebuchet MS"/>
                <a:cs typeface="Trebuchet MS"/>
              </a:rPr>
              <a:t>datos</a:t>
            </a:r>
            <a:r>
              <a:rPr sz="1500" spc="-93" dirty="0">
                <a:latin typeface="Trebuchet MS"/>
                <a:cs typeface="Trebuchet MS"/>
              </a:rPr>
              <a:t> </a:t>
            </a:r>
            <a:r>
              <a:rPr sz="1500" dirty="0">
                <a:latin typeface="Trebuchet MS"/>
                <a:cs typeface="Trebuchet MS"/>
              </a:rPr>
              <a:t>tabulares</a:t>
            </a:r>
            <a:r>
              <a:rPr sz="1500" spc="-93" dirty="0">
                <a:latin typeface="Trebuchet MS"/>
                <a:cs typeface="Trebuchet MS"/>
              </a:rPr>
              <a:t> </a:t>
            </a:r>
            <a:r>
              <a:rPr sz="1500" spc="-22" dirty="0">
                <a:latin typeface="Trebuchet MS"/>
                <a:cs typeface="Trebuchet MS"/>
              </a:rPr>
              <a:t>y </a:t>
            </a:r>
            <a:r>
              <a:rPr sz="1500" spc="-441" dirty="0">
                <a:latin typeface="Trebuchet MS"/>
                <a:cs typeface="Trebuchet MS"/>
              </a:rPr>
              <a:t> </a:t>
            </a:r>
            <a:r>
              <a:rPr sz="1500" spc="9" dirty="0">
                <a:latin typeface="Trebuchet MS"/>
                <a:cs typeface="Trebuchet MS"/>
              </a:rPr>
              <a:t>genere </a:t>
            </a:r>
            <a:r>
              <a:rPr sz="1500" spc="4" dirty="0">
                <a:latin typeface="Trebuchet MS"/>
                <a:cs typeface="Trebuchet MS"/>
              </a:rPr>
              <a:t>pipelines </a:t>
            </a:r>
            <a:r>
              <a:rPr sz="1500" spc="9" dirty="0">
                <a:latin typeface="Trebuchet MS"/>
                <a:cs typeface="Trebuchet MS"/>
              </a:rPr>
              <a:t>de </a:t>
            </a:r>
            <a:r>
              <a:rPr sz="1500" spc="31" dirty="0">
                <a:latin typeface="Trebuchet MS"/>
                <a:cs typeface="Trebuchet MS"/>
              </a:rPr>
              <a:t>modelos </a:t>
            </a:r>
            <a:r>
              <a:rPr sz="1500" spc="9" dirty="0">
                <a:latin typeface="Trebuchet MS"/>
                <a:cs typeface="Trebuchet MS"/>
              </a:rPr>
              <a:t>candidatos </a:t>
            </a:r>
            <a:r>
              <a:rPr sz="1500" spc="13" dirty="0">
                <a:latin typeface="Trebuchet MS"/>
                <a:cs typeface="Trebuchet MS"/>
              </a:rPr>
              <a:t> personalizados </a:t>
            </a:r>
            <a:r>
              <a:rPr sz="1500" dirty="0">
                <a:latin typeface="Trebuchet MS"/>
                <a:cs typeface="Trebuchet MS"/>
              </a:rPr>
              <a:t>para </a:t>
            </a:r>
            <a:r>
              <a:rPr sz="1500" spc="26" dirty="0">
                <a:latin typeface="Trebuchet MS"/>
                <a:cs typeface="Trebuchet MS"/>
              </a:rPr>
              <a:t>un </a:t>
            </a:r>
            <a:r>
              <a:rPr sz="1500" spc="9" dirty="0">
                <a:latin typeface="Trebuchet MS"/>
                <a:cs typeface="Trebuchet MS"/>
              </a:rPr>
              <a:t>problema </a:t>
            </a:r>
            <a:r>
              <a:rPr sz="1500" spc="13" dirty="0">
                <a:latin typeface="Trebuchet MS"/>
                <a:cs typeface="Trebuchet MS"/>
              </a:rPr>
              <a:t>de </a:t>
            </a:r>
            <a:r>
              <a:rPr sz="1500" spc="18" dirty="0">
                <a:latin typeface="Trebuchet MS"/>
                <a:cs typeface="Trebuchet MS"/>
              </a:rPr>
              <a:t> modelado</a:t>
            </a:r>
            <a:r>
              <a:rPr sz="1500" spc="-97" dirty="0">
                <a:latin typeface="Trebuchet MS"/>
                <a:cs typeface="Trebuchet MS"/>
              </a:rPr>
              <a:t> </a:t>
            </a:r>
            <a:r>
              <a:rPr sz="1500" spc="-31" dirty="0">
                <a:latin typeface="Trebuchet MS"/>
                <a:cs typeface="Trebuchet MS"/>
              </a:rPr>
              <a:t>predictivo.</a:t>
            </a:r>
            <a:endParaRPr sz="1500">
              <a:latin typeface="Trebuchet MS"/>
              <a:cs typeface="Trebuchet MS"/>
            </a:endParaRPr>
          </a:p>
        </p:txBody>
      </p:sp>
      <p:sp>
        <p:nvSpPr>
          <p:cNvPr id="5" name="object 5"/>
          <p:cNvSpPr txBox="1"/>
          <p:nvPr/>
        </p:nvSpPr>
        <p:spPr>
          <a:xfrm>
            <a:off x="6293569" y="1121075"/>
            <a:ext cx="3416673" cy="446178"/>
          </a:xfrm>
          <a:prstGeom prst="rect">
            <a:avLst/>
          </a:prstGeom>
        </p:spPr>
        <p:txBody>
          <a:bodyPr vert="horz" wrap="square" lIns="0" tIns="11206" rIns="0" bIns="0" rtlCol="0">
            <a:spAutoFit/>
          </a:bodyPr>
          <a:lstStyle/>
          <a:p>
            <a:pPr marL="11206" marR="4483">
              <a:lnSpc>
                <a:spcPct val="110700"/>
              </a:lnSpc>
              <a:spcBef>
                <a:spcPts val="88"/>
              </a:spcBef>
            </a:pPr>
            <a:r>
              <a:rPr sz="1324" spc="-35" dirty="0">
                <a:latin typeface="Trebuchet MS"/>
                <a:cs typeface="Trebuchet MS"/>
              </a:rPr>
              <a:t>Unifique</a:t>
            </a:r>
            <a:r>
              <a:rPr sz="1324" spc="-115" dirty="0">
                <a:latin typeface="Trebuchet MS"/>
                <a:cs typeface="Trebuchet MS"/>
              </a:rPr>
              <a:t> </a:t>
            </a:r>
            <a:r>
              <a:rPr sz="1324" spc="-13" dirty="0">
                <a:latin typeface="Trebuchet MS"/>
                <a:cs typeface="Trebuchet MS"/>
              </a:rPr>
              <a:t>procesos,</a:t>
            </a:r>
            <a:r>
              <a:rPr sz="1324" spc="-110" dirty="0">
                <a:latin typeface="Trebuchet MS"/>
                <a:cs typeface="Trebuchet MS"/>
              </a:rPr>
              <a:t> </a:t>
            </a:r>
            <a:r>
              <a:rPr sz="1324" spc="-22" dirty="0">
                <a:latin typeface="Trebuchet MS"/>
                <a:cs typeface="Trebuchet MS"/>
              </a:rPr>
              <a:t>herramientas</a:t>
            </a:r>
            <a:r>
              <a:rPr sz="1324" spc="-115" dirty="0">
                <a:latin typeface="Trebuchet MS"/>
                <a:cs typeface="Trebuchet MS"/>
              </a:rPr>
              <a:t> </a:t>
            </a:r>
            <a:r>
              <a:rPr sz="1324" spc="-22" dirty="0">
                <a:latin typeface="Trebuchet MS"/>
                <a:cs typeface="Trebuchet MS"/>
              </a:rPr>
              <a:t>y</a:t>
            </a:r>
            <a:r>
              <a:rPr sz="1324" spc="-115" dirty="0">
                <a:latin typeface="Trebuchet MS"/>
                <a:cs typeface="Trebuchet MS"/>
              </a:rPr>
              <a:t> </a:t>
            </a:r>
            <a:r>
              <a:rPr sz="1324" spc="-40" dirty="0">
                <a:latin typeface="Trebuchet MS"/>
                <a:cs typeface="Trebuchet MS"/>
              </a:rPr>
              <a:t>talento</a:t>
            </a:r>
            <a:r>
              <a:rPr sz="1324" spc="-128" dirty="0">
                <a:latin typeface="Trebuchet MS"/>
                <a:cs typeface="Trebuchet MS"/>
              </a:rPr>
              <a:t> </a:t>
            </a:r>
            <a:r>
              <a:rPr sz="1324" spc="-22" dirty="0">
                <a:latin typeface="Trebuchet MS"/>
                <a:cs typeface="Trebuchet MS"/>
              </a:rPr>
              <a:t>para </a:t>
            </a:r>
            <a:r>
              <a:rPr sz="1324" spc="-383" dirty="0">
                <a:latin typeface="Trebuchet MS"/>
                <a:cs typeface="Trebuchet MS"/>
              </a:rPr>
              <a:t> </a:t>
            </a:r>
            <a:r>
              <a:rPr sz="1324" spc="-13" dirty="0">
                <a:latin typeface="Trebuchet MS"/>
                <a:cs typeface="Trebuchet MS"/>
              </a:rPr>
              <a:t>impulsar</a:t>
            </a:r>
            <a:r>
              <a:rPr sz="1324" spc="-110" dirty="0">
                <a:latin typeface="Trebuchet MS"/>
                <a:cs typeface="Trebuchet MS"/>
              </a:rPr>
              <a:t> </a:t>
            </a:r>
            <a:r>
              <a:rPr sz="1324" spc="9" dirty="0">
                <a:latin typeface="Trebuchet MS"/>
                <a:cs typeface="Trebuchet MS"/>
              </a:rPr>
              <a:t>un</a:t>
            </a:r>
            <a:r>
              <a:rPr sz="1324" spc="-124" dirty="0">
                <a:latin typeface="Trebuchet MS"/>
                <a:cs typeface="Trebuchet MS"/>
              </a:rPr>
              <a:t> </a:t>
            </a:r>
            <a:r>
              <a:rPr sz="1324" spc="-35" dirty="0">
                <a:latin typeface="Trebuchet MS"/>
                <a:cs typeface="Trebuchet MS"/>
              </a:rPr>
              <a:t>retorno</a:t>
            </a:r>
            <a:r>
              <a:rPr sz="1324" spc="-128" dirty="0">
                <a:latin typeface="Trebuchet MS"/>
                <a:cs typeface="Trebuchet MS"/>
              </a:rPr>
              <a:t> </a:t>
            </a:r>
            <a:r>
              <a:rPr sz="1324" spc="-4" dirty="0">
                <a:latin typeface="Trebuchet MS"/>
                <a:cs typeface="Trebuchet MS"/>
              </a:rPr>
              <a:t>de</a:t>
            </a:r>
            <a:r>
              <a:rPr sz="1324" spc="-124" dirty="0">
                <a:latin typeface="Trebuchet MS"/>
                <a:cs typeface="Trebuchet MS"/>
              </a:rPr>
              <a:t> </a:t>
            </a:r>
            <a:r>
              <a:rPr sz="1324" spc="-26" dirty="0">
                <a:latin typeface="Trebuchet MS"/>
                <a:cs typeface="Trebuchet MS"/>
              </a:rPr>
              <a:t>la</a:t>
            </a:r>
            <a:r>
              <a:rPr sz="1324" spc="-124" dirty="0">
                <a:latin typeface="Trebuchet MS"/>
                <a:cs typeface="Trebuchet MS"/>
              </a:rPr>
              <a:t> </a:t>
            </a:r>
            <a:r>
              <a:rPr sz="1324" spc="-22" dirty="0">
                <a:latin typeface="Trebuchet MS"/>
                <a:cs typeface="Trebuchet MS"/>
              </a:rPr>
              <a:t>inversión</a:t>
            </a:r>
            <a:r>
              <a:rPr sz="1324" spc="-119" dirty="0">
                <a:latin typeface="Trebuchet MS"/>
                <a:cs typeface="Trebuchet MS"/>
              </a:rPr>
              <a:t> </a:t>
            </a:r>
            <a:r>
              <a:rPr sz="1324" spc="35" dirty="0">
                <a:latin typeface="Trebuchet MS"/>
                <a:cs typeface="Trebuchet MS"/>
              </a:rPr>
              <a:t>más</a:t>
            </a:r>
            <a:r>
              <a:rPr sz="1324" spc="-119" dirty="0">
                <a:latin typeface="Trebuchet MS"/>
                <a:cs typeface="Trebuchet MS"/>
              </a:rPr>
              <a:t> </a:t>
            </a:r>
            <a:r>
              <a:rPr sz="1324" spc="-44" dirty="0">
                <a:latin typeface="Trebuchet MS"/>
                <a:cs typeface="Trebuchet MS"/>
              </a:rPr>
              <a:t>rápido.</a:t>
            </a:r>
            <a:endParaRPr sz="1324">
              <a:latin typeface="Trebuchet MS"/>
              <a:cs typeface="Trebuchet MS"/>
            </a:endParaRPr>
          </a:p>
        </p:txBody>
      </p:sp>
      <p:sp>
        <p:nvSpPr>
          <p:cNvPr id="6" name="object 6"/>
          <p:cNvSpPr txBox="1"/>
          <p:nvPr/>
        </p:nvSpPr>
        <p:spPr>
          <a:xfrm>
            <a:off x="6293568" y="1794186"/>
            <a:ext cx="1545851" cy="210427"/>
          </a:xfrm>
          <a:prstGeom prst="rect">
            <a:avLst/>
          </a:prstGeom>
        </p:spPr>
        <p:txBody>
          <a:bodyPr vert="horz" wrap="square" lIns="0" tIns="13447" rIns="0" bIns="0" rtlCol="0">
            <a:spAutoFit/>
          </a:bodyPr>
          <a:lstStyle/>
          <a:p>
            <a:pPr marL="11206">
              <a:spcBef>
                <a:spcPts val="106"/>
              </a:spcBef>
            </a:pPr>
            <a:r>
              <a:rPr sz="1279" spc="4" dirty="0">
                <a:latin typeface="Trebuchet MS"/>
                <a:cs typeface="Trebuchet MS"/>
              </a:rPr>
              <a:t>Ge</a:t>
            </a:r>
            <a:r>
              <a:rPr sz="1279" spc="22" dirty="0">
                <a:latin typeface="Trebuchet MS"/>
                <a:cs typeface="Trebuchet MS"/>
              </a:rPr>
              <a:t>n</a:t>
            </a:r>
            <a:r>
              <a:rPr sz="1279" spc="-4" dirty="0">
                <a:latin typeface="Trebuchet MS"/>
                <a:cs typeface="Trebuchet MS"/>
              </a:rPr>
              <a:t>e</a:t>
            </a:r>
            <a:r>
              <a:rPr sz="1279" spc="-35" dirty="0">
                <a:latin typeface="Trebuchet MS"/>
                <a:cs typeface="Trebuchet MS"/>
              </a:rPr>
              <a:t>r</a:t>
            </a:r>
            <a:r>
              <a:rPr sz="1279" spc="18" dirty="0">
                <a:latin typeface="Trebuchet MS"/>
                <a:cs typeface="Trebuchet MS"/>
              </a:rPr>
              <a:t>e</a:t>
            </a:r>
            <a:r>
              <a:rPr sz="1279" spc="-97" dirty="0">
                <a:latin typeface="Trebuchet MS"/>
                <a:cs typeface="Trebuchet MS"/>
              </a:rPr>
              <a:t> </a:t>
            </a:r>
            <a:r>
              <a:rPr sz="1279" spc="-4" dirty="0">
                <a:latin typeface="Trebuchet MS"/>
                <a:cs typeface="Trebuchet MS"/>
              </a:rPr>
              <a:t>e</a:t>
            </a:r>
            <a:r>
              <a:rPr sz="1279" spc="-84" dirty="0">
                <a:latin typeface="Trebuchet MS"/>
                <a:cs typeface="Trebuchet MS"/>
              </a:rPr>
              <a:t>f</a:t>
            </a:r>
            <a:r>
              <a:rPr sz="1279" spc="-57" dirty="0">
                <a:latin typeface="Trebuchet MS"/>
                <a:cs typeface="Trebuchet MS"/>
              </a:rPr>
              <a:t>i</a:t>
            </a:r>
            <a:r>
              <a:rPr sz="1279" spc="4" dirty="0">
                <a:latin typeface="Trebuchet MS"/>
                <a:cs typeface="Trebuchet MS"/>
              </a:rPr>
              <a:t>c</a:t>
            </a:r>
            <a:r>
              <a:rPr sz="1279" spc="-57" dirty="0">
                <a:latin typeface="Trebuchet MS"/>
                <a:cs typeface="Trebuchet MS"/>
              </a:rPr>
              <a:t>i</a:t>
            </a:r>
            <a:r>
              <a:rPr sz="1279" spc="-4" dirty="0">
                <a:latin typeface="Trebuchet MS"/>
                <a:cs typeface="Trebuchet MS"/>
              </a:rPr>
              <a:t>e</a:t>
            </a:r>
            <a:r>
              <a:rPr sz="1279" spc="22" dirty="0">
                <a:latin typeface="Trebuchet MS"/>
                <a:cs typeface="Trebuchet MS"/>
              </a:rPr>
              <a:t>n</a:t>
            </a:r>
            <a:r>
              <a:rPr sz="1279" spc="4" dirty="0">
                <a:latin typeface="Trebuchet MS"/>
                <a:cs typeface="Trebuchet MS"/>
              </a:rPr>
              <a:t>c</a:t>
            </a:r>
            <a:r>
              <a:rPr sz="1279" spc="-57" dirty="0">
                <a:latin typeface="Trebuchet MS"/>
                <a:cs typeface="Trebuchet MS"/>
              </a:rPr>
              <a:t>i</a:t>
            </a:r>
            <a:r>
              <a:rPr sz="1279" spc="22" dirty="0">
                <a:latin typeface="Trebuchet MS"/>
                <a:cs typeface="Trebuchet MS"/>
              </a:rPr>
              <a:t>a</a:t>
            </a:r>
            <a:r>
              <a:rPr sz="1279" spc="-97" dirty="0">
                <a:latin typeface="Trebuchet MS"/>
                <a:cs typeface="Trebuchet MS"/>
              </a:rPr>
              <a:t> </a:t>
            </a:r>
            <a:r>
              <a:rPr sz="1279" spc="-4" dirty="0">
                <a:latin typeface="Trebuchet MS"/>
                <a:cs typeface="Trebuchet MS"/>
              </a:rPr>
              <a:t>e</a:t>
            </a:r>
            <a:r>
              <a:rPr sz="1279" spc="22" dirty="0">
                <a:latin typeface="Trebuchet MS"/>
                <a:cs typeface="Trebuchet MS"/>
              </a:rPr>
              <a:t>n</a:t>
            </a:r>
            <a:r>
              <a:rPr sz="1279" spc="-101" dirty="0">
                <a:latin typeface="Trebuchet MS"/>
                <a:cs typeface="Trebuchet MS"/>
              </a:rPr>
              <a:t>:</a:t>
            </a:r>
            <a:endParaRPr sz="1279">
              <a:latin typeface="Trebuchet MS"/>
              <a:cs typeface="Trebuchet MS"/>
            </a:endParaRPr>
          </a:p>
        </p:txBody>
      </p:sp>
      <p:sp>
        <p:nvSpPr>
          <p:cNvPr id="7" name="object 7"/>
          <p:cNvSpPr txBox="1"/>
          <p:nvPr/>
        </p:nvSpPr>
        <p:spPr>
          <a:xfrm>
            <a:off x="6293569" y="2215666"/>
            <a:ext cx="3880037" cy="1697207"/>
          </a:xfrm>
          <a:prstGeom prst="rect">
            <a:avLst/>
          </a:prstGeom>
        </p:spPr>
        <p:txBody>
          <a:bodyPr vert="horz" wrap="square" lIns="0" tIns="8965" rIns="0" bIns="0" rtlCol="0">
            <a:spAutoFit/>
          </a:bodyPr>
          <a:lstStyle/>
          <a:p>
            <a:pPr marL="282964" marR="129435" indent="-271757">
              <a:lnSpc>
                <a:spcPct val="107600"/>
              </a:lnSpc>
              <a:spcBef>
                <a:spcPts val="71"/>
              </a:spcBef>
              <a:buClr>
                <a:srgbClr val="001141"/>
              </a:buClr>
              <a:buFont typeface="Arial MT"/>
              <a:buChar char="•"/>
              <a:tabLst>
                <a:tab pos="282403" algn="l"/>
                <a:tab pos="282964" algn="l"/>
              </a:tabLst>
            </a:pPr>
            <a:r>
              <a:rPr sz="1324" spc="-26" dirty="0">
                <a:latin typeface="Trebuchet MS"/>
                <a:cs typeface="Trebuchet MS"/>
              </a:rPr>
              <a:t>L</a:t>
            </a:r>
            <a:r>
              <a:rPr sz="1324" spc="-31" dirty="0">
                <a:latin typeface="Trebuchet MS"/>
                <a:cs typeface="Trebuchet MS"/>
              </a:rPr>
              <a:t>o</a:t>
            </a:r>
            <a:r>
              <a:rPr sz="1324" spc="93" dirty="0">
                <a:latin typeface="Trebuchet MS"/>
                <a:cs typeface="Trebuchet MS"/>
              </a:rPr>
              <a:t>s</a:t>
            </a:r>
            <a:r>
              <a:rPr sz="1324" spc="-115" dirty="0">
                <a:latin typeface="Trebuchet MS"/>
                <a:cs typeface="Trebuchet MS"/>
              </a:rPr>
              <a:t> </a:t>
            </a:r>
            <a:r>
              <a:rPr sz="1324" spc="-4" dirty="0">
                <a:latin typeface="Trebuchet MS"/>
                <a:cs typeface="Trebuchet MS"/>
              </a:rPr>
              <a:t>b</a:t>
            </a:r>
            <a:r>
              <a:rPr sz="1324" spc="-22" dirty="0">
                <a:latin typeface="Trebuchet MS"/>
                <a:cs typeface="Trebuchet MS"/>
              </a:rPr>
              <a:t>e</a:t>
            </a:r>
            <a:r>
              <a:rPr sz="1324" spc="-13" dirty="0">
                <a:latin typeface="Trebuchet MS"/>
                <a:cs typeface="Trebuchet MS"/>
              </a:rPr>
              <a:t>n</a:t>
            </a:r>
            <a:r>
              <a:rPr sz="1324" spc="-9" dirty="0">
                <a:latin typeface="Trebuchet MS"/>
                <a:cs typeface="Trebuchet MS"/>
              </a:rPr>
              <a:t>e</a:t>
            </a:r>
            <a:r>
              <a:rPr sz="1324" spc="-101" dirty="0">
                <a:latin typeface="Trebuchet MS"/>
                <a:cs typeface="Trebuchet MS"/>
              </a:rPr>
              <a:t>f</a:t>
            </a:r>
            <a:r>
              <a:rPr sz="1324" spc="-71" dirty="0">
                <a:latin typeface="Trebuchet MS"/>
                <a:cs typeface="Trebuchet MS"/>
              </a:rPr>
              <a:t>i</a:t>
            </a:r>
            <a:r>
              <a:rPr sz="1324" spc="-18" dirty="0">
                <a:latin typeface="Trebuchet MS"/>
                <a:cs typeface="Trebuchet MS"/>
              </a:rPr>
              <a:t>c</a:t>
            </a:r>
            <a:r>
              <a:rPr sz="1324" spc="-71" dirty="0">
                <a:latin typeface="Trebuchet MS"/>
                <a:cs typeface="Trebuchet MS"/>
              </a:rPr>
              <a:t>i</a:t>
            </a:r>
            <a:r>
              <a:rPr sz="1324" spc="-9" dirty="0">
                <a:latin typeface="Trebuchet MS"/>
                <a:cs typeface="Trebuchet MS"/>
              </a:rPr>
              <a:t>o</a:t>
            </a:r>
            <a:r>
              <a:rPr sz="1324" spc="93" dirty="0">
                <a:latin typeface="Trebuchet MS"/>
                <a:cs typeface="Trebuchet MS"/>
              </a:rPr>
              <a:t>s</a:t>
            </a:r>
            <a:r>
              <a:rPr sz="1324" spc="-115" dirty="0">
                <a:latin typeface="Trebuchet MS"/>
                <a:cs typeface="Trebuchet MS"/>
              </a:rPr>
              <a:t> </a:t>
            </a:r>
            <a:r>
              <a:rPr sz="1324" spc="-4" dirty="0">
                <a:latin typeface="Trebuchet MS"/>
                <a:cs typeface="Trebuchet MS"/>
              </a:rPr>
              <a:t>de</a:t>
            </a:r>
            <a:r>
              <a:rPr sz="1324" spc="-119" dirty="0">
                <a:latin typeface="Trebuchet MS"/>
                <a:cs typeface="Trebuchet MS"/>
              </a:rPr>
              <a:t> </a:t>
            </a:r>
            <a:r>
              <a:rPr sz="1324" spc="-49" dirty="0">
                <a:latin typeface="Trebuchet MS"/>
                <a:cs typeface="Trebuchet MS"/>
              </a:rPr>
              <a:t>l</a:t>
            </a:r>
            <a:r>
              <a:rPr sz="1324" dirty="0">
                <a:latin typeface="Trebuchet MS"/>
                <a:cs typeface="Trebuchet MS"/>
              </a:rPr>
              <a:t>a</a:t>
            </a:r>
            <a:r>
              <a:rPr sz="1324" spc="-124" dirty="0">
                <a:latin typeface="Trebuchet MS"/>
                <a:cs typeface="Trebuchet MS"/>
              </a:rPr>
              <a:t> </a:t>
            </a:r>
            <a:r>
              <a:rPr sz="1324" spc="-18" dirty="0">
                <a:latin typeface="Trebuchet MS"/>
                <a:cs typeface="Trebuchet MS"/>
              </a:rPr>
              <a:t>c</a:t>
            </a:r>
            <a:r>
              <a:rPr sz="1324" spc="-71" dirty="0">
                <a:latin typeface="Trebuchet MS"/>
                <a:cs typeface="Trebuchet MS"/>
              </a:rPr>
              <a:t>i</a:t>
            </a:r>
            <a:r>
              <a:rPr sz="1324" spc="-22" dirty="0">
                <a:latin typeface="Trebuchet MS"/>
                <a:cs typeface="Trebuchet MS"/>
              </a:rPr>
              <a:t>e</a:t>
            </a:r>
            <a:r>
              <a:rPr sz="1324" spc="-13" dirty="0">
                <a:latin typeface="Trebuchet MS"/>
                <a:cs typeface="Trebuchet MS"/>
              </a:rPr>
              <a:t>n</a:t>
            </a:r>
            <a:r>
              <a:rPr sz="1324" spc="-9" dirty="0">
                <a:latin typeface="Trebuchet MS"/>
                <a:cs typeface="Trebuchet MS"/>
              </a:rPr>
              <a:t>c</a:t>
            </a:r>
            <a:r>
              <a:rPr sz="1324" spc="-71" dirty="0">
                <a:latin typeface="Trebuchet MS"/>
                <a:cs typeface="Trebuchet MS"/>
              </a:rPr>
              <a:t>i</a:t>
            </a:r>
            <a:r>
              <a:rPr sz="1324" dirty="0">
                <a:latin typeface="Trebuchet MS"/>
                <a:cs typeface="Trebuchet MS"/>
              </a:rPr>
              <a:t>a</a:t>
            </a:r>
            <a:r>
              <a:rPr sz="1324" spc="-124" dirty="0">
                <a:latin typeface="Trebuchet MS"/>
                <a:cs typeface="Trebuchet MS"/>
              </a:rPr>
              <a:t> </a:t>
            </a:r>
            <a:r>
              <a:rPr sz="1324" spc="-4" dirty="0">
                <a:latin typeface="Trebuchet MS"/>
                <a:cs typeface="Trebuchet MS"/>
              </a:rPr>
              <a:t>de</a:t>
            </a:r>
            <a:r>
              <a:rPr sz="1324" spc="-119" dirty="0">
                <a:latin typeface="Trebuchet MS"/>
                <a:cs typeface="Trebuchet MS"/>
              </a:rPr>
              <a:t> </a:t>
            </a:r>
            <a:r>
              <a:rPr sz="1324" spc="-4" dirty="0">
                <a:latin typeface="Trebuchet MS"/>
                <a:cs typeface="Trebuchet MS"/>
              </a:rPr>
              <a:t>d</a:t>
            </a:r>
            <a:r>
              <a:rPr sz="1324" spc="-71" dirty="0">
                <a:latin typeface="Trebuchet MS"/>
                <a:cs typeface="Trebuchet MS"/>
              </a:rPr>
              <a:t>a</a:t>
            </a:r>
            <a:r>
              <a:rPr sz="1324" spc="-53" dirty="0">
                <a:latin typeface="Trebuchet MS"/>
                <a:cs typeface="Trebuchet MS"/>
              </a:rPr>
              <a:t>t</a:t>
            </a:r>
            <a:r>
              <a:rPr sz="1324" spc="-9" dirty="0">
                <a:latin typeface="Trebuchet MS"/>
                <a:cs typeface="Trebuchet MS"/>
              </a:rPr>
              <a:t>o</a:t>
            </a:r>
            <a:r>
              <a:rPr sz="1324" spc="79" dirty="0">
                <a:latin typeface="Trebuchet MS"/>
                <a:cs typeface="Trebuchet MS"/>
              </a:rPr>
              <a:t>s</a:t>
            </a:r>
            <a:r>
              <a:rPr sz="1324" spc="-146" dirty="0">
                <a:latin typeface="Trebuchet MS"/>
                <a:cs typeface="Trebuchet MS"/>
              </a:rPr>
              <a:t>,</a:t>
            </a:r>
            <a:r>
              <a:rPr sz="1324" spc="-115" dirty="0">
                <a:latin typeface="Trebuchet MS"/>
                <a:cs typeface="Trebuchet MS"/>
              </a:rPr>
              <a:t> </a:t>
            </a:r>
            <a:r>
              <a:rPr sz="1324" spc="-22" dirty="0">
                <a:latin typeface="Trebuchet MS"/>
                <a:cs typeface="Trebuchet MS"/>
              </a:rPr>
              <a:t>e</a:t>
            </a:r>
            <a:r>
              <a:rPr sz="1324" spc="-44" dirty="0">
                <a:latin typeface="Trebuchet MS"/>
                <a:cs typeface="Trebuchet MS"/>
              </a:rPr>
              <a:t>l  </a:t>
            </a:r>
            <a:r>
              <a:rPr sz="1324" spc="-40" dirty="0">
                <a:latin typeface="Trebuchet MS"/>
                <a:cs typeface="Trebuchet MS"/>
              </a:rPr>
              <a:t>aprendizaje</a:t>
            </a:r>
            <a:r>
              <a:rPr sz="1324" spc="-119" dirty="0">
                <a:latin typeface="Trebuchet MS"/>
                <a:cs typeface="Trebuchet MS"/>
              </a:rPr>
              <a:t> </a:t>
            </a:r>
            <a:r>
              <a:rPr sz="1324" spc="-31" dirty="0">
                <a:latin typeface="Trebuchet MS"/>
                <a:cs typeface="Trebuchet MS"/>
              </a:rPr>
              <a:t>automático</a:t>
            </a:r>
            <a:r>
              <a:rPr sz="1324" spc="-128" dirty="0">
                <a:latin typeface="Trebuchet MS"/>
                <a:cs typeface="Trebuchet MS"/>
              </a:rPr>
              <a:t> </a:t>
            </a:r>
            <a:r>
              <a:rPr sz="1324" spc="-22" dirty="0">
                <a:latin typeface="Trebuchet MS"/>
                <a:cs typeface="Trebuchet MS"/>
              </a:rPr>
              <a:t>y</a:t>
            </a:r>
            <a:r>
              <a:rPr sz="1324" spc="-119" dirty="0">
                <a:latin typeface="Trebuchet MS"/>
                <a:cs typeface="Trebuchet MS"/>
              </a:rPr>
              <a:t> </a:t>
            </a:r>
            <a:r>
              <a:rPr sz="1324" spc="-22" dirty="0">
                <a:latin typeface="Trebuchet MS"/>
                <a:cs typeface="Trebuchet MS"/>
              </a:rPr>
              <a:t>la</a:t>
            </a:r>
            <a:r>
              <a:rPr sz="1324" spc="-124" dirty="0">
                <a:latin typeface="Trebuchet MS"/>
                <a:cs typeface="Trebuchet MS"/>
              </a:rPr>
              <a:t> </a:t>
            </a:r>
            <a:r>
              <a:rPr sz="1324" spc="-35" dirty="0">
                <a:latin typeface="Trebuchet MS"/>
                <a:cs typeface="Trebuchet MS"/>
              </a:rPr>
              <a:t>inteligencia</a:t>
            </a:r>
            <a:r>
              <a:rPr sz="1324" spc="-119" dirty="0">
                <a:latin typeface="Trebuchet MS"/>
                <a:cs typeface="Trebuchet MS"/>
              </a:rPr>
              <a:t> </a:t>
            </a:r>
            <a:r>
              <a:rPr sz="1324" spc="-62" dirty="0">
                <a:latin typeface="Trebuchet MS"/>
                <a:cs typeface="Trebuchet MS"/>
              </a:rPr>
              <a:t>artificial </a:t>
            </a:r>
            <a:r>
              <a:rPr sz="1324" spc="-388" dirty="0">
                <a:latin typeface="Trebuchet MS"/>
                <a:cs typeface="Trebuchet MS"/>
              </a:rPr>
              <a:t> </a:t>
            </a:r>
            <a:r>
              <a:rPr sz="1324" spc="31" dirty="0">
                <a:latin typeface="Trebuchet MS"/>
                <a:cs typeface="Trebuchet MS"/>
              </a:rPr>
              <a:t>os</a:t>
            </a:r>
            <a:r>
              <a:rPr sz="1324" spc="-18" dirty="0">
                <a:latin typeface="Trebuchet MS"/>
                <a:cs typeface="Trebuchet MS"/>
              </a:rPr>
              <a:t>c</a:t>
            </a:r>
            <a:r>
              <a:rPr sz="1324" spc="-71" dirty="0">
                <a:latin typeface="Trebuchet MS"/>
                <a:cs typeface="Trebuchet MS"/>
              </a:rPr>
              <a:t>i</a:t>
            </a:r>
            <a:r>
              <a:rPr sz="1324" spc="-49" dirty="0">
                <a:latin typeface="Trebuchet MS"/>
                <a:cs typeface="Trebuchet MS"/>
              </a:rPr>
              <a:t>l</a:t>
            </a:r>
            <a:r>
              <a:rPr sz="1324" spc="-22" dirty="0">
                <a:latin typeface="Trebuchet MS"/>
                <a:cs typeface="Trebuchet MS"/>
              </a:rPr>
              <a:t>a</a:t>
            </a:r>
            <a:r>
              <a:rPr sz="1324" spc="18" dirty="0">
                <a:latin typeface="Trebuchet MS"/>
                <a:cs typeface="Trebuchet MS"/>
              </a:rPr>
              <a:t>n</a:t>
            </a:r>
            <a:r>
              <a:rPr sz="1324" spc="-124" dirty="0">
                <a:latin typeface="Trebuchet MS"/>
                <a:cs typeface="Trebuchet MS"/>
              </a:rPr>
              <a:t> </a:t>
            </a:r>
            <a:r>
              <a:rPr sz="1324" spc="-22" dirty="0">
                <a:latin typeface="Trebuchet MS"/>
                <a:cs typeface="Trebuchet MS"/>
              </a:rPr>
              <a:t>e</a:t>
            </a:r>
            <a:r>
              <a:rPr sz="1324" spc="-4" dirty="0">
                <a:latin typeface="Trebuchet MS"/>
                <a:cs typeface="Trebuchet MS"/>
              </a:rPr>
              <a:t>n</a:t>
            </a:r>
            <a:r>
              <a:rPr sz="1324" spc="-101" dirty="0">
                <a:latin typeface="Trebuchet MS"/>
                <a:cs typeface="Trebuchet MS"/>
              </a:rPr>
              <a:t>t</a:t>
            </a:r>
            <a:r>
              <a:rPr sz="1324" spc="-57" dirty="0">
                <a:latin typeface="Trebuchet MS"/>
                <a:cs typeface="Trebuchet MS"/>
              </a:rPr>
              <a:t>r</a:t>
            </a:r>
            <a:r>
              <a:rPr sz="1324" spc="-4" dirty="0">
                <a:latin typeface="Trebuchet MS"/>
                <a:cs typeface="Trebuchet MS"/>
              </a:rPr>
              <a:t>e</a:t>
            </a:r>
            <a:r>
              <a:rPr sz="1324" spc="-119" dirty="0">
                <a:latin typeface="Trebuchet MS"/>
                <a:cs typeface="Trebuchet MS"/>
              </a:rPr>
              <a:t> </a:t>
            </a:r>
            <a:r>
              <a:rPr sz="1324" spc="71" dirty="0">
                <a:latin typeface="Trebuchet MS"/>
                <a:cs typeface="Trebuchet MS"/>
              </a:rPr>
              <a:t>$</a:t>
            </a:r>
            <a:r>
              <a:rPr sz="1324" spc="-132" dirty="0">
                <a:latin typeface="Trebuchet MS"/>
                <a:cs typeface="Trebuchet MS"/>
              </a:rPr>
              <a:t> </a:t>
            </a:r>
            <a:r>
              <a:rPr sz="1324" spc="75" dirty="0">
                <a:latin typeface="Trebuchet MS"/>
                <a:cs typeface="Trebuchet MS"/>
              </a:rPr>
              <a:t>1</a:t>
            </a:r>
            <a:r>
              <a:rPr sz="1324" spc="-159" dirty="0">
                <a:latin typeface="Trebuchet MS"/>
                <a:cs typeface="Trebuchet MS"/>
              </a:rPr>
              <a:t>,</a:t>
            </a:r>
            <a:r>
              <a:rPr sz="1324" spc="97" dirty="0">
                <a:latin typeface="Trebuchet MS"/>
                <a:cs typeface="Trebuchet MS"/>
              </a:rPr>
              <a:t>2</a:t>
            </a:r>
            <a:r>
              <a:rPr sz="1324" spc="-124" dirty="0">
                <a:latin typeface="Trebuchet MS"/>
                <a:cs typeface="Trebuchet MS"/>
              </a:rPr>
              <a:t> </a:t>
            </a:r>
            <a:r>
              <a:rPr sz="1324" spc="26" dirty="0">
                <a:latin typeface="Trebuchet MS"/>
                <a:cs typeface="Trebuchet MS"/>
              </a:rPr>
              <a:t>m</a:t>
            </a:r>
            <a:r>
              <a:rPr sz="1324" spc="-71" dirty="0">
                <a:latin typeface="Trebuchet MS"/>
                <a:cs typeface="Trebuchet MS"/>
              </a:rPr>
              <a:t>i</a:t>
            </a:r>
            <a:r>
              <a:rPr sz="1324" spc="-49" dirty="0">
                <a:latin typeface="Trebuchet MS"/>
                <a:cs typeface="Trebuchet MS"/>
              </a:rPr>
              <a:t>ll</a:t>
            </a:r>
            <a:r>
              <a:rPr sz="1324" spc="-13" dirty="0">
                <a:latin typeface="Trebuchet MS"/>
                <a:cs typeface="Trebuchet MS"/>
              </a:rPr>
              <a:t>o</a:t>
            </a:r>
            <a:r>
              <a:rPr sz="1324" spc="-4" dirty="0">
                <a:latin typeface="Trebuchet MS"/>
                <a:cs typeface="Trebuchet MS"/>
              </a:rPr>
              <a:t>n</a:t>
            </a:r>
            <a:r>
              <a:rPr sz="1324" spc="-22" dirty="0">
                <a:latin typeface="Trebuchet MS"/>
                <a:cs typeface="Trebuchet MS"/>
              </a:rPr>
              <a:t>e</a:t>
            </a:r>
            <a:r>
              <a:rPr sz="1324" spc="93" dirty="0">
                <a:latin typeface="Trebuchet MS"/>
                <a:cs typeface="Trebuchet MS"/>
              </a:rPr>
              <a:t>s</a:t>
            </a:r>
            <a:r>
              <a:rPr sz="1324" spc="-115" dirty="0">
                <a:latin typeface="Trebuchet MS"/>
                <a:cs typeface="Trebuchet MS"/>
              </a:rPr>
              <a:t> </a:t>
            </a:r>
            <a:r>
              <a:rPr sz="1324" spc="-22" dirty="0">
                <a:latin typeface="Trebuchet MS"/>
                <a:cs typeface="Trebuchet MS"/>
              </a:rPr>
              <a:t>y</a:t>
            </a:r>
            <a:r>
              <a:rPr sz="1324" spc="-119" dirty="0">
                <a:latin typeface="Trebuchet MS"/>
                <a:cs typeface="Trebuchet MS"/>
              </a:rPr>
              <a:t> </a:t>
            </a:r>
            <a:r>
              <a:rPr sz="1324" spc="71" dirty="0">
                <a:latin typeface="Trebuchet MS"/>
                <a:cs typeface="Trebuchet MS"/>
              </a:rPr>
              <a:t>$</a:t>
            </a:r>
            <a:r>
              <a:rPr sz="1324" spc="-132" dirty="0">
                <a:latin typeface="Trebuchet MS"/>
                <a:cs typeface="Trebuchet MS"/>
              </a:rPr>
              <a:t> </a:t>
            </a:r>
            <a:r>
              <a:rPr sz="1324" spc="75" dirty="0">
                <a:latin typeface="Trebuchet MS"/>
                <a:cs typeface="Trebuchet MS"/>
              </a:rPr>
              <a:t>3</a:t>
            </a:r>
            <a:r>
              <a:rPr sz="1324" spc="-159" dirty="0">
                <a:latin typeface="Trebuchet MS"/>
                <a:cs typeface="Trebuchet MS"/>
              </a:rPr>
              <a:t>,</a:t>
            </a:r>
            <a:r>
              <a:rPr sz="1324" spc="97" dirty="0">
                <a:latin typeface="Trebuchet MS"/>
                <a:cs typeface="Trebuchet MS"/>
              </a:rPr>
              <a:t>4</a:t>
            </a:r>
            <a:r>
              <a:rPr sz="1324" spc="-124" dirty="0">
                <a:latin typeface="Trebuchet MS"/>
                <a:cs typeface="Trebuchet MS"/>
              </a:rPr>
              <a:t> </a:t>
            </a:r>
            <a:r>
              <a:rPr sz="1324" spc="26" dirty="0">
                <a:latin typeface="Trebuchet MS"/>
                <a:cs typeface="Trebuchet MS"/>
              </a:rPr>
              <a:t>m</a:t>
            </a:r>
            <a:r>
              <a:rPr sz="1324" spc="-71" dirty="0">
                <a:latin typeface="Trebuchet MS"/>
                <a:cs typeface="Trebuchet MS"/>
              </a:rPr>
              <a:t>i</a:t>
            </a:r>
            <a:r>
              <a:rPr sz="1324" spc="-49" dirty="0">
                <a:latin typeface="Trebuchet MS"/>
                <a:cs typeface="Trebuchet MS"/>
              </a:rPr>
              <a:t>ll</a:t>
            </a:r>
            <a:r>
              <a:rPr sz="1324" spc="-13" dirty="0">
                <a:latin typeface="Trebuchet MS"/>
                <a:cs typeface="Trebuchet MS"/>
              </a:rPr>
              <a:t>o</a:t>
            </a:r>
            <a:r>
              <a:rPr sz="1324" spc="-4" dirty="0">
                <a:latin typeface="Trebuchet MS"/>
                <a:cs typeface="Trebuchet MS"/>
              </a:rPr>
              <a:t>n</a:t>
            </a:r>
            <a:r>
              <a:rPr sz="1324" spc="-22" dirty="0">
                <a:latin typeface="Trebuchet MS"/>
                <a:cs typeface="Trebuchet MS"/>
              </a:rPr>
              <a:t>e</a:t>
            </a:r>
            <a:r>
              <a:rPr sz="1324" spc="93" dirty="0">
                <a:latin typeface="Trebuchet MS"/>
                <a:cs typeface="Trebuchet MS"/>
              </a:rPr>
              <a:t>s</a:t>
            </a:r>
            <a:r>
              <a:rPr sz="1324" spc="-115" dirty="0">
                <a:latin typeface="Trebuchet MS"/>
                <a:cs typeface="Trebuchet MS"/>
              </a:rPr>
              <a:t> </a:t>
            </a:r>
            <a:r>
              <a:rPr sz="1324" spc="-22" dirty="0">
                <a:latin typeface="Trebuchet MS"/>
                <a:cs typeface="Trebuchet MS"/>
              </a:rPr>
              <a:t>e</a:t>
            </a:r>
            <a:r>
              <a:rPr sz="1324" spc="13" dirty="0">
                <a:latin typeface="Trebuchet MS"/>
                <a:cs typeface="Trebuchet MS"/>
              </a:rPr>
              <a:t>n  </a:t>
            </a:r>
            <a:r>
              <a:rPr sz="1324" spc="-9" dirty="0">
                <a:latin typeface="Trebuchet MS"/>
                <a:cs typeface="Trebuchet MS"/>
              </a:rPr>
              <a:t>ah</a:t>
            </a:r>
            <a:r>
              <a:rPr sz="1324" spc="-18" dirty="0">
                <a:latin typeface="Trebuchet MS"/>
                <a:cs typeface="Trebuchet MS"/>
              </a:rPr>
              <a:t>o</a:t>
            </a:r>
            <a:r>
              <a:rPr sz="1324" spc="-57" dirty="0">
                <a:latin typeface="Trebuchet MS"/>
                <a:cs typeface="Trebuchet MS"/>
              </a:rPr>
              <a:t>rr</a:t>
            </a:r>
            <a:r>
              <a:rPr sz="1324" spc="-13" dirty="0">
                <a:latin typeface="Trebuchet MS"/>
                <a:cs typeface="Trebuchet MS"/>
              </a:rPr>
              <a:t>o</a:t>
            </a:r>
            <a:r>
              <a:rPr sz="1324" spc="93" dirty="0">
                <a:latin typeface="Trebuchet MS"/>
                <a:cs typeface="Trebuchet MS"/>
              </a:rPr>
              <a:t>s</a:t>
            </a:r>
            <a:r>
              <a:rPr sz="1324" spc="-115" dirty="0">
                <a:latin typeface="Trebuchet MS"/>
                <a:cs typeface="Trebuchet MS"/>
              </a:rPr>
              <a:t> </a:t>
            </a:r>
            <a:r>
              <a:rPr sz="1324" spc="-4" dirty="0">
                <a:latin typeface="Trebuchet MS"/>
                <a:cs typeface="Trebuchet MS"/>
              </a:rPr>
              <a:t>de</a:t>
            </a:r>
            <a:r>
              <a:rPr sz="1324" spc="-119" dirty="0">
                <a:latin typeface="Trebuchet MS"/>
                <a:cs typeface="Trebuchet MS"/>
              </a:rPr>
              <a:t> </a:t>
            </a:r>
            <a:r>
              <a:rPr sz="1324" spc="-18" dirty="0">
                <a:latin typeface="Trebuchet MS"/>
                <a:cs typeface="Trebuchet MS"/>
              </a:rPr>
              <a:t>c</a:t>
            </a:r>
            <a:r>
              <a:rPr sz="1324" spc="-13" dirty="0">
                <a:latin typeface="Trebuchet MS"/>
                <a:cs typeface="Trebuchet MS"/>
              </a:rPr>
              <a:t>o</a:t>
            </a:r>
            <a:r>
              <a:rPr sz="1324" spc="75" dirty="0">
                <a:latin typeface="Trebuchet MS"/>
                <a:cs typeface="Trebuchet MS"/>
              </a:rPr>
              <a:t>s</a:t>
            </a:r>
            <a:r>
              <a:rPr sz="1324" spc="-101" dirty="0">
                <a:latin typeface="Trebuchet MS"/>
                <a:cs typeface="Trebuchet MS"/>
              </a:rPr>
              <a:t>t</a:t>
            </a:r>
            <a:r>
              <a:rPr sz="1324" spc="-13" dirty="0">
                <a:latin typeface="Trebuchet MS"/>
                <a:cs typeface="Trebuchet MS"/>
              </a:rPr>
              <a:t>o</a:t>
            </a:r>
            <a:r>
              <a:rPr sz="1324" spc="75" dirty="0">
                <a:latin typeface="Trebuchet MS"/>
                <a:cs typeface="Trebuchet MS"/>
              </a:rPr>
              <a:t>s</a:t>
            </a:r>
            <a:r>
              <a:rPr sz="1324" spc="-146" dirty="0">
                <a:latin typeface="Trebuchet MS"/>
                <a:cs typeface="Trebuchet MS"/>
              </a:rPr>
              <a:t>.</a:t>
            </a:r>
            <a:endParaRPr sz="1324">
              <a:latin typeface="Trebuchet MS"/>
              <a:cs typeface="Trebuchet MS"/>
            </a:endParaRPr>
          </a:p>
          <a:p>
            <a:pPr marL="282964" marR="4483" indent="-271757">
              <a:lnSpc>
                <a:spcPts val="1755"/>
              </a:lnSpc>
              <a:spcBef>
                <a:spcPts val="26"/>
              </a:spcBef>
              <a:buClr>
                <a:srgbClr val="001141"/>
              </a:buClr>
              <a:buFont typeface="Arial MT"/>
              <a:buChar char="•"/>
              <a:tabLst>
                <a:tab pos="282403" algn="l"/>
                <a:tab pos="282964" algn="l"/>
              </a:tabLst>
            </a:pPr>
            <a:r>
              <a:rPr sz="1324" spc="-26" dirty="0">
                <a:latin typeface="Trebuchet MS"/>
                <a:cs typeface="Trebuchet MS"/>
              </a:rPr>
              <a:t>Eficiencias</a:t>
            </a:r>
            <a:r>
              <a:rPr sz="1324" spc="-115" dirty="0">
                <a:latin typeface="Trebuchet MS"/>
                <a:cs typeface="Trebuchet MS"/>
              </a:rPr>
              <a:t> </a:t>
            </a:r>
            <a:r>
              <a:rPr sz="1324" dirty="0">
                <a:latin typeface="Trebuchet MS"/>
                <a:cs typeface="Trebuchet MS"/>
              </a:rPr>
              <a:t>en</a:t>
            </a:r>
            <a:r>
              <a:rPr sz="1324" spc="-124" dirty="0">
                <a:latin typeface="Trebuchet MS"/>
                <a:cs typeface="Trebuchet MS"/>
              </a:rPr>
              <a:t> </a:t>
            </a:r>
            <a:r>
              <a:rPr sz="1324" spc="-22" dirty="0">
                <a:latin typeface="Trebuchet MS"/>
                <a:cs typeface="Trebuchet MS"/>
              </a:rPr>
              <a:t>la</a:t>
            </a:r>
            <a:r>
              <a:rPr sz="1324" spc="-124" dirty="0">
                <a:latin typeface="Trebuchet MS"/>
                <a:cs typeface="Trebuchet MS"/>
              </a:rPr>
              <a:t> </a:t>
            </a:r>
            <a:r>
              <a:rPr sz="1324" spc="-13" dirty="0">
                <a:latin typeface="Trebuchet MS"/>
                <a:cs typeface="Trebuchet MS"/>
              </a:rPr>
              <a:t>gestión</a:t>
            </a:r>
            <a:r>
              <a:rPr sz="1324" spc="-124" dirty="0">
                <a:latin typeface="Trebuchet MS"/>
                <a:cs typeface="Trebuchet MS"/>
              </a:rPr>
              <a:t> </a:t>
            </a:r>
            <a:r>
              <a:rPr sz="1324" spc="-4" dirty="0">
                <a:latin typeface="Trebuchet MS"/>
                <a:cs typeface="Trebuchet MS"/>
              </a:rPr>
              <a:t>de</a:t>
            </a:r>
            <a:r>
              <a:rPr sz="1324" spc="-115" dirty="0">
                <a:latin typeface="Trebuchet MS"/>
                <a:cs typeface="Trebuchet MS"/>
              </a:rPr>
              <a:t> </a:t>
            </a:r>
            <a:r>
              <a:rPr sz="1324" spc="-18" dirty="0">
                <a:latin typeface="Trebuchet MS"/>
                <a:cs typeface="Trebuchet MS"/>
              </a:rPr>
              <a:t>contenedores</a:t>
            </a:r>
            <a:r>
              <a:rPr sz="1324" spc="-115" dirty="0">
                <a:latin typeface="Trebuchet MS"/>
                <a:cs typeface="Trebuchet MS"/>
              </a:rPr>
              <a:t> </a:t>
            </a:r>
            <a:r>
              <a:rPr sz="1324" spc="-4" dirty="0">
                <a:latin typeface="Trebuchet MS"/>
                <a:cs typeface="Trebuchet MS"/>
              </a:rPr>
              <a:t>que</a:t>
            </a:r>
            <a:r>
              <a:rPr sz="1324" spc="-119" dirty="0">
                <a:latin typeface="Trebuchet MS"/>
                <a:cs typeface="Trebuchet MS"/>
              </a:rPr>
              <a:t> </a:t>
            </a:r>
            <a:r>
              <a:rPr sz="1324" spc="-18" dirty="0">
                <a:latin typeface="Trebuchet MS"/>
                <a:cs typeface="Trebuchet MS"/>
              </a:rPr>
              <a:t>van </a:t>
            </a:r>
            <a:r>
              <a:rPr sz="1324" spc="-383" dirty="0">
                <a:latin typeface="Trebuchet MS"/>
                <a:cs typeface="Trebuchet MS"/>
              </a:rPr>
              <a:t> </a:t>
            </a:r>
            <a:r>
              <a:rPr sz="1324" spc="-18" dirty="0">
                <a:latin typeface="Trebuchet MS"/>
                <a:cs typeface="Trebuchet MS"/>
              </a:rPr>
              <a:t>d</a:t>
            </a:r>
            <a:r>
              <a:rPr sz="1324" spc="-9" dirty="0">
                <a:latin typeface="Trebuchet MS"/>
                <a:cs typeface="Trebuchet MS"/>
              </a:rPr>
              <a:t>e</a:t>
            </a:r>
            <a:r>
              <a:rPr sz="1324" spc="75" dirty="0">
                <a:latin typeface="Trebuchet MS"/>
                <a:cs typeface="Trebuchet MS"/>
              </a:rPr>
              <a:t>s</a:t>
            </a:r>
            <a:r>
              <a:rPr sz="1324" spc="-18" dirty="0">
                <a:latin typeface="Trebuchet MS"/>
                <a:cs typeface="Trebuchet MS"/>
              </a:rPr>
              <a:t>d</a:t>
            </a:r>
            <a:r>
              <a:rPr sz="1324" spc="9" dirty="0">
                <a:latin typeface="Trebuchet MS"/>
                <a:cs typeface="Trebuchet MS"/>
              </a:rPr>
              <a:t>e</a:t>
            </a:r>
            <a:r>
              <a:rPr sz="1324" spc="-119" dirty="0">
                <a:latin typeface="Trebuchet MS"/>
                <a:cs typeface="Trebuchet MS"/>
              </a:rPr>
              <a:t> </a:t>
            </a:r>
            <a:r>
              <a:rPr sz="1324" spc="71" dirty="0">
                <a:latin typeface="Trebuchet MS"/>
                <a:cs typeface="Trebuchet MS"/>
              </a:rPr>
              <a:t>$</a:t>
            </a:r>
            <a:r>
              <a:rPr sz="1324" spc="-132" dirty="0">
                <a:latin typeface="Trebuchet MS"/>
                <a:cs typeface="Trebuchet MS"/>
              </a:rPr>
              <a:t> </a:t>
            </a:r>
            <a:r>
              <a:rPr sz="1324" spc="75" dirty="0">
                <a:latin typeface="Trebuchet MS"/>
                <a:cs typeface="Trebuchet MS"/>
              </a:rPr>
              <a:t>12</a:t>
            </a:r>
            <a:r>
              <a:rPr sz="1324" spc="-159" dirty="0">
                <a:latin typeface="Trebuchet MS"/>
                <a:cs typeface="Trebuchet MS"/>
              </a:rPr>
              <a:t>,</a:t>
            </a:r>
            <a:r>
              <a:rPr sz="1324" spc="97" dirty="0">
                <a:latin typeface="Trebuchet MS"/>
                <a:cs typeface="Trebuchet MS"/>
              </a:rPr>
              <a:t>5</a:t>
            </a:r>
            <a:r>
              <a:rPr sz="1324" spc="-124" dirty="0">
                <a:latin typeface="Trebuchet MS"/>
                <a:cs typeface="Trebuchet MS"/>
              </a:rPr>
              <a:t> </a:t>
            </a:r>
            <a:r>
              <a:rPr sz="1324" spc="26" dirty="0">
                <a:latin typeface="Trebuchet MS"/>
                <a:cs typeface="Trebuchet MS"/>
              </a:rPr>
              <a:t>m</a:t>
            </a:r>
            <a:r>
              <a:rPr sz="1324" spc="-71" dirty="0">
                <a:latin typeface="Trebuchet MS"/>
                <a:cs typeface="Trebuchet MS"/>
              </a:rPr>
              <a:t>i</a:t>
            </a:r>
            <a:r>
              <a:rPr sz="1324" spc="-49" dirty="0">
                <a:latin typeface="Trebuchet MS"/>
                <a:cs typeface="Trebuchet MS"/>
              </a:rPr>
              <a:t>ll</a:t>
            </a:r>
            <a:r>
              <a:rPr sz="1324" spc="-13" dirty="0">
                <a:latin typeface="Trebuchet MS"/>
                <a:cs typeface="Trebuchet MS"/>
              </a:rPr>
              <a:t>o</a:t>
            </a:r>
            <a:r>
              <a:rPr sz="1324" spc="-4" dirty="0">
                <a:latin typeface="Trebuchet MS"/>
                <a:cs typeface="Trebuchet MS"/>
              </a:rPr>
              <a:t>n</a:t>
            </a:r>
            <a:r>
              <a:rPr sz="1324" spc="-22" dirty="0">
                <a:latin typeface="Trebuchet MS"/>
                <a:cs typeface="Trebuchet MS"/>
              </a:rPr>
              <a:t>e</a:t>
            </a:r>
            <a:r>
              <a:rPr sz="1324" spc="93" dirty="0">
                <a:latin typeface="Trebuchet MS"/>
                <a:cs typeface="Trebuchet MS"/>
              </a:rPr>
              <a:t>s</a:t>
            </a:r>
            <a:r>
              <a:rPr sz="1324" spc="-115" dirty="0">
                <a:latin typeface="Trebuchet MS"/>
                <a:cs typeface="Trebuchet MS"/>
              </a:rPr>
              <a:t> </a:t>
            </a:r>
            <a:r>
              <a:rPr sz="1324" dirty="0">
                <a:latin typeface="Trebuchet MS"/>
                <a:cs typeface="Trebuchet MS"/>
              </a:rPr>
              <a:t>a</a:t>
            </a:r>
            <a:r>
              <a:rPr sz="1324" spc="-124" dirty="0">
                <a:latin typeface="Trebuchet MS"/>
                <a:cs typeface="Trebuchet MS"/>
              </a:rPr>
              <a:t> </a:t>
            </a:r>
            <a:r>
              <a:rPr sz="1324" spc="71" dirty="0">
                <a:latin typeface="Trebuchet MS"/>
                <a:cs typeface="Trebuchet MS"/>
              </a:rPr>
              <a:t>$</a:t>
            </a:r>
            <a:r>
              <a:rPr sz="1324" spc="-132" dirty="0">
                <a:latin typeface="Trebuchet MS"/>
                <a:cs typeface="Trebuchet MS"/>
              </a:rPr>
              <a:t> </a:t>
            </a:r>
            <a:r>
              <a:rPr sz="1324" spc="75" dirty="0">
                <a:latin typeface="Trebuchet MS"/>
                <a:cs typeface="Trebuchet MS"/>
              </a:rPr>
              <a:t>14</a:t>
            </a:r>
            <a:r>
              <a:rPr sz="1324" spc="-159" dirty="0">
                <a:latin typeface="Trebuchet MS"/>
                <a:cs typeface="Trebuchet MS"/>
              </a:rPr>
              <a:t>,</a:t>
            </a:r>
            <a:r>
              <a:rPr sz="1324" spc="97" dirty="0">
                <a:latin typeface="Trebuchet MS"/>
                <a:cs typeface="Trebuchet MS"/>
              </a:rPr>
              <a:t>4</a:t>
            </a:r>
            <a:r>
              <a:rPr sz="1324" spc="-124" dirty="0">
                <a:latin typeface="Trebuchet MS"/>
                <a:cs typeface="Trebuchet MS"/>
              </a:rPr>
              <a:t> </a:t>
            </a:r>
            <a:r>
              <a:rPr sz="1324" spc="26" dirty="0">
                <a:latin typeface="Trebuchet MS"/>
                <a:cs typeface="Trebuchet MS"/>
              </a:rPr>
              <a:t>m</a:t>
            </a:r>
            <a:r>
              <a:rPr sz="1324" spc="-71" dirty="0">
                <a:latin typeface="Trebuchet MS"/>
                <a:cs typeface="Trebuchet MS"/>
              </a:rPr>
              <a:t>i</a:t>
            </a:r>
            <a:r>
              <a:rPr sz="1324" spc="-49" dirty="0">
                <a:latin typeface="Trebuchet MS"/>
                <a:cs typeface="Trebuchet MS"/>
              </a:rPr>
              <a:t>ll</a:t>
            </a:r>
            <a:r>
              <a:rPr sz="1324" spc="-13" dirty="0">
                <a:latin typeface="Trebuchet MS"/>
                <a:cs typeface="Trebuchet MS"/>
              </a:rPr>
              <a:t>o</a:t>
            </a:r>
            <a:r>
              <a:rPr sz="1324" spc="-4" dirty="0">
                <a:latin typeface="Trebuchet MS"/>
                <a:cs typeface="Trebuchet MS"/>
              </a:rPr>
              <a:t>n</a:t>
            </a:r>
            <a:r>
              <a:rPr sz="1324" spc="-22" dirty="0">
                <a:latin typeface="Trebuchet MS"/>
                <a:cs typeface="Trebuchet MS"/>
              </a:rPr>
              <a:t>e</a:t>
            </a:r>
            <a:r>
              <a:rPr sz="1324" spc="75" dirty="0">
                <a:latin typeface="Trebuchet MS"/>
                <a:cs typeface="Trebuchet MS"/>
              </a:rPr>
              <a:t>s</a:t>
            </a:r>
            <a:r>
              <a:rPr sz="1324" spc="-146" dirty="0">
                <a:latin typeface="Trebuchet MS"/>
                <a:cs typeface="Trebuchet MS"/>
              </a:rPr>
              <a:t>.</a:t>
            </a:r>
            <a:endParaRPr sz="1324">
              <a:latin typeface="Trebuchet MS"/>
              <a:cs typeface="Trebuchet MS"/>
            </a:endParaRPr>
          </a:p>
          <a:p>
            <a:pPr>
              <a:spcBef>
                <a:spcPts val="31"/>
              </a:spcBef>
            </a:pPr>
            <a:endParaRPr sz="1279">
              <a:latin typeface="Trebuchet MS"/>
              <a:cs typeface="Trebuchet MS"/>
            </a:endParaRPr>
          </a:p>
          <a:p>
            <a:pPr marL="11206"/>
            <a:r>
              <a:rPr sz="971" spc="-13" dirty="0">
                <a:latin typeface="Tahoma"/>
                <a:cs typeface="Tahoma"/>
              </a:rPr>
              <a:t>Fuente:</a:t>
            </a:r>
            <a:r>
              <a:rPr sz="971" spc="-88" dirty="0">
                <a:latin typeface="Tahoma"/>
                <a:cs typeface="Tahoma"/>
              </a:rPr>
              <a:t> </a:t>
            </a:r>
            <a:r>
              <a:rPr sz="971" u="heavy" spc="4" dirty="0">
                <a:uFill>
                  <a:solidFill>
                    <a:srgbClr val="000000"/>
                  </a:solidFill>
                </a:uFill>
                <a:latin typeface="Tahoma"/>
                <a:cs typeface="Tahoma"/>
              </a:rPr>
              <a:t>Forrester’s</a:t>
            </a:r>
            <a:r>
              <a:rPr sz="971" u="heavy" spc="-93" dirty="0">
                <a:uFill>
                  <a:solidFill>
                    <a:srgbClr val="000000"/>
                  </a:solidFill>
                </a:uFill>
                <a:latin typeface="Tahoma"/>
                <a:cs typeface="Tahoma"/>
              </a:rPr>
              <a:t> </a:t>
            </a:r>
            <a:r>
              <a:rPr sz="971" u="heavy" spc="-4" dirty="0">
                <a:uFill>
                  <a:solidFill>
                    <a:srgbClr val="000000"/>
                  </a:solidFill>
                </a:uFill>
                <a:latin typeface="Tahoma"/>
                <a:cs typeface="Tahoma"/>
              </a:rPr>
              <a:t>Total</a:t>
            </a:r>
            <a:r>
              <a:rPr sz="971" u="heavy" spc="-88" dirty="0">
                <a:uFill>
                  <a:solidFill>
                    <a:srgbClr val="000000"/>
                  </a:solidFill>
                </a:uFill>
                <a:latin typeface="Tahoma"/>
                <a:cs typeface="Tahoma"/>
              </a:rPr>
              <a:t> </a:t>
            </a:r>
            <a:r>
              <a:rPr sz="971" u="heavy" spc="4" dirty="0">
                <a:uFill>
                  <a:solidFill>
                    <a:srgbClr val="000000"/>
                  </a:solidFill>
                </a:uFill>
                <a:latin typeface="Tahoma"/>
                <a:cs typeface="Tahoma"/>
              </a:rPr>
              <a:t>Economic</a:t>
            </a:r>
            <a:r>
              <a:rPr sz="971" u="heavy" spc="-79" dirty="0">
                <a:uFill>
                  <a:solidFill>
                    <a:srgbClr val="000000"/>
                  </a:solidFill>
                </a:uFill>
                <a:latin typeface="Tahoma"/>
                <a:cs typeface="Tahoma"/>
              </a:rPr>
              <a:t> </a:t>
            </a:r>
            <a:r>
              <a:rPr sz="971" u="heavy" spc="4" dirty="0">
                <a:uFill>
                  <a:solidFill>
                    <a:srgbClr val="000000"/>
                  </a:solidFill>
                </a:uFill>
                <a:latin typeface="Tahoma"/>
                <a:cs typeface="Tahoma"/>
              </a:rPr>
              <a:t>Impact</a:t>
            </a:r>
            <a:r>
              <a:rPr sz="971" u="heavy" spc="-84" dirty="0">
                <a:uFill>
                  <a:solidFill>
                    <a:srgbClr val="000000"/>
                  </a:solidFill>
                </a:uFill>
                <a:latin typeface="Tahoma"/>
                <a:cs typeface="Tahoma"/>
              </a:rPr>
              <a:t> </a:t>
            </a:r>
            <a:r>
              <a:rPr sz="971" u="heavy" spc="-4" dirty="0">
                <a:uFill>
                  <a:solidFill>
                    <a:srgbClr val="000000"/>
                  </a:solidFill>
                </a:uFill>
                <a:latin typeface="Tahoma"/>
                <a:cs typeface="Tahoma"/>
              </a:rPr>
              <a:t>on</a:t>
            </a:r>
            <a:r>
              <a:rPr sz="971" u="heavy" spc="-93" dirty="0">
                <a:uFill>
                  <a:solidFill>
                    <a:srgbClr val="000000"/>
                  </a:solidFill>
                </a:uFill>
                <a:latin typeface="Tahoma"/>
                <a:cs typeface="Tahoma"/>
              </a:rPr>
              <a:t> </a:t>
            </a:r>
            <a:r>
              <a:rPr sz="971" u="heavy" spc="4" dirty="0">
                <a:uFill>
                  <a:solidFill>
                    <a:srgbClr val="000000"/>
                  </a:solidFill>
                </a:uFill>
                <a:latin typeface="Tahoma"/>
                <a:cs typeface="Tahoma"/>
              </a:rPr>
              <a:t>Cloud</a:t>
            </a:r>
            <a:r>
              <a:rPr sz="971" u="heavy" spc="-84" dirty="0">
                <a:uFill>
                  <a:solidFill>
                    <a:srgbClr val="000000"/>
                  </a:solidFill>
                </a:uFill>
                <a:latin typeface="Tahoma"/>
                <a:cs typeface="Tahoma"/>
              </a:rPr>
              <a:t> </a:t>
            </a:r>
            <a:r>
              <a:rPr sz="971" u="heavy" spc="9" dirty="0">
                <a:uFill>
                  <a:solidFill>
                    <a:srgbClr val="000000"/>
                  </a:solidFill>
                </a:uFill>
                <a:latin typeface="Tahoma"/>
                <a:cs typeface="Tahoma"/>
              </a:rPr>
              <a:t>Pak</a:t>
            </a:r>
            <a:r>
              <a:rPr sz="971" u="heavy" spc="-88" dirty="0">
                <a:uFill>
                  <a:solidFill>
                    <a:srgbClr val="000000"/>
                  </a:solidFill>
                </a:uFill>
                <a:latin typeface="Tahoma"/>
                <a:cs typeface="Tahoma"/>
              </a:rPr>
              <a:t> </a:t>
            </a:r>
            <a:r>
              <a:rPr sz="971" u="heavy" spc="-9" dirty="0">
                <a:uFill>
                  <a:solidFill>
                    <a:srgbClr val="000000"/>
                  </a:solidFill>
                </a:uFill>
                <a:latin typeface="Tahoma"/>
                <a:cs typeface="Tahoma"/>
              </a:rPr>
              <a:t>for</a:t>
            </a:r>
            <a:r>
              <a:rPr sz="971" u="heavy" spc="-79" dirty="0">
                <a:uFill>
                  <a:solidFill>
                    <a:srgbClr val="000000"/>
                  </a:solidFill>
                </a:uFill>
                <a:latin typeface="Tahoma"/>
                <a:cs typeface="Tahoma"/>
              </a:rPr>
              <a:t> </a:t>
            </a:r>
            <a:r>
              <a:rPr sz="971" u="heavy" spc="-13" dirty="0">
                <a:uFill>
                  <a:solidFill>
                    <a:srgbClr val="000000"/>
                  </a:solidFill>
                </a:uFill>
                <a:latin typeface="Tahoma"/>
                <a:cs typeface="Tahoma"/>
              </a:rPr>
              <a:t>Data</a:t>
            </a:r>
            <a:endParaRPr sz="971">
              <a:latin typeface="Tahoma"/>
              <a:cs typeface="Tahoma"/>
            </a:endParaRPr>
          </a:p>
        </p:txBody>
      </p:sp>
    </p:spTree>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object 2"/>
          <p:cNvPicPr/>
          <p:nvPr/>
        </p:nvPicPr>
        <p:blipFill>
          <a:blip r:embed="rId4" cstate="print"/>
          <a:stretch>
            <a:fillRect/>
          </a:stretch>
        </p:blipFill>
        <p:spPr>
          <a:xfrm>
            <a:off x="7867947" y="3291743"/>
            <a:ext cx="1233997" cy="492915"/>
          </a:xfrm>
          <a:prstGeom prst="rect">
            <a:avLst/>
          </a:prstGeom>
        </p:spPr>
      </p:pic>
      <p:pic>
        <p:nvPicPr>
          <p:cNvPr id="3" name="object 3"/>
          <p:cNvPicPr/>
          <p:nvPr/>
        </p:nvPicPr>
        <p:blipFill>
          <a:blip r:embed="rId5" cstate="print"/>
          <a:stretch>
            <a:fillRect/>
          </a:stretch>
        </p:blipFill>
        <p:spPr>
          <a:xfrm>
            <a:off x="1748118" y="994255"/>
            <a:ext cx="4872046" cy="4877627"/>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DCAA8-CAB0-142F-E8FA-00ED63D0D2FC}"/>
              </a:ext>
            </a:extLst>
          </p:cNvPr>
          <p:cNvSpPr>
            <a:spLocks noGrp="1"/>
          </p:cNvSpPr>
          <p:nvPr>
            <p:ph type="title"/>
          </p:nvPr>
        </p:nvSpPr>
        <p:spPr>
          <a:xfrm>
            <a:off x="1868117" y="1143509"/>
            <a:ext cx="1916393" cy="485618"/>
          </a:xfrm>
        </p:spPr>
        <p:txBody>
          <a:bodyPr>
            <a:normAutofit fontScale="90000"/>
          </a:bodyPr>
          <a:lstStyle/>
          <a:p>
            <a:r>
              <a:rPr lang="es" dirty="0"/>
              <a:t>Hitos de la IA</a:t>
            </a:r>
          </a:p>
        </p:txBody>
      </p:sp>
      <p:sp>
        <p:nvSpPr>
          <p:cNvPr id="34" name="TextBox 33">
            <a:extLst>
              <a:ext uri="{FF2B5EF4-FFF2-40B4-BE49-F238E27FC236}">
                <a16:creationId xmlns:a16="http://schemas.microsoft.com/office/drawing/2014/main" id="{32622D2B-BC2E-0A6A-CA79-DB7E50D66847}"/>
              </a:ext>
            </a:extLst>
          </p:cNvPr>
          <p:cNvSpPr txBox="1"/>
          <p:nvPr/>
        </p:nvSpPr>
        <p:spPr>
          <a:xfrm>
            <a:off x="2101465" y="4307103"/>
            <a:ext cx="1475681" cy="13325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rtlCol="0" anchor="t">
            <a:noAutofit/>
          </a:bodyPr>
          <a:lstStyle/>
          <a:p>
            <a:pPr>
              <a:lnSpc>
                <a:spcPct val="120000"/>
              </a:lnSpc>
            </a:pPr>
            <a:r>
              <a:rPr lang="es" sz="656" b="1" dirty="0"/>
              <a:t>1950</a:t>
            </a:r>
          </a:p>
          <a:p>
            <a:r>
              <a:rPr lang="es" sz="1019" dirty="0"/>
              <a:t>Alan Turing publicó el artículo </a:t>
            </a:r>
            <a:r>
              <a:rPr lang="es" sz="1019" u="sng" dirty="0"/>
              <a:t>Computing Machinery and Intelligence introduciendo la pregunta: "¿Pueden las máquinas pensar?"</a:t>
            </a:r>
          </a:p>
        </p:txBody>
      </p:sp>
      <p:sp>
        <p:nvSpPr>
          <p:cNvPr id="37" name="TextBox 36">
            <a:extLst>
              <a:ext uri="{FF2B5EF4-FFF2-40B4-BE49-F238E27FC236}">
                <a16:creationId xmlns:a16="http://schemas.microsoft.com/office/drawing/2014/main" id="{3B9C1C67-5248-0A85-0AE9-FBEC68A0E2D4}"/>
              </a:ext>
            </a:extLst>
          </p:cNvPr>
          <p:cNvSpPr txBox="1"/>
          <p:nvPr/>
        </p:nvSpPr>
        <p:spPr>
          <a:xfrm>
            <a:off x="6062724" y="4307102"/>
            <a:ext cx="1467307" cy="11916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rtlCol="0" anchor="t">
            <a:noAutofit/>
          </a:bodyPr>
          <a:lstStyle/>
          <a:p>
            <a:pPr>
              <a:lnSpc>
                <a:spcPct val="120000"/>
              </a:lnSpc>
            </a:pPr>
            <a:r>
              <a:rPr lang="es" sz="656" b="1" dirty="0"/>
              <a:t>1997</a:t>
            </a:r>
          </a:p>
          <a:p>
            <a:r>
              <a:rPr lang="es" sz="1019" dirty="0"/>
              <a:t>La supercomputadora Deep Blue de IBM vence al entonces campeón mundial de ajedrez, Garry Kasparov, en una partida de ajedrez (y revancha).</a:t>
            </a:r>
          </a:p>
        </p:txBody>
      </p:sp>
      <p:sp>
        <p:nvSpPr>
          <p:cNvPr id="39" name="TextBox 38">
            <a:extLst>
              <a:ext uri="{FF2B5EF4-FFF2-40B4-BE49-F238E27FC236}">
                <a16:creationId xmlns:a16="http://schemas.microsoft.com/office/drawing/2014/main" id="{41A490F1-86A3-605B-AF8A-6E8877C2228D}"/>
              </a:ext>
            </a:extLst>
          </p:cNvPr>
          <p:cNvSpPr txBox="1"/>
          <p:nvPr/>
        </p:nvSpPr>
        <p:spPr>
          <a:xfrm>
            <a:off x="8011404" y="4307103"/>
            <a:ext cx="1317220" cy="14911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rtlCol="0" anchor="t">
            <a:noAutofit/>
          </a:bodyPr>
          <a:lstStyle/>
          <a:p>
            <a:pPr>
              <a:lnSpc>
                <a:spcPct val="120000"/>
              </a:lnSpc>
            </a:pPr>
            <a:r>
              <a:rPr lang="es" sz="656" b="1" dirty="0"/>
              <a:t>2016</a:t>
            </a:r>
          </a:p>
          <a:p>
            <a:pPr>
              <a:lnSpc>
                <a:spcPct val="110000"/>
              </a:lnSpc>
            </a:pPr>
            <a:r>
              <a:rPr lang="es" sz="1019" dirty="0"/>
              <a:t>El programa AlphaGo de DeepMind, impulsado </a:t>
            </a:r>
            <a:br>
              <a:rPr lang="en-US" sz="1019" dirty="0"/>
            </a:br>
            <a:r>
              <a:rPr lang="es" sz="1019" dirty="0"/>
              <a:t>por una red neuronal profunda, vence a Lee Sodol, el campeón mundial de Go, </a:t>
            </a:r>
            <a:br>
              <a:rPr lang="en-US" sz="1019" dirty="0"/>
            </a:br>
            <a:r>
              <a:rPr lang="es" sz="1019" dirty="0"/>
              <a:t>en una partida de cinco juegos.</a:t>
            </a:r>
          </a:p>
        </p:txBody>
      </p:sp>
      <p:sp>
        <p:nvSpPr>
          <p:cNvPr id="40" name="TextBox 39">
            <a:extLst>
              <a:ext uri="{FF2B5EF4-FFF2-40B4-BE49-F238E27FC236}">
                <a16:creationId xmlns:a16="http://schemas.microsoft.com/office/drawing/2014/main" id="{DD03839E-5314-EAE1-4552-AFAA5FAB4DBC}"/>
              </a:ext>
            </a:extLst>
          </p:cNvPr>
          <p:cNvSpPr txBox="1"/>
          <p:nvPr/>
        </p:nvSpPr>
        <p:spPr>
          <a:xfrm>
            <a:off x="3104689" y="2055163"/>
            <a:ext cx="1483605" cy="11916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rtlCol="0" anchor="t">
            <a:noAutofit/>
          </a:bodyPr>
          <a:lstStyle/>
          <a:p>
            <a:pPr>
              <a:lnSpc>
                <a:spcPct val="120000"/>
              </a:lnSpc>
            </a:pPr>
            <a:r>
              <a:rPr lang="es" sz="656" b="1" dirty="0"/>
              <a:t>1956</a:t>
            </a:r>
          </a:p>
          <a:p>
            <a:r>
              <a:rPr lang="es" sz="1019" dirty="0"/>
              <a:t>Monedas de John McCarthy</a:t>
            </a:r>
          </a:p>
          <a:p>
            <a:r>
              <a:rPr lang="es" sz="1019" dirty="0"/>
              <a:t>el término "inteligencia artificial" en la primera conferencia sobre IA en Dartmouth College.</a:t>
            </a:r>
          </a:p>
        </p:txBody>
      </p:sp>
      <p:sp>
        <p:nvSpPr>
          <p:cNvPr id="41" name="TextBox 40">
            <a:extLst>
              <a:ext uri="{FF2B5EF4-FFF2-40B4-BE49-F238E27FC236}">
                <a16:creationId xmlns:a16="http://schemas.microsoft.com/office/drawing/2014/main" id="{73B271B9-1D05-3242-4AD2-82A2E4F39A99}"/>
              </a:ext>
            </a:extLst>
          </p:cNvPr>
          <p:cNvSpPr txBox="1"/>
          <p:nvPr/>
        </p:nvSpPr>
        <p:spPr>
          <a:xfrm>
            <a:off x="5072866" y="2055163"/>
            <a:ext cx="1469160" cy="11916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rtlCol="0" anchor="t">
            <a:noAutofit/>
          </a:bodyPr>
          <a:lstStyle/>
          <a:p>
            <a:pPr>
              <a:lnSpc>
                <a:spcPct val="120000"/>
              </a:lnSpc>
            </a:pPr>
            <a:r>
              <a:rPr lang="es" sz="656" b="1" dirty="0"/>
              <a:t>década de 1980</a:t>
            </a:r>
          </a:p>
          <a:p>
            <a:pPr>
              <a:lnSpc>
                <a:spcPct val="110000"/>
              </a:lnSpc>
            </a:pPr>
            <a:r>
              <a:rPr lang="es" sz="1019" dirty="0"/>
              <a:t>Las redes neuronales </a:t>
            </a:r>
            <a:br>
              <a:rPr lang="en-US" sz="1019" dirty="0"/>
            </a:br>
            <a:r>
              <a:rPr lang="es" sz="1019" dirty="0"/>
              <a:t>se utilizan ampliamente </a:t>
            </a:r>
            <a:br>
              <a:rPr lang="en-US" sz="1019" dirty="0"/>
            </a:br>
            <a:r>
              <a:rPr lang="es" sz="1019" dirty="0"/>
              <a:t>en aplicaciones de IA.</a:t>
            </a:r>
          </a:p>
        </p:txBody>
      </p:sp>
      <p:sp>
        <p:nvSpPr>
          <p:cNvPr id="42" name="TextBox 41">
            <a:extLst>
              <a:ext uri="{FF2B5EF4-FFF2-40B4-BE49-F238E27FC236}">
                <a16:creationId xmlns:a16="http://schemas.microsoft.com/office/drawing/2014/main" id="{4BE943CA-E165-6AA5-BCCF-8657218267D2}"/>
              </a:ext>
            </a:extLst>
          </p:cNvPr>
          <p:cNvSpPr txBox="1"/>
          <p:nvPr/>
        </p:nvSpPr>
        <p:spPr>
          <a:xfrm>
            <a:off x="7041576" y="2055163"/>
            <a:ext cx="1317220" cy="10751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rtlCol="0" anchor="t">
            <a:noAutofit/>
          </a:bodyPr>
          <a:lstStyle/>
          <a:p>
            <a:pPr>
              <a:lnSpc>
                <a:spcPct val="120000"/>
              </a:lnSpc>
            </a:pPr>
            <a:r>
              <a:rPr lang="es" sz="656" b="1" dirty="0"/>
              <a:t>2011</a:t>
            </a:r>
          </a:p>
          <a:p>
            <a:r>
              <a:rPr lang="es" sz="1019" dirty="0"/>
              <a:t>IBM Watson vence a los campeones Ken Jennings y Brad Rutter en </a:t>
            </a:r>
            <a:r>
              <a:rPr lang="es" sz="1019" i="1" dirty="0"/>
              <a:t>Jeopardy!</a:t>
            </a:r>
            <a:endParaRPr lang="en-US" sz="1019" dirty="0"/>
          </a:p>
        </p:txBody>
      </p:sp>
      <p:cxnSp>
        <p:nvCxnSpPr>
          <p:cNvPr id="26" name="Straight Connector 25">
            <a:extLst>
              <a:ext uri="{FF2B5EF4-FFF2-40B4-BE49-F238E27FC236}">
                <a16:creationId xmlns:a16="http://schemas.microsoft.com/office/drawing/2014/main" id="{B9B9CB0A-22DA-3F7C-5D83-F2558427E9C9}"/>
              </a:ext>
            </a:extLst>
          </p:cNvPr>
          <p:cNvCxnSpPr>
            <a:cxnSpLocks/>
          </p:cNvCxnSpPr>
          <p:nvPr/>
        </p:nvCxnSpPr>
        <p:spPr bwMode="auto">
          <a:xfrm>
            <a:off x="2023121" y="3876076"/>
            <a:ext cx="0" cy="1863520"/>
          </a:xfrm>
          <a:prstGeom prst="line">
            <a:avLst/>
          </a:prstGeom>
          <a:ln w="12700">
            <a:solidFill>
              <a:schemeClr val="tx1"/>
            </a:solidFill>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C8984232-8422-6A44-0FA6-FB812FB1B792}"/>
              </a:ext>
            </a:extLst>
          </p:cNvPr>
          <p:cNvCxnSpPr>
            <a:cxnSpLocks/>
          </p:cNvCxnSpPr>
          <p:nvPr/>
        </p:nvCxnSpPr>
        <p:spPr bwMode="auto">
          <a:xfrm>
            <a:off x="3990641" y="3876076"/>
            <a:ext cx="0" cy="1863520"/>
          </a:xfrm>
          <a:prstGeom prst="line">
            <a:avLst/>
          </a:prstGeom>
          <a:ln w="12700">
            <a:solidFill>
              <a:schemeClr val="tx1"/>
            </a:solidFill>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115327C9-60DF-2D33-41DB-B46A4978CCAA}"/>
              </a:ext>
            </a:extLst>
          </p:cNvPr>
          <p:cNvCxnSpPr>
            <a:cxnSpLocks/>
          </p:cNvCxnSpPr>
          <p:nvPr/>
        </p:nvCxnSpPr>
        <p:spPr bwMode="auto">
          <a:xfrm>
            <a:off x="3006686" y="2056318"/>
            <a:ext cx="0" cy="1597302"/>
          </a:xfrm>
          <a:prstGeom prst="line">
            <a:avLst/>
          </a:prstGeom>
          <a:ln w="12700">
            <a:solidFill>
              <a:schemeClr val="tx1"/>
            </a:solidFill>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9BA67013-00FC-D10D-02BA-9D8C5FBB40B5}"/>
              </a:ext>
            </a:extLst>
          </p:cNvPr>
          <p:cNvCxnSpPr>
            <a:cxnSpLocks/>
          </p:cNvCxnSpPr>
          <p:nvPr/>
        </p:nvCxnSpPr>
        <p:spPr bwMode="auto">
          <a:xfrm>
            <a:off x="5958161" y="3876076"/>
            <a:ext cx="0" cy="1863520"/>
          </a:xfrm>
          <a:prstGeom prst="line">
            <a:avLst/>
          </a:prstGeom>
          <a:ln w="12700">
            <a:solidFill>
              <a:schemeClr val="tx1"/>
            </a:solidFill>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37F362E1-C03B-E972-87C1-FC9037543341}"/>
              </a:ext>
            </a:extLst>
          </p:cNvPr>
          <p:cNvCxnSpPr>
            <a:cxnSpLocks/>
          </p:cNvCxnSpPr>
          <p:nvPr/>
        </p:nvCxnSpPr>
        <p:spPr bwMode="auto">
          <a:xfrm>
            <a:off x="4974090" y="2056318"/>
            <a:ext cx="0" cy="1597302"/>
          </a:xfrm>
          <a:prstGeom prst="line">
            <a:avLst/>
          </a:prstGeom>
          <a:ln w="12700">
            <a:solidFill>
              <a:schemeClr val="tx1"/>
            </a:solidFill>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607D8FF1-47A1-B9C0-E3E9-62713DB469EB}"/>
              </a:ext>
            </a:extLst>
          </p:cNvPr>
          <p:cNvCxnSpPr>
            <a:cxnSpLocks/>
          </p:cNvCxnSpPr>
          <p:nvPr/>
        </p:nvCxnSpPr>
        <p:spPr bwMode="auto">
          <a:xfrm>
            <a:off x="6941495" y="2056318"/>
            <a:ext cx="188" cy="1597302"/>
          </a:xfrm>
          <a:prstGeom prst="line">
            <a:avLst/>
          </a:prstGeom>
          <a:ln w="12700">
            <a:solidFill>
              <a:schemeClr val="tx1"/>
            </a:solidFill>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5573EBB2-1695-2696-2E60-33457CCAB1EF}"/>
              </a:ext>
            </a:extLst>
          </p:cNvPr>
          <p:cNvCxnSpPr>
            <a:cxnSpLocks/>
          </p:cNvCxnSpPr>
          <p:nvPr/>
        </p:nvCxnSpPr>
        <p:spPr bwMode="auto">
          <a:xfrm>
            <a:off x="7925681" y="3876076"/>
            <a:ext cx="0" cy="1863520"/>
          </a:xfrm>
          <a:prstGeom prst="line">
            <a:avLst/>
          </a:prstGeom>
          <a:ln w="12700">
            <a:solidFill>
              <a:schemeClr val="tx1"/>
            </a:solidFill>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EF0CD0C0-23A0-9B02-7FB4-68C1EE200FB6}"/>
              </a:ext>
            </a:extLst>
          </p:cNvPr>
          <p:cNvCxnSpPr>
            <a:cxnSpLocks/>
          </p:cNvCxnSpPr>
          <p:nvPr/>
        </p:nvCxnSpPr>
        <p:spPr bwMode="auto">
          <a:xfrm>
            <a:off x="1865297" y="3791720"/>
            <a:ext cx="8399149" cy="0"/>
          </a:xfrm>
          <a:prstGeom prst="line">
            <a:avLst/>
          </a:prstGeom>
          <a:ln w="12700">
            <a:solidFill>
              <a:schemeClr val="tx1"/>
            </a:solidFill>
            <a:headEnd type="none" w="med" len="med"/>
            <a:tailEnd type="arrow" w="lg" len="med"/>
          </a:ln>
          <a:effectLst/>
        </p:spPr>
        <p:style>
          <a:lnRef idx="1">
            <a:schemeClr val="dk1"/>
          </a:lnRef>
          <a:fillRef idx="0">
            <a:schemeClr val="dk1"/>
          </a:fillRef>
          <a:effectRef idx="0">
            <a:schemeClr val="dk1"/>
          </a:effectRef>
          <a:fontRef idx="minor">
            <a:schemeClr val="tx1"/>
          </a:fontRef>
        </p:style>
      </p:cxnSp>
      <p:sp>
        <p:nvSpPr>
          <p:cNvPr id="18" name="Oval 17">
            <a:extLst>
              <a:ext uri="{FF2B5EF4-FFF2-40B4-BE49-F238E27FC236}">
                <a16:creationId xmlns:a16="http://schemas.microsoft.com/office/drawing/2014/main" id="{203DDBB1-21A0-6341-AC44-D09FC5EC5F5B}"/>
              </a:ext>
            </a:extLst>
          </p:cNvPr>
          <p:cNvSpPr/>
          <p:nvPr/>
        </p:nvSpPr>
        <p:spPr bwMode="auto">
          <a:xfrm>
            <a:off x="1883357" y="3648629"/>
            <a:ext cx="279528" cy="279528"/>
          </a:xfrm>
          <a:prstGeom prst="ellipse">
            <a:avLst/>
          </a:prstGeom>
          <a:solidFill>
            <a:schemeClr val="accent1">
              <a:lumMod val="60000"/>
              <a:lumOff val="40000"/>
            </a:schemeClr>
          </a:solidFill>
          <a:ln w="12700">
            <a:solidFill>
              <a:schemeClr val="tx1"/>
            </a:solid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defTabSz="332766" fontAlgn="base">
              <a:spcBef>
                <a:spcPct val="0"/>
              </a:spcBef>
              <a:spcAft>
                <a:spcPct val="0"/>
              </a:spcAft>
            </a:pPr>
            <a:endParaRPr lang="en-US" sz="510" dirty="0">
              <a:solidFill>
                <a:schemeClr val="bg1"/>
              </a:solidFill>
            </a:endParaRPr>
          </a:p>
        </p:txBody>
      </p:sp>
      <p:sp>
        <p:nvSpPr>
          <p:cNvPr id="19" name="Oval 18">
            <a:extLst>
              <a:ext uri="{FF2B5EF4-FFF2-40B4-BE49-F238E27FC236}">
                <a16:creationId xmlns:a16="http://schemas.microsoft.com/office/drawing/2014/main" id="{C28B357B-8C6A-A664-27B3-47F8AF094C74}"/>
              </a:ext>
            </a:extLst>
          </p:cNvPr>
          <p:cNvSpPr/>
          <p:nvPr/>
        </p:nvSpPr>
        <p:spPr bwMode="auto">
          <a:xfrm>
            <a:off x="2867070" y="3651956"/>
            <a:ext cx="279528" cy="279528"/>
          </a:xfrm>
          <a:prstGeom prst="ellipse">
            <a:avLst/>
          </a:prstGeom>
          <a:solidFill>
            <a:schemeClr val="accent1">
              <a:lumMod val="20000"/>
              <a:lumOff val="80000"/>
            </a:schemeClr>
          </a:solidFill>
          <a:ln w="12700">
            <a:solidFill>
              <a:schemeClr val="tx1"/>
            </a:solid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defTabSz="332766" fontAlgn="base">
              <a:spcBef>
                <a:spcPct val="0"/>
              </a:spcBef>
              <a:spcAft>
                <a:spcPct val="0"/>
              </a:spcAft>
            </a:pPr>
            <a:endParaRPr lang="en-US" sz="510" dirty="0">
              <a:solidFill>
                <a:schemeClr val="bg1"/>
              </a:solidFill>
            </a:endParaRPr>
          </a:p>
        </p:txBody>
      </p:sp>
      <p:sp>
        <p:nvSpPr>
          <p:cNvPr id="20" name="Oval 19">
            <a:extLst>
              <a:ext uri="{FF2B5EF4-FFF2-40B4-BE49-F238E27FC236}">
                <a16:creationId xmlns:a16="http://schemas.microsoft.com/office/drawing/2014/main" id="{0E8EB203-4433-A609-8E23-77AF11DC39E9}"/>
              </a:ext>
            </a:extLst>
          </p:cNvPr>
          <p:cNvSpPr/>
          <p:nvPr/>
        </p:nvSpPr>
        <p:spPr bwMode="auto">
          <a:xfrm>
            <a:off x="3850782" y="3651956"/>
            <a:ext cx="279528" cy="279528"/>
          </a:xfrm>
          <a:prstGeom prst="ellipse">
            <a:avLst/>
          </a:prstGeom>
          <a:solidFill>
            <a:schemeClr val="accent1">
              <a:lumMod val="60000"/>
              <a:lumOff val="40000"/>
            </a:schemeClr>
          </a:solidFill>
          <a:ln w="12700">
            <a:solidFill>
              <a:schemeClr val="tx1"/>
            </a:solid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defTabSz="332766" fontAlgn="base">
              <a:spcBef>
                <a:spcPct val="0"/>
              </a:spcBef>
              <a:spcAft>
                <a:spcPct val="0"/>
              </a:spcAft>
            </a:pPr>
            <a:endParaRPr lang="en-US" sz="510" dirty="0">
              <a:solidFill>
                <a:schemeClr val="bg1"/>
              </a:solidFill>
            </a:endParaRPr>
          </a:p>
        </p:txBody>
      </p:sp>
      <p:sp>
        <p:nvSpPr>
          <p:cNvPr id="21" name="Oval 20">
            <a:extLst>
              <a:ext uri="{FF2B5EF4-FFF2-40B4-BE49-F238E27FC236}">
                <a16:creationId xmlns:a16="http://schemas.microsoft.com/office/drawing/2014/main" id="{1C0AE27A-E26E-26FF-656D-821CDA446385}"/>
              </a:ext>
            </a:extLst>
          </p:cNvPr>
          <p:cNvSpPr/>
          <p:nvPr/>
        </p:nvSpPr>
        <p:spPr bwMode="auto">
          <a:xfrm>
            <a:off x="4834494" y="3648629"/>
            <a:ext cx="279528" cy="279528"/>
          </a:xfrm>
          <a:prstGeom prst="ellipse">
            <a:avLst/>
          </a:prstGeom>
          <a:solidFill>
            <a:schemeClr val="accent1">
              <a:lumMod val="20000"/>
              <a:lumOff val="80000"/>
            </a:schemeClr>
          </a:solidFill>
          <a:ln w="12700">
            <a:solidFill>
              <a:schemeClr val="tx1"/>
            </a:solid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defTabSz="332766" fontAlgn="base">
              <a:spcBef>
                <a:spcPct val="0"/>
              </a:spcBef>
              <a:spcAft>
                <a:spcPct val="0"/>
              </a:spcAft>
            </a:pPr>
            <a:endParaRPr lang="en-US" sz="510" dirty="0">
              <a:solidFill>
                <a:schemeClr val="bg1"/>
              </a:solidFill>
            </a:endParaRPr>
          </a:p>
        </p:txBody>
      </p:sp>
      <p:sp>
        <p:nvSpPr>
          <p:cNvPr id="22" name="Oval 21">
            <a:extLst>
              <a:ext uri="{FF2B5EF4-FFF2-40B4-BE49-F238E27FC236}">
                <a16:creationId xmlns:a16="http://schemas.microsoft.com/office/drawing/2014/main" id="{9C54F24C-38C8-55C1-1816-E14B45BAEB55}"/>
              </a:ext>
            </a:extLst>
          </p:cNvPr>
          <p:cNvSpPr/>
          <p:nvPr/>
        </p:nvSpPr>
        <p:spPr bwMode="auto">
          <a:xfrm>
            <a:off x="5818206" y="3642407"/>
            <a:ext cx="279528" cy="279528"/>
          </a:xfrm>
          <a:prstGeom prst="ellipse">
            <a:avLst/>
          </a:prstGeom>
          <a:solidFill>
            <a:schemeClr val="accent1">
              <a:lumMod val="60000"/>
              <a:lumOff val="40000"/>
            </a:schemeClr>
          </a:solidFill>
          <a:ln w="12700">
            <a:solidFill>
              <a:schemeClr val="tx1"/>
            </a:solid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defTabSz="332766" fontAlgn="base">
              <a:spcBef>
                <a:spcPct val="0"/>
              </a:spcBef>
              <a:spcAft>
                <a:spcPct val="0"/>
              </a:spcAft>
            </a:pPr>
            <a:endParaRPr lang="en-US" sz="510" dirty="0">
              <a:solidFill>
                <a:schemeClr val="bg1"/>
              </a:solidFill>
            </a:endParaRPr>
          </a:p>
        </p:txBody>
      </p:sp>
      <p:sp>
        <p:nvSpPr>
          <p:cNvPr id="24" name="Oval 23">
            <a:extLst>
              <a:ext uri="{FF2B5EF4-FFF2-40B4-BE49-F238E27FC236}">
                <a16:creationId xmlns:a16="http://schemas.microsoft.com/office/drawing/2014/main" id="{731B26F5-FAE7-2A1A-1501-DE68D43EEF44}"/>
              </a:ext>
            </a:extLst>
          </p:cNvPr>
          <p:cNvSpPr/>
          <p:nvPr/>
        </p:nvSpPr>
        <p:spPr bwMode="auto">
          <a:xfrm>
            <a:off x="7785630" y="3651956"/>
            <a:ext cx="279528" cy="279528"/>
          </a:xfrm>
          <a:prstGeom prst="ellipse">
            <a:avLst/>
          </a:prstGeom>
          <a:solidFill>
            <a:schemeClr val="accent1">
              <a:lumMod val="60000"/>
              <a:lumOff val="40000"/>
            </a:schemeClr>
          </a:solidFill>
          <a:ln w="12700">
            <a:solidFill>
              <a:schemeClr val="tx1"/>
            </a:solid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defTabSz="332766" fontAlgn="base">
              <a:spcBef>
                <a:spcPct val="0"/>
              </a:spcBef>
              <a:spcAft>
                <a:spcPct val="0"/>
              </a:spcAft>
            </a:pPr>
            <a:endParaRPr lang="en-US" sz="510" dirty="0">
              <a:solidFill>
                <a:schemeClr val="bg1"/>
              </a:solidFill>
            </a:endParaRPr>
          </a:p>
        </p:txBody>
      </p:sp>
      <p:sp>
        <p:nvSpPr>
          <p:cNvPr id="12" name="TextBox 11">
            <a:extLst>
              <a:ext uri="{FF2B5EF4-FFF2-40B4-BE49-F238E27FC236}">
                <a16:creationId xmlns:a16="http://schemas.microsoft.com/office/drawing/2014/main" id="{4A50F5D7-3664-96E1-DA9F-59943D3FD940}"/>
              </a:ext>
            </a:extLst>
          </p:cNvPr>
          <p:cNvSpPr txBox="1"/>
          <p:nvPr/>
        </p:nvSpPr>
        <p:spPr>
          <a:xfrm>
            <a:off x="4084791" y="4307103"/>
            <a:ext cx="1467307" cy="12816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rtlCol="0" anchor="t">
            <a:noAutofit/>
          </a:bodyPr>
          <a:lstStyle/>
          <a:p>
            <a:pPr>
              <a:lnSpc>
                <a:spcPct val="120000"/>
              </a:lnSpc>
            </a:pPr>
            <a:r>
              <a:rPr lang="es" sz="656" b="1" dirty="0"/>
              <a:t>1967</a:t>
            </a:r>
          </a:p>
          <a:p>
            <a:r>
              <a:rPr lang="es" sz="1019" dirty="0"/>
              <a:t>Frank Rosenblatt construye el perceptrón Mark 1, la primera computadora basada en una red neuronal </a:t>
            </a:r>
            <a:br>
              <a:rPr lang="en-US" sz="1019" dirty="0"/>
            </a:br>
            <a:r>
              <a:rPr lang="es" sz="1019" dirty="0"/>
              <a:t>que "aprendió" mediante </a:t>
            </a:r>
            <a:br>
              <a:rPr lang="en-US" sz="1019" dirty="0"/>
            </a:br>
            <a:r>
              <a:rPr lang="es" sz="1019" dirty="0"/>
              <a:t>prueba y error.</a:t>
            </a:r>
          </a:p>
        </p:txBody>
      </p:sp>
      <p:sp>
        <p:nvSpPr>
          <p:cNvPr id="3" name="TextBox 2">
            <a:extLst>
              <a:ext uri="{FF2B5EF4-FFF2-40B4-BE49-F238E27FC236}">
                <a16:creationId xmlns:a16="http://schemas.microsoft.com/office/drawing/2014/main" id="{921F962F-AAE6-6FD4-3DAA-DE2C30FEBC7E}"/>
              </a:ext>
            </a:extLst>
          </p:cNvPr>
          <p:cNvSpPr txBox="1"/>
          <p:nvPr/>
        </p:nvSpPr>
        <p:spPr>
          <a:xfrm>
            <a:off x="9012864" y="2055163"/>
            <a:ext cx="1317220" cy="10751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rtlCol="0" anchor="t">
            <a:noAutofit/>
          </a:bodyPr>
          <a:lstStyle/>
          <a:p>
            <a:pPr>
              <a:lnSpc>
                <a:spcPct val="120000"/>
              </a:lnSpc>
            </a:pPr>
            <a:r>
              <a:rPr lang="es" sz="656" b="1" dirty="0"/>
              <a:t>2022</a:t>
            </a:r>
          </a:p>
          <a:p>
            <a:r>
              <a:rPr lang="es" sz="1019" dirty="0"/>
              <a:t>OpenAI lanza ChatGPT, un chatbot de IA generativo basado en un modelo de lenguaje grande.</a:t>
            </a:r>
          </a:p>
        </p:txBody>
      </p:sp>
      <p:cxnSp>
        <p:nvCxnSpPr>
          <p:cNvPr id="4" name="Straight Connector 3">
            <a:extLst>
              <a:ext uri="{FF2B5EF4-FFF2-40B4-BE49-F238E27FC236}">
                <a16:creationId xmlns:a16="http://schemas.microsoft.com/office/drawing/2014/main" id="{06439334-8E6E-5259-2FAE-2FC19444BE60}"/>
              </a:ext>
            </a:extLst>
          </p:cNvPr>
          <p:cNvCxnSpPr>
            <a:cxnSpLocks/>
          </p:cNvCxnSpPr>
          <p:nvPr/>
        </p:nvCxnSpPr>
        <p:spPr bwMode="auto">
          <a:xfrm>
            <a:off x="8908918" y="2056318"/>
            <a:ext cx="188" cy="1597302"/>
          </a:xfrm>
          <a:prstGeom prst="line">
            <a:avLst/>
          </a:prstGeom>
          <a:ln w="12700">
            <a:solidFill>
              <a:schemeClr val="tx1"/>
            </a:solidFill>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5" name="Oval 4">
            <a:extLst>
              <a:ext uri="{FF2B5EF4-FFF2-40B4-BE49-F238E27FC236}">
                <a16:creationId xmlns:a16="http://schemas.microsoft.com/office/drawing/2014/main" id="{91FE4365-E1F2-5CFB-941F-958946737A63}"/>
              </a:ext>
            </a:extLst>
          </p:cNvPr>
          <p:cNvSpPr/>
          <p:nvPr/>
        </p:nvSpPr>
        <p:spPr bwMode="auto">
          <a:xfrm>
            <a:off x="8769341" y="3651956"/>
            <a:ext cx="279528" cy="279528"/>
          </a:xfrm>
          <a:prstGeom prst="ellipse">
            <a:avLst/>
          </a:prstGeom>
          <a:solidFill>
            <a:schemeClr val="accent1">
              <a:lumMod val="20000"/>
              <a:lumOff val="80000"/>
            </a:schemeClr>
          </a:solidFill>
          <a:ln w="12700">
            <a:solidFill>
              <a:schemeClr val="tx1"/>
            </a:solid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defTabSz="332766" fontAlgn="base">
              <a:spcBef>
                <a:spcPct val="0"/>
              </a:spcBef>
              <a:spcAft>
                <a:spcPct val="0"/>
              </a:spcAft>
            </a:pPr>
            <a:endParaRPr lang="en-US" sz="510" dirty="0">
              <a:solidFill>
                <a:schemeClr val="bg1"/>
              </a:solidFill>
            </a:endParaRPr>
          </a:p>
        </p:txBody>
      </p:sp>
      <p:sp>
        <p:nvSpPr>
          <p:cNvPr id="9" name="Oval 8">
            <a:extLst>
              <a:ext uri="{FF2B5EF4-FFF2-40B4-BE49-F238E27FC236}">
                <a16:creationId xmlns:a16="http://schemas.microsoft.com/office/drawing/2014/main" id="{01EEBA50-4EB4-C915-4074-F644F55D2A1E}"/>
              </a:ext>
            </a:extLst>
          </p:cNvPr>
          <p:cNvSpPr/>
          <p:nvPr/>
        </p:nvSpPr>
        <p:spPr bwMode="auto">
          <a:xfrm>
            <a:off x="6801918" y="3641578"/>
            <a:ext cx="279528" cy="279528"/>
          </a:xfrm>
          <a:prstGeom prst="ellipse">
            <a:avLst/>
          </a:prstGeom>
          <a:solidFill>
            <a:schemeClr val="accent1">
              <a:lumMod val="20000"/>
              <a:lumOff val="80000"/>
            </a:schemeClr>
          </a:solidFill>
          <a:ln w="12700">
            <a:solidFill>
              <a:schemeClr val="tx1"/>
            </a:solid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defTabSz="332766" fontAlgn="base">
              <a:spcBef>
                <a:spcPct val="0"/>
              </a:spcBef>
              <a:spcAft>
                <a:spcPct val="0"/>
              </a:spcAft>
            </a:pPr>
            <a:endParaRPr lang="en-US" sz="510" dirty="0">
              <a:solidFill>
                <a:schemeClr val="bg1"/>
              </a:solidFill>
            </a:endParaRPr>
          </a:p>
        </p:txBody>
      </p:sp>
    </p:spTree>
    <p:extLst>
      <p:ext uri="{BB962C8B-B14F-4D97-AF65-F5344CB8AC3E}">
        <p14:creationId xmlns:p14="http://schemas.microsoft.com/office/powerpoint/2010/main" val="2139392439"/>
      </p:ext>
    </p:extLst>
  </p:cSld>
  <p:clrMapOvr>
    <a:overrideClrMapping bg1="lt1" tx1="dk1" bg2="lt2" tx2="dk2" accent1="accent1" accent2="accent2" accent3="accent3" accent4="accent4" accent5="accent5" accent6="accent6" hlink="hlink" folHlink="folHlink"/>
  </p:clrMapOvr>
  <p:transition spd="med" advTm="194280"/>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bject 2"/>
          <p:cNvSpPr/>
          <p:nvPr/>
        </p:nvSpPr>
        <p:spPr>
          <a:xfrm>
            <a:off x="1748118" y="975231"/>
            <a:ext cx="8695765" cy="1224243"/>
          </a:xfrm>
          <a:custGeom>
            <a:avLst/>
            <a:gdLst/>
            <a:ahLst/>
            <a:cxnLst/>
            <a:rect l="l" t="t" r="r" b="b"/>
            <a:pathLst>
              <a:path w="9855200" h="1387475">
                <a:moveTo>
                  <a:pt x="9855200" y="0"/>
                </a:moveTo>
                <a:lnTo>
                  <a:pt x="0" y="0"/>
                </a:lnTo>
                <a:lnTo>
                  <a:pt x="0" y="1387294"/>
                </a:lnTo>
                <a:lnTo>
                  <a:pt x="9855200" y="1387294"/>
                </a:lnTo>
                <a:lnTo>
                  <a:pt x="9855200" y="0"/>
                </a:lnTo>
                <a:close/>
              </a:path>
            </a:pathLst>
          </a:custGeom>
          <a:solidFill>
            <a:srgbClr val="E5F6FF"/>
          </a:solidFill>
        </p:spPr>
        <p:txBody>
          <a:bodyPr wrap="square" lIns="0" tIns="0" rIns="0" bIns="0" rtlCol="0"/>
          <a:lstStyle/>
          <a:p>
            <a:endParaRPr sz="1588"/>
          </a:p>
        </p:txBody>
      </p:sp>
      <p:sp>
        <p:nvSpPr>
          <p:cNvPr id="3" name="object 3"/>
          <p:cNvSpPr txBox="1"/>
          <p:nvPr/>
        </p:nvSpPr>
        <p:spPr>
          <a:xfrm>
            <a:off x="4790457" y="3007361"/>
            <a:ext cx="2623297" cy="1229504"/>
          </a:xfrm>
          <a:prstGeom prst="rect">
            <a:avLst/>
          </a:prstGeom>
          <a:solidFill>
            <a:srgbClr val="F4F4F4"/>
          </a:solidFill>
          <a:ln w="20550">
            <a:solidFill>
              <a:srgbClr val="000000"/>
            </a:solidFill>
          </a:ln>
        </p:spPr>
        <p:txBody>
          <a:bodyPr vert="horz" wrap="square" lIns="0" tIns="47625" rIns="0" bIns="0" rtlCol="0">
            <a:spAutoFit/>
          </a:bodyPr>
          <a:lstStyle/>
          <a:p>
            <a:pPr marL="313781">
              <a:spcBef>
                <a:spcPts val="375"/>
              </a:spcBef>
            </a:pPr>
            <a:r>
              <a:rPr sz="7677" spc="132" dirty="0">
                <a:solidFill>
                  <a:srgbClr val="0F62FE"/>
                </a:solidFill>
                <a:latin typeface="Tahoma"/>
                <a:cs typeface="Tahoma"/>
              </a:rPr>
              <a:t>2.5X</a:t>
            </a:r>
            <a:endParaRPr sz="7677">
              <a:latin typeface="Tahoma"/>
              <a:cs typeface="Tahoma"/>
            </a:endParaRPr>
          </a:p>
        </p:txBody>
      </p:sp>
      <p:sp>
        <p:nvSpPr>
          <p:cNvPr id="4" name="object 4"/>
          <p:cNvSpPr txBox="1"/>
          <p:nvPr/>
        </p:nvSpPr>
        <p:spPr>
          <a:xfrm>
            <a:off x="1887406" y="3050917"/>
            <a:ext cx="2069166" cy="1193860"/>
          </a:xfrm>
          <a:prstGeom prst="rect">
            <a:avLst/>
          </a:prstGeom>
        </p:spPr>
        <p:txBody>
          <a:bodyPr vert="horz" wrap="square" lIns="0" tIns="12326" rIns="0" bIns="0" rtlCol="0">
            <a:spAutoFit/>
          </a:bodyPr>
          <a:lstStyle/>
          <a:p>
            <a:pPr marL="11206">
              <a:spcBef>
                <a:spcPts val="97"/>
              </a:spcBef>
            </a:pPr>
            <a:r>
              <a:rPr sz="7677" spc="379" dirty="0">
                <a:latin typeface="Tahoma"/>
                <a:cs typeface="Tahoma"/>
              </a:rPr>
              <a:t>20</a:t>
            </a:r>
            <a:r>
              <a:rPr sz="7677" spc="-529" dirty="0">
                <a:latin typeface="Tahoma"/>
                <a:cs typeface="Tahoma"/>
              </a:rPr>
              <a:t>%</a:t>
            </a:r>
            <a:endParaRPr sz="7677">
              <a:latin typeface="Tahoma"/>
              <a:cs typeface="Tahoma"/>
            </a:endParaRPr>
          </a:p>
        </p:txBody>
      </p:sp>
      <p:sp>
        <p:nvSpPr>
          <p:cNvPr id="5" name="object 5"/>
          <p:cNvSpPr txBox="1">
            <a:spLocks noGrp="1"/>
          </p:cNvSpPr>
          <p:nvPr>
            <p:ph type="title"/>
          </p:nvPr>
        </p:nvSpPr>
        <p:spPr>
          <a:xfrm>
            <a:off x="1942322" y="1133295"/>
            <a:ext cx="2926415" cy="487690"/>
          </a:xfrm>
          <a:prstGeom prst="rect">
            <a:avLst/>
          </a:prstGeom>
        </p:spPr>
        <p:txBody>
          <a:bodyPr vert="horz" wrap="square" lIns="0" tIns="25773" rIns="0" bIns="0" rtlCol="0" anchor="ctr">
            <a:spAutoFit/>
          </a:bodyPr>
          <a:lstStyle/>
          <a:p>
            <a:pPr marL="11206" marR="4483">
              <a:lnSpc>
                <a:spcPts val="1844"/>
              </a:lnSpc>
              <a:spcBef>
                <a:spcPts val="202"/>
              </a:spcBef>
            </a:pPr>
            <a:r>
              <a:rPr sz="1588" spc="-13" dirty="0">
                <a:latin typeface="Tahoma"/>
                <a:cs typeface="Tahoma"/>
              </a:rPr>
              <a:t>L</a:t>
            </a:r>
            <a:r>
              <a:rPr sz="1588" spc="-4" dirty="0">
                <a:latin typeface="Tahoma"/>
                <a:cs typeface="Tahoma"/>
              </a:rPr>
              <a:t>a</a:t>
            </a:r>
            <a:r>
              <a:rPr sz="1588" spc="-137" dirty="0">
                <a:latin typeface="Tahoma"/>
                <a:cs typeface="Tahoma"/>
              </a:rPr>
              <a:t> </a:t>
            </a:r>
            <a:r>
              <a:rPr sz="1588" spc="-9" dirty="0">
                <a:latin typeface="Tahoma"/>
                <a:cs typeface="Tahoma"/>
              </a:rPr>
              <a:t>a</a:t>
            </a:r>
            <a:r>
              <a:rPr sz="1588" spc="22" dirty="0">
                <a:latin typeface="Tahoma"/>
                <a:cs typeface="Tahoma"/>
              </a:rPr>
              <a:t>d</a:t>
            </a:r>
            <a:r>
              <a:rPr sz="1588" dirty="0">
                <a:latin typeface="Tahoma"/>
                <a:cs typeface="Tahoma"/>
              </a:rPr>
              <a:t>o</a:t>
            </a:r>
            <a:r>
              <a:rPr sz="1588" spc="22" dirty="0">
                <a:latin typeface="Tahoma"/>
                <a:cs typeface="Tahoma"/>
              </a:rPr>
              <a:t>p</a:t>
            </a:r>
            <a:r>
              <a:rPr sz="1588" spc="35" dirty="0">
                <a:latin typeface="Tahoma"/>
                <a:cs typeface="Tahoma"/>
              </a:rPr>
              <a:t>c</a:t>
            </a:r>
            <a:r>
              <a:rPr sz="1588" spc="13" dirty="0">
                <a:latin typeface="Tahoma"/>
                <a:cs typeface="Tahoma"/>
              </a:rPr>
              <a:t>i</a:t>
            </a:r>
            <a:r>
              <a:rPr sz="1588" dirty="0">
                <a:latin typeface="Tahoma"/>
                <a:cs typeface="Tahoma"/>
              </a:rPr>
              <a:t>ó</a:t>
            </a:r>
            <a:r>
              <a:rPr sz="1588" spc="4" dirty="0">
                <a:latin typeface="Tahoma"/>
                <a:cs typeface="Tahoma"/>
              </a:rPr>
              <a:t>n</a:t>
            </a:r>
            <a:r>
              <a:rPr sz="1588" spc="-146" dirty="0">
                <a:latin typeface="Tahoma"/>
                <a:cs typeface="Tahoma"/>
              </a:rPr>
              <a:t> </a:t>
            </a:r>
            <a:r>
              <a:rPr sz="1588" spc="22" dirty="0">
                <a:latin typeface="Tahoma"/>
                <a:cs typeface="Tahoma"/>
              </a:rPr>
              <a:t>de</a:t>
            </a:r>
            <a:r>
              <a:rPr sz="1588" spc="-137" dirty="0">
                <a:latin typeface="Tahoma"/>
                <a:cs typeface="Tahoma"/>
              </a:rPr>
              <a:t> </a:t>
            </a:r>
            <a:r>
              <a:rPr sz="1588" spc="9" dirty="0">
                <a:latin typeface="Tahoma"/>
                <a:cs typeface="Tahoma"/>
              </a:rPr>
              <a:t>I</a:t>
            </a:r>
            <a:r>
              <a:rPr sz="1588" spc="40" dirty="0">
                <a:latin typeface="Tahoma"/>
                <a:cs typeface="Tahoma"/>
              </a:rPr>
              <a:t>A</a:t>
            </a:r>
            <a:r>
              <a:rPr sz="1588" spc="-137" dirty="0">
                <a:latin typeface="Tahoma"/>
                <a:cs typeface="Tahoma"/>
              </a:rPr>
              <a:t> </a:t>
            </a:r>
            <a:r>
              <a:rPr sz="1588" spc="40" dirty="0">
                <a:latin typeface="Tahoma"/>
                <a:cs typeface="Tahoma"/>
              </a:rPr>
              <a:t>s</a:t>
            </a:r>
            <a:r>
              <a:rPr sz="1588" spc="22" dirty="0">
                <a:latin typeface="Tahoma"/>
                <a:cs typeface="Tahoma"/>
              </a:rPr>
              <a:t>e</a:t>
            </a:r>
            <a:r>
              <a:rPr sz="1588" spc="-137" dirty="0">
                <a:latin typeface="Tahoma"/>
                <a:cs typeface="Tahoma"/>
              </a:rPr>
              <a:t> </a:t>
            </a:r>
            <a:r>
              <a:rPr sz="1588" spc="-13" dirty="0">
                <a:latin typeface="Tahoma"/>
                <a:cs typeface="Tahoma"/>
              </a:rPr>
              <a:t>h</a:t>
            </a:r>
            <a:r>
              <a:rPr sz="1588" dirty="0">
                <a:latin typeface="Tahoma"/>
                <a:cs typeface="Tahoma"/>
              </a:rPr>
              <a:t>a</a:t>
            </a:r>
            <a:r>
              <a:rPr sz="1588" spc="-137" dirty="0">
                <a:latin typeface="Tahoma"/>
                <a:cs typeface="Tahoma"/>
              </a:rPr>
              <a:t> </a:t>
            </a:r>
            <a:r>
              <a:rPr sz="1588" spc="44" dirty="0">
                <a:latin typeface="Tahoma"/>
                <a:cs typeface="Tahoma"/>
              </a:rPr>
              <a:t>m</a:t>
            </a:r>
            <a:r>
              <a:rPr sz="1588" spc="18" dirty="0">
                <a:latin typeface="Tahoma"/>
                <a:cs typeface="Tahoma"/>
              </a:rPr>
              <a:t>á</a:t>
            </a:r>
            <a:r>
              <a:rPr sz="1588" spc="22" dirty="0">
                <a:latin typeface="Tahoma"/>
                <a:cs typeface="Tahoma"/>
              </a:rPr>
              <a:t>s</a:t>
            </a:r>
            <a:r>
              <a:rPr sz="1588" spc="-137" dirty="0">
                <a:latin typeface="Tahoma"/>
                <a:cs typeface="Tahoma"/>
              </a:rPr>
              <a:t> </a:t>
            </a:r>
            <a:r>
              <a:rPr sz="1588" spc="22" dirty="0">
                <a:latin typeface="Tahoma"/>
                <a:cs typeface="Tahoma"/>
              </a:rPr>
              <a:t>q</a:t>
            </a:r>
            <a:r>
              <a:rPr sz="1588" spc="-13" dirty="0">
                <a:latin typeface="Tahoma"/>
                <a:cs typeface="Tahoma"/>
              </a:rPr>
              <a:t>u</a:t>
            </a:r>
            <a:r>
              <a:rPr sz="1588" spc="18" dirty="0">
                <a:latin typeface="Tahoma"/>
                <a:cs typeface="Tahoma"/>
              </a:rPr>
              <a:t>e  </a:t>
            </a:r>
            <a:r>
              <a:rPr sz="1588" spc="9" dirty="0">
                <a:latin typeface="Tahoma"/>
                <a:cs typeface="Tahoma"/>
              </a:rPr>
              <a:t>d</a:t>
            </a:r>
            <a:r>
              <a:rPr sz="1588" dirty="0">
                <a:latin typeface="Tahoma"/>
                <a:cs typeface="Tahoma"/>
              </a:rPr>
              <a:t>u</a:t>
            </a:r>
            <a:r>
              <a:rPr sz="1588" spc="53" dirty="0">
                <a:latin typeface="Tahoma"/>
                <a:cs typeface="Tahoma"/>
              </a:rPr>
              <a:t>p</a:t>
            </a:r>
            <a:r>
              <a:rPr sz="1588" spc="18" dirty="0">
                <a:latin typeface="Tahoma"/>
                <a:cs typeface="Tahoma"/>
              </a:rPr>
              <a:t>l</a:t>
            </a:r>
            <a:r>
              <a:rPr sz="1588" spc="13" dirty="0">
                <a:latin typeface="Tahoma"/>
                <a:cs typeface="Tahoma"/>
              </a:rPr>
              <a:t>i</a:t>
            </a:r>
            <a:r>
              <a:rPr sz="1588" spc="35" dirty="0">
                <a:latin typeface="Tahoma"/>
                <a:cs typeface="Tahoma"/>
              </a:rPr>
              <a:t>c</a:t>
            </a:r>
            <a:r>
              <a:rPr sz="1588" spc="-9" dirty="0">
                <a:latin typeface="Tahoma"/>
                <a:cs typeface="Tahoma"/>
              </a:rPr>
              <a:t>a</a:t>
            </a:r>
            <a:r>
              <a:rPr sz="1588" spc="13" dirty="0">
                <a:latin typeface="Tahoma"/>
                <a:cs typeface="Tahoma"/>
              </a:rPr>
              <a:t>d</a:t>
            </a:r>
            <a:r>
              <a:rPr sz="1588" spc="22" dirty="0">
                <a:latin typeface="Tahoma"/>
                <a:cs typeface="Tahoma"/>
              </a:rPr>
              <a:t>o</a:t>
            </a:r>
            <a:r>
              <a:rPr sz="1588" spc="-137" dirty="0">
                <a:latin typeface="Tahoma"/>
                <a:cs typeface="Tahoma"/>
              </a:rPr>
              <a:t> </a:t>
            </a:r>
            <a:r>
              <a:rPr sz="1588" spc="18" dirty="0">
                <a:latin typeface="Tahoma"/>
                <a:cs typeface="Tahoma"/>
              </a:rPr>
              <a:t>de</a:t>
            </a:r>
            <a:r>
              <a:rPr sz="1588" spc="26" dirty="0">
                <a:latin typeface="Tahoma"/>
                <a:cs typeface="Tahoma"/>
              </a:rPr>
              <a:t>sd</a:t>
            </a:r>
            <a:r>
              <a:rPr sz="1588" spc="35" dirty="0">
                <a:latin typeface="Tahoma"/>
                <a:cs typeface="Tahoma"/>
              </a:rPr>
              <a:t>e</a:t>
            </a:r>
            <a:r>
              <a:rPr sz="1588" spc="-137" dirty="0">
                <a:latin typeface="Tahoma"/>
                <a:cs typeface="Tahoma"/>
              </a:rPr>
              <a:t> </a:t>
            </a:r>
            <a:r>
              <a:rPr sz="1588" spc="71" dirty="0">
                <a:latin typeface="Tahoma"/>
                <a:cs typeface="Tahoma"/>
              </a:rPr>
              <a:t>201</a:t>
            </a:r>
            <a:r>
              <a:rPr sz="1588" spc="84" dirty="0">
                <a:latin typeface="Tahoma"/>
                <a:cs typeface="Tahoma"/>
              </a:rPr>
              <a:t>7</a:t>
            </a:r>
            <a:endParaRPr sz="1588">
              <a:latin typeface="Tahoma"/>
              <a:cs typeface="Tahoma"/>
            </a:endParaRPr>
          </a:p>
        </p:txBody>
      </p:sp>
      <p:sp>
        <p:nvSpPr>
          <p:cNvPr id="6" name="object 6"/>
          <p:cNvSpPr txBox="1"/>
          <p:nvPr/>
        </p:nvSpPr>
        <p:spPr>
          <a:xfrm>
            <a:off x="6065328" y="5589418"/>
            <a:ext cx="2375087" cy="92748"/>
          </a:xfrm>
          <a:prstGeom prst="rect">
            <a:avLst/>
          </a:prstGeom>
        </p:spPr>
        <p:txBody>
          <a:bodyPr vert="horz" wrap="square" lIns="0" tIns="11206" rIns="0" bIns="0" rtlCol="0">
            <a:spAutoFit/>
          </a:bodyPr>
          <a:lstStyle/>
          <a:p>
            <a:pPr marL="11206">
              <a:spcBef>
                <a:spcPts val="88"/>
              </a:spcBef>
            </a:pPr>
            <a:r>
              <a:rPr sz="529" spc="-22" dirty="0">
                <a:latin typeface="Verdana"/>
                <a:cs typeface="Verdana"/>
              </a:rPr>
              <a:t>Fuente:</a:t>
            </a:r>
            <a:r>
              <a:rPr sz="529" spc="-44" dirty="0">
                <a:latin typeface="Verdana"/>
                <a:cs typeface="Verdana"/>
              </a:rPr>
              <a:t> </a:t>
            </a:r>
            <a:r>
              <a:rPr sz="529" spc="-13" dirty="0">
                <a:latin typeface="Verdana"/>
                <a:cs typeface="Verdana"/>
              </a:rPr>
              <a:t>McKinsey</a:t>
            </a:r>
            <a:r>
              <a:rPr sz="529" spc="-31" dirty="0">
                <a:latin typeface="Verdana"/>
                <a:cs typeface="Verdana"/>
              </a:rPr>
              <a:t> </a:t>
            </a:r>
            <a:r>
              <a:rPr sz="529" spc="-26" dirty="0">
                <a:latin typeface="Verdana"/>
                <a:cs typeface="Verdana"/>
              </a:rPr>
              <a:t>–</a:t>
            </a:r>
            <a:r>
              <a:rPr sz="529" spc="-31" dirty="0">
                <a:latin typeface="Verdana"/>
                <a:cs typeface="Verdana"/>
              </a:rPr>
              <a:t> </a:t>
            </a:r>
            <a:r>
              <a:rPr sz="529" u="heavy" spc="-18" dirty="0">
                <a:solidFill>
                  <a:srgbClr val="0F62FE"/>
                </a:solidFill>
                <a:uFill>
                  <a:solidFill>
                    <a:srgbClr val="0F62FE"/>
                  </a:solidFill>
                </a:uFill>
                <a:latin typeface="Verdana"/>
                <a:cs typeface="Verdana"/>
              </a:rPr>
              <a:t>The</a:t>
            </a:r>
            <a:r>
              <a:rPr sz="529" u="heavy" spc="-35" dirty="0">
                <a:solidFill>
                  <a:srgbClr val="0F62FE"/>
                </a:solidFill>
                <a:uFill>
                  <a:solidFill>
                    <a:srgbClr val="0F62FE"/>
                  </a:solidFill>
                </a:uFill>
                <a:latin typeface="Verdana"/>
                <a:cs typeface="Verdana"/>
              </a:rPr>
              <a:t> </a:t>
            </a:r>
            <a:r>
              <a:rPr sz="529" u="heavy" spc="-18" dirty="0">
                <a:solidFill>
                  <a:srgbClr val="0F62FE"/>
                </a:solidFill>
                <a:uFill>
                  <a:solidFill>
                    <a:srgbClr val="0F62FE"/>
                  </a:solidFill>
                </a:uFill>
                <a:latin typeface="Verdana"/>
                <a:cs typeface="Verdana"/>
              </a:rPr>
              <a:t>State</a:t>
            </a:r>
            <a:r>
              <a:rPr sz="529" u="heavy" spc="-40" dirty="0">
                <a:solidFill>
                  <a:srgbClr val="0F62FE"/>
                </a:solidFill>
                <a:uFill>
                  <a:solidFill>
                    <a:srgbClr val="0F62FE"/>
                  </a:solidFill>
                </a:uFill>
                <a:latin typeface="Verdana"/>
                <a:cs typeface="Verdana"/>
              </a:rPr>
              <a:t> </a:t>
            </a:r>
            <a:r>
              <a:rPr sz="529" u="heavy" spc="-13" dirty="0">
                <a:solidFill>
                  <a:srgbClr val="0F62FE"/>
                </a:solidFill>
                <a:uFill>
                  <a:solidFill>
                    <a:srgbClr val="0F62FE"/>
                  </a:solidFill>
                </a:uFill>
                <a:latin typeface="Verdana"/>
                <a:cs typeface="Verdana"/>
              </a:rPr>
              <a:t>of</a:t>
            </a:r>
            <a:r>
              <a:rPr sz="529" u="heavy" spc="-35" dirty="0">
                <a:solidFill>
                  <a:srgbClr val="0F62FE"/>
                </a:solidFill>
                <a:uFill>
                  <a:solidFill>
                    <a:srgbClr val="0F62FE"/>
                  </a:solidFill>
                </a:uFill>
                <a:latin typeface="Verdana"/>
                <a:cs typeface="Verdana"/>
              </a:rPr>
              <a:t> </a:t>
            </a:r>
            <a:r>
              <a:rPr sz="529" u="heavy" spc="-4" dirty="0">
                <a:solidFill>
                  <a:srgbClr val="0F62FE"/>
                </a:solidFill>
                <a:uFill>
                  <a:solidFill>
                    <a:srgbClr val="0F62FE"/>
                  </a:solidFill>
                </a:uFill>
                <a:latin typeface="Verdana"/>
                <a:cs typeface="Verdana"/>
              </a:rPr>
              <a:t>AI</a:t>
            </a:r>
            <a:r>
              <a:rPr sz="529" u="heavy" spc="-40" dirty="0">
                <a:solidFill>
                  <a:srgbClr val="0F62FE"/>
                </a:solidFill>
                <a:uFill>
                  <a:solidFill>
                    <a:srgbClr val="0F62FE"/>
                  </a:solidFill>
                </a:uFill>
                <a:latin typeface="Verdana"/>
                <a:cs typeface="Verdana"/>
              </a:rPr>
              <a:t> </a:t>
            </a:r>
            <a:r>
              <a:rPr sz="529" u="heavy" spc="-22" dirty="0">
                <a:solidFill>
                  <a:srgbClr val="0F62FE"/>
                </a:solidFill>
                <a:uFill>
                  <a:solidFill>
                    <a:srgbClr val="0F62FE"/>
                  </a:solidFill>
                </a:uFill>
                <a:latin typeface="Verdana"/>
                <a:cs typeface="Verdana"/>
              </a:rPr>
              <a:t>in</a:t>
            </a:r>
            <a:r>
              <a:rPr sz="529" u="heavy" spc="-31" dirty="0">
                <a:solidFill>
                  <a:srgbClr val="0F62FE"/>
                </a:solidFill>
                <a:uFill>
                  <a:solidFill>
                    <a:srgbClr val="0F62FE"/>
                  </a:solidFill>
                </a:uFill>
                <a:latin typeface="Verdana"/>
                <a:cs typeface="Verdana"/>
              </a:rPr>
              <a:t> </a:t>
            </a:r>
            <a:r>
              <a:rPr sz="529" u="heavy" dirty="0">
                <a:solidFill>
                  <a:srgbClr val="0F62FE"/>
                </a:solidFill>
                <a:uFill>
                  <a:solidFill>
                    <a:srgbClr val="0F62FE"/>
                  </a:solidFill>
                </a:uFill>
                <a:latin typeface="Verdana"/>
                <a:cs typeface="Verdana"/>
              </a:rPr>
              <a:t>2022</a:t>
            </a:r>
            <a:r>
              <a:rPr sz="529" u="heavy" spc="-31" dirty="0">
                <a:solidFill>
                  <a:srgbClr val="0F62FE"/>
                </a:solidFill>
                <a:uFill>
                  <a:solidFill>
                    <a:srgbClr val="0F62FE"/>
                  </a:solidFill>
                </a:uFill>
                <a:latin typeface="Verdana"/>
                <a:cs typeface="Verdana"/>
              </a:rPr>
              <a:t> </a:t>
            </a:r>
            <a:r>
              <a:rPr sz="529" u="heavy" spc="-26" dirty="0">
                <a:solidFill>
                  <a:srgbClr val="0F62FE"/>
                </a:solidFill>
                <a:uFill>
                  <a:solidFill>
                    <a:srgbClr val="0F62FE"/>
                  </a:solidFill>
                </a:uFill>
                <a:latin typeface="Verdana"/>
                <a:cs typeface="Verdana"/>
              </a:rPr>
              <a:t>–</a:t>
            </a:r>
            <a:r>
              <a:rPr sz="529" u="heavy" spc="-31" dirty="0">
                <a:solidFill>
                  <a:srgbClr val="0F62FE"/>
                </a:solidFill>
                <a:uFill>
                  <a:solidFill>
                    <a:srgbClr val="0F62FE"/>
                  </a:solidFill>
                </a:uFill>
                <a:latin typeface="Verdana"/>
                <a:cs typeface="Verdana"/>
              </a:rPr>
              <a:t> </a:t>
            </a:r>
            <a:r>
              <a:rPr sz="529" u="heavy" spc="-22" dirty="0">
                <a:solidFill>
                  <a:srgbClr val="0F62FE"/>
                </a:solidFill>
                <a:uFill>
                  <a:solidFill>
                    <a:srgbClr val="0F62FE"/>
                  </a:solidFill>
                </a:uFill>
                <a:latin typeface="Verdana"/>
                <a:cs typeface="Verdana"/>
              </a:rPr>
              <a:t>and</a:t>
            </a:r>
            <a:r>
              <a:rPr sz="529" u="heavy" spc="-26" dirty="0">
                <a:solidFill>
                  <a:srgbClr val="0F62FE"/>
                </a:solidFill>
                <a:uFill>
                  <a:solidFill>
                    <a:srgbClr val="0F62FE"/>
                  </a:solidFill>
                </a:uFill>
                <a:latin typeface="Verdana"/>
                <a:cs typeface="Verdana"/>
              </a:rPr>
              <a:t> </a:t>
            </a:r>
            <a:r>
              <a:rPr sz="529" u="heavy" spc="-40" dirty="0">
                <a:solidFill>
                  <a:srgbClr val="0F62FE"/>
                </a:solidFill>
                <a:uFill>
                  <a:solidFill>
                    <a:srgbClr val="0F62FE"/>
                  </a:solidFill>
                </a:uFill>
                <a:latin typeface="Verdana"/>
                <a:cs typeface="Verdana"/>
              </a:rPr>
              <a:t>a</a:t>
            </a:r>
            <a:r>
              <a:rPr sz="529" u="heavy" spc="-26" dirty="0">
                <a:solidFill>
                  <a:srgbClr val="0F62FE"/>
                </a:solidFill>
                <a:uFill>
                  <a:solidFill>
                    <a:srgbClr val="0F62FE"/>
                  </a:solidFill>
                </a:uFill>
                <a:latin typeface="Verdana"/>
                <a:cs typeface="Verdana"/>
              </a:rPr>
              <a:t> </a:t>
            </a:r>
            <a:r>
              <a:rPr sz="529" u="heavy" spc="-13" dirty="0">
                <a:solidFill>
                  <a:srgbClr val="0F62FE"/>
                </a:solidFill>
                <a:uFill>
                  <a:solidFill>
                    <a:srgbClr val="0F62FE"/>
                  </a:solidFill>
                </a:uFill>
                <a:latin typeface="Verdana"/>
                <a:cs typeface="Verdana"/>
              </a:rPr>
              <a:t>half</a:t>
            </a:r>
            <a:r>
              <a:rPr sz="529" u="heavy" spc="-35" dirty="0">
                <a:solidFill>
                  <a:srgbClr val="0F62FE"/>
                </a:solidFill>
                <a:uFill>
                  <a:solidFill>
                    <a:srgbClr val="0F62FE"/>
                  </a:solidFill>
                </a:uFill>
                <a:latin typeface="Verdana"/>
                <a:cs typeface="Verdana"/>
              </a:rPr>
              <a:t> </a:t>
            </a:r>
            <a:r>
              <a:rPr sz="529" u="heavy" spc="-9" dirty="0">
                <a:solidFill>
                  <a:srgbClr val="0F62FE"/>
                </a:solidFill>
                <a:uFill>
                  <a:solidFill>
                    <a:srgbClr val="0F62FE"/>
                  </a:solidFill>
                </a:uFill>
                <a:latin typeface="Verdana"/>
                <a:cs typeface="Verdana"/>
              </a:rPr>
              <a:t>decade</a:t>
            </a:r>
            <a:r>
              <a:rPr sz="529" u="heavy" spc="-40" dirty="0">
                <a:solidFill>
                  <a:srgbClr val="0F62FE"/>
                </a:solidFill>
                <a:uFill>
                  <a:solidFill>
                    <a:srgbClr val="0F62FE"/>
                  </a:solidFill>
                </a:uFill>
                <a:latin typeface="Verdana"/>
                <a:cs typeface="Verdana"/>
              </a:rPr>
              <a:t> </a:t>
            </a:r>
            <a:r>
              <a:rPr sz="529" u="heavy" spc="-22" dirty="0">
                <a:solidFill>
                  <a:srgbClr val="0F62FE"/>
                </a:solidFill>
                <a:uFill>
                  <a:solidFill>
                    <a:srgbClr val="0F62FE"/>
                  </a:solidFill>
                </a:uFill>
                <a:latin typeface="Verdana"/>
                <a:cs typeface="Verdana"/>
              </a:rPr>
              <a:t>in</a:t>
            </a:r>
            <a:r>
              <a:rPr sz="529" u="heavy" spc="-35" dirty="0">
                <a:solidFill>
                  <a:srgbClr val="0F62FE"/>
                </a:solidFill>
                <a:uFill>
                  <a:solidFill>
                    <a:srgbClr val="0F62FE"/>
                  </a:solidFill>
                </a:uFill>
                <a:latin typeface="Verdana"/>
                <a:cs typeface="Verdana"/>
              </a:rPr>
              <a:t> </a:t>
            </a:r>
            <a:r>
              <a:rPr sz="529" u="heavy" spc="-18" dirty="0">
                <a:solidFill>
                  <a:srgbClr val="0F62FE"/>
                </a:solidFill>
                <a:uFill>
                  <a:solidFill>
                    <a:srgbClr val="0F62FE"/>
                  </a:solidFill>
                </a:uFill>
                <a:latin typeface="Verdana"/>
                <a:cs typeface="Verdana"/>
              </a:rPr>
              <a:t>review</a:t>
            </a:r>
            <a:endParaRPr sz="529">
              <a:latin typeface="Verdana"/>
              <a:cs typeface="Verdana"/>
            </a:endParaRPr>
          </a:p>
        </p:txBody>
      </p:sp>
      <p:sp>
        <p:nvSpPr>
          <p:cNvPr id="7" name="object 7"/>
          <p:cNvSpPr/>
          <p:nvPr/>
        </p:nvSpPr>
        <p:spPr>
          <a:xfrm>
            <a:off x="4070434" y="3631953"/>
            <a:ext cx="720538" cy="121024"/>
          </a:xfrm>
          <a:custGeom>
            <a:avLst/>
            <a:gdLst/>
            <a:ahLst/>
            <a:cxnLst/>
            <a:rect l="l" t="t" r="r" b="b"/>
            <a:pathLst>
              <a:path w="816610" h="137160">
                <a:moveTo>
                  <a:pt x="679149" y="82221"/>
                </a:moveTo>
                <a:lnTo>
                  <a:pt x="679149" y="137034"/>
                </a:lnTo>
                <a:lnTo>
                  <a:pt x="788651" y="82221"/>
                </a:lnTo>
                <a:lnTo>
                  <a:pt x="679149" y="82221"/>
                </a:lnTo>
                <a:close/>
              </a:path>
              <a:path w="816610" h="137160">
                <a:moveTo>
                  <a:pt x="679149" y="54814"/>
                </a:moveTo>
                <a:lnTo>
                  <a:pt x="679149" y="82221"/>
                </a:lnTo>
                <a:lnTo>
                  <a:pt x="692837" y="82221"/>
                </a:lnTo>
                <a:lnTo>
                  <a:pt x="692837" y="54814"/>
                </a:lnTo>
                <a:lnTo>
                  <a:pt x="679149" y="54814"/>
                </a:lnTo>
                <a:close/>
              </a:path>
              <a:path w="816610" h="137160">
                <a:moveTo>
                  <a:pt x="679150" y="0"/>
                </a:moveTo>
                <a:lnTo>
                  <a:pt x="679149" y="54814"/>
                </a:lnTo>
                <a:lnTo>
                  <a:pt x="692837" y="54814"/>
                </a:lnTo>
                <a:lnTo>
                  <a:pt x="692837" y="82221"/>
                </a:lnTo>
                <a:lnTo>
                  <a:pt x="788653" y="82219"/>
                </a:lnTo>
                <a:lnTo>
                  <a:pt x="816027" y="68517"/>
                </a:lnTo>
                <a:lnTo>
                  <a:pt x="679150" y="0"/>
                </a:lnTo>
                <a:close/>
              </a:path>
              <a:path w="816610" h="137160">
                <a:moveTo>
                  <a:pt x="0" y="54813"/>
                </a:moveTo>
                <a:lnTo>
                  <a:pt x="0" y="82219"/>
                </a:lnTo>
                <a:lnTo>
                  <a:pt x="679149" y="82221"/>
                </a:lnTo>
                <a:lnTo>
                  <a:pt x="679149" y="54814"/>
                </a:lnTo>
                <a:lnTo>
                  <a:pt x="0" y="54813"/>
                </a:lnTo>
                <a:close/>
              </a:path>
            </a:pathLst>
          </a:custGeom>
          <a:solidFill>
            <a:srgbClr val="000000"/>
          </a:solidFill>
        </p:spPr>
        <p:txBody>
          <a:bodyPr wrap="square" lIns="0" tIns="0" rIns="0" bIns="0" rtlCol="0"/>
          <a:lstStyle/>
          <a:p>
            <a:endParaRPr sz="1588"/>
          </a:p>
        </p:txBody>
      </p:sp>
      <p:sp>
        <p:nvSpPr>
          <p:cNvPr id="8" name="object 8"/>
          <p:cNvSpPr/>
          <p:nvPr/>
        </p:nvSpPr>
        <p:spPr>
          <a:xfrm>
            <a:off x="7413401" y="3636444"/>
            <a:ext cx="725021" cy="121024"/>
          </a:xfrm>
          <a:custGeom>
            <a:avLst/>
            <a:gdLst/>
            <a:ahLst/>
            <a:cxnLst/>
            <a:rect l="l" t="t" r="r" b="b"/>
            <a:pathLst>
              <a:path w="821690" h="137160">
                <a:moveTo>
                  <a:pt x="684282" y="82221"/>
                </a:moveTo>
                <a:lnTo>
                  <a:pt x="684282" y="137034"/>
                </a:lnTo>
                <a:lnTo>
                  <a:pt x="793784" y="82221"/>
                </a:lnTo>
                <a:lnTo>
                  <a:pt x="684282" y="82221"/>
                </a:lnTo>
                <a:close/>
              </a:path>
              <a:path w="821690" h="137160">
                <a:moveTo>
                  <a:pt x="684282" y="54814"/>
                </a:moveTo>
                <a:lnTo>
                  <a:pt x="684282" y="82221"/>
                </a:lnTo>
                <a:lnTo>
                  <a:pt x="697969" y="82221"/>
                </a:lnTo>
                <a:lnTo>
                  <a:pt x="697969" y="54814"/>
                </a:lnTo>
                <a:lnTo>
                  <a:pt x="684282" y="54814"/>
                </a:lnTo>
                <a:close/>
              </a:path>
              <a:path w="821690" h="137160">
                <a:moveTo>
                  <a:pt x="684282" y="0"/>
                </a:moveTo>
                <a:lnTo>
                  <a:pt x="684282" y="54814"/>
                </a:lnTo>
                <a:lnTo>
                  <a:pt x="697969" y="54814"/>
                </a:lnTo>
                <a:lnTo>
                  <a:pt x="697969" y="82221"/>
                </a:lnTo>
                <a:lnTo>
                  <a:pt x="793787" y="82219"/>
                </a:lnTo>
                <a:lnTo>
                  <a:pt x="821160" y="68517"/>
                </a:lnTo>
                <a:lnTo>
                  <a:pt x="684282" y="0"/>
                </a:lnTo>
                <a:close/>
              </a:path>
              <a:path w="821690" h="137160">
                <a:moveTo>
                  <a:pt x="0" y="54813"/>
                </a:moveTo>
                <a:lnTo>
                  <a:pt x="0" y="82219"/>
                </a:lnTo>
                <a:lnTo>
                  <a:pt x="684282" y="82221"/>
                </a:lnTo>
                <a:lnTo>
                  <a:pt x="684282" y="54814"/>
                </a:lnTo>
                <a:lnTo>
                  <a:pt x="0" y="54813"/>
                </a:lnTo>
                <a:close/>
              </a:path>
            </a:pathLst>
          </a:custGeom>
          <a:solidFill>
            <a:srgbClr val="000000"/>
          </a:solidFill>
        </p:spPr>
        <p:txBody>
          <a:bodyPr wrap="square" lIns="0" tIns="0" rIns="0" bIns="0" rtlCol="0"/>
          <a:lstStyle/>
          <a:p>
            <a:endParaRPr sz="1588"/>
          </a:p>
        </p:txBody>
      </p:sp>
      <p:sp>
        <p:nvSpPr>
          <p:cNvPr id="9" name="object 9"/>
          <p:cNvSpPr txBox="1"/>
          <p:nvPr/>
        </p:nvSpPr>
        <p:spPr>
          <a:xfrm>
            <a:off x="2029279" y="3043773"/>
            <a:ext cx="415177" cy="215089"/>
          </a:xfrm>
          <a:prstGeom prst="rect">
            <a:avLst/>
          </a:prstGeom>
        </p:spPr>
        <p:txBody>
          <a:bodyPr vert="horz" wrap="square" lIns="0" tIns="11206" rIns="0" bIns="0" rtlCol="0">
            <a:spAutoFit/>
          </a:bodyPr>
          <a:lstStyle/>
          <a:p>
            <a:pPr marL="11206">
              <a:spcBef>
                <a:spcPts val="88"/>
              </a:spcBef>
            </a:pPr>
            <a:r>
              <a:rPr sz="1324" spc="75" dirty="0">
                <a:latin typeface="Trebuchet MS"/>
                <a:cs typeface="Trebuchet MS"/>
              </a:rPr>
              <a:t>2017</a:t>
            </a:r>
            <a:endParaRPr sz="1324">
              <a:latin typeface="Trebuchet MS"/>
              <a:cs typeface="Trebuchet MS"/>
            </a:endParaRPr>
          </a:p>
        </p:txBody>
      </p:sp>
      <p:sp>
        <p:nvSpPr>
          <p:cNvPr id="10" name="object 10"/>
          <p:cNvSpPr txBox="1"/>
          <p:nvPr/>
        </p:nvSpPr>
        <p:spPr>
          <a:xfrm>
            <a:off x="8239773" y="3040159"/>
            <a:ext cx="2069166" cy="1193860"/>
          </a:xfrm>
          <a:prstGeom prst="rect">
            <a:avLst/>
          </a:prstGeom>
        </p:spPr>
        <p:txBody>
          <a:bodyPr vert="horz" wrap="square" lIns="0" tIns="12326" rIns="0" bIns="0" rtlCol="0">
            <a:spAutoFit/>
          </a:bodyPr>
          <a:lstStyle/>
          <a:p>
            <a:pPr marL="11206">
              <a:spcBef>
                <a:spcPts val="97"/>
              </a:spcBef>
            </a:pPr>
            <a:r>
              <a:rPr sz="7677" spc="379" dirty="0">
                <a:latin typeface="Tahoma"/>
                <a:cs typeface="Tahoma"/>
              </a:rPr>
              <a:t>50</a:t>
            </a:r>
            <a:r>
              <a:rPr sz="7677" spc="-529" dirty="0">
                <a:latin typeface="Tahoma"/>
                <a:cs typeface="Tahoma"/>
              </a:rPr>
              <a:t>%</a:t>
            </a:r>
            <a:endParaRPr sz="7677">
              <a:latin typeface="Tahoma"/>
              <a:cs typeface="Tahoma"/>
            </a:endParaRPr>
          </a:p>
        </p:txBody>
      </p:sp>
      <p:sp>
        <p:nvSpPr>
          <p:cNvPr id="11" name="object 11"/>
          <p:cNvSpPr txBox="1"/>
          <p:nvPr/>
        </p:nvSpPr>
        <p:spPr>
          <a:xfrm>
            <a:off x="8400042" y="3043773"/>
            <a:ext cx="415177" cy="215089"/>
          </a:xfrm>
          <a:prstGeom prst="rect">
            <a:avLst/>
          </a:prstGeom>
        </p:spPr>
        <p:txBody>
          <a:bodyPr vert="horz" wrap="square" lIns="0" tIns="11206" rIns="0" bIns="0" rtlCol="0">
            <a:spAutoFit/>
          </a:bodyPr>
          <a:lstStyle/>
          <a:p>
            <a:pPr marL="11206">
              <a:spcBef>
                <a:spcPts val="88"/>
              </a:spcBef>
            </a:pPr>
            <a:r>
              <a:rPr sz="1324" spc="75" dirty="0">
                <a:latin typeface="Trebuchet MS"/>
                <a:cs typeface="Trebuchet MS"/>
              </a:rPr>
              <a:t>2022</a:t>
            </a:r>
            <a:endParaRPr sz="1324">
              <a:latin typeface="Trebuchet MS"/>
              <a:cs typeface="Trebuchet MS"/>
            </a:endParaRP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FC785-4B73-1374-CE3A-190BCF867813}"/>
              </a:ext>
            </a:extLst>
          </p:cNvPr>
          <p:cNvSpPr>
            <a:spLocks noGrp="1"/>
          </p:cNvSpPr>
          <p:nvPr>
            <p:ph type="title"/>
          </p:nvPr>
        </p:nvSpPr>
        <p:spPr>
          <a:xfrm>
            <a:off x="2979040" y="2787226"/>
            <a:ext cx="6238308" cy="1444739"/>
          </a:xfrm>
        </p:spPr>
        <p:txBody>
          <a:bodyPr/>
          <a:lstStyle/>
          <a:p>
            <a:pPr algn="ctr"/>
            <a:r>
              <a:rPr lang="en-US" sz="9389" dirty="0">
                <a:solidFill>
                  <a:schemeClr val="tx1"/>
                </a:solidFill>
              </a:rPr>
              <a:t>+AI </a:t>
            </a:r>
            <a:r>
              <a:rPr lang="en-US" sz="9389" dirty="0">
                <a:solidFill>
                  <a:srgbClr val="0F62FE"/>
                </a:solidFill>
              </a:rPr>
              <a:t>→</a:t>
            </a:r>
            <a:r>
              <a:rPr lang="en-US" sz="9389" dirty="0">
                <a:solidFill>
                  <a:schemeClr val="tx1"/>
                </a:solidFill>
              </a:rPr>
              <a:t> AI+</a:t>
            </a:r>
          </a:p>
        </p:txBody>
      </p:sp>
      <p:sp>
        <p:nvSpPr>
          <p:cNvPr id="3" name="CuadroTexto 2">
            <a:extLst>
              <a:ext uri="{FF2B5EF4-FFF2-40B4-BE49-F238E27FC236}">
                <a16:creationId xmlns:a16="http://schemas.microsoft.com/office/drawing/2014/main" id="{82C50ACC-98B7-3543-0A3E-51676D99780F}"/>
              </a:ext>
            </a:extLst>
          </p:cNvPr>
          <p:cNvSpPr txBox="1"/>
          <p:nvPr/>
        </p:nvSpPr>
        <p:spPr>
          <a:xfrm>
            <a:off x="4649568" y="4879124"/>
            <a:ext cx="2181986" cy="193130"/>
          </a:xfrm>
          <a:prstGeom prst="rect">
            <a:avLst/>
          </a:prstGeom>
          <a:no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a:spAutoFit/>
          </a:bodyPr>
          <a:lstStyle/>
          <a:p>
            <a:r>
              <a:rPr lang="es-CO" sz="655" dirty="0"/>
              <a:t>https://</a:t>
            </a:r>
            <a:r>
              <a:rPr lang="es-CO" sz="655" dirty="0" err="1"/>
              <a:t>bit.ly</a:t>
            </a:r>
            <a:r>
              <a:rPr lang="es-CO" sz="655" dirty="0"/>
              <a:t>/</a:t>
            </a:r>
            <a:r>
              <a:rPr lang="es-CO" sz="655" dirty="0" err="1"/>
              <a:t>GenerativeIBM</a:t>
            </a:r>
            <a:endParaRPr lang="es-CO" sz="655" dirty="0"/>
          </a:p>
        </p:txBody>
      </p:sp>
    </p:spTree>
    <p:extLst>
      <p:ext uri="{BB962C8B-B14F-4D97-AF65-F5344CB8AC3E}">
        <p14:creationId xmlns:p14="http://schemas.microsoft.com/office/powerpoint/2010/main" val="3354912818"/>
      </p:ext>
    </p:extLst>
  </p:cSld>
  <p:clrMapOvr>
    <a:overrideClrMapping bg1="lt1" tx1="dk1" bg2="lt2" tx2="dk2" accent1="accent1" accent2="accent2" accent3="accent3" accent4="accent4" accent5="accent5" accent6="accent6" hlink="hlink" folHlink="folHlink"/>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bject 2"/>
          <p:cNvSpPr txBox="1"/>
          <p:nvPr/>
        </p:nvSpPr>
        <p:spPr>
          <a:xfrm>
            <a:off x="8462859" y="2718586"/>
            <a:ext cx="1620931" cy="1537778"/>
          </a:xfrm>
          <a:prstGeom prst="rect">
            <a:avLst/>
          </a:prstGeom>
        </p:spPr>
        <p:txBody>
          <a:bodyPr vert="horz" wrap="square" lIns="0" tIns="32497" rIns="0" bIns="0" rtlCol="0">
            <a:spAutoFit/>
          </a:bodyPr>
          <a:lstStyle/>
          <a:p>
            <a:pPr marL="11206">
              <a:spcBef>
                <a:spcPts val="256"/>
              </a:spcBef>
            </a:pPr>
            <a:r>
              <a:rPr sz="1324" spc="-9" dirty="0">
                <a:solidFill>
                  <a:srgbClr val="0F62FE"/>
                </a:solidFill>
                <a:latin typeface="Tahoma"/>
                <a:cs typeface="Tahoma"/>
              </a:rPr>
              <a:t>74%</a:t>
            </a:r>
            <a:endParaRPr sz="1324">
              <a:latin typeface="Tahoma"/>
              <a:cs typeface="Tahoma"/>
            </a:endParaRPr>
          </a:p>
          <a:p>
            <a:pPr marL="11206" marR="4483">
              <a:lnSpc>
                <a:spcPct val="106900"/>
              </a:lnSpc>
              <a:spcBef>
                <a:spcPts val="62"/>
              </a:spcBef>
            </a:pPr>
            <a:r>
              <a:rPr sz="1324" spc="-26" dirty="0">
                <a:latin typeface="Tahoma"/>
                <a:cs typeface="Tahoma"/>
              </a:rPr>
              <a:t>D</a:t>
            </a:r>
            <a:r>
              <a:rPr sz="1324" dirty="0">
                <a:latin typeface="Tahoma"/>
                <a:cs typeface="Tahoma"/>
              </a:rPr>
              <a:t>e</a:t>
            </a:r>
            <a:r>
              <a:rPr sz="1324" spc="-137" dirty="0">
                <a:latin typeface="Tahoma"/>
                <a:cs typeface="Tahoma"/>
              </a:rPr>
              <a:t> </a:t>
            </a:r>
            <a:r>
              <a:rPr sz="1324" spc="40" dirty="0">
                <a:latin typeface="Tahoma"/>
                <a:cs typeface="Tahoma"/>
              </a:rPr>
              <a:t>l</a:t>
            </a:r>
            <a:r>
              <a:rPr sz="1324" spc="-22" dirty="0">
                <a:latin typeface="Tahoma"/>
                <a:cs typeface="Tahoma"/>
              </a:rPr>
              <a:t>o</a:t>
            </a:r>
            <a:r>
              <a:rPr sz="1324" spc="40" dirty="0">
                <a:latin typeface="Tahoma"/>
                <a:cs typeface="Tahoma"/>
              </a:rPr>
              <a:t>s</a:t>
            </a:r>
            <a:r>
              <a:rPr sz="1324" spc="-132" dirty="0">
                <a:latin typeface="Tahoma"/>
                <a:cs typeface="Tahoma"/>
              </a:rPr>
              <a:t> </a:t>
            </a:r>
            <a:r>
              <a:rPr sz="1324" spc="40" dirty="0">
                <a:latin typeface="Tahoma"/>
                <a:cs typeface="Tahoma"/>
              </a:rPr>
              <a:t>l</a:t>
            </a:r>
            <a:r>
              <a:rPr sz="1324" spc="4" dirty="0">
                <a:latin typeface="Tahoma"/>
                <a:cs typeface="Tahoma"/>
              </a:rPr>
              <a:t>i</a:t>
            </a:r>
            <a:r>
              <a:rPr sz="1324" dirty="0">
                <a:latin typeface="Tahoma"/>
                <a:cs typeface="Tahoma"/>
              </a:rPr>
              <a:t>de</a:t>
            </a:r>
            <a:r>
              <a:rPr sz="1324" spc="-13" dirty="0">
                <a:latin typeface="Tahoma"/>
                <a:cs typeface="Tahoma"/>
              </a:rPr>
              <a:t>r</a:t>
            </a:r>
            <a:r>
              <a:rPr sz="1324" dirty="0">
                <a:latin typeface="Tahoma"/>
                <a:cs typeface="Tahoma"/>
              </a:rPr>
              <a:t>e</a:t>
            </a:r>
            <a:r>
              <a:rPr sz="1324" spc="-18" dirty="0">
                <a:latin typeface="Tahoma"/>
                <a:cs typeface="Tahoma"/>
              </a:rPr>
              <a:t>n</a:t>
            </a:r>
            <a:r>
              <a:rPr sz="1324" spc="40" dirty="0">
                <a:latin typeface="Tahoma"/>
                <a:cs typeface="Tahoma"/>
              </a:rPr>
              <a:t>s</a:t>
            </a:r>
            <a:r>
              <a:rPr sz="1324" spc="-132" dirty="0">
                <a:latin typeface="Tahoma"/>
                <a:cs typeface="Tahoma"/>
              </a:rPr>
              <a:t> </a:t>
            </a:r>
            <a:r>
              <a:rPr sz="1324" spc="-18" dirty="0">
                <a:latin typeface="Tahoma"/>
                <a:cs typeface="Tahoma"/>
              </a:rPr>
              <a:t>n</a:t>
            </a:r>
            <a:r>
              <a:rPr sz="1324" spc="9" dirty="0">
                <a:latin typeface="Tahoma"/>
                <a:cs typeface="Tahoma"/>
              </a:rPr>
              <a:t>o</a:t>
            </a:r>
            <a:r>
              <a:rPr sz="1324" spc="-146" dirty="0">
                <a:latin typeface="Tahoma"/>
                <a:cs typeface="Tahoma"/>
              </a:rPr>
              <a:t> </a:t>
            </a:r>
            <a:r>
              <a:rPr sz="1324" spc="-18" dirty="0">
                <a:latin typeface="Tahoma"/>
                <a:cs typeface="Tahoma"/>
              </a:rPr>
              <a:t>h</a:t>
            </a:r>
            <a:r>
              <a:rPr sz="1324" spc="-22" dirty="0">
                <a:latin typeface="Tahoma"/>
                <a:cs typeface="Tahoma"/>
              </a:rPr>
              <a:t>a</a:t>
            </a:r>
            <a:r>
              <a:rPr sz="1324" spc="4" dirty="0">
                <a:latin typeface="Tahoma"/>
                <a:cs typeface="Tahoma"/>
              </a:rPr>
              <a:t>n  </a:t>
            </a:r>
            <a:r>
              <a:rPr sz="1324" spc="-18" dirty="0">
                <a:latin typeface="Tahoma"/>
                <a:cs typeface="Tahoma"/>
              </a:rPr>
              <a:t>t</a:t>
            </a:r>
            <a:r>
              <a:rPr sz="1324" spc="-22" dirty="0">
                <a:latin typeface="Tahoma"/>
                <a:cs typeface="Tahoma"/>
              </a:rPr>
              <a:t>o</a:t>
            </a:r>
            <a:r>
              <a:rPr sz="1324" spc="13" dirty="0">
                <a:latin typeface="Tahoma"/>
                <a:cs typeface="Tahoma"/>
              </a:rPr>
              <a:t>m</a:t>
            </a:r>
            <a:r>
              <a:rPr sz="1324" spc="-22" dirty="0">
                <a:latin typeface="Tahoma"/>
                <a:cs typeface="Tahoma"/>
              </a:rPr>
              <a:t>a</a:t>
            </a:r>
            <a:r>
              <a:rPr sz="1324" dirty="0">
                <a:latin typeface="Tahoma"/>
                <a:cs typeface="Tahoma"/>
              </a:rPr>
              <a:t>d</a:t>
            </a:r>
            <a:r>
              <a:rPr sz="1324" spc="9" dirty="0">
                <a:latin typeface="Tahoma"/>
                <a:cs typeface="Tahoma"/>
              </a:rPr>
              <a:t>o</a:t>
            </a:r>
            <a:r>
              <a:rPr sz="1324" spc="-146" dirty="0">
                <a:latin typeface="Tahoma"/>
                <a:cs typeface="Tahoma"/>
              </a:rPr>
              <a:t> </a:t>
            </a:r>
            <a:r>
              <a:rPr sz="1324" spc="35" dirty="0">
                <a:latin typeface="Tahoma"/>
                <a:cs typeface="Tahoma"/>
              </a:rPr>
              <a:t>l</a:t>
            </a:r>
            <a:r>
              <a:rPr sz="1324" spc="-18" dirty="0">
                <a:latin typeface="Tahoma"/>
                <a:cs typeface="Tahoma"/>
              </a:rPr>
              <a:t>o</a:t>
            </a:r>
            <a:r>
              <a:rPr sz="1324" spc="40" dirty="0">
                <a:latin typeface="Tahoma"/>
                <a:cs typeface="Tahoma"/>
              </a:rPr>
              <a:t>s</a:t>
            </a:r>
            <a:r>
              <a:rPr sz="1324" spc="-132" dirty="0">
                <a:latin typeface="Tahoma"/>
                <a:cs typeface="Tahoma"/>
              </a:rPr>
              <a:t> </a:t>
            </a:r>
            <a:r>
              <a:rPr sz="1324" dirty="0">
                <a:latin typeface="Tahoma"/>
                <a:cs typeface="Tahoma"/>
              </a:rPr>
              <a:t>p</a:t>
            </a:r>
            <a:r>
              <a:rPr sz="1324" spc="-22" dirty="0">
                <a:latin typeface="Tahoma"/>
                <a:cs typeface="Tahoma"/>
              </a:rPr>
              <a:t>a</a:t>
            </a:r>
            <a:r>
              <a:rPr sz="1324" spc="26" dirty="0">
                <a:latin typeface="Tahoma"/>
                <a:cs typeface="Tahoma"/>
              </a:rPr>
              <a:t>s</a:t>
            </a:r>
            <a:r>
              <a:rPr sz="1324" spc="-18" dirty="0">
                <a:latin typeface="Tahoma"/>
                <a:cs typeface="Tahoma"/>
              </a:rPr>
              <a:t>o</a:t>
            </a:r>
            <a:r>
              <a:rPr sz="1324" spc="31" dirty="0">
                <a:latin typeface="Tahoma"/>
                <a:cs typeface="Tahoma"/>
              </a:rPr>
              <a:t>s  </a:t>
            </a:r>
            <a:r>
              <a:rPr sz="1324" spc="-9" dirty="0">
                <a:latin typeface="Tahoma"/>
                <a:cs typeface="Tahoma"/>
              </a:rPr>
              <a:t>n</a:t>
            </a:r>
            <a:r>
              <a:rPr sz="1324" spc="-4" dirty="0">
                <a:latin typeface="Tahoma"/>
                <a:cs typeface="Tahoma"/>
              </a:rPr>
              <a:t>e</a:t>
            </a:r>
            <a:r>
              <a:rPr sz="1324" spc="26" dirty="0">
                <a:latin typeface="Tahoma"/>
                <a:cs typeface="Tahoma"/>
              </a:rPr>
              <a:t>c</a:t>
            </a:r>
            <a:r>
              <a:rPr sz="1324" dirty="0">
                <a:latin typeface="Tahoma"/>
                <a:cs typeface="Tahoma"/>
              </a:rPr>
              <a:t>e</a:t>
            </a:r>
            <a:r>
              <a:rPr sz="1324" spc="22" dirty="0">
                <a:latin typeface="Tahoma"/>
                <a:cs typeface="Tahoma"/>
              </a:rPr>
              <a:t>s</a:t>
            </a:r>
            <a:r>
              <a:rPr sz="1324" spc="-26" dirty="0">
                <a:latin typeface="Tahoma"/>
                <a:cs typeface="Tahoma"/>
              </a:rPr>
              <a:t>a</a:t>
            </a:r>
            <a:r>
              <a:rPr sz="1324" spc="-18" dirty="0">
                <a:latin typeface="Tahoma"/>
                <a:cs typeface="Tahoma"/>
              </a:rPr>
              <a:t>r</a:t>
            </a:r>
            <a:r>
              <a:rPr sz="1324" spc="4" dirty="0">
                <a:latin typeface="Tahoma"/>
                <a:cs typeface="Tahoma"/>
              </a:rPr>
              <a:t>i</a:t>
            </a:r>
            <a:r>
              <a:rPr sz="1324" spc="-22" dirty="0">
                <a:latin typeface="Tahoma"/>
                <a:cs typeface="Tahoma"/>
              </a:rPr>
              <a:t>o</a:t>
            </a:r>
            <a:r>
              <a:rPr sz="1324" spc="40" dirty="0">
                <a:latin typeface="Tahoma"/>
                <a:cs typeface="Tahoma"/>
              </a:rPr>
              <a:t>s</a:t>
            </a:r>
            <a:r>
              <a:rPr sz="1324" spc="-132" dirty="0">
                <a:latin typeface="Tahoma"/>
                <a:cs typeface="Tahoma"/>
              </a:rPr>
              <a:t> </a:t>
            </a:r>
            <a:r>
              <a:rPr sz="1324" dirty="0">
                <a:latin typeface="Tahoma"/>
                <a:cs typeface="Tahoma"/>
              </a:rPr>
              <a:t>p</a:t>
            </a:r>
            <a:r>
              <a:rPr sz="1324" spc="-26" dirty="0">
                <a:latin typeface="Tahoma"/>
                <a:cs typeface="Tahoma"/>
              </a:rPr>
              <a:t>a</a:t>
            </a:r>
            <a:r>
              <a:rPr sz="1324" spc="-18" dirty="0">
                <a:latin typeface="Tahoma"/>
                <a:cs typeface="Tahoma"/>
              </a:rPr>
              <a:t>r</a:t>
            </a:r>
            <a:r>
              <a:rPr sz="1324" dirty="0">
                <a:latin typeface="Tahoma"/>
                <a:cs typeface="Tahoma"/>
              </a:rPr>
              <a:t>a  </a:t>
            </a:r>
            <a:r>
              <a:rPr sz="1324" spc="-9" dirty="0">
                <a:latin typeface="Tahoma"/>
                <a:cs typeface="Tahoma"/>
              </a:rPr>
              <a:t>re</a:t>
            </a:r>
            <a:r>
              <a:rPr sz="1324" dirty="0">
                <a:latin typeface="Tahoma"/>
                <a:cs typeface="Tahoma"/>
              </a:rPr>
              <a:t>d</a:t>
            </a:r>
            <a:r>
              <a:rPr sz="1324" spc="-18" dirty="0">
                <a:latin typeface="Tahoma"/>
                <a:cs typeface="Tahoma"/>
              </a:rPr>
              <a:t>u</a:t>
            </a:r>
            <a:r>
              <a:rPr sz="1324" spc="26" dirty="0">
                <a:latin typeface="Tahoma"/>
                <a:cs typeface="Tahoma"/>
              </a:rPr>
              <a:t>c</a:t>
            </a:r>
            <a:r>
              <a:rPr sz="1324" dirty="0">
                <a:latin typeface="Tahoma"/>
                <a:cs typeface="Tahoma"/>
              </a:rPr>
              <a:t>e</a:t>
            </a:r>
            <a:r>
              <a:rPr sz="1324" spc="-4" dirty="0">
                <a:latin typeface="Tahoma"/>
                <a:cs typeface="Tahoma"/>
              </a:rPr>
              <a:t>r</a:t>
            </a:r>
            <a:r>
              <a:rPr sz="1324" spc="-128" dirty="0">
                <a:latin typeface="Tahoma"/>
                <a:cs typeface="Tahoma"/>
              </a:rPr>
              <a:t> </a:t>
            </a:r>
            <a:r>
              <a:rPr sz="1324" spc="35" dirty="0">
                <a:latin typeface="Tahoma"/>
                <a:cs typeface="Tahoma"/>
              </a:rPr>
              <a:t>l</a:t>
            </a:r>
            <a:r>
              <a:rPr sz="1324" spc="-18" dirty="0">
                <a:latin typeface="Tahoma"/>
                <a:cs typeface="Tahoma"/>
              </a:rPr>
              <a:t>o</a:t>
            </a:r>
            <a:r>
              <a:rPr sz="1324" spc="40" dirty="0">
                <a:latin typeface="Tahoma"/>
                <a:cs typeface="Tahoma"/>
              </a:rPr>
              <a:t>s</a:t>
            </a:r>
            <a:r>
              <a:rPr sz="1324" spc="-132" dirty="0">
                <a:latin typeface="Tahoma"/>
                <a:cs typeface="Tahoma"/>
              </a:rPr>
              <a:t> </a:t>
            </a:r>
            <a:r>
              <a:rPr sz="1324" spc="26" dirty="0">
                <a:latin typeface="Tahoma"/>
                <a:cs typeface="Tahoma"/>
              </a:rPr>
              <a:t>s</a:t>
            </a:r>
            <a:r>
              <a:rPr sz="1324" dirty="0">
                <a:latin typeface="Tahoma"/>
                <a:cs typeface="Tahoma"/>
              </a:rPr>
              <a:t>e</a:t>
            </a:r>
            <a:r>
              <a:rPr sz="1324" spc="26" dirty="0">
                <a:latin typeface="Tahoma"/>
                <a:cs typeface="Tahoma"/>
              </a:rPr>
              <a:t>s</a:t>
            </a:r>
            <a:r>
              <a:rPr sz="1324" spc="-62" dirty="0">
                <a:latin typeface="Tahoma"/>
                <a:cs typeface="Tahoma"/>
              </a:rPr>
              <a:t>g</a:t>
            </a:r>
            <a:r>
              <a:rPr sz="1324" spc="-18" dirty="0">
                <a:latin typeface="Tahoma"/>
                <a:cs typeface="Tahoma"/>
              </a:rPr>
              <a:t>o</a:t>
            </a:r>
            <a:r>
              <a:rPr sz="1324" spc="40" dirty="0">
                <a:latin typeface="Tahoma"/>
                <a:cs typeface="Tahoma"/>
              </a:rPr>
              <a:t>s</a:t>
            </a:r>
            <a:r>
              <a:rPr sz="1324" spc="-132" dirty="0">
                <a:latin typeface="Tahoma"/>
                <a:cs typeface="Tahoma"/>
              </a:rPr>
              <a:t> </a:t>
            </a:r>
            <a:r>
              <a:rPr sz="1324" dirty="0">
                <a:latin typeface="Tahoma"/>
                <a:cs typeface="Tahoma"/>
              </a:rPr>
              <a:t>e</a:t>
            </a:r>
            <a:r>
              <a:rPr sz="1324" spc="4" dirty="0">
                <a:latin typeface="Tahoma"/>
                <a:cs typeface="Tahoma"/>
              </a:rPr>
              <a:t>n  l</a:t>
            </a:r>
            <a:r>
              <a:rPr sz="1324" spc="31" dirty="0">
                <a:latin typeface="Tahoma"/>
                <a:cs typeface="Tahoma"/>
              </a:rPr>
              <a:t>a</a:t>
            </a:r>
            <a:r>
              <a:rPr sz="1324" spc="-141" dirty="0">
                <a:latin typeface="Tahoma"/>
                <a:cs typeface="Tahoma"/>
              </a:rPr>
              <a:t> </a:t>
            </a:r>
            <a:r>
              <a:rPr sz="1324" spc="4" dirty="0">
                <a:latin typeface="Tahoma"/>
                <a:cs typeface="Tahoma"/>
              </a:rPr>
              <a:t>I</a:t>
            </a:r>
            <a:r>
              <a:rPr sz="1324" spc="31" dirty="0">
                <a:latin typeface="Tahoma"/>
                <a:cs typeface="Tahoma"/>
              </a:rPr>
              <a:t>A</a:t>
            </a:r>
            <a:r>
              <a:rPr sz="1324" spc="-137" dirty="0">
                <a:latin typeface="Tahoma"/>
                <a:cs typeface="Tahoma"/>
              </a:rPr>
              <a:t> </a:t>
            </a:r>
            <a:r>
              <a:rPr sz="1324" dirty="0">
                <a:latin typeface="Tahoma"/>
                <a:cs typeface="Tahoma"/>
              </a:rPr>
              <a:t>d</a:t>
            </a:r>
            <a:r>
              <a:rPr sz="1324" spc="18" dirty="0">
                <a:latin typeface="Tahoma"/>
                <a:cs typeface="Tahoma"/>
              </a:rPr>
              <a:t>e</a:t>
            </a:r>
            <a:r>
              <a:rPr sz="1324" spc="-137" dirty="0">
                <a:latin typeface="Tahoma"/>
                <a:cs typeface="Tahoma"/>
              </a:rPr>
              <a:t> </a:t>
            </a:r>
            <a:r>
              <a:rPr sz="1324" spc="22" dirty="0">
                <a:latin typeface="Tahoma"/>
                <a:cs typeface="Tahoma"/>
              </a:rPr>
              <a:t>s</a:t>
            </a:r>
            <a:r>
              <a:rPr sz="1324" spc="4" dirty="0">
                <a:latin typeface="Tahoma"/>
                <a:cs typeface="Tahoma"/>
              </a:rPr>
              <a:t>u  </a:t>
            </a:r>
            <a:r>
              <a:rPr sz="1324" spc="-18" dirty="0">
                <a:latin typeface="Tahoma"/>
                <a:cs typeface="Tahoma"/>
              </a:rPr>
              <a:t>organización</a:t>
            </a:r>
            <a:endParaRPr sz="1324">
              <a:latin typeface="Tahoma"/>
              <a:cs typeface="Tahoma"/>
            </a:endParaRPr>
          </a:p>
        </p:txBody>
      </p:sp>
      <p:sp>
        <p:nvSpPr>
          <p:cNvPr id="3" name="object 3"/>
          <p:cNvSpPr txBox="1"/>
          <p:nvPr/>
        </p:nvSpPr>
        <p:spPr>
          <a:xfrm>
            <a:off x="6288009" y="2718586"/>
            <a:ext cx="1790140" cy="1319770"/>
          </a:xfrm>
          <a:prstGeom prst="rect">
            <a:avLst/>
          </a:prstGeom>
        </p:spPr>
        <p:txBody>
          <a:bodyPr vert="horz" wrap="square" lIns="0" tIns="32497" rIns="0" bIns="0" rtlCol="0">
            <a:spAutoFit/>
          </a:bodyPr>
          <a:lstStyle/>
          <a:p>
            <a:pPr marL="11206">
              <a:spcBef>
                <a:spcPts val="256"/>
              </a:spcBef>
            </a:pPr>
            <a:r>
              <a:rPr sz="1324" spc="-9" dirty="0">
                <a:solidFill>
                  <a:srgbClr val="0F62FE"/>
                </a:solidFill>
                <a:latin typeface="Tahoma"/>
                <a:cs typeface="Tahoma"/>
              </a:rPr>
              <a:t>34%</a:t>
            </a:r>
            <a:endParaRPr sz="1324">
              <a:latin typeface="Tahoma"/>
              <a:cs typeface="Tahoma"/>
            </a:endParaRPr>
          </a:p>
          <a:p>
            <a:pPr marL="11206" marR="4483">
              <a:lnSpc>
                <a:spcPct val="107000"/>
              </a:lnSpc>
              <a:spcBef>
                <a:spcPts val="57"/>
              </a:spcBef>
            </a:pPr>
            <a:r>
              <a:rPr sz="1324" spc="-26" dirty="0">
                <a:latin typeface="Tahoma"/>
                <a:cs typeface="Tahoma"/>
              </a:rPr>
              <a:t>D</a:t>
            </a:r>
            <a:r>
              <a:rPr sz="1324" dirty="0">
                <a:latin typeface="Tahoma"/>
                <a:cs typeface="Tahoma"/>
              </a:rPr>
              <a:t>e</a:t>
            </a:r>
            <a:r>
              <a:rPr sz="1324" spc="-137" dirty="0">
                <a:latin typeface="Tahoma"/>
                <a:cs typeface="Tahoma"/>
              </a:rPr>
              <a:t> </a:t>
            </a:r>
            <a:r>
              <a:rPr sz="1324" spc="40" dirty="0">
                <a:latin typeface="Tahoma"/>
                <a:cs typeface="Tahoma"/>
              </a:rPr>
              <a:t>l</a:t>
            </a:r>
            <a:r>
              <a:rPr sz="1324" spc="-22" dirty="0">
                <a:latin typeface="Tahoma"/>
                <a:cs typeface="Tahoma"/>
              </a:rPr>
              <a:t>a</a:t>
            </a:r>
            <a:r>
              <a:rPr sz="1324" spc="40" dirty="0">
                <a:latin typeface="Tahoma"/>
                <a:cs typeface="Tahoma"/>
              </a:rPr>
              <a:t>s</a:t>
            </a:r>
            <a:r>
              <a:rPr sz="1324" spc="-132" dirty="0">
                <a:latin typeface="Tahoma"/>
                <a:cs typeface="Tahoma"/>
              </a:rPr>
              <a:t> </a:t>
            </a:r>
            <a:r>
              <a:rPr sz="1324" dirty="0">
                <a:latin typeface="Tahoma"/>
                <a:cs typeface="Tahoma"/>
              </a:rPr>
              <a:t>e</a:t>
            </a:r>
            <a:r>
              <a:rPr sz="1324" spc="13" dirty="0">
                <a:latin typeface="Tahoma"/>
                <a:cs typeface="Tahoma"/>
              </a:rPr>
              <a:t>m</a:t>
            </a:r>
            <a:r>
              <a:rPr sz="1324" dirty="0">
                <a:latin typeface="Tahoma"/>
                <a:cs typeface="Tahoma"/>
              </a:rPr>
              <a:t>p</a:t>
            </a:r>
            <a:r>
              <a:rPr sz="1324" spc="-13" dirty="0">
                <a:latin typeface="Tahoma"/>
                <a:cs typeface="Tahoma"/>
              </a:rPr>
              <a:t>r</a:t>
            </a:r>
            <a:r>
              <a:rPr sz="1324" dirty="0">
                <a:latin typeface="Tahoma"/>
                <a:cs typeface="Tahoma"/>
              </a:rPr>
              <a:t>e</a:t>
            </a:r>
            <a:r>
              <a:rPr sz="1324" spc="22" dirty="0">
                <a:latin typeface="Tahoma"/>
                <a:cs typeface="Tahoma"/>
              </a:rPr>
              <a:t>s</a:t>
            </a:r>
            <a:r>
              <a:rPr sz="1324" spc="-22" dirty="0">
                <a:latin typeface="Tahoma"/>
                <a:cs typeface="Tahoma"/>
              </a:rPr>
              <a:t>a</a:t>
            </a:r>
            <a:r>
              <a:rPr sz="1324" spc="40" dirty="0">
                <a:latin typeface="Tahoma"/>
                <a:cs typeface="Tahoma"/>
              </a:rPr>
              <a:t>s</a:t>
            </a:r>
            <a:r>
              <a:rPr sz="1324" spc="-132" dirty="0">
                <a:latin typeface="Tahoma"/>
                <a:cs typeface="Tahoma"/>
              </a:rPr>
              <a:t> </a:t>
            </a:r>
            <a:r>
              <a:rPr sz="1324" spc="-18" dirty="0">
                <a:latin typeface="Tahoma"/>
                <a:cs typeface="Tahoma"/>
              </a:rPr>
              <a:t>n</a:t>
            </a:r>
            <a:r>
              <a:rPr sz="1324" spc="4" dirty="0">
                <a:latin typeface="Tahoma"/>
                <a:cs typeface="Tahoma"/>
              </a:rPr>
              <a:t>o  </a:t>
            </a:r>
            <a:r>
              <a:rPr sz="1324" spc="-9" dirty="0">
                <a:latin typeface="Tahoma"/>
                <a:cs typeface="Tahoma"/>
              </a:rPr>
              <a:t>ti</a:t>
            </a:r>
            <a:r>
              <a:rPr sz="1324" dirty="0">
                <a:latin typeface="Tahoma"/>
                <a:cs typeface="Tahoma"/>
              </a:rPr>
              <a:t>e</a:t>
            </a:r>
            <a:r>
              <a:rPr sz="1324" spc="-18" dirty="0">
                <a:latin typeface="Tahoma"/>
                <a:cs typeface="Tahoma"/>
              </a:rPr>
              <a:t>n</a:t>
            </a:r>
            <a:r>
              <a:rPr sz="1324" spc="18" dirty="0">
                <a:latin typeface="Tahoma"/>
                <a:cs typeface="Tahoma"/>
              </a:rPr>
              <a:t>e</a:t>
            </a:r>
            <a:r>
              <a:rPr sz="1324" spc="-137" dirty="0">
                <a:latin typeface="Tahoma"/>
                <a:cs typeface="Tahoma"/>
              </a:rPr>
              <a:t> </a:t>
            </a:r>
            <a:r>
              <a:rPr sz="1324" spc="35" dirty="0">
                <a:latin typeface="Tahoma"/>
                <a:cs typeface="Tahoma"/>
              </a:rPr>
              <a:t>l</a:t>
            </a:r>
            <a:r>
              <a:rPr sz="1324" spc="-22" dirty="0">
                <a:latin typeface="Tahoma"/>
                <a:cs typeface="Tahoma"/>
              </a:rPr>
              <a:t>a</a:t>
            </a:r>
            <a:r>
              <a:rPr sz="1324" spc="40" dirty="0">
                <a:latin typeface="Tahoma"/>
                <a:cs typeface="Tahoma"/>
              </a:rPr>
              <a:t>s</a:t>
            </a:r>
            <a:r>
              <a:rPr sz="1324" spc="-132" dirty="0">
                <a:latin typeface="Tahoma"/>
                <a:cs typeface="Tahoma"/>
              </a:rPr>
              <a:t> </a:t>
            </a:r>
            <a:r>
              <a:rPr sz="1324" spc="-18" dirty="0">
                <a:latin typeface="Tahoma"/>
                <a:cs typeface="Tahoma"/>
              </a:rPr>
              <a:t>h</a:t>
            </a:r>
            <a:r>
              <a:rPr sz="1324" spc="-22" dirty="0">
                <a:latin typeface="Tahoma"/>
                <a:cs typeface="Tahoma"/>
              </a:rPr>
              <a:t>a</a:t>
            </a:r>
            <a:r>
              <a:rPr sz="1324" dirty="0">
                <a:latin typeface="Tahoma"/>
                <a:cs typeface="Tahoma"/>
              </a:rPr>
              <a:t>b</a:t>
            </a:r>
            <a:r>
              <a:rPr sz="1324" spc="4" dirty="0">
                <a:latin typeface="Tahoma"/>
                <a:cs typeface="Tahoma"/>
              </a:rPr>
              <a:t>i</a:t>
            </a:r>
            <a:r>
              <a:rPr sz="1324" spc="35" dirty="0">
                <a:latin typeface="Tahoma"/>
                <a:cs typeface="Tahoma"/>
              </a:rPr>
              <a:t>l</a:t>
            </a:r>
            <a:r>
              <a:rPr sz="1324" spc="4" dirty="0">
                <a:latin typeface="Tahoma"/>
                <a:cs typeface="Tahoma"/>
              </a:rPr>
              <a:t>i</a:t>
            </a:r>
            <a:r>
              <a:rPr sz="1324" dirty="0">
                <a:latin typeface="Tahoma"/>
                <a:cs typeface="Tahoma"/>
              </a:rPr>
              <a:t>d</a:t>
            </a:r>
            <a:r>
              <a:rPr sz="1324" spc="-22" dirty="0">
                <a:latin typeface="Tahoma"/>
                <a:cs typeface="Tahoma"/>
              </a:rPr>
              <a:t>a</a:t>
            </a:r>
            <a:r>
              <a:rPr sz="1324" dirty="0">
                <a:latin typeface="Tahoma"/>
                <a:cs typeface="Tahoma"/>
              </a:rPr>
              <a:t>de</a:t>
            </a:r>
            <a:r>
              <a:rPr sz="1324" spc="26" dirty="0">
                <a:latin typeface="Tahoma"/>
                <a:cs typeface="Tahoma"/>
              </a:rPr>
              <a:t>s</a:t>
            </a:r>
            <a:r>
              <a:rPr sz="1324" spc="-62" dirty="0">
                <a:latin typeface="Tahoma"/>
                <a:cs typeface="Tahoma"/>
              </a:rPr>
              <a:t>,  </a:t>
            </a:r>
            <a:r>
              <a:rPr sz="1324" spc="-9" dirty="0">
                <a:latin typeface="Tahoma"/>
                <a:cs typeface="Tahoma"/>
              </a:rPr>
              <a:t>e</a:t>
            </a:r>
            <a:r>
              <a:rPr sz="1324" spc="-18" dirty="0">
                <a:latin typeface="Tahoma"/>
                <a:cs typeface="Tahoma"/>
              </a:rPr>
              <a:t>x</a:t>
            </a:r>
            <a:r>
              <a:rPr sz="1324" dirty="0">
                <a:latin typeface="Tahoma"/>
                <a:cs typeface="Tahoma"/>
              </a:rPr>
              <a:t>p</a:t>
            </a:r>
            <a:r>
              <a:rPr sz="1324" spc="-9" dirty="0">
                <a:latin typeface="Tahoma"/>
                <a:cs typeface="Tahoma"/>
              </a:rPr>
              <a:t>er</a:t>
            </a:r>
            <a:r>
              <a:rPr sz="1324" spc="4" dirty="0">
                <a:latin typeface="Tahoma"/>
                <a:cs typeface="Tahoma"/>
              </a:rPr>
              <a:t>i</a:t>
            </a:r>
            <a:r>
              <a:rPr sz="1324" spc="-4" dirty="0">
                <a:latin typeface="Tahoma"/>
                <a:cs typeface="Tahoma"/>
              </a:rPr>
              <a:t>e</a:t>
            </a:r>
            <a:r>
              <a:rPr sz="1324" spc="-9" dirty="0">
                <a:latin typeface="Tahoma"/>
                <a:cs typeface="Tahoma"/>
              </a:rPr>
              <a:t>n</a:t>
            </a:r>
            <a:r>
              <a:rPr sz="1324" spc="26" dirty="0">
                <a:latin typeface="Tahoma"/>
                <a:cs typeface="Tahoma"/>
              </a:rPr>
              <a:t>c</a:t>
            </a:r>
            <a:r>
              <a:rPr sz="1324" spc="4" dirty="0">
                <a:latin typeface="Tahoma"/>
                <a:cs typeface="Tahoma"/>
              </a:rPr>
              <a:t>i</a:t>
            </a:r>
            <a:r>
              <a:rPr sz="1324" dirty="0">
                <a:latin typeface="Tahoma"/>
                <a:cs typeface="Tahoma"/>
              </a:rPr>
              <a:t>a</a:t>
            </a:r>
            <a:r>
              <a:rPr sz="1324" spc="-137" dirty="0">
                <a:latin typeface="Tahoma"/>
                <a:cs typeface="Tahoma"/>
              </a:rPr>
              <a:t> </a:t>
            </a:r>
            <a:r>
              <a:rPr sz="1324" spc="4" dirty="0">
                <a:latin typeface="Tahoma"/>
                <a:cs typeface="Tahoma"/>
              </a:rPr>
              <a:t>o  c</a:t>
            </a:r>
            <a:r>
              <a:rPr sz="1324" dirty="0">
                <a:latin typeface="Tahoma"/>
                <a:cs typeface="Tahoma"/>
              </a:rPr>
              <a:t>o</a:t>
            </a:r>
            <a:r>
              <a:rPr sz="1324" spc="-18" dirty="0">
                <a:latin typeface="Tahoma"/>
                <a:cs typeface="Tahoma"/>
              </a:rPr>
              <a:t>no</a:t>
            </a:r>
            <a:r>
              <a:rPr sz="1324" spc="22" dirty="0">
                <a:latin typeface="Tahoma"/>
                <a:cs typeface="Tahoma"/>
              </a:rPr>
              <a:t>c</a:t>
            </a:r>
            <a:r>
              <a:rPr sz="1324" spc="4" dirty="0">
                <a:latin typeface="Tahoma"/>
                <a:cs typeface="Tahoma"/>
              </a:rPr>
              <a:t>i</a:t>
            </a:r>
            <a:r>
              <a:rPr sz="1324" spc="13" dirty="0">
                <a:latin typeface="Tahoma"/>
                <a:cs typeface="Tahoma"/>
              </a:rPr>
              <a:t>m</a:t>
            </a:r>
            <a:r>
              <a:rPr sz="1324" spc="4" dirty="0">
                <a:latin typeface="Tahoma"/>
                <a:cs typeface="Tahoma"/>
              </a:rPr>
              <a:t>i</a:t>
            </a:r>
            <a:r>
              <a:rPr sz="1324" dirty="0">
                <a:latin typeface="Tahoma"/>
                <a:cs typeface="Tahoma"/>
              </a:rPr>
              <a:t>e</a:t>
            </a:r>
            <a:r>
              <a:rPr sz="1324" spc="-18" dirty="0">
                <a:latin typeface="Tahoma"/>
                <a:cs typeface="Tahoma"/>
              </a:rPr>
              <a:t>nt</a:t>
            </a:r>
            <a:r>
              <a:rPr sz="1324" spc="9" dirty="0">
                <a:latin typeface="Tahoma"/>
                <a:cs typeface="Tahoma"/>
              </a:rPr>
              <a:t>o</a:t>
            </a:r>
            <a:r>
              <a:rPr sz="1324" spc="-146" dirty="0">
                <a:latin typeface="Tahoma"/>
                <a:cs typeface="Tahoma"/>
              </a:rPr>
              <a:t> </a:t>
            </a:r>
            <a:r>
              <a:rPr sz="1324" dirty="0">
                <a:latin typeface="Tahoma"/>
                <a:cs typeface="Tahoma"/>
              </a:rPr>
              <a:t>e</a:t>
            </a:r>
            <a:r>
              <a:rPr sz="1324" spc="4" dirty="0">
                <a:latin typeface="Tahoma"/>
                <a:cs typeface="Tahoma"/>
              </a:rPr>
              <a:t>n</a:t>
            </a:r>
            <a:r>
              <a:rPr sz="1324" spc="-141" dirty="0">
                <a:latin typeface="Tahoma"/>
                <a:cs typeface="Tahoma"/>
              </a:rPr>
              <a:t> </a:t>
            </a:r>
            <a:r>
              <a:rPr sz="1324" spc="4" dirty="0">
                <a:latin typeface="Tahoma"/>
                <a:cs typeface="Tahoma"/>
              </a:rPr>
              <a:t>I</a:t>
            </a:r>
            <a:r>
              <a:rPr sz="1324" spc="31" dirty="0">
                <a:latin typeface="Tahoma"/>
                <a:cs typeface="Tahoma"/>
              </a:rPr>
              <a:t>A</a:t>
            </a:r>
            <a:r>
              <a:rPr sz="1324" spc="-137" dirty="0">
                <a:latin typeface="Tahoma"/>
                <a:cs typeface="Tahoma"/>
              </a:rPr>
              <a:t> </a:t>
            </a:r>
            <a:r>
              <a:rPr sz="1324" dirty="0">
                <a:latin typeface="Tahoma"/>
                <a:cs typeface="Tahoma"/>
              </a:rPr>
              <a:t>p</a:t>
            </a:r>
            <a:r>
              <a:rPr sz="1324" spc="-22" dirty="0">
                <a:latin typeface="Tahoma"/>
                <a:cs typeface="Tahoma"/>
              </a:rPr>
              <a:t>a</a:t>
            </a:r>
            <a:r>
              <a:rPr sz="1324" spc="-18" dirty="0">
                <a:latin typeface="Tahoma"/>
                <a:cs typeface="Tahoma"/>
              </a:rPr>
              <a:t>r</a:t>
            </a:r>
            <a:r>
              <a:rPr sz="1324" dirty="0">
                <a:latin typeface="Tahoma"/>
                <a:cs typeface="Tahoma"/>
              </a:rPr>
              <a:t>a  i</a:t>
            </a:r>
            <a:r>
              <a:rPr sz="1324" spc="18" dirty="0">
                <a:latin typeface="Tahoma"/>
                <a:cs typeface="Tahoma"/>
              </a:rPr>
              <a:t>m</a:t>
            </a:r>
            <a:r>
              <a:rPr sz="1324" dirty="0">
                <a:latin typeface="Tahoma"/>
                <a:cs typeface="Tahoma"/>
              </a:rPr>
              <a:t>p</a:t>
            </a:r>
            <a:r>
              <a:rPr sz="1324" spc="-18" dirty="0">
                <a:latin typeface="Tahoma"/>
                <a:cs typeface="Tahoma"/>
              </a:rPr>
              <a:t>u</a:t>
            </a:r>
            <a:r>
              <a:rPr sz="1324" spc="35" dirty="0">
                <a:latin typeface="Tahoma"/>
                <a:cs typeface="Tahoma"/>
              </a:rPr>
              <a:t>l</a:t>
            </a:r>
            <a:r>
              <a:rPr sz="1324" spc="22" dirty="0">
                <a:latin typeface="Tahoma"/>
                <a:cs typeface="Tahoma"/>
              </a:rPr>
              <a:t>s</a:t>
            </a:r>
            <a:r>
              <a:rPr sz="1324" spc="-22" dirty="0">
                <a:latin typeface="Tahoma"/>
                <a:cs typeface="Tahoma"/>
              </a:rPr>
              <a:t>a</a:t>
            </a:r>
            <a:r>
              <a:rPr sz="1324" spc="-4" dirty="0">
                <a:latin typeface="Tahoma"/>
                <a:cs typeface="Tahoma"/>
              </a:rPr>
              <a:t>r</a:t>
            </a:r>
            <a:r>
              <a:rPr sz="1324" spc="-128" dirty="0">
                <a:latin typeface="Tahoma"/>
                <a:cs typeface="Tahoma"/>
              </a:rPr>
              <a:t> </a:t>
            </a:r>
            <a:r>
              <a:rPr sz="1324" spc="35" dirty="0">
                <a:latin typeface="Tahoma"/>
                <a:cs typeface="Tahoma"/>
              </a:rPr>
              <a:t>l</a:t>
            </a:r>
            <a:r>
              <a:rPr sz="1324" dirty="0">
                <a:latin typeface="Tahoma"/>
                <a:cs typeface="Tahoma"/>
              </a:rPr>
              <a:t>a</a:t>
            </a:r>
            <a:r>
              <a:rPr sz="1324" spc="-141" dirty="0">
                <a:latin typeface="Tahoma"/>
                <a:cs typeface="Tahoma"/>
              </a:rPr>
              <a:t> </a:t>
            </a:r>
            <a:r>
              <a:rPr sz="1324" spc="-9" dirty="0">
                <a:latin typeface="Tahoma"/>
                <a:cs typeface="Tahoma"/>
              </a:rPr>
              <a:t>i</a:t>
            </a:r>
            <a:r>
              <a:rPr sz="1324" spc="-4" dirty="0">
                <a:latin typeface="Tahoma"/>
                <a:cs typeface="Tahoma"/>
              </a:rPr>
              <a:t>n</a:t>
            </a:r>
            <a:r>
              <a:rPr sz="1324" spc="-18" dirty="0">
                <a:latin typeface="Tahoma"/>
                <a:cs typeface="Tahoma"/>
              </a:rPr>
              <a:t>n</a:t>
            </a:r>
            <a:r>
              <a:rPr sz="1324" spc="-22" dirty="0">
                <a:latin typeface="Tahoma"/>
                <a:cs typeface="Tahoma"/>
              </a:rPr>
              <a:t>o</a:t>
            </a:r>
            <a:r>
              <a:rPr sz="1324" spc="-57" dirty="0">
                <a:latin typeface="Tahoma"/>
                <a:cs typeface="Tahoma"/>
              </a:rPr>
              <a:t>v</a:t>
            </a:r>
            <a:r>
              <a:rPr sz="1324" spc="-22" dirty="0">
                <a:latin typeface="Tahoma"/>
                <a:cs typeface="Tahoma"/>
              </a:rPr>
              <a:t>a</a:t>
            </a:r>
            <a:r>
              <a:rPr sz="1324" spc="26" dirty="0">
                <a:latin typeface="Tahoma"/>
                <a:cs typeface="Tahoma"/>
              </a:rPr>
              <a:t>c</a:t>
            </a:r>
            <a:r>
              <a:rPr sz="1324" spc="-9" dirty="0">
                <a:latin typeface="Tahoma"/>
                <a:cs typeface="Tahoma"/>
              </a:rPr>
              <a:t>i</a:t>
            </a:r>
            <a:r>
              <a:rPr sz="1324" spc="-13" dirty="0">
                <a:latin typeface="Tahoma"/>
                <a:cs typeface="Tahoma"/>
              </a:rPr>
              <a:t>ó</a:t>
            </a:r>
            <a:r>
              <a:rPr sz="1324" spc="4" dirty="0">
                <a:latin typeface="Tahoma"/>
                <a:cs typeface="Tahoma"/>
              </a:rPr>
              <a:t>n</a:t>
            </a:r>
            <a:endParaRPr sz="1324">
              <a:latin typeface="Tahoma"/>
              <a:cs typeface="Tahoma"/>
            </a:endParaRPr>
          </a:p>
        </p:txBody>
      </p:sp>
      <p:sp>
        <p:nvSpPr>
          <p:cNvPr id="4" name="object 4"/>
          <p:cNvSpPr txBox="1"/>
          <p:nvPr/>
        </p:nvSpPr>
        <p:spPr>
          <a:xfrm>
            <a:off x="1960642" y="2728553"/>
            <a:ext cx="1730748" cy="1136654"/>
          </a:xfrm>
          <a:prstGeom prst="rect">
            <a:avLst/>
          </a:prstGeom>
        </p:spPr>
        <p:txBody>
          <a:bodyPr vert="horz" wrap="square" lIns="0" tIns="31937" rIns="0" bIns="0" rtlCol="0">
            <a:spAutoFit/>
          </a:bodyPr>
          <a:lstStyle/>
          <a:p>
            <a:pPr marL="11206">
              <a:spcBef>
                <a:spcPts val="251"/>
              </a:spcBef>
            </a:pPr>
            <a:r>
              <a:rPr sz="1588" spc="84" dirty="0">
                <a:solidFill>
                  <a:srgbClr val="0F62FE"/>
                </a:solidFill>
                <a:latin typeface="Tahoma"/>
                <a:cs typeface="Tahoma"/>
              </a:rPr>
              <a:t>1</a:t>
            </a:r>
            <a:r>
              <a:rPr sz="1588" spc="-141" dirty="0">
                <a:solidFill>
                  <a:srgbClr val="0F62FE"/>
                </a:solidFill>
                <a:latin typeface="Tahoma"/>
                <a:cs typeface="Tahoma"/>
              </a:rPr>
              <a:t> </a:t>
            </a:r>
            <a:r>
              <a:rPr sz="1588" spc="35" dirty="0">
                <a:solidFill>
                  <a:srgbClr val="0F62FE"/>
                </a:solidFill>
                <a:latin typeface="Tahoma"/>
                <a:cs typeface="Tahoma"/>
              </a:rPr>
              <a:t>c</a:t>
            </a:r>
            <a:r>
              <a:rPr sz="1588" spc="-4" dirty="0">
                <a:solidFill>
                  <a:srgbClr val="0F62FE"/>
                </a:solidFill>
                <a:latin typeface="Tahoma"/>
                <a:cs typeface="Tahoma"/>
              </a:rPr>
              <a:t>a</a:t>
            </a:r>
            <a:r>
              <a:rPr sz="1588" spc="18" dirty="0">
                <a:solidFill>
                  <a:srgbClr val="0F62FE"/>
                </a:solidFill>
                <a:latin typeface="Tahoma"/>
                <a:cs typeface="Tahoma"/>
              </a:rPr>
              <a:t>d</a:t>
            </a:r>
            <a:r>
              <a:rPr sz="1588" dirty="0">
                <a:solidFill>
                  <a:srgbClr val="0F62FE"/>
                </a:solidFill>
                <a:latin typeface="Tahoma"/>
                <a:cs typeface="Tahoma"/>
              </a:rPr>
              <a:t>a</a:t>
            </a:r>
            <a:r>
              <a:rPr sz="1588" spc="-132" dirty="0">
                <a:solidFill>
                  <a:srgbClr val="0F62FE"/>
                </a:solidFill>
                <a:latin typeface="Tahoma"/>
                <a:cs typeface="Tahoma"/>
              </a:rPr>
              <a:t> </a:t>
            </a:r>
            <a:r>
              <a:rPr sz="1588" spc="84" dirty="0">
                <a:solidFill>
                  <a:srgbClr val="0F62FE"/>
                </a:solidFill>
                <a:latin typeface="Tahoma"/>
                <a:cs typeface="Tahoma"/>
              </a:rPr>
              <a:t>5</a:t>
            </a:r>
            <a:endParaRPr sz="1588">
              <a:latin typeface="Tahoma"/>
              <a:cs typeface="Tahoma"/>
            </a:endParaRPr>
          </a:p>
          <a:p>
            <a:pPr marL="11206" marR="4483">
              <a:lnSpc>
                <a:spcPct val="107600"/>
              </a:lnSpc>
              <a:spcBef>
                <a:spcPts val="18"/>
              </a:spcBef>
            </a:pPr>
            <a:r>
              <a:rPr sz="1324" spc="-18" dirty="0">
                <a:latin typeface="Tahoma"/>
                <a:cs typeface="Tahoma"/>
              </a:rPr>
              <a:t>L</a:t>
            </a:r>
            <a:r>
              <a:rPr sz="1324" spc="-13" dirty="0">
                <a:latin typeface="Tahoma"/>
                <a:cs typeface="Tahoma"/>
              </a:rPr>
              <a:t>i</a:t>
            </a:r>
            <a:r>
              <a:rPr sz="1324" dirty="0">
                <a:latin typeface="Tahoma"/>
                <a:cs typeface="Tahoma"/>
              </a:rPr>
              <a:t>de</a:t>
            </a:r>
            <a:r>
              <a:rPr sz="1324" spc="-18" dirty="0">
                <a:latin typeface="Tahoma"/>
                <a:cs typeface="Tahoma"/>
              </a:rPr>
              <a:t>r</a:t>
            </a:r>
            <a:r>
              <a:rPr sz="1324" dirty="0">
                <a:latin typeface="Tahoma"/>
                <a:cs typeface="Tahoma"/>
              </a:rPr>
              <a:t>e</a:t>
            </a:r>
            <a:r>
              <a:rPr sz="1324" spc="40" dirty="0">
                <a:latin typeface="Tahoma"/>
                <a:cs typeface="Tahoma"/>
              </a:rPr>
              <a:t>s</a:t>
            </a:r>
            <a:r>
              <a:rPr sz="1324" spc="-132" dirty="0">
                <a:latin typeface="Tahoma"/>
                <a:cs typeface="Tahoma"/>
              </a:rPr>
              <a:t> </a:t>
            </a:r>
            <a:r>
              <a:rPr sz="1324" spc="26" dirty="0">
                <a:latin typeface="Tahoma"/>
                <a:cs typeface="Tahoma"/>
              </a:rPr>
              <a:t>c</a:t>
            </a:r>
            <a:r>
              <a:rPr sz="1324" spc="4" dirty="0">
                <a:latin typeface="Tahoma"/>
                <a:cs typeface="Tahoma"/>
              </a:rPr>
              <a:t>i</a:t>
            </a:r>
            <a:r>
              <a:rPr sz="1324" spc="-18" dirty="0">
                <a:latin typeface="Tahoma"/>
                <a:cs typeface="Tahoma"/>
              </a:rPr>
              <a:t>t</a:t>
            </a:r>
            <a:r>
              <a:rPr sz="1324" dirty="0">
                <a:latin typeface="Tahoma"/>
                <a:cs typeface="Tahoma"/>
              </a:rPr>
              <a:t>a</a:t>
            </a:r>
            <a:r>
              <a:rPr sz="1324" spc="-137" dirty="0">
                <a:latin typeface="Tahoma"/>
                <a:cs typeface="Tahoma"/>
              </a:rPr>
              <a:t> </a:t>
            </a:r>
            <a:r>
              <a:rPr sz="1324" dirty="0">
                <a:latin typeface="Tahoma"/>
                <a:cs typeface="Tahoma"/>
              </a:rPr>
              <a:t>d</a:t>
            </a:r>
            <a:r>
              <a:rPr sz="1324" spc="4" dirty="0">
                <a:latin typeface="Tahoma"/>
                <a:cs typeface="Tahoma"/>
              </a:rPr>
              <a:t>i</a:t>
            </a:r>
            <a:r>
              <a:rPr sz="1324" spc="-31" dirty="0">
                <a:latin typeface="Tahoma"/>
                <a:cs typeface="Tahoma"/>
              </a:rPr>
              <a:t>f</a:t>
            </a:r>
            <a:r>
              <a:rPr sz="1324" spc="4" dirty="0">
                <a:latin typeface="Tahoma"/>
                <a:cs typeface="Tahoma"/>
              </a:rPr>
              <a:t>i</a:t>
            </a:r>
            <a:r>
              <a:rPr sz="1324" spc="26" dirty="0">
                <a:latin typeface="Tahoma"/>
                <a:cs typeface="Tahoma"/>
              </a:rPr>
              <a:t>c</a:t>
            </a:r>
            <a:r>
              <a:rPr sz="1324" spc="13" dirty="0">
                <a:latin typeface="Tahoma"/>
                <a:cs typeface="Tahoma"/>
              </a:rPr>
              <a:t>u</a:t>
            </a:r>
            <a:r>
              <a:rPr sz="1324" spc="9" dirty="0">
                <a:latin typeface="Tahoma"/>
                <a:cs typeface="Tahoma"/>
              </a:rPr>
              <a:t>l</a:t>
            </a:r>
            <a:r>
              <a:rPr sz="1324" spc="-18" dirty="0">
                <a:latin typeface="Tahoma"/>
                <a:cs typeface="Tahoma"/>
              </a:rPr>
              <a:t>t</a:t>
            </a:r>
            <a:r>
              <a:rPr sz="1324" spc="-9" dirty="0">
                <a:latin typeface="Tahoma"/>
                <a:cs typeface="Tahoma"/>
              </a:rPr>
              <a:t>a</a:t>
            </a:r>
            <a:r>
              <a:rPr sz="1324" spc="-13" dirty="0">
                <a:latin typeface="Tahoma"/>
                <a:cs typeface="Tahoma"/>
              </a:rPr>
              <a:t>d</a:t>
            </a:r>
            <a:r>
              <a:rPr sz="1324" dirty="0">
                <a:latin typeface="Tahoma"/>
                <a:cs typeface="Tahoma"/>
              </a:rPr>
              <a:t>e</a:t>
            </a:r>
            <a:r>
              <a:rPr sz="1324" spc="31" dirty="0">
                <a:latin typeface="Tahoma"/>
                <a:cs typeface="Tahoma"/>
              </a:rPr>
              <a:t>s  </a:t>
            </a:r>
            <a:r>
              <a:rPr sz="1324" spc="-9" dirty="0">
                <a:latin typeface="Tahoma"/>
                <a:cs typeface="Tahoma"/>
              </a:rPr>
              <a:t>i</a:t>
            </a:r>
            <a:r>
              <a:rPr sz="1324" spc="-4" dirty="0">
                <a:latin typeface="Tahoma"/>
                <a:cs typeface="Tahoma"/>
              </a:rPr>
              <a:t>n</a:t>
            </a:r>
            <a:r>
              <a:rPr sz="1324" spc="-18" dirty="0">
                <a:latin typeface="Tahoma"/>
                <a:cs typeface="Tahoma"/>
              </a:rPr>
              <a:t>t</a:t>
            </a:r>
            <a:r>
              <a:rPr sz="1324" spc="-4" dirty="0">
                <a:latin typeface="Tahoma"/>
                <a:cs typeface="Tahoma"/>
              </a:rPr>
              <a:t>e</a:t>
            </a:r>
            <a:r>
              <a:rPr sz="1324" spc="-62" dirty="0">
                <a:latin typeface="Tahoma"/>
                <a:cs typeface="Tahoma"/>
              </a:rPr>
              <a:t>g</a:t>
            </a:r>
            <a:r>
              <a:rPr sz="1324" spc="-13" dirty="0">
                <a:latin typeface="Tahoma"/>
                <a:cs typeface="Tahoma"/>
              </a:rPr>
              <a:t>r</a:t>
            </a:r>
            <a:r>
              <a:rPr sz="1324" spc="-22" dirty="0">
                <a:latin typeface="Tahoma"/>
                <a:cs typeface="Tahoma"/>
              </a:rPr>
              <a:t>a</a:t>
            </a:r>
            <a:r>
              <a:rPr sz="1324" spc="-18" dirty="0">
                <a:latin typeface="Tahoma"/>
                <a:cs typeface="Tahoma"/>
              </a:rPr>
              <a:t>n</a:t>
            </a:r>
            <a:r>
              <a:rPr sz="1324" dirty="0">
                <a:latin typeface="Tahoma"/>
                <a:cs typeface="Tahoma"/>
              </a:rPr>
              <a:t>d</a:t>
            </a:r>
            <a:r>
              <a:rPr sz="1324" spc="9" dirty="0">
                <a:latin typeface="Tahoma"/>
                <a:cs typeface="Tahoma"/>
              </a:rPr>
              <a:t>o</a:t>
            </a:r>
            <a:r>
              <a:rPr sz="1324" spc="-146" dirty="0">
                <a:latin typeface="Tahoma"/>
                <a:cs typeface="Tahoma"/>
              </a:rPr>
              <a:t> </a:t>
            </a:r>
            <a:r>
              <a:rPr sz="1324" dirty="0">
                <a:latin typeface="Tahoma"/>
                <a:cs typeface="Tahoma"/>
              </a:rPr>
              <a:t>d</a:t>
            </a:r>
            <a:r>
              <a:rPr sz="1324" spc="-22" dirty="0">
                <a:latin typeface="Tahoma"/>
                <a:cs typeface="Tahoma"/>
              </a:rPr>
              <a:t>a</a:t>
            </a:r>
            <a:r>
              <a:rPr sz="1324" spc="-18" dirty="0">
                <a:latin typeface="Tahoma"/>
                <a:cs typeface="Tahoma"/>
              </a:rPr>
              <a:t>t</a:t>
            </a:r>
            <a:r>
              <a:rPr sz="1324" spc="-22" dirty="0">
                <a:latin typeface="Tahoma"/>
                <a:cs typeface="Tahoma"/>
              </a:rPr>
              <a:t>o</a:t>
            </a:r>
            <a:r>
              <a:rPr sz="1324" spc="40" dirty="0">
                <a:latin typeface="Tahoma"/>
                <a:cs typeface="Tahoma"/>
              </a:rPr>
              <a:t>s</a:t>
            </a:r>
            <a:r>
              <a:rPr sz="1324" spc="-132" dirty="0">
                <a:latin typeface="Tahoma"/>
                <a:cs typeface="Tahoma"/>
              </a:rPr>
              <a:t> </a:t>
            </a:r>
            <a:r>
              <a:rPr sz="1324" dirty="0">
                <a:latin typeface="Tahoma"/>
                <a:cs typeface="Tahoma"/>
              </a:rPr>
              <a:t>a  </a:t>
            </a:r>
            <a:r>
              <a:rPr sz="1324" spc="-22" dirty="0">
                <a:latin typeface="Tahoma"/>
                <a:cs typeface="Tahoma"/>
              </a:rPr>
              <a:t>t</a:t>
            </a:r>
            <a:r>
              <a:rPr sz="1324" spc="-18" dirty="0">
                <a:latin typeface="Tahoma"/>
                <a:cs typeface="Tahoma"/>
              </a:rPr>
              <a:t>r</a:t>
            </a:r>
            <a:r>
              <a:rPr sz="1324" spc="-22" dirty="0">
                <a:latin typeface="Tahoma"/>
                <a:cs typeface="Tahoma"/>
              </a:rPr>
              <a:t>a</a:t>
            </a:r>
            <a:r>
              <a:rPr sz="1324" spc="-57" dirty="0">
                <a:latin typeface="Tahoma"/>
                <a:cs typeface="Tahoma"/>
              </a:rPr>
              <a:t>v</a:t>
            </a:r>
            <a:r>
              <a:rPr sz="1324" dirty="0">
                <a:latin typeface="Tahoma"/>
                <a:cs typeface="Tahoma"/>
              </a:rPr>
              <a:t>é</a:t>
            </a:r>
            <a:r>
              <a:rPr sz="1324" spc="40" dirty="0">
                <a:latin typeface="Tahoma"/>
                <a:cs typeface="Tahoma"/>
              </a:rPr>
              <a:t>s</a:t>
            </a:r>
            <a:r>
              <a:rPr sz="1324" spc="-132" dirty="0">
                <a:latin typeface="Tahoma"/>
                <a:cs typeface="Tahoma"/>
              </a:rPr>
              <a:t> </a:t>
            </a:r>
            <a:r>
              <a:rPr sz="1324" dirty="0">
                <a:latin typeface="Tahoma"/>
                <a:cs typeface="Tahoma"/>
              </a:rPr>
              <a:t>d</a:t>
            </a:r>
            <a:r>
              <a:rPr sz="1324" spc="18" dirty="0">
                <a:latin typeface="Tahoma"/>
                <a:cs typeface="Tahoma"/>
              </a:rPr>
              <a:t>e</a:t>
            </a:r>
            <a:r>
              <a:rPr sz="1324" spc="-137" dirty="0">
                <a:latin typeface="Tahoma"/>
                <a:cs typeface="Tahoma"/>
              </a:rPr>
              <a:t> </a:t>
            </a:r>
            <a:r>
              <a:rPr sz="1324" spc="26" dirty="0">
                <a:latin typeface="Tahoma"/>
                <a:cs typeface="Tahoma"/>
              </a:rPr>
              <a:t>c</a:t>
            </a:r>
            <a:r>
              <a:rPr sz="1324" spc="-18" dirty="0">
                <a:latin typeface="Tahoma"/>
                <a:cs typeface="Tahoma"/>
              </a:rPr>
              <a:t>u</a:t>
            </a:r>
            <a:r>
              <a:rPr sz="1324" spc="-22" dirty="0">
                <a:latin typeface="Tahoma"/>
                <a:cs typeface="Tahoma"/>
              </a:rPr>
              <a:t>a</a:t>
            </a:r>
            <a:r>
              <a:rPr sz="1324" spc="35" dirty="0">
                <a:latin typeface="Tahoma"/>
                <a:cs typeface="Tahoma"/>
              </a:rPr>
              <a:t>l</a:t>
            </a:r>
            <a:r>
              <a:rPr sz="1324" dirty="0">
                <a:latin typeface="Tahoma"/>
                <a:cs typeface="Tahoma"/>
              </a:rPr>
              <a:t>q</a:t>
            </a:r>
            <a:r>
              <a:rPr sz="1324" spc="-18" dirty="0">
                <a:latin typeface="Tahoma"/>
                <a:cs typeface="Tahoma"/>
              </a:rPr>
              <a:t>u</a:t>
            </a:r>
            <a:r>
              <a:rPr sz="1324" spc="4" dirty="0">
                <a:latin typeface="Tahoma"/>
                <a:cs typeface="Tahoma"/>
              </a:rPr>
              <a:t>i</a:t>
            </a:r>
            <a:r>
              <a:rPr sz="1324" dirty="0">
                <a:latin typeface="Tahoma"/>
                <a:cs typeface="Tahoma"/>
              </a:rPr>
              <a:t>e</a:t>
            </a:r>
            <a:r>
              <a:rPr sz="1324" spc="-4" dirty="0">
                <a:latin typeface="Tahoma"/>
                <a:cs typeface="Tahoma"/>
              </a:rPr>
              <a:t>r  nube</a:t>
            </a:r>
            <a:endParaRPr sz="1324">
              <a:latin typeface="Tahoma"/>
              <a:cs typeface="Tahoma"/>
            </a:endParaRPr>
          </a:p>
        </p:txBody>
      </p:sp>
      <p:sp>
        <p:nvSpPr>
          <p:cNvPr id="5" name="object 5"/>
          <p:cNvSpPr txBox="1">
            <a:spLocks noGrp="1"/>
          </p:cNvSpPr>
          <p:nvPr>
            <p:ph type="title"/>
          </p:nvPr>
        </p:nvSpPr>
        <p:spPr>
          <a:xfrm>
            <a:off x="1942322" y="1125912"/>
            <a:ext cx="3347757" cy="738788"/>
          </a:xfrm>
          <a:prstGeom prst="rect">
            <a:avLst/>
          </a:prstGeom>
        </p:spPr>
        <p:txBody>
          <a:bodyPr vert="horz" wrap="square" lIns="0" tIns="12886" rIns="0" bIns="0" rtlCol="0" anchor="ctr">
            <a:spAutoFit/>
          </a:bodyPr>
          <a:lstStyle/>
          <a:p>
            <a:pPr marL="11206" marR="4483">
              <a:lnSpc>
                <a:spcPct val="99400"/>
              </a:lnSpc>
              <a:spcBef>
                <a:spcPts val="101"/>
              </a:spcBef>
            </a:pPr>
            <a:r>
              <a:rPr sz="1588" spc="-13" dirty="0">
                <a:latin typeface="Tahoma"/>
                <a:cs typeface="Tahoma"/>
              </a:rPr>
              <a:t>La</a:t>
            </a:r>
            <a:r>
              <a:rPr sz="1588" spc="49" dirty="0">
                <a:latin typeface="Tahoma"/>
                <a:cs typeface="Tahoma"/>
              </a:rPr>
              <a:t>s</a:t>
            </a:r>
            <a:r>
              <a:rPr sz="1588" spc="-137" dirty="0">
                <a:latin typeface="Tahoma"/>
                <a:cs typeface="Tahoma"/>
              </a:rPr>
              <a:t> </a:t>
            </a:r>
            <a:r>
              <a:rPr sz="1588" dirty="0">
                <a:latin typeface="Tahoma"/>
                <a:cs typeface="Tahoma"/>
              </a:rPr>
              <a:t>o</a:t>
            </a:r>
            <a:r>
              <a:rPr sz="1588" spc="-18" dirty="0">
                <a:latin typeface="Tahoma"/>
                <a:cs typeface="Tahoma"/>
              </a:rPr>
              <a:t>r</a:t>
            </a:r>
            <a:r>
              <a:rPr sz="1588" spc="-49" dirty="0">
                <a:latin typeface="Tahoma"/>
                <a:cs typeface="Tahoma"/>
              </a:rPr>
              <a:t>g</a:t>
            </a:r>
            <a:r>
              <a:rPr sz="1588" spc="-9" dirty="0">
                <a:latin typeface="Tahoma"/>
                <a:cs typeface="Tahoma"/>
              </a:rPr>
              <a:t>a</a:t>
            </a:r>
            <a:r>
              <a:rPr sz="1588" spc="-13" dirty="0">
                <a:latin typeface="Tahoma"/>
                <a:cs typeface="Tahoma"/>
              </a:rPr>
              <a:t>n</a:t>
            </a:r>
            <a:r>
              <a:rPr sz="1588" spc="13" dirty="0">
                <a:latin typeface="Tahoma"/>
                <a:cs typeface="Tahoma"/>
              </a:rPr>
              <a:t>i</a:t>
            </a:r>
            <a:r>
              <a:rPr sz="1588" spc="-9" dirty="0">
                <a:latin typeface="Tahoma"/>
                <a:cs typeface="Tahoma"/>
              </a:rPr>
              <a:t>za</a:t>
            </a:r>
            <a:r>
              <a:rPr sz="1588" spc="35" dirty="0">
                <a:latin typeface="Tahoma"/>
                <a:cs typeface="Tahoma"/>
              </a:rPr>
              <a:t>c</a:t>
            </a:r>
            <a:r>
              <a:rPr sz="1588" spc="13" dirty="0">
                <a:latin typeface="Tahoma"/>
                <a:cs typeface="Tahoma"/>
              </a:rPr>
              <a:t>i</a:t>
            </a:r>
            <a:r>
              <a:rPr sz="1588" dirty="0">
                <a:latin typeface="Tahoma"/>
                <a:cs typeface="Tahoma"/>
              </a:rPr>
              <a:t>o</a:t>
            </a:r>
            <a:r>
              <a:rPr sz="1588" spc="-13" dirty="0">
                <a:latin typeface="Tahoma"/>
                <a:cs typeface="Tahoma"/>
              </a:rPr>
              <a:t>n</a:t>
            </a:r>
            <a:r>
              <a:rPr sz="1588" spc="31" dirty="0">
                <a:latin typeface="Tahoma"/>
                <a:cs typeface="Tahoma"/>
              </a:rPr>
              <a:t>es</a:t>
            </a:r>
            <a:r>
              <a:rPr sz="1588" spc="-137" dirty="0">
                <a:latin typeface="Tahoma"/>
                <a:cs typeface="Tahoma"/>
              </a:rPr>
              <a:t> </a:t>
            </a:r>
            <a:r>
              <a:rPr sz="1588" spc="49" dirty="0">
                <a:latin typeface="Tahoma"/>
                <a:cs typeface="Tahoma"/>
              </a:rPr>
              <a:t>l</a:t>
            </a:r>
            <a:r>
              <a:rPr sz="1588" spc="13" dirty="0">
                <a:latin typeface="Tahoma"/>
                <a:cs typeface="Tahoma"/>
              </a:rPr>
              <a:t>i</a:t>
            </a:r>
            <a:r>
              <a:rPr sz="1588" spc="22" dirty="0">
                <a:latin typeface="Tahoma"/>
                <a:cs typeface="Tahoma"/>
              </a:rPr>
              <a:t>d</a:t>
            </a:r>
            <a:r>
              <a:rPr sz="1588" dirty="0">
                <a:latin typeface="Tahoma"/>
                <a:cs typeface="Tahoma"/>
              </a:rPr>
              <a:t>er</a:t>
            </a:r>
            <a:r>
              <a:rPr sz="1588" spc="31" dirty="0">
                <a:latin typeface="Tahoma"/>
                <a:cs typeface="Tahoma"/>
              </a:rPr>
              <a:t>es</a:t>
            </a:r>
            <a:r>
              <a:rPr sz="1588" spc="-137" dirty="0">
                <a:latin typeface="Tahoma"/>
                <a:cs typeface="Tahoma"/>
              </a:rPr>
              <a:t> </a:t>
            </a:r>
            <a:r>
              <a:rPr sz="1588" spc="26" dirty="0">
                <a:latin typeface="Tahoma"/>
                <a:cs typeface="Tahoma"/>
              </a:rPr>
              <a:t>es</a:t>
            </a:r>
            <a:r>
              <a:rPr sz="1588" spc="-9" dirty="0">
                <a:latin typeface="Tahoma"/>
                <a:cs typeface="Tahoma"/>
              </a:rPr>
              <a:t>t</a:t>
            </a:r>
            <a:r>
              <a:rPr sz="1588" spc="-4" dirty="0">
                <a:latin typeface="Tahoma"/>
                <a:cs typeface="Tahoma"/>
              </a:rPr>
              <a:t>án  </a:t>
            </a:r>
            <a:r>
              <a:rPr sz="1588" spc="4" dirty="0">
                <a:latin typeface="Tahoma"/>
                <a:cs typeface="Tahoma"/>
              </a:rPr>
              <a:t>e</a:t>
            </a:r>
            <a:r>
              <a:rPr sz="1588" dirty="0">
                <a:latin typeface="Tahoma"/>
                <a:cs typeface="Tahoma"/>
              </a:rPr>
              <a:t>n</a:t>
            </a:r>
            <a:r>
              <a:rPr sz="1588" spc="-22" dirty="0">
                <a:latin typeface="Tahoma"/>
                <a:cs typeface="Tahoma"/>
              </a:rPr>
              <a:t>f</a:t>
            </a:r>
            <a:r>
              <a:rPr sz="1588" spc="-18" dirty="0">
                <a:latin typeface="Tahoma"/>
                <a:cs typeface="Tahoma"/>
              </a:rPr>
              <a:t>r</a:t>
            </a:r>
            <a:r>
              <a:rPr sz="1588" spc="4" dirty="0">
                <a:latin typeface="Tahoma"/>
                <a:cs typeface="Tahoma"/>
              </a:rPr>
              <a:t>e</a:t>
            </a:r>
            <a:r>
              <a:rPr sz="1588" dirty="0">
                <a:latin typeface="Tahoma"/>
                <a:cs typeface="Tahoma"/>
              </a:rPr>
              <a:t>n</a:t>
            </a:r>
            <a:r>
              <a:rPr sz="1588" spc="-13" dirty="0">
                <a:latin typeface="Tahoma"/>
                <a:cs typeface="Tahoma"/>
              </a:rPr>
              <a:t>t</a:t>
            </a:r>
            <a:r>
              <a:rPr sz="1588" spc="-9" dirty="0">
                <a:latin typeface="Tahoma"/>
                <a:cs typeface="Tahoma"/>
              </a:rPr>
              <a:t>a</a:t>
            </a:r>
            <a:r>
              <a:rPr sz="1588" spc="-13" dirty="0">
                <a:latin typeface="Tahoma"/>
                <a:cs typeface="Tahoma"/>
              </a:rPr>
              <a:t>n</a:t>
            </a:r>
            <a:r>
              <a:rPr sz="1588" spc="22" dirty="0">
                <a:latin typeface="Tahoma"/>
                <a:cs typeface="Tahoma"/>
              </a:rPr>
              <a:t>d</a:t>
            </a:r>
            <a:r>
              <a:rPr sz="1588" spc="9" dirty="0">
                <a:latin typeface="Tahoma"/>
                <a:cs typeface="Tahoma"/>
              </a:rPr>
              <a:t>o</a:t>
            </a:r>
            <a:r>
              <a:rPr sz="1588" spc="-137" dirty="0">
                <a:latin typeface="Tahoma"/>
                <a:cs typeface="Tahoma"/>
              </a:rPr>
              <a:t> </a:t>
            </a:r>
            <a:r>
              <a:rPr sz="1588" spc="22" dirty="0">
                <a:latin typeface="Tahoma"/>
                <a:cs typeface="Tahoma"/>
              </a:rPr>
              <a:t>d</a:t>
            </a:r>
            <a:r>
              <a:rPr sz="1588" spc="26" dirty="0">
                <a:latin typeface="Tahoma"/>
                <a:cs typeface="Tahoma"/>
              </a:rPr>
              <a:t>es</a:t>
            </a:r>
            <a:r>
              <a:rPr sz="1588" spc="-9" dirty="0">
                <a:latin typeface="Tahoma"/>
                <a:cs typeface="Tahoma"/>
              </a:rPr>
              <a:t>a</a:t>
            </a:r>
            <a:r>
              <a:rPr sz="1588" spc="-22" dirty="0">
                <a:latin typeface="Tahoma"/>
                <a:cs typeface="Tahoma"/>
              </a:rPr>
              <a:t>f</a:t>
            </a:r>
            <a:r>
              <a:rPr sz="1588" spc="13" dirty="0">
                <a:latin typeface="Tahoma"/>
                <a:cs typeface="Tahoma"/>
              </a:rPr>
              <a:t>í</a:t>
            </a:r>
            <a:r>
              <a:rPr sz="1588" spc="22" dirty="0">
                <a:latin typeface="Tahoma"/>
                <a:cs typeface="Tahoma"/>
              </a:rPr>
              <a:t>o</a:t>
            </a:r>
            <a:r>
              <a:rPr sz="1588" spc="26" dirty="0">
                <a:latin typeface="Tahoma"/>
                <a:cs typeface="Tahoma"/>
              </a:rPr>
              <a:t>s</a:t>
            </a:r>
            <a:r>
              <a:rPr sz="1588" spc="-137" dirty="0">
                <a:latin typeface="Tahoma"/>
                <a:cs typeface="Tahoma"/>
              </a:rPr>
              <a:t> </a:t>
            </a:r>
            <a:r>
              <a:rPr sz="1588" spc="40" dirty="0">
                <a:latin typeface="Tahoma"/>
                <a:cs typeface="Tahoma"/>
              </a:rPr>
              <a:t>s</a:t>
            </a:r>
            <a:r>
              <a:rPr sz="1588" spc="13" dirty="0">
                <a:latin typeface="Tahoma"/>
                <a:cs typeface="Tahoma"/>
              </a:rPr>
              <a:t>i</a:t>
            </a:r>
            <a:r>
              <a:rPr sz="1588" spc="4" dirty="0">
                <a:latin typeface="Tahoma"/>
                <a:cs typeface="Tahoma"/>
              </a:rPr>
              <a:t>n</a:t>
            </a:r>
            <a:r>
              <a:rPr sz="1588" spc="-146" dirty="0">
                <a:latin typeface="Tahoma"/>
                <a:cs typeface="Tahoma"/>
              </a:rPr>
              <a:t> </a:t>
            </a:r>
            <a:r>
              <a:rPr sz="1588" spc="22" dirty="0">
                <a:latin typeface="Tahoma"/>
                <a:cs typeface="Tahoma"/>
              </a:rPr>
              <a:t>p</a:t>
            </a:r>
            <a:r>
              <a:rPr sz="1588" spc="-18" dirty="0">
                <a:latin typeface="Tahoma"/>
                <a:cs typeface="Tahoma"/>
              </a:rPr>
              <a:t>r</a:t>
            </a:r>
            <a:r>
              <a:rPr sz="1588" spc="31" dirty="0">
                <a:latin typeface="Tahoma"/>
                <a:cs typeface="Tahoma"/>
              </a:rPr>
              <a:t>e</a:t>
            </a:r>
            <a:r>
              <a:rPr sz="1588" spc="18" dirty="0">
                <a:latin typeface="Tahoma"/>
                <a:cs typeface="Tahoma"/>
              </a:rPr>
              <a:t>ced</a:t>
            </a:r>
            <a:r>
              <a:rPr sz="1588" spc="4" dirty="0">
                <a:latin typeface="Tahoma"/>
                <a:cs typeface="Tahoma"/>
              </a:rPr>
              <a:t>e</a:t>
            </a:r>
            <a:r>
              <a:rPr sz="1588" dirty="0">
                <a:latin typeface="Tahoma"/>
                <a:cs typeface="Tahoma"/>
              </a:rPr>
              <a:t>n</a:t>
            </a:r>
            <a:r>
              <a:rPr sz="1588" spc="-13" dirty="0">
                <a:latin typeface="Tahoma"/>
                <a:cs typeface="Tahoma"/>
              </a:rPr>
              <a:t>t</a:t>
            </a:r>
            <a:r>
              <a:rPr sz="1588" spc="22" dirty="0">
                <a:latin typeface="Tahoma"/>
                <a:cs typeface="Tahoma"/>
              </a:rPr>
              <a:t>es  </a:t>
            </a:r>
            <a:r>
              <a:rPr sz="1588" spc="9" dirty="0">
                <a:latin typeface="Tahoma"/>
                <a:cs typeface="Tahoma"/>
              </a:rPr>
              <a:t>pa</a:t>
            </a:r>
            <a:r>
              <a:rPr sz="1588" spc="-13" dirty="0">
                <a:latin typeface="Tahoma"/>
                <a:cs typeface="Tahoma"/>
              </a:rPr>
              <a:t>r</a:t>
            </a:r>
            <a:r>
              <a:rPr sz="1588" spc="-4" dirty="0">
                <a:latin typeface="Tahoma"/>
                <a:cs typeface="Tahoma"/>
              </a:rPr>
              <a:t>a</a:t>
            </a:r>
            <a:r>
              <a:rPr sz="1588" spc="-137" dirty="0">
                <a:latin typeface="Tahoma"/>
                <a:cs typeface="Tahoma"/>
              </a:rPr>
              <a:t> </a:t>
            </a:r>
            <a:r>
              <a:rPr sz="1588" spc="13" dirty="0">
                <a:latin typeface="Tahoma"/>
                <a:cs typeface="Tahoma"/>
              </a:rPr>
              <a:t>e</a:t>
            </a:r>
            <a:r>
              <a:rPr sz="1588" spc="40" dirty="0">
                <a:latin typeface="Tahoma"/>
                <a:cs typeface="Tahoma"/>
              </a:rPr>
              <a:t>s</a:t>
            </a:r>
            <a:r>
              <a:rPr sz="1588" spc="31" dirty="0">
                <a:latin typeface="Tahoma"/>
                <a:cs typeface="Tahoma"/>
              </a:rPr>
              <a:t>c</a:t>
            </a:r>
            <a:r>
              <a:rPr sz="1588" spc="-9" dirty="0">
                <a:latin typeface="Tahoma"/>
                <a:cs typeface="Tahoma"/>
              </a:rPr>
              <a:t>a</a:t>
            </a:r>
            <a:r>
              <a:rPr sz="1588" spc="49" dirty="0">
                <a:latin typeface="Tahoma"/>
                <a:cs typeface="Tahoma"/>
              </a:rPr>
              <a:t>l</a:t>
            </a:r>
            <a:r>
              <a:rPr sz="1588" spc="-9" dirty="0">
                <a:latin typeface="Tahoma"/>
                <a:cs typeface="Tahoma"/>
              </a:rPr>
              <a:t>ar</a:t>
            </a:r>
            <a:r>
              <a:rPr sz="1588" spc="-137" dirty="0">
                <a:latin typeface="Tahoma"/>
                <a:cs typeface="Tahoma"/>
              </a:rPr>
              <a:t> </a:t>
            </a:r>
            <a:r>
              <a:rPr sz="1588" spc="13" dirty="0">
                <a:latin typeface="Tahoma"/>
                <a:cs typeface="Tahoma"/>
              </a:rPr>
              <a:t>s</a:t>
            </a:r>
            <a:r>
              <a:rPr sz="1588" spc="31" dirty="0">
                <a:latin typeface="Tahoma"/>
                <a:cs typeface="Tahoma"/>
              </a:rPr>
              <a:t>u</a:t>
            </a:r>
            <a:r>
              <a:rPr sz="1588" spc="-146" dirty="0">
                <a:latin typeface="Tahoma"/>
                <a:cs typeface="Tahoma"/>
              </a:rPr>
              <a:t> </a:t>
            </a:r>
            <a:r>
              <a:rPr sz="1588" spc="13" dirty="0">
                <a:latin typeface="Tahoma"/>
                <a:cs typeface="Tahoma"/>
              </a:rPr>
              <a:t>I</a:t>
            </a:r>
            <a:r>
              <a:rPr sz="1588" spc="40" dirty="0">
                <a:latin typeface="Tahoma"/>
                <a:cs typeface="Tahoma"/>
              </a:rPr>
              <a:t>A</a:t>
            </a:r>
            <a:endParaRPr sz="1588">
              <a:latin typeface="Tahoma"/>
              <a:cs typeface="Tahoma"/>
            </a:endParaRPr>
          </a:p>
        </p:txBody>
      </p:sp>
      <p:sp>
        <p:nvSpPr>
          <p:cNvPr id="6" name="object 6"/>
          <p:cNvSpPr txBox="1"/>
          <p:nvPr/>
        </p:nvSpPr>
        <p:spPr>
          <a:xfrm>
            <a:off x="6084794" y="5589418"/>
            <a:ext cx="2710143" cy="92748"/>
          </a:xfrm>
          <a:prstGeom prst="rect">
            <a:avLst/>
          </a:prstGeom>
        </p:spPr>
        <p:txBody>
          <a:bodyPr vert="horz" wrap="square" lIns="0" tIns="11206" rIns="0" bIns="0" rtlCol="0">
            <a:spAutoFit/>
          </a:bodyPr>
          <a:lstStyle/>
          <a:p>
            <a:pPr marL="11206">
              <a:spcBef>
                <a:spcPts val="88"/>
              </a:spcBef>
            </a:pPr>
            <a:r>
              <a:rPr sz="529" spc="-22" dirty="0">
                <a:latin typeface="Verdana"/>
                <a:cs typeface="Verdana"/>
              </a:rPr>
              <a:t>Fuente:</a:t>
            </a:r>
            <a:r>
              <a:rPr sz="529" spc="-26" dirty="0">
                <a:latin typeface="Verdana"/>
                <a:cs typeface="Verdana"/>
              </a:rPr>
              <a:t> </a:t>
            </a:r>
            <a:r>
              <a:rPr sz="529" dirty="0">
                <a:latin typeface="Verdana"/>
                <a:cs typeface="Verdana"/>
              </a:rPr>
              <a:t>2022</a:t>
            </a:r>
            <a:r>
              <a:rPr sz="529" spc="-9" dirty="0">
                <a:latin typeface="Verdana"/>
                <a:cs typeface="Verdana"/>
              </a:rPr>
              <a:t> </a:t>
            </a:r>
            <a:r>
              <a:rPr sz="529" spc="-4" dirty="0">
                <a:latin typeface="Verdana"/>
                <a:cs typeface="Verdana"/>
              </a:rPr>
              <a:t>AI</a:t>
            </a:r>
            <a:r>
              <a:rPr sz="529" spc="-26" dirty="0">
                <a:latin typeface="Verdana"/>
                <a:cs typeface="Verdana"/>
              </a:rPr>
              <a:t> </a:t>
            </a:r>
            <a:r>
              <a:rPr sz="529" spc="-9" dirty="0">
                <a:latin typeface="Verdana"/>
                <a:cs typeface="Verdana"/>
              </a:rPr>
              <a:t>Adoption</a:t>
            </a:r>
            <a:r>
              <a:rPr sz="529" spc="-13" dirty="0">
                <a:latin typeface="Verdana"/>
                <a:cs typeface="Verdana"/>
              </a:rPr>
              <a:t> </a:t>
            </a:r>
            <a:r>
              <a:rPr sz="529" spc="-18" dirty="0">
                <a:latin typeface="Verdana"/>
                <a:cs typeface="Verdana"/>
              </a:rPr>
              <a:t>Index</a:t>
            </a:r>
            <a:r>
              <a:rPr sz="529" spc="-22" dirty="0">
                <a:latin typeface="Verdana"/>
                <a:cs typeface="Verdana"/>
              </a:rPr>
              <a:t> </a:t>
            </a:r>
            <a:r>
              <a:rPr sz="529" u="heavy" spc="-13" dirty="0">
                <a:solidFill>
                  <a:srgbClr val="0F62FE"/>
                </a:solidFill>
                <a:uFill>
                  <a:solidFill>
                    <a:srgbClr val="0F62FE"/>
                  </a:solidFill>
                </a:uFill>
                <a:latin typeface="Verdana"/>
                <a:cs typeface="Verdana"/>
              </a:rPr>
              <a:t>https://</a:t>
            </a:r>
            <a:r>
              <a:rPr sz="529" u="heavy" spc="-13" dirty="0">
                <a:solidFill>
                  <a:srgbClr val="0F62FE"/>
                </a:solidFill>
                <a:uFill>
                  <a:solidFill>
                    <a:srgbClr val="0F62FE"/>
                  </a:solidFill>
                </a:uFill>
                <a:latin typeface="Verdana"/>
                <a:cs typeface="Verdana"/>
                <a:hlinkClick r:id="rId4"/>
              </a:rPr>
              <a:t>www.ibm.com/downloads/cas/GVAGA3JP</a:t>
            </a:r>
            <a:endParaRPr sz="529">
              <a:latin typeface="Verdana"/>
              <a:cs typeface="Verdana"/>
            </a:endParaRPr>
          </a:p>
        </p:txBody>
      </p:sp>
      <p:sp>
        <p:nvSpPr>
          <p:cNvPr id="7" name="object 7"/>
          <p:cNvSpPr txBox="1"/>
          <p:nvPr/>
        </p:nvSpPr>
        <p:spPr>
          <a:xfrm>
            <a:off x="4125887" y="2728554"/>
            <a:ext cx="1585071" cy="1346968"/>
          </a:xfrm>
          <a:prstGeom prst="rect">
            <a:avLst/>
          </a:prstGeom>
        </p:spPr>
        <p:txBody>
          <a:bodyPr vert="horz" wrap="square" lIns="0" tIns="31937" rIns="0" bIns="0" rtlCol="0">
            <a:spAutoFit/>
          </a:bodyPr>
          <a:lstStyle/>
          <a:p>
            <a:pPr marL="11206">
              <a:spcBef>
                <a:spcPts val="251"/>
              </a:spcBef>
            </a:pPr>
            <a:r>
              <a:rPr sz="1588" dirty="0">
                <a:solidFill>
                  <a:srgbClr val="0F62FE"/>
                </a:solidFill>
                <a:latin typeface="Tahoma"/>
                <a:cs typeface="Tahoma"/>
              </a:rPr>
              <a:t>25%</a:t>
            </a:r>
            <a:endParaRPr sz="1588">
              <a:latin typeface="Tahoma"/>
              <a:cs typeface="Tahoma"/>
            </a:endParaRPr>
          </a:p>
          <a:p>
            <a:pPr marL="11206" marR="4483">
              <a:lnSpc>
                <a:spcPct val="107000"/>
              </a:lnSpc>
              <a:spcBef>
                <a:spcPts val="26"/>
              </a:spcBef>
            </a:pPr>
            <a:r>
              <a:rPr sz="1324" spc="-26" dirty="0">
                <a:latin typeface="Tahoma"/>
                <a:cs typeface="Tahoma"/>
              </a:rPr>
              <a:t>D</a:t>
            </a:r>
            <a:r>
              <a:rPr sz="1324" dirty="0">
                <a:latin typeface="Tahoma"/>
                <a:cs typeface="Tahoma"/>
              </a:rPr>
              <a:t>e</a:t>
            </a:r>
            <a:r>
              <a:rPr sz="1324" spc="-137" dirty="0">
                <a:latin typeface="Tahoma"/>
                <a:cs typeface="Tahoma"/>
              </a:rPr>
              <a:t> </a:t>
            </a:r>
            <a:r>
              <a:rPr sz="1324" spc="40" dirty="0">
                <a:latin typeface="Tahoma"/>
                <a:cs typeface="Tahoma"/>
              </a:rPr>
              <a:t>l</a:t>
            </a:r>
            <a:r>
              <a:rPr sz="1324" spc="-22" dirty="0">
                <a:latin typeface="Tahoma"/>
                <a:cs typeface="Tahoma"/>
              </a:rPr>
              <a:t>a</a:t>
            </a:r>
            <a:r>
              <a:rPr sz="1324" spc="40" dirty="0">
                <a:latin typeface="Tahoma"/>
                <a:cs typeface="Tahoma"/>
              </a:rPr>
              <a:t>s</a:t>
            </a:r>
            <a:r>
              <a:rPr sz="1324" spc="-132" dirty="0">
                <a:latin typeface="Tahoma"/>
                <a:cs typeface="Tahoma"/>
              </a:rPr>
              <a:t> </a:t>
            </a:r>
            <a:r>
              <a:rPr sz="1324" spc="-22" dirty="0">
                <a:latin typeface="Tahoma"/>
                <a:cs typeface="Tahoma"/>
              </a:rPr>
              <a:t>o</a:t>
            </a:r>
            <a:r>
              <a:rPr sz="1324" spc="-13" dirty="0">
                <a:latin typeface="Tahoma"/>
                <a:cs typeface="Tahoma"/>
              </a:rPr>
              <a:t>r</a:t>
            </a:r>
            <a:r>
              <a:rPr sz="1324" spc="-62" dirty="0">
                <a:latin typeface="Tahoma"/>
                <a:cs typeface="Tahoma"/>
              </a:rPr>
              <a:t>g</a:t>
            </a:r>
            <a:r>
              <a:rPr sz="1324" spc="-22" dirty="0">
                <a:latin typeface="Tahoma"/>
                <a:cs typeface="Tahoma"/>
              </a:rPr>
              <a:t>a</a:t>
            </a:r>
            <a:r>
              <a:rPr sz="1324" spc="-18" dirty="0">
                <a:latin typeface="Tahoma"/>
                <a:cs typeface="Tahoma"/>
              </a:rPr>
              <a:t>n</a:t>
            </a:r>
            <a:r>
              <a:rPr sz="1324" spc="4" dirty="0">
                <a:latin typeface="Tahoma"/>
                <a:cs typeface="Tahoma"/>
              </a:rPr>
              <a:t>i</a:t>
            </a:r>
            <a:r>
              <a:rPr sz="1324" spc="-22" dirty="0">
                <a:latin typeface="Tahoma"/>
                <a:cs typeface="Tahoma"/>
              </a:rPr>
              <a:t>za</a:t>
            </a:r>
            <a:r>
              <a:rPr sz="1324" spc="26" dirty="0">
                <a:latin typeface="Tahoma"/>
                <a:cs typeface="Tahoma"/>
              </a:rPr>
              <a:t>c</a:t>
            </a:r>
            <a:r>
              <a:rPr sz="1324" spc="4" dirty="0">
                <a:latin typeface="Tahoma"/>
                <a:cs typeface="Tahoma"/>
              </a:rPr>
              <a:t>i</a:t>
            </a:r>
            <a:r>
              <a:rPr sz="1324" spc="-22" dirty="0">
                <a:latin typeface="Tahoma"/>
                <a:cs typeface="Tahoma"/>
              </a:rPr>
              <a:t>o</a:t>
            </a:r>
            <a:r>
              <a:rPr sz="1324" spc="-18" dirty="0">
                <a:latin typeface="Tahoma"/>
                <a:cs typeface="Tahoma"/>
              </a:rPr>
              <a:t>n</a:t>
            </a:r>
            <a:r>
              <a:rPr sz="1324" dirty="0">
                <a:latin typeface="Tahoma"/>
                <a:cs typeface="Tahoma"/>
              </a:rPr>
              <a:t>e</a:t>
            </a:r>
            <a:r>
              <a:rPr sz="1324" spc="31" dirty="0">
                <a:latin typeface="Tahoma"/>
                <a:cs typeface="Tahoma"/>
              </a:rPr>
              <a:t>s  </a:t>
            </a:r>
            <a:r>
              <a:rPr sz="1324" spc="-18" dirty="0">
                <a:latin typeface="Tahoma"/>
                <a:cs typeface="Tahoma"/>
              </a:rPr>
              <a:t>n</a:t>
            </a:r>
            <a:r>
              <a:rPr sz="1324" spc="4" dirty="0">
                <a:latin typeface="Tahoma"/>
                <a:cs typeface="Tahoma"/>
              </a:rPr>
              <a:t>o</a:t>
            </a:r>
            <a:r>
              <a:rPr sz="1324" spc="-146" dirty="0">
                <a:latin typeface="Tahoma"/>
                <a:cs typeface="Tahoma"/>
              </a:rPr>
              <a:t> </a:t>
            </a:r>
            <a:r>
              <a:rPr sz="1324" dirty="0">
                <a:latin typeface="Tahoma"/>
                <a:cs typeface="Tahoma"/>
              </a:rPr>
              <a:t>p</a:t>
            </a:r>
            <a:r>
              <a:rPr sz="1324" spc="-22" dirty="0">
                <a:latin typeface="Tahoma"/>
                <a:cs typeface="Tahoma"/>
              </a:rPr>
              <a:t>o</a:t>
            </a:r>
            <a:r>
              <a:rPr sz="1324" spc="22" dirty="0">
                <a:latin typeface="Tahoma"/>
                <a:cs typeface="Tahoma"/>
              </a:rPr>
              <a:t>ss</a:t>
            </a:r>
            <a:r>
              <a:rPr sz="1324" spc="18" dirty="0">
                <a:latin typeface="Tahoma"/>
                <a:cs typeface="Tahoma"/>
              </a:rPr>
              <a:t>e</a:t>
            </a:r>
            <a:r>
              <a:rPr sz="1324" spc="-137" dirty="0">
                <a:latin typeface="Tahoma"/>
                <a:cs typeface="Tahoma"/>
              </a:rPr>
              <a:t> </a:t>
            </a:r>
            <a:r>
              <a:rPr sz="1324" spc="40" dirty="0">
                <a:latin typeface="Tahoma"/>
                <a:cs typeface="Tahoma"/>
              </a:rPr>
              <a:t>l</a:t>
            </a:r>
            <a:r>
              <a:rPr sz="1324" spc="-4" dirty="0">
                <a:latin typeface="Tahoma"/>
                <a:cs typeface="Tahoma"/>
              </a:rPr>
              <a:t>as  </a:t>
            </a:r>
            <a:r>
              <a:rPr sz="1324" spc="-9" dirty="0">
                <a:latin typeface="Tahoma"/>
                <a:cs typeface="Tahoma"/>
              </a:rPr>
              <a:t>h</a:t>
            </a:r>
            <a:r>
              <a:rPr sz="1324" spc="-4" dirty="0">
                <a:latin typeface="Tahoma"/>
                <a:cs typeface="Tahoma"/>
              </a:rPr>
              <a:t>e</a:t>
            </a:r>
            <a:r>
              <a:rPr sz="1324" spc="-18" dirty="0">
                <a:latin typeface="Tahoma"/>
                <a:cs typeface="Tahoma"/>
              </a:rPr>
              <a:t>rr</a:t>
            </a:r>
            <a:r>
              <a:rPr sz="1324" spc="-4" dirty="0">
                <a:latin typeface="Tahoma"/>
                <a:cs typeface="Tahoma"/>
              </a:rPr>
              <a:t>a</a:t>
            </a:r>
            <a:r>
              <a:rPr sz="1324" dirty="0">
                <a:latin typeface="Tahoma"/>
                <a:cs typeface="Tahoma"/>
              </a:rPr>
              <a:t>m</a:t>
            </a:r>
            <a:r>
              <a:rPr sz="1324" spc="4" dirty="0">
                <a:latin typeface="Tahoma"/>
                <a:cs typeface="Tahoma"/>
              </a:rPr>
              <a:t>i</a:t>
            </a:r>
            <a:r>
              <a:rPr sz="1324" dirty="0">
                <a:latin typeface="Tahoma"/>
                <a:cs typeface="Tahoma"/>
              </a:rPr>
              <a:t>e</a:t>
            </a:r>
            <a:r>
              <a:rPr sz="1324" spc="-18" dirty="0">
                <a:latin typeface="Tahoma"/>
                <a:cs typeface="Tahoma"/>
              </a:rPr>
              <a:t>nt</a:t>
            </a:r>
            <a:r>
              <a:rPr sz="1324" dirty="0">
                <a:latin typeface="Tahoma"/>
                <a:cs typeface="Tahoma"/>
              </a:rPr>
              <a:t>a</a:t>
            </a:r>
            <a:r>
              <a:rPr sz="1324" spc="18" dirty="0">
                <a:latin typeface="Tahoma"/>
                <a:cs typeface="Tahoma"/>
              </a:rPr>
              <a:t>s</a:t>
            </a:r>
            <a:r>
              <a:rPr sz="1324" spc="-132" dirty="0">
                <a:latin typeface="Tahoma"/>
                <a:cs typeface="Tahoma"/>
              </a:rPr>
              <a:t> </a:t>
            </a:r>
            <a:r>
              <a:rPr sz="1324" spc="4" dirty="0">
                <a:latin typeface="Tahoma"/>
                <a:cs typeface="Tahoma"/>
              </a:rPr>
              <a:t>o  </a:t>
            </a:r>
            <a:r>
              <a:rPr sz="1324" spc="26" dirty="0">
                <a:latin typeface="Tahoma"/>
                <a:cs typeface="Tahoma"/>
              </a:rPr>
              <a:t>p</a:t>
            </a:r>
            <a:r>
              <a:rPr sz="1324" spc="13" dirty="0">
                <a:latin typeface="Tahoma"/>
                <a:cs typeface="Tahoma"/>
              </a:rPr>
              <a:t>l</a:t>
            </a:r>
            <a:r>
              <a:rPr sz="1324" spc="-22" dirty="0">
                <a:latin typeface="Tahoma"/>
                <a:cs typeface="Tahoma"/>
              </a:rPr>
              <a:t>a</a:t>
            </a:r>
            <a:r>
              <a:rPr sz="1324" spc="-18" dirty="0">
                <a:latin typeface="Tahoma"/>
                <a:cs typeface="Tahoma"/>
              </a:rPr>
              <a:t>t</a:t>
            </a:r>
            <a:r>
              <a:rPr sz="1324" spc="-22" dirty="0">
                <a:latin typeface="Tahoma"/>
                <a:cs typeface="Tahoma"/>
              </a:rPr>
              <a:t>a</a:t>
            </a:r>
            <a:r>
              <a:rPr sz="1324" spc="-31" dirty="0">
                <a:latin typeface="Tahoma"/>
                <a:cs typeface="Tahoma"/>
              </a:rPr>
              <a:t>f</a:t>
            </a:r>
            <a:r>
              <a:rPr sz="1324" spc="-22" dirty="0">
                <a:latin typeface="Tahoma"/>
                <a:cs typeface="Tahoma"/>
              </a:rPr>
              <a:t>o</a:t>
            </a:r>
            <a:r>
              <a:rPr sz="1324" spc="-18" dirty="0">
                <a:latin typeface="Tahoma"/>
                <a:cs typeface="Tahoma"/>
              </a:rPr>
              <a:t>r</a:t>
            </a:r>
            <a:r>
              <a:rPr sz="1324" spc="13" dirty="0">
                <a:latin typeface="Tahoma"/>
                <a:cs typeface="Tahoma"/>
              </a:rPr>
              <a:t>m</a:t>
            </a:r>
            <a:r>
              <a:rPr sz="1324" spc="-22" dirty="0">
                <a:latin typeface="Tahoma"/>
                <a:cs typeface="Tahoma"/>
              </a:rPr>
              <a:t>a</a:t>
            </a:r>
            <a:r>
              <a:rPr sz="1324" spc="40" dirty="0">
                <a:latin typeface="Tahoma"/>
                <a:cs typeface="Tahoma"/>
              </a:rPr>
              <a:t>s</a:t>
            </a:r>
            <a:r>
              <a:rPr sz="1324" spc="-132" dirty="0">
                <a:latin typeface="Tahoma"/>
                <a:cs typeface="Tahoma"/>
              </a:rPr>
              <a:t> </a:t>
            </a:r>
            <a:r>
              <a:rPr sz="1324" spc="-13" dirty="0">
                <a:latin typeface="Tahoma"/>
                <a:cs typeface="Tahoma"/>
              </a:rPr>
              <a:t>p</a:t>
            </a:r>
            <a:r>
              <a:rPr sz="1324" spc="-9" dirty="0">
                <a:latin typeface="Tahoma"/>
                <a:cs typeface="Tahoma"/>
              </a:rPr>
              <a:t>a</a:t>
            </a:r>
            <a:r>
              <a:rPr sz="1324" spc="-18" dirty="0">
                <a:latin typeface="Tahoma"/>
                <a:cs typeface="Tahoma"/>
              </a:rPr>
              <a:t>r</a:t>
            </a:r>
            <a:r>
              <a:rPr sz="1324" dirty="0">
                <a:latin typeface="Tahoma"/>
                <a:cs typeface="Tahoma"/>
              </a:rPr>
              <a:t>a  </a:t>
            </a:r>
            <a:r>
              <a:rPr sz="1324" spc="-4" dirty="0">
                <a:latin typeface="Tahoma"/>
                <a:cs typeface="Tahoma"/>
              </a:rPr>
              <a:t>d</a:t>
            </a:r>
            <a:r>
              <a:rPr sz="1324" spc="4" dirty="0">
                <a:latin typeface="Tahoma"/>
                <a:cs typeface="Tahoma"/>
              </a:rPr>
              <a:t>e</a:t>
            </a:r>
            <a:r>
              <a:rPr sz="1324" spc="22" dirty="0">
                <a:latin typeface="Tahoma"/>
                <a:cs typeface="Tahoma"/>
              </a:rPr>
              <a:t>s</a:t>
            </a:r>
            <a:r>
              <a:rPr sz="1324" spc="-22" dirty="0">
                <a:latin typeface="Tahoma"/>
                <a:cs typeface="Tahoma"/>
              </a:rPr>
              <a:t>a</a:t>
            </a:r>
            <a:r>
              <a:rPr sz="1324" spc="-18" dirty="0">
                <a:latin typeface="Tahoma"/>
                <a:cs typeface="Tahoma"/>
              </a:rPr>
              <a:t>rr</a:t>
            </a:r>
            <a:r>
              <a:rPr sz="1324" spc="-22" dirty="0">
                <a:latin typeface="Tahoma"/>
                <a:cs typeface="Tahoma"/>
              </a:rPr>
              <a:t>o</a:t>
            </a:r>
            <a:r>
              <a:rPr sz="1324" spc="40" dirty="0">
                <a:latin typeface="Tahoma"/>
                <a:cs typeface="Tahoma"/>
              </a:rPr>
              <a:t>ll</a:t>
            </a:r>
            <a:r>
              <a:rPr sz="1324" spc="-22" dirty="0">
                <a:latin typeface="Tahoma"/>
                <a:cs typeface="Tahoma"/>
              </a:rPr>
              <a:t>a</a:t>
            </a:r>
            <a:r>
              <a:rPr sz="1324" spc="-4" dirty="0">
                <a:latin typeface="Tahoma"/>
                <a:cs typeface="Tahoma"/>
              </a:rPr>
              <a:t>r</a:t>
            </a:r>
            <a:r>
              <a:rPr sz="1324" spc="-128" dirty="0">
                <a:latin typeface="Tahoma"/>
                <a:cs typeface="Tahoma"/>
              </a:rPr>
              <a:t> </a:t>
            </a:r>
            <a:r>
              <a:rPr sz="1324" spc="13" dirty="0">
                <a:latin typeface="Tahoma"/>
                <a:cs typeface="Tahoma"/>
              </a:rPr>
              <a:t>m</a:t>
            </a:r>
            <a:r>
              <a:rPr sz="1324" spc="-22" dirty="0">
                <a:latin typeface="Tahoma"/>
                <a:cs typeface="Tahoma"/>
              </a:rPr>
              <a:t>o</a:t>
            </a:r>
            <a:r>
              <a:rPr sz="1324" spc="-4" dirty="0">
                <a:latin typeface="Tahoma"/>
                <a:cs typeface="Tahoma"/>
              </a:rPr>
              <a:t>d</a:t>
            </a:r>
            <a:r>
              <a:rPr sz="1324" spc="4" dirty="0">
                <a:latin typeface="Tahoma"/>
                <a:cs typeface="Tahoma"/>
              </a:rPr>
              <a:t>e</a:t>
            </a:r>
            <a:r>
              <a:rPr sz="1324" spc="40" dirty="0">
                <a:latin typeface="Tahoma"/>
                <a:cs typeface="Tahoma"/>
              </a:rPr>
              <a:t>l</a:t>
            </a:r>
            <a:r>
              <a:rPr sz="1324" spc="-22" dirty="0">
                <a:latin typeface="Tahoma"/>
                <a:cs typeface="Tahoma"/>
              </a:rPr>
              <a:t>o</a:t>
            </a:r>
            <a:r>
              <a:rPr sz="1324" spc="40" dirty="0">
                <a:latin typeface="Tahoma"/>
                <a:cs typeface="Tahoma"/>
              </a:rPr>
              <a:t>s</a:t>
            </a:r>
            <a:endParaRPr sz="1324">
              <a:latin typeface="Tahoma"/>
              <a:cs typeface="Tahoma"/>
            </a:endParaRPr>
          </a:p>
        </p:txBody>
      </p:sp>
      <p:sp>
        <p:nvSpPr>
          <p:cNvPr id="8" name="object 8"/>
          <p:cNvSpPr/>
          <p:nvPr/>
        </p:nvSpPr>
        <p:spPr>
          <a:xfrm>
            <a:off x="3922342" y="2811355"/>
            <a:ext cx="0" cy="2448485"/>
          </a:xfrm>
          <a:custGeom>
            <a:avLst/>
            <a:gdLst/>
            <a:ahLst/>
            <a:cxnLst/>
            <a:rect l="l" t="t" r="r" b="b"/>
            <a:pathLst>
              <a:path h="2774950">
                <a:moveTo>
                  <a:pt x="0" y="0"/>
                </a:moveTo>
                <a:lnTo>
                  <a:pt x="1" y="2774588"/>
                </a:lnTo>
              </a:path>
            </a:pathLst>
          </a:custGeom>
          <a:ln w="13687">
            <a:solidFill>
              <a:srgbClr val="000000"/>
            </a:solidFill>
          </a:ln>
        </p:spPr>
        <p:txBody>
          <a:bodyPr wrap="square" lIns="0" tIns="0" rIns="0" bIns="0" rtlCol="0"/>
          <a:lstStyle/>
          <a:p>
            <a:endParaRPr sz="1588"/>
          </a:p>
        </p:txBody>
      </p:sp>
      <p:sp>
        <p:nvSpPr>
          <p:cNvPr id="9" name="object 9"/>
          <p:cNvSpPr/>
          <p:nvPr/>
        </p:nvSpPr>
        <p:spPr>
          <a:xfrm>
            <a:off x="6096000" y="2811355"/>
            <a:ext cx="0" cy="2448485"/>
          </a:xfrm>
          <a:custGeom>
            <a:avLst/>
            <a:gdLst/>
            <a:ahLst/>
            <a:cxnLst/>
            <a:rect l="l" t="t" r="r" b="b"/>
            <a:pathLst>
              <a:path h="2774950">
                <a:moveTo>
                  <a:pt x="0" y="0"/>
                </a:moveTo>
                <a:lnTo>
                  <a:pt x="1" y="2774588"/>
                </a:lnTo>
              </a:path>
            </a:pathLst>
          </a:custGeom>
          <a:ln w="13687">
            <a:solidFill>
              <a:srgbClr val="000000"/>
            </a:solidFill>
          </a:ln>
        </p:spPr>
        <p:txBody>
          <a:bodyPr wrap="square" lIns="0" tIns="0" rIns="0" bIns="0" rtlCol="0"/>
          <a:lstStyle/>
          <a:p>
            <a:endParaRPr sz="1588"/>
          </a:p>
        </p:txBody>
      </p:sp>
      <p:sp>
        <p:nvSpPr>
          <p:cNvPr id="10" name="object 10"/>
          <p:cNvSpPr/>
          <p:nvPr/>
        </p:nvSpPr>
        <p:spPr>
          <a:xfrm>
            <a:off x="8269657" y="2811355"/>
            <a:ext cx="0" cy="2448485"/>
          </a:xfrm>
          <a:custGeom>
            <a:avLst/>
            <a:gdLst/>
            <a:ahLst/>
            <a:cxnLst/>
            <a:rect l="l" t="t" r="r" b="b"/>
            <a:pathLst>
              <a:path h="2774950">
                <a:moveTo>
                  <a:pt x="0" y="0"/>
                </a:moveTo>
                <a:lnTo>
                  <a:pt x="1" y="2774588"/>
                </a:lnTo>
              </a:path>
            </a:pathLst>
          </a:custGeom>
          <a:ln w="13687">
            <a:solidFill>
              <a:srgbClr val="000000"/>
            </a:solidFill>
          </a:ln>
        </p:spPr>
        <p:txBody>
          <a:bodyPr wrap="square" lIns="0" tIns="0" rIns="0" bIns="0" rtlCol="0"/>
          <a:lstStyle/>
          <a:p>
            <a:endParaRPr sz="1588"/>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bject 2"/>
          <p:cNvSpPr/>
          <p:nvPr/>
        </p:nvSpPr>
        <p:spPr>
          <a:xfrm>
            <a:off x="3921776" y="2199155"/>
            <a:ext cx="0" cy="2447925"/>
          </a:xfrm>
          <a:custGeom>
            <a:avLst/>
            <a:gdLst/>
            <a:ahLst/>
            <a:cxnLst/>
            <a:rect l="l" t="t" r="r" b="b"/>
            <a:pathLst>
              <a:path h="2774315">
                <a:moveTo>
                  <a:pt x="0" y="0"/>
                </a:moveTo>
                <a:lnTo>
                  <a:pt x="0" y="2774256"/>
                </a:lnTo>
              </a:path>
            </a:pathLst>
          </a:custGeom>
          <a:ln w="13688">
            <a:solidFill>
              <a:srgbClr val="000000"/>
            </a:solidFill>
          </a:ln>
        </p:spPr>
        <p:txBody>
          <a:bodyPr wrap="square" lIns="0" tIns="0" rIns="0" bIns="0" rtlCol="0"/>
          <a:lstStyle/>
          <a:p>
            <a:endParaRPr sz="1588"/>
          </a:p>
        </p:txBody>
      </p:sp>
      <p:sp>
        <p:nvSpPr>
          <p:cNvPr id="3" name="object 3"/>
          <p:cNvSpPr/>
          <p:nvPr/>
        </p:nvSpPr>
        <p:spPr>
          <a:xfrm>
            <a:off x="6094347" y="2199155"/>
            <a:ext cx="0" cy="2447925"/>
          </a:xfrm>
          <a:custGeom>
            <a:avLst/>
            <a:gdLst/>
            <a:ahLst/>
            <a:cxnLst/>
            <a:rect l="l" t="t" r="r" b="b"/>
            <a:pathLst>
              <a:path h="2774315">
                <a:moveTo>
                  <a:pt x="0" y="0"/>
                </a:moveTo>
                <a:lnTo>
                  <a:pt x="0" y="2774256"/>
                </a:lnTo>
              </a:path>
            </a:pathLst>
          </a:custGeom>
          <a:ln w="13688">
            <a:solidFill>
              <a:srgbClr val="000000"/>
            </a:solidFill>
          </a:ln>
        </p:spPr>
        <p:txBody>
          <a:bodyPr wrap="square" lIns="0" tIns="0" rIns="0" bIns="0" rtlCol="0"/>
          <a:lstStyle/>
          <a:p>
            <a:endParaRPr sz="1588"/>
          </a:p>
        </p:txBody>
      </p:sp>
      <p:sp>
        <p:nvSpPr>
          <p:cNvPr id="4" name="object 4"/>
          <p:cNvSpPr/>
          <p:nvPr/>
        </p:nvSpPr>
        <p:spPr>
          <a:xfrm>
            <a:off x="8269092" y="2199155"/>
            <a:ext cx="0" cy="2447925"/>
          </a:xfrm>
          <a:custGeom>
            <a:avLst/>
            <a:gdLst/>
            <a:ahLst/>
            <a:cxnLst/>
            <a:rect l="l" t="t" r="r" b="b"/>
            <a:pathLst>
              <a:path h="2774315">
                <a:moveTo>
                  <a:pt x="0" y="0"/>
                </a:moveTo>
                <a:lnTo>
                  <a:pt x="0" y="2774256"/>
                </a:lnTo>
              </a:path>
            </a:pathLst>
          </a:custGeom>
          <a:ln w="13688">
            <a:solidFill>
              <a:srgbClr val="000000"/>
            </a:solidFill>
          </a:ln>
        </p:spPr>
        <p:txBody>
          <a:bodyPr wrap="square" lIns="0" tIns="0" rIns="0" bIns="0" rtlCol="0"/>
          <a:lstStyle/>
          <a:p>
            <a:endParaRPr sz="1588"/>
          </a:p>
        </p:txBody>
      </p:sp>
      <p:sp>
        <p:nvSpPr>
          <p:cNvPr id="5" name="object 5"/>
          <p:cNvSpPr txBox="1"/>
          <p:nvPr/>
        </p:nvSpPr>
        <p:spPr>
          <a:xfrm>
            <a:off x="1943523" y="2790969"/>
            <a:ext cx="1624292" cy="643989"/>
          </a:xfrm>
          <a:prstGeom prst="rect">
            <a:avLst/>
          </a:prstGeom>
        </p:spPr>
        <p:txBody>
          <a:bodyPr vert="horz" wrap="square" lIns="0" tIns="11206" rIns="0" bIns="0" rtlCol="0">
            <a:spAutoFit/>
          </a:bodyPr>
          <a:lstStyle/>
          <a:p>
            <a:pPr marL="11206">
              <a:spcBef>
                <a:spcPts val="88"/>
              </a:spcBef>
            </a:pPr>
            <a:r>
              <a:rPr sz="1324" spc="-9" dirty="0">
                <a:latin typeface="Tahoma"/>
                <a:cs typeface="Tahoma"/>
              </a:rPr>
              <a:t>Ha</a:t>
            </a:r>
            <a:r>
              <a:rPr sz="1324" spc="-26" dirty="0">
                <a:latin typeface="Tahoma"/>
                <a:cs typeface="Tahoma"/>
              </a:rPr>
              <a:t>y</a:t>
            </a:r>
            <a:r>
              <a:rPr sz="1324" spc="-132" dirty="0">
                <a:latin typeface="Tahoma"/>
                <a:cs typeface="Tahoma"/>
              </a:rPr>
              <a:t> </a:t>
            </a:r>
            <a:r>
              <a:rPr sz="1324" dirty="0">
                <a:latin typeface="Tahoma"/>
                <a:cs typeface="Tahoma"/>
              </a:rPr>
              <a:t>m</a:t>
            </a:r>
            <a:r>
              <a:rPr sz="1324" spc="-4" dirty="0">
                <a:latin typeface="Tahoma"/>
                <a:cs typeface="Tahoma"/>
              </a:rPr>
              <a:t>á</a:t>
            </a:r>
            <a:r>
              <a:rPr sz="1324" spc="40" dirty="0">
                <a:latin typeface="Tahoma"/>
                <a:cs typeface="Tahoma"/>
              </a:rPr>
              <a:t>s</a:t>
            </a:r>
            <a:r>
              <a:rPr sz="1324" spc="-132" dirty="0">
                <a:latin typeface="Tahoma"/>
                <a:cs typeface="Tahoma"/>
              </a:rPr>
              <a:t> </a:t>
            </a:r>
            <a:r>
              <a:rPr sz="1324" spc="-13" dirty="0">
                <a:latin typeface="Tahoma"/>
                <a:cs typeface="Tahoma"/>
              </a:rPr>
              <a:t>d</a:t>
            </a:r>
            <a:r>
              <a:rPr sz="1324" spc="-9" dirty="0">
                <a:latin typeface="Tahoma"/>
                <a:cs typeface="Tahoma"/>
              </a:rPr>
              <a:t>a</a:t>
            </a:r>
            <a:r>
              <a:rPr sz="1324" spc="-18" dirty="0">
                <a:latin typeface="Tahoma"/>
                <a:cs typeface="Tahoma"/>
              </a:rPr>
              <a:t>t</a:t>
            </a:r>
            <a:r>
              <a:rPr sz="1324" spc="-22" dirty="0">
                <a:latin typeface="Tahoma"/>
                <a:cs typeface="Tahoma"/>
              </a:rPr>
              <a:t>o</a:t>
            </a:r>
            <a:r>
              <a:rPr sz="1324" spc="40" dirty="0">
                <a:latin typeface="Tahoma"/>
                <a:cs typeface="Tahoma"/>
              </a:rPr>
              <a:t>s</a:t>
            </a:r>
            <a:endParaRPr sz="1324">
              <a:latin typeface="Tahoma"/>
              <a:cs typeface="Tahoma"/>
            </a:endParaRPr>
          </a:p>
          <a:p>
            <a:pPr marL="11206" marR="4483">
              <a:lnSpc>
                <a:spcPct val="114500"/>
              </a:lnSpc>
              <a:spcBef>
                <a:spcPts val="799"/>
              </a:spcBef>
            </a:pPr>
            <a:r>
              <a:rPr sz="971" spc="22" dirty="0">
                <a:latin typeface="Tahoma"/>
                <a:cs typeface="Tahoma"/>
              </a:rPr>
              <a:t>Crecimiento</a:t>
            </a:r>
            <a:r>
              <a:rPr sz="971" spc="-71" dirty="0">
                <a:latin typeface="Tahoma"/>
                <a:cs typeface="Tahoma"/>
              </a:rPr>
              <a:t> </a:t>
            </a:r>
            <a:r>
              <a:rPr sz="971" spc="18" dirty="0">
                <a:latin typeface="Tahoma"/>
                <a:cs typeface="Tahoma"/>
              </a:rPr>
              <a:t>explosivo</a:t>
            </a:r>
            <a:r>
              <a:rPr sz="971" spc="-66" dirty="0">
                <a:latin typeface="Tahoma"/>
                <a:cs typeface="Tahoma"/>
              </a:rPr>
              <a:t> </a:t>
            </a:r>
            <a:r>
              <a:rPr sz="971" spc="22" dirty="0">
                <a:latin typeface="Tahoma"/>
                <a:cs typeface="Tahoma"/>
              </a:rPr>
              <a:t>de</a:t>
            </a:r>
            <a:r>
              <a:rPr sz="971" spc="-57" dirty="0">
                <a:latin typeface="Tahoma"/>
                <a:cs typeface="Tahoma"/>
              </a:rPr>
              <a:t> </a:t>
            </a:r>
            <a:r>
              <a:rPr sz="971" spc="26" dirty="0">
                <a:latin typeface="Tahoma"/>
                <a:cs typeface="Tahoma"/>
              </a:rPr>
              <a:t>los </a:t>
            </a:r>
            <a:r>
              <a:rPr sz="971" spc="-287" dirty="0">
                <a:latin typeface="Tahoma"/>
                <a:cs typeface="Tahoma"/>
              </a:rPr>
              <a:t> </a:t>
            </a:r>
            <a:r>
              <a:rPr sz="971" spc="18" dirty="0">
                <a:latin typeface="Tahoma"/>
                <a:cs typeface="Tahoma"/>
              </a:rPr>
              <a:t>datos</a:t>
            </a:r>
            <a:endParaRPr sz="971">
              <a:latin typeface="Tahoma"/>
              <a:cs typeface="Tahoma"/>
            </a:endParaRPr>
          </a:p>
        </p:txBody>
      </p:sp>
      <p:sp>
        <p:nvSpPr>
          <p:cNvPr id="6" name="object 6"/>
          <p:cNvSpPr txBox="1"/>
          <p:nvPr/>
        </p:nvSpPr>
        <p:spPr>
          <a:xfrm>
            <a:off x="1943523" y="3804201"/>
            <a:ext cx="1713939" cy="503536"/>
          </a:xfrm>
          <a:prstGeom prst="rect">
            <a:avLst/>
          </a:prstGeom>
        </p:spPr>
        <p:txBody>
          <a:bodyPr vert="horz" wrap="square" lIns="0" tIns="9525" rIns="0" bIns="0" rtlCol="0">
            <a:spAutoFit/>
          </a:bodyPr>
          <a:lstStyle/>
          <a:p>
            <a:pPr marL="11206" marR="4483" algn="just">
              <a:lnSpc>
                <a:spcPct val="113599"/>
              </a:lnSpc>
              <a:spcBef>
                <a:spcPts val="75"/>
              </a:spcBef>
            </a:pPr>
            <a:r>
              <a:rPr sz="971" spc="26" dirty="0">
                <a:latin typeface="Tahoma"/>
                <a:cs typeface="Tahoma"/>
              </a:rPr>
              <a:t>El</a:t>
            </a:r>
            <a:r>
              <a:rPr sz="971" spc="-75" dirty="0">
                <a:latin typeface="Tahoma"/>
                <a:cs typeface="Tahoma"/>
              </a:rPr>
              <a:t> </a:t>
            </a:r>
            <a:r>
              <a:rPr sz="971" spc="22" dirty="0">
                <a:latin typeface="Tahoma"/>
                <a:cs typeface="Tahoma"/>
              </a:rPr>
              <a:t>volumen</a:t>
            </a:r>
            <a:r>
              <a:rPr sz="971" spc="-71" dirty="0">
                <a:latin typeface="Tahoma"/>
                <a:cs typeface="Tahoma"/>
              </a:rPr>
              <a:t> </a:t>
            </a:r>
            <a:r>
              <a:rPr sz="971" spc="9" dirty="0">
                <a:latin typeface="Tahoma"/>
                <a:cs typeface="Tahoma"/>
              </a:rPr>
              <a:t>agregado</a:t>
            </a:r>
            <a:r>
              <a:rPr sz="971" spc="-66" dirty="0">
                <a:latin typeface="Tahoma"/>
                <a:cs typeface="Tahoma"/>
              </a:rPr>
              <a:t> </a:t>
            </a:r>
            <a:r>
              <a:rPr sz="971" spc="22" dirty="0">
                <a:latin typeface="Tahoma"/>
                <a:cs typeface="Tahoma"/>
              </a:rPr>
              <a:t>de</a:t>
            </a:r>
            <a:r>
              <a:rPr sz="971" spc="-62" dirty="0">
                <a:latin typeface="Tahoma"/>
                <a:cs typeface="Tahoma"/>
              </a:rPr>
              <a:t> </a:t>
            </a:r>
            <a:r>
              <a:rPr sz="971" spc="18" dirty="0">
                <a:latin typeface="Tahoma"/>
                <a:cs typeface="Tahoma"/>
              </a:rPr>
              <a:t>datos </a:t>
            </a:r>
            <a:r>
              <a:rPr sz="971" spc="-291" dirty="0">
                <a:latin typeface="Tahoma"/>
                <a:cs typeface="Tahoma"/>
              </a:rPr>
              <a:t> </a:t>
            </a:r>
            <a:r>
              <a:rPr sz="971" spc="26" dirty="0">
                <a:latin typeface="Tahoma"/>
                <a:cs typeface="Tahoma"/>
              </a:rPr>
              <a:t>almacenados</a:t>
            </a:r>
            <a:r>
              <a:rPr sz="971" spc="-62" dirty="0">
                <a:latin typeface="Tahoma"/>
                <a:cs typeface="Tahoma"/>
              </a:rPr>
              <a:t> </a:t>
            </a:r>
            <a:r>
              <a:rPr sz="971" spc="22" dirty="0">
                <a:solidFill>
                  <a:srgbClr val="6FA1FE"/>
                </a:solidFill>
                <a:latin typeface="Tahoma"/>
                <a:cs typeface="Tahoma"/>
              </a:rPr>
              <a:t>crecerá</a:t>
            </a:r>
            <a:r>
              <a:rPr sz="971" spc="-62" dirty="0">
                <a:solidFill>
                  <a:srgbClr val="6FA1FE"/>
                </a:solidFill>
                <a:latin typeface="Tahoma"/>
                <a:cs typeface="Tahoma"/>
              </a:rPr>
              <a:t> </a:t>
            </a:r>
            <a:r>
              <a:rPr sz="971" spc="31" dirty="0">
                <a:solidFill>
                  <a:srgbClr val="6FA1FE"/>
                </a:solidFill>
                <a:latin typeface="Tahoma"/>
                <a:cs typeface="Tahoma"/>
              </a:rPr>
              <a:t>más</a:t>
            </a:r>
            <a:r>
              <a:rPr sz="971" spc="-62" dirty="0">
                <a:solidFill>
                  <a:srgbClr val="6FA1FE"/>
                </a:solidFill>
                <a:latin typeface="Tahoma"/>
                <a:cs typeface="Tahoma"/>
              </a:rPr>
              <a:t> </a:t>
            </a:r>
            <a:r>
              <a:rPr sz="971" spc="31" dirty="0">
                <a:solidFill>
                  <a:srgbClr val="6FA1FE"/>
                </a:solidFill>
                <a:latin typeface="Tahoma"/>
                <a:cs typeface="Tahoma"/>
              </a:rPr>
              <a:t>del </a:t>
            </a:r>
            <a:r>
              <a:rPr sz="971" spc="-291" dirty="0">
                <a:solidFill>
                  <a:srgbClr val="6FA1FE"/>
                </a:solidFill>
                <a:latin typeface="Tahoma"/>
                <a:cs typeface="Tahoma"/>
              </a:rPr>
              <a:t> </a:t>
            </a:r>
            <a:r>
              <a:rPr sz="971" spc="26" dirty="0">
                <a:solidFill>
                  <a:srgbClr val="6FA1FE"/>
                </a:solidFill>
                <a:latin typeface="Tahoma"/>
                <a:cs typeface="Tahoma"/>
              </a:rPr>
              <a:t>250%</a:t>
            </a:r>
            <a:r>
              <a:rPr sz="971" spc="-53" dirty="0">
                <a:solidFill>
                  <a:srgbClr val="6FA1FE"/>
                </a:solidFill>
                <a:latin typeface="Tahoma"/>
                <a:cs typeface="Tahoma"/>
              </a:rPr>
              <a:t> </a:t>
            </a:r>
            <a:r>
              <a:rPr sz="971" spc="18" dirty="0">
                <a:solidFill>
                  <a:srgbClr val="6FA1FE"/>
                </a:solidFill>
                <a:latin typeface="Tahoma"/>
                <a:cs typeface="Tahoma"/>
              </a:rPr>
              <a:t>en</a:t>
            </a:r>
            <a:r>
              <a:rPr sz="971" spc="-66" dirty="0">
                <a:solidFill>
                  <a:srgbClr val="6FA1FE"/>
                </a:solidFill>
                <a:latin typeface="Tahoma"/>
                <a:cs typeface="Tahoma"/>
              </a:rPr>
              <a:t> </a:t>
            </a:r>
            <a:r>
              <a:rPr sz="971" spc="26" dirty="0">
                <a:solidFill>
                  <a:srgbClr val="6FA1FE"/>
                </a:solidFill>
                <a:latin typeface="Tahoma"/>
                <a:cs typeface="Tahoma"/>
              </a:rPr>
              <a:t>los</a:t>
            </a:r>
            <a:r>
              <a:rPr sz="971" spc="-66" dirty="0">
                <a:solidFill>
                  <a:srgbClr val="6FA1FE"/>
                </a:solidFill>
                <a:latin typeface="Tahoma"/>
                <a:cs typeface="Tahoma"/>
              </a:rPr>
              <a:t> </a:t>
            </a:r>
            <a:r>
              <a:rPr sz="971" spc="22" dirty="0">
                <a:solidFill>
                  <a:srgbClr val="6FA1FE"/>
                </a:solidFill>
                <a:latin typeface="Tahoma"/>
                <a:cs typeface="Tahoma"/>
              </a:rPr>
              <a:t>próximos</a:t>
            </a:r>
            <a:r>
              <a:rPr sz="971" spc="-62" dirty="0">
                <a:solidFill>
                  <a:srgbClr val="6FA1FE"/>
                </a:solidFill>
                <a:latin typeface="Tahoma"/>
                <a:cs typeface="Tahoma"/>
              </a:rPr>
              <a:t> </a:t>
            </a:r>
            <a:r>
              <a:rPr sz="971" spc="49" dirty="0">
                <a:solidFill>
                  <a:srgbClr val="6FA1FE"/>
                </a:solidFill>
                <a:latin typeface="Tahoma"/>
                <a:cs typeface="Tahoma"/>
              </a:rPr>
              <a:t>5</a:t>
            </a:r>
            <a:r>
              <a:rPr sz="971" spc="-62" dirty="0">
                <a:solidFill>
                  <a:srgbClr val="6FA1FE"/>
                </a:solidFill>
                <a:latin typeface="Tahoma"/>
                <a:cs typeface="Tahoma"/>
              </a:rPr>
              <a:t> </a:t>
            </a:r>
            <a:r>
              <a:rPr sz="971" spc="4" dirty="0">
                <a:solidFill>
                  <a:srgbClr val="6FA1FE"/>
                </a:solidFill>
                <a:latin typeface="Tahoma"/>
                <a:cs typeface="Tahoma"/>
              </a:rPr>
              <a:t>años</a:t>
            </a:r>
            <a:r>
              <a:rPr sz="971" spc="4" dirty="0">
                <a:latin typeface="Tahoma"/>
                <a:cs typeface="Tahoma"/>
              </a:rPr>
              <a:t>.</a:t>
            </a:r>
            <a:endParaRPr sz="971">
              <a:latin typeface="Tahoma"/>
              <a:cs typeface="Tahoma"/>
            </a:endParaRPr>
          </a:p>
        </p:txBody>
      </p:sp>
      <p:sp>
        <p:nvSpPr>
          <p:cNvPr id="7" name="object 7"/>
          <p:cNvSpPr txBox="1"/>
          <p:nvPr/>
        </p:nvSpPr>
        <p:spPr>
          <a:xfrm>
            <a:off x="4114352" y="2790969"/>
            <a:ext cx="1498787" cy="643989"/>
          </a:xfrm>
          <a:prstGeom prst="rect">
            <a:avLst/>
          </a:prstGeom>
        </p:spPr>
        <p:txBody>
          <a:bodyPr vert="horz" wrap="square" lIns="0" tIns="11206" rIns="0" bIns="0" rtlCol="0">
            <a:spAutoFit/>
          </a:bodyPr>
          <a:lstStyle/>
          <a:p>
            <a:pPr marL="11206">
              <a:spcBef>
                <a:spcPts val="88"/>
              </a:spcBef>
            </a:pPr>
            <a:r>
              <a:rPr sz="1324" spc="-18" dirty="0">
                <a:latin typeface="Tahoma"/>
                <a:cs typeface="Tahoma"/>
              </a:rPr>
              <a:t>E</a:t>
            </a:r>
            <a:r>
              <a:rPr sz="1324" spc="9" dirty="0">
                <a:latin typeface="Tahoma"/>
                <a:cs typeface="Tahoma"/>
              </a:rPr>
              <a:t>n</a:t>
            </a:r>
            <a:r>
              <a:rPr sz="1324" spc="-137" dirty="0">
                <a:latin typeface="Tahoma"/>
                <a:cs typeface="Tahoma"/>
              </a:rPr>
              <a:t> </a:t>
            </a:r>
            <a:r>
              <a:rPr sz="1324" dirty="0">
                <a:latin typeface="Tahoma"/>
                <a:cs typeface="Tahoma"/>
              </a:rPr>
              <a:t>m</a:t>
            </a:r>
            <a:r>
              <a:rPr sz="1324" spc="-4" dirty="0">
                <a:latin typeface="Tahoma"/>
                <a:cs typeface="Tahoma"/>
              </a:rPr>
              <a:t>á</a:t>
            </a:r>
            <a:r>
              <a:rPr sz="1324" spc="40" dirty="0">
                <a:latin typeface="Tahoma"/>
                <a:cs typeface="Tahoma"/>
              </a:rPr>
              <a:t>s</a:t>
            </a:r>
            <a:r>
              <a:rPr sz="1324" spc="-132" dirty="0">
                <a:latin typeface="Tahoma"/>
                <a:cs typeface="Tahoma"/>
              </a:rPr>
              <a:t> </a:t>
            </a:r>
            <a:r>
              <a:rPr sz="1324" spc="4" dirty="0">
                <a:latin typeface="Tahoma"/>
                <a:cs typeface="Tahoma"/>
              </a:rPr>
              <a:t>lo</a:t>
            </a:r>
            <a:r>
              <a:rPr sz="1324" spc="26" dirty="0">
                <a:latin typeface="Tahoma"/>
                <a:cs typeface="Tahoma"/>
              </a:rPr>
              <a:t>c</a:t>
            </a:r>
            <a:r>
              <a:rPr sz="1324" spc="-22" dirty="0">
                <a:latin typeface="Tahoma"/>
                <a:cs typeface="Tahoma"/>
              </a:rPr>
              <a:t>a</a:t>
            </a:r>
            <a:r>
              <a:rPr sz="1324" spc="22" dirty="0">
                <a:latin typeface="Tahoma"/>
                <a:cs typeface="Tahoma"/>
              </a:rPr>
              <a:t>l</a:t>
            </a:r>
            <a:r>
              <a:rPr sz="1324" spc="18" dirty="0">
                <a:latin typeface="Tahoma"/>
                <a:cs typeface="Tahoma"/>
              </a:rPr>
              <a:t>i</a:t>
            </a:r>
            <a:r>
              <a:rPr sz="1324" dirty="0">
                <a:latin typeface="Tahoma"/>
                <a:cs typeface="Tahoma"/>
              </a:rPr>
              <a:t>d</a:t>
            </a:r>
            <a:r>
              <a:rPr sz="1324" spc="-22" dirty="0">
                <a:latin typeface="Tahoma"/>
                <a:cs typeface="Tahoma"/>
              </a:rPr>
              <a:t>a</a:t>
            </a:r>
            <a:r>
              <a:rPr sz="1324" dirty="0">
                <a:latin typeface="Tahoma"/>
                <a:cs typeface="Tahoma"/>
              </a:rPr>
              <a:t>d</a:t>
            </a:r>
            <a:r>
              <a:rPr sz="1324" spc="-4" dirty="0">
                <a:latin typeface="Tahoma"/>
                <a:cs typeface="Tahoma"/>
              </a:rPr>
              <a:t>e</a:t>
            </a:r>
            <a:r>
              <a:rPr sz="1324" spc="40" dirty="0">
                <a:latin typeface="Tahoma"/>
                <a:cs typeface="Tahoma"/>
              </a:rPr>
              <a:t>s</a:t>
            </a:r>
            <a:endParaRPr sz="1324">
              <a:latin typeface="Tahoma"/>
              <a:cs typeface="Tahoma"/>
            </a:endParaRPr>
          </a:p>
          <a:p>
            <a:pPr marL="11206" marR="4483">
              <a:lnSpc>
                <a:spcPct val="114500"/>
              </a:lnSpc>
              <a:spcBef>
                <a:spcPts val="799"/>
              </a:spcBef>
            </a:pPr>
            <a:r>
              <a:rPr sz="971" spc="26" dirty="0">
                <a:latin typeface="Tahoma"/>
                <a:cs typeface="Tahoma"/>
              </a:rPr>
              <a:t>Múltiples </a:t>
            </a:r>
            <a:r>
              <a:rPr sz="971" spc="18" dirty="0">
                <a:latin typeface="Tahoma"/>
                <a:cs typeface="Tahoma"/>
              </a:rPr>
              <a:t>ubicaciones, </a:t>
            </a:r>
            <a:r>
              <a:rPr sz="971" spc="22" dirty="0">
                <a:latin typeface="Tahoma"/>
                <a:cs typeface="Tahoma"/>
              </a:rPr>
              <a:t> </a:t>
            </a:r>
            <a:r>
              <a:rPr sz="971" spc="18" dirty="0">
                <a:latin typeface="Tahoma"/>
                <a:cs typeface="Tahoma"/>
              </a:rPr>
              <a:t>nu</a:t>
            </a:r>
            <a:r>
              <a:rPr sz="971" spc="22" dirty="0">
                <a:latin typeface="Tahoma"/>
                <a:cs typeface="Tahoma"/>
              </a:rPr>
              <a:t>b</a:t>
            </a:r>
            <a:r>
              <a:rPr sz="971" spc="31" dirty="0">
                <a:latin typeface="Tahoma"/>
                <a:cs typeface="Tahoma"/>
              </a:rPr>
              <a:t>e</a:t>
            </a:r>
            <a:r>
              <a:rPr sz="971" spc="35" dirty="0">
                <a:latin typeface="Tahoma"/>
                <a:cs typeface="Tahoma"/>
              </a:rPr>
              <a:t>s</a:t>
            </a:r>
            <a:r>
              <a:rPr sz="971" spc="-44" dirty="0">
                <a:latin typeface="Tahoma"/>
                <a:cs typeface="Tahoma"/>
              </a:rPr>
              <a:t>,</a:t>
            </a:r>
            <a:r>
              <a:rPr sz="971" spc="-57" dirty="0">
                <a:latin typeface="Tahoma"/>
                <a:cs typeface="Tahoma"/>
              </a:rPr>
              <a:t> </a:t>
            </a:r>
            <a:r>
              <a:rPr sz="971" spc="18" dirty="0">
                <a:latin typeface="Tahoma"/>
                <a:cs typeface="Tahoma"/>
              </a:rPr>
              <a:t>a</a:t>
            </a:r>
            <a:r>
              <a:rPr sz="971" spc="22" dirty="0">
                <a:latin typeface="Tahoma"/>
                <a:cs typeface="Tahoma"/>
              </a:rPr>
              <a:t>p</a:t>
            </a:r>
            <a:r>
              <a:rPr sz="971" spc="35" dirty="0">
                <a:latin typeface="Tahoma"/>
                <a:cs typeface="Tahoma"/>
              </a:rPr>
              <a:t>l</a:t>
            </a:r>
            <a:r>
              <a:rPr sz="971" spc="13" dirty="0">
                <a:latin typeface="Tahoma"/>
                <a:cs typeface="Tahoma"/>
              </a:rPr>
              <a:t>i</a:t>
            </a:r>
            <a:r>
              <a:rPr sz="971" spc="44" dirty="0">
                <a:latin typeface="Tahoma"/>
                <a:cs typeface="Tahoma"/>
              </a:rPr>
              <a:t>c</a:t>
            </a:r>
            <a:r>
              <a:rPr sz="971" spc="26" dirty="0">
                <a:latin typeface="Tahoma"/>
                <a:cs typeface="Tahoma"/>
              </a:rPr>
              <a:t>ac</a:t>
            </a:r>
            <a:r>
              <a:rPr sz="971" spc="13" dirty="0">
                <a:latin typeface="Tahoma"/>
                <a:cs typeface="Tahoma"/>
              </a:rPr>
              <a:t>i</a:t>
            </a:r>
            <a:r>
              <a:rPr sz="971" spc="18" dirty="0">
                <a:latin typeface="Tahoma"/>
                <a:cs typeface="Tahoma"/>
              </a:rPr>
              <a:t>o</a:t>
            </a:r>
            <a:r>
              <a:rPr sz="971" spc="13" dirty="0">
                <a:latin typeface="Tahoma"/>
                <a:cs typeface="Tahoma"/>
              </a:rPr>
              <a:t>n</a:t>
            </a:r>
            <a:r>
              <a:rPr sz="971" spc="31" dirty="0">
                <a:latin typeface="Tahoma"/>
                <a:cs typeface="Tahoma"/>
              </a:rPr>
              <a:t>e</a:t>
            </a:r>
            <a:r>
              <a:rPr sz="971" spc="26" dirty="0">
                <a:latin typeface="Tahoma"/>
                <a:cs typeface="Tahoma"/>
              </a:rPr>
              <a:t>s</a:t>
            </a:r>
            <a:r>
              <a:rPr sz="971" spc="-53" dirty="0">
                <a:latin typeface="Tahoma"/>
                <a:cs typeface="Tahoma"/>
              </a:rPr>
              <a:t> </a:t>
            </a:r>
            <a:r>
              <a:rPr sz="971" spc="-22" dirty="0">
                <a:latin typeface="Tahoma"/>
                <a:cs typeface="Tahoma"/>
              </a:rPr>
              <a:t>y</a:t>
            </a:r>
            <a:r>
              <a:rPr sz="971" spc="-57" dirty="0">
                <a:latin typeface="Tahoma"/>
                <a:cs typeface="Tahoma"/>
              </a:rPr>
              <a:t> </a:t>
            </a:r>
            <a:r>
              <a:rPr sz="971" spc="35" dirty="0">
                <a:latin typeface="Tahoma"/>
                <a:cs typeface="Tahoma"/>
              </a:rPr>
              <a:t>s</a:t>
            </a:r>
            <a:r>
              <a:rPr sz="971" spc="13" dirty="0">
                <a:latin typeface="Tahoma"/>
                <a:cs typeface="Tahoma"/>
              </a:rPr>
              <a:t>i</a:t>
            </a:r>
            <a:r>
              <a:rPr sz="971" spc="35" dirty="0">
                <a:latin typeface="Tahoma"/>
                <a:cs typeface="Tahoma"/>
              </a:rPr>
              <a:t>l</a:t>
            </a:r>
            <a:r>
              <a:rPr sz="971" spc="18" dirty="0">
                <a:latin typeface="Tahoma"/>
                <a:cs typeface="Tahoma"/>
              </a:rPr>
              <a:t>o</a:t>
            </a:r>
            <a:r>
              <a:rPr sz="971" spc="26" dirty="0">
                <a:latin typeface="Tahoma"/>
                <a:cs typeface="Tahoma"/>
              </a:rPr>
              <a:t>s</a:t>
            </a:r>
            <a:endParaRPr sz="971">
              <a:latin typeface="Tahoma"/>
              <a:cs typeface="Tahoma"/>
            </a:endParaRPr>
          </a:p>
        </p:txBody>
      </p:sp>
      <p:sp>
        <p:nvSpPr>
          <p:cNvPr id="8" name="object 8"/>
          <p:cNvSpPr txBox="1"/>
          <p:nvPr/>
        </p:nvSpPr>
        <p:spPr>
          <a:xfrm>
            <a:off x="4114352" y="3822858"/>
            <a:ext cx="1431551" cy="571533"/>
          </a:xfrm>
          <a:prstGeom prst="rect">
            <a:avLst/>
          </a:prstGeom>
        </p:spPr>
        <p:txBody>
          <a:bodyPr vert="horz" wrap="square" lIns="0" tIns="11206" rIns="0" bIns="0" rtlCol="0">
            <a:spAutoFit/>
          </a:bodyPr>
          <a:lstStyle/>
          <a:p>
            <a:pPr marL="11206">
              <a:spcBef>
                <a:spcPts val="88"/>
              </a:spcBef>
            </a:pPr>
            <a:r>
              <a:rPr sz="971" spc="18" dirty="0">
                <a:solidFill>
                  <a:srgbClr val="0F62FE"/>
                </a:solidFill>
                <a:latin typeface="Tahoma"/>
                <a:cs typeface="Tahoma"/>
              </a:rPr>
              <a:t>82%</a:t>
            </a:r>
            <a:r>
              <a:rPr sz="971" spc="-71" dirty="0">
                <a:solidFill>
                  <a:srgbClr val="0F62FE"/>
                </a:solidFill>
                <a:latin typeface="Tahoma"/>
                <a:cs typeface="Tahoma"/>
              </a:rPr>
              <a:t> </a:t>
            </a:r>
            <a:r>
              <a:rPr sz="971" spc="22" dirty="0">
                <a:solidFill>
                  <a:srgbClr val="0F62FE"/>
                </a:solidFill>
                <a:latin typeface="Tahoma"/>
                <a:cs typeface="Tahoma"/>
              </a:rPr>
              <a:t>de</a:t>
            </a:r>
            <a:r>
              <a:rPr sz="971" spc="-66" dirty="0">
                <a:solidFill>
                  <a:srgbClr val="0F62FE"/>
                </a:solidFill>
                <a:latin typeface="Tahoma"/>
                <a:cs typeface="Tahoma"/>
              </a:rPr>
              <a:t> </a:t>
            </a:r>
            <a:r>
              <a:rPr sz="971" spc="26" dirty="0">
                <a:solidFill>
                  <a:srgbClr val="0F62FE"/>
                </a:solidFill>
                <a:latin typeface="Tahoma"/>
                <a:cs typeface="Tahoma"/>
              </a:rPr>
              <a:t>las</a:t>
            </a:r>
            <a:r>
              <a:rPr sz="971" spc="-71" dirty="0">
                <a:solidFill>
                  <a:srgbClr val="0F62FE"/>
                </a:solidFill>
                <a:latin typeface="Tahoma"/>
                <a:cs typeface="Tahoma"/>
              </a:rPr>
              <a:t> </a:t>
            </a:r>
            <a:r>
              <a:rPr sz="971" spc="31" dirty="0">
                <a:solidFill>
                  <a:srgbClr val="0F62FE"/>
                </a:solidFill>
                <a:latin typeface="Tahoma"/>
                <a:cs typeface="Tahoma"/>
              </a:rPr>
              <a:t>empresas</a:t>
            </a:r>
            <a:endParaRPr sz="971">
              <a:latin typeface="Tahoma"/>
              <a:cs typeface="Tahoma"/>
            </a:endParaRPr>
          </a:p>
          <a:p>
            <a:pPr marL="11206" marR="4483">
              <a:lnSpc>
                <a:spcPct val="112700"/>
              </a:lnSpc>
              <a:spcBef>
                <a:spcPts val="719"/>
              </a:spcBef>
            </a:pPr>
            <a:r>
              <a:rPr sz="971" spc="18" dirty="0">
                <a:latin typeface="Tahoma"/>
                <a:cs typeface="Tahoma"/>
              </a:rPr>
              <a:t>son</a:t>
            </a:r>
            <a:r>
              <a:rPr sz="971" spc="-66" dirty="0">
                <a:latin typeface="Tahoma"/>
                <a:cs typeface="Tahoma"/>
              </a:rPr>
              <a:t> </a:t>
            </a:r>
            <a:r>
              <a:rPr sz="971" spc="18" dirty="0">
                <a:latin typeface="Tahoma"/>
                <a:cs typeface="Tahoma"/>
              </a:rPr>
              <a:t>inhibidos</a:t>
            </a:r>
            <a:r>
              <a:rPr sz="971" spc="-62" dirty="0">
                <a:latin typeface="Tahoma"/>
                <a:cs typeface="Tahoma"/>
              </a:rPr>
              <a:t> </a:t>
            </a:r>
            <a:r>
              <a:rPr sz="971" spc="13" dirty="0">
                <a:latin typeface="Tahoma"/>
                <a:cs typeface="Tahoma"/>
              </a:rPr>
              <a:t>por</a:t>
            </a:r>
            <a:r>
              <a:rPr sz="971" spc="-66" dirty="0">
                <a:latin typeface="Tahoma"/>
                <a:cs typeface="Tahoma"/>
              </a:rPr>
              <a:t> </a:t>
            </a:r>
            <a:r>
              <a:rPr sz="971" spc="26" dirty="0">
                <a:latin typeface="Tahoma"/>
                <a:cs typeface="Tahoma"/>
              </a:rPr>
              <a:t>silos</a:t>
            </a:r>
            <a:r>
              <a:rPr sz="971" spc="-62" dirty="0">
                <a:latin typeface="Tahoma"/>
                <a:cs typeface="Tahoma"/>
              </a:rPr>
              <a:t> </a:t>
            </a:r>
            <a:r>
              <a:rPr sz="971" spc="22" dirty="0">
                <a:latin typeface="Tahoma"/>
                <a:cs typeface="Tahoma"/>
              </a:rPr>
              <a:t>de </a:t>
            </a:r>
            <a:r>
              <a:rPr sz="971" spc="-291" dirty="0">
                <a:latin typeface="Tahoma"/>
                <a:cs typeface="Tahoma"/>
              </a:rPr>
              <a:t> </a:t>
            </a:r>
            <a:r>
              <a:rPr sz="971" spc="9" dirty="0">
                <a:latin typeface="Tahoma"/>
                <a:cs typeface="Tahoma"/>
              </a:rPr>
              <a:t>datos.</a:t>
            </a:r>
            <a:endParaRPr sz="971">
              <a:latin typeface="Tahoma"/>
              <a:cs typeface="Tahoma"/>
            </a:endParaRPr>
          </a:p>
        </p:txBody>
      </p:sp>
      <p:sp>
        <p:nvSpPr>
          <p:cNvPr id="9" name="object 9"/>
          <p:cNvSpPr txBox="1"/>
          <p:nvPr/>
        </p:nvSpPr>
        <p:spPr>
          <a:xfrm>
            <a:off x="6288009" y="2790969"/>
            <a:ext cx="1242732" cy="215089"/>
          </a:xfrm>
          <a:prstGeom prst="rect">
            <a:avLst/>
          </a:prstGeom>
        </p:spPr>
        <p:txBody>
          <a:bodyPr vert="horz" wrap="square" lIns="0" tIns="11206" rIns="0" bIns="0" rtlCol="0">
            <a:spAutoFit/>
          </a:bodyPr>
          <a:lstStyle/>
          <a:p>
            <a:pPr marL="11206">
              <a:spcBef>
                <a:spcPts val="88"/>
              </a:spcBef>
            </a:pPr>
            <a:r>
              <a:rPr sz="1324" spc="-18" dirty="0">
                <a:latin typeface="Tahoma"/>
                <a:cs typeface="Tahoma"/>
              </a:rPr>
              <a:t>E</a:t>
            </a:r>
            <a:r>
              <a:rPr sz="1324" spc="9" dirty="0">
                <a:latin typeface="Tahoma"/>
                <a:cs typeface="Tahoma"/>
              </a:rPr>
              <a:t>n</a:t>
            </a:r>
            <a:r>
              <a:rPr sz="1324" spc="-137" dirty="0">
                <a:latin typeface="Tahoma"/>
                <a:cs typeface="Tahoma"/>
              </a:rPr>
              <a:t> </a:t>
            </a:r>
            <a:r>
              <a:rPr sz="1324" dirty="0">
                <a:latin typeface="Tahoma"/>
                <a:cs typeface="Tahoma"/>
              </a:rPr>
              <a:t>m</a:t>
            </a:r>
            <a:r>
              <a:rPr sz="1324" spc="-4" dirty="0">
                <a:latin typeface="Tahoma"/>
                <a:cs typeface="Tahoma"/>
              </a:rPr>
              <a:t>á</a:t>
            </a:r>
            <a:r>
              <a:rPr sz="1324" spc="40" dirty="0">
                <a:latin typeface="Tahoma"/>
                <a:cs typeface="Tahoma"/>
              </a:rPr>
              <a:t>s</a:t>
            </a:r>
            <a:r>
              <a:rPr sz="1324" spc="-132" dirty="0">
                <a:latin typeface="Tahoma"/>
                <a:cs typeface="Tahoma"/>
              </a:rPr>
              <a:t> </a:t>
            </a:r>
            <a:r>
              <a:rPr sz="1324" spc="-22" dirty="0">
                <a:latin typeface="Tahoma"/>
                <a:cs typeface="Tahoma"/>
              </a:rPr>
              <a:t>f</a:t>
            </a:r>
            <a:r>
              <a:rPr sz="1324" spc="-35" dirty="0">
                <a:latin typeface="Tahoma"/>
                <a:cs typeface="Tahoma"/>
              </a:rPr>
              <a:t>o</a:t>
            </a:r>
            <a:r>
              <a:rPr sz="1324" spc="-13" dirty="0">
                <a:latin typeface="Tahoma"/>
                <a:cs typeface="Tahoma"/>
              </a:rPr>
              <a:t>r</a:t>
            </a:r>
            <a:r>
              <a:rPr sz="1324" spc="13" dirty="0">
                <a:latin typeface="Tahoma"/>
                <a:cs typeface="Tahoma"/>
              </a:rPr>
              <a:t>m</a:t>
            </a:r>
            <a:r>
              <a:rPr sz="1324" spc="-22" dirty="0">
                <a:latin typeface="Tahoma"/>
                <a:cs typeface="Tahoma"/>
              </a:rPr>
              <a:t>a</a:t>
            </a:r>
            <a:r>
              <a:rPr sz="1324" spc="-18" dirty="0">
                <a:latin typeface="Tahoma"/>
                <a:cs typeface="Tahoma"/>
              </a:rPr>
              <a:t>t</a:t>
            </a:r>
            <a:r>
              <a:rPr sz="1324" spc="-22" dirty="0">
                <a:latin typeface="Tahoma"/>
                <a:cs typeface="Tahoma"/>
              </a:rPr>
              <a:t>o</a:t>
            </a:r>
            <a:r>
              <a:rPr sz="1324" spc="40" dirty="0">
                <a:latin typeface="Tahoma"/>
                <a:cs typeface="Tahoma"/>
              </a:rPr>
              <a:t>s</a:t>
            </a:r>
            <a:endParaRPr sz="1324">
              <a:latin typeface="Tahoma"/>
              <a:cs typeface="Tahoma"/>
            </a:endParaRPr>
          </a:p>
        </p:txBody>
      </p:sp>
      <p:sp>
        <p:nvSpPr>
          <p:cNvPr id="10" name="object 10"/>
          <p:cNvSpPr txBox="1"/>
          <p:nvPr/>
        </p:nvSpPr>
        <p:spPr>
          <a:xfrm>
            <a:off x="6288009" y="3239255"/>
            <a:ext cx="1707216" cy="160715"/>
          </a:xfrm>
          <a:prstGeom prst="rect">
            <a:avLst/>
          </a:prstGeom>
        </p:spPr>
        <p:txBody>
          <a:bodyPr vert="horz" wrap="square" lIns="0" tIns="11206" rIns="0" bIns="0" rtlCol="0">
            <a:spAutoFit/>
          </a:bodyPr>
          <a:lstStyle/>
          <a:p>
            <a:pPr marL="11206">
              <a:spcBef>
                <a:spcPts val="88"/>
              </a:spcBef>
            </a:pPr>
            <a:r>
              <a:rPr sz="971" spc="18" dirty="0">
                <a:latin typeface="Tahoma"/>
                <a:cs typeface="Tahoma"/>
              </a:rPr>
              <a:t>Documentos,</a:t>
            </a:r>
            <a:r>
              <a:rPr sz="971" spc="-66" dirty="0">
                <a:latin typeface="Tahoma"/>
                <a:cs typeface="Tahoma"/>
              </a:rPr>
              <a:t> </a:t>
            </a:r>
            <a:r>
              <a:rPr sz="971" spc="13" dirty="0">
                <a:latin typeface="Tahoma"/>
                <a:cs typeface="Tahoma"/>
              </a:rPr>
              <a:t>imágenes,</a:t>
            </a:r>
            <a:r>
              <a:rPr sz="971" spc="-62" dirty="0">
                <a:latin typeface="Tahoma"/>
                <a:cs typeface="Tahoma"/>
              </a:rPr>
              <a:t> </a:t>
            </a:r>
            <a:r>
              <a:rPr sz="971" spc="13" dirty="0">
                <a:latin typeface="Tahoma"/>
                <a:cs typeface="Tahoma"/>
              </a:rPr>
              <a:t>video</a:t>
            </a:r>
            <a:endParaRPr sz="971">
              <a:latin typeface="Tahoma"/>
              <a:cs typeface="Tahoma"/>
            </a:endParaRPr>
          </a:p>
        </p:txBody>
      </p:sp>
      <p:sp>
        <p:nvSpPr>
          <p:cNvPr id="11" name="object 11"/>
          <p:cNvSpPr txBox="1"/>
          <p:nvPr/>
        </p:nvSpPr>
        <p:spPr>
          <a:xfrm>
            <a:off x="6288009" y="3766380"/>
            <a:ext cx="1611406" cy="757225"/>
          </a:xfrm>
          <a:prstGeom prst="rect">
            <a:avLst/>
          </a:prstGeom>
        </p:spPr>
        <p:txBody>
          <a:bodyPr vert="horz" wrap="square" lIns="0" tIns="11206" rIns="0" bIns="0" rtlCol="0">
            <a:spAutoFit/>
          </a:bodyPr>
          <a:lstStyle/>
          <a:p>
            <a:pPr marL="11206">
              <a:spcBef>
                <a:spcPts val="88"/>
              </a:spcBef>
            </a:pPr>
            <a:r>
              <a:rPr sz="971" spc="13" dirty="0">
                <a:latin typeface="Tahoma"/>
                <a:cs typeface="Tahoma"/>
              </a:rPr>
              <a:t>i</a:t>
            </a:r>
            <a:r>
              <a:rPr sz="971" spc="13" dirty="0">
                <a:solidFill>
                  <a:srgbClr val="0062FF"/>
                </a:solidFill>
                <a:latin typeface="Tahoma"/>
                <a:cs typeface="Tahoma"/>
              </a:rPr>
              <a:t>80%</a:t>
            </a:r>
            <a:r>
              <a:rPr sz="971" spc="-62" dirty="0">
                <a:solidFill>
                  <a:srgbClr val="0062FF"/>
                </a:solidFill>
                <a:latin typeface="Tahoma"/>
                <a:cs typeface="Tahoma"/>
              </a:rPr>
              <a:t> </a:t>
            </a:r>
            <a:r>
              <a:rPr sz="971" spc="31" dirty="0">
                <a:solidFill>
                  <a:srgbClr val="0062FF"/>
                </a:solidFill>
                <a:latin typeface="Tahoma"/>
                <a:cs typeface="Tahoma"/>
              </a:rPr>
              <a:t>del</a:t>
            </a:r>
            <a:r>
              <a:rPr sz="971" spc="-75" dirty="0">
                <a:solidFill>
                  <a:srgbClr val="0062FF"/>
                </a:solidFill>
                <a:latin typeface="Tahoma"/>
                <a:cs typeface="Tahoma"/>
              </a:rPr>
              <a:t> </a:t>
            </a:r>
            <a:r>
              <a:rPr sz="971" spc="22" dirty="0">
                <a:solidFill>
                  <a:srgbClr val="0062FF"/>
                </a:solidFill>
                <a:latin typeface="Tahoma"/>
                <a:cs typeface="Tahoma"/>
              </a:rPr>
              <a:t>tiempo</a:t>
            </a:r>
            <a:endParaRPr sz="971">
              <a:latin typeface="Tahoma"/>
              <a:cs typeface="Tahoma"/>
            </a:endParaRPr>
          </a:p>
          <a:p>
            <a:pPr marL="11206" marR="4483">
              <a:lnSpc>
                <a:spcPct val="113599"/>
              </a:lnSpc>
              <a:spcBef>
                <a:spcPts val="794"/>
              </a:spcBef>
            </a:pPr>
            <a:r>
              <a:rPr sz="971" spc="26" dirty="0">
                <a:solidFill>
                  <a:srgbClr val="0062FF"/>
                </a:solidFill>
                <a:latin typeface="Tahoma"/>
                <a:cs typeface="Tahoma"/>
              </a:rPr>
              <a:t>se </a:t>
            </a:r>
            <a:r>
              <a:rPr sz="971" spc="4" dirty="0">
                <a:solidFill>
                  <a:srgbClr val="0062FF"/>
                </a:solidFill>
                <a:latin typeface="Tahoma"/>
                <a:cs typeface="Tahoma"/>
              </a:rPr>
              <a:t>gasta </a:t>
            </a:r>
            <a:r>
              <a:rPr sz="971" spc="18" dirty="0">
                <a:solidFill>
                  <a:srgbClr val="0062FF"/>
                </a:solidFill>
                <a:latin typeface="Tahoma"/>
                <a:cs typeface="Tahoma"/>
              </a:rPr>
              <a:t>en la limpieza, </a:t>
            </a:r>
            <a:r>
              <a:rPr sz="971" spc="22" dirty="0">
                <a:solidFill>
                  <a:srgbClr val="0062FF"/>
                </a:solidFill>
                <a:latin typeface="Tahoma"/>
                <a:cs typeface="Tahoma"/>
              </a:rPr>
              <a:t> </a:t>
            </a:r>
            <a:r>
              <a:rPr sz="971" spc="4" dirty="0">
                <a:solidFill>
                  <a:srgbClr val="0062FF"/>
                </a:solidFill>
                <a:latin typeface="Tahoma"/>
                <a:cs typeface="Tahoma"/>
              </a:rPr>
              <a:t>i</a:t>
            </a:r>
            <a:r>
              <a:rPr sz="971" spc="22" dirty="0">
                <a:solidFill>
                  <a:srgbClr val="0062FF"/>
                </a:solidFill>
                <a:latin typeface="Tahoma"/>
                <a:cs typeface="Tahoma"/>
              </a:rPr>
              <a:t>n</a:t>
            </a:r>
            <a:r>
              <a:rPr sz="971" spc="4" dirty="0">
                <a:solidFill>
                  <a:srgbClr val="0062FF"/>
                </a:solidFill>
                <a:latin typeface="Tahoma"/>
                <a:cs typeface="Tahoma"/>
              </a:rPr>
              <a:t>t</a:t>
            </a:r>
            <a:r>
              <a:rPr sz="971" spc="31" dirty="0">
                <a:solidFill>
                  <a:srgbClr val="0062FF"/>
                </a:solidFill>
                <a:latin typeface="Tahoma"/>
                <a:cs typeface="Tahoma"/>
              </a:rPr>
              <a:t>e</a:t>
            </a:r>
            <a:r>
              <a:rPr sz="971" spc="-18" dirty="0">
                <a:solidFill>
                  <a:srgbClr val="0062FF"/>
                </a:solidFill>
                <a:latin typeface="Tahoma"/>
                <a:cs typeface="Tahoma"/>
              </a:rPr>
              <a:t>g</a:t>
            </a:r>
            <a:r>
              <a:rPr sz="971" spc="4" dirty="0">
                <a:solidFill>
                  <a:srgbClr val="0062FF"/>
                </a:solidFill>
                <a:latin typeface="Tahoma"/>
                <a:cs typeface="Tahoma"/>
              </a:rPr>
              <a:t>r</a:t>
            </a:r>
            <a:r>
              <a:rPr sz="971" spc="9" dirty="0">
                <a:solidFill>
                  <a:srgbClr val="0062FF"/>
                </a:solidFill>
                <a:latin typeface="Tahoma"/>
                <a:cs typeface="Tahoma"/>
              </a:rPr>
              <a:t>a</a:t>
            </a:r>
            <a:r>
              <a:rPr sz="971" spc="49" dirty="0">
                <a:solidFill>
                  <a:srgbClr val="0062FF"/>
                </a:solidFill>
                <a:latin typeface="Tahoma"/>
                <a:cs typeface="Tahoma"/>
              </a:rPr>
              <a:t>c</a:t>
            </a:r>
            <a:r>
              <a:rPr sz="971" spc="4" dirty="0">
                <a:solidFill>
                  <a:srgbClr val="0062FF"/>
                </a:solidFill>
                <a:latin typeface="Tahoma"/>
                <a:cs typeface="Tahoma"/>
              </a:rPr>
              <a:t>i</a:t>
            </a:r>
            <a:r>
              <a:rPr sz="971" spc="26" dirty="0">
                <a:solidFill>
                  <a:srgbClr val="0062FF"/>
                </a:solidFill>
                <a:latin typeface="Tahoma"/>
                <a:cs typeface="Tahoma"/>
              </a:rPr>
              <a:t>ó</a:t>
            </a:r>
            <a:r>
              <a:rPr sz="971" spc="4" dirty="0">
                <a:solidFill>
                  <a:srgbClr val="0062FF"/>
                </a:solidFill>
                <a:latin typeface="Tahoma"/>
                <a:cs typeface="Tahoma"/>
              </a:rPr>
              <a:t>n</a:t>
            </a:r>
            <a:r>
              <a:rPr sz="971" spc="-57" dirty="0">
                <a:solidFill>
                  <a:srgbClr val="0062FF"/>
                </a:solidFill>
                <a:latin typeface="Tahoma"/>
                <a:cs typeface="Tahoma"/>
              </a:rPr>
              <a:t> </a:t>
            </a:r>
            <a:r>
              <a:rPr sz="971" spc="-22" dirty="0">
                <a:solidFill>
                  <a:srgbClr val="0062FF"/>
                </a:solidFill>
                <a:latin typeface="Tahoma"/>
                <a:cs typeface="Tahoma"/>
              </a:rPr>
              <a:t>y</a:t>
            </a:r>
            <a:r>
              <a:rPr sz="971" spc="-57" dirty="0">
                <a:solidFill>
                  <a:srgbClr val="0062FF"/>
                </a:solidFill>
                <a:latin typeface="Tahoma"/>
                <a:cs typeface="Tahoma"/>
              </a:rPr>
              <a:t> </a:t>
            </a:r>
            <a:r>
              <a:rPr sz="971" spc="22" dirty="0">
                <a:solidFill>
                  <a:srgbClr val="0062FF"/>
                </a:solidFill>
                <a:latin typeface="Tahoma"/>
                <a:cs typeface="Tahoma"/>
              </a:rPr>
              <a:t>p</a:t>
            </a:r>
            <a:r>
              <a:rPr sz="971" spc="13" dirty="0">
                <a:solidFill>
                  <a:srgbClr val="0062FF"/>
                </a:solidFill>
                <a:latin typeface="Tahoma"/>
                <a:cs typeface="Tahoma"/>
              </a:rPr>
              <a:t>r</a:t>
            </a:r>
            <a:r>
              <a:rPr sz="971" spc="31" dirty="0">
                <a:solidFill>
                  <a:srgbClr val="0062FF"/>
                </a:solidFill>
                <a:latin typeface="Tahoma"/>
                <a:cs typeface="Tahoma"/>
              </a:rPr>
              <a:t>e</a:t>
            </a:r>
            <a:r>
              <a:rPr sz="971" spc="22" dirty="0">
                <a:solidFill>
                  <a:srgbClr val="0062FF"/>
                </a:solidFill>
                <a:latin typeface="Tahoma"/>
                <a:cs typeface="Tahoma"/>
              </a:rPr>
              <a:t>p</a:t>
            </a:r>
            <a:r>
              <a:rPr sz="971" spc="18" dirty="0">
                <a:solidFill>
                  <a:srgbClr val="0062FF"/>
                </a:solidFill>
                <a:latin typeface="Tahoma"/>
                <a:cs typeface="Tahoma"/>
              </a:rPr>
              <a:t>a</a:t>
            </a:r>
            <a:r>
              <a:rPr sz="971" spc="4" dirty="0">
                <a:solidFill>
                  <a:srgbClr val="0062FF"/>
                </a:solidFill>
                <a:latin typeface="Tahoma"/>
                <a:cs typeface="Tahoma"/>
              </a:rPr>
              <a:t>r</a:t>
            </a:r>
            <a:r>
              <a:rPr sz="971" spc="9" dirty="0">
                <a:solidFill>
                  <a:srgbClr val="0062FF"/>
                </a:solidFill>
                <a:latin typeface="Tahoma"/>
                <a:cs typeface="Tahoma"/>
              </a:rPr>
              <a:t>a</a:t>
            </a:r>
            <a:r>
              <a:rPr sz="971" spc="44" dirty="0">
                <a:solidFill>
                  <a:srgbClr val="0062FF"/>
                </a:solidFill>
                <a:latin typeface="Tahoma"/>
                <a:cs typeface="Tahoma"/>
              </a:rPr>
              <a:t>c</a:t>
            </a:r>
            <a:r>
              <a:rPr sz="971" spc="13" dirty="0">
                <a:solidFill>
                  <a:srgbClr val="0062FF"/>
                </a:solidFill>
                <a:latin typeface="Tahoma"/>
                <a:cs typeface="Tahoma"/>
              </a:rPr>
              <a:t>ió</a:t>
            </a:r>
            <a:r>
              <a:rPr sz="971" spc="4" dirty="0">
                <a:solidFill>
                  <a:srgbClr val="0062FF"/>
                </a:solidFill>
                <a:latin typeface="Tahoma"/>
                <a:cs typeface="Tahoma"/>
              </a:rPr>
              <a:t>n</a:t>
            </a:r>
            <a:r>
              <a:rPr sz="971" spc="-53" dirty="0">
                <a:solidFill>
                  <a:srgbClr val="0062FF"/>
                </a:solidFill>
                <a:latin typeface="Tahoma"/>
                <a:cs typeface="Tahoma"/>
              </a:rPr>
              <a:t> </a:t>
            </a:r>
            <a:r>
              <a:rPr sz="971" spc="26" dirty="0">
                <a:solidFill>
                  <a:srgbClr val="0062FF"/>
                </a:solidFill>
                <a:latin typeface="Tahoma"/>
                <a:cs typeface="Tahoma"/>
              </a:rPr>
              <a:t>de  </a:t>
            </a:r>
            <a:r>
              <a:rPr sz="971" spc="9" dirty="0">
                <a:solidFill>
                  <a:srgbClr val="0062FF"/>
                </a:solidFill>
                <a:latin typeface="Tahoma"/>
                <a:cs typeface="Tahoma"/>
              </a:rPr>
              <a:t>datos.</a:t>
            </a:r>
            <a:endParaRPr sz="971">
              <a:latin typeface="Tahoma"/>
              <a:cs typeface="Tahoma"/>
            </a:endParaRPr>
          </a:p>
        </p:txBody>
      </p:sp>
      <p:sp>
        <p:nvSpPr>
          <p:cNvPr id="12" name="object 12"/>
          <p:cNvSpPr txBox="1"/>
          <p:nvPr/>
        </p:nvSpPr>
        <p:spPr>
          <a:xfrm>
            <a:off x="8461667" y="2790969"/>
            <a:ext cx="1399615" cy="215089"/>
          </a:xfrm>
          <a:prstGeom prst="rect">
            <a:avLst/>
          </a:prstGeom>
        </p:spPr>
        <p:txBody>
          <a:bodyPr vert="horz" wrap="square" lIns="0" tIns="11206" rIns="0" bIns="0" rtlCol="0">
            <a:spAutoFit/>
          </a:bodyPr>
          <a:lstStyle/>
          <a:p>
            <a:pPr marL="11206">
              <a:spcBef>
                <a:spcPts val="88"/>
              </a:spcBef>
            </a:pPr>
            <a:r>
              <a:rPr sz="1324" spc="-9" dirty="0">
                <a:latin typeface="Tahoma"/>
                <a:cs typeface="Tahoma"/>
              </a:rPr>
              <a:t>C</a:t>
            </a:r>
            <a:r>
              <a:rPr sz="1324" spc="-18" dirty="0">
                <a:latin typeface="Tahoma"/>
                <a:cs typeface="Tahoma"/>
              </a:rPr>
              <a:t>o</a:t>
            </a:r>
            <a:r>
              <a:rPr sz="1324" spc="4" dirty="0">
                <a:latin typeface="Tahoma"/>
                <a:cs typeface="Tahoma"/>
              </a:rPr>
              <a:t>n</a:t>
            </a:r>
            <a:r>
              <a:rPr sz="1324" spc="-137" dirty="0">
                <a:latin typeface="Tahoma"/>
                <a:cs typeface="Tahoma"/>
              </a:rPr>
              <a:t> </a:t>
            </a:r>
            <a:r>
              <a:rPr sz="1324" spc="9" dirty="0">
                <a:latin typeface="Tahoma"/>
                <a:cs typeface="Tahoma"/>
              </a:rPr>
              <a:t>me</a:t>
            </a:r>
            <a:r>
              <a:rPr sz="1324" spc="-18" dirty="0">
                <a:latin typeface="Tahoma"/>
                <a:cs typeface="Tahoma"/>
              </a:rPr>
              <a:t>no</a:t>
            </a:r>
            <a:r>
              <a:rPr sz="1324" spc="40" dirty="0">
                <a:latin typeface="Tahoma"/>
                <a:cs typeface="Tahoma"/>
              </a:rPr>
              <a:t>s</a:t>
            </a:r>
            <a:r>
              <a:rPr sz="1324" spc="-132" dirty="0">
                <a:latin typeface="Tahoma"/>
                <a:cs typeface="Tahoma"/>
              </a:rPr>
              <a:t> </a:t>
            </a:r>
            <a:r>
              <a:rPr sz="1324" spc="4" dirty="0">
                <a:latin typeface="Tahoma"/>
                <a:cs typeface="Tahoma"/>
              </a:rPr>
              <a:t>c</a:t>
            </a:r>
            <a:r>
              <a:rPr sz="1324" dirty="0">
                <a:latin typeface="Tahoma"/>
                <a:cs typeface="Tahoma"/>
              </a:rPr>
              <a:t>a</a:t>
            </a:r>
            <a:r>
              <a:rPr sz="1324" spc="40" dirty="0">
                <a:latin typeface="Tahoma"/>
                <a:cs typeface="Tahoma"/>
              </a:rPr>
              <a:t>l</a:t>
            </a:r>
            <a:r>
              <a:rPr sz="1324" spc="4" dirty="0">
                <a:latin typeface="Tahoma"/>
                <a:cs typeface="Tahoma"/>
              </a:rPr>
              <a:t>i</a:t>
            </a:r>
            <a:r>
              <a:rPr sz="1324" dirty="0">
                <a:latin typeface="Tahoma"/>
                <a:cs typeface="Tahoma"/>
              </a:rPr>
              <a:t>d</a:t>
            </a:r>
            <a:r>
              <a:rPr sz="1324" spc="-22" dirty="0">
                <a:latin typeface="Tahoma"/>
                <a:cs typeface="Tahoma"/>
              </a:rPr>
              <a:t>a</a:t>
            </a:r>
            <a:r>
              <a:rPr sz="1324" spc="26" dirty="0">
                <a:latin typeface="Tahoma"/>
                <a:cs typeface="Tahoma"/>
              </a:rPr>
              <a:t>d</a:t>
            </a:r>
            <a:endParaRPr sz="1324">
              <a:latin typeface="Tahoma"/>
              <a:cs typeface="Tahoma"/>
            </a:endParaRPr>
          </a:p>
        </p:txBody>
      </p:sp>
      <p:sp>
        <p:nvSpPr>
          <p:cNvPr id="13" name="object 13"/>
          <p:cNvSpPr txBox="1"/>
          <p:nvPr/>
        </p:nvSpPr>
        <p:spPr>
          <a:xfrm>
            <a:off x="8461667" y="3239256"/>
            <a:ext cx="1667435" cy="927528"/>
          </a:xfrm>
          <a:prstGeom prst="rect">
            <a:avLst/>
          </a:prstGeom>
        </p:spPr>
        <p:txBody>
          <a:bodyPr vert="horz" wrap="square" lIns="0" tIns="11206" rIns="0" bIns="0" rtlCol="0">
            <a:spAutoFit/>
          </a:bodyPr>
          <a:lstStyle/>
          <a:p>
            <a:pPr marL="11206">
              <a:spcBef>
                <a:spcPts val="88"/>
              </a:spcBef>
            </a:pPr>
            <a:r>
              <a:rPr sz="971" spc="18" dirty="0">
                <a:latin typeface="Tahoma"/>
                <a:cs typeface="Tahoma"/>
              </a:rPr>
              <a:t>Rancio</a:t>
            </a:r>
            <a:r>
              <a:rPr sz="971" spc="-62" dirty="0">
                <a:latin typeface="Tahoma"/>
                <a:cs typeface="Tahoma"/>
              </a:rPr>
              <a:t> </a:t>
            </a:r>
            <a:r>
              <a:rPr sz="971" spc="13" dirty="0">
                <a:latin typeface="Tahoma"/>
                <a:cs typeface="Tahoma"/>
              </a:rPr>
              <a:t>e</a:t>
            </a:r>
            <a:r>
              <a:rPr sz="971" spc="-57" dirty="0">
                <a:latin typeface="Tahoma"/>
                <a:cs typeface="Tahoma"/>
              </a:rPr>
              <a:t> </a:t>
            </a:r>
            <a:r>
              <a:rPr sz="971" spc="18" dirty="0">
                <a:latin typeface="Tahoma"/>
                <a:cs typeface="Tahoma"/>
              </a:rPr>
              <a:t>inconsistente</a:t>
            </a:r>
            <a:endParaRPr sz="971">
              <a:latin typeface="Tahoma"/>
              <a:cs typeface="Tahoma"/>
            </a:endParaRPr>
          </a:p>
          <a:p>
            <a:pPr marL="11206" marR="4483">
              <a:lnSpc>
                <a:spcPct val="113900"/>
              </a:lnSpc>
              <a:spcBef>
                <a:spcPts val="789"/>
              </a:spcBef>
            </a:pPr>
            <a:r>
              <a:rPr sz="971" spc="18" dirty="0">
                <a:solidFill>
                  <a:srgbClr val="0062FF"/>
                </a:solidFill>
                <a:latin typeface="Tahoma"/>
                <a:cs typeface="Tahoma"/>
              </a:rPr>
              <a:t>82% </a:t>
            </a:r>
            <a:r>
              <a:rPr sz="971" spc="22" dirty="0">
                <a:solidFill>
                  <a:srgbClr val="0062FF"/>
                </a:solidFill>
                <a:latin typeface="Tahoma"/>
                <a:cs typeface="Tahoma"/>
              </a:rPr>
              <a:t>de </a:t>
            </a:r>
            <a:r>
              <a:rPr sz="971" spc="26" dirty="0">
                <a:solidFill>
                  <a:srgbClr val="0062FF"/>
                </a:solidFill>
                <a:latin typeface="Tahoma"/>
                <a:cs typeface="Tahoma"/>
              </a:rPr>
              <a:t>las empresas</a:t>
            </a:r>
            <a:r>
              <a:rPr sz="971" spc="26" dirty="0">
                <a:latin typeface="Tahoma"/>
                <a:cs typeface="Tahoma"/>
              </a:rPr>
              <a:t>dicen </a:t>
            </a:r>
            <a:r>
              <a:rPr sz="971" spc="31" dirty="0">
                <a:latin typeface="Tahoma"/>
                <a:cs typeface="Tahoma"/>
              </a:rPr>
              <a:t> </a:t>
            </a:r>
            <a:r>
              <a:rPr sz="971" spc="18" dirty="0">
                <a:latin typeface="Tahoma"/>
                <a:cs typeface="Tahoma"/>
              </a:rPr>
              <a:t>que</a:t>
            </a:r>
            <a:r>
              <a:rPr sz="971" spc="-53" dirty="0">
                <a:latin typeface="Tahoma"/>
                <a:cs typeface="Tahoma"/>
              </a:rPr>
              <a:t> </a:t>
            </a:r>
            <a:r>
              <a:rPr sz="971" spc="18" dirty="0">
                <a:latin typeface="Tahoma"/>
                <a:cs typeface="Tahoma"/>
              </a:rPr>
              <a:t>la</a:t>
            </a:r>
            <a:r>
              <a:rPr sz="971" spc="-62" dirty="0">
                <a:latin typeface="Tahoma"/>
                <a:cs typeface="Tahoma"/>
              </a:rPr>
              <a:t> </a:t>
            </a:r>
            <a:r>
              <a:rPr sz="971" spc="22" dirty="0">
                <a:latin typeface="Tahoma"/>
                <a:cs typeface="Tahoma"/>
              </a:rPr>
              <a:t>calidad</a:t>
            </a:r>
            <a:r>
              <a:rPr sz="971" spc="-62" dirty="0">
                <a:latin typeface="Tahoma"/>
                <a:cs typeface="Tahoma"/>
              </a:rPr>
              <a:t> </a:t>
            </a:r>
            <a:r>
              <a:rPr sz="971" spc="22" dirty="0">
                <a:latin typeface="Tahoma"/>
                <a:cs typeface="Tahoma"/>
              </a:rPr>
              <a:t>de</a:t>
            </a:r>
            <a:r>
              <a:rPr sz="971" spc="-53" dirty="0">
                <a:latin typeface="Tahoma"/>
                <a:cs typeface="Tahoma"/>
              </a:rPr>
              <a:t> </a:t>
            </a:r>
            <a:r>
              <a:rPr sz="971" spc="26" dirty="0">
                <a:latin typeface="Tahoma"/>
                <a:cs typeface="Tahoma"/>
              </a:rPr>
              <a:t>los</a:t>
            </a:r>
            <a:r>
              <a:rPr sz="971" spc="-62" dirty="0">
                <a:latin typeface="Tahoma"/>
                <a:cs typeface="Tahoma"/>
              </a:rPr>
              <a:t> </a:t>
            </a:r>
            <a:r>
              <a:rPr sz="971" spc="18" dirty="0">
                <a:latin typeface="Tahoma"/>
                <a:cs typeface="Tahoma"/>
              </a:rPr>
              <a:t>datos</a:t>
            </a:r>
            <a:r>
              <a:rPr sz="971" spc="-57" dirty="0">
                <a:latin typeface="Tahoma"/>
                <a:cs typeface="Tahoma"/>
              </a:rPr>
              <a:t> </a:t>
            </a:r>
            <a:r>
              <a:rPr sz="971" spc="40" dirty="0">
                <a:latin typeface="Tahoma"/>
                <a:cs typeface="Tahoma"/>
              </a:rPr>
              <a:t>es </a:t>
            </a:r>
            <a:r>
              <a:rPr sz="971" spc="-291" dirty="0">
                <a:latin typeface="Tahoma"/>
                <a:cs typeface="Tahoma"/>
              </a:rPr>
              <a:t> </a:t>
            </a:r>
            <a:r>
              <a:rPr sz="971" spc="9" dirty="0">
                <a:latin typeface="Tahoma"/>
                <a:cs typeface="Tahoma"/>
              </a:rPr>
              <a:t>una</a:t>
            </a:r>
            <a:r>
              <a:rPr sz="971" spc="-71" dirty="0">
                <a:latin typeface="Tahoma"/>
                <a:cs typeface="Tahoma"/>
              </a:rPr>
              <a:t> </a:t>
            </a:r>
            <a:r>
              <a:rPr sz="971" spc="13" dirty="0">
                <a:latin typeface="Tahoma"/>
                <a:cs typeface="Tahoma"/>
              </a:rPr>
              <a:t>barrera</a:t>
            </a:r>
            <a:r>
              <a:rPr sz="971" spc="-66" dirty="0">
                <a:latin typeface="Tahoma"/>
                <a:cs typeface="Tahoma"/>
              </a:rPr>
              <a:t> </a:t>
            </a:r>
            <a:r>
              <a:rPr sz="971" spc="18" dirty="0">
                <a:latin typeface="Tahoma"/>
                <a:cs typeface="Tahoma"/>
              </a:rPr>
              <a:t>en</a:t>
            </a:r>
            <a:r>
              <a:rPr sz="971" spc="-66" dirty="0">
                <a:latin typeface="Tahoma"/>
                <a:cs typeface="Tahoma"/>
              </a:rPr>
              <a:t> </a:t>
            </a:r>
            <a:r>
              <a:rPr sz="971" spc="26" dirty="0">
                <a:latin typeface="Tahoma"/>
                <a:cs typeface="Tahoma"/>
              </a:rPr>
              <a:t>sus</a:t>
            </a:r>
            <a:r>
              <a:rPr sz="971" spc="-71" dirty="0">
                <a:latin typeface="Tahoma"/>
                <a:cs typeface="Tahoma"/>
              </a:rPr>
              <a:t> </a:t>
            </a:r>
            <a:r>
              <a:rPr sz="971" spc="18" dirty="0">
                <a:latin typeface="Tahoma"/>
                <a:cs typeface="Tahoma"/>
              </a:rPr>
              <a:t>proyectos </a:t>
            </a:r>
            <a:r>
              <a:rPr sz="971" spc="-287" dirty="0">
                <a:latin typeface="Tahoma"/>
                <a:cs typeface="Tahoma"/>
              </a:rPr>
              <a:t> </a:t>
            </a:r>
            <a:r>
              <a:rPr sz="971" spc="22" dirty="0">
                <a:latin typeface="Tahoma"/>
                <a:cs typeface="Tahoma"/>
              </a:rPr>
              <a:t>de</a:t>
            </a:r>
            <a:r>
              <a:rPr sz="971" spc="-53" dirty="0">
                <a:latin typeface="Tahoma"/>
                <a:cs typeface="Tahoma"/>
              </a:rPr>
              <a:t> </a:t>
            </a:r>
            <a:r>
              <a:rPr sz="971" spc="13" dirty="0">
                <a:latin typeface="Tahoma"/>
                <a:cs typeface="Tahoma"/>
              </a:rPr>
              <a:t>integración</a:t>
            </a:r>
            <a:r>
              <a:rPr sz="971" spc="-62" dirty="0">
                <a:latin typeface="Tahoma"/>
                <a:cs typeface="Tahoma"/>
              </a:rPr>
              <a:t> </a:t>
            </a:r>
            <a:r>
              <a:rPr sz="971" spc="22" dirty="0">
                <a:latin typeface="Tahoma"/>
                <a:cs typeface="Tahoma"/>
              </a:rPr>
              <a:t>de</a:t>
            </a:r>
            <a:r>
              <a:rPr sz="971" spc="-53" dirty="0">
                <a:latin typeface="Tahoma"/>
                <a:cs typeface="Tahoma"/>
              </a:rPr>
              <a:t> </a:t>
            </a:r>
            <a:r>
              <a:rPr sz="971" spc="9" dirty="0">
                <a:latin typeface="Tahoma"/>
                <a:cs typeface="Tahoma"/>
              </a:rPr>
              <a:t>datos.</a:t>
            </a:r>
            <a:endParaRPr sz="971">
              <a:latin typeface="Tahoma"/>
              <a:cs typeface="Tahoma"/>
            </a:endParaRPr>
          </a:p>
        </p:txBody>
      </p:sp>
      <p:sp>
        <p:nvSpPr>
          <p:cNvPr id="14" name="object 14"/>
          <p:cNvSpPr txBox="1"/>
          <p:nvPr/>
        </p:nvSpPr>
        <p:spPr>
          <a:xfrm>
            <a:off x="10183556" y="5589418"/>
            <a:ext cx="62753" cy="92748"/>
          </a:xfrm>
          <a:prstGeom prst="rect">
            <a:avLst/>
          </a:prstGeom>
        </p:spPr>
        <p:txBody>
          <a:bodyPr vert="horz" wrap="square" lIns="0" tIns="11206" rIns="0" bIns="0" rtlCol="0">
            <a:spAutoFit/>
          </a:bodyPr>
          <a:lstStyle/>
          <a:p>
            <a:pPr marL="11206">
              <a:spcBef>
                <a:spcPts val="88"/>
              </a:spcBef>
            </a:pPr>
            <a:r>
              <a:rPr sz="529" spc="-22" dirty="0">
                <a:latin typeface="Verdana"/>
                <a:cs typeface="Verdana"/>
              </a:rPr>
              <a:t>4</a:t>
            </a:r>
            <a:endParaRPr sz="529">
              <a:latin typeface="Verdana"/>
              <a:cs typeface="Verdana"/>
            </a:endParaRPr>
          </a:p>
        </p:txBody>
      </p:sp>
      <p:pic>
        <p:nvPicPr>
          <p:cNvPr id="15" name="object 15"/>
          <p:cNvPicPr/>
          <p:nvPr/>
        </p:nvPicPr>
        <p:blipFill>
          <a:blip r:embed="rId4" cstate="print"/>
          <a:stretch>
            <a:fillRect/>
          </a:stretch>
        </p:blipFill>
        <p:spPr>
          <a:xfrm>
            <a:off x="1968650" y="2177078"/>
            <a:ext cx="406101" cy="406101"/>
          </a:xfrm>
          <a:prstGeom prst="rect">
            <a:avLst/>
          </a:prstGeom>
        </p:spPr>
      </p:pic>
      <p:sp>
        <p:nvSpPr>
          <p:cNvPr id="16" name="object 16"/>
          <p:cNvSpPr txBox="1">
            <a:spLocks noGrp="1"/>
          </p:cNvSpPr>
          <p:nvPr>
            <p:ph type="title"/>
          </p:nvPr>
        </p:nvSpPr>
        <p:spPr>
          <a:xfrm>
            <a:off x="1942322" y="1120534"/>
            <a:ext cx="4155701" cy="738788"/>
          </a:xfrm>
          <a:prstGeom prst="rect">
            <a:avLst/>
          </a:prstGeom>
        </p:spPr>
        <p:txBody>
          <a:bodyPr vert="horz" wrap="square" lIns="0" tIns="12886" rIns="0" bIns="0" rtlCol="0" anchor="ctr">
            <a:spAutoFit/>
          </a:bodyPr>
          <a:lstStyle/>
          <a:p>
            <a:pPr marL="11206" marR="4483">
              <a:lnSpc>
                <a:spcPct val="99400"/>
              </a:lnSpc>
              <a:spcBef>
                <a:spcPts val="101"/>
              </a:spcBef>
            </a:pPr>
            <a:r>
              <a:rPr sz="1588" spc="13" dirty="0">
                <a:latin typeface="Tahoma"/>
                <a:cs typeface="Tahoma"/>
              </a:rPr>
              <a:t>S</a:t>
            </a:r>
            <a:r>
              <a:rPr sz="1588" dirty="0">
                <a:latin typeface="Tahoma"/>
                <a:cs typeface="Tahoma"/>
              </a:rPr>
              <a:t>i</a:t>
            </a:r>
            <a:r>
              <a:rPr sz="1588" spc="4" dirty="0">
                <a:latin typeface="Tahoma"/>
                <a:cs typeface="Tahoma"/>
              </a:rPr>
              <a:t>n</a:t>
            </a:r>
            <a:r>
              <a:rPr sz="1588" spc="-141" dirty="0">
                <a:latin typeface="Tahoma"/>
                <a:cs typeface="Tahoma"/>
              </a:rPr>
              <a:t> </a:t>
            </a:r>
            <a:r>
              <a:rPr sz="1588" spc="13" dirty="0">
                <a:latin typeface="Tahoma"/>
                <a:cs typeface="Tahoma"/>
              </a:rPr>
              <a:t>e</a:t>
            </a:r>
            <a:r>
              <a:rPr sz="1588" spc="44" dirty="0">
                <a:latin typeface="Tahoma"/>
                <a:cs typeface="Tahoma"/>
              </a:rPr>
              <a:t>m</a:t>
            </a:r>
            <a:r>
              <a:rPr sz="1588" spc="22" dirty="0">
                <a:latin typeface="Tahoma"/>
                <a:cs typeface="Tahoma"/>
              </a:rPr>
              <a:t>b</a:t>
            </a:r>
            <a:r>
              <a:rPr sz="1588" spc="-4" dirty="0">
                <a:latin typeface="Tahoma"/>
                <a:cs typeface="Tahoma"/>
              </a:rPr>
              <a:t>a</a:t>
            </a:r>
            <a:r>
              <a:rPr sz="1588" spc="-18" dirty="0">
                <a:latin typeface="Tahoma"/>
                <a:cs typeface="Tahoma"/>
              </a:rPr>
              <a:t>r</a:t>
            </a:r>
            <a:r>
              <a:rPr sz="1588" spc="-49" dirty="0">
                <a:latin typeface="Tahoma"/>
                <a:cs typeface="Tahoma"/>
              </a:rPr>
              <a:t>g</a:t>
            </a:r>
            <a:r>
              <a:rPr sz="1588" dirty="0">
                <a:latin typeface="Tahoma"/>
                <a:cs typeface="Tahoma"/>
              </a:rPr>
              <a:t>o</a:t>
            </a:r>
            <a:r>
              <a:rPr sz="1588" spc="-71" dirty="0">
                <a:latin typeface="Tahoma"/>
                <a:cs typeface="Tahoma"/>
              </a:rPr>
              <a:t>,</a:t>
            </a:r>
            <a:r>
              <a:rPr sz="1588" spc="-141" dirty="0">
                <a:latin typeface="Tahoma"/>
                <a:cs typeface="Tahoma"/>
              </a:rPr>
              <a:t> </a:t>
            </a:r>
            <a:r>
              <a:rPr sz="1588" spc="13" dirty="0">
                <a:latin typeface="Tahoma"/>
                <a:cs typeface="Tahoma"/>
              </a:rPr>
              <a:t>l</a:t>
            </a:r>
            <a:r>
              <a:rPr sz="1588" spc="35" dirty="0">
                <a:latin typeface="Tahoma"/>
                <a:cs typeface="Tahoma"/>
              </a:rPr>
              <a:t>o</a:t>
            </a:r>
            <a:r>
              <a:rPr sz="1588" spc="49" dirty="0">
                <a:latin typeface="Tahoma"/>
                <a:cs typeface="Tahoma"/>
              </a:rPr>
              <a:t>s</a:t>
            </a:r>
            <a:r>
              <a:rPr sz="1588" spc="-137" dirty="0">
                <a:latin typeface="Tahoma"/>
                <a:cs typeface="Tahoma"/>
              </a:rPr>
              <a:t> </a:t>
            </a:r>
            <a:r>
              <a:rPr sz="1588" spc="35" dirty="0">
                <a:latin typeface="Tahoma"/>
                <a:cs typeface="Tahoma"/>
              </a:rPr>
              <a:t>l</a:t>
            </a:r>
            <a:r>
              <a:rPr sz="1588" spc="31" dirty="0">
                <a:latin typeface="Tahoma"/>
                <a:cs typeface="Tahoma"/>
              </a:rPr>
              <a:t>í</a:t>
            </a:r>
            <a:r>
              <a:rPr sz="1588" spc="22" dirty="0">
                <a:latin typeface="Tahoma"/>
                <a:cs typeface="Tahoma"/>
              </a:rPr>
              <a:t>d</a:t>
            </a:r>
            <a:r>
              <a:rPr sz="1588" spc="13" dirty="0">
                <a:latin typeface="Tahoma"/>
                <a:cs typeface="Tahoma"/>
              </a:rPr>
              <a:t>e</a:t>
            </a:r>
            <a:r>
              <a:rPr sz="1588" spc="-18" dirty="0">
                <a:latin typeface="Tahoma"/>
                <a:cs typeface="Tahoma"/>
              </a:rPr>
              <a:t>r</a:t>
            </a:r>
            <a:r>
              <a:rPr sz="1588" spc="13" dirty="0">
                <a:latin typeface="Tahoma"/>
                <a:cs typeface="Tahoma"/>
              </a:rPr>
              <a:t>e</a:t>
            </a:r>
            <a:r>
              <a:rPr sz="1588" spc="49" dirty="0">
                <a:latin typeface="Tahoma"/>
                <a:cs typeface="Tahoma"/>
              </a:rPr>
              <a:t>s</a:t>
            </a:r>
            <a:r>
              <a:rPr sz="1588" spc="-137" dirty="0">
                <a:latin typeface="Tahoma"/>
                <a:cs typeface="Tahoma"/>
              </a:rPr>
              <a:t> </a:t>
            </a:r>
            <a:r>
              <a:rPr sz="1588" spc="22" dirty="0">
                <a:latin typeface="Tahoma"/>
                <a:cs typeface="Tahoma"/>
              </a:rPr>
              <a:t>s</a:t>
            </a:r>
            <a:r>
              <a:rPr sz="1588" spc="40" dirty="0">
                <a:latin typeface="Tahoma"/>
                <a:cs typeface="Tahoma"/>
              </a:rPr>
              <a:t>e</a:t>
            </a:r>
            <a:r>
              <a:rPr sz="1588" spc="-137" dirty="0">
                <a:latin typeface="Tahoma"/>
                <a:cs typeface="Tahoma"/>
              </a:rPr>
              <a:t> </a:t>
            </a:r>
            <a:r>
              <a:rPr sz="1588" spc="4" dirty="0">
                <a:latin typeface="Tahoma"/>
                <a:cs typeface="Tahoma"/>
              </a:rPr>
              <a:t>e</a:t>
            </a:r>
            <a:r>
              <a:rPr sz="1588" dirty="0">
                <a:latin typeface="Tahoma"/>
                <a:cs typeface="Tahoma"/>
              </a:rPr>
              <a:t>n</a:t>
            </a:r>
            <a:r>
              <a:rPr sz="1588" spc="-22" dirty="0">
                <a:latin typeface="Tahoma"/>
                <a:cs typeface="Tahoma"/>
              </a:rPr>
              <a:t>f</a:t>
            </a:r>
            <a:r>
              <a:rPr sz="1588" spc="-18" dirty="0">
                <a:latin typeface="Tahoma"/>
                <a:cs typeface="Tahoma"/>
              </a:rPr>
              <a:t>r</a:t>
            </a:r>
            <a:r>
              <a:rPr sz="1588" spc="4" dirty="0">
                <a:latin typeface="Tahoma"/>
                <a:cs typeface="Tahoma"/>
              </a:rPr>
              <a:t>e</a:t>
            </a:r>
            <a:r>
              <a:rPr sz="1588" dirty="0">
                <a:latin typeface="Tahoma"/>
                <a:cs typeface="Tahoma"/>
              </a:rPr>
              <a:t>n</a:t>
            </a:r>
            <a:r>
              <a:rPr sz="1588" spc="-13" dirty="0">
                <a:latin typeface="Tahoma"/>
                <a:cs typeface="Tahoma"/>
              </a:rPr>
              <a:t>t</a:t>
            </a:r>
            <a:r>
              <a:rPr sz="1588" spc="-9" dirty="0">
                <a:latin typeface="Tahoma"/>
                <a:cs typeface="Tahoma"/>
              </a:rPr>
              <a:t>a</a:t>
            </a:r>
            <a:r>
              <a:rPr sz="1588" spc="4" dirty="0">
                <a:latin typeface="Tahoma"/>
                <a:cs typeface="Tahoma"/>
              </a:rPr>
              <a:t>n</a:t>
            </a:r>
            <a:r>
              <a:rPr sz="1588" spc="-146" dirty="0">
                <a:latin typeface="Tahoma"/>
                <a:cs typeface="Tahoma"/>
              </a:rPr>
              <a:t> </a:t>
            </a:r>
            <a:r>
              <a:rPr sz="1588" dirty="0">
                <a:latin typeface="Tahoma"/>
                <a:cs typeface="Tahoma"/>
              </a:rPr>
              <a:t>a  </a:t>
            </a:r>
            <a:r>
              <a:rPr sz="1588" spc="13" dirty="0">
                <a:latin typeface="Tahoma"/>
                <a:cs typeface="Tahoma"/>
              </a:rPr>
              <a:t>desafíos</a:t>
            </a:r>
            <a:r>
              <a:rPr sz="1588" spc="-141" dirty="0">
                <a:latin typeface="Tahoma"/>
                <a:cs typeface="Tahoma"/>
              </a:rPr>
              <a:t> </a:t>
            </a:r>
            <a:r>
              <a:rPr sz="1588" spc="22" dirty="0">
                <a:latin typeface="Tahoma"/>
                <a:cs typeface="Tahoma"/>
              </a:rPr>
              <a:t>de</a:t>
            </a:r>
            <a:r>
              <a:rPr sz="1588" spc="-137" dirty="0">
                <a:latin typeface="Tahoma"/>
                <a:cs typeface="Tahoma"/>
              </a:rPr>
              <a:t> </a:t>
            </a:r>
            <a:r>
              <a:rPr sz="1588" spc="9" dirty="0">
                <a:latin typeface="Tahoma"/>
                <a:cs typeface="Tahoma"/>
              </a:rPr>
              <a:t>datos</a:t>
            </a:r>
            <a:r>
              <a:rPr sz="1588" spc="-137" dirty="0">
                <a:latin typeface="Tahoma"/>
                <a:cs typeface="Tahoma"/>
              </a:rPr>
              <a:t> </a:t>
            </a:r>
            <a:r>
              <a:rPr sz="1588" spc="18" dirty="0">
                <a:latin typeface="Tahoma"/>
                <a:cs typeface="Tahoma"/>
              </a:rPr>
              <a:t>sin</a:t>
            </a:r>
            <a:r>
              <a:rPr sz="1588" spc="-146" dirty="0">
                <a:latin typeface="Tahoma"/>
                <a:cs typeface="Tahoma"/>
              </a:rPr>
              <a:t> </a:t>
            </a:r>
            <a:r>
              <a:rPr sz="1588" spc="13" dirty="0">
                <a:latin typeface="Tahoma"/>
                <a:cs typeface="Tahoma"/>
              </a:rPr>
              <a:t>precedentes</a:t>
            </a:r>
            <a:r>
              <a:rPr sz="1588" spc="-137" dirty="0">
                <a:latin typeface="Tahoma"/>
                <a:cs typeface="Tahoma"/>
              </a:rPr>
              <a:t> </a:t>
            </a:r>
            <a:r>
              <a:rPr sz="1588" dirty="0">
                <a:latin typeface="Tahoma"/>
                <a:cs typeface="Tahoma"/>
              </a:rPr>
              <a:t>para</a:t>
            </a:r>
            <a:r>
              <a:rPr sz="1588" spc="-137" dirty="0">
                <a:latin typeface="Tahoma"/>
                <a:cs typeface="Tahoma"/>
              </a:rPr>
              <a:t> </a:t>
            </a:r>
            <a:r>
              <a:rPr sz="1588" spc="18" dirty="0">
                <a:latin typeface="Tahoma"/>
                <a:cs typeface="Tahoma"/>
              </a:rPr>
              <a:t>escalar </a:t>
            </a:r>
            <a:r>
              <a:rPr sz="1588" spc="-485" dirty="0">
                <a:latin typeface="Tahoma"/>
                <a:cs typeface="Tahoma"/>
              </a:rPr>
              <a:t> </a:t>
            </a:r>
            <a:r>
              <a:rPr sz="1588" spc="13" dirty="0">
                <a:latin typeface="Tahoma"/>
                <a:cs typeface="Tahoma"/>
              </a:rPr>
              <a:t>l</a:t>
            </a:r>
            <a:r>
              <a:rPr sz="1588" spc="40" dirty="0">
                <a:latin typeface="Tahoma"/>
                <a:cs typeface="Tahoma"/>
              </a:rPr>
              <a:t>a</a:t>
            </a:r>
            <a:r>
              <a:rPr sz="1588" spc="-137" dirty="0">
                <a:latin typeface="Tahoma"/>
                <a:cs typeface="Tahoma"/>
              </a:rPr>
              <a:t> </a:t>
            </a:r>
            <a:r>
              <a:rPr sz="1588" spc="13" dirty="0">
                <a:latin typeface="Tahoma"/>
                <a:cs typeface="Tahoma"/>
              </a:rPr>
              <a:t>I</a:t>
            </a:r>
            <a:r>
              <a:rPr sz="1588" spc="31" dirty="0">
                <a:latin typeface="Tahoma"/>
                <a:cs typeface="Tahoma"/>
              </a:rPr>
              <a:t>A</a:t>
            </a:r>
            <a:r>
              <a:rPr sz="1588" spc="-71" dirty="0">
                <a:latin typeface="Tahoma"/>
                <a:cs typeface="Tahoma"/>
              </a:rPr>
              <a:t>.</a:t>
            </a:r>
            <a:endParaRPr sz="1588">
              <a:latin typeface="Tahoma"/>
              <a:cs typeface="Tahoma"/>
            </a:endParaRPr>
          </a:p>
        </p:txBody>
      </p:sp>
      <p:pic>
        <p:nvPicPr>
          <p:cNvPr id="17" name="object 17"/>
          <p:cNvPicPr/>
          <p:nvPr/>
        </p:nvPicPr>
        <p:blipFill>
          <a:blip r:embed="rId5" cstate="print"/>
          <a:stretch>
            <a:fillRect/>
          </a:stretch>
        </p:blipFill>
        <p:spPr>
          <a:xfrm>
            <a:off x="4130935" y="2177078"/>
            <a:ext cx="408791" cy="406101"/>
          </a:xfrm>
          <a:prstGeom prst="rect">
            <a:avLst/>
          </a:prstGeom>
        </p:spPr>
      </p:pic>
      <p:pic>
        <p:nvPicPr>
          <p:cNvPr id="18" name="object 18"/>
          <p:cNvPicPr/>
          <p:nvPr/>
        </p:nvPicPr>
        <p:blipFill>
          <a:blip r:embed="rId6" cstate="print"/>
          <a:stretch>
            <a:fillRect/>
          </a:stretch>
        </p:blipFill>
        <p:spPr>
          <a:xfrm>
            <a:off x="6303980" y="2177078"/>
            <a:ext cx="406101" cy="406101"/>
          </a:xfrm>
          <a:prstGeom prst="rect">
            <a:avLst/>
          </a:prstGeom>
        </p:spPr>
      </p:pic>
      <p:pic>
        <p:nvPicPr>
          <p:cNvPr id="19" name="object 19"/>
          <p:cNvPicPr/>
          <p:nvPr/>
        </p:nvPicPr>
        <p:blipFill>
          <a:blip r:embed="rId7" cstate="print"/>
          <a:stretch>
            <a:fillRect/>
          </a:stretch>
        </p:blipFill>
        <p:spPr>
          <a:xfrm>
            <a:off x="8477025" y="2177078"/>
            <a:ext cx="406101" cy="406101"/>
          </a:xfrm>
          <a:prstGeom prst="rect">
            <a:avLst/>
          </a:prstGeom>
        </p:spPr>
      </p:pic>
      <p:sp>
        <p:nvSpPr>
          <p:cNvPr id="20" name="object 20"/>
          <p:cNvSpPr txBox="1"/>
          <p:nvPr/>
        </p:nvSpPr>
        <p:spPr>
          <a:xfrm>
            <a:off x="1939559" y="5586728"/>
            <a:ext cx="1775571" cy="92748"/>
          </a:xfrm>
          <a:prstGeom prst="rect">
            <a:avLst/>
          </a:prstGeom>
        </p:spPr>
        <p:txBody>
          <a:bodyPr vert="horz" wrap="square" lIns="0" tIns="11206" rIns="0" bIns="0" rtlCol="0">
            <a:spAutoFit/>
          </a:bodyPr>
          <a:lstStyle/>
          <a:p>
            <a:pPr marL="11206">
              <a:spcBef>
                <a:spcPts val="88"/>
              </a:spcBef>
            </a:pPr>
            <a:r>
              <a:rPr sz="529" dirty="0">
                <a:latin typeface="Verdana"/>
                <a:cs typeface="Verdana"/>
              </a:rPr>
              <a:t>IB</a:t>
            </a:r>
            <a:r>
              <a:rPr sz="529" spc="-18" dirty="0">
                <a:latin typeface="Verdana"/>
                <a:cs typeface="Verdana"/>
              </a:rPr>
              <a:t>M</a:t>
            </a:r>
            <a:r>
              <a:rPr sz="529" spc="-22" dirty="0">
                <a:latin typeface="Verdana"/>
                <a:cs typeface="Verdana"/>
              </a:rPr>
              <a:t> </a:t>
            </a:r>
            <a:r>
              <a:rPr sz="529" spc="-35" dirty="0">
                <a:latin typeface="Verdana"/>
                <a:cs typeface="Verdana"/>
              </a:rPr>
              <a:t>S</a:t>
            </a:r>
            <a:r>
              <a:rPr sz="529" spc="-4" dirty="0">
                <a:latin typeface="Verdana"/>
                <a:cs typeface="Verdana"/>
              </a:rPr>
              <a:t>o</a:t>
            </a:r>
            <a:r>
              <a:rPr sz="529" dirty="0">
                <a:latin typeface="Verdana"/>
                <a:cs typeface="Verdana"/>
              </a:rPr>
              <a:t>f</a:t>
            </a:r>
            <a:r>
              <a:rPr sz="529" spc="-13" dirty="0">
                <a:latin typeface="Verdana"/>
                <a:cs typeface="Verdana"/>
              </a:rPr>
              <a:t>t</a:t>
            </a:r>
            <a:r>
              <a:rPr sz="529" dirty="0">
                <a:latin typeface="Verdana"/>
                <a:cs typeface="Verdana"/>
              </a:rPr>
              <a:t>w</a:t>
            </a:r>
            <a:r>
              <a:rPr sz="529" spc="-18" dirty="0">
                <a:latin typeface="Verdana"/>
                <a:cs typeface="Verdana"/>
              </a:rPr>
              <a:t>ar</a:t>
            </a:r>
            <a:r>
              <a:rPr sz="529" spc="-26" dirty="0">
                <a:latin typeface="Verdana"/>
                <a:cs typeface="Verdana"/>
              </a:rPr>
              <a:t>e</a:t>
            </a:r>
            <a:r>
              <a:rPr sz="529" spc="-40" dirty="0">
                <a:latin typeface="Verdana"/>
                <a:cs typeface="Verdana"/>
              </a:rPr>
              <a:t> </a:t>
            </a:r>
            <a:r>
              <a:rPr sz="529" spc="-75" dirty="0">
                <a:latin typeface="Verdana"/>
                <a:cs typeface="Verdana"/>
              </a:rPr>
              <a:t>|</a:t>
            </a:r>
            <a:r>
              <a:rPr sz="529" spc="-44" dirty="0">
                <a:latin typeface="Verdana"/>
                <a:cs typeface="Verdana"/>
              </a:rPr>
              <a:t> </a:t>
            </a:r>
            <a:r>
              <a:rPr sz="529" spc="-119" dirty="0">
                <a:latin typeface="Verdana"/>
                <a:cs typeface="Verdana"/>
              </a:rPr>
              <a:t>©</a:t>
            </a:r>
            <a:r>
              <a:rPr sz="529" spc="-31" dirty="0">
                <a:latin typeface="Verdana"/>
                <a:cs typeface="Verdana"/>
              </a:rPr>
              <a:t> </a:t>
            </a:r>
            <a:r>
              <a:rPr sz="529" spc="4" dirty="0">
                <a:latin typeface="Verdana"/>
                <a:cs typeface="Verdana"/>
              </a:rPr>
              <a:t>202</a:t>
            </a:r>
            <a:r>
              <a:rPr sz="529" spc="-22" dirty="0">
                <a:latin typeface="Verdana"/>
                <a:cs typeface="Verdana"/>
              </a:rPr>
              <a:t>3</a:t>
            </a:r>
            <a:r>
              <a:rPr sz="529" spc="-31" dirty="0">
                <a:latin typeface="Verdana"/>
                <a:cs typeface="Verdana"/>
              </a:rPr>
              <a:t> </a:t>
            </a:r>
            <a:r>
              <a:rPr sz="529" dirty="0">
                <a:latin typeface="Verdana"/>
                <a:cs typeface="Verdana"/>
              </a:rPr>
              <a:t>IB</a:t>
            </a:r>
            <a:r>
              <a:rPr sz="529" spc="-18" dirty="0">
                <a:latin typeface="Verdana"/>
                <a:cs typeface="Verdana"/>
              </a:rPr>
              <a:t>M</a:t>
            </a:r>
            <a:r>
              <a:rPr sz="529" spc="-22" dirty="0">
                <a:latin typeface="Verdana"/>
                <a:cs typeface="Verdana"/>
              </a:rPr>
              <a:t> </a:t>
            </a:r>
            <a:r>
              <a:rPr sz="529" spc="-18" dirty="0">
                <a:latin typeface="Verdana"/>
                <a:cs typeface="Verdana"/>
              </a:rPr>
              <a:t>C</a:t>
            </a:r>
            <a:r>
              <a:rPr sz="529" spc="-4" dirty="0">
                <a:latin typeface="Verdana"/>
                <a:cs typeface="Verdana"/>
              </a:rPr>
              <a:t>o</a:t>
            </a:r>
            <a:r>
              <a:rPr sz="529" spc="-18" dirty="0">
                <a:latin typeface="Verdana"/>
                <a:cs typeface="Verdana"/>
              </a:rPr>
              <a:t>r</a:t>
            </a:r>
            <a:r>
              <a:rPr sz="529" spc="-4" dirty="0">
                <a:latin typeface="Verdana"/>
                <a:cs typeface="Verdana"/>
              </a:rPr>
              <a:t>po</a:t>
            </a:r>
            <a:r>
              <a:rPr sz="529" spc="-18" dirty="0">
                <a:latin typeface="Verdana"/>
                <a:cs typeface="Verdana"/>
              </a:rPr>
              <a:t>ra</a:t>
            </a:r>
            <a:r>
              <a:rPr sz="529" spc="-13" dirty="0">
                <a:latin typeface="Verdana"/>
                <a:cs typeface="Verdana"/>
              </a:rPr>
              <a:t>t</a:t>
            </a:r>
            <a:r>
              <a:rPr sz="529" spc="-4" dirty="0">
                <a:latin typeface="Verdana"/>
                <a:cs typeface="Verdana"/>
              </a:rPr>
              <a:t>io</a:t>
            </a:r>
            <a:r>
              <a:rPr sz="529" spc="-35" dirty="0">
                <a:latin typeface="Verdana"/>
                <a:cs typeface="Verdana"/>
              </a:rPr>
              <a:t>n </a:t>
            </a:r>
            <a:r>
              <a:rPr sz="529" spc="-75" dirty="0">
                <a:latin typeface="Verdana"/>
                <a:cs typeface="Verdana"/>
              </a:rPr>
              <a:t>|</a:t>
            </a:r>
            <a:r>
              <a:rPr sz="529" spc="-44" dirty="0">
                <a:latin typeface="Verdana"/>
                <a:cs typeface="Verdana"/>
              </a:rPr>
              <a:t> </a:t>
            </a:r>
            <a:r>
              <a:rPr sz="529" spc="-18" dirty="0">
                <a:latin typeface="Verdana"/>
                <a:cs typeface="Verdana"/>
              </a:rPr>
              <a:t>C</a:t>
            </a:r>
            <a:r>
              <a:rPr sz="529" spc="-4" dirty="0">
                <a:latin typeface="Verdana"/>
                <a:cs typeface="Verdana"/>
              </a:rPr>
              <a:t>o</a:t>
            </a:r>
            <a:r>
              <a:rPr sz="529" spc="-18" dirty="0">
                <a:latin typeface="Verdana"/>
                <a:cs typeface="Verdana"/>
              </a:rPr>
              <a:t>n</a:t>
            </a:r>
            <a:r>
              <a:rPr sz="529" dirty="0">
                <a:latin typeface="Verdana"/>
                <a:cs typeface="Verdana"/>
              </a:rPr>
              <a:t>f</a:t>
            </a:r>
            <a:r>
              <a:rPr sz="529" spc="-4" dirty="0">
                <a:latin typeface="Verdana"/>
                <a:cs typeface="Verdana"/>
              </a:rPr>
              <a:t>id</a:t>
            </a:r>
            <a:r>
              <a:rPr sz="529" spc="-9" dirty="0">
                <a:latin typeface="Verdana"/>
                <a:cs typeface="Verdana"/>
              </a:rPr>
              <a:t>e</a:t>
            </a:r>
            <a:r>
              <a:rPr sz="529" spc="-18" dirty="0">
                <a:latin typeface="Verdana"/>
                <a:cs typeface="Verdana"/>
              </a:rPr>
              <a:t>n</a:t>
            </a:r>
            <a:r>
              <a:rPr sz="529" spc="-13" dirty="0">
                <a:latin typeface="Verdana"/>
                <a:cs typeface="Verdana"/>
              </a:rPr>
              <a:t>t</a:t>
            </a:r>
            <a:r>
              <a:rPr sz="529" spc="-4" dirty="0">
                <a:latin typeface="Verdana"/>
                <a:cs typeface="Verdana"/>
              </a:rPr>
              <a:t>i</a:t>
            </a:r>
            <a:r>
              <a:rPr sz="529" spc="-18" dirty="0">
                <a:latin typeface="Verdana"/>
                <a:cs typeface="Verdana"/>
              </a:rPr>
              <a:t>a</a:t>
            </a:r>
            <a:r>
              <a:rPr sz="529" spc="-4" dirty="0">
                <a:latin typeface="Verdana"/>
                <a:cs typeface="Verdana"/>
              </a:rPr>
              <a:t>l</a:t>
            </a:r>
            <a:endParaRPr sz="529">
              <a:latin typeface="Verdana"/>
              <a:cs typeface="Verdana"/>
            </a:endParaRPr>
          </a:p>
        </p:txBody>
      </p:sp>
      <p:sp>
        <p:nvSpPr>
          <p:cNvPr id="21" name="object 21"/>
          <p:cNvSpPr txBox="1"/>
          <p:nvPr/>
        </p:nvSpPr>
        <p:spPr>
          <a:xfrm>
            <a:off x="8457703" y="5406629"/>
            <a:ext cx="1502709" cy="278281"/>
          </a:xfrm>
          <a:prstGeom prst="rect">
            <a:avLst/>
          </a:prstGeom>
        </p:spPr>
        <p:txBody>
          <a:bodyPr vert="horz" wrap="square" lIns="0" tIns="9525" rIns="0" bIns="0" rtlCol="0">
            <a:spAutoFit/>
          </a:bodyPr>
          <a:lstStyle/>
          <a:p>
            <a:pPr marL="11206" marR="4483">
              <a:lnSpc>
                <a:spcPct val="111700"/>
              </a:lnSpc>
              <a:spcBef>
                <a:spcPts val="75"/>
              </a:spcBef>
            </a:pPr>
            <a:r>
              <a:rPr sz="529" spc="-22" dirty="0">
                <a:latin typeface="Verdana"/>
                <a:cs typeface="Verdana"/>
              </a:rPr>
              <a:t>Source: </a:t>
            </a:r>
            <a:r>
              <a:rPr sz="529" spc="-18" dirty="0">
                <a:latin typeface="Verdana"/>
                <a:cs typeface="Verdana"/>
              </a:rPr>
              <a:t> </a:t>
            </a:r>
            <a:r>
              <a:rPr sz="529" u="heavy" spc="13" dirty="0">
                <a:solidFill>
                  <a:srgbClr val="0F62FE"/>
                </a:solidFill>
                <a:uFill>
                  <a:solidFill>
                    <a:srgbClr val="0F62FE"/>
                  </a:solidFill>
                </a:uFill>
                <a:latin typeface="Calibri"/>
                <a:cs typeface="Calibri"/>
              </a:rPr>
              <a:t>https://</a:t>
            </a:r>
            <a:r>
              <a:rPr sz="529" u="heavy" spc="13" dirty="0">
                <a:solidFill>
                  <a:srgbClr val="0F62FE"/>
                </a:solidFill>
                <a:uFill>
                  <a:solidFill>
                    <a:srgbClr val="0F62FE"/>
                  </a:solidFill>
                </a:uFill>
                <a:latin typeface="Calibri"/>
                <a:cs typeface="Calibri"/>
                <a:hlinkClick r:id="rId8"/>
              </a:rPr>
              <a:t>www.idc.com/getdoc.jsp?containerId=US4 </a:t>
            </a:r>
            <a:r>
              <a:rPr sz="529" spc="-110" dirty="0">
                <a:solidFill>
                  <a:srgbClr val="0F62FE"/>
                </a:solidFill>
                <a:latin typeface="Calibri"/>
                <a:cs typeface="Calibri"/>
              </a:rPr>
              <a:t> </a:t>
            </a:r>
            <a:r>
              <a:rPr sz="529" u="heavy" spc="9" dirty="0">
                <a:solidFill>
                  <a:srgbClr val="0F62FE"/>
                </a:solidFill>
                <a:uFill>
                  <a:solidFill>
                    <a:srgbClr val="0F62FE"/>
                  </a:solidFill>
                </a:uFill>
                <a:latin typeface="Calibri"/>
                <a:cs typeface="Calibri"/>
              </a:rPr>
              <a:t>9018922</a:t>
            </a:r>
            <a:r>
              <a:rPr sz="529" spc="9" dirty="0">
                <a:solidFill>
                  <a:srgbClr val="1D1C1D"/>
                </a:solidFill>
                <a:latin typeface="Calibri"/>
                <a:cs typeface="Calibri"/>
              </a:rPr>
              <a:t>)</a:t>
            </a:r>
            <a:endParaRPr sz="529">
              <a:latin typeface="Calibri"/>
              <a:cs typeface="Calibri"/>
            </a:endParaRPr>
          </a:p>
        </p:txBody>
      </p:sp>
      <p:sp>
        <p:nvSpPr>
          <p:cNvPr id="22" name="object 22"/>
          <p:cNvSpPr txBox="1"/>
          <p:nvPr/>
        </p:nvSpPr>
        <p:spPr>
          <a:xfrm>
            <a:off x="1939560" y="4936351"/>
            <a:ext cx="1982881" cy="79155"/>
          </a:xfrm>
          <a:prstGeom prst="rect">
            <a:avLst/>
          </a:prstGeom>
        </p:spPr>
        <p:txBody>
          <a:bodyPr vert="horz" wrap="square" lIns="0" tIns="11206" rIns="0" bIns="0" rtlCol="0">
            <a:spAutoFit/>
          </a:bodyPr>
          <a:lstStyle/>
          <a:p>
            <a:pPr marL="11206">
              <a:spcBef>
                <a:spcPts val="88"/>
              </a:spcBef>
            </a:pPr>
            <a:r>
              <a:rPr sz="441" spc="13" dirty="0">
                <a:latin typeface="Trebuchet MS"/>
                <a:cs typeface="Trebuchet MS"/>
              </a:rPr>
              <a:t>….Leading</a:t>
            </a:r>
            <a:r>
              <a:rPr sz="441" spc="-4" dirty="0">
                <a:latin typeface="Trebuchet MS"/>
                <a:cs typeface="Trebuchet MS"/>
              </a:rPr>
              <a:t> to</a:t>
            </a:r>
            <a:r>
              <a:rPr sz="441" spc="4" dirty="0">
                <a:latin typeface="Trebuchet MS"/>
                <a:cs typeface="Trebuchet MS"/>
              </a:rPr>
              <a:t> </a:t>
            </a:r>
            <a:r>
              <a:rPr sz="441" spc="13" dirty="0">
                <a:latin typeface="Trebuchet MS"/>
                <a:cs typeface="Trebuchet MS"/>
              </a:rPr>
              <a:t>more</a:t>
            </a:r>
            <a:r>
              <a:rPr sz="441" spc="4" dirty="0">
                <a:latin typeface="Trebuchet MS"/>
                <a:cs typeface="Trebuchet MS"/>
              </a:rPr>
              <a:t> </a:t>
            </a:r>
            <a:r>
              <a:rPr sz="441" spc="13" dirty="0">
                <a:latin typeface="Trebuchet MS"/>
                <a:cs typeface="Trebuchet MS"/>
              </a:rPr>
              <a:t>cost</a:t>
            </a:r>
            <a:r>
              <a:rPr sz="441" dirty="0">
                <a:latin typeface="Trebuchet MS"/>
                <a:cs typeface="Trebuchet MS"/>
              </a:rPr>
              <a:t> </a:t>
            </a:r>
            <a:r>
              <a:rPr sz="441" spc="13" dirty="0">
                <a:solidFill>
                  <a:srgbClr val="161616"/>
                </a:solidFill>
                <a:latin typeface="Trebuchet MS"/>
                <a:cs typeface="Trebuchet MS"/>
              </a:rPr>
              <a:t>and</a:t>
            </a:r>
            <a:r>
              <a:rPr sz="441" spc="4" dirty="0">
                <a:solidFill>
                  <a:srgbClr val="161616"/>
                </a:solidFill>
                <a:latin typeface="Trebuchet MS"/>
                <a:cs typeface="Trebuchet MS"/>
              </a:rPr>
              <a:t> </a:t>
            </a:r>
            <a:r>
              <a:rPr sz="441" spc="13" dirty="0">
                <a:solidFill>
                  <a:srgbClr val="161616"/>
                </a:solidFill>
                <a:latin typeface="Trebuchet MS"/>
                <a:cs typeface="Trebuchet MS"/>
              </a:rPr>
              <a:t>complexities</a:t>
            </a:r>
            <a:r>
              <a:rPr sz="441" dirty="0">
                <a:solidFill>
                  <a:srgbClr val="161616"/>
                </a:solidFill>
                <a:latin typeface="Trebuchet MS"/>
                <a:cs typeface="Trebuchet MS"/>
              </a:rPr>
              <a:t> with</a:t>
            </a:r>
            <a:r>
              <a:rPr sz="441" spc="9" dirty="0">
                <a:solidFill>
                  <a:srgbClr val="161616"/>
                </a:solidFill>
                <a:latin typeface="Trebuchet MS"/>
                <a:cs typeface="Trebuchet MS"/>
              </a:rPr>
              <a:t> </a:t>
            </a:r>
            <a:r>
              <a:rPr sz="441" spc="13" dirty="0">
                <a:solidFill>
                  <a:srgbClr val="161616"/>
                </a:solidFill>
                <a:latin typeface="Trebuchet MS"/>
                <a:cs typeface="Trebuchet MS"/>
              </a:rPr>
              <a:t>governing</a:t>
            </a:r>
            <a:r>
              <a:rPr sz="441" dirty="0">
                <a:solidFill>
                  <a:srgbClr val="161616"/>
                </a:solidFill>
                <a:latin typeface="Trebuchet MS"/>
                <a:cs typeface="Trebuchet MS"/>
              </a:rPr>
              <a:t> </a:t>
            </a:r>
            <a:r>
              <a:rPr sz="441" spc="4" dirty="0">
                <a:solidFill>
                  <a:srgbClr val="161616"/>
                </a:solidFill>
                <a:latin typeface="Trebuchet MS"/>
                <a:cs typeface="Trebuchet MS"/>
              </a:rPr>
              <a:t>data</a:t>
            </a:r>
            <a:r>
              <a:rPr sz="441" dirty="0">
                <a:solidFill>
                  <a:srgbClr val="161616"/>
                </a:solidFill>
                <a:latin typeface="Trebuchet MS"/>
                <a:cs typeface="Trebuchet MS"/>
              </a:rPr>
              <a:t> </a:t>
            </a:r>
            <a:r>
              <a:rPr sz="441" spc="22" dirty="0">
                <a:solidFill>
                  <a:srgbClr val="161616"/>
                </a:solidFill>
                <a:latin typeface="Trebuchet MS"/>
                <a:cs typeface="Trebuchet MS"/>
              </a:rPr>
              <a:t>used</a:t>
            </a:r>
            <a:r>
              <a:rPr sz="441" spc="4" dirty="0">
                <a:solidFill>
                  <a:srgbClr val="161616"/>
                </a:solidFill>
                <a:latin typeface="Trebuchet MS"/>
                <a:cs typeface="Trebuchet MS"/>
              </a:rPr>
              <a:t> </a:t>
            </a:r>
            <a:r>
              <a:rPr sz="441" spc="-4" dirty="0">
                <a:solidFill>
                  <a:srgbClr val="161616"/>
                </a:solidFill>
                <a:latin typeface="Trebuchet MS"/>
                <a:cs typeface="Trebuchet MS"/>
              </a:rPr>
              <a:t>for</a:t>
            </a:r>
            <a:r>
              <a:rPr sz="441" spc="-9" dirty="0">
                <a:solidFill>
                  <a:srgbClr val="161616"/>
                </a:solidFill>
                <a:latin typeface="Trebuchet MS"/>
                <a:cs typeface="Trebuchet MS"/>
              </a:rPr>
              <a:t> </a:t>
            </a:r>
            <a:r>
              <a:rPr sz="441" spc="40" dirty="0">
                <a:solidFill>
                  <a:srgbClr val="161616"/>
                </a:solidFill>
                <a:latin typeface="Trebuchet MS"/>
                <a:cs typeface="Trebuchet MS"/>
              </a:rPr>
              <a:t>AI</a:t>
            </a:r>
            <a:endParaRPr sz="441">
              <a:latin typeface="Trebuchet MS"/>
              <a:cs typeface="Trebuchet MS"/>
            </a:endParaRP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24F2C40-71B0-B85B-F308-C11C29DB20DB}"/>
              </a:ext>
            </a:extLst>
          </p:cNvPr>
          <p:cNvSpPr/>
          <p:nvPr/>
        </p:nvSpPr>
        <p:spPr bwMode="auto">
          <a:xfrm>
            <a:off x="1658471" y="1151431"/>
            <a:ext cx="8875059" cy="4773354"/>
          </a:xfrm>
          <a:prstGeom prst="rect">
            <a:avLst/>
          </a:prstGeom>
          <a:solidFill>
            <a:srgbClr val="E5F6FF"/>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marL="119219" indent="-119219" defTabSz="332766" fontAlgn="base">
              <a:spcBef>
                <a:spcPct val="0"/>
              </a:spcBef>
              <a:spcAft>
                <a:spcPct val="0"/>
              </a:spcAft>
              <a:buFont typeface="Arial" panose="020B0604020202020204" pitchFamily="34" charset="0"/>
              <a:buChar char="•"/>
            </a:pPr>
            <a:endParaRPr lang="en-US" sz="728" dirty="0">
              <a:solidFill>
                <a:schemeClr val="bg1"/>
              </a:solidFill>
            </a:endParaRPr>
          </a:p>
        </p:txBody>
      </p:sp>
      <p:sp>
        <p:nvSpPr>
          <p:cNvPr id="2" name="Title 1">
            <a:extLst>
              <a:ext uri="{FF2B5EF4-FFF2-40B4-BE49-F238E27FC236}">
                <a16:creationId xmlns:a16="http://schemas.microsoft.com/office/drawing/2014/main" id="{C665D33C-FE4F-78BE-C0E0-639B71381AA0}"/>
              </a:ext>
            </a:extLst>
          </p:cNvPr>
          <p:cNvSpPr>
            <a:spLocks noGrp="1"/>
          </p:cNvSpPr>
          <p:nvPr>
            <p:ph type="title"/>
          </p:nvPr>
        </p:nvSpPr>
        <p:spPr>
          <a:xfrm>
            <a:off x="1884940" y="1264428"/>
            <a:ext cx="2490523" cy="555729"/>
          </a:xfrm>
        </p:spPr>
        <p:txBody>
          <a:bodyPr>
            <a:normAutofit fontScale="90000"/>
          </a:bodyPr>
          <a:lstStyle/>
          <a:p>
            <a:r>
              <a:rPr lang="es" sz="1602" b="1" dirty="0"/>
              <a:t>Inteligencia artificial (IA) </a:t>
            </a:r>
            <a:br>
              <a:rPr lang="en-US" sz="1602" b="1" dirty="0"/>
            </a:br>
            <a:r>
              <a:rPr lang="es" sz="1019" i="1" dirty="0"/>
              <a:t>Inteligencia humana exhibida por máquinas</a:t>
            </a:r>
            <a:endParaRPr lang="en-US" sz="1602" i="1" dirty="0"/>
          </a:p>
        </p:txBody>
      </p:sp>
      <p:sp>
        <p:nvSpPr>
          <p:cNvPr id="4" name="Rectangle 3">
            <a:extLst>
              <a:ext uri="{FF2B5EF4-FFF2-40B4-BE49-F238E27FC236}">
                <a16:creationId xmlns:a16="http://schemas.microsoft.com/office/drawing/2014/main" id="{D377BCE8-6F98-27E4-778B-C37582702A68}"/>
              </a:ext>
            </a:extLst>
          </p:cNvPr>
          <p:cNvSpPr/>
          <p:nvPr/>
        </p:nvSpPr>
        <p:spPr bwMode="auto">
          <a:xfrm>
            <a:off x="2765398" y="2181108"/>
            <a:ext cx="7775870" cy="3743678"/>
          </a:xfrm>
          <a:prstGeom prst="rect">
            <a:avLst/>
          </a:prstGeom>
          <a:solidFill>
            <a:schemeClr val="accent1">
              <a:lumMod val="20000"/>
              <a:lumOff val="80000"/>
            </a:schemeClr>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marL="119219" indent="-119219" defTabSz="332766" fontAlgn="base">
              <a:spcBef>
                <a:spcPct val="0"/>
              </a:spcBef>
              <a:spcAft>
                <a:spcPct val="0"/>
              </a:spcAft>
              <a:buFont typeface="Arial" panose="020B0604020202020204" pitchFamily="34" charset="0"/>
              <a:buChar char="•"/>
            </a:pPr>
            <a:endParaRPr lang="en-US" sz="728" dirty="0">
              <a:solidFill>
                <a:schemeClr val="bg1"/>
              </a:solidFill>
            </a:endParaRPr>
          </a:p>
        </p:txBody>
      </p:sp>
      <p:sp>
        <p:nvSpPr>
          <p:cNvPr id="5" name="Title 1">
            <a:extLst>
              <a:ext uri="{FF2B5EF4-FFF2-40B4-BE49-F238E27FC236}">
                <a16:creationId xmlns:a16="http://schemas.microsoft.com/office/drawing/2014/main" id="{667E7253-EDE9-DE9D-14CB-EB8A2732136D}"/>
              </a:ext>
            </a:extLst>
          </p:cNvPr>
          <p:cNvSpPr txBox="1">
            <a:spLocks/>
          </p:cNvSpPr>
          <p:nvPr/>
        </p:nvSpPr>
        <p:spPr>
          <a:xfrm>
            <a:off x="2897120" y="2379757"/>
            <a:ext cx="2569456" cy="5557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marL="0" marR="0" indent="0" algn="l" defTabSz="2438400" rtl="0" eaLnBrk="1" latinLnBrk="0" hangingPunct="1">
              <a:lnSpc>
                <a:spcPct val="100000"/>
              </a:lnSpc>
              <a:spcBef>
                <a:spcPts val="0"/>
              </a:spcBef>
              <a:spcAft>
                <a:spcPts val="0"/>
              </a:spcAft>
              <a:buClrTx/>
              <a:buSzTx/>
              <a:buFontTx/>
              <a:buNone/>
              <a:tabLst/>
              <a:defRPr sz="6400" b="0" i="0" u="none" strike="noStrike" cap="none" spc="0" baseline="0">
                <a:solidFill>
                  <a:schemeClr val="tx2"/>
                </a:solidFill>
                <a:uFillTx/>
                <a:latin typeface="IBM Plex Sans Light" panose="020B0403050203000203" pitchFamily="34" charset="0"/>
                <a:ea typeface="+mj-ea"/>
                <a:cs typeface="+mj-cs"/>
                <a:sym typeface="IBM Plex Sans Light"/>
              </a:defRPr>
            </a:lvl1pPr>
            <a:lvl2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2pPr>
            <a:lvl3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3pPr>
            <a:lvl4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4pPr>
            <a:lvl5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5pPr>
            <a:lvl6pPr marL="0" marR="0" indent="362568"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6pPr>
            <a:lvl7pPr marL="0" marR="0" indent="725139"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7pPr>
            <a:lvl8pPr marL="0" marR="0" indent="108770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8pPr>
            <a:lvl9pPr marL="0" marR="0" indent="145027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9pPr>
          </a:lstStyle>
          <a:p>
            <a:r>
              <a:rPr lang="es" sz="1602" b="1" kern="0" dirty="0"/>
              <a:t>de aprendizaje automático (ML) </a:t>
            </a:r>
            <a:br>
              <a:rPr lang="en-US" sz="1602" b="1" kern="0" dirty="0"/>
            </a:br>
            <a:r>
              <a:rPr lang="es" sz="1019" i="1" kern="0" dirty="0"/>
              <a:t>que aprenden de datos históricos</a:t>
            </a:r>
            <a:endParaRPr lang="en-US" sz="1602" i="1" kern="0" dirty="0"/>
          </a:p>
        </p:txBody>
      </p:sp>
      <p:sp>
        <p:nvSpPr>
          <p:cNvPr id="6" name="Rectangle 5">
            <a:extLst>
              <a:ext uri="{FF2B5EF4-FFF2-40B4-BE49-F238E27FC236}">
                <a16:creationId xmlns:a16="http://schemas.microsoft.com/office/drawing/2014/main" id="{118453B7-3E7E-10C5-6448-95ED4C5DAB94}"/>
              </a:ext>
            </a:extLst>
          </p:cNvPr>
          <p:cNvSpPr/>
          <p:nvPr/>
        </p:nvSpPr>
        <p:spPr bwMode="auto">
          <a:xfrm>
            <a:off x="4084929" y="3134136"/>
            <a:ext cx="6448601" cy="2790650"/>
          </a:xfrm>
          <a:prstGeom prst="rect">
            <a:avLst/>
          </a:prstGeom>
          <a:solidFill>
            <a:schemeClr val="accent1">
              <a:lumMod val="40000"/>
              <a:lumOff val="60000"/>
            </a:schemeClr>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marL="119219" indent="-119219" defTabSz="332766" fontAlgn="base">
              <a:spcBef>
                <a:spcPct val="0"/>
              </a:spcBef>
              <a:spcAft>
                <a:spcPct val="0"/>
              </a:spcAft>
              <a:buFont typeface="Arial" panose="020B0604020202020204" pitchFamily="34" charset="0"/>
              <a:buChar char="•"/>
            </a:pPr>
            <a:endParaRPr lang="en-US" sz="728" dirty="0">
              <a:solidFill>
                <a:schemeClr val="bg1"/>
              </a:solidFill>
            </a:endParaRPr>
          </a:p>
        </p:txBody>
      </p:sp>
      <p:sp>
        <p:nvSpPr>
          <p:cNvPr id="7" name="Title 1">
            <a:extLst>
              <a:ext uri="{FF2B5EF4-FFF2-40B4-BE49-F238E27FC236}">
                <a16:creationId xmlns:a16="http://schemas.microsoft.com/office/drawing/2014/main" id="{AD065EE2-E2C8-9782-AF95-5EC6C2943DE8}"/>
              </a:ext>
            </a:extLst>
          </p:cNvPr>
          <p:cNvSpPr txBox="1">
            <a:spLocks/>
          </p:cNvSpPr>
          <p:nvPr/>
        </p:nvSpPr>
        <p:spPr>
          <a:xfrm>
            <a:off x="4216629" y="3306330"/>
            <a:ext cx="1807812" cy="5557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marL="0" marR="0" indent="0" algn="l" defTabSz="2438400" rtl="0" eaLnBrk="1" latinLnBrk="0" hangingPunct="1">
              <a:lnSpc>
                <a:spcPct val="100000"/>
              </a:lnSpc>
              <a:spcBef>
                <a:spcPts val="0"/>
              </a:spcBef>
              <a:spcAft>
                <a:spcPts val="0"/>
              </a:spcAft>
              <a:buClrTx/>
              <a:buSzTx/>
              <a:buFontTx/>
              <a:buNone/>
              <a:tabLst/>
              <a:defRPr sz="6400" b="0" i="0" u="none" strike="noStrike" cap="none" spc="0" baseline="0">
                <a:solidFill>
                  <a:schemeClr val="tx2"/>
                </a:solidFill>
                <a:uFillTx/>
                <a:latin typeface="IBM Plex Sans Light" panose="020B0403050203000203" pitchFamily="34" charset="0"/>
                <a:ea typeface="+mj-ea"/>
                <a:cs typeface="+mj-cs"/>
                <a:sym typeface="IBM Plex Sans Light"/>
              </a:defRPr>
            </a:lvl1pPr>
            <a:lvl2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2pPr>
            <a:lvl3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3pPr>
            <a:lvl4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4pPr>
            <a:lvl5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5pPr>
            <a:lvl6pPr marL="0" marR="0" indent="362568"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6pPr>
            <a:lvl7pPr marL="0" marR="0" indent="725139"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7pPr>
            <a:lvl8pPr marL="0" marR="0" indent="108770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8pPr>
            <a:lvl9pPr marL="0" marR="0" indent="145027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9pPr>
          </a:lstStyle>
          <a:p>
            <a:r>
              <a:rPr lang="es" sz="1602" b="1" kern="0" dirty="0"/>
              <a:t>de aprendizaje profundo (DL) </a:t>
            </a:r>
            <a:br>
              <a:rPr lang="en-US" sz="1602" b="1" kern="0" dirty="0"/>
            </a:br>
            <a:r>
              <a:rPr lang="es" sz="1019" i="1" kern="0" dirty="0"/>
              <a:t>ML que imita la función del cerebro humano</a:t>
            </a:r>
            <a:endParaRPr lang="en-US" sz="1602" i="1" kern="0" dirty="0"/>
          </a:p>
        </p:txBody>
      </p:sp>
      <p:sp>
        <p:nvSpPr>
          <p:cNvPr id="11" name="Rectangle 10">
            <a:extLst>
              <a:ext uri="{FF2B5EF4-FFF2-40B4-BE49-F238E27FC236}">
                <a16:creationId xmlns:a16="http://schemas.microsoft.com/office/drawing/2014/main" id="{FD1E761D-341E-2738-5028-C3A1280FC9A8}"/>
              </a:ext>
            </a:extLst>
          </p:cNvPr>
          <p:cNvSpPr/>
          <p:nvPr/>
        </p:nvSpPr>
        <p:spPr bwMode="auto">
          <a:xfrm>
            <a:off x="5485064" y="4052947"/>
            <a:ext cx="5048465" cy="1863512"/>
          </a:xfrm>
          <a:prstGeom prst="rect">
            <a:avLst/>
          </a:prstGeom>
          <a:solidFill>
            <a:schemeClr val="accent1">
              <a:lumMod val="60000"/>
              <a:lumOff val="40000"/>
            </a:schemeClr>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marL="119219" indent="-119219" defTabSz="332766" fontAlgn="base">
              <a:spcBef>
                <a:spcPct val="0"/>
              </a:spcBef>
              <a:spcAft>
                <a:spcPct val="0"/>
              </a:spcAft>
              <a:buFont typeface="Arial" panose="020B0604020202020204" pitchFamily="34" charset="0"/>
              <a:buChar char="•"/>
            </a:pPr>
            <a:endParaRPr lang="en-US" sz="728" dirty="0">
              <a:solidFill>
                <a:schemeClr val="bg1"/>
              </a:solidFill>
            </a:endParaRPr>
          </a:p>
        </p:txBody>
      </p:sp>
      <p:sp>
        <p:nvSpPr>
          <p:cNvPr id="13" name="Title 1">
            <a:extLst>
              <a:ext uri="{FF2B5EF4-FFF2-40B4-BE49-F238E27FC236}">
                <a16:creationId xmlns:a16="http://schemas.microsoft.com/office/drawing/2014/main" id="{F5319D08-774F-5DA3-BCEC-29EA9D2C779B}"/>
              </a:ext>
            </a:extLst>
          </p:cNvPr>
          <p:cNvSpPr txBox="1">
            <a:spLocks/>
          </p:cNvSpPr>
          <p:nvPr/>
        </p:nvSpPr>
        <p:spPr>
          <a:xfrm>
            <a:off x="5635612" y="4196111"/>
            <a:ext cx="2490523" cy="5557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marL="0" marR="0" indent="0" algn="l" defTabSz="2438400" rtl="0" eaLnBrk="1" latinLnBrk="0" hangingPunct="1">
              <a:lnSpc>
                <a:spcPct val="100000"/>
              </a:lnSpc>
              <a:spcBef>
                <a:spcPts val="0"/>
              </a:spcBef>
              <a:spcAft>
                <a:spcPts val="0"/>
              </a:spcAft>
              <a:buClrTx/>
              <a:buSzTx/>
              <a:buFontTx/>
              <a:buNone/>
              <a:tabLst/>
              <a:defRPr sz="6400" b="0" i="0" u="none" strike="noStrike" cap="none" spc="0" baseline="0">
                <a:solidFill>
                  <a:schemeClr val="tx2"/>
                </a:solidFill>
                <a:uFillTx/>
                <a:latin typeface="IBM Plex Sans Light" panose="020B0403050203000203" pitchFamily="34" charset="0"/>
                <a:ea typeface="+mj-ea"/>
                <a:cs typeface="+mj-cs"/>
                <a:sym typeface="IBM Plex Sans Light"/>
              </a:defRPr>
            </a:lvl1pPr>
            <a:lvl2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2pPr>
            <a:lvl3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3pPr>
            <a:lvl4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4pPr>
            <a:lvl5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5pPr>
            <a:lvl6pPr marL="0" marR="0" indent="362568"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6pPr>
            <a:lvl7pPr marL="0" marR="0" indent="725139"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7pPr>
            <a:lvl8pPr marL="0" marR="0" indent="108770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8pPr>
            <a:lvl9pPr marL="0" marR="0" indent="145027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9pPr>
          </a:lstStyle>
          <a:p>
            <a:r>
              <a:rPr lang="es" sz="1602" b="1" kern="0" dirty="0"/>
              <a:t>Modelo de cimentación</a:t>
            </a:r>
          </a:p>
          <a:p>
            <a:r>
              <a:rPr lang="es" sz="1019" i="1" dirty="0">
                <a:latin typeface="+mn-lt"/>
              </a:rPr>
              <a:t>Sistemas de IA generativa</a:t>
            </a:r>
            <a:endParaRPr lang="en-US" sz="1602" i="1" kern="0" dirty="0"/>
          </a:p>
        </p:txBody>
      </p:sp>
      <p:sp>
        <p:nvSpPr>
          <p:cNvPr id="14" name="Title 1">
            <a:extLst>
              <a:ext uri="{FF2B5EF4-FFF2-40B4-BE49-F238E27FC236}">
                <a16:creationId xmlns:a16="http://schemas.microsoft.com/office/drawing/2014/main" id="{E4D61A6E-B1D8-7B8E-2F31-D2ACB4C63B2D}"/>
              </a:ext>
            </a:extLst>
          </p:cNvPr>
          <p:cNvSpPr txBox="1">
            <a:spLocks/>
          </p:cNvSpPr>
          <p:nvPr/>
        </p:nvSpPr>
        <p:spPr>
          <a:xfrm>
            <a:off x="4983875" y="1279297"/>
            <a:ext cx="4250950" cy="5557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marL="0" marR="0" indent="0" algn="l" defTabSz="2438400" rtl="0" eaLnBrk="1" latinLnBrk="0" hangingPunct="1">
              <a:lnSpc>
                <a:spcPct val="100000"/>
              </a:lnSpc>
              <a:spcBef>
                <a:spcPts val="0"/>
              </a:spcBef>
              <a:spcAft>
                <a:spcPts val="0"/>
              </a:spcAft>
              <a:buClrTx/>
              <a:buSzTx/>
              <a:buFontTx/>
              <a:buNone/>
              <a:tabLst/>
              <a:defRPr sz="6400" b="0" i="0" u="none" strike="noStrike" cap="none" spc="0" baseline="0">
                <a:solidFill>
                  <a:schemeClr val="tx2"/>
                </a:solidFill>
                <a:uFillTx/>
                <a:latin typeface="IBM Plex Sans Light" panose="020B0403050203000203" pitchFamily="34" charset="0"/>
                <a:ea typeface="+mj-ea"/>
                <a:cs typeface="+mj-cs"/>
                <a:sym typeface="IBM Plex Sans Light"/>
              </a:defRPr>
            </a:lvl1pPr>
            <a:lvl2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2pPr>
            <a:lvl3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3pPr>
            <a:lvl4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4pPr>
            <a:lvl5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5pPr>
            <a:lvl6pPr marL="0" marR="0" indent="362568"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6pPr>
            <a:lvl7pPr marL="0" marR="0" indent="725139"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7pPr>
            <a:lvl8pPr marL="0" marR="0" indent="108770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8pPr>
            <a:lvl9pPr marL="0" marR="0" indent="145027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9pPr>
          </a:lstStyle>
          <a:p>
            <a:r>
              <a:rPr lang="es" sz="1019" kern="0" dirty="0"/>
              <a:t>La IA se puede definir como una técnica que permite a las máquinas imitar funciones cognitivas asociadas con la </a:t>
            </a:r>
            <a:r>
              <a:rPr lang="es" sz="1019" kern="0" dirty="0">
                <a:solidFill>
                  <a:schemeClr val="tx1"/>
                </a:solidFill>
              </a:rPr>
              <a:t>mente humana; las funciones cognitivas incluyen todos los aspectos del aprendizaje, el razonamiento, la percepción y la resolución de problemas.</a:t>
            </a:r>
            <a:endParaRPr lang="en-US" sz="1019" i="1" kern="0" dirty="0">
              <a:solidFill>
                <a:schemeClr val="tx1"/>
              </a:solidFill>
            </a:endParaRPr>
          </a:p>
        </p:txBody>
      </p:sp>
      <p:sp>
        <p:nvSpPr>
          <p:cNvPr id="15" name="Title 1">
            <a:extLst>
              <a:ext uri="{FF2B5EF4-FFF2-40B4-BE49-F238E27FC236}">
                <a16:creationId xmlns:a16="http://schemas.microsoft.com/office/drawing/2014/main" id="{A350A85C-1F29-B768-3B1C-85C79DE04096}"/>
              </a:ext>
            </a:extLst>
          </p:cNvPr>
          <p:cNvSpPr txBox="1">
            <a:spLocks/>
          </p:cNvSpPr>
          <p:nvPr/>
        </p:nvSpPr>
        <p:spPr>
          <a:xfrm>
            <a:off x="5598300" y="2379757"/>
            <a:ext cx="4124891" cy="5002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marL="0" marR="0" indent="0" algn="l" defTabSz="2438400" rtl="0" eaLnBrk="1" latinLnBrk="0" hangingPunct="1">
              <a:lnSpc>
                <a:spcPct val="100000"/>
              </a:lnSpc>
              <a:spcBef>
                <a:spcPts val="0"/>
              </a:spcBef>
              <a:spcAft>
                <a:spcPts val="0"/>
              </a:spcAft>
              <a:buClrTx/>
              <a:buSzTx/>
              <a:buFontTx/>
              <a:buNone/>
              <a:tabLst/>
              <a:defRPr sz="6400" b="0" i="0" u="none" strike="noStrike" cap="none" spc="0" baseline="0">
                <a:solidFill>
                  <a:schemeClr val="tx2"/>
                </a:solidFill>
                <a:uFillTx/>
                <a:latin typeface="IBM Plex Sans Light" panose="020B0403050203000203" pitchFamily="34" charset="0"/>
                <a:ea typeface="+mj-ea"/>
                <a:cs typeface="+mj-cs"/>
                <a:sym typeface="IBM Plex Sans Light"/>
              </a:defRPr>
            </a:lvl1pPr>
            <a:lvl2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2pPr>
            <a:lvl3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3pPr>
            <a:lvl4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4pPr>
            <a:lvl5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5pPr>
            <a:lvl6pPr marL="0" marR="0" indent="362568"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6pPr>
            <a:lvl7pPr marL="0" marR="0" indent="725139"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7pPr>
            <a:lvl8pPr marL="0" marR="0" indent="108770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8pPr>
            <a:lvl9pPr marL="0" marR="0" indent="145027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9pPr>
          </a:lstStyle>
          <a:p>
            <a:r>
              <a:rPr lang="es" sz="1019" kern="0" dirty="0"/>
              <a:t>Los sistemas basados en ML se entrenan con datos históricos para descubrir patrones. Los usuarios proporcionan entradas al sistema ML, que luego aplica estas entradas a los patrones descubiertos y genera las salidas correspondientes.</a:t>
            </a:r>
            <a:endParaRPr lang="en-US" sz="1019" i="1" kern="0" dirty="0">
              <a:solidFill>
                <a:schemeClr val="tx1"/>
              </a:solidFill>
            </a:endParaRPr>
          </a:p>
        </p:txBody>
      </p:sp>
      <p:sp>
        <p:nvSpPr>
          <p:cNvPr id="16" name="Title 1">
            <a:extLst>
              <a:ext uri="{FF2B5EF4-FFF2-40B4-BE49-F238E27FC236}">
                <a16:creationId xmlns:a16="http://schemas.microsoft.com/office/drawing/2014/main" id="{6E61B23F-46A7-0A92-6032-94817B40D4DB}"/>
              </a:ext>
            </a:extLst>
          </p:cNvPr>
          <p:cNvSpPr txBox="1">
            <a:spLocks/>
          </p:cNvSpPr>
          <p:nvPr/>
        </p:nvSpPr>
        <p:spPr>
          <a:xfrm>
            <a:off x="6211825" y="3306331"/>
            <a:ext cx="4134322" cy="6076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marL="0" marR="0" indent="0" algn="l" defTabSz="2438400" rtl="0" eaLnBrk="1" latinLnBrk="0" hangingPunct="1">
              <a:lnSpc>
                <a:spcPct val="100000"/>
              </a:lnSpc>
              <a:spcBef>
                <a:spcPts val="0"/>
              </a:spcBef>
              <a:spcAft>
                <a:spcPts val="0"/>
              </a:spcAft>
              <a:buClrTx/>
              <a:buSzTx/>
              <a:buFontTx/>
              <a:buNone/>
              <a:tabLst/>
              <a:defRPr sz="6400" b="0" i="0" u="none" strike="noStrike" cap="none" spc="0" baseline="0">
                <a:solidFill>
                  <a:schemeClr val="tx2"/>
                </a:solidFill>
                <a:uFillTx/>
                <a:latin typeface="IBM Plex Sans Light" panose="020B0403050203000203" pitchFamily="34" charset="0"/>
                <a:ea typeface="+mj-ea"/>
                <a:cs typeface="+mj-cs"/>
                <a:sym typeface="IBM Plex Sans Light"/>
              </a:defRPr>
            </a:lvl1pPr>
            <a:lvl2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2pPr>
            <a:lvl3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3pPr>
            <a:lvl4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4pPr>
            <a:lvl5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5pPr>
            <a:lvl6pPr marL="0" marR="0" indent="362568"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6pPr>
            <a:lvl7pPr marL="0" marR="0" indent="725139"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7pPr>
            <a:lvl8pPr marL="0" marR="0" indent="108770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8pPr>
            <a:lvl9pPr marL="0" marR="0" indent="145027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9pPr>
          </a:lstStyle>
          <a:p>
            <a:r>
              <a:rPr lang="es" sz="1019" kern="0" dirty="0"/>
              <a:t>DL es un subconjunto de ML que utiliza múltiples capas de redes neuronales, que son nodos interconectados que trabajan juntos para procesar información. DL se adapta bien a aplicaciones complejas, como reconocimiento de imágenes y voz.</a:t>
            </a:r>
            <a:endParaRPr lang="en-US" sz="1019" i="1" kern="0" dirty="0">
              <a:solidFill>
                <a:schemeClr val="tx1"/>
              </a:solidFill>
            </a:endParaRPr>
          </a:p>
        </p:txBody>
      </p:sp>
      <p:sp>
        <p:nvSpPr>
          <p:cNvPr id="17" name="Title 1">
            <a:extLst>
              <a:ext uri="{FF2B5EF4-FFF2-40B4-BE49-F238E27FC236}">
                <a16:creationId xmlns:a16="http://schemas.microsoft.com/office/drawing/2014/main" id="{A2A9871D-BC2B-39FD-1EC9-AD89BBB0F831}"/>
              </a:ext>
            </a:extLst>
          </p:cNvPr>
          <p:cNvSpPr txBox="1">
            <a:spLocks/>
          </p:cNvSpPr>
          <p:nvPr/>
        </p:nvSpPr>
        <p:spPr>
          <a:xfrm>
            <a:off x="6491248" y="4769213"/>
            <a:ext cx="3854899" cy="5401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marL="0" marR="0" indent="0" algn="l" defTabSz="2438400" rtl="0" eaLnBrk="1" latinLnBrk="0" hangingPunct="1">
              <a:lnSpc>
                <a:spcPct val="100000"/>
              </a:lnSpc>
              <a:spcBef>
                <a:spcPts val="0"/>
              </a:spcBef>
              <a:spcAft>
                <a:spcPts val="0"/>
              </a:spcAft>
              <a:buClrTx/>
              <a:buSzTx/>
              <a:buFontTx/>
              <a:buNone/>
              <a:tabLst/>
              <a:defRPr sz="6400" b="0" i="0" u="none" strike="noStrike" cap="none" spc="0" baseline="0">
                <a:solidFill>
                  <a:schemeClr val="tx2"/>
                </a:solidFill>
                <a:uFillTx/>
                <a:latin typeface="IBM Plex Sans Light" panose="020B0403050203000203" pitchFamily="34" charset="0"/>
                <a:ea typeface="+mj-ea"/>
                <a:cs typeface="+mj-cs"/>
                <a:sym typeface="IBM Plex Sans Light"/>
              </a:defRPr>
            </a:lvl1pPr>
            <a:lvl2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2pPr>
            <a:lvl3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3pPr>
            <a:lvl4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4pPr>
            <a:lvl5pPr marL="0" marR="0" indent="0"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5pPr>
            <a:lvl6pPr marL="0" marR="0" indent="362568"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6pPr>
            <a:lvl7pPr marL="0" marR="0" indent="725139"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7pPr>
            <a:lvl8pPr marL="0" marR="0" indent="108770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8pPr>
            <a:lvl9pPr marL="0" marR="0" indent="1450276" algn="l" defTabSz="2438400" rtl="0" eaLnBrk="1" latinLnBrk="0" hangingPunct="1">
              <a:lnSpc>
                <a:spcPct val="90000"/>
              </a:lnSpc>
              <a:spcBef>
                <a:spcPts val="0"/>
              </a:spcBef>
              <a:spcAft>
                <a:spcPts val="0"/>
              </a:spcAft>
              <a:buClrTx/>
              <a:buSzTx/>
              <a:buFontTx/>
              <a:buNone/>
              <a:tabLst/>
              <a:defRPr sz="6400" b="0" i="0" u="none" strike="noStrike" cap="none" spc="0" baseline="0">
                <a:solidFill>
                  <a:srgbClr val="000000"/>
                </a:solidFill>
                <a:uFillTx/>
                <a:latin typeface="+mj-lt"/>
                <a:ea typeface="+mj-ea"/>
                <a:cs typeface="+mj-cs"/>
                <a:sym typeface="IBM Plex Sans Light"/>
              </a:defRPr>
            </a:lvl9pPr>
          </a:lstStyle>
          <a:p>
            <a:r>
              <a:rPr lang="es" sz="1019" kern="0" dirty="0"/>
              <a:t>Modelo de IA </a:t>
            </a:r>
            <a:r>
              <a:rPr lang="es" sz="1019" dirty="0">
                <a:latin typeface="+mn-lt"/>
              </a:rPr>
              <a:t>construido utilizando un tipo específico de arquitectura de red neuronal, llamado transformador, que está diseñado para generar secuencias </a:t>
            </a:r>
            <a:br>
              <a:rPr lang="en-US" sz="1019" dirty="0">
                <a:latin typeface="+mn-lt"/>
              </a:rPr>
            </a:br>
            <a:r>
              <a:rPr lang="es" sz="1019" dirty="0">
                <a:latin typeface="+mn-lt"/>
              </a:rPr>
              <a:t>de elementos de datos relacionados (por ejemplo, como una oración).</a:t>
            </a:r>
            <a:endParaRPr lang="en-US" sz="1019" i="1" kern="0" dirty="0">
              <a:solidFill>
                <a:schemeClr val="tx1"/>
              </a:solidFill>
            </a:endParaRPr>
          </a:p>
        </p:txBody>
      </p:sp>
      <p:pic>
        <p:nvPicPr>
          <p:cNvPr id="21" name="Graphic 20">
            <a:extLst>
              <a:ext uri="{FF2B5EF4-FFF2-40B4-BE49-F238E27FC236}">
                <a16:creationId xmlns:a16="http://schemas.microsoft.com/office/drawing/2014/main" id="{A37CD724-AD32-F472-7291-D89EBAE2D65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21208" y="3919867"/>
            <a:ext cx="374085" cy="374085"/>
          </a:xfrm>
          <a:prstGeom prst="rect">
            <a:avLst/>
          </a:prstGeom>
        </p:spPr>
      </p:pic>
      <p:grpSp>
        <p:nvGrpSpPr>
          <p:cNvPr id="22" name="Group 21">
            <a:extLst>
              <a:ext uri="{FF2B5EF4-FFF2-40B4-BE49-F238E27FC236}">
                <a16:creationId xmlns:a16="http://schemas.microsoft.com/office/drawing/2014/main" id="{5C358553-7748-BAFF-EB2A-AC1B940AB858}"/>
              </a:ext>
            </a:extLst>
          </p:cNvPr>
          <p:cNvGrpSpPr/>
          <p:nvPr/>
        </p:nvGrpSpPr>
        <p:grpSpPr>
          <a:xfrm>
            <a:off x="2940769" y="3030632"/>
            <a:ext cx="446968" cy="355691"/>
            <a:chOff x="11360215" y="6733288"/>
            <a:chExt cx="1228193" cy="977377"/>
          </a:xfrm>
        </p:grpSpPr>
        <p:sp>
          <p:nvSpPr>
            <p:cNvPr id="23" name="Freeform 29">
              <a:extLst>
                <a:ext uri="{FF2B5EF4-FFF2-40B4-BE49-F238E27FC236}">
                  <a16:creationId xmlns:a16="http://schemas.microsoft.com/office/drawing/2014/main" id="{4B84BED9-9045-0879-037B-3B5F5ADFE868}"/>
                </a:ext>
              </a:extLst>
            </p:cNvPr>
            <p:cNvSpPr/>
            <p:nvPr/>
          </p:nvSpPr>
          <p:spPr>
            <a:xfrm rot="408157">
              <a:off x="11360215" y="6733288"/>
              <a:ext cx="865055" cy="865055"/>
            </a:xfrm>
            <a:custGeom>
              <a:avLst/>
              <a:gdLst>
                <a:gd name="connsiteX0" fmla="*/ 983764 w 1805389"/>
                <a:gd name="connsiteY0" fmla="*/ 1335193 h 1805330"/>
                <a:gd name="connsiteX1" fmla="*/ 821567 w 1805389"/>
                <a:gd name="connsiteY1" fmla="*/ 1335193 h 1805330"/>
                <a:gd name="connsiteX2" fmla="*/ 800410 w 1805389"/>
                <a:gd name="connsiteY2" fmla="*/ 1314036 h 1805330"/>
                <a:gd name="connsiteX3" fmla="*/ 800410 w 1805389"/>
                <a:gd name="connsiteY3" fmla="*/ 1221948 h 1805330"/>
                <a:gd name="connsiteX4" fmla="*/ 749342 w 1805389"/>
                <a:gd name="connsiteY4" fmla="*/ 1200616 h 1805330"/>
                <a:gd name="connsiteX5" fmla="*/ 684051 w 1805389"/>
                <a:gd name="connsiteY5" fmla="*/ 1265906 h 1805330"/>
                <a:gd name="connsiteX6" fmla="*/ 669124 w 1805389"/>
                <a:gd name="connsiteY6" fmla="*/ 1272077 h 1805330"/>
                <a:gd name="connsiteX7" fmla="*/ 669124 w 1805389"/>
                <a:gd name="connsiteY7" fmla="*/ 1272077 h 1805330"/>
                <a:gd name="connsiteX8" fmla="*/ 654197 w 1805389"/>
                <a:gd name="connsiteY8" fmla="*/ 1265906 h 1805330"/>
                <a:gd name="connsiteX9" fmla="*/ 539484 w 1805389"/>
                <a:gd name="connsiteY9" fmla="*/ 1151192 h 1805330"/>
                <a:gd name="connsiteX10" fmla="*/ 539484 w 1805389"/>
                <a:gd name="connsiteY10" fmla="*/ 1121221 h 1805330"/>
                <a:gd name="connsiteX11" fmla="*/ 604598 w 1805389"/>
                <a:gd name="connsiteY11" fmla="*/ 1056166 h 1805330"/>
                <a:gd name="connsiteX12" fmla="*/ 583618 w 1805389"/>
                <a:gd name="connsiteY12" fmla="*/ 1004979 h 1805330"/>
                <a:gd name="connsiteX13" fmla="*/ 491294 w 1805389"/>
                <a:gd name="connsiteY13" fmla="*/ 1004979 h 1805330"/>
                <a:gd name="connsiteX14" fmla="*/ 470138 w 1805389"/>
                <a:gd name="connsiteY14" fmla="*/ 983823 h 1805330"/>
                <a:gd name="connsiteX15" fmla="*/ 470138 w 1805389"/>
                <a:gd name="connsiteY15" fmla="*/ 821625 h 1805330"/>
                <a:gd name="connsiteX16" fmla="*/ 491294 w 1805389"/>
                <a:gd name="connsiteY16" fmla="*/ 800469 h 1805330"/>
                <a:gd name="connsiteX17" fmla="*/ 583383 w 1805389"/>
                <a:gd name="connsiteY17" fmla="*/ 800469 h 1805330"/>
                <a:gd name="connsiteX18" fmla="*/ 604715 w 1805389"/>
                <a:gd name="connsiteY18" fmla="*/ 749400 h 1805330"/>
                <a:gd name="connsiteX19" fmla="*/ 539484 w 1805389"/>
                <a:gd name="connsiteY19" fmla="*/ 684051 h 1805330"/>
                <a:gd name="connsiteX20" fmla="*/ 539484 w 1805389"/>
                <a:gd name="connsiteY20" fmla="*/ 654139 h 1805330"/>
                <a:gd name="connsiteX21" fmla="*/ 654139 w 1805389"/>
                <a:gd name="connsiteY21" fmla="*/ 539425 h 1805330"/>
                <a:gd name="connsiteX22" fmla="*/ 684051 w 1805389"/>
                <a:gd name="connsiteY22" fmla="*/ 539425 h 1805330"/>
                <a:gd name="connsiteX23" fmla="*/ 749165 w 1805389"/>
                <a:gd name="connsiteY23" fmla="*/ 604598 h 1805330"/>
                <a:gd name="connsiteX24" fmla="*/ 800410 w 1805389"/>
                <a:gd name="connsiteY24" fmla="*/ 583618 h 1805330"/>
                <a:gd name="connsiteX25" fmla="*/ 800410 w 1805389"/>
                <a:gd name="connsiteY25" fmla="*/ 491294 h 1805330"/>
                <a:gd name="connsiteX26" fmla="*/ 821567 w 1805389"/>
                <a:gd name="connsiteY26" fmla="*/ 470138 h 1805330"/>
                <a:gd name="connsiteX27" fmla="*/ 983764 w 1805389"/>
                <a:gd name="connsiteY27" fmla="*/ 470138 h 1805330"/>
                <a:gd name="connsiteX28" fmla="*/ 1004921 w 1805389"/>
                <a:gd name="connsiteY28" fmla="*/ 491294 h 1805330"/>
                <a:gd name="connsiteX29" fmla="*/ 1004921 w 1805389"/>
                <a:gd name="connsiteY29" fmla="*/ 583383 h 1805330"/>
                <a:gd name="connsiteX30" fmla="*/ 1055931 w 1805389"/>
                <a:gd name="connsiteY30" fmla="*/ 604715 h 1805330"/>
                <a:gd name="connsiteX31" fmla="*/ 1121162 w 1805389"/>
                <a:gd name="connsiteY31" fmla="*/ 539425 h 1805330"/>
                <a:gd name="connsiteX32" fmla="*/ 1151134 w 1805389"/>
                <a:gd name="connsiteY32" fmla="*/ 539425 h 1805330"/>
                <a:gd name="connsiteX33" fmla="*/ 1265847 w 1805389"/>
                <a:gd name="connsiteY33" fmla="*/ 654139 h 1805330"/>
                <a:gd name="connsiteX34" fmla="*/ 1272018 w 1805389"/>
                <a:gd name="connsiteY34" fmla="*/ 669066 h 1805330"/>
                <a:gd name="connsiteX35" fmla="*/ 1265847 w 1805389"/>
                <a:gd name="connsiteY35" fmla="*/ 683992 h 1805330"/>
                <a:gd name="connsiteX36" fmla="*/ 1200674 w 1805389"/>
                <a:gd name="connsiteY36" fmla="*/ 749107 h 1805330"/>
                <a:gd name="connsiteX37" fmla="*/ 1221654 w 1805389"/>
                <a:gd name="connsiteY37" fmla="*/ 800352 h 1805330"/>
                <a:gd name="connsiteX38" fmla="*/ 1314036 w 1805389"/>
                <a:gd name="connsiteY38" fmla="*/ 800352 h 1805330"/>
                <a:gd name="connsiteX39" fmla="*/ 1335193 w 1805389"/>
                <a:gd name="connsiteY39" fmla="*/ 821508 h 1805330"/>
                <a:gd name="connsiteX40" fmla="*/ 1335193 w 1805389"/>
                <a:gd name="connsiteY40" fmla="*/ 983706 h 1805330"/>
                <a:gd name="connsiteX41" fmla="*/ 1314036 w 1805389"/>
                <a:gd name="connsiteY41" fmla="*/ 1004862 h 1805330"/>
                <a:gd name="connsiteX42" fmla="*/ 1221948 w 1805389"/>
                <a:gd name="connsiteY42" fmla="*/ 1004862 h 1805330"/>
                <a:gd name="connsiteX43" fmla="*/ 1200616 w 1805389"/>
                <a:gd name="connsiteY43" fmla="*/ 1055872 h 1805330"/>
                <a:gd name="connsiteX44" fmla="*/ 1265906 w 1805389"/>
                <a:gd name="connsiteY44" fmla="*/ 1121103 h 1805330"/>
                <a:gd name="connsiteX45" fmla="*/ 1272077 w 1805389"/>
                <a:gd name="connsiteY45" fmla="*/ 1136089 h 1805330"/>
                <a:gd name="connsiteX46" fmla="*/ 1265906 w 1805389"/>
                <a:gd name="connsiteY46" fmla="*/ 1151075 h 1805330"/>
                <a:gd name="connsiteX47" fmla="*/ 1151192 w 1805389"/>
                <a:gd name="connsiteY47" fmla="*/ 1265789 h 1805330"/>
                <a:gd name="connsiteX48" fmla="*/ 1136207 w 1805389"/>
                <a:gd name="connsiteY48" fmla="*/ 1271959 h 1805330"/>
                <a:gd name="connsiteX49" fmla="*/ 1136207 w 1805389"/>
                <a:gd name="connsiteY49" fmla="*/ 1271959 h 1805330"/>
                <a:gd name="connsiteX50" fmla="*/ 1121221 w 1805389"/>
                <a:gd name="connsiteY50" fmla="*/ 1265789 h 1805330"/>
                <a:gd name="connsiteX51" fmla="*/ 1056166 w 1805389"/>
                <a:gd name="connsiteY51" fmla="*/ 1200616 h 1805330"/>
                <a:gd name="connsiteX52" fmla="*/ 1004979 w 1805389"/>
                <a:gd name="connsiteY52" fmla="*/ 1221596 h 1805330"/>
                <a:gd name="connsiteX53" fmla="*/ 1004979 w 1805389"/>
                <a:gd name="connsiteY53" fmla="*/ 1314036 h 1805330"/>
                <a:gd name="connsiteX54" fmla="*/ 983764 w 1805389"/>
                <a:gd name="connsiteY54" fmla="*/ 1335193 h 1805330"/>
                <a:gd name="connsiteX55" fmla="*/ 842723 w 1805389"/>
                <a:gd name="connsiteY55" fmla="*/ 1292880 h 1805330"/>
                <a:gd name="connsiteX56" fmla="*/ 962608 w 1805389"/>
                <a:gd name="connsiteY56" fmla="*/ 1292880 h 1805330"/>
                <a:gd name="connsiteX57" fmla="*/ 962608 w 1805389"/>
                <a:gd name="connsiteY57" fmla="*/ 1207550 h 1805330"/>
                <a:gd name="connsiteX58" fmla="*/ 975772 w 1805389"/>
                <a:gd name="connsiteY58" fmla="*/ 1187981 h 1805330"/>
                <a:gd name="connsiteX59" fmla="*/ 1053110 w 1805389"/>
                <a:gd name="connsiteY59" fmla="*/ 1156246 h 1805330"/>
                <a:gd name="connsiteX60" fmla="*/ 1076146 w 1805389"/>
                <a:gd name="connsiteY60" fmla="*/ 1160830 h 1805330"/>
                <a:gd name="connsiteX61" fmla="*/ 1136207 w 1805389"/>
                <a:gd name="connsiteY61" fmla="*/ 1221008 h 1805330"/>
                <a:gd name="connsiteX62" fmla="*/ 1221008 w 1805389"/>
                <a:gd name="connsiteY62" fmla="*/ 1136207 h 1805330"/>
                <a:gd name="connsiteX63" fmla="*/ 1160595 w 1805389"/>
                <a:gd name="connsiteY63" fmla="*/ 1075911 h 1805330"/>
                <a:gd name="connsiteX64" fmla="*/ 1156070 w 1805389"/>
                <a:gd name="connsiteY64" fmla="*/ 1052757 h 1805330"/>
                <a:gd name="connsiteX65" fmla="*/ 1188392 w 1805389"/>
                <a:gd name="connsiteY65" fmla="*/ 975654 h 1805330"/>
                <a:gd name="connsiteX66" fmla="*/ 1207903 w 1805389"/>
                <a:gd name="connsiteY66" fmla="*/ 962608 h 1805330"/>
                <a:gd name="connsiteX67" fmla="*/ 1292880 w 1805389"/>
                <a:gd name="connsiteY67" fmla="*/ 962608 h 1805330"/>
                <a:gd name="connsiteX68" fmla="*/ 1292880 w 1805389"/>
                <a:gd name="connsiteY68" fmla="*/ 842723 h 1805330"/>
                <a:gd name="connsiteX69" fmla="*/ 1207550 w 1805389"/>
                <a:gd name="connsiteY69" fmla="*/ 842723 h 1805330"/>
                <a:gd name="connsiteX70" fmla="*/ 1187981 w 1805389"/>
                <a:gd name="connsiteY70" fmla="*/ 829618 h 1805330"/>
                <a:gd name="connsiteX71" fmla="*/ 1156246 w 1805389"/>
                <a:gd name="connsiteY71" fmla="*/ 752280 h 1805330"/>
                <a:gd name="connsiteX72" fmla="*/ 1160830 w 1805389"/>
                <a:gd name="connsiteY72" fmla="*/ 729302 h 1805330"/>
                <a:gd name="connsiteX73" fmla="*/ 1221008 w 1805389"/>
                <a:gd name="connsiteY73" fmla="*/ 669183 h 1805330"/>
                <a:gd name="connsiteX74" fmla="*/ 1136207 w 1805389"/>
                <a:gd name="connsiteY74" fmla="*/ 584382 h 1805330"/>
                <a:gd name="connsiteX75" fmla="*/ 1075911 w 1805389"/>
                <a:gd name="connsiteY75" fmla="*/ 644736 h 1805330"/>
                <a:gd name="connsiteX76" fmla="*/ 1052757 w 1805389"/>
                <a:gd name="connsiteY76" fmla="*/ 649320 h 1805330"/>
                <a:gd name="connsiteX77" fmla="*/ 975654 w 1805389"/>
                <a:gd name="connsiteY77" fmla="*/ 617057 h 1805330"/>
                <a:gd name="connsiteX78" fmla="*/ 962608 w 1805389"/>
                <a:gd name="connsiteY78" fmla="*/ 597546 h 1805330"/>
                <a:gd name="connsiteX79" fmla="*/ 962608 w 1805389"/>
                <a:gd name="connsiteY79" fmla="*/ 512451 h 1805330"/>
                <a:gd name="connsiteX80" fmla="*/ 842723 w 1805389"/>
                <a:gd name="connsiteY80" fmla="*/ 512451 h 1805330"/>
                <a:gd name="connsiteX81" fmla="*/ 842723 w 1805389"/>
                <a:gd name="connsiteY81" fmla="*/ 597781 h 1805330"/>
                <a:gd name="connsiteX82" fmla="*/ 829618 w 1805389"/>
                <a:gd name="connsiteY82" fmla="*/ 617350 h 1805330"/>
                <a:gd name="connsiteX83" fmla="*/ 752280 w 1805389"/>
                <a:gd name="connsiteY83" fmla="*/ 649085 h 1805330"/>
                <a:gd name="connsiteX84" fmla="*/ 729302 w 1805389"/>
                <a:gd name="connsiteY84" fmla="*/ 644442 h 1805330"/>
                <a:gd name="connsiteX85" fmla="*/ 669183 w 1805389"/>
                <a:gd name="connsiteY85" fmla="*/ 584323 h 1805330"/>
                <a:gd name="connsiteX86" fmla="*/ 584441 w 1805389"/>
                <a:gd name="connsiteY86" fmla="*/ 669124 h 1805330"/>
                <a:gd name="connsiteX87" fmla="*/ 644795 w 1805389"/>
                <a:gd name="connsiteY87" fmla="*/ 729537 h 1805330"/>
                <a:gd name="connsiteX88" fmla="*/ 649320 w 1805389"/>
                <a:gd name="connsiteY88" fmla="*/ 752691 h 1805330"/>
                <a:gd name="connsiteX89" fmla="*/ 617057 w 1805389"/>
                <a:gd name="connsiteY89" fmla="*/ 829794 h 1805330"/>
                <a:gd name="connsiteX90" fmla="*/ 597546 w 1805389"/>
                <a:gd name="connsiteY90" fmla="*/ 842782 h 1805330"/>
                <a:gd name="connsiteX91" fmla="*/ 512451 w 1805389"/>
                <a:gd name="connsiteY91" fmla="*/ 842782 h 1805330"/>
                <a:gd name="connsiteX92" fmla="*/ 512451 w 1805389"/>
                <a:gd name="connsiteY92" fmla="*/ 962667 h 1805330"/>
                <a:gd name="connsiteX93" fmla="*/ 597781 w 1805389"/>
                <a:gd name="connsiteY93" fmla="*/ 962667 h 1805330"/>
                <a:gd name="connsiteX94" fmla="*/ 617350 w 1805389"/>
                <a:gd name="connsiteY94" fmla="*/ 975831 h 1805330"/>
                <a:gd name="connsiteX95" fmla="*/ 649085 w 1805389"/>
                <a:gd name="connsiteY95" fmla="*/ 1053169 h 1805330"/>
                <a:gd name="connsiteX96" fmla="*/ 644442 w 1805389"/>
                <a:gd name="connsiteY96" fmla="*/ 1076205 h 1805330"/>
                <a:gd name="connsiteX97" fmla="*/ 584382 w 1805389"/>
                <a:gd name="connsiteY97" fmla="*/ 1136265 h 1805330"/>
                <a:gd name="connsiteX98" fmla="*/ 669124 w 1805389"/>
                <a:gd name="connsiteY98" fmla="*/ 1221067 h 1805330"/>
                <a:gd name="connsiteX99" fmla="*/ 729537 w 1805389"/>
                <a:gd name="connsiteY99" fmla="*/ 1160654 h 1805330"/>
                <a:gd name="connsiteX100" fmla="*/ 752691 w 1805389"/>
                <a:gd name="connsiteY100" fmla="*/ 1156129 h 1805330"/>
                <a:gd name="connsiteX101" fmla="*/ 829794 w 1805389"/>
                <a:gd name="connsiteY101" fmla="*/ 1188451 h 1805330"/>
                <a:gd name="connsiteX102" fmla="*/ 842782 w 1805389"/>
                <a:gd name="connsiteY102" fmla="*/ 1207962 h 1805330"/>
                <a:gd name="connsiteX103" fmla="*/ 842723 w 1805389"/>
                <a:gd name="connsiteY103" fmla="*/ 1292880 h 1805330"/>
                <a:gd name="connsiteX104" fmla="*/ 842723 w 1805389"/>
                <a:gd name="connsiteY104" fmla="*/ 1292880 h 1805330"/>
                <a:gd name="connsiteX105" fmla="*/ 902665 w 1805389"/>
                <a:gd name="connsiteY105" fmla="*/ 1100124 h 1805330"/>
                <a:gd name="connsiteX106" fmla="*/ 705207 w 1805389"/>
                <a:gd name="connsiteY106" fmla="*/ 902665 h 1805330"/>
                <a:gd name="connsiteX107" fmla="*/ 902665 w 1805389"/>
                <a:gd name="connsiteY107" fmla="*/ 705207 h 1805330"/>
                <a:gd name="connsiteX108" fmla="*/ 1100124 w 1805389"/>
                <a:gd name="connsiteY108" fmla="*/ 902665 h 1805330"/>
                <a:gd name="connsiteX109" fmla="*/ 902665 w 1805389"/>
                <a:gd name="connsiteY109" fmla="*/ 1100124 h 1805330"/>
                <a:gd name="connsiteX110" fmla="*/ 902665 w 1805389"/>
                <a:gd name="connsiteY110" fmla="*/ 747520 h 1805330"/>
                <a:gd name="connsiteX111" fmla="*/ 747520 w 1805389"/>
                <a:gd name="connsiteY111" fmla="*/ 902665 h 1805330"/>
                <a:gd name="connsiteX112" fmla="*/ 902665 w 1805389"/>
                <a:gd name="connsiteY112" fmla="*/ 1057811 h 1805330"/>
                <a:gd name="connsiteX113" fmla="*/ 1057811 w 1805389"/>
                <a:gd name="connsiteY113" fmla="*/ 902665 h 1805330"/>
                <a:gd name="connsiteX114" fmla="*/ 902665 w 1805389"/>
                <a:gd name="connsiteY114" fmla="*/ 747520 h 1805330"/>
                <a:gd name="connsiteX115" fmla="*/ 902665 w 1805389"/>
                <a:gd name="connsiteY115" fmla="*/ 1805331 h 1805330"/>
                <a:gd name="connsiteX116" fmla="*/ 218614 w 1805389"/>
                <a:gd name="connsiteY116" fmla="*/ 1491631 h 1805330"/>
                <a:gd name="connsiteX117" fmla="*/ 218614 w 1805389"/>
                <a:gd name="connsiteY117" fmla="*/ 1725407 h 1805330"/>
                <a:gd name="connsiteX118" fmla="*/ 176302 w 1805389"/>
                <a:gd name="connsiteY118" fmla="*/ 1725407 h 1805330"/>
                <a:gd name="connsiteX119" fmla="*/ 176302 w 1805389"/>
                <a:gd name="connsiteY119" fmla="*/ 1410415 h 1805330"/>
                <a:gd name="connsiteX120" fmla="*/ 491294 w 1805389"/>
                <a:gd name="connsiteY120" fmla="*/ 1410415 h 1805330"/>
                <a:gd name="connsiteX121" fmla="*/ 491294 w 1805389"/>
                <a:gd name="connsiteY121" fmla="*/ 1452786 h 1805330"/>
                <a:gd name="connsiteX122" fmla="*/ 241122 w 1805389"/>
                <a:gd name="connsiteY122" fmla="*/ 1452786 h 1805330"/>
                <a:gd name="connsiteX123" fmla="*/ 902665 w 1805389"/>
                <a:gd name="connsiteY123" fmla="*/ 1763018 h 1805330"/>
                <a:gd name="connsiteX124" fmla="*/ 1763018 w 1805389"/>
                <a:gd name="connsiteY124" fmla="*/ 902665 h 1805330"/>
                <a:gd name="connsiteX125" fmla="*/ 1805390 w 1805389"/>
                <a:gd name="connsiteY125" fmla="*/ 902665 h 1805330"/>
                <a:gd name="connsiteX126" fmla="*/ 902665 w 1805389"/>
                <a:gd name="connsiteY126" fmla="*/ 1805331 h 1805330"/>
                <a:gd name="connsiteX127" fmla="*/ 42312 w 1805389"/>
                <a:gd name="connsiteY127" fmla="*/ 902665 h 1805330"/>
                <a:gd name="connsiteX128" fmla="*/ 0 w 1805389"/>
                <a:gd name="connsiteY128" fmla="*/ 902665 h 1805330"/>
                <a:gd name="connsiteX129" fmla="*/ 902665 w 1805389"/>
                <a:gd name="connsiteY129" fmla="*/ 0 h 1805330"/>
                <a:gd name="connsiteX130" fmla="*/ 1586717 w 1805389"/>
                <a:gd name="connsiteY130" fmla="*/ 313641 h 1805330"/>
                <a:gd name="connsiteX131" fmla="*/ 1586717 w 1805389"/>
                <a:gd name="connsiteY131" fmla="*/ 79924 h 1805330"/>
                <a:gd name="connsiteX132" fmla="*/ 1629088 w 1805389"/>
                <a:gd name="connsiteY132" fmla="*/ 79924 h 1805330"/>
                <a:gd name="connsiteX133" fmla="*/ 1629088 w 1805389"/>
                <a:gd name="connsiteY133" fmla="*/ 394916 h 1805330"/>
                <a:gd name="connsiteX134" fmla="*/ 1314036 w 1805389"/>
                <a:gd name="connsiteY134" fmla="*/ 394916 h 1805330"/>
                <a:gd name="connsiteX135" fmla="*/ 1314036 w 1805389"/>
                <a:gd name="connsiteY135" fmla="*/ 352604 h 1805330"/>
                <a:gd name="connsiteX136" fmla="*/ 1564209 w 1805389"/>
                <a:gd name="connsiteY136" fmla="*/ 352604 h 1805330"/>
                <a:gd name="connsiteX137" fmla="*/ 902665 w 1805389"/>
                <a:gd name="connsiteY137" fmla="*/ 42312 h 1805330"/>
                <a:gd name="connsiteX138" fmla="*/ 42312 w 1805389"/>
                <a:gd name="connsiteY138" fmla="*/ 902665 h 1805330"/>
                <a:gd name="connsiteX0" fmla="*/ 983764 w 1805390"/>
                <a:gd name="connsiteY0" fmla="*/ 1335193 h 1805331"/>
                <a:gd name="connsiteX1" fmla="*/ 821567 w 1805390"/>
                <a:gd name="connsiteY1" fmla="*/ 1335193 h 1805331"/>
                <a:gd name="connsiteX2" fmla="*/ 800410 w 1805390"/>
                <a:gd name="connsiteY2" fmla="*/ 1314036 h 1805331"/>
                <a:gd name="connsiteX3" fmla="*/ 800410 w 1805390"/>
                <a:gd name="connsiteY3" fmla="*/ 1221948 h 1805331"/>
                <a:gd name="connsiteX4" fmla="*/ 749342 w 1805390"/>
                <a:gd name="connsiteY4" fmla="*/ 1200616 h 1805331"/>
                <a:gd name="connsiteX5" fmla="*/ 684051 w 1805390"/>
                <a:gd name="connsiteY5" fmla="*/ 1265906 h 1805331"/>
                <a:gd name="connsiteX6" fmla="*/ 669124 w 1805390"/>
                <a:gd name="connsiteY6" fmla="*/ 1272077 h 1805331"/>
                <a:gd name="connsiteX7" fmla="*/ 669124 w 1805390"/>
                <a:gd name="connsiteY7" fmla="*/ 1272077 h 1805331"/>
                <a:gd name="connsiteX8" fmla="*/ 654197 w 1805390"/>
                <a:gd name="connsiteY8" fmla="*/ 1265906 h 1805331"/>
                <a:gd name="connsiteX9" fmla="*/ 539484 w 1805390"/>
                <a:gd name="connsiteY9" fmla="*/ 1151192 h 1805331"/>
                <a:gd name="connsiteX10" fmla="*/ 539484 w 1805390"/>
                <a:gd name="connsiteY10" fmla="*/ 1121221 h 1805331"/>
                <a:gd name="connsiteX11" fmla="*/ 604598 w 1805390"/>
                <a:gd name="connsiteY11" fmla="*/ 1056166 h 1805331"/>
                <a:gd name="connsiteX12" fmla="*/ 583618 w 1805390"/>
                <a:gd name="connsiteY12" fmla="*/ 1004979 h 1805331"/>
                <a:gd name="connsiteX13" fmla="*/ 491294 w 1805390"/>
                <a:gd name="connsiteY13" fmla="*/ 1004979 h 1805331"/>
                <a:gd name="connsiteX14" fmla="*/ 470138 w 1805390"/>
                <a:gd name="connsiteY14" fmla="*/ 983823 h 1805331"/>
                <a:gd name="connsiteX15" fmla="*/ 470138 w 1805390"/>
                <a:gd name="connsiteY15" fmla="*/ 821625 h 1805331"/>
                <a:gd name="connsiteX16" fmla="*/ 491294 w 1805390"/>
                <a:gd name="connsiteY16" fmla="*/ 800469 h 1805331"/>
                <a:gd name="connsiteX17" fmla="*/ 583383 w 1805390"/>
                <a:gd name="connsiteY17" fmla="*/ 800469 h 1805331"/>
                <a:gd name="connsiteX18" fmla="*/ 604715 w 1805390"/>
                <a:gd name="connsiteY18" fmla="*/ 749400 h 1805331"/>
                <a:gd name="connsiteX19" fmla="*/ 539484 w 1805390"/>
                <a:gd name="connsiteY19" fmla="*/ 684051 h 1805331"/>
                <a:gd name="connsiteX20" fmla="*/ 539484 w 1805390"/>
                <a:gd name="connsiteY20" fmla="*/ 654139 h 1805331"/>
                <a:gd name="connsiteX21" fmla="*/ 654139 w 1805390"/>
                <a:gd name="connsiteY21" fmla="*/ 539425 h 1805331"/>
                <a:gd name="connsiteX22" fmla="*/ 684051 w 1805390"/>
                <a:gd name="connsiteY22" fmla="*/ 539425 h 1805331"/>
                <a:gd name="connsiteX23" fmla="*/ 749165 w 1805390"/>
                <a:gd name="connsiteY23" fmla="*/ 604598 h 1805331"/>
                <a:gd name="connsiteX24" fmla="*/ 800410 w 1805390"/>
                <a:gd name="connsiteY24" fmla="*/ 583618 h 1805331"/>
                <a:gd name="connsiteX25" fmla="*/ 800410 w 1805390"/>
                <a:gd name="connsiteY25" fmla="*/ 491294 h 1805331"/>
                <a:gd name="connsiteX26" fmla="*/ 821567 w 1805390"/>
                <a:gd name="connsiteY26" fmla="*/ 470138 h 1805331"/>
                <a:gd name="connsiteX27" fmla="*/ 983764 w 1805390"/>
                <a:gd name="connsiteY27" fmla="*/ 470138 h 1805331"/>
                <a:gd name="connsiteX28" fmla="*/ 1004921 w 1805390"/>
                <a:gd name="connsiteY28" fmla="*/ 491294 h 1805331"/>
                <a:gd name="connsiteX29" fmla="*/ 1004921 w 1805390"/>
                <a:gd name="connsiteY29" fmla="*/ 583383 h 1805331"/>
                <a:gd name="connsiteX30" fmla="*/ 1055931 w 1805390"/>
                <a:gd name="connsiteY30" fmla="*/ 604715 h 1805331"/>
                <a:gd name="connsiteX31" fmla="*/ 1121162 w 1805390"/>
                <a:gd name="connsiteY31" fmla="*/ 539425 h 1805331"/>
                <a:gd name="connsiteX32" fmla="*/ 1151134 w 1805390"/>
                <a:gd name="connsiteY32" fmla="*/ 539425 h 1805331"/>
                <a:gd name="connsiteX33" fmla="*/ 1265847 w 1805390"/>
                <a:gd name="connsiteY33" fmla="*/ 654139 h 1805331"/>
                <a:gd name="connsiteX34" fmla="*/ 1272018 w 1805390"/>
                <a:gd name="connsiteY34" fmla="*/ 669066 h 1805331"/>
                <a:gd name="connsiteX35" fmla="*/ 1265847 w 1805390"/>
                <a:gd name="connsiteY35" fmla="*/ 683992 h 1805331"/>
                <a:gd name="connsiteX36" fmla="*/ 1200674 w 1805390"/>
                <a:gd name="connsiteY36" fmla="*/ 749107 h 1805331"/>
                <a:gd name="connsiteX37" fmla="*/ 1221654 w 1805390"/>
                <a:gd name="connsiteY37" fmla="*/ 800352 h 1805331"/>
                <a:gd name="connsiteX38" fmla="*/ 1314036 w 1805390"/>
                <a:gd name="connsiteY38" fmla="*/ 800352 h 1805331"/>
                <a:gd name="connsiteX39" fmla="*/ 1335193 w 1805390"/>
                <a:gd name="connsiteY39" fmla="*/ 821508 h 1805331"/>
                <a:gd name="connsiteX40" fmla="*/ 1335193 w 1805390"/>
                <a:gd name="connsiteY40" fmla="*/ 983706 h 1805331"/>
                <a:gd name="connsiteX41" fmla="*/ 1314036 w 1805390"/>
                <a:gd name="connsiteY41" fmla="*/ 1004862 h 1805331"/>
                <a:gd name="connsiteX42" fmla="*/ 1221948 w 1805390"/>
                <a:gd name="connsiteY42" fmla="*/ 1004862 h 1805331"/>
                <a:gd name="connsiteX43" fmla="*/ 1200616 w 1805390"/>
                <a:gd name="connsiteY43" fmla="*/ 1055872 h 1805331"/>
                <a:gd name="connsiteX44" fmla="*/ 1265906 w 1805390"/>
                <a:gd name="connsiteY44" fmla="*/ 1121103 h 1805331"/>
                <a:gd name="connsiteX45" fmla="*/ 1272077 w 1805390"/>
                <a:gd name="connsiteY45" fmla="*/ 1136089 h 1805331"/>
                <a:gd name="connsiteX46" fmla="*/ 1265906 w 1805390"/>
                <a:gd name="connsiteY46" fmla="*/ 1151075 h 1805331"/>
                <a:gd name="connsiteX47" fmla="*/ 1151192 w 1805390"/>
                <a:gd name="connsiteY47" fmla="*/ 1265789 h 1805331"/>
                <a:gd name="connsiteX48" fmla="*/ 1136207 w 1805390"/>
                <a:gd name="connsiteY48" fmla="*/ 1271959 h 1805331"/>
                <a:gd name="connsiteX49" fmla="*/ 1136207 w 1805390"/>
                <a:gd name="connsiteY49" fmla="*/ 1271959 h 1805331"/>
                <a:gd name="connsiteX50" fmla="*/ 1121221 w 1805390"/>
                <a:gd name="connsiteY50" fmla="*/ 1265789 h 1805331"/>
                <a:gd name="connsiteX51" fmla="*/ 1056166 w 1805390"/>
                <a:gd name="connsiteY51" fmla="*/ 1200616 h 1805331"/>
                <a:gd name="connsiteX52" fmla="*/ 1004979 w 1805390"/>
                <a:gd name="connsiteY52" fmla="*/ 1221596 h 1805331"/>
                <a:gd name="connsiteX53" fmla="*/ 1004979 w 1805390"/>
                <a:gd name="connsiteY53" fmla="*/ 1314036 h 1805331"/>
                <a:gd name="connsiteX54" fmla="*/ 983764 w 1805390"/>
                <a:gd name="connsiteY54" fmla="*/ 1335193 h 1805331"/>
                <a:gd name="connsiteX55" fmla="*/ 842723 w 1805390"/>
                <a:gd name="connsiteY55" fmla="*/ 1292880 h 1805331"/>
                <a:gd name="connsiteX56" fmla="*/ 962608 w 1805390"/>
                <a:gd name="connsiteY56" fmla="*/ 1292880 h 1805331"/>
                <a:gd name="connsiteX57" fmla="*/ 962608 w 1805390"/>
                <a:gd name="connsiteY57" fmla="*/ 1207550 h 1805331"/>
                <a:gd name="connsiteX58" fmla="*/ 975772 w 1805390"/>
                <a:gd name="connsiteY58" fmla="*/ 1187981 h 1805331"/>
                <a:gd name="connsiteX59" fmla="*/ 1053110 w 1805390"/>
                <a:gd name="connsiteY59" fmla="*/ 1156246 h 1805331"/>
                <a:gd name="connsiteX60" fmla="*/ 1076146 w 1805390"/>
                <a:gd name="connsiteY60" fmla="*/ 1160830 h 1805331"/>
                <a:gd name="connsiteX61" fmla="*/ 1136207 w 1805390"/>
                <a:gd name="connsiteY61" fmla="*/ 1221008 h 1805331"/>
                <a:gd name="connsiteX62" fmla="*/ 1221008 w 1805390"/>
                <a:gd name="connsiteY62" fmla="*/ 1136207 h 1805331"/>
                <a:gd name="connsiteX63" fmla="*/ 1160595 w 1805390"/>
                <a:gd name="connsiteY63" fmla="*/ 1075911 h 1805331"/>
                <a:gd name="connsiteX64" fmla="*/ 1156070 w 1805390"/>
                <a:gd name="connsiteY64" fmla="*/ 1052757 h 1805331"/>
                <a:gd name="connsiteX65" fmla="*/ 1188392 w 1805390"/>
                <a:gd name="connsiteY65" fmla="*/ 975654 h 1805331"/>
                <a:gd name="connsiteX66" fmla="*/ 1207903 w 1805390"/>
                <a:gd name="connsiteY66" fmla="*/ 962608 h 1805331"/>
                <a:gd name="connsiteX67" fmla="*/ 1292880 w 1805390"/>
                <a:gd name="connsiteY67" fmla="*/ 962608 h 1805331"/>
                <a:gd name="connsiteX68" fmla="*/ 1292880 w 1805390"/>
                <a:gd name="connsiteY68" fmla="*/ 842723 h 1805331"/>
                <a:gd name="connsiteX69" fmla="*/ 1207550 w 1805390"/>
                <a:gd name="connsiteY69" fmla="*/ 842723 h 1805331"/>
                <a:gd name="connsiteX70" fmla="*/ 1187981 w 1805390"/>
                <a:gd name="connsiteY70" fmla="*/ 829618 h 1805331"/>
                <a:gd name="connsiteX71" fmla="*/ 1156246 w 1805390"/>
                <a:gd name="connsiteY71" fmla="*/ 752280 h 1805331"/>
                <a:gd name="connsiteX72" fmla="*/ 1160830 w 1805390"/>
                <a:gd name="connsiteY72" fmla="*/ 729302 h 1805331"/>
                <a:gd name="connsiteX73" fmla="*/ 1221008 w 1805390"/>
                <a:gd name="connsiteY73" fmla="*/ 669183 h 1805331"/>
                <a:gd name="connsiteX74" fmla="*/ 1136207 w 1805390"/>
                <a:gd name="connsiteY74" fmla="*/ 584382 h 1805331"/>
                <a:gd name="connsiteX75" fmla="*/ 1075911 w 1805390"/>
                <a:gd name="connsiteY75" fmla="*/ 644736 h 1805331"/>
                <a:gd name="connsiteX76" fmla="*/ 1052757 w 1805390"/>
                <a:gd name="connsiteY76" fmla="*/ 649320 h 1805331"/>
                <a:gd name="connsiteX77" fmla="*/ 975654 w 1805390"/>
                <a:gd name="connsiteY77" fmla="*/ 617057 h 1805331"/>
                <a:gd name="connsiteX78" fmla="*/ 962608 w 1805390"/>
                <a:gd name="connsiteY78" fmla="*/ 597546 h 1805331"/>
                <a:gd name="connsiteX79" fmla="*/ 962608 w 1805390"/>
                <a:gd name="connsiteY79" fmla="*/ 512451 h 1805331"/>
                <a:gd name="connsiteX80" fmla="*/ 842723 w 1805390"/>
                <a:gd name="connsiteY80" fmla="*/ 512451 h 1805331"/>
                <a:gd name="connsiteX81" fmla="*/ 842723 w 1805390"/>
                <a:gd name="connsiteY81" fmla="*/ 597781 h 1805331"/>
                <a:gd name="connsiteX82" fmla="*/ 829618 w 1805390"/>
                <a:gd name="connsiteY82" fmla="*/ 617350 h 1805331"/>
                <a:gd name="connsiteX83" fmla="*/ 752280 w 1805390"/>
                <a:gd name="connsiteY83" fmla="*/ 649085 h 1805331"/>
                <a:gd name="connsiteX84" fmla="*/ 729302 w 1805390"/>
                <a:gd name="connsiteY84" fmla="*/ 644442 h 1805331"/>
                <a:gd name="connsiteX85" fmla="*/ 669183 w 1805390"/>
                <a:gd name="connsiteY85" fmla="*/ 584323 h 1805331"/>
                <a:gd name="connsiteX86" fmla="*/ 584441 w 1805390"/>
                <a:gd name="connsiteY86" fmla="*/ 669124 h 1805331"/>
                <a:gd name="connsiteX87" fmla="*/ 644795 w 1805390"/>
                <a:gd name="connsiteY87" fmla="*/ 729537 h 1805331"/>
                <a:gd name="connsiteX88" fmla="*/ 649320 w 1805390"/>
                <a:gd name="connsiteY88" fmla="*/ 752691 h 1805331"/>
                <a:gd name="connsiteX89" fmla="*/ 617057 w 1805390"/>
                <a:gd name="connsiteY89" fmla="*/ 829794 h 1805331"/>
                <a:gd name="connsiteX90" fmla="*/ 597546 w 1805390"/>
                <a:gd name="connsiteY90" fmla="*/ 842782 h 1805331"/>
                <a:gd name="connsiteX91" fmla="*/ 512451 w 1805390"/>
                <a:gd name="connsiteY91" fmla="*/ 842782 h 1805331"/>
                <a:gd name="connsiteX92" fmla="*/ 512451 w 1805390"/>
                <a:gd name="connsiteY92" fmla="*/ 962667 h 1805331"/>
                <a:gd name="connsiteX93" fmla="*/ 597781 w 1805390"/>
                <a:gd name="connsiteY93" fmla="*/ 962667 h 1805331"/>
                <a:gd name="connsiteX94" fmla="*/ 617350 w 1805390"/>
                <a:gd name="connsiteY94" fmla="*/ 975831 h 1805331"/>
                <a:gd name="connsiteX95" fmla="*/ 649085 w 1805390"/>
                <a:gd name="connsiteY95" fmla="*/ 1053169 h 1805331"/>
                <a:gd name="connsiteX96" fmla="*/ 644442 w 1805390"/>
                <a:gd name="connsiteY96" fmla="*/ 1076205 h 1805331"/>
                <a:gd name="connsiteX97" fmla="*/ 584382 w 1805390"/>
                <a:gd name="connsiteY97" fmla="*/ 1136265 h 1805331"/>
                <a:gd name="connsiteX98" fmla="*/ 669124 w 1805390"/>
                <a:gd name="connsiteY98" fmla="*/ 1221067 h 1805331"/>
                <a:gd name="connsiteX99" fmla="*/ 729537 w 1805390"/>
                <a:gd name="connsiteY99" fmla="*/ 1160654 h 1805331"/>
                <a:gd name="connsiteX100" fmla="*/ 752691 w 1805390"/>
                <a:gd name="connsiteY100" fmla="*/ 1156129 h 1805331"/>
                <a:gd name="connsiteX101" fmla="*/ 829794 w 1805390"/>
                <a:gd name="connsiteY101" fmla="*/ 1188451 h 1805331"/>
                <a:gd name="connsiteX102" fmla="*/ 842782 w 1805390"/>
                <a:gd name="connsiteY102" fmla="*/ 1207962 h 1805331"/>
                <a:gd name="connsiteX103" fmla="*/ 842723 w 1805390"/>
                <a:gd name="connsiteY103" fmla="*/ 1292880 h 1805331"/>
                <a:gd name="connsiteX104" fmla="*/ 842723 w 1805390"/>
                <a:gd name="connsiteY104" fmla="*/ 1292880 h 1805331"/>
                <a:gd name="connsiteX105" fmla="*/ 902665 w 1805390"/>
                <a:gd name="connsiteY105" fmla="*/ 1100124 h 1805331"/>
                <a:gd name="connsiteX106" fmla="*/ 705207 w 1805390"/>
                <a:gd name="connsiteY106" fmla="*/ 902665 h 1805331"/>
                <a:gd name="connsiteX107" fmla="*/ 902665 w 1805390"/>
                <a:gd name="connsiteY107" fmla="*/ 705207 h 1805331"/>
                <a:gd name="connsiteX108" fmla="*/ 1100124 w 1805390"/>
                <a:gd name="connsiteY108" fmla="*/ 902665 h 1805331"/>
                <a:gd name="connsiteX109" fmla="*/ 902665 w 1805390"/>
                <a:gd name="connsiteY109" fmla="*/ 1100124 h 1805331"/>
                <a:gd name="connsiteX110" fmla="*/ 902665 w 1805390"/>
                <a:gd name="connsiteY110" fmla="*/ 747520 h 1805331"/>
                <a:gd name="connsiteX111" fmla="*/ 747520 w 1805390"/>
                <a:gd name="connsiteY111" fmla="*/ 902665 h 1805331"/>
                <a:gd name="connsiteX112" fmla="*/ 902665 w 1805390"/>
                <a:gd name="connsiteY112" fmla="*/ 1057811 h 1805331"/>
                <a:gd name="connsiteX113" fmla="*/ 1057811 w 1805390"/>
                <a:gd name="connsiteY113" fmla="*/ 902665 h 1805331"/>
                <a:gd name="connsiteX114" fmla="*/ 902665 w 1805390"/>
                <a:gd name="connsiteY114" fmla="*/ 747520 h 1805331"/>
                <a:gd name="connsiteX115" fmla="*/ 902665 w 1805390"/>
                <a:gd name="connsiteY115" fmla="*/ 1805331 h 1805331"/>
                <a:gd name="connsiteX116" fmla="*/ 218614 w 1805390"/>
                <a:gd name="connsiteY116" fmla="*/ 1491631 h 1805331"/>
                <a:gd name="connsiteX117" fmla="*/ 218614 w 1805390"/>
                <a:gd name="connsiteY117" fmla="*/ 1725407 h 1805331"/>
                <a:gd name="connsiteX118" fmla="*/ 176302 w 1805390"/>
                <a:gd name="connsiteY118" fmla="*/ 1725407 h 1805331"/>
                <a:gd name="connsiteX119" fmla="*/ 176302 w 1805390"/>
                <a:gd name="connsiteY119" fmla="*/ 1410415 h 1805331"/>
                <a:gd name="connsiteX120" fmla="*/ 491294 w 1805390"/>
                <a:gd name="connsiteY120" fmla="*/ 1410415 h 1805331"/>
                <a:gd name="connsiteX121" fmla="*/ 491294 w 1805390"/>
                <a:gd name="connsiteY121" fmla="*/ 1452786 h 1805331"/>
                <a:gd name="connsiteX122" fmla="*/ 241122 w 1805390"/>
                <a:gd name="connsiteY122" fmla="*/ 1452786 h 1805331"/>
                <a:gd name="connsiteX123" fmla="*/ 902665 w 1805390"/>
                <a:gd name="connsiteY123" fmla="*/ 1763018 h 1805331"/>
                <a:gd name="connsiteX124" fmla="*/ 1805390 w 1805390"/>
                <a:gd name="connsiteY124" fmla="*/ 902665 h 1805331"/>
                <a:gd name="connsiteX125" fmla="*/ 902665 w 1805390"/>
                <a:gd name="connsiteY125" fmla="*/ 1805331 h 1805331"/>
                <a:gd name="connsiteX126" fmla="*/ 42312 w 1805390"/>
                <a:gd name="connsiteY126" fmla="*/ 902665 h 1805331"/>
                <a:gd name="connsiteX127" fmla="*/ 0 w 1805390"/>
                <a:gd name="connsiteY127" fmla="*/ 902665 h 1805331"/>
                <a:gd name="connsiteX128" fmla="*/ 902665 w 1805390"/>
                <a:gd name="connsiteY128" fmla="*/ 0 h 1805331"/>
                <a:gd name="connsiteX129" fmla="*/ 1586717 w 1805390"/>
                <a:gd name="connsiteY129" fmla="*/ 313641 h 1805331"/>
                <a:gd name="connsiteX130" fmla="*/ 1586717 w 1805390"/>
                <a:gd name="connsiteY130" fmla="*/ 79924 h 1805331"/>
                <a:gd name="connsiteX131" fmla="*/ 1629088 w 1805390"/>
                <a:gd name="connsiteY131" fmla="*/ 79924 h 1805331"/>
                <a:gd name="connsiteX132" fmla="*/ 1629088 w 1805390"/>
                <a:gd name="connsiteY132" fmla="*/ 394916 h 1805331"/>
                <a:gd name="connsiteX133" fmla="*/ 1314036 w 1805390"/>
                <a:gd name="connsiteY133" fmla="*/ 394916 h 1805331"/>
                <a:gd name="connsiteX134" fmla="*/ 1314036 w 1805390"/>
                <a:gd name="connsiteY134" fmla="*/ 352604 h 1805331"/>
                <a:gd name="connsiteX135" fmla="*/ 1564209 w 1805390"/>
                <a:gd name="connsiteY135" fmla="*/ 352604 h 1805331"/>
                <a:gd name="connsiteX136" fmla="*/ 902665 w 1805390"/>
                <a:gd name="connsiteY136" fmla="*/ 42312 h 1805331"/>
                <a:gd name="connsiteX137" fmla="*/ 42312 w 1805390"/>
                <a:gd name="connsiteY137" fmla="*/ 902665 h 1805331"/>
                <a:gd name="connsiteX0" fmla="*/ 983764 w 1629088"/>
                <a:gd name="connsiteY0" fmla="*/ 1335193 h 1827528"/>
                <a:gd name="connsiteX1" fmla="*/ 821567 w 1629088"/>
                <a:gd name="connsiteY1" fmla="*/ 1335193 h 1827528"/>
                <a:gd name="connsiteX2" fmla="*/ 800410 w 1629088"/>
                <a:gd name="connsiteY2" fmla="*/ 1314036 h 1827528"/>
                <a:gd name="connsiteX3" fmla="*/ 800410 w 1629088"/>
                <a:gd name="connsiteY3" fmla="*/ 1221948 h 1827528"/>
                <a:gd name="connsiteX4" fmla="*/ 749342 w 1629088"/>
                <a:gd name="connsiteY4" fmla="*/ 1200616 h 1827528"/>
                <a:gd name="connsiteX5" fmla="*/ 684051 w 1629088"/>
                <a:gd name="connsiteY5" fmla="*/ 1265906 h 1827528"/>
                <a:gd name="connsiteX6" fmla="*/ 669124 w 1629088"/>
                <a:gd name="connsiteY6" fmla="*/ 1272077 h 1827528"/>
                <a:gd name="connsiteX7" fmla="*/ 669124 w 1629088"/>
                <a:gd name="connsiteY7" fmla="*/ 1272077 h 1827528"/>
                <a:gd name="connsiteX8" fmla="*/ 654197 w 1629088"/>
                <a:gd name="connsiteY8" fmla="*/ 1265906 h 1827528"/>
                <a:gd name="connsiteX9" fmla="*/ 539484 w 1629088"/>
                <a:gd name="connsiteY9" fmla="*/ 1151192 h 1827528"/>
                <a:gd name="connsiteX10" fmla="*/ 539484 w 1629088"/>
                <a:gd name="connsiteY10" fmla="*/ 1121221 h 1827528"/>
                <a:gd name="connsiteX11" fmla="*/ 604598 w 1629088"/>
                <a:gd name="connsiteY11" fmla="*/ 1056166 h 1827528"/>
                <a:gd name="connsiteX12" fmla="*/ 583618 w 1629088"/>
                <a:gd name="connsiteY12" fmla="*/ 1004979 h 1827528"/>
                <a:gd name="connsiteX13" fmla="*/ 491294 w 1629088"/>
                <a:gd name="connsiteY13" fmla="*/ 1004979 h 1827528"/>
                <a:gd name="connsiteX14" fmla="*/ 470138 w 1629088"/>
                <a:gd name="connsiteY14" fmla="*/ 983823 h 1827528"/>
                <a:gd name="connsiteX15" fmla="*/ 470138 w 1629088"/>
                <a:gd name="connsiteY15" fmla="*/ 821625 h 1827528"/>
                <a:gd name="connsiteX16" fmla="*/ 491294 w 1629088"/>
                <a:gd name="connsiteY16" fmla="*/ 800469 h 1827528"/>
                <a:gd name="connsiteX17" fmla="*/ 583383 w 1629088"/>
                <a:gd name="connsiteY17" fmla="*/ 800469 h 1827528"/>
                <a:gd name="connsiteX18" fmla="*/ 604715 w 1629088"/>
                <a:gd name="connsiteY18" fmla="*/ 749400 h 1827528"/>
                <a:gd name="connsiteX19" fmla="*/ 539484 w 1629088"/>
                <a:gd name="connsiteY19" fmla="*/ 684051 h 1827528"/>
                <a:gd name="connsiteX20" fmla="*/ 539484 w 1629088"/>
                <a:gd name="connsiteY20" fmla="*/ 654139 h 1827528"/>
                <a:gd name="connsiteX21" fmla="*/ 654139 w 1629088"/>
                <a:gd name="connsiteY21" fmla="*/ 539425 h 1827528"/>
                <a:gd name="connsiteX22" fmla="*/ 684051 w 1629088"/>
                <a:gd name="connsiteY22" fmla="*/ 539425 h 1827528"/>
                <a:gd name="connsiteX23" fmla="*/ 749165 w 1629088"/>
                <a:gd name="connsiteY23" fmla="*/ 604598 h 1827528"/>
                <a:gd name="connsiteX24" fmla="*/ 800410 w 1629088"/>
                <a:gd name="connsiteY24" fmla="*/ 583618 h 1827528"/>
                <a:gd name="connsiteX25" fmla="*/ 800410 w 1629088"/>
                <a:gd name="connsiteY25" fmla="*/ 491294 h 1827528"/>
                <a:gd name="connsiteX26" fmla="*/ 821567 w 1629088"/>
                <a:gd name="connsiteY26" fmla="*/ 470138 h 1827528"/>
                <a:gd name="connsiteX27" fmla="*/ 983764 w 1629088"/>
                <a:gd name="connsiteY27" fmla="*/ 470138 h 1827528"/>
                <a:gd name="connsiteX28" fmla="*/ 1004921 w 1629088"/>
                <a:gd name="connsiteY28" fmla="*/ 491294 h 1827528"/>
                <a:gd name="connsiteX29" fmla="*/ 1004921 w 1629088"/>
                <a:gd name="connsiteY29" fmla="*/ 583383 h 1827528"/>
                <a:gd name="connsiteX30" fmla="*/ 1055931 w 1629088"/>
                <a:gd name="connsiteY30" fmla="*/ 604715 h 1827528"/>
                <a:gd name="connsiteX31" fmla="*/ 1121162 w 1629088"/>
                <a:gd name="connsiteY31" fmla="*/ 539425 h 1827528"/>
                <a:gd name="connsiteX32" fmla="*/ 1151134 w 1629088"/>
                <a:gd name="connsiteY32" fmla="*/ 539425 h 1827528"/>
                <a:gd name="connsiteX33" fmla="*/ 1265847 w 1629088"/>
                <a:gd name="connsiteY33" fmla="*/ 654139 h 1827528"/>
                <a:gd name="connsiteX34" fmla="*/ 1272018 w 1629088"/>
                <a:gd name="connsiteY34" fmla="*/ 669066 h 1827528"/>
                <a:gd name="connsiteX35" fmla="*/ 1265847 w 1629088"/>
                <a:gd name="connsiteY35" fmla="*/ 683992 h 1827528"/>
                <a:gd name="connsiteX36" fmla="*/ 1200674 w 1629088"/>
                <a:gd name="connsiteY36" fmla="*/ 749107 h 1827528"/>
                <a:gd name="connsiteX37" fmla="*/ 1221654 w 1629088"/>
                <a:gd name="connsiteY37" fmla="*/ 800352 h 1827528"/>
                <a:gd name="connsiteX38" fmla="*/ 1314036 w 1629088"/>
                <a:gd name="connsiteY38" fmla="*/ 800352 h 1827528"/>
                <a:gd name="connsiteX39" fmla="*/ 1335193 w 1629088"/>
                <a:gd name="connsiteY39" fmla="*/ 821508 h 1827528"/>
                <a:gd name="connsiteX40" fmla="*/ 1335193 w 1629088"/>
                <a:gd name="connsiteY40" fmla="*/ 983706 h 1827528"/>
                <a:gd name="connsiteX41" fmla="*/ 1314036 w 1629088"/>
                <a:gd name="connsiteY41" fmla="*/ 1004862 h 1827528"/>
                <a:gd name="connsiteX42" fmla="*/ 1221948 w 1629088"/>
                <a:gd name="connsiteY42" fmla="*/ 1004862 h 1827528"/>
                <a:gd name="connsiteX43" fmla="*/ 1200616 w 1629088"/>
                <a:gd name="connsiteY43" fmla="*/ 1055872 h 1827528"/>
                <a:gd name="connsiteX44" fmla="*/ 1265906 w 1629088"/>
                <a:gd name="connsiteY44" fmla="*/ 1121103 h 1827528"/>
                <a:gd name="connsiteX45" fmla="*/ 1272077 w 1629088"/>
                <a:gd name="connsiteY45" fmla="*/ 1136089 h 1827528"/>
                <a:gd name="connsiteX46" fmla="*/ 1265906 w 1629088"/>
                <a:gd name="connsiteY46" fmla="*/ 1151075 h 1827528"/>
                <a:gd name="connsiteX47" fmla="*/ 1151192 w 1629088"/>
                <a:gd name="connsiteY47" fmla="*/ 1265789 h 1827528"/>
                <a:gd name="connsiteX48" fmla="*/ 1136207 w 1629088"/>
                <a:gd name="connsiteY48" fmla="*/ 1271959 h 1827528"/>
                <a:gd name="connsiteX49" fmla="*/ 1136207 w 1629088"/>
                <a:gd name="connsiteY49" fmla="*/ 1271959 h 1827528"/>
                <a:gd name="connsiteX50" fmla="*/ 1121221 w 1629088"/>
                <a:gd name="connsiteY50" fmla="*/ 1265789 h 1827528"/>
                <a:gd name="connsiteX51" fmla="*/ 1056166 w 1629088"/>
                <a:gd name="connsiteY51" fmla="*/ 1200616 h 1827528"/>
                <a:gd name="connsiteX52" fmla="*/ 1004979 w 1629088"/>
                <a:gd name="connsiteY52" fmla="*/ 1221596 h 1827528"/>
                <a:gd name="connsiteX53" fmla="*/ 1004979 w 1629088"/>
                <a:gd name="connsiteY53" fmla="*/ 1314036 h 1827528"/>
                <a:gd name="connsiteX54" fmla="*/ 983764 w 1629088"/>
                <a:gd name="connsiteY54" fmla="*/ 1335193 h 1827528"/>
                <a:gd name="connsiteX55" fmla="*/ 842723 w 1629088"/>
                <a:gd name="connsiteY55" fmla="*/ 1292880 h 1827528"/>
                <a:gd name="connsiteX56" fmla="*/ 962608 w 1629088"/>
                <a:gd name="connsiteY56" fmla="*/ 1292880 h 1827528"/>
                <a:gd name="connsiteX57" fmla="*/ 962608 w 1629088"/>
                <a:gd name="connsiteY57" fmla="*/ 1207550 h 1827528"/>
                <a:gd name="connsiteX58" fmla="*/ 975772 w 1629088"/>
                <a:gd name="connsiteY58" fmla="*/ 1187981 h 1827528"/>
                <a:gd name="connsiteX59" fmla="*/ 1053110 w 1629088"/>
                <a:gd name="connsiteY59" fmla="*/ 1156246 h 1827528"/>
                <a:gd name="connsiteX60" fmla="*/ 1076146 w 1629088"/>
                <a:gd name="connsiteY60" fmla="*/ 1160830 h 1827528"/>
                <a:gd name="connsiteX61" fmla="*/ 1136207 w 1629088"/>
                <a:gd name="connsiteY61" fmla="*/ 1221008 h 1827528"/>
                <a:gd name="connsiteX62" fmla="*/ 1221008 w 1629088"/>
                <a:gd name="connsiteY62" fmla="*/ 1136207 h 1827528"/>
                <a:gd name="connsiteX63" fmla="*/ 1160595 w 1629088"/>
                <a:gd name="connsiteY63" fmla="*/ 1075911 h 1827528"/>
                <a:gd name="connsiteX64" fmla="*/ 1156070 w 1629088"/>
                <a:gd name="connsiteY64" fmla="*/ 1052757 h 1827528"/>
                <a:gd name="connsiteX65" fmla="*/ 1188392 w 1629088"/>
                <a:gd name="connsiteY65" fmla="*/ 975654 h 1827528"/>
                <a:gd name="connsiteX66" fmla="*/ 1207903 w 1629088"/>
                <a:gd name="connsiteY66" fmla="*/ 962608 h 1827528"/>
                <a:gd name="connsiteX67" fmla="*/ 1292880 w 1629088"/>
                <a:gd name="connsiteY67" fmla="*/ 962608 h 1827528"/>
                <a:gd name="connsiteX68" fmla="*/ 1292880 w 1629088"/>
                <a:gd name="connsiteY68" fmla="*/ 842723 h 1827528"/>
                <a:gd name="connsiteX69" fmla="*/ 1207550 w 1629088"/>
                <a:gd name="connsiteY69" fmla="*/ 842723 h 1827528"/>
                <a:gd name="connsiteX70" fmla="*/ 1187981 w 1629088"/>
                <a:gd name="connsiteY70" fmla="*/ 829618 h 1827528"/>
                <a:gd name="connsiteX71" fmla="*/ 1156246 w 1629088"/>
                <a:gd name="connsiteY71" fmla="*/ 752280 h 1827528"/>
                <a:gd name="connsiteX72" fmla="*/ 1160830 w 1629088"/>
                <a:gd name="connsiteY72" fmla="*/ 729302 h 1827528"/>
                <a:gd name="connsiteX73" fmla="*/ 1221008 w 1629088"/>
                <a:gd name="connsiteY73" fmla="*/ 669183 h 1827528"/>
                <a:gd name="connsiteX74" fmla="*/ 1136207 w 1629088"/>
                <a:gd name="connsiteY74" fmla="*/ 584382 h 1827528"/>
                <a:gd name="connsiteX75" fmla="*/ 1075911 w 1629088"/>
                <a:gd name="connsiteY75" fmla="*/ 644736 h 1827528"/>
                <a:gd name="connsiteX76" fmla="*/ 1052757 w 1629088"/>
                <a:gd name="connsiteY76" fmla="*/ 649320 h 1827528"/>
                <a:gd name="connsiteX77" fmla="*/ 975654 w 1629088"/>
                <a:gd name="connsiteY77" fmla="*/ 617057 h 1827528"/>
                <a:gd name="connsiteX78" fmla="*/ 962608 w 1629088"/>
                <a:gd name="connsiteY78" fmla="*/ 597546 h 1827528"/>
                <a:gd name="connsiteX79" fmla="*/ 962608 w 1629088"/>
                <a:gd name="connsiteY79" fmla="*/ 512451 h 1827528"/>
                <a:gd name="connsiteX80" fmla="*/ 842723 w 1629088"/>
                <a:gd name="connsiteY80" fmla="*/ 512451 h 1827528"/>
                <a:gd name="connsiteX81" fmla="*/ 842723 w 1629088"/>
                <a:gd name="connsiteY81" fmla="*/ 597781 h 1827528"/>
                <a:gd name="connsiteX82" fmla="*/ 829618 w 1629088"/>
                <a:gd name="connsiteY82" fmla="*/ 617350 h 1827528"/>
                <a:gd name="connsiteX83" fmla="*/ 752280 w 1629088"/>
                <a:gd name="connsiteY83" fmla="*/ 649085 h 1827528"/>
                <a:gd name="connsiteX84" fmla="*/ 729302 w 1629088"/>
                <a:gd name="connsiteY84" fmla="*/ 644442 h 1827528"/>
                <a:gd name="connsiteX85" fmla="*/ 669183 w 1629088"/>
                <a:gd name="connsiteY85" fmla="*/ 584323 h 1827528"/>
                <a:gd name="connsiteX86" fmla="*/ 584441 w 1629088"/>
                <a:gd name="connsiteY86" fmla="*/ 669124 h 1827528"/>
                <a:gd name="connsiteX87" fmla="*/ 644795 w 1629088"/>
                <a:gd name="connsiteY87" fmla="*/ 729537 h 1827528"/>
                <a:gd name="connsiteX88" fmla="*/ 649320 w 1629088"/>
                <a:gd name="connsiteY88" fmla="*/ 752691 h 1827528"/>
                <a:gd name="connsiteX89" fmla="*/ 617057 w 1629088"/>
                <a:gd name="connsiteY89" fmla="*/ 829794 h 1827528"/>
                <a:gd name="connsiteX90" fmla="*/ 597546 w 1629088"/>
                <a:gd name="connsiteY90" fmla="*/ 842782 h 1827528"/>
                <a:gd name="connsiteX91" fmla="*/ 512451 w 1629088"/>
                <a:gd name="connsiteY91" fmla="*/ 842782 h 1827528"/>
                <a:gd name="connsiteX92" fmla="*/ 512451 w 1629088"/>
                <a:gd name="connsiteY92" fmla="*/ 962667 h 1827528"/>
                <a:gd name="connsiteX93" fmla="*/ 597781 w 1629088"/>
                <a:gd name="connsiteY93" fmla="*/ 962667 h 1827528"/>
                <a:gd name="connsiteX94" fmla="*/ 617350 w 1629088"/>
                <a:gd name="connsiteY94" fmla="*/ 975831 h 1827528"/>
                <a:gd name="connsiteX95" fmla="*/ 649085 w 1629088"/>
                <a:gd name="connsiteY95" fmla="*/ 1053169 h 1827528"/>
                <a:gd name="connsiteX96" fmla="*/ 644442 w 1629088"/>
                <a:gd name="connsiteY96" fmla="*/ 1076205 h 1827528"/>
                <a:gd name="connsiteX97" fmla="*/ 584382 w 1629088"/>
                <a:gd name="connsiteY97" fmla="*/ 1136265 h 1827528"/>
                <a:gd name="connsiteX98" fmla="*/ 669124 w 1629088"/>
                <a:gd name="connsiteY98" fmla="*/ 1221067 h 1827528"/>
                <a:gd name="connsiteX99" fmla="*/ 729537 w 1629088"/>
                <a:gd name="connsiteY99" fmla="*/ 1160654 h 1827528"/>
                <a:gd name="connsiteX100" fmla="*/ 752691 w 1629088"/>
                <a:gd name="connsiteY100" fmla="*/ 1156129 h 1827528"/>
                <a:gd name="connsiteX101" fmla="*/ 829794 w 1629088"/>
                <a:gd name="connsiteY101" fmla="*/ 1188451 h 1827528"/>
                <a:gd name="connsiteX102" fmla="*/ 842782 w 1629088"/>
                <a:gd name="connsiteY102" fmla="*/ 1207962 h 1827528"/>
                <a:gd name="connsiteX103" fmla="*/ 842723 w 1629088"/>
                <a:gd name="connsiteY103" fmla="*/ 1292880 h 1827528"/>
                <a:gd name="connsiteX104" fmla="*/ 842723 w 1629088"/>
                <a:gd name="connsiteY104" fmla="*/ 1292880 h 1827528"/>
                <a:gd name="connsiteX105" fmla="*/ 902665 w 1629088"/>
                <a:gd name="connsiteY105" fmla="*/ 1100124 h 1827528"/>
                <a:gd name="connsiteX106" fmla="*/ 705207 w 1629088"/>
                <a:gd name="connsiteY106" fmla="*/ 902665 h 1827528"/>
                <a:gd name="connsiteX107" fmla="*/ 902665 w 1629088"/>
                <a:gd name="connsiteY107" fmla="*/ 705207 h 1827528"/>
                <a:gd name="connsiteX108" fmla="*/ 1100124 w 1629088"/>
                <a:gd name="connsiteY108" fmla="*/ 902665 h 1827528"/>
                <a:gd name="connsiteX109" fmla="*/ 902665 w 1629088"/>
                <a:gd name="connsiteY109" fmla="*/ 1100124 h 1827528"/>
                <a:gd name="connsiteX110" fmla="*/ 902665 w 1629088"/>
                <a:gd name="connsiteY110" fmla="*/ 747520 h 1827528"/>
                <a:gd name="connsiteX111" fmla="*/ 747520 w 1629088"/>
                <a:gd name="connsiteY111" fmla="*/ 902665 h 1827528"/>
                <a:gd name="connsiteX112" fmla="*/ 902665 w 1629088"/>
                <a:gd name="connsiteY112" fmla="*/ 1057811 h 1827528"/>
                <a:gd name="connsiteX113" fmla="*/ 1057811 w 1629088"/>
                <a:gd name="connsiteY113" fmla="*/ 902665 h 1827528"/>
                <a:gd name="connsiteX114" fmla="*/ 902665 w 1629088"/>
                <a:gd name="connsiteY114" fmla="*/ 747520 h 1827528"/>
                <a:gd name="connsiteX115" fmla="*/ 902665 w 1629088"/>
                <a:gd name="connsiteY115" fmla="*/ 1805331 h 1827528"/>
                <a:gd name="connsiteX116" fmla="*/ 218614 w 1629088"/>
                <a:gd name="connsiteY116" fmla="*/ 1491631 h 1827528"/>
                <a:gd name="connsiteX117" fmla="*/ 218614 w 1629088"/>
                <a:gd name="connsiteY117" fmla="*/ 1725407 h 1827528"/>
                <a:gd name="connsiteX118" fmla="*/ 176302 w 1629088"/>
                <a:gd name="connsiteY118" fmla="*/ 1725407 h 1827528"/>
                <a:gd name="connsiteX119" fmla="*/ 176302 w 1629088"/>
                <a:gd name="connsiteY119" fmla="*/ 1410415 h 1827528"/>
                <a:gd name="connsiteX120" fmla="*/ 491294 w 1629088"/>
                <a:gd name="connsiteY120" fmla="*/ 1410415 h 1827528"/>
                <a:gd name="connsiteX121" fmla="*/ 491294 w 1629088"/>
                <a:gd name="connsiteY121" fmla="*/ 1452786 h 1827528"/>
                <a:gd name="connsiteX122" fmla="*/ 241122 w 1629088"/>
                <a:gd name="connsiteY122" fmla="*/ 1452786 h 1827528"/>
                <a:gd name="connsiteX123" fmla="*/ 902665 w 1629088"/>
                <a:gd name="connsiteY123" fmla="*/ 1763018 h 1827528"/>
                <a:gd name="connsiteX124" fmla="*/ 902665 w 1629088"/>
                <a:gd name="connsiteY124" fmla="*/ 1805331 h 1827528"/>
                <a:gd name="connsiteX125" fmla="*/ 42312 w 1629088"/>
                <a:gd name="connsiteY125" fmla="*/ 902665 h 1827528"/>
                <a:gd name="connsiteX126" fmla="*/ 0 w 1629088"/>
                <a:gd name="connsiteY126" fmla="*/ 902665 h 1827528"/>
                <a:gd name="connsiteX127" fmla="*/ 902665 w 1629088"/>
                <a:gd name="connsiteY127" fmla="*/ 0 h 1827528"/>
                <a:gd name="connsiteX128" fmla="*/ 1586717 w 1629088"/>
                <a:gd name="connsiteY128" fmla="*/ 313641 h 1827528"/>
                <a:gd name="connsiteX129" fmla="*/ 1586717 w 1629088"/>
                <a:gd name="connsiteY129" fmla="*/ 79924 h 1827528"/>
                <a:gd name="connsiteX130" fmla="*/ 1629088 w 1629088"/>
                <a:gd name="connsiteY130" fmla="*/ 79924 h 1827528"/>
                <a:gd name="connsiteX131" fmla="*/ 1629088 w 1629088"/>
                <a:gd name="connsiteY131" fmla="*/ 394916 h 1827528"/>
                <a:gd name="connsiteX132" fmla="*/ 1314036 w 1629088"/>
                <a:gd name="connsiteY132" fmla="*/ 394916 h 1827528"/>
                <a:gd name="connsiteX133" fmla="*/ 1314036 w 1629088"/>
                <a:gd name="connsiteY133" fmla="*/ 352604 h 1827528"/>
                <a:gd name="connsiteX134" fmla="*/ 1564209 w 1629088"/>
                <a:gd name="connsiteY134" fmla="*/ 352604 h 1827528"/>
                <a:gd name="connsiteX135" fmla="*/ 902665 w 1629088"/>
                <a:gd name="connsiteY135" fmla="*/ 42312 h 1827528"/>
                <a:gd name="connsiteX136" fmla="*/ 42312 w 1629088"/>
                <a:gd name="connsiteY136" fmla="*/ 902665 h 1827528"/>
                <a:gd name="connsiteX0" fmla="*/ 983764 w 1629088"/>
                <a:gd name="connsiteY0" fmla="*/ 1335193 h 1763131"/>
                <a:gd name="connsiteX1" fmla="*/ 821567 w 1629088"/>
                <a:gd name="connsiteY1" fmla="*/ 1335193 h 1763131"/>
                <a:gd name="connsiteX2" fmla="*/ 800410 w 1629088"/>
                <a:gd name="connsiteY2" fmla="*/ 1314036 h 1763131"/>
                <a:gd name="connsiteX3" fmla="*/ 800410 w 1629088"/>
                <a:gd name="connsiteY3" fmla="*/ 1221948 h 1763131"/>
                <a:gd name="connsiteX4" fmla="*/ 749342 w 1629088"/>
                <a:gd name="connsiteY4" fmla="*/ 1200616 h 1763131"/>
                <a:gd name="connsiteX5" fmla="*/ 684051 w 1629088"/>
                <a:gd name="connsiteY5" fmla="*/ 1265906 h 1763131"/>
                <a:gd name="connsiteX6" fmla="*/ 669124 w 1629088"/>
                <a:gd name="connsiteY6" fmla="*/ 1272077 h 1763131"/>
                <a:gd name="connsiteX7" fmla="*/ 669124 w 1629088"/>
                <a:gd name="connsiteY7" fmla="*/ 1272077 h 1763131"/>
                <a:gd name="connsiteX8" fmla="*/ 654197 w 1629088"/>
                <a:gd name="connsiteY8" fmla="*/ 1265906 h 1763131"/>
                <a:gd name="connsiteX9" fmla="*/ 539484 w 1629088"/>
                <a:gd name="connsiteY9" fmla="*/ 1151192 h 1763131"/>
                <a:gd name="connsiteX10" fmla="*/ 539484 w 1629088"/>
                <a:gd name="connsiteY10" fmla="*/ 1121221 h 1763131"/>
                <a:gd name="connsiteX11" fmla="*/ 604598 w 1629088"/>
                <a:gd name="connsiteY11" fmla="*/ 1056166 h 1763131"/>
                <a:gd name="connsiteX12" fmla="*/ 583618 w 1629088"/>
                <a:gd name="connsiteY12" fmla="*/ 1004979 h 1763131"/>
                <a:gd name="connsiteX13" fmla="*/ 491294 w 1629088"/>
                <a:gd name="connsiteY13" fmla="*/ 1004979 h 1763131"/>
                <a:gd name="connsiteX14" fmla="*/ 470138 w 1629088"/>
                <a:gd name="connsiteY14" fmla="*/ 983823 h 1763131"/>
                <a:gd name="connsiteX15" fmla="*/ 470138 w 1629088"/>
                <a:gd name="connsiteY15" fmla="*/ 821625 h 1763131"/>
                <a:gd name="connsiteX16" fmla="*/ 491294 w 1629088"/>
                <a:gd name="connsiteY16" fmla="*/ 800469 h 1763131"/>
                <a:gd name="connsiteX17" fmla="*/ 583383 w 1629088"/>
                <a:gd name="connsiteY17" fmla="*/ 800469 h 1763131"/>
                <a:gd name="connsiteX18" fmla="*/ 604715 w 1629088"/>
                <a:gd name="connsiteY18" fmla="*/ 749400 h 1763131"/>
                <a:gd name="connsiteX19" fmla="*/ 539484 w 1629088"/>
                <a:gd name="connsiteY19" fmla="*/ 684051 h 1763131"/>
                <a:gd name="connsiteX20" fmla="*/ 539484 w 1629088"/>
                <a:gd name="connsiteY20" fmla="*/ 654139 h 1763131"/>
                <a:gd name="connsiteX21" fmla="*/ 654139 w 1629088"/>
                <a:gd name="connsiteY21" fmla="*/ 539425 h 1763131"/>
                <a:gd name="connsiteX22" fmla="*/ 684051 w 1629088"/>
                <a:gd name="connsiteY22" fmla="*/ 539425 h 1763131"/>
                <a:gd name="connsiteX23" fmla="*/ 749165 w 1629088"/>
                <a:gd name="connsiteY23" fmla="*/ 604598 h 1763131"/>
                <a:gd name="connsiteX24" fmla="*/ 800410 w 1629088"/>
                <a:gd name="connsiteY24" fmla="*/ 583618 h 1763131"/>
                <a:gd name="connsiteX25" fmla="*/ 800410 w 1629088"/>
                <a:gd name="connsiteY25" fmla="*/ 491294 h 1763131"/>
                <a:gd name="connsiteX26" fmla="*/ 821567 w 1629088"/>
                <a:gd name="connsiteY26" fmla="*/ 470138 h 1763131"/>
                <a:gd name="connsiteX27" fmla="*/ 983764 w 1629088"/>
                <a:gd name="connsiteY27" fmla="*/ 470138 h 1763131"/>
                <a:gd name="connsiteX28" fmla="*/ 1004921 w 1629088"/>
                <a:gd name="connsiteY28" fmla="*/ 491294 h 1763131"/>
                <a:gd name="connsiteX29" fmla="*/ 1004921 w 1629088"/>
                <a:gd name="connsiteY29" fmla="*/ 583383 h 1763131"/>
                <a:gd name="connsiteX30" fmla="*/ 1055931 w 1629088"/>
                <a:gd name="connsiteY30" fmla="*/ 604715 h 1763131"/>
                <a:gd name="connsiteX31" fmla="*/ 1121162 w 1629088"/>
                <a:gd name="connsiteY31" fmla="*/ 539425 h 1763131"/>
                <a:gd name="connsiteX32" fmla="*/ 1151134 w 1629088"/>
                <a:gd name="connsiteY32" fmla="*/ 539425 h 1763131"/>
                <a:gd name="connsiteX33" fmla="*/ 1265847 w 1629088"/>
                <a:gd name="connsiteY33" fmla="*/ 654139 h 1763131"/>
                <a:gd name="connsiteX34" fmla="*/ 1272018 w 1629088"/>
                <a:gd name="connsiteY34" fmla="*/ 669066 h 1763131"/>
                <a:gd name="connsiteX35" fmla="*/ 1265847 w 1629088"/>
                <a:gd name="connsiteY35" fmla="*/ 683992 h 1763131"/>
                <a:gd name="connsiteX36" fmla="*/ 1200674 w 1629088"/>
                <a:gd name="connsiteY36" fmla="*/ 749107 h 1763131"/>
                <a:gd name="connsiteX37" fmla="*/ 1221654 w 1629088"/>
                <a:gd name="connsiteY37" fmla="*/ 800352 h 1763131"/>
                <a:gd name="connsiteX38" fmla="*/ 1314036 w 1629088"/>
                <a:gd name="connsiteY38" fmla="*/ 800352 h 1763131"/>
                <a:gd name="connsiteX39" fmla="*/ 1335193 w 1629088"/>
                <a:gd name="connsiteY39" fmla="*/ 821508 h 1763131"/>
                <a:gd name="connsiteX40" fmla="*/ 1335193 w 1629088"/>
                <a:gd name="connsiteY40" fmla="*/ 983706 h 1763131"/>
                <a:gd name="connsiteX41" fmla="*/ 1314036 w 1629088"/>
                <a:gd name="connsiteY41" fmla="*/ 1004862 h 1763131"/>
                <a:gd name="connsiteX42" fmla="*/ 1221948 w 1629088"/>
                <a:gd name="connsiteY42" fmla="*/ 1004862 h 1763131"/>
                <a:gd name="connsiteX43" fmla="*/ 1200616 w 1629088"/>
                <a:gd name="connsiteY43" fmla="*/ 1055872 h 1763131"/>
                <a:gd name="connsiteX44" fmla="*/ 1265906 w 1629088"/>
                <a:gd name="connsiteY44" fmla="*/ 1121103 h 1763131"/>
                <a:gd name="connsiteX45" fmla="*/ 1272077 w 1629088"/>
                <a:gd name="connsiteY45" fmla="*/ 1136089 h 1763131"/>
                <a:gd name="connsiteX46" fmla="*/ 1265906 w 1629088"/>
                <a:gd name="connsiteY46" fmla="*/ 1151075 h 1763131"/>
                <a:gd name="connsiteX47" fmla="*/ 1151192 w 1629088"/>
                <a:gd name="connsiteY47" fmla="*/ 1265789 h 1763131"/>
                <a:gd name="connsiteX48" fmla="*/ 1136207 w 1629088"/>
                <a:gd name="connsiteY48" fmla="*/ 1271959 h 1763131"/>
                <a:gd name="connsiteX49" fmla="*/ 1136207 w 1629088"/>
                <a:gd name="connsiteY49" fmla="*/ 1271959 h 1763131"/>
                <a:gd name="connsiteX50" fmla="*/ 1121221 w 1629088"/>
                <a:gd name="connsiteY50" fmla="*/ 1265789 h 1763131"/>
                <a:gd name="connsiteX51" fmla="*/ 1056166 w 1629088"/>
                <a:gd name="connsiteY51" fmla="*/ 1200616 h 1763131"/>
                <a:gd name="connsiteX52" fmla="*/ 1004979 w 1629088"/>
                <a:gd name="connsiteY52" fmla="*/ 1221596 h 1763131"/>
                <a:gd name="connsiteX53" fmla="*/ 1004979 w 1629088"/>
                <a:gd name="connsiteY53" fmla="*/ 1314036 h 1763131"/>
                <a:gd name="connsiteX54" fmla="*/ 983764 w 1629088"/>
                <a:gd name="connsiteY54" fmla="*/ 1335193 h 1763131"/>
                <a:gd name="connsiteX55" fmla="*/ 842723 w 1629088"/>
                <a:gd name="connsiteY55" fmla="*/ 1292880 h 1763131"/>
                <a:gd name="connsiteX56" fmla="*/ 962608 w 1629088"/>
                <a:gd name="connsiteY56" fmla="*/ 1292880 h 1763131"/>
                <a:gd name="connsiteX57" fmla="*/ 962608 w 1629088"/>
                <a:gd name="connsiteY57" fmla="*/ 1207550 h 1763131"/>
                <a:gd name="connsiteX58" fmla="*/ 975772 w 1629088"/>
                <a:gd name="connsiteY58" fmla="*/ 1187981 h 1763131"/>
                <a:gd name="connsiteX59" fmla="*/ 1053110 w 1629088"/>
                <a:gd name="connsiteY59" fmla="*/ 1156246 h 1763131"/>
                <a:gd name="connsiteX60" fmla="*/ 1076146 w 1629088"/>
                <a:gd name="connsiteY60" fmla="*/ 1160830 h 1763131"/>
                <a:gd name="connsiteX61" fmla="*/ 1136207 w 1629088"/>
                <a:gd name="connsiteY61" fmla="*/ 1221008 h 1763131"/>
                <a:gd name="connsiteX62" fmla="*/ 1221008 w 1629088"/>
                <a:gd name="connsiteY62" fmla="*/ 1136207 h 1763131"/>
                <a:gd name="connsiteX63" fmla="*/ 1160595 w 1629088"/>
                <a:gd name="connsiteY63" fmla="*/ 1075911 h 1763131"/>
                <a:gd name="connsiteX64" fmla="*/ 1156070 w 1629088"/>
                <a:gd name="connsiteY64" fmla="*/ 1052757 h 1763131"/>
                <a:gd name="connsiteX65" fmla="*/ 1188392 w 1629088"/>
                <a:gd name="connsiteY65" fmla="*/ 975654 h 1763131"/>
                <a:gd name="connsiteX66" fmla="*/ 1207903 w 1629088"/>
                <a:gd name="connsiteY66" fmla="*/ 962608 h 1763131"/>
                <a:gd name="connsiteX67" fmla="*/ 1292880 w 1629088"/>
                <a:gd name="connsiteY67" fmla="*/ 962608 h 1763131"/>
                <a:gd name="connsiteX68" fmla="*/ 1292880 w 1629088"/>
                <a:gd name="connsiteY68" fmla="*/ 842723 h 1763131"/>
                <a:gd name="connsiteX69" fmla="*/ 1207550 w 1629088"/>
                <a:gd name="connsiteY69" fmla="*/ 842723 h 1763131"/>
                <a:gd name="connsiteX70" fmla="*/ 1187981 w 1629088"/>
                <a:gd name="connsiteY70" fmla="*/ 829618 h 1763131"/>
                <a:gd name="connsiteX71" fmla="*/ 1156246 w 1629088"/>
                <a:gd name="connsiteY71" fmla="*/ 752280 h 1763131"/>
                <a:gd name="connsiteX72" fmla="*/ 1160830 w 1629088"/>
                <a:gd name="connsiteY72" fmla="*/ 729302 h 1763131"/>
                <a:gd name="connsiteX73" fmla="*/ 1221008 w 1629088"/>
                <a:gd name="connsiteY73" fmla="*/ 669183 h 1763131"/>
                <a:gd name="connsiteX74" fmla="*/ 1136207 w 1629088"/>
                <a:gd name="connsiteY74" fmla="*/ 584382 h 1763131"/>
                <a:gd name="connsiteX75" fmla="*/ 1075911 w 1629088"/>
                <a:gd name="connsiteY75" fmla="*/ 644736 h 1763131"/>
                <a:gd name="connsiteX76" fmla="*/ 1052757 w 1629088"/>
                <a:gd name="connsiteY76" fmla="*/ 649320 h 1763131"/>
                <a:gd name="connsiteX77" fmla="*/ 975654 w 1629088"/>
                <a:gd name="connsiteY77" fmla="*/ 617057 h 1763131"/>
                <a:gd name="connsiteX78" fmla="*/ 962608 w 1629088"/>
                <a:gd name="connsiteY78" fmla="*/ 597546 h 1763131"/>
                <a:gd name="connsiteX79" fmla="*/ 962608 w 1629088"/>
                <a:gd name="connsiteY79" fmla="*/ 512451 h 1763131"/>
                <a:gd name="connsiteX80" fmla="*/ 842723 w 1629088"/>
                <a:gd name="connsiteY80" fmla="*/ 512451 h 1763131"/>
                <a:gd name="connsiteX81" fmla="*/ 842723 w 1629088"/>
                <a:gd name="connsiteY81" fmla="*/ 597781 h 1763131"/>
                <a:gd name="connsiteX82" fmla="*/ 829618 w 1629088"/>
                <a:gd name="connsiteY82" fmla="*/ 617350 h 1763131"/>
                <a:gd name="connsiteX83" fmla="*/ 752280 w 1629088"/>
                <a:gd name="connsiteY83" fmla="*/ 649085 h 1763131"/>
                <a:gd name="connsiteX84" fmla="*/ 729302 w 1629088"/>
                <a:gd name="connsiteY84" fmla="*/ 644442 h 1763131"/>
                <a:gd name="connsiteX85" fmla="*/ 669183 w 1629088"/>
                <a:gd name="connsiteY85" fmla="*/ 584323 h 1763131"/>
                <a:gd name="connsiteX86" fmla="*/ 584441 w 1629088"/>
                <a:gd name="connsiteY86" fmla="*/ 669124 h 1763131"/>
                <a:gd name="connsiteX87" fmla="*/ 644795 w 1629088"/>
                <a:gd name="connsiteY87" fmla="*/ 729537 h 1763131"/>
                <a:gd name="connsiteX88" fmla="*/ 649320 w 1629088"/>
                <a:gd name="connsiteY88" fmla="*/ 752691 h 1763131"/>
                <a:gd name="connsiteX89" fmla="*/ 617057 w 1629088"/>
                <a:gd name="connsiteY89" fmla="*/ 829794 h 1763131"/>
                <a:gd name="connsiteX90" fmla="*/ 597546 w 1629088"/>
                <a:gd name="connsiteY90" fmla="*/ 842782 h 1763131"/>
                <a:gd name="connsiteX91" fmla="*/ 512451 w 1629088"/>
                <a:gd name="connsiteY91" fmla="*/ 842782 h 1763131"/>
                <a:gd name="connsiteX92" fmla="*/ 512451 w 1629088"/>
                <a:gd name="connsiteY92" fmla="*/ 962667 h 1763131"/>
                <a:gd name="connsiteX93" fmla="*/ 597781 w 1629088"/>
                <a:gd name="connsiteY93" fmla="*/ 962667 h 1763131"/>
                <a:gd name="connsiteX94" fmla="*/ 617350 w 1629088"/>
                <a:gd name="connsiteY94" fmla="*/ 975831 h 1763131"/>
                <a:gd name="connsiteX95" fmla="*/ 649085 w 1629088"/>
                <a:gd name="connsiteY95" fmla="*/ 1053169 h 1763131"/>
                <a:gd name="connsiteX96" fmla="*/ 644442 w 1629088"/>
                <a:gd name="connsiteY96" fmla="*/ 1076205 h 1763131"/>
                <a:gd name="connsiteX97" fmla="*/ 584382 w 1629088"/>
                <a:gd name="connsiteY97" fmla="*/ 1136265 h 1763131"/>
                <a:gd name="connsiteX98" fmla="*/ 669124 w 1629088"/>
                <a:gd name="connsiteY98" fmla="*/ 1221067 h 1763131"/>
                <a:gd name="connsiteX99" fmla="*/ 729537 w 1629088"/>
                <a:gd name="connsiteY99" fmla="*/ 1160654 h 1763131"/>
                <a:gd name="connsiteX100" fmla="*/ 752691 w 1629088"/>
                <a:gd name="connsiteY100" fmla="*/ 1156129 h 1763131"/>
                <a:gd name="connsiteX101" fmla="*/ 829794 w 1629088"/>
                <a:gd name="connsiteY101" fmla="*/ 1188451 h 1763131"/>
                <a:gd name="connsiteX102" fmla="*/ 842782 w 1629088"/>
                <a:gd name="connsiteY102" fmla="*/ 1207962 h 1763131"/>
                <a:gd name="connsiteX103" fmla="*/ 842723 w 1629088"/>
                <a:gd name="connsiteY103" fmla="*/ 1292880 h 1763131"/>
                <a:gd name="connsiteX104" fmla="*/ 842723 w 1629088"/>
                <a:gd name="connsiteY104" fmla="*/ 1292880 h 1763131"/>
                <a:gd name="connsiteX105" fmla="*/ 902665 w 1629088"/>
                <a:gd name="connsiteY105" fmla="*/ 1100124 h 1763131"/>
                <a:gd name="connsiteX106" fmla="*/ 705207 w 1629088"/>
                <a:gd name="connsiteY106" fmla="*/ 902665 h 1763131"/>
                <a:gd name="connsiteX107" fmla="*/ 902665 w 1629088"/>
                <a:gd name="connsiteY107" fmla="*/ 705207 h 1763131"/>
                <a:gd name="connsiteX108" fmla="*/ 1100124 w 1629088"/>
                <a:gd name="connsiteY108" fmla="*/ 902665 h 1763131"/>
                <a:gd name="connsiteX109" fmla="*/ 902665 w 1629088"/>
                <a:gd name="connsiteY109" fmla="*/ 1100124 h 1763131"/>
                <a:gd name="connsiteX110" fmla="*/ 902665 w 1629088"/>
                <a:gd name="connsiteY110" fmla="*/ 747520 h 1763131"/>
                <a:gd name="connsiteX111" fmla="*/ 747520 w 1629088"/>
                <a:gd name="connsiteY111" fmla="*/ 902665 h 1763131"/>
                <a:gd name="connsiteX112" fmla="*/ 902665 w 1629088"/>
                <a:gd name="connsiteY112" fmla="*/ 1057811 h 1763131"/>
                <a:gd name="connsiteX113" fmla="*/ 1057811 w 1629088"/>
                <a:gd name="connsiteY113" fmla="*/ 902665 h 1763131"/>
                <a:gd name="connsiteX114" fmla="*/ 902665 w 1629088"/>
                <a:gd name="connsiteY114" fmla="*/ 747520 h 1763131"/>
                <a:gd name="connsiteX115" fmla="*/ 902665 w 1629088"/>
                <a:gd name="connsiteY115" fmla="*/ 1763018 h 1763131"/>
                <a:gd name="connsiteX116" fmla="*/ 218614 w 1629088"/>
                <a:gd name="connsiteY116" fmla="*/ 1491631 h 1763131"/>
                <a:gd name="connsiteX117" fmla="*/ 218614 w 1629088"/>
                <a:gd name="connsiteY117" fmla="*/ 1725407 h 1763131"/>
                <a:gd name="connsiteX118" fmla="*/ 176302 w 1629088"/>
                <a:gd name="connsiteY118" fmla="*/ 1725407 h 1763131"/>
                <a:gd name="connsiteX119" fmla="*/ 176302 w 1629088"/>
                <a:gd name="connsiteY119" fmla="*/ 1410415 h 1763131"/>
                <a:gd name="connsiteX120" fmla="*/ 491294 w 1629088"/>
                <a:gd name="connsiteY120" fmla="*/ 1410415 h 1763131"/>
                <a:gd name="connsiteX121" fmla="*/ 491294 w 1629088"/>
                <a:gd name="connsiteY121" fmla="*/ 1452786 h 1763131"/>
                <a:gd name="connsiteX122" fmla="*/ 241122 w 1629088"/>
                <a:gd name="connsiteY122" fmla="*/ 1452786 h 1763131"/>
                <a:gd name="connsiteX123" fmla="*/ 902665 w 1629088"/>
                <a:gd name="connsiteY123" fmla="*/ 1763018 h 1763131"/>
                <a:gd name="connsiteX124" fmla="*/ 42312 w 1629088"/>
                <a:gd name="connsiteY124" fmla="*/ 902665 h 1763131"/>
                <a:gd name="connsiteX125" fmla="*/ 0 w 1629088"/>
                <a:gd name="connsiteY125" fmla="*/ 902665 h 1763131"/>
                <a:gd name="connsiteX126" fmla="*/ 902665 w 1629088"/>
                <a:gd name="connsiteY126" fmla="*/ 0 h 1763131"/>
                <a:gd name="connsiteX127" fmla="*/ 1586717 w 1629088"/>
                <a:gd name="connsiteY127" fmla="*/ 313641 h 1763131"/>
                <a:gd name="connsiteX128" fmla="*/ 1586717 w 1629088"/>
                <a:gd name="connsiteY128" fmla="*/ 79924 h 1763131"/>
                <a:gd name="connsiteX129" fmla="*/ 1629088 w 1629088"/>
                <a:gd name="connsiteY129" fmla="*/ 79924 h 1763131"/>
                <a:gd name="connsiteX130" fmla="*/ 1629088 w 1629088"/>
                <a:gd name="connsiteY130" fmla="*/ 394916 h 1763131"/>
                <a:gd name="connsiteX131" fmla="*/ 1314036 w 1629088"/>
                <a:gd name="connsiteY131" fmla="*/ 394916 h 1763131"/>
                <a:gd name="connsiteX132" fmla="*/ 1314036 w 1629088"/>
                <a:gd name="connsiteY132" fmla="*/ 352604 h 1763131"/>
                <a:gd name="connsiteX133" fmla="*/ 1564209 w 1629088"/>
                <a:gd name="connsiteY133" fmla="*/ 352604 h 1763131"/>
                <a:gd name="connsiteX134" fmla="*/ 902665 w 1629088"/>
                <a:gd name="connsiteY134" fmla="*/ 42312 h 1763131"/>
                <a:gd name="connsiteX135" fmla="*/ 42312 w 1629088"/>
                <a:gd name="connsiteY135" fmla="*/ 902665 h 1763131"/>
                <a:gd name="connsiteX0" fmla="*/ 983764 w 1629088"/>
                <a:gd name="connsiteY0" fmla="*/ 1335193 h 1725407"/>
                <a:gd name="connsiteX1" fmla="*/ 821567 w 1629088"/>
                <a:gd name="connsiteY1" fmla="*/ 1335193 h 1725407"/>
                <a:gd name="connsiteX2" fmla="*/ 800410 w 1629088"/>
                <a:gd name="connsiteY2" fmla="*/ 1314036 h 1725407"/>
                <a:gd name="connsiteX3" fmla="*/ 800410 w 1629088"/>
                <a:gd name="connsiteY3" fmla="*/ 1221948 h 1725407"/>
                <a:gd name="connsiteX4" fmla="*/ 749342 w 1629088"/>
                <a:gd name="connsiteY4" fmla="*/ 1200616 h 1725407"/>
                <a:gd name="connsiteX5" fmla="*/ 684051 w 1629088"/>
                <a:gd name="connsiteY5" fmla="*/ 1265906 h 1725407"/>
                <a:gd name="connsiteX6" fmla="*/ 669124 w 1629088"/>
                <a:gd name="connsiteY6" fmla="*/ 1272077 h 1725407"/>
                <a:gd name="connsiteX7" fmla="*/ 669124 w 1629088"/>
                <a:gd name="connsiteY7" fmla="*/ 1272077 h 1725407"/>
                <a:gd name="connsiteX8" fmla="*/ 654197 w 1629088"/>
                <a:gd name="connsiteY8" fmla="*/ 1265906 h 1725407"/>
                <a:gd name="connsiteX9" fmla="*/ 539484 w 1629088"/>
                <a:gd name="connsiteY9" fmla="*/ 1151192 h 1725407"/>
                <a:gd name="connsiteX10" fmla="*/ 539484 w 1629088"/>
                <a:gd name="connsiteY10" fmla="*/ 1121221 h 1725407"/>
                <a:gd name="connsiteX11" fmla="*/ 604598 w 1629088"/>
                <a:gd name="connsiteY11" fmla="*/ 1056166 h 1725407"/>
                <a:gd name="connsiteX12" fmla="*/ 583618 w 1629088"/>
                <a:gd name="connsiteY12" fmla="*/ 1004979 h 1725407"/>
                <a:gd name="connsiteX13" fmla="*/ 491294 w 1629088"/>
                <a:gd name="connsiteY13" fmla="*/ 1004979 h 1725407"/>
                <a:gd name="connsiteX14" fmla="*/ 470138 w 1629088"/>
                <a:gd name="connsiteY14" fmla="*/ 983823 h 1725407"/>
                <a:gd name="connsiteX15" fmla="*/ 470138 w 1629088"/>
                <a:gd name="connsiteY15" fmla="*/ 821625 h 1725407"/>
                <a:gd name="connsiteX16" fmla="*/ 491294 w 1629088"/>
                <a:gd name="connsiteY16" fmla="*/ 800469 h 1725407"/>
                <a:gd name="connsiteX17" fmla="*/ 583383 w 1629088"/>
                <a:gd name="connsiteY17" fmla="*/ 800469 h 1725407"/>
                <a:gd name="connsiteX18" fmla="*/ 604715 w 1629088"/>
                <a:gd name="connsiteY18" fmla="*/ 749400 h 1725407"/>
                <a:gd name="connsiteX19" fmla="*/ 539484 w 1629088"/>
                <a:gd name="connsiteY19" fmla="*/ 684051 h 1725407"/>
                <a:gd name="connsiteX20" fmla="*/ 539484 w 1629088"/>
                <a:gd name="connsiteY20" fmla="*/ 654139 h 1725407"/>
                <a:gd name="connsiteX21" fmla="*/ 654139 w 1629088"/>
                <a:gd name="connsiteY21" fmla="*/ 539425 h 1725407"/>
                <a:gd name="connsiteX22" fmla="*/ 684051 w 1629088"/>
                <a:gd name="connsiteY22" fmla="*/ 539425 h 1725407"/>
                <a:gd name="connsiteX23" fmla="*/ 749165 w 1629088"/>
                <a:gd name="connsiteY23" fmla="*/ 604598 h 1725407"/>
                <a:gd name="connsiteX24" fmla="*/ 800410 w 1629088"/>
                <a:gd name="connsiteY24" fmla="*/ 583618 h 1725407"/>
                <a:gd name="connsiteX25" fmla="*/ 800410 w 1629088"/>
                <a:gd name="connsiteY25" fmla="*/ 491294 h 1725407"/>
                <a:gd name="connsiteX26" fmla="*/ 821567 w 1629088"/>
                <a:gd name="connsiteY26" fmla="*/ 470138 h 1725407"/>
                <a:gd name="connsiteX27" fmla="*/ 983764 w 1629088"/>
                <a:gd name="connsiteY27" fmla="*/ 470138 h 1725407"/>
                <a:gd name="connsiteX28" fmla="*/ 1004921 w 1629088"/>
                <a:gd name="connsiteY28" fmla="*/ 491294 h 1725407"/>
                <a:gd name="connsiteX29" fmla="*/ 1004921 w 1629088"/>
                <a:gd name="connsiteY29" fmla="*/ 583383 h 1725407"/>
                <a:gd name="connsiteX30" fmla="*/ 1055931 w 1629088"/>
                <a:gd name="connsiteY30" fmla="*/ 604715 h 1725407"/>
                <a:gd name="connsiteX31" fmla="*/ 1121162 w 1629088"/>
                <a:gd name="connsiteY31" fmla="*/ 539425 h 1725407"/>
                <a:gd name="connsiteX32" fmla="*/ 1151134 w 1629088"/>
                <a:gd name="connsiteY32" fmla="*/ 539425 h 1725407"/>
                <a:gd name="connsiteX33" fmla="*/ 1265847 w 1629088"/>
                <a:gd name="connsiteY33" fmla="*/ 654139 h 1725407"/>
                <a:gd name="connsiteX34" fmla="*/ 1272018 w 1629088"/>
                <a:gd name="connsiteY34" fmla="*/ 669066 h 1725407"/>
                <a:gd name="connsiteX35" fmla="*/ 1265847 w 1629088"/>
                <a:gd name="connsiteY35" fmla="*/ 683992 h 1725407"/>
                <a:gd name="connsiteX36" fmla="*/ 1200674 w 1629088"/>
                <a:gd name="connsiteY36" fmla="*/ 749107 h 1725407"/>
                <a:gd name="connsiteX37" fmla="*/ 1221654 w 1629088"/>
                <a:gd name="connsiteY37" fmla="*/ 800352 h 1725407"/>
                <a:gd name="connsiteX38" fmla="*/ 1314036 w 1629088"/>
                <a:gd name="connsiteY38" fmla="*/ 800352 h 1725407"/>
                <a:gd name="connsiteX39" fmla="*/ 1335193 w 1629088"/>
                <a:gd name="connsiteY39" fmla="*/ 821508 h 1725407"/>
                <a:gd name="connsiteX40" fmla="*/ 1335193 w 1629088"/>
                <a:gd name="connsiteY40" fmla="*/ 983706 h 1725407"/>
                <a:gd name="connsiteX41" fmla="*/ 1314036 w 1629088"/>
                <a:gd name="connsiteY41" fmla="*/ 1004862 h 1725407"/>
                <a:gd name="connsiteX42" fmla="*/ 1221948 w 1629088"/>
                <a:gd name="connsiteY42" fmla="*/ 1004862 h 1725407"/>
                <a:gd name="connsiteX43" fmla="*/ 1200616 w 1629088"/>
                <a:gd name="connsiteY43" fmla="*/ 1055872 h 1725407"/>
                <a:gd name="connsiteX44" fmla="*/ 1265906 w 1629088"/>
                <a:gd name="connsiteY44" fmla="*/ 1121103 h 1725407"/>
                <a:gd name="connsiteX45" fmla="*/ 1272077 w 1629088"/>
                <a:gd name="connsiteY45" fmla="*/ 1136089 h 1725407"/>
                <a:gd name="connsiteX46" fmla="*/ 1265906 w 1629088"/>
                <a:gd name="connsiteY46" fmla="*/ 1151075 h 1725407"/>
                <a:gd name="connsiteX47" fmla="*/ 1151192 w 1629088"/>
                <a:gd name="connsiteY47" fmla="*/ 1265789 h 1725407"/>
                <a:gd name="connsiteX48" fmla="*/ 1136207 w 1629088"/>
                <a:gd name="connsiteY48" fmla="*/ 1271959 h 1725407"/>
                <a:gd name="connsiteX49" fmla="*/ 1136207 w 1629088"/>
                <a:gd name="connsiteY49" fmla="*/ 1271959 h 1725407"/>
                <a:gd name="connsiteX50" fmla="*/ 1121221 w 1629088"/>
                <a:gd name="connsiteY50" fmla="*/ 1265789 h 1725407"/>
                <a:gd name="connsiteX51" fmla="*/ 1056166 w 1629088"/>
                <a:gd name="connsiteY51" fmla="*/ 1200616 h 1725407"/>
                <a:gd name="connsiteX52" fmla="*/ 1004979 w 1629088"/>
                <a:gd name="connsiteY52" fmla="*/ 1221596 h 1725407"/>
                <a:gd name="connsiteX53" fmla="*/ 1004979 w 1629088"/>
                <a:gd name="connsiteY53" fmla="*/ 1314036 h 1725407"/>
                <a:gd name="connsiteX54" fmla="*/ 983764 w 1629088"/>
                <a:gd name="connsiteY54" fmla="*/ 1335193 h 1725407"/>
                <a:gd name="connsiteX55" fmla="*/ 842723 w 1629088"/>
                <a:gd name="connsiteY55" fmla="*/ 1292880 h 1725407"/>
                <a:gd name="connsiteX56" fmla="*/ 962608 w 1629088"/>
                <a:gd name="connsiteY56" fmla="*/ 1292880 h 1725407"/>
                <a:gd name="connsiteX57" fmla="*/ 962608 w 1629088"/>
                <a:gd name="connsiteY57" fmla="*/ 1207550 h 1725407"/>
                <a:gd name="connsiteX58" fmla="*/ 975772 w 1629088"/>
                <a:gd name="connsiteY58" fmla="*/ 1187981 h 1725407"/>
                <a:gd name="connsiteX59" fmla="*/ 1053110 w 1629088"/>
                <a:gd name="connsiteY59" fmla="*/ 1156246 h 1725407"/>
                <a:gd name="connsiteX60" fmla="*/ 1076146 w 1629088"/>
                <a:gd name="connsiteY60" fmla="*/ 1160830 h 1725407"/>
                <a:gd name="connsiteX61" fmla="*/ 1136207 w 1629088"/>
                <a:gd name="connsiteY61" fmla="*/ 1221008 h 1725407"/>
                <a:gd name="connsiteX62" fmla="*/ 1221008 w 1629088"/>
                <a:gd name="connsiteY62" fmla="*/ 1136207 h 1725407"/>
                <a:gd name="connsiteX63" fmla="*/ 1160595 w 1629088"/>
                <a:gd name="connsiteY63" fmla="*/ 1075911 h 1725407"/>
                <a:gd name="connsiteX64" fmla="*/ 1156070 w 1629088"/>
                <a:gd name="connsiteY64" fmla="*/ 1052757 h 1725407"/>
                <a:gd name="connsiteX65" fmla="*/ 1188392 w 1629088"/>
                <a:gd name="connsiteY65" fmla="*/ 975654 h 1725407"/>
                <a:gd name="connsiteX66" fmla="*/ 1207903 w 1629088"/>
                <a:gd name="connsiteY66" fmla="*/ 962608 h 1725407"/>
                <a:gd name="connsiteX67" fmla="*/ 1292880 w 1629088"/>
                <a:gd name="connsiteY67" fmla="*/ 962608 h 1725407"/>
                <a:gd name="connsiteX68" fmla="*/ 1292880 w 1629088"/>
                <a:gd name="connsiteY68" fmla="*/ 842723 h 1725407"/>
                <a:gd name="connsiteX69" fmla="*/ 1207550 w 1629088"/>
                <a:gd name="connsiteY69" fmla="*/ 842723 h 1725407"/>
                <a:gd name="connsiteX70" fmla="*/ 1187981 w 1629088"/>
                <a:gd name="connsiteY70" fmla="*/ 829618 h 1725407"/>
                <a:gd name="connsiteX71" fmla="*/ 1156246 w 1629088"/>
                <a:gd name="connsiteY71" fmla="*/ 752280 h 1725407"/>
                <a:gd name="connsiteX72" fmla="*/ 1160830 w 1629088"/>
                <a:gd name="connsiteY72" fmla="*/ 729302 h 1725407"/>
                <a:gd name="connsiteX73" fmla="*/ 1221008 w 1629088"/>
                <a:gd name="connsiteY73" fmla="*/ 669183 h 1725407"/>
                <a:gd name="connsiteX74" fmla="*/ 1136207 w 1629088"/>
                <a:gd name="connsiteY74" fmla="*/ 584382 h 1725407"/>
                <a:gd name="connsiteX75" fmla="*/ 1075911 w 1629088"/>
                <a:gd name="connsiteY75" fmla="*/ 644736 h 1725407"/>
                <a:gd name="connsiteX76" fmla="*/ 1052757 w 1629088"/>
                <a:gd name="connsiteY76" fmla="*/ 649320 h 1725407"/>
                <a:gd name="connsiteX77" fmla="*/ 975654 w 1629088"/>
                <a:gd name="connsiteY77" fmla="*/ 617057 h 1725407"/>
                <a:gd name="connsiteX78" fmla="*/ 962608 w 1629088"/>
                <a:gd name="connsiteY78" fmla="*/ 597546 h 1725407"/>
                <a:gd name="connsiteX79" fmla="*/ 962608 w 1629088"/>
                <a:gd name="connsiteY79" fmla="*/ 512451 h 1725407"/>
                <a:gd name="connsiteX80" fmla="*/ 842723 w 1629088"/>
                <a:gd name="connsiteY80" fmla="*/ 512451 h 1725407"/>
                <a:gd name="connsiteX81" fmla="*/ 842723 w 1629088"/>
                <a:gd name="connsiteY81" fmla="*/ 597781 h 1725407"/>
                <a:gd name="connsiteX82" fmla="*/ 829618 w 1629088"/>
                <a:gd name="connsiteY82" fmla="*/ 617350 h 1725407"/>
                <a:gd name="connsiteX83" fmla="*/ 752280 w 1629088"/>
                <a:gd name="connsiteY83" fmla="*/ 649085 h 1725407"/>
                <a:gd name="connsiteX84" fmla="*/ 729302 w 1629088"/>
                <a:gd name="connsiteY84" fmla="*/ 644442 h 1725407"/>
                <a:gd name="connsiteX85" fmla="*/ 669183 w 1629088"/>
                <a:gd name="connsiteY85" fmla="*/ 584323 h 1725407"/>
                <a:gd name="connsiteX86" fmla="*/ 584441 w 1629088"/>
                <a:gd name="connsiteY86" fmla="*/ 669124 h 1725407"/>
                <a:gd name="connsiteX87" fmla="*/ 644795 w 1629088"/>
                <a:gd name="connsiteY87" fmla="*/ 729537 h 1725407"/>
                <a:gd name="connsiteX88" fmla="*/ 649320 w 1629088"/>
                <a:gd name="connsiteY88" fmla="*/ 752691 h 1725407"/>
                <a:gd name="connsiteX89" fmla="*/ 617057 w 1629088"/>
                <a:gd name="connsiteY89" fmla="*/ 829794 h 1725407"/>
                <a:gd name="connsiteX90" fmla="*/ 597546 w 1629088"/>
                <a:gd name="connsiteY90" fmla="*/ 842782 h 1725407"/>
                <a:gd name="connsiteX91" fmla="*/ 512451 w 1629088"/>
                <a:gd name="connsiteY91" fmla="*/ 842782 h 1725407"/>
                <a:gd name="connsiteX92" fmla="*/ 512451 w 1629088"/>
                <a:gd name="connsiteY92" fmla="*/ 962667 h 1725407"/>
                <a:gd name="connsiteX93" fmla="*/ 597781 w 1629088"/>
                <a:gd name="connsiteY93" fmla="*/ 962667 h 1725407"/>
                <a:gd name="connsiteX94" fmla="*/ 617350 w 1629088"/>
                <a:gd name="connsiteY94" fmla="*/ 975831 h 1725407"/>
                <a:gd name="connsiteX95" fmla="*/ 649085 w 1629088"/>
                <a:gd name="connsiteY95" fmla="*/ 1053169 h 1725407"/>
                <a:gd name="connsiteX96" fmla="*/ 644442 w 1629088"/>
                <a:gd name="connsiteY96" fmla="*/ 1076205 h 1725407"/>
                <a:gd name="connsiteX97" fmla="*/ 584382 w 1629088"/>
                <a:gd name="connsiteY97" fmla="*/ 1136265 h 1725407"/>
                <a:gd name="connsiteX98" fmla="*/ 669124 w 1629088"/>
                <a:gd name="connsiteY98" fmla="*/ 1221067 h 1725407"/>
                <a:gd name="connsiteX99" fmla="*/ 729537 w 1629088"/>
                <a:gd name="connsiteY99" fmla="*/ 1160654 h 1725407"/>
                <a:gd name="connsiteX100" fmla="*/ 752691 w 1629088"/>
                <a:gd name="connsiteY100" fmla="*/ 1156129 h 1725407"/>
                <a:gd name="connsiteX101" fmla="*/ 829794 w 1629088"/>
                <a:gd name="connsiteY101" fmla="*/ 1188451 h 1725407"/>
                <a:gd name="connsiteX102" fmla="*/ 842782 w 1629088"/>
                <a:gd name="connsiteY102" fmla="*/ 1207962 h 1725407"/>
                <a:gd name="connsiteX103" fmla="*/ 842723 w 1629088"/>
                <a:gd name="connsiteY103" fmla="*/ 1292880 h 1725407"/>
                <a:gd name="connsiteX104" fmla="*/ 842723 w 1629088"/>
                <a:gd name="connsiteY104" fmla="*/ 1292880 h 1725407"/>
                <a:gd name="connsiteX105" fmla="*/ 902665 w 1629088"/>
                <a:gd name="connsiteY105" fmla="*/ 1100124 h 1725407"/>
                <a:gd name="connsiteX106" fmla="*/ 705207 w 1629088"/>
                <a:gd name="connsiteY106" fmla="*/ 902665 h 1725407"/>
                <a:gd name="connsiteX107" fmla="*/ 902665 w 1629088"/>
                <a:gd name="connsiteY107" fmla="*/ 705207 h 1725407"/>
                <a:gd name="connsiteX108" fmla="*/ 1100124 w 1629088"/>
                <a:gd name="connsiteY108" fmla="*/ 902665 h 1725407"/>
                <a:gd name="connsiteX109" fmla="*/ 902665 w 1629088"/>
                <a:gd name="connsiteY109" fmla="*/ 1100124 h 1725407"/>
                <a:gd name="connsiteX110" fmla="*/ 902665 w 1629088"/>
                <a:gd name="connsiteY110" fmla="*/ 747520 h 1725407"/>
                <a:gd name="connsiteX111" fmla="*/ 747520 w 1629088"/>
                <a:gd name="connsiteY111" fmla="*/ 902665 h 1725407"/>
                <a:gd name="connsiteX112" fmla="*/ 902665 w 1629088"/>
                <a:gd name="connsiteY112" fmla="*/ 1057811 h 1725407"/>
                <a:gd name="connsiteX113" fmla="*/ 1057811 w 1629088"/>
                <a:gd name="connsiteY113" fmla="*/ 902665 h 1725407"/>
                <a:gd name="connsiteX114" fmla="*/ 902665 w 1629088"/>
                <a:gd name="connsiteY114" fmla="*/ 747520 h 1725407"/>
                <a:gd name="connsiteX115" fmla="*/ 241122 w 1629088"/>
                <a:gd name="connsiteY115" fmla="*/ 1452786 h 1725407"/>
                <a:gd name="connsiteX116" fmla="*/ 218614 w 1629088"/>
                <a:gd name="connsiteY116" fmla="*/ 1491631 h 1725407"/>
                <a:gd name="connsiteX117" fmla="*/ 218614 w 1629088"/>
                <a:gd name="connsiteY117" fmla="*/ 1725407 h 1725407"/>
                <a:gd name="connsiteX118" fmla="*/ 176302 w 1629088"/>
                <a:gd name="connsiteY118" fmla="*/ 1725407 h 1725407"/>
                <a:gd name="connsiteX119" fmla="*/ 176302 w 1629088"/>
                <a:gd name="connsiteY119" fmla="*/ 1410415 h 1725407"/>
                <a:gd name="connsiteX120" fmla="*/ 491294 w 1629088"/>
                <a:gd name="connsiteY120" fmla="*/ 1410415 h 1725407"/>
                <a:gd name="connsiteX121" fmla="*/ 491294 w 1629088"/>
                <a:gd name="connsiteY121" fmla="*/ 1452786 h 1725407"/>
                <a:gd name="connsiteX122" fmla="*/ 241122 w 1629088"/>
                <a:gd name="connsiteY122" fmla="*/ 1452786 h 1725407"/>
                <a:gd name="connsiteX123" fmla="*/ 42312 w 1629088"/>
                <a:gd name="connsiteY123" fmla="*/ 902665 h 1725407"/>
                <a:gd name="connsiteX124" fmla="*/ 0 w 1629088"/>
                <a:gd name="connsiteY124" fmla="*/ 902665 h 1725407"/>
                <a:gd name="connsiteX125" fmla="*/ 902665 w 1629088"/>
                <a:gd name="connsiteY125" fmla="*/ 0 h 1725407"/>
                <a:gd name="connsiteX126" fmla="*/ 1586717 w 1629088"/>
                <a:gd name="connsiteY126" fmla="*/ 313641 h 1725407"/>
                <a:gd name="connsiteX127" fmla="*/ 1586717 w 1629088"/>
                <a:gd name="connsiteY127" fmla="*/ 79924 h 1725407"/>
                <a:gd name="connsiteX128" fmla="*/ 1629088 w 1629088"/>
                <a:gd name="connsiteY128" fmla="*/ 79924 h 1725407"/>
                <a:gd name="connsiteX129" fmla="*/ 1629088 w 1629088"/>
                <a:gd name="connsiteY129" fmla="*/ 394916 h 1725407"/>
                <a:gd name="connsiteX130" fmla="*/ 1314036 w 1629088"/>
                <a:gd name="connsiteY130" fmla="*/ 394916 h 1725407"/>
                <a:gd name="connsiteX131" fmla="*/ 1314036 w 1629088"/>
                <a:gd name="connsiteY131" fmla="*/ 352604 h 1725407"/>
                <a:gd name="connsiteX132" fmla="*/ 1564209 w 1629088"/>
                <a:gd name="connsiteY132" fmla="*/ 352604 h 1725407"/>
                <a:gd name="connsiteX133" fmla="*/ 902665 w 1629088"/>
                <a:gd name="connsiteY133" fmla="*/ 42312 h 1725407"/>
                <a:gd name="connsiteX134" fmla="*/ 42312 w 1629088"/>
                <a:gd name="connsiteY134" fmla="*/ 902665 h 1725407"/>
                <a:gd name="connsiteX0" fmla="*/ 983764 w 1629088"/>
                <a:gd name="connsiteY0" fmla="*/ 1335193 h 1725407"/>
                <a:gd name="connsiteX1" fmla="*/ 821567 w 1629088"/>
                <a:gd name="connsiteY1" fmla="*/ 1335193 h 1725407"/>
                <a:gd name="connsiteX2" fmla="*/ 800410 w 1629088"/>
                <a:gd name="connsiteY2" fmla="*/ 1314036 h 1725407"/>
                <a:gd name="connsiteX3" fmla="*/ 800410 w 1629088"/>
                <a:gd name="connsiteY3" fmla="*/ 1221948 h 1725407"/>
                <a:gd name="connsiteX4" fmla="*/ 749342 w 1629088"/>
                <a:gd name="connsiteY4" fmla="*/ 1200616 h 1725407"/>
                <a:gd name="connsiteX5" fmla="*/ 684051 w 1629088"/>
                <a:gd name="connsiteY5" fmla="*/ 1265906 h 1725407"/>
                <a:gd name="connsiteX6" fmla="*/ 669124 w 1629088"/>
                <a:gd name="connsiteY6" fmla="*/ 1272077 h 1725407"/>
                <a:gd name="connsiteX7" fmla="*/ 669124 w 1629088"/>
                <a:gd name="connsiteY7" fmla="*/ 1272077 h 1725407"/>
                <a:gd name="connsiteX8" fmla="*/ 654197 w 1629088"/>
                <a:gd name="connsiteY8" fmla="*/ 1265906 h 1725407"/>
                <a:gd name="connsiteX9" fmla="*/ 539484 w 1629088"/>
                <a:gd name="connsiteY9" fmla="*/ 1151192 h 1725407"/>
                <a:gd name="connsiteX10" fmla="*/ 539484 w 1629088"/>
                <a:gd name="connsiteY10" fmla="*/ 1121221 h 1725407"/>
                <a:gd name="connsiteX11" fmla="*/ 604598 w 1629088"/>
                <a:gd name="connsiteY11" fmla="*/ 1056166 h 1725407"/>
                <a:gd name="connsiteX12" fmla="*/ 583618 w 1629088"/>
                <a:gd name="connsiteY12" fmla="*/ 1004979 h 1725407"/>
                <a:gd name="connsiteX13" fmla="*/ 491294 w 1629088"/>
                <a:gd name="connsiteY13" fmla="*/ 1004979 h 1725407"/>
                <a:gd name="connsiteX14" fmla="*/ 470138 w 1629088"/>
                <a:gd name="connsiteY14" fmla="*/ 983823 h 1725407"/>
                <a:gd name="connsiteX15" fmla="*/ 470138 w 1629088"/>
                <a:gd name="connsiteY15" fmla="*/ 821625 h 1725407"/>
                <a:gd name="connsiteX16" fmla="*/ 491294 w 1629088"/>
                <a:gd name="connsiteY16" fmla="*/ 800469 h 1725407"/>
                <a:gd name="connsiteX17" fmla="*/ 583383 w 1629088"/>
                <a:gd name="connsiteY17" fmla="*/ 800469 h 1725407"/>
                <a:gd name="connsiteX18" fmla="*/ 604715 w 1629088"/>
                <a:gd name="connsiteY18" fmla="*/ 749400 h 1725407"/>
                <a:gd name="connsiteX19" fmla="*/ 539484 w 1629088"/>
                <a:gd name="connsiteY19" fmla="*/ 684051 h 1725407"/>
                <a:gd name="connsiteX20" fmla="*/ 539484 w 1629088"/>
                <a:gd name="connsiteY20" fmla="*/ 654139 h 1725407"/>
                <a:gd name="connsiteX21" fmla="*/ 654139 w 1629088"/>
                <a:gd name="connsiteY21" fmla="*/ 539425 h 1725407"/>
                <a:gd name="connsiteX22" fmla="*/ 684051 w 1629088"/>
                <a:gd name="connsiteY22" fmla="*/ 539425 h 1725407"/>
                <a:gd name="connsiteX23" fmla="*/ 749165 w 1629088"/>
                <a:gd name="connsiteY23" fmla="*/ 604598 h 1725407"/>
                <a:gd name="connsiteX24" fmla="*/ 800410 w 1629088"/>
                <a:gd name="connsiteY24" fmla="*/ 583618 h 1725407"/>
                <a:gd name="connsiteX25" fmla="*/ 800410 w 1629088"/>
                <a:gd name="connsiteY25" fmla="*/ 491294 h 1725407"/>
                <a:gd name="connsiteX26" fmla="*/ 821567 w 1629088"/>
                <a:gd name="connsiteY26" fmla="*/ 470138 h 1725407"/>
                <a:gd name="connsiteX27" fmla="*/ 983764 w 1629088"/>
                <a:gd name="connsiteY27" fmla="*/ 470138 h 1725407"/>
                <a:gd name="connsiteX28" fmla="*/ 1004921 w 1629088"/>
                <a:gd name="connsiteY28" fmla="*/ 491294 h 1725407"/>
                <a:gd name="connsiteX29" fmla="*/ 1004921 w 1629088"/>
                <a:gd name="connsiteY29" fmla="*/ 583383 h 1725407"/>
                <a:gd name="connsiteX30" fmla="*/ 1055931 w 1629088"/>
                <a:gd name="connsiteY30" fmla="*/ 604715 h 1725407"/>
                <a:gd name="connsiteX31" fmla="*/ 1121162 w 1629088"/>
                <a:gd name="connsiteY31" fmla="*/ 539425 h 1725407"/>
                <a:gd name="connsiteX32" fmla="*/ 1151134 w 1629088"/>
                <a:gd name="connsiteY32" fmla="*/ 539425 h 1725407"/>
                <a:gd name="connsiteX33" fmla="*/ 1265847 w 1629088"/>
                <a:gd name="connsiteY33" fmla="*/ 654139 h 1725407"/>
                <a:gd name="connsiteX34" fmla="*/ 1272018 w 1629088"/>
                <a:gd name="connsiteY34" fmla="*/ 669066 h 1725407"/>
                <a:gd name="connsiteX35" fmla="*/ 1265847 w 1629088"/>
                <a:gd name="connsiteY35" fmla="*/ 683992 h 1725407"/>
                <a:gd name="connsiteX36" fmla="*/ 1200674 w 1629088"/>
                <a:gd name="connsiteY36" fmla="*/ 749107 h 1725407"/>
                <a:gd name="connsiteX37" fmla="*/ 1221654 w 1629088"/>
                <a:gd name="connsiteY37" fmla="*/ 800352 h 1725407"/>
                <a:gd name="connsiteX38" fmla="*/ 1314036 w 1629088"/>
                <a:gd name="connsiteY38" fmla="*/ 800352 h 1725407"/>
                <a:gd name="connsiteX39" fmla="*/ 1335193 w 1629088"/>
                <a:gd name="connsiteY39" fmla="*/ 821508 h 1725407"/>
                <a:gd name="connsiteX40" fmla="*/ 1335193 w 1629088"/>
                <a:gd name="connsiteY40" fmla="*/ 983706 h 1725407"/>
                <a:gd name="connsiteX41" fmla="*/ 1314036 w 1629088"/>
                <a:gd name="connsiteY41" fmla="*/ 1004862 h 1725407"/>
                <a:gd name="connsiteX42" fmla="*/ 1221948 w 1629088"/>
                <a:gd name="connsiteY42" fmla="*/ 1004862 h 1725407"/>
                <a:gd name="connsiteX43" fmla="*/ 1200616 w 1629088"/>
                <a:gd name="connsiteY43" fmla="*/ 1055872 h 1725407"/>
                <a:gd name="connsiteX44" fmla="*/ 1265906 w 1629088"/>
                <a:gd name="connsiteY44" fmla="*/ 1121103 h 1725407"/>
                <a:gd name="connsiteX45" fmla="*/ 1272077 w 1629088"/>
                <a:gd name="connsiteY45" fmla="*/ 1136089 h 1725407"/>
                <a:gd name="connsiteX46" fmla="*/ 1265906 w 1629088"/>
                <a:gd name="connsiteY46" fmla="*/ 1151075 h 1725407"/>
                <a:gd name="connsiteX47" fmla="*/ 1151192 w 1629088"/>
                <a:gd name="connsiteY47" fmla="*/ 1265789 h 1725407"/>
                <a:gd name="connsiteX48" fmla="*/ 1136207 w 1629088"/>
                <a:gd name="connsiteY48" fmla="*/ 1271959 h 1725407"/>
                <a:gd name="connsiteX49" fmla="*/ 1136207 w 1629088"/>
                <a:gd name="connsiteY49" fmla="*/ 1271959 h 1725407"/>
                <a:gd name="connsiteX50" fmla="*/ 1121221 w 1629088"/>
                <a:gd name="connsiteY50" fmla="*/ 1265789 h 1725407"/>
                <a:gd name="connsiteX51" fmla="*/ 1056166 w 1629088"/>
                <a:gd name="connsiteY51" fmla="*/ 1200616 h 1725407"/>
                <a:gd name="connsiteX52" fmla="*/ 1004979 w 1629088"/>
                <a:gd name="connsiteY52" fmla="*/ 1221596 h 1725407"/>
                <a:gd name="connsiteX53" fmla="*/ 1004979 w 1629088"/>
                <a:gd name="connsiteY53" fmla="*/ 1314036 h 1725407"/>
                <a:gd name="connsiteX54" fmla="*/ 983764 w 1629088"/>
                <a:gd name="connsiteY54" fmla="*/ 1335193 h 1725407"/>
                <a:gd name="connsiteX55" fmla="*/ 842723 w 1629088"/>
                <a:gd name="connsiteY55" fmla="*/ 1292880 h 1725407"/>
                <a:gd name="connsiteX56" fmla="*/ 962608 w 1629088"/>
                <a:gd name="connsiteY56" fmla="*/ 1292880 h 1725407"/>
                <a:gd name="connsiteX57" fmla="*/ 962608 w 1629088"/>
                <a:gd name="connsiteY57" fmla="*/ 1207550 h 1725407"/>
                <a:gd name="connsiteX58" fmla="*/ 975772 w 1629088"/>
                <a:gd name="connsiteY58" fmla="*/ 1187981 h 1725407"/>
                <a:gd name="connsiteX59" fmla="*/ 1053110 w 1629088"/>
                <a:gd name="connsiteY59" fmla="*/ 1156246 h 1725407"/>
                <a:gd name="connsiteX60" fmla="*/ 1076146 w 1629088"/>
                <a:gd name="connsiteY60" fmla="*/ 1160830 h 1725407"/>
                <a:gd name="connsiteX61" fmla="*/ 1136207 w 1629088"/>
                <a:gd name="connsiteY61" fmla="*/ 1221008 h 1725407"/>
                <a:gd name="connsiteX62" fmla="*/ 1221008 w 1629088"/>
                <a:gd name="connsiteY62" fmla="*/ 1136207 h 1725407"/>
                <a:gd name="connsiteX63" fmla="*/ 1160595 w 1629088"/>
                <a:gd name="connsiteY63" fmla="*/ 1075911 h 1725407"/>
                <a:gd name="connsiteX64" fmla="*/ 1156070 w 1629088"/>
                <a:gd name="connsiteY64" fmla="*/ 1052757 h 1725407"/>
                <a:gd name="connsiteX65" fmla="*/ 1188392 w 1629088"/>
                <a:gd name="connsiteY65" fmla="*/ 975654 h 1725407"/>
                <a:gd name="connsiteX66" fmla="*/ 1207903 w 1629088"/>
                <a:gd name="connsiteY66" fmla="*/ 962608 h 1725407"/>
                <a:gd name="connsiteX67" fmla="*/ 1292880 w 1629088"/>
                <a:gd name="connsiteY67" fmla="*/ 962608 h 1725407"/>
                <a:gd name="connsiteX68" fmla="*/ 1292880 w 1629088"/>
                <a:gd name="connsiteY68" fmla="*/ 842723 h 1725407"/>
                <a:gd name="connsiteX69" fmla="*/ 1207550 w 1629088"/>
                <a:gd name="connsiteY69" fmla="*/ 842723 h 1725407"/>
                <a:gd name="connsiteX70" fmla="*/ 1187981 w 1629088"/>
                <a:gd name="connsiteY70" fmla="*/ 829618 h 1725407"/>
                <a:gd name="connsiteX71" fmla="*/ 1156246 w 1629088"/>
                <a:gd name="connsiteY71" fmla="*/ 752280 h 1725407"/>
                <a:gd name="connsiteX72" fmla="*/ 1160830 w 1629088"/>
                <a:gd name="connsiteY72" fmla="*/ 729302 h 1725407"/>
                <a:gd name="connsiteX73" fmla="*/ 1221008 w 1629088"/>
                <a:gd name="connsiteY73" fmla="*/ 669183 h 1725407"/>
                <a:gd name="connsiteX74" fmla="*/ 1136207 w 1629088"/>
                <a:gd name="connsiteY74" fmla="*/ 584382 h 1725407"/>
                <a:gd name="connsiteX75" fmla="*/ 1075911 w 1629088"/>
                <a:gd name="connsiteY75" fmla="*/ 644736 h 1725407"/>
                <a:gd name="connsiteX76" fmla="*/ 1052757 w 1629088"/>
                <a:gd name="connsiteY76" fmla="*/ 649320 h 1725407"/>
                <a:gd name="connsiteX77" fmla="*/ 975654 w 1629088"/>
                <a:gd name="connsiteY77" fmla="*/ 617057 h 1725407"/>
                <a:gd name="connsiteX78" fmla="*/ 962608 w 1629088"/>
                <a:gd name="connsiteY78" fmla="*/ 597546 h 1725407"/>
                <a:gd name="connsiteX79" fmla="*/ 962608 w 1629088"/>
                <a:gd name="connsiteY79" fmla="*/ 512451 h 1725407"/>
                <a:gd name="connsiteX80" fmla="*/ 842723 w 1629088"/>
                <a:gd name="connsiteY80" fmla="*/ 512451 h 1725407"/>
                <a:gd name="connsiteX81" fmla="*/ 842723 w 1629088"/>
                <a:gd name="connsiteY81" fmla="*/ 597781 h 1725407"/>
                <a:gd name="connsiteX82" fmla="*/ 829618 w 1629088"/>
                <a:gd name="connsiteY82" fmla="*/ 617350 h 1725407"/>
                <a:gd name="connsiteX83" fmla="*/ 752280 w 1629088"/>
                <a:gd name="connsiteY83" fmla="*/ 649085 h 1725407"/>
                <a:gd name="connsiteX84" fmla="*/ 729302 w 1629088"/>
                <a:gd name="connsiteY84" fmla="*/ 644442 h 1725407"/>
                <a:gd name="connsiteX85" fmla="*/ 669183 w 1629088"/>
                <a:gd name="connsiteY85" fmla="*/ 584323 h 1725407"/>
                <a:gd name="connsiteX86" fmla="*/ 584441 w 1629088"/>
                <a:gd name="connsiteY86" fmla="*/ 669124 h 1725407"/>
                <a:gd name="connsiteX87" fmla="*/ 644795 w 1629088"/>
                <a:gd name="connsiteY87" fmla="*/ 729537 h 1725407"/>
                <a:gd name="connsiteX88" fmla="*/ 649320 w 1629088"/>
                <a:gd name="connsiteY88" fmla="*/ 752691 h 1725407"/>
                <a:gd name="connsiteX89" fmla="*/ 617057 w 1629088"/>
                <a:gd name="connsiteY89" fmla="*/ 829794 h 1725407"/>
                <a:gd name="connsiteX90" fmla="*/ 597546 w 1629088"/>
                <a:gd name="connsiteY90" fmla="*/ 842782 h 1725407"/>
                <a:gd name="connsiteX91" fmla="*/ 512451 w 1629088"/>
                <a:gd name="connsiteY91" fmla="*/ 842782 h 1725407"/>
                <a:gd name="connsiteX92" fmla="*/ 512451 w 1629088"/>
                <a:gd name="connsiteY92" fmla="*/ 962667 h 1725407"/>
                <a:gd name="connsiteX93" fmla="*/ 597781 w 1629088"/>
                <a:gd name="connsiteY93" fmla="*/ 962667 h 1725407"/>
                <a:gd name="connsiteX94" fmla="*/ 617350 w 1629088"/>
                <a:gd name="connsiteY94" fmla="*/ 975831 h 1725407"/>
                <a:gd name="connsiteX95" fmla="*/ 649085 w 1629088"/>
                <a:gd name="connsiteY95" fmla="*/ 1053169 h 1725407"/>
                <a:gd name="connsiteX96" fmla="*/ 644442 w 1629088"/>
                <a:gd name="connsiteY96" fmla="*/ 1076205 h 1725407"/>
                <a:gd name="connsiteX97" fmla="*/ 584382 w 1629088"/>
                <a:gd name="connsiteY97" fmla="*/ 1136265 h 1725407"/>
                <a:gd name="connsiteX98" fmla="*/ 669124 w 1629088"/>
                <a:gd name="connsiteY98" fmla="*/ 1221067 h 1725407"/>
                <a:gd name="connsiteX99" fmla="*/ 729537 w 1629088"/>
                <a:gd name="connsiteY99" fmla="*/ 1160654 h 1725407"/>
                <a:gd name="connsiteX100" fmla="*/ 752691 w 1629088"/>
                <a:gd name="connsiteY100" fmla="*/ 1156129 h 1725407"/>
                <a:gd name="connsiteX101" fmla="*/ 829794 w 1629088"/>
                <a:gd name="connsiteY101" fmla="*/ 1188451 h 1725407"/>
                <a:gd name="connsiteX102" fmla="*/ 842782 w 1629088"/>
                <a:gd name="connsiteY102" fmla="*/ 1207962 h 1725407"/>
                <a:gd name="connsiteX103" fmla="*/ 842723 w 1629088"/>
                <a:gd name="connsiteY103" fmla="*/ 1292880 h 1725407"/>
                <a:gd name="connsiteX104" fmla="*/ 842723 w 1629088"/>
                <a:gd name="connsiteY104" fmla="*/ 1292880 h 1725407"/>
                <a:gd name="connsiteX105" fmla="*/ 902665 w 1629088"/>
                <a:gd name="connsiteY105" fmla="*/ 1100124 h 1725407"/>
                <a:gd name="connsiteX106" fmla="*/ 705207 w 1629088"/>
                <a:gd name="connsiteY106" fmla="*/ 902665 h 1725407"/>
                <a:gd name="connsiteX107" fmla="*/ 902665 w 1629088"/>
                <a:gd name="connsiteY107" fmla="*/ 705207 h 1725407"/>
                <a:gd name="connsiteX108" fmla="*/ 1100124 w 1629088"/>
                <a:gd name="connsiteY108" fmla="*/ 902665 h 1725407"/>
                <a:gd name="connsiteX109" fmla="*/ 902665 w 1629088"/>
                <a:gd name="connsiteY109" fmla="*/ 1100124 h 1725407"/>
                <a:gd name="connsiteX110" fmla="*/ 902665 w 1629088"/>
                <a:gd name="connsiteY110" fmla="*/ 747520 h 1725407"/>
                <a:gd name="connsiteX111" fmla="*/ 747520 w 1629088"/>
                <a:gd name="connsiteY111" fmla="*/ 902665 h 1725407"/>
                <a:gd name="connsiteX112" fmla="*/ 902665 w 1629088"/>
                <a:gd name="connsiteY112" fmla="*/ 1057811 h 1725407"/>
                <a:gd name="connsiteX113" fmla="*/ 1057811 w 1629088"/>
                <a:gd name="connsiteY113" fmla="*/ 902665 h 1725407"/>
                <a:gd name="connsiteX114" fmla="*/ 902665 w 1629088"/>
                <a:gd name="connsiteY114" fmla="*/ 747520 h 1725407"/>
                <a:gd name="connsiteX115" fmla="*/ 241122 w 1629088"/>
                <a:gd name="connsiteY115" fmla="*/ 1452786 h 1725407"/>
                <a:gd name="connsiteX116" fmla="*/ 218614 w 1629088"/>
                <a:gd name="connsiteY116" fmla="*/ 1725407 h 1725407"/>
                <a:gd name="connsiteX117" fmla="*/ 176302 w 1629088"/>
                <a:gd name="connsiteY117" fmla="*/ 1725407 h 1725407"/>
                <a:gd name="connsiteX118" fmla="*/ 176302 w 1629088"/>
                <a:gd name="connsiteY118" fmla="*/ 1410415 h 1725407"/>
                <a:gd name="connsiteX119" fmla="*/ 491294 w 1629088"/>
                <a:gd name="connsiteY119" fmla="*/ 1410415 h 1725407"/>
                <a:gd name="connsiteX120" fmla="*/ 491294 w 1629088"/>
                <a:gd name="connsiteY120" fmla="*/ 1452786 h 1725407"/>
                <a:gd name="connsiteX121" fmla="*/ 241122 w 1629088"/>
                <a:gd name="connsiteY121" fmla="*/ 1452786 h 1725407"/>
                <a:gd name="connsiteX122" fmla="*/ 42312 w 1629088"/>
                <a:gd name="connsiteY122" fmla="*/ 902665 h 1725407"/>
                <a:gd name="connsiteX123" fmla="*/ 0 w 1629088"/>
                <a:gd name="connsiteY123" fmla="*/ 902665 h 1725407"/>
                <a:gd name="connsiteX124" fmla="*/ 902665 w 1629088"/>
                <a:gd name="connsiteY124" fmla="*/ 0 h 1725407"/>
                <a:gd name="connsiteX125" fmla="*/ 1586717 w 1629088"/>
                <a:gd name="connsiteY125" fmla="*/ 313641 h 1725407"/>
                <a:gd name="connsiteX126" fmla="*/ 1586717 w 1629088"/>
                <a:gd name="connsiteY126" fmla="*/ 79924 h 1725407"/>
                <a:gd name="connsiteX127" fmla="*/ 1629088 w 1629088"/>
                <a:gd name="connsiteY127" fmla="*/ 79924 h 1725407"/>
                <a:gd name="connsiteX128" fmla="*/ 1629088 w 1629088"/>
                <a:gd name="connsiteY128" fmla="*/ 394916 h 1725407"/>
                <a:gd name="connsiteX129" fmla="*/ 1314036 w 1629088"/>
                <a:gd name="connsiteY129" fmla="*/ 394916 h 1725407"/>
                <a:gd name="connsiteX130" fmla="*/ 1314036 w 1629088"/>
                <a:gd name="connsiteY130" fmla="*/ 352604 h 1725407"/>
                <a:gd name="connsiteX131" fmla="*/ 1564209 w 1629088"/>
                <a:gd name="connsiteY131" fmla="*/ 352604 h 1725407"/>
                <a:gd name="connsiteX132" fmla="*/ 902665 w 1629088"/>
                <a:gd name="connsiteY132" fmla="*/ 42312 h 1725407"/>
                <a:gd name="connsiteX133" fmla="*/ 42312 w 1629088"/>
                <a:gd name="connsiteY133" fmla="*/ 902665 h 1725407"/>
                <a:gd name="connsiteX0" fmla="*/ 983764 w 1629088"/>
                <a:gd name="connsiteY0" fmla="*/ 1335193 h 1725407"/>
                <a:gd name="connsiteX1" fmla="*/ 821567 w 1629088"/>
                <a:gd name="connsiteY1" fmla="*/ 1335193 h 1725407"/>
                <a:gd name="connsiteX2" fmla="*/ 800410 w 1629088"/>
                <a:gd name="connsiteY2" fmla="*/ 1314036 h 1725407"/>
                <a:gd name="connsiteX3" fmla="*/ 800410 w 1629088"/>
                <a:gd name="connsiteY3" fmla="*/ 1221948 h 1725407"/>
                <a:gd name="connsiteX4" fmla="*/ 749342 w 1629088"/>
                <a:gd name="connsiteY4" fmla="*/ 1200616 h 1725407"/>
                <a:gd name="connsiteX5" fmla="*/ 684051 w 1629088"/>
                <a:gd name="connsiteY5" fmla="*/ 1265906 h 1725407"/>
                <a:gd name="connsiteX6" fmla="*/ 669124 w 1629088"/>
                <a:gd name="connsiteY6" fmla="*/ 1272077 h 1725407"/>
                <a:gd name="connsiteX7" fmla="*/ 669124 w 1629088"/>
                <a:gd name="connsiteY7" fmla="*/ 1272077 h 1725407"/>
                <a:gd name="connsiteX8" fmla="*/ 654197 w 1629088"/>
                <a:gd name="connsiteY8" fmla="*/ 1265906 h 1725407"/>
                <a:gd name="connsiteX9" fmla="*/ 539484 w 1629088"/>
                <a:gd name="connsiteY9" fmla="*/ 1151192 h 1725407"/>
                <a:gd name="connsiteX10" fmla="*/ 539484 w 1629088"/>
                <a:gd name="connsiteY10" fmla="*/ 1121221 h 1725407"/>
                <a:gd name="connsiteX11" fmla="*/ 604598 w 1629088"/>
                <a:gd name="connsiteY11" fmla="*/ 1056166 h 1725407"/>
                <a:gd name="connsiteX12" fmla="*/ 583618 w 1629088"/>
                <a:gd name="connsiteY12" fmla="*/ 1004979 h 1725407"/>
                <a:gd name="connsiteX13" fmla="*/ 491294 w 1629088"/>
                <a:gd name="connsiteY13" fmla="*/ 1004979 h 1725407"/>
                <a:gd name="connsiteX14" fmla="*/ 470138 w 1629088"/>
                <a:gd name="connsiteY14" fmla="*/ 983823 h 1725407"/>
                <a:gd name="connsiteX15" fmla="*/ 470138 w 1629088"/>
                <a:gd name="connsiteY15" fmla="*/ 821625 h 1725407"/>
                <a:gd name="connsiteX16" fmla="*/ 491294 w 1629088"/>
                <a:gd name="connsiteY16" fmla="*/ 800469 h 1725407"/>
                <a:gd name="connsiteX17" fmla="*/ 583383 w 1629088"/>
                <a:gd name="connsiteY17" fmla="*/ 800469 h 1725407"/>
                <a:gd name="connsiteX18" fmla="*/ 604715 w 1629088"/>
                <a:gd name="connsiteY18" fmla="*/ 749400 h 1725407"/>
                <a:gd name="connsiteX19" fmla="*/ 539484 w 1629088"/>
                <a:gd name="connsiteY19" fmla="*/ 684051 h 1725407"/>
                <a:gd name="connsiteX20" fmla="*/ 539484 w 1629088"/>
                <a:gd name="connsiteY20" fmla="*/ 654139 h 1725407"/>
                <a:gd name="connsiteX21" fmla="*/ 654139 w 1629088"/>
                <a:gd name="connsiteY21" fmla="*/ 539425 h 1725407"/>
                <a:gd name="connsiteX22" fmla="*/ 684051 w 1629088"/>
                <a:gd name="connsiteY22" fmla="*/ 539425 h 1725407"/>
                <a:gd name="connsiteX23" fmla="*/ 749165 w 1629088"/>
                <a:gd name="connsiteY23" fmla="*/ 604598 h 1725407"/>
                <a:gd name="connsiteX24" fmla="*/ 800410 w 1629088"/>
                <a:gd name="connsiteY24" fmla="*/ 583618 h 1725407"/>
                <a:gd name="connsiteX25" fmla="*/ 800410 w 1629088"/>
                <a:gd name="connsiteY25" fmla="*/ 491294 h 1725407"/>
                <a:gd name="connsiteX26" fmla="*/ 821567 w 1629088"/>
                <a:gd name="connsiteY26" fmla="*/ 470138 h 1725407"/>
                <a:gd name="connsiteX27" fmla="*/ 983764 w 1629088"/>
                <a:gd name="connsiteY27" fmla="*/ 470138 h 1725407"/>
                <a:gd name="connsiteX28" fmla="*/ 1004921 w 1629088"/>
                <a:gd name="connsiteY28" fmla="*/ 491294 h 1725407"/>
                <a:gd name="connsiteX29" fmla="*/ 1004921 w 1629088"/>
                <a:gd name="connsiteY29" fmla="*/ 583383 h 1725407"/>
                <a:gd name="connsiteX30" fmla="*/ 1055931 w 1629088"/>
                <a:gd name="connsiteY30" fmla="*/ 604715 h 1725407"/>
                <a:gd name="connsiteX31" fmla="*/ 1121162 w 1629088"/>
                <a:gd name="connsiteY31" fmla="*/ 539425 h 1725407"/>
                <a:gd name="connsiteX32" fmla="*/ 1151134 w 1629088"/>
                <a:gd name="connsiteY32" fmla="*/ 539425 h 1725407"/>
                <a:gd name="connsiteX33" fmla="*/ 1265847 w 1629088"/>
                <a:gd name="connsiteY33" fmla="*/ 654139 h 1725407"/>
                <a:gd name="connsiteX34" fmla="*/ 1272018 w 1629088"/>
                <a:gd name="connsiteY34" fmla="*/ 669066 h 1725407"/>
                <a:gd name="connsiteX35" fmla="*/ 1265847 w 1629088"/>
                <a:gd name="connsiteY35" fmla="*/ 683992 h 1725407"/>
                <a:gd name="connsiteX36" fmla="*/ 1200674 w 1629088"/>
                <a:gd name="connsiteY36" fmla="*/ 749107 h 1725407"/>
                <a:gd name="connsiteX37" fmla="*/ 1221654 w 1629088"/>
                <a:gd name="connsiteY37" fmla="*/ 800352 h 1725407"/>
                <a:gd name="connsiteX38" fmla="*/ 1314036 w 1629088"/>
                <a:gd name="connsiteY38" fmla="*/ 800352 h 1725407"/>
                <a:gd name="connsiteX39" fmla="*/ 1335193 w 1629088"/>
                <a:gd name="connsiteY39" fmla="*/ 821508 h 1725407"/>
                <a:gd name="connsiteX40" fmla="*/ 1335193 w 1629088"/>
                <a:gd name="connsiteY40" fmla="*/ 983706 h 1725407"/>
                <a:gd name="connsiteX41" fmla="*/ 1314036 w 1629088"/>
                <a:gd name="connsiteY41" fmla="*/ 1004862 h 1725407"/>
                <a:gd name="connsiteX42" fmla="*/ 1221948 w 1629088"/>
                <a:gd name="connsiteY42" fmla="*/ 1004862 h 1725407"/>
                <a:gd name="connsiteX43" fmla="*/ 1200616 w 1629088"/>
                <a:gd name="connsiteY43" fmla="*/ 1055872 h 1725407"/>
                <a:gd name="connsiteX44" fmla="*/ 1265906 w 1629088"/>
                <a:gd name="connsiteY44" fmla="*/ 1121103 h 1725407"/>
                <a:gd name="connsiteX45" fmla="*/ 1272077 w 1629088"/>
                <a:gd name="connsiteY45" fmla="*/ 1136089 h 1725407"/>
                <a:gd name="connsiteX46" fmla="*/ 1265906 w 1629088"/>
                <a:gd name="connsiteY46" fmla="*/ 1151075 h 1725407"/>
                <a:gd name="connsiteX47" fmla="*/ 1151192 w 1629088"/>
                <a:gd name="connsiteY47" fmla="*/ 1265789 h 1725407"/>
                <a:gd name="connsiteX48" fmla="*/ 1136207 w 1629088"/>
                <a:gd name="connsiteY48" fmla="*/ 1271959 h 1725407"/>
                <a:gd name="connsiteX49" fmla="*/ 1136207 w 1629088"/>
                <a:gd name="connsiteY49" fmla="*/ 1271959 h 1725407"/>
                <a:gd name="connsiteX50" fmla="*/ 1121221 w 1629088"/>
                <a:gd name="connsiteY50" fmla="*/ 1265789 h 1725407"/>
                <a:gd name="connsiteX51" fmla="*/ 1056166 w 1629088"/>
                <a:gd name="connsiteY51" fmla="*/ 1200616 h 1725407"/>
                <a:gd name="connsiteX52" fmla="*/ 1004979 w 1629088"/>
                <a:gd name="connsiteY52" fmla="*/ 1221596 h 1725407"/>
                <a:gd name="connsiteX53" fmla="*/ 1004979 w 1629088"/>
                <a:gd name="connsiteY53" fmla="*/ 1314036 h 1725407"/>
                <a:gd name="connsiteX54" fmla="*/ 983764 w 1629088"/>
                <a:gd name="connsiteY54" fmla="*/ 1335193 h 1725407"/>
                <a:gd name="connsiteX55" fmla="*/ 842723 w 1629088"/>
                <a:gd name="connsiteY55" fmla="*/ 1292880 h 1725407"/>
                <a:gd name="connsiteX56" fmla="*/ 962608 w 1629088"/>
                <a:gd name="connsiteY56" fmla="*/ 1292880 h 1725407"/>
                <a:gd name="connsiteX57" fmla="*/ 962608 w 1629088"/>
                <a:gd name="connsiteY57" fmla="*/ 1207550 h 1725407"/>
                <a:gd name="connsiteX58" fmla="*/ 975772 w 1629088"/>
                <a:gd name="connsiteY58" fmla="*/ 1187981 h 1725407"/>
                <a:gd name="connsiteX59" fmla="*/ 1053110 w 1629088"/>
                <a:gd name="connsiteY59" fmla="*/ 1156246 h 1725407"/>
                <a:gd name="connsiteX60" fmla="*/ 1076146 w 1629088"/>
                <a:gd name="connsiteY60" fmla="*/ 1160830 h 1725407"/>
                <a:gd name="connsiteX61" fmla="*/ 1136207 w 1629088"/>
                <a:gd name="connsiteY61" fmla="*/ 1221008 h 1725407"/>
                <a:gd name="connsiteX62" fmla="*/ 1221008 w 1629088"/>
                <a:gd name="connsiteY62" fmla="*/ 1136207 h 1725407"/>
                <a:gd name="connsiteX63" fmla="*/ 1160595 w 1629088"/>
                <a:gd name="connsiteY63" fmla="*/ 1075911 h 1725407"/>
                <a:gd name="connsiteX64" fmla="*/ 1156070 w 1629088"/>
                <a:gd name="connsiteY64" fmla="*/ 1052757 h 1725407"/>
                <a:gd name="connsiteX65" fmla="*/ 1188392 w 1629088"/>
                <a:gd name="connsiteY65" fmla="*/ 975654 h 1725407"/>
                <a:gd name="connsiteX66" fmla="*/ 1207903 w 1629088"/>
                <a:gd name="connsiteY66" fmla="*/ 962608 h 1725407"/>
                <a:gd name="connsiteX67" fmla="*/ 1292880 w 1629088"/>
                <a:gd name="connsiteY67" fmla="*/ 962608 h 1725407"/>
                <a:gd name="connsiteX68" fmla="*/ 1292880 w 1629088"/>
                <a:gd name="connsiteY68" fmla="*/ 842723 h 1725407"/>
                <a:gd name="connsiteX69" fmla="*/ 1207550 w 1629088"/>
                <a:gd name="connsiteY69" fmla="*/ 842723 h 1725407"/>
                <a:gd name="connsiteX70" fmla="*/ 1187981 w 1629088"/>
                <a:gd name="connsiteY70" fmla="*/ 829618 h 1725407"/>
                <a:gd name="connsiteX71" fmla="*/ 1156246 w 1629088"/>
                <a:gd name="connsiteY71" fmla="*/ 752280 h 1725407"/>
                <a:gd name="connsiteX72" fmla="*/ 1160830 w 1629088"/>
                <a:gd name="connsiteY72" fmla="*/ 729302 h 1725407"/>
                <a:gd name="connsiteX73" fmla="*/ 1221008 w 1629088"/>
                <a:gd name="connsiteY73" fmla="*/ 669183 h 1725407"/>
                <a:gd name="connsiteX74" fmla="*/ 1136207 w 1629088"/>
                <a:gd name="connsiteY74" fmla="*/ 584382 h 1725407"/>
                <a:gd name="connsiteX75" fmla="*/ 1075911 w 1629088"/>
                <a:gd name="connsiteY75" fmla="*/ 644736 h 1725407"/>
                <a:gd name="connsiteX76" fmla="*/ 1052757 w 1629088"/>
                <a:gd name="connsiteY76" fmla="*/ 649320 h 1725407"/>
                <a:gd name="connsiteX77" fmla="*/ 975654 w 1629088"/>
                <a:gd name="connsiteY77" fmla="*/ 617057 h 1725407"/>
                <a:gd name="connsiteX78" fmla="*/ 962608 w 1629088"/>
                <a:gd name="connsiteY78" fmla="*/ 597546 h 1725407"/>
                <a:gd name="connsiteX79" fmla="*/ 962608 w 1629088"/>
                <a:gd name="connsiteY79" fmla="*/ 512451 h 1725407"/>
                <a:gd name="connsiteX80" fmla="*/ 842723 w 1629088"/>
                <a:gd name="connsiteY80" fmla="*/ 512451 h 1725407"/>
                <a:gd name="connsiteX81" fmla="*/ 842723 w 1629088"/>
                <a:gd name="connsiteY81" fmla="*/ 597781 h 1725407"/>
                <a:gd name="connsiteX82" fmla="*/ 829618 w 1629088"/>
                <a:gd name="connsiteY82" fmla="*/ 617350 h 1725407"/>
                <a:gd name="connsiteX83" fmla="*/ 752280 w 1629088"/>
                <a:gd name="connsiteY83" fmla="*/ 649085 h 1725407"/>
                <a:gd name="connsiteX84" fmla="*/ 729302 w 1629088"/>
                <a:gd name="connsiteY84" fmla="*/ 644442 h 1725407"/>
                <a:gd name="connsiteX85" fmla="*/ 669183 w 1629088"/>
                <a:gd name="connsiteY85" fmla="*/ 584323 h 1725407"/>
                <a:gd name="connsiteX86" fmla="*/ 584441 w 1629088"/>
                <a:gd name="connsiteY86" fmla="*/ 669124 h 1725407"/>
                <a:gd name="connsiteX87" fmla="*/ 644795 w 1629088"/>
                <a:gd name="connsiteY87" fmla="*/ 729537 h 1725407"/>
                <a:gd name="connsiteX88" fmla="*/ 649320 w 1629088"/>
                <a:gd name="connsiteY88" fmla="*/ 752691 h 1725407"/>
                <a:gd name="connsiteX89" fmla="*/ 617057 w 1629088"/>
                <a:gd name="connsiteY89" fmla="*/ 829794 h 1725407"/>
                <a:gd name="connsiteX90" fmla="*/ 597546 w 1629088"/>
                <a:gd name="connsiteY90" fmla="*/ 842782 h 1725407"/>
                <a:gd name="connsiteX91" fmla="*/ 512451 w 1629088"/>
                <a:gd name="connsiteY91" fmla="*/ 842782 h 1725407"/>
                <a:gd name="connsiteX92" fmla="*/ 512451 w 1629088"/>
                <a:gd name="connsiteY92" fmla="*/ 962667 h 1725407"/>
                <a:gd name="connsiteX93" fmla="*/ 597781 w 1629088"/>
                <a:gd name="connsiteY93" fmla="*/ 962667 h 1725407"/>
                <a:gd name="connsiteX94" fmla="*/ 617350 w 1629088"/>
                <a:gd name="connsiteY94" fmla="*/ 975831 h 1725407"/>
                <a:gd name="connsiteX95" fmla="*/ 649085 w 1629088"/>
                <a:gd name="connsiteY95" fmla="*/ 1053169 h 1725407"/>
                <a:gd name="connsiteX96" fmla="*/ 644442 w 1629088"/>
                <a:gd name="connsiteY96" fmla="*/ 1076205 h 1725407"/>
                <a:gd name="connsiteX97" fmla="*/ 584382 w 1629088"/>
                <a:gd name="connsiteY97" fmla="*/ 1136265 h 1725407"/>
                <a:gd name="connsiteX98" fmla="*/ 669124 w 1629088"/>
                <a:gd name="connsiteY98" fmla="*/ 1221067 h 1725407"/>
                <a:gd name="connsiteX99" fmla="*/ 729537 w 1629088"/>
                <a:gd name="connsiteY99" fmla="*/ 1160654 h 1725407"/>
                <a:gd name="connsiteX100" fmla="*/ 752691 w 1629088"/>
                <a:gd name="connsiteY100" fmla="*/ 1156129 h 1725407"/>
                <a:gd name="connsiteX101" fmla="*/ 829794 w 1629088"/>
                <a:gd name="connsiteY101" fmla="*/ 1188451 h 1725407"/>
                <a:gd name="connsiteX102" fmla="*/ 842782 w 1629088"/>
                <a:gd name="connsiteY102" fmla="*/ 1207962 h 1725407"/>
                <a:gd name="connsiteX103" fmla="*/ 842723 w 1629088"/>
                <a:gd name="connsiteY103" fmla="*/ 1292880 h 1725407"/>
                <a:gd name="connsiteX104" fmla="*/ 842723 w 1629088"/>
                <a:gd name="connsiteY104" fmla="*/ 1292880 h 1725407"/>
                <a:gd name="connsiteX105" fmla="*/ 902665 w 1629088"/>
                <a:gd name="connsiteY105" fmla="*/ 1100124 h 1725407"/>
                <a:gd name="connsiteX106" fmla="*/ 705207 w 1629088"/>
                <a:gd name="connsiteY106" fmla="*/ 902665 h 1725407"/>
                <a:gd name="connsiteX107" fmla="*/ 902665 w 1629088"/>
                <a:gd name="connsiteY107" fmla="*/ 705207 h 1725407"/>
                <a:gd name="connsiteX108" fmla="*/ 1100124 w 1629088"/>
                <a:gd name="connsiteY108" fmla="*/ 902665 h 1725407"/>
                <a:gd name="connsiteX109" fmla="*/ 902665 w 1629088"/>
                <a:gd name="connsiteY109" fmla="*/ 1100124 h 1725407"/>
                <a:gd name="connsiteX110" fmla="*/ 902665 w 1629088"/>
                <a:gd name="connsiteY110" fmla="*/ 747520 h 1725407"/>
                <a:gd name="connsiteX111" fmla="*/ 747520 w 1629088"/>
                <a:gd name="connsiteY111" fmla="*/ 902665 h 1725407"/>
                <a:gd name="connsiteX112" fmla="*/ 902665 w 1629088"/>
                <a:gd name="connsiteY112" fmla="*/ 1057811 h 1725407"/>
                <a:gd name="connsiteX113" fmla="*/ 1057811 w 1629088"/>
                <a:gd name="connsiteY113" fmla="*/ 902665 h 1725407"/>
                <a:gd name="connsiteX114" fmla="*/ 902665 w 1629088"/>
                <a:gd name="connsiteY114" fmla="*/ 747520 h 1725407"/>
                <a:gd name="connsiteX115" fmla="*/ 491294 w 1629088"/>
                <a:gd name="connsiteY115" fmla="*/ 1452786 h 1725407"/>
                <a:gd name="connsiteX116" fmla="*/ 218614 w 1629088"/>
                <a:gd name="connsiteY116" fmla="*/ 1725407 h 1725407"/>
                <a:gd name="connsiteX117" fmla="*/ 176302 w 1629088"/>
                <a:gd name="connsiteY117" fmla="*/ 1725407 h 1725407"/>
                <a:gd name="connsiteX118" fmla="*/ 176302 w 1629088"/>
                <a:gd name="connsiteY118" fmla="*/ 1410415 h 1725407"/>
                <a:gd name="connsiteX119" fmla="*/ 491294 w 1629088"/>
                <a:gd name="connsiteY119" fmla="*/ 1410415 h 1725407"/>
                <a:gd name="connsiteX120" fmla="*/ 491294 w 1629088"/>
                <a:gd name="connsiteY120" fmla="*/ 1452786 h 1725407"/>
                <a:gd name="connsiteX121" fmla="*/ 42312 w 1629088"/>
                <a:gd name="connsiteY121" fmla="*/ 902665 h 1725407"/>
                <a:gd name="connsiteX122" fmla="*/ 0 w 1629088"/>
                <a:gd name="connsiteY122" fmla="*/ 902665 h 1725407"/>
                <a:gd name="connsiteX123" fmla="*/ 902665 w 1629088"/>
                <a:gd name="connsiteY123" fmla="*/ 0 h 1725407"/>
                <a:gd name="connsiteX124" fmla="*/ 1586717 w 1629088"/>
                <a:gd name="connsiteY124" fmla="*/ 313641 h 1725407"/>
                <a:gd name="connsiteX125" fmla="*/ 1586717 w 1629088"/>
                <a:gd name="connsiteY125" fmla="*/ 79924 h 1725407"/>
                <a:gd name="connsiteX126" fmla="*/ 1629088 w 1629088"/>
                <a:gd name="connsiteY126" fmla="*/ 79924 h 1725407"/>
                <a:gd name="connsiteX127" fmla="*/ 1629088 w 1629088"/>
                <a:gd name="connsiteY127" fmla="*/ 394916 h 1725407"/>
                <a:gd name="connsiteX128" fmla="*/ 1314036 w 1629088"/>
                <a:gd name="connsiteY128" fmla="*/ 394916 h 1725407"/>
                <a:gd name="connsiteX129" fmla="*/ 1314036 w 1629088"/>
                <a:gd name="connsiteY129" fmla="*/ 352604 h 1725407"/>
                <a:gd name="connsiteX130" fmla="*/ 1564209 w 1629088"/>
                <a:gd name="connsiteY130" fmla="*/ 352604 h 1725407"/>
                <a:gd name="connsiteX131" fmla="*/ 902665 w 1629088"/>
                <a:gd name="connsiteY131" fmla="*/ 42312 h 1725407"/>
                <a:gd name="connsiteX132" fmla="*/ 42312 w 1629088"/>
                <a:gd name="connsiteY132" fmla="*/ 902665 h 1725407"/>
                <a:gd name="connsiteX0" fmla="*/ 983764 w 1629088"/>
                <a:gd name="connsiteY0" fmla="*/ 1335193 h 1725407"/>
                <a:gd name="connsiteX1" fmla="*/ 821567 w 1629088"/>
                <a:gd name="connsiteY1" fmla="*/ 1335193 h 1725407"/>
                <a:gd name="connsiteX2" fmla="*/ 800410 w 1629088"/>
                <a:gd name="connsiteY2" fmla="*/ 1314036 h 1725407"/>
                <a:gd name="connsiteX3" fmla="*/ 800410 w 1629088"/>
                <a:gd name="connsiteY3" fmla="*/ 1221948 h 1725407"/>
                <a:gd name="connsiteX4" fmla="*/ 749342 w 1629088"/>
                <a:gd name="connsiteY4" fmla="*/ 1200616 h 1725407"/>
                <a:gd name="connsiteX5" fmla="*/ 684051 w 1629088"/>
                <a:gd name="connsiteY5" fmla="*/ 1265906 h 1725407"/>
                <a:gd name="connsiteX6" fmla="*/ 669124 w 1629088"/>
                <a:gd name="connsiteY6" fmla="*/ 1272077 h 1725407"/>
                <a:gd name="connsiteX7" fmla="*/ 669124 w 1629088"/>
                <a:gd name="connsiteY7" fmla="*/ 1272077 h 1725407"/>
                <a:gd name="connsiteX8" fmla="*/ 654197 w 1629088"/>
                <a:gd name="connsiteY8" fmla="*/ 1265906 h 1725407"/>
                <a:gd name="connsiteX9" fmla="*/ 539484 w 1629088"/>
                <a:gd name="connsiteY9" fmla="*/ 1151192 h 1725407"/>
                <a:gd name="connsiteX10" fmla="*/ 539484 w 1629088"/>
                <a:gd name="connsiteY10" fmla="*/ 1121221 h 1725407"/>
                <a:gd name="connsiteX11" fmla="*/ 604598 w 1629088"/>
                <a:gd name="connsiteY11" fmla="*/ 1056166 h 1725407"/>
                <a:gd name="connsiteX12" fmla="*/ 583618 w 1629088"/>
                <a:gd name="connsiteY12" fmla="*/ 1004979 h 1725407"/>
                <a:gd name="connsiteX13" fmla="*/ 491294 w 1629088"/>
                <a:gd name="connsiteY13" fmla="*/ 1004979 h 1725407"/>
                <a:gd name="connsiteX14" fmla="*/ 470138 w 1629088"/>
                <a:gd name="connsiteY14" fmla="*/ 983823 h 1725407"/>
                <a:gd name="connsiteX15" fmla="*/ 470138 w 1629088"/>
                <a:gd name="connsiteY15" fmla="*/ 821625 h 1725407"/>
                <a:gd name="connsiteX16" fmla="*/ 491294 w 1629088"/>
                <a:gd name="connsiteY16" fmla="*/ 800469 h 1725407"/>
                <a:gd name="connsiteX17" fmla="*/ 583383 w 1629088"/>
                <a:gd name="connsiteY17" fmla="*/ 800469 h 1725407"/>
                <a:gd name="connsiteX18" fmla="*/ 604715 w 1629088"/>
                <a:gd name="connsiteY18" fmla="*/ 749400 h 1725407"/>
                <a:gd name="connsiteX19" fmla="*/ 539484 w 1629088"/>
                <a:gd name="connsiteY19" fmla="*/ 684051 h 1725407"/>
                <a:gd name="connsiteX20" fmla="*/ 539484 w 1629088"/>
                <a:gd name="connsiteY20" fmla="*/ 654139 h 1725407"/>
                <a:gd name="connsiteX21" fmla="*/ 654139 w 1629088"/>
                <a:gd name="connsiteY21" fmla="*/ 539425 h 1725407"/>
                <a:gd name="connsiteX22" fmla="*/ 684051 w 1629088"/>
                <a:gd name="connsiteY22" fmla="*/ 539425 h 1725407"/>
                <a:gd name="connsiteX23" fmla="*/ 749165 w 1629088"/>
                <a:gd name="connsiteY23" fmla="*/ 604598 h 1725407"/>
                <a:gd name="connsiteX24" fmla="*/ 800410 w 1629088"/>
                <a:gd name="connsiteY24" fmla="*/ 583618 h 1725407"/>
                <a:gd name="connsiteX25" fmla="*/ 800410 w 1629088"/>
                <a:gd name="connsiteY25" fmla="*/ 491294 h 1725407"/>
                <a:gd name="connsiteX26" fmla="*/ 821567 w 1629088"/>
                <a:gd name="connsiteY26" fmla="*/ 470138 h 1725407"/>
                <a:gd name="connsiteX27" fmla="*/ 983764 w 1629088"/>
                <a:gd name="connsiteY27" fmla="*/ 470138 h 1725407"/>
                <a:gd name="connsiteX28" fmla="*/ 1004921 w 1629088"/>
                <a:gd name="connsiteY28" fmla="*/ 491294 h 1725407"/>
                <a:gd name="connsiteX29" fmla="*/ 1004921 w 1629088"/>
                <a:gd name="connsiteY29" fmla="*/ 583383 h 1725407"/>
                <a:gd name="connsiteX30" fmla="*/ 1055931 w 1629088"/>
                <a:gd name="connsiteY30" fmla="*/ 604715 h 1725407"/>
                <a:gd name="connsiteX31" fmla="*/ 1121162 w 1629088"/>
                <a:gd name="connsiteY31" fmla="*/ 539425 h 1725407"/>
                <a:gd name="connsiteX32" fmla="*/ 1151134 w 1629088"/>
                <a:gd name="connsiteY32" fmla="*/ 539425 h 1725407"/>
                <a:gd name="connsiteX33" fmla="*/ 1265847 w 1629088"/>
                <a:gd name="connsiteY33" fmla="*/ 654139 h 1725407"/>
                <a:gd name="connsiteX34" fmla="*/ 1272018 w 1629088"/>
                <a:gd name="connsiteY34" fmla="*/ 669066 h 1725407"/>
                <a:gd name="connsiteX35" fmla="*/ 1265847 w 1629088"/>
                <a:gd name="connsiteY35" fmla="*/ 683992 h 1725407"/>
                <a:gd name="connsiteX36" fmla="*/ 1200674 w 1629088"/>
                <a:gd name="connsiteY36" fmla="*/ 749107 h 1725407"/>
                <a:gd name="connsiteX37" fmla="*/ 1221654 w 1629088"/>
                <a:gd name="connsiteY37" fmla="*/ 800352 h 1725407"/>
                <a:gd name="connsiteX38" fmla="*/ 1314036 w 1629088"/>
                <a:gd name="connsiteY38" fmla="*/ 800352 h 1725407"/>
                <a:gd name="connsiteX39" fmla="*/ 1335193 w 1629088"/>
                <a:gd name="connsiteY39" fmla="*/ 821508 h 1725407"/>
                <a:gd name="connsiteX40" fmla="*/ 1335193 w 1629088"/>
                <a:gd name="connsiteY40" fmla="*/ 983706 h 1725407"/>
                <a:gd name="connsiteX41" fmla="*/ 1314036 w 1629088"/>
                <a:gd name="connsiteY41" fmla="*/ 1004862 h 1725407"/>
                <a:gd name="connsiteX42" fmla="*/ 1221948 w 1629088"/>
                <a:gd name="connsiteY42" fmla="*/ 1004862 h 1725407"/>
                <a:gd name="connsiteX43" fmla="*/ 1200616 w 1629088"/>
                <a:gd name="connsiteY43" fmla="*/ 1055872 h 1725407"/>
                <a:gd name="connsiteX44" fmla="*/ 1265906 w 1629088"/>
                <a:gd name="connsiteY44" fmla="*/ 1121103 h 1725407"/>
                <a:gd name="connsiteX45" fmla="*/ 1272077 w 1629088"/>
                <a:gd name="connsiteY45" fmla="*/ 1136089 h 1725407"/>
                <a:gd name="connsiteX46" fmla="*/ 1265906 w 1629088"/>
                <a:gd name="connsiteY46" fmla="*/ 1151075 h 1725407"/>
                <a:gd name="connsiteX47" fmla="*/ 1151192 w 1629088"/>
                <a:gd name="connsiteY47" fmla="*/ 1265789 h 1725407"/>
                <a:gd name="connsiteX48" fmla="*/ 1136207 w 1629088"/>
                <a:gd name="connsiteY48" fmla="*/ 1271959 h 1725407"/>
                <a:gd name="connsiteX49" fmla="*/ 1136207 w 1629088"/>
                <a:gd name="connsiteY49" fmla="*/ 1271959 h 1725407"/>
                <a:gd name="connsiteX50" fmla="*/ 1121221 w 1629088"/>
                <a:gd name="connsiteY50" fmla="*/ 1265789 h 1725407"/>
                <a:gd name="connsiteX51" fmla="*/ 1056166 w 1629088"/>
                <a:gd name="connsiteY51" fmla="*/ 1200616 h 1725407"/>
                <a:gd name="connsiteX52" fmla="*/ 1004979 w 1629088"/>
                <a:gd name="connsiteY52" fmla="*/ 1221596 h 1725407"/>
                <a:gd name="connsiteX53" fmla="*/ 1004979 w 1629088"/>
                <a:gd name="connsiteY53" fmla="*/ 1314036 h 1725407"/>
                <a:gd name="connsiteX54" fmla="*/ 983764 w 1629088"/>
                <a:gd name="connsiteY54" fmla="*/ 1335193 h 1725407"/>
                <a:gd name="connsiteX55" fmla="*/ 842723 w 1629088"/>
                <a:gd name="connsiteY55" fmla="*/ 1292880 h 1725407"/>
                <a:gd name="connsiteX56" fmla="*/ 962608 w 1629088"/>
                <a:gd name="connsiteY56" fmla="*/ 1292880 h 1725407"/>
                <a:gd name="connsiteX57" fmla="*/ 962608 w 1629088"/>
                <a:gd name="connsiteY57" fmla="*/ 1207550 h 1725407"/>
                <a:gd name="connsiteX58" fmla="*/ 975772 w 1629088"/>
                <a:gd name="connsiteY58" fmla="*/ 1187981 h 1725407"/>
                <a:gd name="connsiteX59" fmla="*/ 1053110 w 1629088"/>
                <a:gd name="connsiteY59" fmla="*/ 1156246 h 1725407"/>
                <a:gd name="connsiteX60" fmla="*/ 1076146 w 1629088"/>
                <a:gd name="connsiteY60" fmla="*/ 1160830 h 1725407"/>
                <a:gd name="connsiteX61" fmla="*/ 1136207 w 1629088"/>
                <a:gd name="connsiteY61" fmla="*/ 1221008 h 1725407"/>
                <a:gd name="connsiteX62" fmla="*/ 1221008 w 1629088"/>
                <a:gd name="connsiteY62" fmla="*/ 1136207 h 1725407"/>
                <a:gd name="connsiteX63" fmla="*/ 1160595 w 1629088"/>
                <a:gd name="connsiteY63" fmla="*/ 1075911 h 1725407"/>
                <a:gd name="connsiteX64" fmla="*/ 1156070 w 1629088"/>
                <a:gd name="connsiteY64" fmla="*/ 1052757 h 1725407"/>
                <a:gd name="connsiteX65" fmla="*/ 1188392 w 1629088"/>
                <a:gd name="connsiteY65" fmla="*/ 975654 h 1725407"/>
                <a:gd name="connsiteX66" fmla="*/ 1207903 w 1629088"/>
                <a:gd name="connsiteY66" fmla="*/ 962608 h 1725407"/>
                <a:gd name="connsiteX67" fmla="*/ 1292880 w 1629088"/>
                <a:gd name="connsiteY67" fmla="*/ 962608 h 1725407"/>
                <a:gd name="connsiteX68" fmla="*/ 1292880 w 1629088"/>
                <a:gd name="connsiteY68" fmla="*/ 842723 h 1725407"/>
                <a:gd name="connsiteX69" fmla="*/ 1207550 w 1629088"/>
                <a:gd name="connsiteY69" fmla="*/ 842723 h 1725407"/>
                <a:gd name="connsiteX70" fmla="*/ 1187981 w 1629088"/>
                <a:gd name="connsiteY70" fmla="*/ 829618 h 1725407"/>
                <a:gd name="connsiteX71" fmla="*/ 1156246 w 1629088"/>
                <a:gd name="connsiteY71" fmla="*/ 752280 h 1725407"/>
                <a:gd name="connsiteX72" fmla="*/ 1160830 w 1629088"/>
                <a:gd name="connsiteY72" fmla="*/ 729302 h 1725407"/>
                <a:gd name="connsiteX73" fmla="*/ 1221008 w 1629088"/>
                <a:gd name="connsiteY73" fmla="*/ 669183 h 1725407"/>
                <a:gd name="connsiteX74" fmla="*/ 1136207 w 1629088"/>
                <a:gd name="connsiteY74" fmla="*/ 584382 h 1725407"/>
                <a:gd name="connsiteX75" fmla="*/ 1075911 w 1629088"/>
                <a:gd name="connsiteY75" fmla="*/ 644736 h 1725407"/>
                <a:gd name="connsiteX76" fmla="*/ 1052757 w 1629088"/>
                <a:gd name="connsiteY76" fmla="*/ 649320 h 1725407"/>
                <a:gd name="connsiteX77" fmla="*/ 975654 w 1629088"/>
                <a:gd name="connsiteY77" fmla="*/ 617057 h 1725407"/>
                <a:gd name="connsiteX78" fmla="*/ 962608 w 1629088"/>
                <a:gd name="connsiteY78" fmla="*/ 597546 h 1725407"/>
                <a:gd name="connsiteX79" fmla="*/ 962608 w 1629088"/>
                <a:gd name="connsiteY79" fmla="*/ 512451 h 1725407"/>
                <a:gd name="connsiteX80" fmla="*/ 842723 w 1629088"/>
                <a:gd name="connsiteY80" fmla="*/ 512451 h 1725407"/>
                <a:gd name="connsiteX81" fmla="*/ 842723 w 1629088"/>
                <a:gd name="connsiteY81" fmla="*/ 597781 h 1725407"/>
                <a:gd name="connsiteX82" fmla="*/ 829618 w 1629088"/>
                <a:gd name="connsiteY82" fmla="*/ 617350 h 1725407"/>
                <a:gd name="connsiteX83" fmla="*/ 752280 w 1629088"/>
                <a:gd name="connsiteY83" fmla="*/ 649085 h 1725407"/>
                <a:gd name="connsiteX84" fmla="*/ 729302 w 1629088"/>
                <a:gd name="connsiteY84" fmla="*/ 644442 h 1725407"/>
                <a:gd name="connsiteX85" fmla="*/ 669183 w 1629088"/>
                <a:gd name="connsiteY85" fmla="*/ 584323 h 1725407"/>
                <a:gd name="connsiteX86" fmla="*/ 584441 w 1629088"/>
                <a:gd name="connsiteY86" fmla="*/ 669124 h 1725407"/>
                <a:gd name="connsiteX87" fmla="*/ 644795 w 1629088"/>
                <a:gd name="connsiteY87" fmla="*/ 729537 h 1725407"/>
                <a:gd name="connsiteX88" fmla="*/ 649320 w 1629088"/>
                <a:gd name="connsiteY88" fmla="*/ 752691 h 1725407"/>
                <a:gd name="connsiteX89" fmla="*/ 617057 w 1629088"/>
                <a:gd name="connsiteY89" fmla="*/ 829794 h 1725407"/>
                <a:gd name="connsiteX90" fmla="*/ 597546 w 1629088"/>
                <a:gd name="connsiteY90" fmla="*/ 842782 h 1725407"/>
                <a:gd name="connsiteX91" fmla="*/ 512451 w 1629088"/>
                <a:gd name="connsiteY91" fmla="*/ 842782 h 1725407"/>
                <a:gd name="connsiteX92" fmla="*/ 512451 w 1629088"/>
                <a:gd name="connsiteY92" fmla="*/ 962667 h 1725407"/>
                <a:gd name="connsiteX93" fmla="*/ 597781 w 1629088"/>
                <a:gd name="connsiteY93" fmla="*/ 962667 h 1725407"/>
                <a:gd name="connsiteX94" fmla="*/ 617350 w 1629088"/>
                <a:gd name="connsiteY94" fmla="*/ 975831 h 1725407"/>
                <a:gd name="connsiteX95" fmla="*/ 649085 w 1629088"/>
                <a:gd name="connsiteY95" fmla="*/ 1053169 h 1725407"/>
                <a:gd name="connsiteX96" fmla="*/ 644442 w 1629088"/>
                <a:gd name="connsiteY96" fmla="*/ 1076205 h 1725407"/>
                <a:gd name="connsiteX97" fmla="*/ 584382 w 1629088"/>
                <a:gd name="connsiteY97" fmla="*/ 1136265 h 1725407"/>
                <a:gd name="connsiteX98" fmla="*/ 669124 w 1629088"/>
                <a:gd name="connsiteY98" fmla="*/ 1221067 h 1725407"/>
                <a:gd name="connsiteX99" fmla="*/ 729537 w 1629088"/>
                <a:gd name="connsiteY99" fmla="*/ 1160654 h 1725407"/>
                <a:gd name="connsiteX100" fmla="*/ 752691 w 1629088"/>
                <a:gd name="connsiteY100" fmla="*/ 1156129 h 1725407"/>
                <a:gd name="connsiteX101" fmla="*/ 829794 w 1629088"/>
                <a:gd name="connsiteY101" fmla="*/ 1188451 h 1725407"/>
                <a:gd name="connsiteX102" fmla="*/ 842782 w 1629088"/>
                <a:gd name="connsiteY102" fmla="*/ 1207962 h 1725407"/>
                <a:gd name="connsiteX103" fmla="*/ 842723 w 1629088"/>
                <a:gd name="connsiteY103" fmla="*/ 1292880 h 1725407"/>
                <a:gd name="connsiteX104" fmla="*/ 842723 w 1629088"/>
                <a:gd name="connsiteY104" fmla="*/ 1292880 h 1725407"/>
                <a:gd name="connsiteX105" fmla="*/ 902665 w 1629088"/>
                <a:gd name="connsiteY105" fmla="*/ 1100124 h 1725407"/>
                <a:gd name="connsiteX106" fmla="*/ 705207 w 1629088"/>
                <a:gd name="connsiteY106" fmla="*/ 902665 h 1725407"/>
                <a:gd name="connsiteX107" fmla="*/ 902665 w 1629088"/>
                <a:gd name="connsiteY107" fmla="*/ 705207 h 1725407"/>
                <a:gd name="connsiteX108" fmla="*/ 1100124 w 1629088"/>
                <a:gd name="connsiteY108" fmla="*/ 902665 h 1725407"/>
                <a:gd name="connsiteX109" fmla="*/ 902665 w 1629088"/>
                <a:gd name="connsiteY109" fmla="*/ 1100124 h 1725407"/>
                <a:gd name="connsiteX110" fmla="*/ 902665 w 1629088"/>
                <a:gd name="connsiteY110" fmla="*/ 747520 h 1725407"/>
                <a:gd name="connsiteX111" fmla="*/ 747520 w 1629088"/>
                <a:gd name="connsiteY111" fmla="*/ 902665 h 1725407"/>
                <a:gd name="connsiteX112" fmla="*/ 902665 w 1629088"/>
                <a:gd name="connsiteY112" fmla="*/ 1057811 h 1725407"/>
                <a:gd name="connsiteX113" fmla="*/ 1057811 w 1629088"/>
                <a:gd name="connsiteY113" fmla="*/ 902665 h 1725407"/>
                <a:gd name="connsiteX114" fmla="*/ 902665 w 1629088"/>
                <a:gd name="connsiteY114" fmla="*/ 747520 h 1725407"/>
                <a:gd name="connsiteX115" fmla="*/ 491294 w 1629088"/>
                <a:gd name="connsiteY115" fmla="*/ 1410415 h 1725407"/>
                <a:gd name="connsiteX116" fmla="*/ 218614 w 1629088"/>
                <a:gd name="connsiteY116" fmla="*/ 1725407 h 1725407"/>
                <a:gd name="connsiteX117" fmla="*/ 176302 w 1629088"/>
                <a:gd name="connsiteY117" fmla="*/ 1725407 h 1725407"/>
                <a:gd name="connsiteX118" fmla="*/ 176302 w 1629088"/>
                <a:gd name="connsiteY118" fmla="*/ 1410415 h 1725407"/>
                <a:gd name="connsiteX119" fmla="*/ 491294 w 1629088"/>
                <a:gd name="connsiteY119" fmla="*/ 1410415 h 1725407"/>
                <a:gd name="connsiteX120" fmla="*/ 42312 w 1629088"/>
                <a:gd name="connsiteY120" fmla="*/ 902665 h 1725407"/>
                <a:gd name="connsiteX121" fmla="*/ 0 w 1629088"/>
                <a:gd name="connsiteY121" fmla="*/ 902665 h 1725407"/>
                <a:gd name="connsiteX122" fmla="*/ 902665 w 1629088"/>
                <a:gd name="connsiteY122" fmla="*/ 0 h 1725407"/>
                <a:gd name="connsiteX123" fmla="*/ 1586717 w 1629088"/>
                <a:gd name="connsiteY123" fmla="*/ 313641 h 1725407"/>
                <a:gd name="connsiteX124" fmla="*/ 1586717 w 1629088"/>
                <a:gd name="connsiteY124" fmla="*/ 79924 h 1725407"/>
                <a:gd name="connsiteX125" fmla="*/ 1629088 w 1629088"/>
                <a:gd name="connsiteY125" fmla="*/ 79924 h 1725407"/>
                <a:gd name="connsiteX126" fmla="*/ 1629088 w 1629088"/>
                <a:gd name="connsiteY126" fmla="*/ 394916 h 1725407"/>
                <a:gd name="connsiteX127" fmla="*/ 1314036 w 1629088"/>
                <a:gd name="connsiteY127" fmla="*/ 394916 h 1725407"/>
                <a:gd name="connsiteX128" fmla="*/ 1314036 w 1629088"/>
                <a:gd name="connsiteY128" fmla="*/ 352604 h 1725407"/>
                <a:gd name="connsiteX129" fmla="*/ 1564209 w 1629088"/>
                <a:gd name="connsiteY129" fmla="*/ 352604 h 1725407"/>
                <a:gd name="connsiteX130" fmla="*/ 902665 w 1629088"/>
                <a:gd name="connsiteY130" fmla="*/ 42312 h 1725407"/>
                <a:gd name="connsiteX131" fmla="*/ 42312 w 1629088"/>
                <a:gd name="connsiteY131" fmla="*/ 902665 h 1725407"/>
                <a:gd name="connsiteX0" fmla="*/ 983764 w 1629088"/>
                <a:gd name="connsiteY0" fmla="*/ 1335193 h 1725407"/>
                <a:gd name="connsiteX1" fmla="*/ 821567 w 1629088"/>
                <a:gd name="connsiteY1" fmla="*/ 1335193 h 1725407"/>
                <a:gd name="connsiteX2" fmla="*/ 800410 w 1629088"/>
                <a:gd name="connsiteY2" fmla="*/ 1314036 h 1725407"/>
                <a:gd name="connsiteX3" fmla="*/ 800410 w 1629088"/>
                <a:gd name="connsiteY3" fmla="*/ 1221948 h 1725407"/>
                <a:gd name="connsiteX4" fmla="*/ 749342 w 1629088"/>
                <a:gd name="connsiteY4" fmla="*/ 1200616 h 1725407"/>
                <a:gd name="connsiteX5" fmla="*/ 684051 w 1629088"/>
                <a:gd name="connsiteY5" fmla="*/ 1265906 h 1725407"/>
                <a:gd name="connsiteX6" fmla="*/ 669124 w 1629088"/>
                <a:gd name="connsiteY6" fmla="*/ 1272077 h 1725407"/>
                <a:gd name="connsiteX7" fmla="*/ 669124 w 1629088"/>
                <a:gd name="connsiteY7" fmla="*/ 1272077 h 1725407"/>
                <a:gd name="connsiteX8" fmla="*/ 654197 w 1629088"/>
                <a:gd name="connsiteY8" fmla="*/ 1265906 h 1725407"/>
                <a:gd name="connsiteX9" fmla="*/ 539484 w 1629088"/>
                <a:gd name="connsiteY9" fmla="*/ 1151192 h 1725407"/>
                <a:gd name="connsiteX10" fmla="*/ 539484 w 1629088"/>
                <a:gd name="connsiteY10" fmla="*/ 1121221 h 1725407"/>
                <a:gd name="connsiteX11" fmla="*/ 604598 w 1629088"/>
                <a:gd name="connsiteY11" fmla="*/ 1056166 h 1725407"/>
                <a:gd name="connsiteX12" fmla="*/ 583618 w 1629088"/>
                <a:gd name="connsiteY12" fmla="*/ 1004979 h 1725407"/>
                <a:gd name="connsiteX13" fmla="*/ 491294 w 1629088"/>
                <a:gd name="connsiteY13" fmla="*/ 1004979 h 1725407"/>
                <a:gd name="connsiteX14" fmla="*/ 470138 w 1629088"/>
                <a:gd name="connsiteY14" fmla="*/ 983823 h 1725407"/>
                <a:gd name="connsiteX15" fmla="*/ 470138 w 1629088"/>
                <a:gd name="connsiteY15" fmla="*/ 821625 h 1725407"/>
                <a:gd name="connsiteX16" fmla="*/ 491294 w 1629088"/>
                <a:gd name="connsiteY16" fmla="*/ 800469 h 1725407"/>
                <a:gd name="connsiteX17" fmla="*/ 583383 w 1629088"/>
                <a:gd name="connsiteY17" fmla="*/ 800469 h 1725407"/>
                <a:gd name="connsiteX18" fmla="*/ 604715 w 1629088"/>
                <a:gd name="connsiteY18" fmla="*/ 749400 h 1725407"/>
                <a:gd name="connsiteX19" fmla="*/ 539484 w 1629088"/>
                <a:gd name="connsiteY19" fmla="*/ 684051 h 1725407"/>
                <a:gd name="connsiteX20" fmla="*/ 539484 w 1629088"/>
                <a:gd name="connsiteY20" fmla="*/ 654139 h 1725407"/>
                <a:gd name="connsiteX21" fmla="*/ 654139 w 1629088"/>
                <a:gd name="connsiteY21" fmla="*/ 539425 h 1725407"/>
                <a:gd name="connsiteX22" fmla="*/ 684051 w 1629088"/>
                <a:gd name="connsiteY22" fmla="*/ 539425 h 1725407"/>
                <a:gd name="connsiteX23" fmla="*/ 749165 w 1629088"/>
                <a:gd name="connsiteY23" fmla="*/ 604598 h 1725407"/>
                <a:gd name="connsiteX24" fmla="*/ 800410 w 1629088"/>
                <a:gd name="connsiteY24" fmla="*/ 583618 h 1725407"/>
                <a:gd name="connsiteX25" fmla="*/ 800410 w 1629088"/>
                <a:gd name="connsiteY25" fmla="*/ 491294 h 1725407"/>
                <a:gd name="connsiteX26" fmla="*/ 821567 w 1629088"/>
                <a:gd name="connsiteY26" fmla="*/ 470138 h 1725407"/>
                <a:gd name="connsiteX27" fmla="*/ 983764 w 1629088"/>
                <a:gd name="connsiteY27" fmla="*/ 470138 h 1725407"/>
                <a:gd name="connsiteX28" fmla="*/ 1004921 w 1629088"/>
                <a:gd name="connsiteY28" fmla="*/ 491294 h 1725407"/>
                <a:gd name="connsiteX29" fmla="*/ 1004921 w 1629088"/>
                <a:gd name="connsiteY29" fmla="*/ 583383 h 1725407"/>
                <a:gd name="connsiteX30" fmla="*/ 1055931 w 1629088"/>
                <a:gd name="connsiteY30" fmla="*/ 604715 h 1725407"/>
                <a:gd name="connsiteX31" fmla="*/ 1121162 w 1629088"/>
                <a:gd name="connsiteY31" fmla="*/ 539425 h 1725407"/>
                <a:gd name="connsiteX32" fmla="*/ 1151134 w 1629088"/>
                <a:gd name="connsiteY32" fmla="*/ 539425 h 1725407"/>
                <a:gd name="connsiteX33" fmla="*/ 1265847 w 1629088"/>
                <a:gd name="connsiteY33" fmla="*/ 654139 h 1725407"/>
                <a:gd name="connsiteX34" fmla="*/ 1272018 w 1629088"/>
                <a:gd name="connsiteY34" fmla="*/ 669066 h 1725407"/>
                <a:gd name="connsiteX35" fmla="*/ 1265847 w 1629088"/>
                <a:gd name="connsiteY35" fmla="*/ 683992 h 1725407"/>
                <a:gd name="connsiteX36" fmla="*/ 1200674 w 1629088"/>
                <a:gd name="connsiteY36" fmla="*/ 749107 h 1725407"/>
                <a:gd name="connsiteX37" fmla="*/ 1221654 w 1629088"/>
                <a:gd name="connsiteY37" fmla="*/ 800352 h 1725407"/>
                <a:gd name="connsiteX38" fmla="*/ 1314036 w 1629088"/>
                <a:gd name="connsiteY38" fmla="*/ 800352 h 1725407"/>
                <a:gd name="connsiteX39" fmla="*/ 1335193 w 1629088"/>
                <a:gd name="connsiteY39" fmla="*/ 821508 h 1725407"/>
                <a:gd name="connsiteX40" fmla="*/ 1335193 w 1629088"/>
                <a:gd name="connsiteY40" fmla="*/ 983706 h 1725407"/>
                <a:gd name="connsiteX41" fmla="*/ 1314036 w 1629088"/>
                <a:gd name="connsiteY41" fmla="*/ 1004862 h 1725407"/>
                <a:gd name="connsiteX42" fmla="*/ 1221948 w 1629088"/>
                <a:gd name="connsiteY42" fmla="*/ 1004862 h 1725407"/>
                <a:gd name="connsiteX43" fmla="*/ 1200616 w 1629088"/>
                <a:gd name="connsiteY43" fmla="*/ 1055872 h 1725407"/>
                <a:gd name="connsiteX44" fmla="*/ 1265906 w 1629088"/>
                <a:gd name="connsiteY44" fmla="*/ 1121103 h 1725407"/>
                <a:gd name="connsiteX45" fmla="*/ 1272077 w 1629088"/>
                <a:gd name="connsiteY45" fmla="*/ 1136089 h 1725407"/>
                <a:gd name="connsiteX46" fmla="*/ 1265906 w 1629088"/>
                <a:gd name="connsiteY46" fmla="*/ 1151075 h 1725407"/>
                <a:gd name="connsiteX47" fmla="*/ 1151192 w 1629088"/>
                <a:gd name="connsiteY47" fmla="*/ 1265789 h 1725407"/>
                <a:gd name="connsiteX48" fmla="*/ 1136207 w 1629088"/>
                <a:gd name="connsiteY48" fmla="*/ 1271959 h 1725407"/>
                <a:gd name="connsiteX49" fmla="*/ 1136207 w 1629088"/>
                <a:gd name="connsiteY49" fmla="*/ 1271959 h 1725407"/>
                <a:gd name="connsiteX50" fmla="*/ 1121221 w 1629088"/>
                <a:gd name="connsiteY50" fmla="*/ 1265789 h 1725407"/>
                <a:gd name="connsiteX51" fmla="*/ 1056166 w 1629088"/>
                <a:gd name="connsiteY51" fmla="*/ 1200616 h 1725407"/>
                <a:gd name="connsiteX52" fmla="*/ 1004979 w 1629088"/>
                <a:gd name="connsiteY52" fmla="*/ 1221596 h 1725407"/>
                <a:gd name="connsiteX53" fmla="*/ 1004979 w 1629088"/>
                <a:gd name="connsiteY53" fmla="*/ 1314036 h 1725407"/>
                <a:gd name="connsiteX54" fmla="*/ 983764 w 1629088"/>
                <a:gd name="connsiteY54" fmla="*/ 1335193 h 1725407"/>
                <a:gd name="connsiteX55" fmla="*/ 842723 w 1629088"/>
                <a:gd name="connsiteY55" fmla="*/ 1292880 h 1725407"/>
                <a:gd name="connsiteX56" fmla="*/ 962608 w 1629088"/>
                <a:gd name="connsiteY56" fmla="*/ 1292880 h 1725407"/>
                <a:gd name="connsiteX57" fmla="*/ 962608 w 1629088"/>
                <a:gd name="connsiteY57" fmla="*/ 1207550 h 1725407"/>
                <a:gd name="connsiteX58" fmla="*/ 975772 w 1629088"/>
                <a:gd name="connsiteY58" fmla="*/ 1187981 h 1725407"/>
                <a:gd name="connsiteX59" fmla="*/ 1053110 w 1629088"/>
                <a:gd name="connsiteY59" fmla="*/ 1156246 h 1725407"/>
                <a:gd name="connsiteX60" fmla="*/ 1076146 w 1629088"/>
                <a:gd name="connsiteY60" fmla="*/ 1160830 h 1725407"/>
                <a:gd name="connsiteX61" fmla="*/ 1136207 w 1629088"/>
                <a:gd name="connsiteY61" fmla="*/ 1221008 h 1725407"/>
                <a:gd name="connsiteX62" fmla="*/ 1221008 w 1629088"/>
                <a:gd name="connsiteY62" fmla="*/ 1136207 h 1725407"/>
                <a:gd name="connsiteX63" fmla="*/ 1160595 w 1629088"/>
                <a:gd name="connsiteY63" fmla="*/ 1075911 h 1725407"/>
                <a:gd name="connsiteX64" fmla="*/ 1156070 w 1629088"/>
                <a:gd name="connsiteY64" fmla="*/ 1052757 h 1725407"/>
                <a:gd name="connsiteX65" fmla="*/ 1188392 w 1629088"/>
                <a:gd name="connsiteY65" fmla="*/ 975654 h 1725407"/>
                <a:gd name="connsiteX66" fmla="*/ 1207903 w 1629088"/>
                <a:gd name="connsiteY66" fmla="*/ 962608 h 1725407"/>
                <a:gd name="connsiteX67" fmla="*/ 1292880 w 1629088"/>
                <a:gd name="connsiteY67" fmla="*/ 962608 h 1725407"/>
                <a:gd name="connsiteX68" fmla="*/ 1292880 w 1629088"/>
                <a:gd name="connsiteY68" fmla="*/ 842723 h 1725407"/>
                <a:gd name="connsiteX69" fmla="*/ 1207550 w 1629088"/>
                <a:gd name="connsiteY69" fmla="*/ 842723 h 1725407"/>
                <a:gd name="connsiteX70" fmla="*/ 1187981 w 1629088"/>
                <a:gd name="connsiteY70" fmla="*/ 829618 h 1725407"/>
                <a:gd name="connsiteX71" fmla="*/ 1156246 w 1629088"/>
                <a:gd name="connsiteY71" fmla="*/ 752280 h 1725407"/>
                <a:gd name="connsiteX72" fmla="*/ 1160830 w 1629088"/>
                <a:gd name="connsiteY72" fmla="*/ 729302 h 1725407"/>
                <a:gd name="connsiteX73" fmla="*/ 1221008 w 1629088"/>
                <a:gd name="connsiteY73" fmla="*/ 669183 h 1725407"/>
                <a:gd name="connsiteX74" fmla="*/ 1136207 w 1629088"/>
                <a:gd name="connsiteY74" fmla="*/ 584382 h 1725407"/>
                <a:gd name="connsiteX75" fmla="*/ 1075911 w 1629088"/>
                <a:gd name="connsiteY75" fmla="*/ 644736 h 1725407"/>
                <a:gd name="connsiteX76" fmla="*/ 1052757 w 1629088"/>
                <a:gd name="connsiteY76" fmla="*/ 649320 h 1725407"/>
                <a:gd name="connsiteX77" fmla="*/ 975654 w 1629088"/>
                <a:gd name="connsiteY77" fmla="*/ 617057 h 1725407"/>
                <a:gd name="connsiteX78" fmla="*/ 962608 w 1629088"/>
                <a:gd name="connsiteY78" fmla="*/ 597546 h 1725407"/>
                <a:gd name="connsiteX79" fmla="*/ 962608 w 1629088"/>
                <a:gd name="connsiteY79" fmla="*/ 512451 h 1725407"/>
                <a:gd name="connsiteX80" fmla="*/ 842723 w 1629088"/>
                <a:gd name="connsiteY80" fmla="*/ 512451 h 1725407"/>
                <a:gd name="connsiteX81" fmla="*/ 842723 w 1629088"/>
                <a:gd name="connsiteY81" fmla="*/ 597781 h 1725407"/>
                <a:gd name="connsiteX82" fmla="*/ 829618 w 1629088"/>
                <a:gd name="connsiteY82" fmla="*/ 617350 h 1725407"/>
                <a:gd name="connsiteX83" fmla="*/ 752280 w 1629088"/>
                <a:gd name="connsiteY83" fmla="*/ 649085 h 1725407"/>
                <a:gd name="connsiteX84" fmla="*/ 729302 w 1629088"/>
                <a:gd name="connsiteY84" fmla="*/ 644442 h 1725407"/>
                <a:gd name="connsiteX85" fmla="*/ 669183 w 1629088"/>
                <a:gd name="connsiteY85" fmla="*/ 584323 h 1725407"/>
                <a:gd name="connsiteX86" fmla="*/ 584441 w 1629088"/>
                <a:gd name="connsiteY86" fmla="*/ 669124 h 1725407"/>
                <a:gd name="connsiteX87" fmla="*/ 644795 w 1629088"/>
                <a:gd name="connsiteY87" fmla="*/ 729537 h 1725407"/>
                <a:gd name="connsiteX88" fmla="*/ 649320 w 1629088"/>
                <a:gd name="connsiteY88" fmla="*/ 752691 h 1725407"/>
                <a:gd name="connsiteX89" fmla="*/ 617057 w 1629088"/>
                <a:gd name="connsiteY89" fmla="*/ 829794 h 1725407"/>
                <a:gd name="connsiteX90" fmla="*/ 597546 w 1629088"/>
                <a:gd name="connsiteY90" fmla="*/ 842782 h 1725407"/>
                <a:gd name="connsiteX91" fmla="*/ 512451 w 1629088"/>
                <a:gd name="connsiteY91" fmla="*/ 842782 h 1725407"/>
                <a:gd name="connsiteX92" fmla="*/ 512451 w 1629088"/>
                <a:gd name="connsiteY92" fmla="*/ 962667 h 1725407"/>
                <a:gd name="connsiteX93" fmla="*/ 597781 w 1629088"/>
                <a:gd name="connsiteY93" fmla="*/ 962667 h 1725407"/>
                <a:gd name="connsiteX94" fmla="*/ 617350 w 1629088"/>
                <a:gd name="connsiteY94" fmla="*/ 975831 h 1725407"/>
                <a:gd name="connsiteX95" fmla="*/ 649085 w 1629088"/>
                <a:gd name="connsiteY95" fmla="*/ 1053169 h 1725407"/>
                <a:gd name="connsiteX96" fmla="*/ 644442 w 1629088"/>
                <a:gd name="connsiteY96" fmla="*/ 1076205 h 1725407"/>
                <a:gd name="connsiteX97" fmla="*/ 584382 w 1629088"/>
                <a:gd name="connsiteY97" fmla="*/ 1136265 h 1725407"/>
                <a:gd name="connsiteX98" fmla="*/ 669124 w 1629088"/>
                <a:gd name="connsiteY98" fmla="*/ 1221067 h 1725407"/>
                <a:gd name="connsiteX99" fmla="*/ 729537 w 1629088"/>
                <a:gd name="connsiteY99" fmla="*/ 1160654 h 1725407"/>
                <a:gd name="connsiteX100" fmla="*/ 752691 w 1629088"/>
                <a:gd name="connsiteY100" fmla="*/ 1156129 h 1725407"/>
                <a:gd name="connsiteX101" fmla="*/ 829794 w 1629088"/>
                <a:gd name="connsiteY101" fmla="*/ 1188451 h 1725407"/>
                <a:gd name="connsiteX102" fmla="*/ 842782 w 1629088"/>
                <a:gd name="connsiteY102" fmla="*/ 1207962 h 1725407"/>
                <a:gd name="connsiteX103" fmla="*/ 842723 w 1629088"/>
                <a:gd name="connsiteY103" fmla="*/ 1292880 h 1725407"/>
                <a:gd name="connsiteX104" fmla="*/ 842723 w 1629088"/>
                <a:gd name="connsiteY104" fmla="*/ 1292880 h 1725407"/>
                <a:gd name="connsiteX105" fmla="*/ 902665 w 1629088"/>
                <a:gd name="connsiteY105" fmla="*/ 1100124 h 1725407"/>
                <a:gd name="connsiteX106" fmla="*/ 705207 w 1629088"/>
                <a:gd name="connsiteY106" fmla="*/ 902665 h 1725407"/>
                <a:gd name="connsiteX107" fmla="*/ 902665 w 1629088"/>
                <a:gd name="connsiteY107" fmla="*/ 705207 h 1725407"/>
                <a:gd name="connsiteX108" fmla="*/ 1100124 w 1629088"/>
                <a:gd name="connsiteY108" fmla="*/ 902665 h 1725407"/>
                <a:gd name="connsiteX109" fmla="*/ 902665 w 1629088"/>
                <a:gd name="connsiteY109" fmla="*/ 1100124 h 1725407"/>
                <a:gd name="connsiteX110" fmla="*/ 902665 w 1629088"/>
                <a:gd name="connsiteY110" fmla="*/ 747520 h 1725407"/>
                <a:gd name="connsiteX111" fmla="*/ 747520 w 1629088"/>
                <a:gd name="connsiteY111" fmla="*/ 902665 h 1725407"/>
                <a:gd name="connsiteX112" fmla="*/ 902665 w 1629088"/>
                <a:gd name="connsiteY112" fmla="*/ 1057811 h 1725407"/>
                <a:gd name="connsiteX113" fmla="*/ 1057811 w 1629088"/>
                <a:gd name="connsiteY113" fmla="*/ 902665 h 1725407"/>
                <a:gd name="connsiteX114" fmla="*/ 902665 w 1629088"/>
                <a:gd name="connsiteY114" fmla="*/ 747520 h 1725407"/>
                <a:gd name="connsiteX115" fmla="*/ 176302 w 1629088"/>
                <a:gd name="connsiteY115" fmla="*/ 1410415 h 1725407"/>
                <a:gd name="connsiteX116" fmla="*/ 218614 w 1629088"/>
                <a:gd name="connsiteY116" fmla="*/ 1725407 h 1725407"/>
                <a:gd name="connsiteX117" fmla="*/ 176302 w 1629088"/>
                <a:gd name="connsiteY117" fmla="*/ 1725407 h 1725407"/>
                <a:gd name="connsiteX118" fmla="*/ 176302 w 1629088"/>
                <a:gd name="connsiteY118" fmla="*/ 1410415 h 1725407"/>
                <a:gd name="connsiteX119" fmla="*/ 42312 w 1629088"/>
                <a:gd name="connsiteY119" fmla="*/ 902665 h 1725407"/>
                <a:gd name="connsiteX120" fmla="*/ 0 w 1629088"/>
                <a:gd name="connsiteY120" fmla="*/ 902665 h 1725407"/>
                <a:gd name="connsiteX121" fmla="*/ 902665 w 1629088"/>
                <a:gd name="connsiteY121" fmla="*/ 0 h 1725407"/>
                <a:gd name="connsiteX122" fmla="*/ 1586717 w 1629088"/>
                <a:gd name="connsiteY122" fmla="*/ 313641 h 1725407"/>
                <a:gd name="connsiteX123" fmla="*/ 1586717 w 1629088"/>
                <a:gd name="connsiteY123" fmla="*/ 79924 h 1725407"/>
                <a:gd name="connsiteX124" fmla="*/ 1629088 w 1629088"/>
                <a:gd name="connsiteY124" fmla="*/ 79924 h 1725407"/>
                <a:gd name="connsiteX125" fmla="*/ 1629088 w 1629088"/>
                <a:gd name="connsiteY125" fmla="*/ 394916 h 1725407"/>
                <a:gd name="connsiteX126" fmla="*/ 1314036 w 1629088"/>
                <a:gd name="connsiteY126" fmla="*/ 394916 h 1725407"/>
                <a:gd name="connsiteX127" fmla="*/ 1314036 w 1629088"/>
                <a:gd name="connsiteY127" fmla="*/ 352604 h 1725407"/>
                <a:gd name="connsiteX128" fmla="*/ 1564209 w 1629088"/>
                <a:gd name="connsiteY128" fmla="*/ 352604 h 1725407"/>
                <a:gd name="connsiteX129" fmla="*/ 902665 w 1629088"/>
                <a:gd name="connsiteY129" fmla="*/ 42312 h 1725407"/>
                <a:gd name="connsiteX130" fmla="*/ 42312 w 1629088"/>
                <a:gd name="connsiteY130" fmla="*/ 902665 h 1725407"/>
                <a:gd name="connsiteX0" fmla="*/ 983764 w 1629088"/>
                <a:gd name="connsiteY0" fmla="*/ 1335193 h 1725407"/>
                <a:gd name="connsiteX1" fmla="*/ 821567 w 1629088"/>
                <a:gd name="connsiteY1" fmla="*/ 1335193 h 1725407"/>
                <a:gd name="connsiteX2" fmla="*/ 800410 w 1629088"/>
                <a:gd name="connsiteY2" fmla="*/ 1314036 h 1725407"/>
                <a:gd name="connsiteX3" fmla="*/ 800410 w 1629088"/>
                <a:gd name="connsiteY3" fmla="*/ 1221948 h 1725407"/>
                <a:gd name="connsiteX4" fmla="*/ 749342 w 1629088"/>
                <a:gd name="connsiteY4" fmla="*/ 1200616 h 1725407"/>
                <a:gd name="connsiteX5" fmla="*/ 684051 w 1629088"/>
                <a:gd name="connsiteY5" fmla="*/ 1265906 h 1725407"/>
                <a:gd name="connsiteX6" fmla="*/ 669124 w 1629088"/>
                <a:gd name="connsiteY6" fmla="*/ 1272077 h 1725407"/>
                <a:gd name="connsiteX7" fmla="*/ 669124 w 1629088"/>
                <a:gd name="connsiteY7" fmla="*/ 1272077 h 1725407"/>
                <a:gd name="connsiteX8" fmla="*/ 654197 w 1629088"/>
                <a:gd name="connsiteY8" fmla="*/ 1265906 h 1725407"/>
                <a:gd name="connsiteX9" fmla="*/ 539484 w 1629088"/>
                <a:gd name="connsiteY9" fmla="*/ 1151192 h 1725407"/>
                <a:gd name="connsiteX10" fmla="*/ 539484 w 1629088"/>
                <a:gd name="connsiteY10" fmla="*/ 1121221 h 1725407"/>
                <a:gd name="connsiteX11" fmla="*/ 604598 w 1629088"/>
                <a:gd name="connsiteY11" fmla="*/ 1056166 h 1725407"/>
                <a:gd name="connsiteX12" fmla="*/ 583618 w 1629088"/>
                <a:gd name="connsiteY12" fmla="*/ 1004979 h 1725407"/>
                <a:gd name="connsiteX13" fmla="*/ 491294 w 1629088"/>
                <a:gd name="connsiteY13" fmla="*/ 1004979 h 1725407"/>
                <a:gd name="connsiteX14" fmla="*/ 470138 w 1629088"/>
                <a:gd name="connsiteY14" fmla="*/ 983823 h 1725407"/>
                <a:gd name="connsiteX15" fmla="*/ 470138 w 1629088"/>
                <a:gd name="connsiteY15" fmla="*/ 821625 h 1725407"/>
                <a:gd name="connsiteX16" fmla="*/ 491294 w 1629088"/>
                <a:gd name="connsiteY16" fmla="*/ 800469 h 1725407"/>
                <a:gd name="connsiteX17" fmla="*/ 583383 w 1629088"/>
                <a:gd name="connsiteY17" fmla="*/ 800469 h 1725407"/>
                <a:gd name="connsiteX18" fmla="*/ 604715 w 1629088"/>
                <a:gd name="connsiteY18" fmla="*/ 749400 h 1725407"/>
                <a:gd name="connsiteX19" fmla="*/ 539484 w 1629088"/>
                <a:gd name="connsiteY19" fmla="*/ 684051 h 1725407"/>
                <a:gd name="connsiteX20" fmla="*/ 539484 w 1629088"/>
                <a:gd name="connsiteY20" fmla="*/ 654139 h 1725407"/>
                <a:gd name="connsiteX21" fmla="*/ 654139 w 1629088"/>
                <a:gd name="connsiteY21" fmla="*/ 539425 h 1725407"/>
                <a:gd name="connsiteX22" fmla="*/ 684051 w 1629088"/>
                <a:gd name="connsiteY22" fmla="*/ 539425 h 1725407"/>
                <a:gd name="connsiteX23" fmla="*/ 749165 w 1629088"/>
                <a:gd name="connsiteY23" fmla="*/ 604598 h 1725407"/>
                <a:gd name="connsiteX24" fmla="*/ 800410 w 1629088"/>
                <a:gd name="connsiteY24" fmla="*/ 583618 h 1725407"/>
                <a:gd name="connsiteX25" fmla="*/ 800410 w 1629088"/>
                <a:gd name="connsiteY25" fmla="*/ 491294 h 1725407"/>
                <a:gd name="connsiteX26" fmla="*/ 821567 w 1629088"/>
                <a:gd name="connsiteY26" fmla="*/ 470138 h 1725407"/>
                <a:gd name="connsiteX27" fmla="*/ 983764 w 1629088"/>
                <a:gd name="connsiteY27" fmla="*/ 470138 h 1725407"/>
                <a:gd name="connsiteX28" fmla="*/ 1004921 w 1629088"/>
                <a:gd name="connsiteY28" fmla="*/ 491294 h 1725407"/>
                <a:gd name="connsiteX29" fmla="*/ 1004921 w 1629088"/>
                <a:gd name="connsiteY29" fmla="*/ 583383 h 1725407"/>
                <a:gd name="connsiteX30" fmla="*/ 1055931 w 1629088"/>
                <a:gd name="connsiteY30" fmla="*/ 604715 h 1725407"/>
                <a:gd name="connsiteX31" fmla="*/ 1121162 w 1629088"/>
                <a:gd name="connsiteY31" fmla="*/ 539425 h 1725407"/>
                <a:gd name="connsiteX32" fmla="*/ 1151134 w 1629088"/>
                <a:gd name="connsiteY32" fmla="*/ 539425 h 1725407"/>
                <a:gd name="connsiteX33" fmla="*/ 1265847 w 1629088"/>
                <a:gd name="connsiteY33" fmla="*/ 654139 h 1725407"/>
                <a:gd name="connsiteX34" fmla="*/ 1272018 w 1629088"/>
                <a:gd name="connsiteY34" fmla="*/ 669066 h 1725407"/>
                <a:gd name="connsiteX35" fmla="*/ 1265847 w 1629088"/>
                <a:gd name="connsiteY35" fmla="*/ 683992 h 1725407"/>
                <a:gd name="connsiteX36" fmla="*/ 1200674 w 1629088"/>
                <a:gd name="connsiteY36" fmla="*/ 749107 h 1725407"/>
                <a:gd name="connsiteX37" fmla="*/ 1221654 w 1629088"/>
                <a:gd name="connsiteY37" fmla="*/ 800352 h 1725407"/>
                <a:gd name="connsiteX38" fmla="*/ 1314036 w 1629088"/>
                <a:gd name="connsiteY38" fmla="*/ 800352 h 1725407"/>
                <a:gd name="connsiteX39" fmla="*/ 1335193 w 1629088"/>
                <a:gd name="connsiteY39" fmla="*/ 821508 h 1725407"/>
                <a:gd name="connsiteX40" fmla="*/ 1335193 w 1629088"/>
                <a:gd name="connsiteY40" fmla="*/ 983706 h 1725407"/>
                <a:gd name="connsiteX41" fmla="*/ 1314036 w 1629088"/>
                <a:gd name="connsiteY41" fmla="*/ 1004862 h 1725407"/>
                <a:gd name="connsiteX42" fmla="*/ 1221948 w 1629088"/>
                <a:gd name="connsiteY42" fmla="*/ 1004862 h 1725407"/>
                <a:gd name="connsiteX43" fmla="*/ 1200616 w 1629088"/>
                <a:gd name="connsiteY43" fmla="*/ 1055872 h 1725407"/>
                <a:gd name="connsiteX44" fmla="*/ 1265906 w 1629088"/>
                <a:gd name="connsiteY44" fmla="*/ 1121103 h 1725407"/>
                <a:gd name="connsiteX45" fmla="*/ 1272077 w 1629088"/>
                <a:gd name="connsiteY45" fmla="*/ 1136089 h 1725407"/>
                <a:gd name="connsiteX46" fmla="*/ 1265906 w 1629088"/>
                <a:gd name="connsiteY46" fmla="*/ 1151075 h 1725407"/>
                <a:gd name="connsiteX47" fmla="*/ 1151192 w 1629088"/>
                <a:gd name="connsiteY47" fmla="*/ 1265789 h 1725407"/>
                <a:gd name="connsiteX48" fmla="*/ 1136207 w 1629088"/>
                <a:gd name="connsiteY48" fmla="*/ 1271959 h 1725407"/>
                <a:gd name="connsiteX49" fmla="*/ 1136207 w 1629088"/>
                <a:gd name="connsiteY49" fmla="*/ 1271959 h 1725407"/>
                <a:gd name="connsiteX50" fmla="*/ 1121221 w 1629088"/>
                <a:gd name="connsiteY50" fmla="*/ 1265789 h 1725407"/>
                <a:gd name="connsiteX51" fmla="*/ 1056166 w 1629088"/>
                <a:gd name="connsiteY51" fmla="*/ 1200616 h 1725407"/>
                <a:gd name="connsiteX52" fmla="*/ 1004979 w 1629088"/>
                <a:gd name="connsiteY52" fmla="*/ 1221596 h 1725407"/>
                <a:gd name="connsiteX53" fmla="*/ 1004979 w 1629088"/>
                <a:gd name="connsiteY53" fmla="*/ 1314036 h 1725407"/>
                <a:gd name="connsiteX54" fmla="*/ 983764 w 1629088"/>
                <a:gd name="connsiteY54" fmla="*/ 1335193 h 1725407"/>
                <a:gd name="connsiteX55" fmla="*/ 842723 w 1629088"/>
                <a:gd name="connsiteY55" fmla="*/ 1292880 h 1725407"/>
                <a:gd name="connsiteX56" fmla="*/ 962608 w 1629088"/>
                <a:gd name="connsiteY56" fmla="*/ 1292880 h 1725407"/>
                <a:gd name="connsiteX57" fmla="*/ 962608 w 1629088"/>
                <a:gd name="connsiteY57" fmla="*/ 1207550 h 1725407"/>
                <a:gd name="connsiteX58" fmla="*/ 975772 w 1629088"/>
                <a:gd name="connsiteY58" fmla="*/ 1187981 h 1725407"/>
                <a:gd name="connsiteX59" fmla="*/ 1053110 w 1629088"/>
                <a:gd name="connsiteY59" fmla="*/ 1156246 h 1725407"/>
                <a:gd name="connsiteX60" fmla="*/ 1076146 w 1629088"/>
                <a:gd name="connsiteY60" fmla="*/ 1160830 h 1725407"/>
                <a:gd name="connsiteX61" fmla="*/ 1136207 w 1629088"/>
                <a:gd name="connsiteY61" fmla="*/ 1221008 h 1725407"/>
                <a:gd name="connsiteX62" fmla="*/ 1221008 w 1629088"/>
                <a:gd name="connsiteY62" fmla="*/ 1136207 h 1725407"/>
                <a:gd name="connsiteX63" fmla="*/ 1160595 w 1629088"/>
                <a:gd name="connsiteY63" fmla="*/ 1075911 h 1725407"/>
                <a:gd name="connsiteX64" fmla="*/ 1156070 w 1629088"/>
                <a:gd name="connsiteY64" fmla="*/ 1052757 h 1725407"/>
                <a:gd name="connsiteX65" fmla="*/ 1188392 w 1629088"/>
                <a:gd name="connsiteY65" fmla="*/ 975654 h 1725407"/>
                <a:gd name="connsiteX66" fmla="*/ 1207903 w 1629088"/>
                <a:gd name="connsiteY66" fmla="*/ 962608 h 1725407"/>
                <a:gd name="connsiteX67" fmla="*/ 1292880 w 1629088"/>
                <a:gd name="connsiteY67" fmla="*/ 962608 h 1725407"/>
                <a:gd name="connsiteX68" fmla="*/ 1292880 w 1629088"/>
                <a:gd name="connsiteY68" fmla="*/ 842723 h 1725407"/>
                <a:gd name="connsiteX69" fmla="*/ 1207550 w 1629088"/>
                <a:gd name="connsiteY69" fmla="*/ 842723 h 1725407"/>
                <a:gd name="connsiteX70" fmla="*/ 1187981 w 1629088"/>
                <a:gd name="connsiteY70" fmla="*/ 829618 h 1725407"/>
                <a:gd name="connsiteX71" fmla="*/ 1156246 w 1629088"/>
                <a:gd name="connsiteY71" fmla="*/ 752280 h 1725407"/>
                <a:gd name="connsiteX72" fmla="*/ 1160830 w 1629088"/>
                <a:gd name="connsiteY72" fmla="*/ 729302 h 1725407"/>
                <a:gd name="connsiteX73" fmla="*/ 1221008 w 1629088"/>
                <a:gd name="connsiteY73" fmla="*/ 669183 h 1725407"/>
                <a:gd name="connsiteX74" fmla="*/ 1136207 w 1629088"/>
                <a:gd name="connsiteY74" fmla="*/ 584382 h 1725407"/>
                <a:gd name="connsiteX75" fmla="*/ 1075911 w 1629088"/>
                <a:gd name="connsiteY75" fmla="*/ 644736 h 1725407"/>
                <a:gd name="connsiteX76" fmla="*/ 1052757 w 1629088"/>
                <a:gd name="connsiteY76" fmla="*/ 649320 h 1725407"/>
                <a:gd name="connsiteX77" fmla="*/ 975654 w 1629088"/>
                <a:gd name="connsiteY77" fmla="*/ 617057 h 1725407"/>
                <a:gd name="connsiteX78" fmla="*/ 962608 w 1629088"/>
                <a:gd name="connsiteY78" fmla="*/ 597546 h 1725407"/>
                <a:gd name="connsiteX79" fmla="*/ 962608 w 1629088"/>
                <a:gd name="connsiteY79" fmla="*/ 512451 h 1725407"/>
                <a:gd name="connsiteX80" fmla="*/ 842723 w 1629088"/>
                <a:gd name="connsiteY80" fmla="*/ 512451 h 1725407"/>
                <a:gd name="connsiteX81" fmla="*/ 842723 w 1629088"/>
                <a:gd name="connsiteY81" fmla="*/ 597781 h 1725407"/>
                <a:gd name="connsiteX82" fmla="*/ 829618 w 1629088"/>
                <a:gd name="connsiteY82" fmla="*/ 617350 h 1725407"/>
                <a:gd name="connsiteX83" fmla="*/ 752280 w 1629088"/>
                <a:gd name="connsiteY83" fmla="*/ 649085 h 1725407"/>
                <a:gd name="connsiteX84" fmla="*/ 729302 w 1629088"/>
                <a:gd name="connsiteY84" fmla="*/ 644442 h 1725407"/>
                <a:gd name="connsiteX85" fmla="*/ 669183 w 1629088"/>
                <a:gd name="connsiteY85" fmla="*/ 584323 h 1725407"/>
                <a:gd name="connsiteX86" fmla="*/ 584441 w 1629088"/>
                <a:gd name="connsiteY86" fmla="*/ 669124 h 1725407"/>
                <a:gd name="connsiteX87" fmla="*/ 644795 w 1629088"/>
                <a:gd name="connsiteY87" fmla="*/ 729537 h 1725407"/>
                <a:gd name="connsiteX88" fmla="*/ 649320 w 1629088"/>
                <a:gd name="connsiteY88" fmla="*/ 752691 h 1725407"/>
                <a:gd name="connsiteX89" fmla="*/ 617057 w 1629088"/>
                <a:gd name="connsiteY89" fmla="*/ 829794 h 1725407"/>
                <a:gd name="connsiteX90" fmla="*/ 597546 w 1629088"/>
                <a:gd name="connsiteY90" fmla="*/ 842782 h 1725407"/>
                <a:gd name="connsiteX91" fmla="*/ 512451 w 1629088"/>
                <a:gd name="connsiteY91" fmla="*/ 842782 h 1725407"/>
                <a:gd name="connsiteX92" fmla="*/ 512451 w 1629088"/>
                <a:gd name="connsiteY92" fmla="*/ 962667 h 1725407"/>
                <a:gd name="connsiteX93" fmla="*/ 597781 w 1629088"/>
                <a:gd name="connsiteY93" fmla="*/ 962667 h 1725407"/>
                <a:gd name="connsiteX94" fmla="*/ 617350 w 1629088"/>
                <a:gd name="connsiteY94" fmla="*/ 975831 h 1725407"/>
                <a:gd name="connsiteX95" fmla="*/ 649085 w 1629088"/>
                <a:gd name="connsiteY95" fmla="*/ 1053169 h 1725407"/>
                <a:gd name="connsiteX96" fmla="*/ 644442 w 1629088"/>
                <a:gd name="connsiteY96" fmla="*/ 1076205 h 1725407"/>
                <a:gd name="connsiteX97" fmla="*/ 584382 w 1629088"/>
                <a:gd name="connsiteY97" fmla="*/ 1136265 h 1725407"/>
                <a:gd name="connsiteX98" fmla="*/ 669124 w 1629088"/>
                <a:gd name="connsiteY98" fmla="*/ 1221067 h 1725407"/>
                <a:gd name="connsiteX99" fmla="*/ 729537 w 1629088"/>
                <a:gd name="connsiteY99" fmla="*/ 1160654 h 1725407"/>
                <a:gd name="connsiteX100" fmla="*/ 752691 w 1629088"/>
                <a:gd name="connsiteY100" fmla="*/ 1156129 h 1725407"/>
                <a:gd name="connsiteX101" fmla="*/ 829794 w 1629088"/>
                <a:gd name="connsiteY101" fmla="*/ 1188451 h 1725407"/>
                <a:gd name="connsiteX102" fmla="*/ 842782 w 1629088"/>
                <a:gd name="connsiteY102" fmla="*/ 1207962 h 1725407"/>
                <a:gd name="connsiteX103" fmla="*/ 842723 w 1629088"/>
                <a:gd name="connsiteY103" fmla="*/ 1292880 h 1725407"/>
                <a:gd name="connsiteX104" fmla="*/ 842723 w 1629088"/>
                <a:gd name="connsiteY104" fmla="*/ 1292880 h 1725407"/>
                <a:gd name="connsiteX105" fmla="*/ 902665 w 1629088"/>
                <a:gd name="connsiteY105" fmla="*/ 1100124 h 1725407"/>
                <a:gd name="connsiteX106" fmla="*/ 705207 w 1629088"/>
                <a:gd name="connsiteY106" fmla="*/ 902665 h 1725407"/>
                <a:gd name="connsiteX107" fmla="*/ 902665 w 1629088"/>
                <a:gd name="connsiteY107" fmla="*/ 705207 h 1725407"/>
                <a:gd name="connsiteX108" fmla="*/ 1100124 w 1629088"/>
                <a:gd name="connsiteY108" fmla="*/ 902665 h 1725407"/>
                <a:gd name="connsiteX109" fmla="*/ 902665 w 1629088"/>
                <a:gd name="connsiteY109" fmla="*/ 1100124 h 1725407"/>
                <a:gd name="connsiteX110" fmla="*/ 902665 w 1629088"/>
                <a:gd name="connsiteY110" fmla="*/ 747520 h 1725407"/>
                <a:gd name="connsiteX111" fmla="*/ 747520 w 1629088"/>
                <a:gd name="connsiteY111" fmla="*/ 902665 h 1725407"/>
                <a:gd name="connsiteX112" fmla="*/ 902665 w 1629088"/>
                <a:gd name="connsiteY112" fmla="*/ 1057811 h 1725407"/>
                <a:gd name="connsiteX113" fmla="*/ 1057811 w 1629088"/>
                <a:gd name="connsiteY113" fmla="*/ 902665 h 1725407"/>
                <a:gd name="connsiteX114" fmla="*/ 902665 w 1629088"/>
                <a:gd name="connsiteY114" fmla="*/ 747520 h 1725407"/>
                <a:gd name="connsiteX115" fmla="*/ 176302 w 1629088"/>
                <a:gd name="connsiteY115" fmla="*/ 1725407 h 1725407"/>
                <a:gd name="connsiteX116" fmla="*/ 218614 w 1629088"/>
                <a:gd name="connsiteY116" fmla="*/ 1725407 h 1725407"/>
                <a:gd name="connsiteX117" fmla="*/ 176302 w 1629088"/>
                <a:gd name="connsiteY117" fmla="*/ 1725407 h 1725407"/>
                <a:gd name="connsiteX118" fmla="*/ 42312 w 1629088"/>
                <a:gd name="connsiteY118" fmla="*/ 902665 h 1725407"/>
                <a:gd name="connsiteX119" fmla="*/ 0 w 1629088"/>
                <a:gd name="connsiteY119" fmla="*/ 902665 h 1725407"/>
                <a:gd name="connsiteX120" fmla="*/ 902665 w 1629088"/>
                <a:gd name="connsiteY120" fmla="*/ 0 h 1725407"/>
                <a:gd name="connsiteX121" fmla="*/ 1586717 w 1629088"/>
                <a:gd name="connsiteY121" fmla="*/ 313641 h 1725407"/>
                <a:gd name="connsiteX122" fmla="*/ 1586717 w 1629088"/>
                <a:gd name="connsiteY122" fmla="*/ 79924 h 1725407"/>
                <a:gd name="connsiteX123" fmla="*/ 1629088 w 1629088"/>
                <a:gd name="connsiteY123" fmla="*/ 79924 h 1725407"/>
                <a:gd name="connsiteX124" fmla="*/ 1629088 w 1629088"/>
                <a:gd name="connsiteY124" fmla="*/ 394916 h 1725407"/>
                <a:gd name="connsiteX125" fmla="*/ 1314036 w 1629088"/>
                <a:gd name="connsiteY125" fmla="*/ 394916 h 1725407"/>
                <a:gd name="connsiteX126" fmla="*/ 1314036 w 1629088"/>
                <a:gd name="connsiteY126" fmla="*/ 352604 h 1725407"/>
                <a:gd name="connsiteX127" fmla="*/ 1564209 w 1629088"/>
                <a:gd name="connsiteY127" fmla="*/ 352604 h 1725407"/>
                <a:gd name="connsiteX128" fmla="*/ 902665 w 1629088"/>
                <a:gd name="connsiteY128" fmla="*/ 42312 h 1725407"/>
                <a:gd name="connsiteX129" fmla="*/ 42312 w 1629088"/>
                <a:gd name="connsiteY129" fmla="*/ 902665 h 1725407"/>
                <a:gd name="connsiteX0" fmla="*/ 983764 w 1629088"/>
                <a:gd name="connsiteY0" fmla="*/ 1335193 h 1335193"/>
                <a:gd name="connsiteX1" fmla="*/ 821567 w 1629088"/>
                <a:gd name="connsiteY1" fmla="*/ 1335193 h 1335193"/>
                <a:gd name="connsiteX2" fmla="*/ 800410 w 1629088"/>
                <a:gd name="connsiteY2" fmla="*/ 1314036 h 1335193"/>
                <a:gd name="connsiteX3" fmla="*/ 800410 w 1629088"/>
                <a:gd name="connsiteY3" fmla="*/ 1221948 h 1335193"/>
                <a:gd name="connsiteX4" fmla="*/ 749342 w 1629088"/>
                <a:gd name="connsiteY4" fmla="*/ 1200616 h 1335193"/>
                <a:gd name="connsiteX5" fmla="*/ 684051 w 1629088"/>
                <a:gd name="connsiteY5" fmla="*/ 1265906 h 1335193"/>
                <a:gd name="connsiteX6" fmla="*/ 669124 w 1629088"/>
                <a:gd name="connsiteY6" fmla="*/ 1272077 h 1335193"/>
                <a:gd name="connsiteX7" fmla="*/ 669124 w 1629088"/>
                <a:gd name="connsiteY7" fmla="*/ 1272077 h 1335193"/>
                <a:gd name="connsiteX8" fmla="*/ 654197 w 1629088"/>
                <a:gd name="connsiteY8" fmla="*/ 1265906 h 1335193"/>
                <a:gd name="connsiteX9" fmla="*/ 539484 w 1629088"/>
                <a:gd name="connsiteY9" fmla="*/ 1151192 h 1335193"/>
                <a:gd name="connsiteX10" fmla="*/ 539484 w 1629088"/>
                <a:gd name="connsiteY10" fmla="*/ 1121221 h 1335193"/>
                <a:gd name="connsiteX11" fmla="*/ 604598 w 1629088"/>
                <a:gd name="connsiteY11" fmla="*/ 1056166 h 1335193"/>
                <a:gd name="connsiteX12" fmla="*/ 583618 w 1629088"/>
                <a:gd name="connsiteY12" fmla="*/ 1004979 h 1335193"/>
                <a:gd name="connsiteX13" fmla="*/ 491294 w 1629088"/>
                <a:gd name="connsiteY13" fmla="*/ 1004979 h 1335193"/>
                <a:gd name="connsiteX14" fmla="*/ 470138 w 1629088"/>
                <a:gd name="connsiteY14" fmla="*/ 983823 h 1335193"/>
                <a:gd name="connsiteX15" fmla="*/ 470138 w 1629088"/>
                <a:gd name="connsiteY15" fmla="*/ 821625 h 1335193"/>
                <a:gd name="connsiteX16" fmla="*/ 491294 w 1629088"/>
                <a:gd name="connsiteY16" fmla="*/ 800469 h 1335193"/>
                <a:gd name="connsiteX17" fmla="*/ 583383 w 1629088"/>
                <a:gd name="connsiteY17" fmla="*/ 800469 h 1335193"/>
                <a:gd name="connsiteX18" fmla="*/ 604715 w 1629088"/>
                <a:gd name="connsiteY18" fmla="*/ 749400 h 1335193"/>
                <a:gd name="connsiteX19" fmla="*/ 539484 w 1629088"/>
                <a:gd name="connsiteY19" fmla="*/ 684051 h 1335193"/>
                <a:gd name="connsiteX20" fmla="*/ 539484 w 1629088"/>
                <a:gd name="connsiteY20" fmla="*/ 654139 h 1335193"/>
                <a:gd name="connsiteX21" fmla="*/ 654139 w 1629088"/>
                <a:gd name="connsiteY21" fmla="*/ 539425 h 1335193"/>
                <a:gd name="connsiteX22" fmla="*/ 684051 w 1629088"/>
                <a:gd name="connsiteY22" fmla="*/ 539425 h 1335193"/>
                <a:gd name="connsiteX23" fmla="*/ 749165 w 1629088"/>
                <a:gd name="connsiteY23" fmla="*/ 604598 h 1335193"/>
                <a:gd name="connsiteX24" fmla="*/ 800410 w 1629088"/>
                <a:gd name="connsiteY24" fmla="*/ 583618 h 1335193"/>
                <a:gd name="connsiteX25" fmla="*/ 800410 w 1629088"/>
                <a:gd name="connsiteY25" fmla="*/ 491294 h 1335193"/>
                <a:gd name="connsiteX26" fmla="*/ 821567 w 1629088"/>
                <a:gd name="connsiteY26" fmla="*/ 470138 h 1335193"/>
                <a:gd name="connsiteX27" fmla="*/ 983764 w 1629088"/>
                <a:gd name="connsiteY27" fmla="*/ 470138 h 1335193"/>
                <a:gd name="connsiteX28" fmla="*/ 1004921 w 1629088"/>
                <a:gd name="connsiteY28" fmla="*/ 491294 h 1335193"/>
                <a:gd name="connsiteX29" fmla="*/ 1004921 w 1629088"/>
                <a:gd name="connsiteY29" fmla="*/ 583383 h 1335193"/>
                <a:gd name="connsiteX30" fmla="*/ 1055931 w 1629088"/>
                <a:gd name="connsiteY30" fmla="*/ 604715 h 1335193"/>
                <a:gd name="connsiteX31" fmla="*/ 1121162 w 1629088"/>
                <a:gd name="connsiteY31" fmla="*/ 539425 h 1335193"/>
                <a:gd name="connsiteX32" fmla="*/ 1151134 w 1629088"/>
                <a:gd name="connsiteY32" fmla="*/ 539425 h 1335193"/>
                <a:gd name="connsiteX33" fmla="*/ 1265847 w 1629088"/>
                <a:gd name="connsiteY33" fmla="*/ 654139 h 1335193"/>
                <a:gd name="connsiteX34" fmla="*/ 1272018 w 1629088"/>
                <a:gd name="connsiteY34" fmla="*/ 669066 h 1335193"/>
                <a:gd name="connsiteX35" fmla="*/ 1265847 w 1629088"/>
                <a:gd name="connsiteY35" fmla="*/ 683992 h 1335193"/>
                <a:gd name="connsiteX36" fmla="*/ 1200674 w 1629088"/>
                <a:gd name="connsiteY36" fmla="*/ 749107 h 1335193"/>
                <a:gd name="connsiteX37" fmla="*/ 1221654 w 1629088"/>
                <a:gd name="connsiteY37" fmla="*/ 800352 h 1335193"/>
                <a:gd name="connsiteX38" fmla="*/ 1314036 w 1629088"/>
                <a:gd name="connsiteY38" fmla="*/ 800352 h 1335193"/>
                <a:gd name="connsiteX39" fmla="*/ 1335193 w 1629088"/>
                <a:gd name="connsiteY39" fmla="*/ 821508 h 1335193"/>
                <a:gd name="connsiteX40" fmla="*/ 1335193 w 1629088"/>
                <a:gd name="connsiteY40" fmla="*/ 983706 h 1335193"/>
                <a:gd name="connsiteX41" fmla="*/ 1314036 w 1629088"/>
                <a:gd name="connsiteY41" fmla="*/ 1004862 h 1335193"/>
                <a:gd name="connsiteX42" fmla="*/ 1221948 w 1629088"/>
                <a:gd name="connsiteY42" fmla="*/ 1004862 h 1335193"/>
                <a:gd name="connsiteX43" fmla="*/ 1200616 w 1629088"/>
                <a:gd name="connsiteY43" fmla="*/ 1055872 h 1335193"/>
                <a:gd name="connsiteX44" fmla="*/ 1265906 w 1629088"/>
                <a:gd name="connsiteY44" fmla="*/ 1121103 h 1335193"/>
                <a:gd name="connsiteX45" fmla="*/ 1272077 w 1629088"/>
                <a:gd name="connsiteY45" fmla="*/ 1136089 h 1335193"/>
                <a:gd name="connsiteX46" fmla="*/ 1265906 w 1629088"/>
                <a:gd name="connsiteY46" fmla="*/ 1151075 h 1335193"/>
                <a:gd name="connsiteX47" fmla="*/ 1151192 w 1629088"/>
                <a:gd name="connsiteY47" fmla="*/ 1265789 h 1335193"/>
                <a:gd name="connsiteX48" fmla="*/ 1136207 w 1629088"/>
                <a:gd name="connsiteY48" fmla="*/ 1271959 h 1335193"/>
                <a:gd name="connsiteX49" fmla="*/ 1136207 w 1629088"/>
                <a:gd name="connsiteY49" fmla="*/ 1271959 h 1335193"/>
                <a:gd name="connsiteX50" fmla="*/ 1121221 w 1629088"/>
                <a:gd name="connsiteY50" fmla="*/ 1265789 h 1335193"/>
                <a:gd name="connsiteX51" fmla="*/ 1056166 w 1629088"/>
                <a:gd name="connsiteY51" fmla="*/ 1200616 h 1335193"/>
                <a:gd name="connsiteX52" fmla="*/ 1004979 w 1629088"/>
                <a:gd name="connsiteY52" fmla="*/ 1221596 h 1335193"/>
                <a:gd name="connsiteX53" fmla="*/ 1004979 w 1629088"/>
                <a:gd name="connsiteY53" fmla="*/ 1314036 h 1335193"/>
                <a:gd name="connsiteX54" fmla="*/ 983764 w 1629088"/>
                <a:gd name="connsiteY54" fmla="*/ 1335193 h 1335193"/>
                <a:gd name="connsiteX55" fmla="*/ 842723 w 1629088"/>
                <a:gd name="connsiteY55" fmla="*/ 1292880 h 1335193"/>
                <a:gd name="connsiteX56" fmla="*/ 962608 w 1629088"/>
                <a:gd name="connsiteY56" fmla="*/ 1292880 h 1335193"/>
                <a:gd name="connsiteX57" fmla="*/ 962608 w 1629088"/>
                <a:gd name="connsiteY57" fmla="*/ 1207550 h 1335193"/>
                <a:gd name="connsiteX58" fmla="*/ 975772 w 1629088"/>
                <a:gd name="connsiteY58" fmla="*/ 1187981 h 1335193"/>
                <a:gd name="connsiteX59" fmla="*/ 1053110 w 1629088"/>
                <a:gd name="connsiteY59" fmla="*/ 1156246 h 1335193"/>
                <a:gd name="connsiteX60" fmla="*/ 1076146 w 1629088"/>
                <a:gd name="connsiteY60" fmla="*/ 1160830 h 1335193"/>
                <a:gd name="connsiteX61" fmla="*/ 1136207 w 1629088"/>
                <a:gd name="connsiteY61" fmla="*/ 1221008 h 1335193"/>
                <a:gd name="connsiteX62" fmla="*/ 1221008 w 1629088"/>
                <a:gd name="connsiteY62" fmla="*/ 1136207 h 1335193"/>
                <a:gd name="connsiteX63" fmla="*/ 1160595 w 1629088"/>
                <a:gd name="connsiteY63" fmla="*/ 1075911 h 1335193"/>
                <a:gd name="connsiteX64" fmla="*/ 1156070 w 1629088"/>
                <a:gd name="connsiteY64" fmla="*/ 1052757 h 1335193"/>
                <a:gd name="connsiteX65" fmla="*/ 1188392 w 1629088"/>
                <a:gd name="connsiteY65" fmla="*/ 975654 h 1335193"/>
                <a:gd name="connsiteX66" fmla="*/ 1207903 w 1629088"/>
                <a:gd name="connsiteY66" fmla="*/ 962608 h 1335193"/>
                <a:gd name="connsiteX67" fmla="*/ 1292880 w 1629088"/>
                <a:gd name="connsiteY67" fmla="*/ 962608 h 1335193"/>
                <a:gd name="connsiteX68" fmla="*/ 1292880 w 1629088"/>
                <a:gd name="connsiteY68" fmla="*/ 842723 h 1335193"/>
                <a:gd name="connsiteX69" fmla="*/ 1207550 w 1629088"/>
                <a:gd name="connsiteY69" fmla="*/ 842723 h 1335193"/>
                <a:gd name="connsiteX70" fmla="*/ 1187981 w 1629088"/>
                <a:gd name="connsiteY70" fmla="*/ 829618 h 1335193"/>
                <a:gd name="connsiteX71" fmla="*/ 1156246 w 1629088"/>
                <a:gd name="connsiteY71" fmla="*/ 752280 h 1335193"/>
                <a:gd name="connsiteX72" fmla="*/ 1160830 w 1629088"/>
                <a:gd name="connsiteY72" fmla="*/ 729302 h 1335193"/>
                <a:gd name="connsiteX73" fmla="*/ 1221008 w 1629088"/>
                <a:gd name="connsiteY73" fmla="*/ 669183 h 1335193"/>
                <a:gd name="connsiteX74" fmla="*/ 1136207 w 1629088"/>
                <a:gd name="connsiteY74" fmla="*/ 584382 h 1335193"/>
                <a:gd name="connsiteX75" fmla="*/ 1075911 w 1629088"/>
                <a:gd name="connsiteY75" fmla="*/ 644736 h 1335193"/>
                <a:gd name="connsiteX76" fmla="*/ 1052757 w 1629088"/>
                <a:gd name="connsiteY76" fmla="*/ 649320 h 1335193"/>
                <a:gd name="connsiteX77" fmla="*/ 975654 w 1629088"/>
                <a:gd name="connsiteY77" fmla="*/ 617057 h 1335193"/>
                <a:gd name="connsiteX78" fmla="*/ 962608 w 1629088"/>
                <a:gd name="connsiteY78" fmla="*/ 597546 h 1335193"/>
                <a:gd name="connsiteX79" fmla="*/ 962608 w 1629088"/>
                <a:gd name="connsiteY79" fmla="*/ 512451 h 1335193"/>
                <a:gd name="connsiteX80" fmla="*/ 842723 w 1629088"/>
                <a:gd name="connsiteY80" fmla="*/ 512451 h 1335193"/>
                <a:gd name="connsiteX81" fmla="*/ 842723 w 1629088"/>
                <a:gd name="connsiteY81" fmla="*/ 597781 h 1335193"/>
                <a:gd name="connsiteX82" fmla="*/ 829618 w 1629088"/>
                <a:gd name="connsiteY82" fmla="*/ 617350 h 1335193"/>
                <a:gd name="connsiteX83" fmla="*/ 752280 w 1629088"/>
                <a:gd name="connsiteY83" fmla="*/ 649085 h 1335193"/>
                <a:gd name="connsiteX84" fmla="*/ 729302 w 1629088"/>
                <a:gd name="connsiteY84" fmla="*/ 644442 h 1335193"/>
                <a:gd name="connsiteX85" fmla="*/ 669183 w 1629088"/>
                <a:gd name="connsiteY85" fmla="*/ 584323 h 1335193"/>
                <a:gd name="connsiteX86" fmla="*/ 584441 w 1629088"/>
                <a:gd name="connsiteY86" fmla="*/ 669124 h 1335193"/>
                <a:gd name="connsiteX87" fmla="*/ 644795 w 1629088"/>
                <a:gd name="connsiteY87" fmla="*/ 729537 h 1335193"/>
                <a:gd name="connsiteX88" fmla="*/ 649320 w 1629088"/>
                <a:gd name="connsiteY88" fmla="*/ 752691 h 1335193"/>
                <a:gd name="connsiteX89" fmla="*/ 617057 w 1629088"/>
                <a:gd name="connsiteY89" fmla="*/ 829794 h 1335193"/>
                <a:gd name="connsiteX90" fmla="*/ 597546 w 1629088"/>
                <a:gd name="connsiteY90" fmla="*/ 842782 h 1335193"/>
                <a:gd name="connsiteX91" fmla="*/ 512451 w 1629088"/>
                <a:gd name="connsiteY91" fmla="*/ 842782 h 1335193"/>
                <a:gd name="connsiteX92" fmla="*/ 512451 w 1629088"/>
                <a:gd name="connsiteY92" fmla="*/ 962667 h 1335193"/>
                <a:gd name="connsiteX93" fmla="*/ 597781 w 1629088"/>
                <a:gd name="connsiteY93" fmla="*/ 962667 h 1335193"/>
                <a:gd name="connsiteX94" fmla="*/ 617350 w 1629088"/>
                <a:gd name="connsiteY94" fmla="*/ 975831 h 1335193"/>
                <a:gd name="connsiteX95" fmla="*/ 649085 w 1629088"/>
                <a:gd name="connsiteY95" fmla="*/ 1053169 h 1335193"/>
                <a:gd name="connsiteX96" fmla="*/ 644442 w 1629088"/>
                <a:gd name="connsiteY96" fmla="*/ 1076205 h 1335193"/>
                <a:gd name="connsiteX97" fmla="*/ 584382 w 1629088"/>
                <a:gd name="connsiteY97" fmla="*/ 1136265 h 1335193"/>
                <a:gd name="connsiteX98" fmla="*/ 669124 w 1629088"/>
                <a:gd name="connsiteY98" fmla="*/ 1221067 h 1335193"/>
                <a:gd name="connsiteX99" fmla="*/ 729537 w 1629088"/>
                <a:gd name="connsiteY99" fmla="*/ 1160654 h 1335193"/>
                <a:gd name="connsiteX100" fmla="*/ 752691 w 1629088"/>
                <a:gd name="connsiteY100" fmla="*/ 1156129 h 1335193"/>
                <a:gd name="connsiteX101" fmla="*/ 829794 w 1629088"/>
                <a:gd name="connsiteY101" fmla="*/ 1188451 h 1335193"/>
                <a:gd name="connsiteX102" fmla="*/ 842782 w 1629088"/>
                <a:gd name="connsiteY102" fmla="*/ 1207962 h 1335193"/>
                <a:gd name="connsiteX103" fmla="*/ 842723 w 1629088"/>
                <a:gd name="connsiteY103" fmla="*/ 1292880 h 1335193"/>
                <a:gd name="connsiteX104" fmla="*/ 842723 w 1629088"/>
                <a:gd name="connsiteY104" fmla="*/ 1292880 h 1335193"/>
                <a:gd name="connsiteX105" fmla="*/ 902665 w 1629088"/>
                <a:gd name="connsiteY105" fmla="*/ 1100124 h 1335193"/>
                <a:gd name="connsiteX106" fmla="*/ 705207 w 1629088"/>
                <a:gd name="connsiteY106" fmla="*/ 902665 h 1335193"/>
                <a:gd name="connsiteX107" fmla="*/ 902665 w 1629088"/>
                <a:gd name="connsiteY107" fmla="*/ 705207 h 1335193"/>
                <a:gd name="connsiteX108" fmla="*/ 1100124 w 1629088"/>
                <a:gd name="connsiteY108" fmla="*/ 902665 h 1335193"/>
                <a:gd name="connsiteX109" fmla="*/ 902665 w 1629088"/>
                <a:gd name="connsiteY109" fmla="*/ 1100124 h 1335193"/>
                <a:gd name="connsiteX110" fmla="*/ 902665 w 1629088"/>
                <a:gd name="connsiteY110" fmla="*/ 747520 h 1335193"/>
                <a:gd name="connsiteX111" fmla="*/ 747520 w 1629088"/>
                <a:gd name="connsiteY111" fmla="*/ 902665 h 1335193"/>
                <a:gd name="connsiteX112" fmla="*/ 902665 w 1629088"/>
                <a:gd name="connsiteY112" fmla="*/ 1057811 h 1335193"/>
                <a:gd name="connsiteX113" fmla="*/ 1057811 w 1629088"/>
                <a:gd name="connsiteY113" fmla="*/ 902665 h 1335193"/>
                <a:gd name="connsiteX114" fmla="*/ 902665 w 1629088"/>
                <a:gd name="connsiteY114" fmla="*/ 747520 h 1335193"/>
                <a:gd name="connsiteX115" fmla="*/ 42312 w 1629088"/>
                <a:gd name="connsiteY115" fmla="*/ 902665 h 1335193"/>
                <a:gd name="connsiteX116" fmla="*/ 0 w 1629088"/>
                <a:gd name="connsiteY116" fmla="*/ 902665 h 1335193"/>
                <a:gd name="connsiteX117" fmla="*/ 902665 w 1629088"/>
                <a:gd name="connsiteY117" fmla="*/ 0 h 1335193"/>
                <a:gd name="connsiteX118" fmla="*/ 1586717 w 1629088"/>
                <a:gd name="connsiteY118" fmla="*/ 313641 h 1335193"/>
                <a:gd name="connsiteX119" fmla="*/ 1586717 w 1629088"/>
                <a:gd name="connsiteY119" fmla="*/ 79924 h 1335193"/>
                <a:gd name="connsiteX120" fmla="*/ 1629088 w 1629088"/>
                <a:gd name="connsiteY120" fmla="*/ 79924 h 1335193"/>
                <a:gd name="connsiteX121" fmla="*/ 1629088 w 1629088"/>
                <a:gd name="connsiteY121" fmla="*/ 394916 h 1335193"/>
                <a:gd name="connsiteX122" fmla="*/ 1314036 w 1629088"/>
                <a:gd name="connsiteY122" fmla="*/ 394916 h 1335193"/>
                <a:gd name="connsiteX123" fmla="*/ 1314036 w 1629088"/>
                <a:gd name="connsiteY123" fmla="*/ 352604 h 1335193"/>
                <a:gd name="connsiteX124" fmla="*/ 1564209 w 1629088"/>
                <a:gd name="connsiteY124" fmla="*/ 352604 h 1335193"/>
                <a:gd name="connsiteX125" fmla="*/ 902665 w 1629088"/>
                <a:gd name="connsiteY125" fmla="*/ 42312 h 1335193"/>
                <a:gd name="connsiteX126" fmla="*/ 42312 w 1629088"/>
                <a:gd name="connsiteY126" fmla="*/ 902665 h 1335193"/>
                <a:gd name="connsiteX0" fmla="*/ 983764 w 1629088"/>
                <a:gd name="connsiteY0" fmla="*/ 1335193 h 1335193"/>
                <a:gd name="connsiteX1" fmla="*/ 821567 w 1629088"/>
                <a:gd name="connsiteY1" fmla="*/ 1335193 h 1335193"/>
                <a:gd name="connsiteX2" fmla="*/ 800410 w 1629088"/>
                <a:gd name="connsiteY2" fmla="*/ 1314036 h 1335193"/>
                <a:gd name="connsiteX3" fmla="*/ 800410 w 1629088"/>
                <a:gd name="connsiteY3" fmla="*/ 1221948 h 1335193"/>
                <a:gd name="connsiteX4" fmla="*/ 749342 w 1629088"/>
                <a:gd name="connsiteY4" fmla="*/ 1200616 h 1335193"/>
                <a:gd name="connsiteX5" fmla="*/ 684051 w 1629088"/>
                <a:gd name="connsiteY5" fmla="*/ 1265906 h 1335193"/>
                <a:gd name="connsiteX6" fmla="*/ 669124 w 1629088"/>
                <a:gd name="connsiteY6" fmla="*/ 1272077 h 1335193"/>
                <a:gd name="connsiteX7" fmla="*/ 669124 w 1629088"/>
                <a:gd name="connsiteY7" fmla="*/ 1272077 h 1335193"/>
                <a:gd name="connsiteX8" fmla="*/ 654197 w 1629088"/>
                <a:gd name="connsiteY8" fmla="*/ 1265906 h 1335193"/>
                <a:gd name="connsiteX9" fmla="*/ 539484 w 1629088"/>
                <a:gd name="connsiteY9" fmla="*/ 1151192 h 1335193"/>
                <a:gd name="connsiteX10" fmla="*/ 539484 w 1629088"/>
                <a:gd name="connsiteY10" fmla="*/ 1121221 h 1335193"/>
                <a:gd name="connsiteX11" fmla="*/ 604598 w 1629088"/>
                <a:gd name="connsiteY11" fmla="*/ 1056166 h 1335193"/>
                <a:gd name="connsiteX12" fmla="*/ 583618 w 1629088"/>
                <a:gd name="connsiteY12" fmla="*/ 1004979 h 1335193"/>
                <a:gd name="connsiteX13" fmla="*/ 491294 w 1629088"/>
                <a:gd name="connsiteY13" fmla="*/ 1004979 h 1335193"/>
                <a:gd name="connsiteX14" fmla="*/ 470138 w 1629088"/>
                <a:gd name="connsiteY14" fmla="*/ 983823 h 1335193"/>
                <a:gd name="connsiteX15" fmla="*/ 470138 w 1629088"/>
                <a:gd name="connsiteY15" fmla="*/ 821625 h 1335193"/>
                <a:gd name="connsiteX16" fmla="*/ 491294 w 1629088"/>
                <a:gd name="connsiteY16" fmla="*/ 800469 h 1335193"/>
                <a:gd name="connsiteX17" fmla="*/ 583383 w 1629088"/>
                <a:gd name="connsiteY17" fmla="*/ 800469 h 1335193"/>
                <a:gd name="connsiteX18" fmla="*/ 604715 w 1629088"/>
                <a:gd name="connsiteY18" fmla="*/ 749400 h 1335193"/>
                <a:gd name="connsiteX19" fmla="*/ 539484 w 1629088"/>
                <a:gd name="connsiteY19" fmla="*/ 684051 h 1335193"/>
                <a:gd name="connsiteX20" fmla="*/ 539484 w 1629088"/>
                <a:gd name="connsiteY20" fmla="*/ 654139 h 1335193"/>
                <a:gd name="connsiteX21" fmla="*/ 654139 w 1629088"/>
                <a:gd name="connsiteY21" fmla="*/ 539425 h 1335193"/>
                <a:gd name="connsiteX22" fmla="*/ 684051 w 1629088"/>
                <a:gd name="connsiteY22" fmla="*/ 539425 h 1335193"/>
                <a:gd name="connsiteX23" fmla="*/ 749165 w 1629088"/>
                <a:gd name="connsiteY23" fmla="*/ 604598 h 1335193"/>
                <a:gd name="connsiteX24" fmla="*/ 800410 w 1629088"/>
                <a:gd name="connsiteY24" fmla="*/ 583618 h 1335193"/>
                <a:gd name="connsiteX25" fmla="*/ 800410 w 1629088"/>
                <a:gd name="connsiteY25" fmla="*/ 491294 h 1335193"/>
                <a:gd name="connsiteX26" fmla="*/ 821567 w 1629088"/>
                <a:gd name="connsiteY26" fmla="*/ 470138 h 1335193"/>
                <a:gd name="connsiteX27" fmla="*/ 983764 w 1629088"/>
                <a:gd name="connsiteY27" fmla="*/ 470138 h 1335193"/>
                <a:gd name="connsiteX28" fmla="*/ 1004921 w 1629088"/>
                <a:gd name="connsiteY28" fmla="*/ 491294 h 1335193"/>
                <a:gd name="connsiteX29" fmla="*/ 1004921 w 1629088"/>
                <a:gd name="connsiteY29" fmla="*/ 583383 h 1335193"/>
                <a:gd name="connsiteX30" fmla="*/ 1055931 w 1629088"/>
                <a:gd name="connsiteY30" fmla="*/ 604715 h 1335193"/>
                <a:gd name="connsiteX31" fmla="*/ 1121162 w 1629088"/>
                <a:gd name="connsiteY31" fmla="*/ 539425 h 1335193"/>
                <a:gd name="connsiteX32" fmla="*/ 1151134 w 1629088"/>
                <a:gd name="connsiteY32" fmla="*/ 539425 h 1335193"/>
                <a:gd name="connsiteX33" fmla="*/ 1265847 w 1629088"/>
                <a:gd name="connsiteY33" fmla="*/ 654139 h 1335193"/>
                <a:gd name="connsiteX34" fmla="*/ 1272018 w 1629088"/>
                <a:gd name="connsiteY34" fmla="*/ 669066 h 1335193"/>
                <a:gd name="connsiteX35" fmla="*/ 1265847 w 1629088"/>
                <a:gd name="connsiteY35" fmla="*/ 683992 h 1335193"/>
                <a:gd name="connsiteX36" fmla="*/ 1200674 w 1629088"/>
                <a:gd name="connsiteY36" fmla="*/ 749107 h 1335193"/>
                <a:gd name="connsiteX37" fmla="*/ 1221654 w 1629088"/>
                <a:gd name="connsiteY37" fmla="*/ 800352 h 1335193"/>
                <a:gd name="connsiteX38" fmla="*/ 1314036 w 1629088"/>
                <a:gd name="connsiteY38" fmla="*/ 800352 h 1335193"/>
                <a:gd name="connsiteX39" fmla="*/ 1335193 w 1629088"/>
                <a:gd name="connsiteY39" fmla="*/ 821508 h 1335193"/>
                <a:gd name="connsiteX40" fmla="*/ 1335193 w 1629088"/>
                <a:gd name="connsiteY40" fmla="*/ 983706 h 1335193"/>
                <a:gd name="connsiteX41" fmla="*/ 1314036 w 1629088"/>
                <a:gd name="connsiteY41" fmla="*/ 1004862 h 1335193"/>
                <a:gd name="connsiteX42" fmla="*/ 1221948 w 1629088"/>
                <a:gd name="connsiteY42" fmla="*/ 1004862 h 1335193"/>
                <a:gd name="connsiteX43" fmla="*/ 1200616 w 1629088"/>
                <a:gd name="connsiteY43" fmla="*/ 1055872 h 1335193"/>
                <a:gd name="connsiteX44" fmla="*/ 1265906 w 1629088"/>
                <a:gd name="connsiteY44" fmla="*/ 1121103 h 1335193"/>
                <a:gd name="connsiteX45" fmla="*/ 1272077 w 1629088"/>
                <a:gd name="connsiteY45" fmla="*/ 1136089 h 1335193"/>
                <a:gd name="connsiteX46" fmla="*/ 1265906 w 1629088"/>
                <a:gd name="connsiteY46" fmla="*/ 1151075 h 1335193"/>
                <a:gd name="connsiteX47" fmla="*/ 1151192 w 1629088"/>
                <a:gd name="connsiteY47" fmla="*/ 1265789 h 1335193"/>
                <a:gd name="connsiteX48" fmla="*/ 1136207 w 1629088"/>
                <a:gd name="connsiteY48" fmla="*/ 1271959 h 1335193"/>
                <a:gd name="connsiteX49" fmla="*/ 1136207 w 1629088"/>
                <a:gd name="connsiteY49" fmla="*/ 1271959 h 1335193"/>
                <a:gd name="connsiteX50" fmla="*/ 1121221 w 1629088"/>
                <a:gd name="connsiteY50" fmla="*/ 1265789 h 1335193"/>
                <a:gd name="connsiteX51" fmla="*/ 1056166 w 1629088"/>
                <a:gd name="connsiteY51" fmla="*/ 1200616 h 1335193"/>
                <a:gd name="connsiteX52" fmla="*/ 1004979 w 1629088"/>
                <a:gd name="connsiteY52" fmla="*/ 1221596 h 1335193"/>
                <a:gd name="connsiteX53" fmla="*/ 1004979 w 1629088"/>
                <a:gd name="connsiteY53" fmla="*/ 1314036 h 1335193"/>
                <a:gd name="connsiteX54" fmla="*/ 983764 w 1629088"/>
                <a:gd name="connsiteY54" fmla="*/ 1335193 h 1335193"/>
                <a:gd name="connsiteX55" fmla="*/ 842723 w 1629088"/>
                <a:gd name="connsiteY55" fmla="*/ 1292880 h 1335193"/>
                <a:gd name="connsiteX56" fmla="*/ 962608 w 1629088"/>
                <a:gd name="connsiteY56" fmla="*/ 1292880 h 1335193"/>
                <a:gd name="connsiteX57" fmla="*/ 962608 w 1629088"/>
                <a:gd name="connsiteY57" fmla="*/ 1207550 h 1335193"/>
                <a:gd name="connsiteX58" fmla="*/ 975772 w 1629088"/>
                <a:gd name="connsiteY58" fmla="*/ 1187981 h 1335193"/>
                <a:gd name="connsiteX59" fmla="*/ 1053110 w 1629088"/>
                <a:gd name="connsiteY59" fmla="*/ 1156246 h 1335193"/>
                <a:gd name="connsiteX60" fmla="*/ 1076146 w 1629088"/>
                <a:gd name="connsiteY60" fmla="*/ 1160830 h 1335193"/>
                <a:gd name="connsiteX61" fmla="*/ 1136207 w 1629088"/>
                <a:gd name="connsiteY61" fmla="*/ 1221008 h 1335193"/>
                <a:gd name="connsiteX62" fmla="*/ 1221008 w 1629088"/>
                <a:gd name="connsiteY62" fmla="*/ 1136207 h 1335193"/>
                <a:gd name="connsiteX63" fmla="*/ 1160595 w 1629088"/>
                <a:gd name="connsiteY63" fmla="*/ 1075911 h 1335193"/>
                <a:gd name="connsiteX64" fmla="*/ 1156070 w 1629088"/>
                <a:gd name="connsiteY64" fmla="*/ 1052757 h 1335193"/>
                <a:gd name="connsiteX65" fmla="*/ 1188392 w 1629088"/>
                <a:gd name="connsiteY65" fmla="*/ 975654 h 1335193"/>
                <a:gd name="connsiteX66" fmla="*/ 1207903 w 1629088"/>
                <a:gd name="connsiteY66" fmla="*/ 962608 h 1335193"/>
                <a:gd name="connsiteX67" fmla="*/ 1292880 w 1629088"/>
                <a:gd name="connsiteY67" fmla="*/ 962608 h 1335193"/>
                <a:gd name="connsiteX68" fmla="*/ 1292880 w 1629088"/>
                <a:gd name="connsiteY68" fmla="*/ 842723 h 1335193"/>
                <a:gd name="connsiteX69" fmla="*/ 1207550 w 1629088"/>
                <a:gd name="connsiteY69" fmla="*/ 842723 h 1335193"/>
                <a:gd name="connsiteX70" fmla="*/ 1187981 w 1629088"/>
                <a:gd name="connsiteY70" fmla="*/ 829618 h 1335193"/>
                <a:gd name="connsiteX71" fmla="*/ 1156246 w 1629088"/>
                <a:gd name="connsiteY71" fmla="*/ 752280 h 1335193"/>
                <a:gd name="connsiteX72" fmla="*/ 1160830 w 1629088"/>
                <a:gd name="connsiteY72" fmla="*/ 729302 h 1335193"/>
                <a:gd name="connsiteX73" fmla="*/ 1221008 w 1629088"/>
                <a:gd name="connsiteY73" fmla="*/ 669183 h 1335193"/>
                <a:gd name="connsiteX74" fmla="*/ 1136207 w 1629088"/>
                <a:gd name="connsiteY74" fmla="*/ 584382 h 1335193"/>
                <a:gd name="connsiteX75" fmla="*/ 1075911 w 1629088"/>
                <a:gd name="connsiteY75" fmla="*/ 644736 h 1335193"/>
                <a:gd name="connsiteX76" fmla="*/ 1052757 w 1629088"/>
                <a:gd name="connsiteY76" fmla="*/ 649320 h 1335193"/>
                <a:gd name="connsiteX77" fmla="*/ 975654 w 1629088"/>
                <a:gd name="connsiteY77" fmla="*/ 617057 h 1335193"/>
                <a:gd name="connsiteX78" fmla="*/ 962608 w 1629088"/>
                <a:gd name="connsiteY78" fmla="*/ 597546 h 1335193"/>
                <a:gd name="connsiteX79" fmla="*/ 962608 w 1629088"/>
                <a:gd name="connsiteY79" fmla="*/ 512451 h 1335193"/>
                <a:gd name="connsiteX80" fmla="*/ 842723 w 1629088"/>
                <a:gd name="connsiteY80" fmla="*/ 512451 h 1335193"/>
                <a:gd name="connsiteX81" fmla="*/ 842723 w 1629088"/>
                <a:gd name="connsiteY81" fmla="*/ 597781 h 1335193"/>
                <a:gd name="connsiteX82" fmla="*/ 829618 w 1629088"/>
                <a:gd name="connsiteY82" fmla="*/ 617350 h 1335193"/>
                <a:gd name="connsiteX83" fmla="*/ 752280 w 1629088"/>
                <a:gd name="connsiteY83" fmla="*/ 649085 h 1335193"/>
                <a:gd name="connsiteX84" fmla="*/ 729302 w 1629088"/>
                <a:gd name="connsiteY84" fmla="*/ 644442 h 1335193"/>
                <a:gd name="connsiteX85" fmla="*/ 669183 w 1629088"/>
                <a:gd name="connsiteY85" fmla="*/ 584323 h 1335193"/>
                <a:gd name="connsiteX86" fmla="*/ 584441 w 1629088"/>
                <a:gd name="connsiteY86" fmla="*/ 669124 h 1335193"/>
                <a:gd name="connsiteX87" fmla="*/ 644795 w 1629088"/>
                <a:gd name="connsiteY87" fmla="*/ 729537 h 1335193"/>
                <a:gd name="connsiteX88" fmla="*/ 649320 w 1629088"/>
                <a:gd name="connsiteY88" fmla="*/ 752691 h 1335193"/>
                <a:gd name="connsiteX89" fmla="*/ 617057 w 1629088"/>
                <a:gd name="connsiteY89" fmla="*/ 829794 h 1335193"/>
                <a:gd name="connsiteX90" fmla="*/ 597546 w 1629088"/>
                <a:gd name="connsiteY90" fmla="*/ 842782 h 1335193"/>
                <a:gd name="connsiteX91" fmla="*/ 512451 w 1629088"/>
                <a:gd name="connsiteY91" fmla="*/ 842782 h 1335193"/>
                <a:gd name="connsiteX92" fmla="*/ 512451 w 1629088"/>
                <a:gd name="connsiteY92" fmla="*/ 962667 h 1335193"/>
                <a:gd name="connsiteX93" fmla="*/ 597781 w 1629088"/>
                <a:gd name="connsiteY93" fmla="*/ 962667 h 1335193"/>
                <a:gd name="connsiteX94" fmla="*/ 617350 w 1629088"/>
                <a:gd name="connsiteY94" fmla="*/ 975831 h 1335193"/>
                <a:gd name="connsiteX95" fmla="*/ 649085 w 1629088"/>
                <a:gd name="connsiteY95" fmla="*/ 1053169 h 1335193"/>
                <a:gd name="connsiteX96" fmla="*/ 644442 w 1629088"/>
                <a:gd name="connsiteY96" fmla="*/ 1076205 h 1335193"/>
                <a:gd name="connsiteX97" fmla="*/ 584382 w 1629088"/>
                <a:gd name="connsiteY97" fmla="*/ 1136265 h 1335193"/>
                <a:gd name="connsiteX98" fmla="*/ 669124 w 1629088"/>
                <a:gd name="connsiteY98" fmla="*/ 1221067 h 1335193"/>
                <a:gd name="connsiteX99" fmla="*/ 729537 w 1629088"/>
                <a:gd name="connsiteY99" fmla="*/ 1160654 h 1335193"/>
                <a:gd name="connsiteX100" fmla="*/ 752691 w 1629088"/>
                <a:gd name="connsiteY100" fmla="*/ 1156129 h 1335193"/>
                <a:gd name="connsiteX101" fmla="*/ 829794 w 1629088"/>
                <a:gd name="connsiteY101" fmla="*/ 1188451 h 1335193"/>
                <a:gd name="connsiteX102" fmla="*/ 842782 w 1629088"/>
                <a:gd name="connsiteY102" fmla="*/ 1207962 h 1335193"/>
                <a:gd name="connsiteX103" fmla="*/ 842723 w 1629088"/>
                <a:gd name="connsiteY103" fmla="*/ 1292880 h 1335193"/>
                <a:gd name="connsiteX104" fmla="*/ 842723 w 1629088"/>
                <a:gd name="connsiteY104" fmla="*/ 1292880 h 1335193"/>
                <a:gd name="connsiteX105" fmla="*/ 902665 w 1629088"/>
                <a:gd name="connsiteY105" fmla="*/ 1100124 h 1335193"/>
                <a:gd name="connsiteX106" fmla="*/ 705207 w 1629088"/>
                <a:gd name="connsiteY106" fmla="*/ 902665 h 1335193"/>
                <a:gd name="connsiteX107" fmla="*/ 902665 w 1629088"/>
                <a:gd name="connsiteY107" fmla="*/ 705207 h 1335193"/>
                <a:gd name="connsiteX108" fmla="*/ 1100124 w 1629088"/>
                <a:gd name="connsiteY108" fmla="*/ 902665 h 1335193"/>
                <a:gd name="connsiteX109" fmla="*/ 902665 w 1629088"/>
                <a:gd name="connsiteY109" fmla="*/ 1100124 h 1335193"/>
                <a:gd name="connsiteX110" fmla="*/ 902665 w 1629088"/>
                <a:gd name="connsiteY110" fmla="*/ 747520 h 1335193"/>
                <a:gd name="connsiteX111" fmla="*/ 747520 w 1629088"/>
                <a:gd name="connsiteY111" fmla="*/ 902665 h 1335193"/>
                <a:gd name="connsiteX112" fmla="*/ 902665 w 1629088"/>
                <a:gd name="connsiteY112" fmla="*/ 1057811 h 1335193"/>
                <a:gd name="connsiteX113" fmla="*/ 1057811 w 1629088"/>
                <a:gd name="connsiteY113" fmla="*/ 902665 h 1335193"/>
                <a:gd name="connsiteX114" fmla="*/ 902665 w 1629088"/>
                <a:gd name="connsiteY114" fmla="*/ 747520 h 1335193"/>
                <a:gd name="connsiteX115" fmla="*/ 42312 w 1629088"/>
                <a:gd name="connsiteY115" fmla="*/ 902665 h 1335193"/>
                <a:gd name="connsiteX116" fmla="*/ 0 w 1629088"/>
                <a:gd name="connsiteY116" fmla="*/ 902665 h 1335193"/>
                <a:gd name="connsiteX117" fmla="*/ 902665 w 1629088"/>
                <a:gd name="connsiteY117" fmla="*/ 0 h 1335193"/>
                <a:gd name="connsiteX118" fmla="*/ 1586717 w 1629088"/>
                <a:gd name="connsiteY118" fmla="*/ 313641 h 1335193"/>
                <a:gd name="connsiteX119" fmla="*/ 1586717 w 1629088"/>
                <a:gd name="connsiteY119" fmla="*/ 79924 h 1335193"/>
                <a:gd name="connsiteX120" fmla="*/ 1629088 w 1629088"/>
                <a:gd name="connsiteY120" fmla="*/ 79924 h 1335193"/>
                <a:gd name="connsiteX121" fmla="*/ 1629088 w 1629088"/>
                <a:gd name="connsiteY121" fmla="*/ 394916 h 1335193"/>
                <a:gd name="connsiteX122" fmla="*/ 1314036 w 1629088"/>
                <a:gd name="connsiteY122" fmla="*/ 394916 h 1335193"/>
                <a:gd name="connsiteX123" fmla="*/ 1314036 w 1629088"/>
                <a:gd name="connsiteY123" fmla="*/ 352604 h 1335193"/>
                <a:gd name="connsiteX124" fmla="*/ 1564209 w 1629088"/>
                <a:gd name="connsiteY124" fmla="*/ 352604 h 1335193"/>
                <a:gd name="connsiteX125" fmla="*/ 42312 w 1629088"/>
                <a:gd name="connsiteY125" fmla="*/ 902665 h 1335193"/>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42312 w 1629088"/>
                <a:gd name="connsiteY115" fmla="*/ 822741 h 1255269"/>
                <a:gd name="connsiteX116" fmla="*/ 0 w 1629088"/>
                <a:gd name="connsiteY116" fmla="*/ 822741 h 1255269"/>
                <a:gd name="connsiteX117" fmla="*/ 1586717 w 1629088"/>
                <a:gd name="connsiteY117" fmla="*/ 233717 h 1255269"/>
                <a:gd name="connsiteX118" fmla="*/ 1586717 w 1629088"/>
                <a:gd name="connsiteY118" fmla="*/ 0 h 1255269"/>
                <a:gd name="connsiteX119" fmla="*/ 1629088 w 1629088"/>
                <a:gd name="connsiteY119" fmla="*/ 0 h 1255269"/>
                <a:gd name="connsiteX120" fmla="*/ 1629088 w 1629088"/>
                <a:gd name="connsiteY120" fmla="*/ 314992 h 1255269"/>
                <a:gd name="connsiteX121" fmla="*/ 1314036 w 1629088"/>
                <a:gd name="connsiteY121" fmla="*/ 314992 h 1255269"/>
                <a:gd name="connsiteX122" fmla="*/ 1314036 w 1629088"/>
                <a:gd name="connsiteY122" fmla="*/ 272680 h 1255269"/>
                <a:gd name="connsiteX123" fmla="*/ 1564209 w 1629088"/>
                <a:gd name="connsiteY123" fmla="*/ 272680 h 1255269"/>
                <a:gd name="connsiteX124" fmla="*/ 42312 w 1629088"/>
                <a:gd name="connsiteY124" fmla="*/ 822741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42312 w 1629088"/>
                <a:gd name="connsiteY115" fmla="*/ 822741 h 1255269"/>
                <a:gd name="connsiteX116" fmla="*/ 0 w 1629088"/>
                <a:gd name="connsiteY116" fmla="*/ 822741 h 1255269"/>
                <a:gd name="connsiteX117" fmla="*/ 1586717 w 1629088"/>
                <a:gd name="connsiteY117" fmla="*/ 233717 h 1255269"/>
                <a:gd name="connsiteX118" fmla="*/ 1586717 w 1629088"/>
                <a:gd name="connsiteY118" fmla="*/ 0 h 1255269"/>
                <a:gd name="connsiteX119" fmla="*/ 1629088 w 1629088"/>
                <a:gd name="connsiteY119" fmla="*/ 0 h 1255269"/>
                <a:gd name="connsiteX120" fmla="*/ 1629088 w 1629088"/>
                <a:gd name="connsiteY120" fmla="*/ 314992 h 1255269"/>
                <a:gd name="connsiteX121" fmla="*/ 1314036 w 1629088"/>
                <a:gd name="connsiteY121" fmla="*/ 314992 h 1255269"/>
                <a:gd name="connsiteX122" fmla="*/ 1564209 w 1629088"/>
                <a:gd name="connsiteY122" fmla="*/ 272680 h 1255269"/>
                <a:gd name="connsiteX123" fmla="*/ 42312 w 1629088"/>
                <a:gd name="connsiteY123" fmla="*/ 822741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42312 w 1629088"/>
                <a:gd name="connsiteY115" fmla="*/ 822741 h 1255269"/>
                <a:gd name="connsiteX116" fmla="*/ 0 w 1629088"/>
                <a:gd name="connsiteY116" fmla="*/ 822741 h 1255269"/>
                <a:gd name="connsiteX117" fmla="*/ 1586717 w 1629088"/>
                <a:gd name="connsiteY117" fmla="*/ 233717 h 1255269"/>
                <a:gd name="connsiteX118" fmla="*/ 1586717 w 1629088"/>
                <a:gd name="connsiteY118" fmla="*/ 0 h 1255269"/>
                <a:gd name="connsiteX119" fmla="*/ 1629088 w 1629088"/>
                <a:gd name="connsiteY119" fmla="*/ 0 h 1255269"/>
                <a:gd name="connsiteX120" fmla="*/ 1629088 w 1629088"/>
                <a:gd name="connsiteY120" fmla="*/ 314992 h 1255269"/>
                <a:gd name="connsiteX121" fmla="*/ 1564209 w 1629088"/>
                <a:gd name="connsiteY121" fmla="*/ 272680 h 1255269"/>
                <a:gd name="connsiteX122" fmla="*/ 42312 w 1629088"/>
                <a:gd name="connsiteY122" fmla="*/ 822741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42312 w 1629088"/>
                <a:gd name="connsiteY115" fmla="*/ 822741 h 1255269"/>
                <a:gd name="connsiteX116" fmla="*/ 0 w 1629088"/>
                <a:gd name="connsiteY116" fmla="*/ 822741 h 1255269"/>
                <a:gd name="connsiteX117" fmla="*/ 1586717 w 1629088"/>
                <a:gd name="connsiteY117" fmla="*/ 233717 h 1255269"/>
                <a:gd name="connsiteX118" fmla="*/ 1586717 w 1629088"/>
                <a:gd name="connsiteY118" fmla="*/ 0 h 1255269"/>
                <a:gd name="connsiteX119" fmla="*/ 1629088 w 1629088"/>
                <a:gd name="connsiteY119" fmla="*/ 0 h 1255269"/>
                <a:gd name="connsiteX120" fmla="*/ 1629088 w 1629088"/>
                <a:gd name="connsiteY120" fmla="*/ 314992 h 1255269"/>
                <a:gd name="connsiteX121" fmla="*/ 42312 w 1629088"/>
                <a:gd name="connsiteY121" fmla="*/ 822741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42312 w 1629088"/>
                <a:gd name="connsiteY115" fmla="*/ 822741 h 1255269"/>
                <a:gd name="connsiteX116" fmla="*/ 0 w 1629088"/>
                <a:gd name="connsiteY116" fmla="*/ 822741 h 1255269"/>
                <a:gd name="connsiteX117" fmla="*/ 1586717 w 1629088"/>
                <a:gd name="connsiteY117" fmla="*/ 0 h 1255269"/>
                <a:gd name="connsiteX118" fmla="*/ 1629088 w 1629088"/>
                <a:gd name="connsiteY118" fmla="*/ 0 h 1255269"/>
                <a:gd name="connsiteX119" fmla="*/ 1629088 w 1629088"/>
                <a:gd name="connsiteY119" fmla="*/ 314992 h 1255269"/>
                <a:gd name="connsiteX120" fmla="*/ 42312 w 1629088"/>
                <a:gd name="connsiteY120" fmla="*/ 822741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42312 w 1629088"/>
                <a:gd name="connsiteY115" fmla="*/ 822741 h 1255269"/>
                <a:gd name="connsiteX116" fmla="*/ 0 w 1629088"/>
                <a:gd name="connsiteY116" fmla="*/ 822741 h 1255269"/>
                <a:gd name="connsiteX117" fmla="*/ 1586717 w 1629088"/>
                <a:gd name="connsiteY117" fmla="*/ 0 h 1255269"/>
                <a:gd name="connsiteX118" fmla="*/ 1629088 w 1629088"/>
                <a:gd name="connsiteY118" fmla="*/ 0 h 1255269"/>
                <a:gd name="connsiteX119" fmla="*/ 42312 w 1629088"/>
                <a:gd name="connsiteY119" fmla="*/ 822741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1629088 w 1629088"/>
                <a:gd name="connsiteY115" fmla="*/ 0 h 1255269"/>
                <a:gd name="connsiteX116" fmla="*/ 0 w 1629088"/>
                <a:gd name="connsiteY116" fmla="*/ 822741 h 1255269"/>
                <a:gd name="connsiteX117" fmla="*/ 1586717 w 1629088"/>
                <a:gd name="connsiteY117" fmla="*/ 0 h 1255269"/>
                <a:gd name="connsiteX118" fmla="*/ 1629088 w 1629088"/>
                <a:gd name="connsiteY118" fmla="*/ 0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1629088 w 1629088"/>
                <a:gd name="connsiteY115" fmla="*/ 0 h 1255269"/>
                <a:gd name="connsiteX116" fmla="*/ 0 w 1629088"/>
                <a:gd name="connsiteY116" fmla="*/ 822741 h 1255269"/>
                <a:gd name="connsiteX117" fmla="*/ 1629088 w 1629088"/>
                <a:gd name="connsiteY117" fmla="*/ 0 h 1255269"/>
                <a:gd name="connsiteX0" fmla="*/ 513626 w 865055"/>
                <a:gd name="connsiteY0" fmla="*/ 865055 h 865055"/>
                <a:gd name="connsiteX1" fmla="*/ 351429 w 865055"/>
                <a:gd name="connsiteY1" fmla="*/ 865055 h 865055"/>
                <a:gd name="connsiteX2" fmla="*/ 330272 w 865055"/>
                <a:gd name="connsiteY2" fmla="*/ 843898 h 865055"/>
                <a:gd name="connsiteX3" fmla="*/ 330272 w 865055"/>
                <a:gd name="connsiteY3" fmla="*/ 751810 h 865055"/>
                <a:gd name="connsiteX4" fmla="*/ 279204 w 865055"/>
                <a:gd name="connsiteY4" fmla="*/ 730478 h 865055"/>
                <a:gd name="connsiteX5" fmla="*/ 213913 w 865055"/>
                <a:gd name="connsiteY5" fmla="*/ 795768 h 865055"/>
                <a:gd name="connsiteX6" fmla="*/ 198986 w 865055"/>
                <a:gd name="connsiteY6" fmla="*/ 801939 h 865055"/>
                <a:gd name="connsiteX7" fmla="*/ 198986 w 865055"/>
                <a:gd name="connsiteY7" fmla="*/ 801939 h 865055"/>
                <a:gd name="connsiteX8" fmla="*/ 184059 w 865055"/>
                <a:gd name="connsiteY8" fmla="*/ 795768 h 865055"/>
                <a:gd name="connsiteX9" fmla="*/ 69346 w 865055"/>
                <a:gd name="connsiteY9" fmla="*/ 681054 h 865055"/>
                <a:gd name="connsiteX10" fmla="*/ 69346 w 865055"/>
                <a:gd name="connsiteY10" fmla="*/ 651083 h 865055"/>
                <a:gd name="connsiteX11" fmla="*/ 134460 w 865055"/>
                <a:gd name="connsiteY11" fmla="*/ 586028 h 865055"/>
                <a:gd name="connsiteX12" fmla="*/ 113480 w 865055"/>
                <a:gd name="connsiteY12" fmla="*/ 534841 h 865055"/>
                <a:gd name="connsiteX13" fmla="*/ 21156 w 865055"/>
                <a:gd name="connsiteY13" fmla="*/ 534841 h 865055"/>
                <a:gd name="connsiteX14" fmla="*/ 0 w 865055"/>
                <a:gd name="connsiteY14" fmla="*/ 513685 h 865055"/>
                <a:gd name="connsiteX15" fmla="*/ 0 w 865055"/>
                <a:gd name="connsiteY15" fmla="*/ 351487 h 865055"/>
                <a:gd name="connsiteX16" fmla="*/ 21156 w 865055"/>
                <a:gd name="connsiteY16" fmla="*/ 330331 h 865055"/>
                <a:gd name="connsiteX17" fmla="*/ 113245 w 865055"/>
                <a:gd name="connsiteY17" fmla="*/ 330331 h 865055"/>
                <a:gd name="connsiteX18" fmla="*/ 134577 w 865055"/>
                <a:gd name="connsiteY18" fmla="*/ 279262 h 865055"/>
                <a:gd name="connsiteX19" fmla="*/ 69346 w 865055"/>
                <a:gd name="connsiteY19" fmla="*/ 213913 h 865055"/>
                <a:gd name="connsiteX20" fmla="*/ 69346 w 865055"/>
                <a:gd name="connsiteY20" fmla="*/ 184001 h 865055"/>
                <a:gd name="connsiteX21" fmla="*/ 184001 w 865055"/>
                <a:gd name="connsiteY21" fmla="*/ 69287 h 865055"/>
                <a:gd name="connsiteX22" fmla="*/ 213913 w 865055"/>
                <a:gd name="connsiteY22" fmla="*/ 69287 h 865055"/>
                <a:gd name="connsiteX23" fmla="*/ 279027 w 865055"/>
                <a:gd name="connsiteY23" fmla="*/ 134460 h 865055"/>
                <a:gd name="connsiteX24" fmla="*/ 330272 w 865055"/>
                <a:gd name="connsiteY24" fmla="*/ 113480 h 865055"/>
                <a:gd name="connsiteX25" fmla="*/ 330272 w 865055"/>
                <a:gd name="connsiteY25" fmla="*/ 21156 h 865055"/>
                <a:gd name="connsiteX26" fmla="*/ 351429 w 865055"/>
                <a:gd name="connsiteY26" fmla="*/ 0 h 865055"/>
                <a:gd name="connsiteX27" fmla="*/ 513626 w 865055"/>
                <a:gd name="connsiteY27" fmla="*/ 0 h 865055"/>
                <a:gd name="connsiteX28" fmla="*/ 534783 w 865055"/>
                <a:gd name="connsiteY28" fmla="*/ 21156 h 865055"/>
                <a:gd name="connsiteX29" fmla="*/ 534783 w 865055"/>
                <a:gd name="connsiteY29" fmla="*/ 113245 h 865055"/>
                <a:gd name="connsiteX30" fmla="*/ 585793 w 865055"/>
                <a:gd name="connsiteY30" fmla="*/ 134577 h 865055"/>
                <a:gd name="connsiteX31" fmla="*/ 651024 w 865055"/>
                <a:gd name="connsiteY31" fmla="*/ 69287 h 865055"/>
                <a:gd name="connsiteX32" fmla="*/ 680996 w 865055"/>
                <a:gd name="connsiteY32" fmla="*/ 69287 h 865055"/>
                <a:gd name="connsiteX33" fmla="*/ 795709 w 865055"/>
                <a:gd name="connsiteY33" fmla="*/ 184001 h 865055"/>
                <a:gd name="connsiteX34" fmla="*/ 801880 w 865055"/>
                <a:gd name="connsiteY34" fmla="*/ 198928 h 865055"/>
                <a:gd name="connsiteX35" fmla="*/ 795709 w 865055"/>
                <a:gd name="connsiteY35" fmla="*/ 213854 h 865055"/>
                <a:gd name="connsiteX36" fmla="*/ 730536 w 865055"/>
                <a:gd name="connsiteY36" fmla="*/ 278969 h 865055"/>
                <a:gd name="connsiteX37" fmla="*/ 751516 w 865055"/>
                <a:gd name="connsiteY37" fmla="*/ 330214 h 865055"/>
                <a:gd name="connsiteX38" fmla="*/ 843898 w 865055"/>
                <a:gd name="connsiteY38" fmla="*/ 330214 h 865055"/>
                <a:gd name="connsiteX39" fmla="*/ 865055 w 865055"/>
                <a:gd name="connsiteY39" fmla="*/ 351370 h 865055"/>
                <a:gd name="connsiteX40" fmla="*/ 865055 w 865055"/>
                <a:gd name="connsiteY40" fmla="*/ 513568 h 865055"/>
                <a:gd name="connsiteX41" fmla="*/ 843898 w 865055"/>
                <a:gd name="connsiteY41" fmla="*/ 534724 h 865055"/>
                <a:gd name="connsiteX42" fmla="*/ 751810 w 865055"/>
                <a:gd name="connsiteY42" fmla="*/ 534724 h 865055"/>
                <a:gd name="connsiteX43" fmla="*/ 730478 w 865055"/>
                <a:gd name="connsiteY43" fmla="*/ 585734 h 865055"/>
                <a:gd name="connsiteX44" fmla="*/ 795768 w 865055"/>
                <a:gd name="connsiteY44" fmla="*/ 650965 h 865055"/>
                <a:gd name="connsiteX45" fmla="*/ 801939 w 865055"/>
                <a:gd name="connsiteY45" fmla="*/ 665951 h 865055"/>
                <a:gd name="connsiteX46" fmla="*/ 795768 w 865055"/>
                <a:gd name="connsiteY46" fmla="*/ 680937 h 865055"/>
                <a:gd name="connsiteX47" fmla="*/ 681054 w 865055"/>
                <a:gd name="connsiteY47" fmla="*/ 795651 h 865055"/>
                <a:gd name="connsiteX48" fmla="*/ 666069 w 865055"/>
                <a:gd name="connsiteY48" fmla="*/ 801821 h 865055"/>
                <a:gd name="connsiteX49" fmla="*/ 666069 w 865055"/>
                <a:gd name="connsiteY49" fmla="*/ 801821 h 865055"/>
                <a:gd name="connsiteX50" fmla="*/ 651083 w 865055"/>
                <a:gd name="connsiteY50" fmla="*/ 795651 h 865055"/>
                <a:gd name="connsiteX51" fmla="*/ 586028 w 865055"/>
                <a:gd name="connsiteY51" fmla="*/ 730478 h 865055"/>
                <a:gd name="connsiteX52" fmla="*/ 534841 w 865055"/>
                <a:gd name="connsiteY52" fmla="*/ 751458 h 865055"/>
                <a:gd name="connsiteX53" fmla="*/ 534841 w 865055"/>
                <a:gd name="connsiteY53" fmla="*/ 843898 h 865055"/>
                <a:gd name="connsiteX54" fmla="*/ 513626 w 865055"/>
                <a:gd name="connsiteY54" fmla="*/ 865055 h 865055"/>
                <a:gd name="connsiteX55" fmla="*/ 372585 w 865055"/>
                <a:gd name="connsiteY55" fmla="*/ 822742 h 865055"/>
                <a:gd name="connsiteX56" fmla="*/ 492470 w 865055"/>
                <a:gd name="connsiteY56" fmla="*/ 822742 h 865055"/>
                <a:gd name="connsiteX57" fmla="*/ 492470 w 865055"/>
                <a:gd name="connsiteY57" fmla="*/ 737412 h 865055"/>
                <a:gd name="connsiteX58" fmla="*/ 505634 w 865055"/>
                <a:gd name="connsiteY58" fmla="*/ 717843 h 865055"/>
                <a:gd name="connsiteX59" fmla="*/ 582972 w 865055"/>
                <a:gd name="connsiteY59" fmla="*/ 686108 h 865055"/>
                <a:gd name="connsiteX60" fmla="*/ 606008 w 865055"/>
                <a:gd name="connsiteY60" fmla="*/ 690692 h 865055"/>
                <a:gd name="connsiteX61" fmla="*/ 666069 w 865055"/>
                <a:gd name="connsiteY61" fmla="*/ 750870 h 865055"/>
                <a:gd name="connsiteX62" fmla="*/ 750870 w 865055"/>
                <a:gd name="connsiteY62" fmla="*/ 666069 h 865055"/>
                <a:gd name="connsiteX63" fmla="*/ 690457 w 865055"/>
                <a:gd name="connsiteY63" fmla="*/ 605773 h 865055"/>
                <a:gd name="connsiteX64" fmla="*/ 685932 w 865055"/>
                <a:gd name="connsiteY64" fmla="*/ 582619 h 865055"/>
                <a:gd name="connsiteX65" fmla="*/ 718254 w 865055"/>
                <a:gd name="connsiteY65" fmla="*/ 505516 h 865055"/>
                <a:gd name="connsiteX66" fmla="*/ 737765 w 865055"/>
                <a:gd name="connsiteY66" fmla="*/ 492470 h 865055"/>
                <a:gd name="connsiteX67" fmla="*/ 822742 w 865055"/>
                <a:gd name="connsiteY67" fmla="*/ 492470 h 865055"/>
                <a:gd name="connsiteX68" fmla="*/ 822742 w 865055"/>
                <a:gd name="connsiteY68" fmla="*/ 372585 h 865055"/>
                <a:gd name="connsiteX69" fmla="*/ 737412 w 865055"/>
                <a:gd name="connsiteY69" fmla="*/ 372585 h 865055"/>
                <a:gd name="connsiteX70" fmla="*/ 717843 w 865055"/>
                <a:gd name="connsiteY70" fmla="*/ 359480 h 865055"/>
                <a:gd name="connsiteX71" fmla="*/ 686108 w 865055"/>
                <a:gd name="connsiteY71" fmla="*/ 282142 h 865055"/>
                <a:gd name="connsiteX72" fmla="*/ 690692 w 865055"/>
                <a:gd name="connsiteY72" fmla="*/ 259164 h 865055"/>
                <a:gd name="connsiteX73" fmla="*/ 750870 w 865055"/>
                <a:gd name="connsiteY73" fmla="*/ 199045 h 865055"/>
                <a:gd name="connsiteX74" fmla="*/ 666069 w 865055"/>
                <a:gd name="connsiteY74" fmla="*/ 114244 h 865055"/>
                <a:gd name="connsiteX75" fmla="*/ 605773 w 865055"/>
                <a:gd name="connsiteY75" fmla="*/ 174598 h 865055"/>
                <a:gd name="connsiteX76" fmla="*/ 582619 w 865055"/>
                <a:gd name="connsiteY76" fmla="*/ 179182 h 865055"/>
                <a:gd name="connsiteX77" fmla="*/ 505516 w 865055"/>
                <a:gd name="connsiteY77" fmla="*/ 146919 h 865055"/>
                <a:gd name="connsiteX78" fmla="*/ 492470 w 865055"/>
                <a:gd name="connsiteY78" fmla="*/ 127408 h 865055"/>
                <a:gd name="connsiteX79" fmla="*/ 492470 w 865055"/>
                <a:gd name="connsiteY79" fmla="*/ 42313 h 865055"/>
                <a:gd name="connsiteX80" fmla="*/ 372585 w 865055"/>
                <a:gd name="connsiteY80" fmla="*/ 42313 h 865055"/>
                <a:gd name="connsiteX81" fmla="*/ 372585 w 865055"/>
                <a:gd name="connsiteY81" fmla="*/ 127643 h 865055"/>
                <a:gd name="connsiteX82" fmla="*/ 359480 w 865055"/>
                <a:gd name="connsiteY82" fmla="*/ 147212 h 865055"/>
                <a:gd name="connsiteX83" fmla="*/ 282142 w 865055"/>
                <a:gd name="connsiteY83" fmla="*/ 178947 h 865055"/>
                <a:gd name="connsiteX84" fmla="*/ 259164 w 865055"/>
                <a:gd name="connsiteY84" fmla="*/ 174304 h 865055"/>
                <a:gd name="connsiteX85" fmla="*/ 199045 w 865055"/>
                <a:gd name="connsiteY85" fmla="*/ 114185 h 865055"/>
                <a:gd name="connsiteX86" fmla="*/ 114303 w 865055"/>
                <a:gd name="connsiteY86" fmla="*/ 198986 h 865055"/>
                <a:gd name="connsiteX87" fmla="*/ 174657 w 865055"/>
                <a:gd name="connsiteY87" fmla="*/ 259399 h 865055"/>
                <a:gd name="connsiteX88" fmla="*/ 179182 w 865055"/>
                <a:gd name="connsiteY88" fmla="*/ 282553 h 865055"/>
                <a:gd name="connsiteX89" fmla="*/ 146919 w 865055"/>
                <a:gd name="connsiteY89" fmla="*/ 359656 h 865055"/>
                <a:gd name="connsiteX90" fmla="*/ 127408 w 865055"/>
                <a:gd name="connsiteY90" fmla="*/ 372644 h 865055"/>
                <a:gd name="connsiteX91" fmla="*/ 42313 w 865055"/>
                <a:gd name="connsiteY91" fmla="*/ 372644 h 865055"/>
                <a:gd name="connsiteX92" fmla="*/ 42313 w 865055"/>
                <a:gd name="connsiteY92" fmla="*/ 492529 h 865055"/>
                <a:gd name="connsiteX93" fmla="*/ 127643 w 865055"/>
                <a:gd name="connsiteY93" fmla="*/ 492529 h 865055"/>
                <a:gd name="connsiteX94" fmla="*/ 147212 w 865055"/>
                <a:gd name="connsiteY94" fmla="*/ 505693 h 865055"/>
                <a:gd name="connsiteX95" fmla="*/ 178947 w 865055"/>
                <a:gd name="connsiteY95" fmla="*/ 583031 h 865055"/>
                <a:gd name="connsiteX96" fmla="*/ 174304 w 865055"/>
                <a:gd name="connsiteY96" fmla="*/ 606067 h 865055"/>
                <a:gd name="connsiteX97" fmla="*/ 114244 w 865055"/>
                <a:gd name="connsiteY97" fmla="*/ 666127 h 865055"/>
                <a:gd name="connsiteX98" fmla="*/ 198986 w 865055"/>
                <a:gd name="connsiteY98" fmla="*/ 750929 h 865055"/>
                <a:gd name="connsiteX99" fmla="*/ 259399 w 865055"/>
                <a:gd name="connsiteY99" fmla="*/ 690516 h 865055"/>
                <a:gd name="connsiteX100" fmla="*/ 282553 w 865055"/>
                <a:gd name="connsiteY100" fmla="*/ 685991 h 865055"/>
                <a:gd name="connsiteX101" fmla="*/ 359656 w 865055"/>
                <a:gd name="connsiteY101" fmla="*/ 718313 h 865055"/>
                <a:gd name="connsiteX102" fmla="*/ 372644 w 865055"/>
                <a:gd name="connsiteY102" fmla="*/ 737824 h 865055"/>
                <a:gd name="connsiteX103" fmla="*/ 372585 w 865055"/>
                <a:gd name="connsiteY103" fmla="*/ 822742 h 865055"/>
                <a:gd name="connsiteX104" fmla="*/ 372585 w 865055"/>
                <a:gd name="connsiteY104" fmla="*/ 822742 h 865055"/>
                <a:gd name="connsiteX105" fmla="*/ 432527 w 865055"/>
                <a:gd name="connsiteY105" fmla="*/ 629986 h 865055"/>
                <a:gd name="connsiteX106" fmla="*/ 235069 w 865055"/>
                <a:gd name="connsiteY106" fmla="*/ 432527 h 865055"/>
                <a:gd name="connsiteX107" fmla="*/ 432527 w 865055"/>
                <a:gd name="connsiteY107" fmla="*/ 235069 h 865055"/>
                <a:gd name="connsiteX108" fmla="*/ 629986 w 865055"/>
                <a:gd name="connsiteY108" fmla="*/ 432527 h 865055"/>
                <a:gd name="connsiteX109" fmla="*/ 432527 w 865055"/>
                <a:gd name="connsiteY109" fmla="*/ 629986 h 865055"/>
                <a:gd name="connsiteX110" fmla="*/ 432527 w 865055"/>
                <a:gd name="connsiteY110" fmla="*/ 277382 h 865055"/>
                <a:gd name="connsiteX111" fmla="*/ 277382 w 865055"/>
                <a:gd name="connsiteY111" fmla="*/ 432527 h 865055"/>
                <a:gd name="connsiteX112" fmla="*/ 432527 w 865055"/>
                <a:gd name="connsiteY112" fmla="*/ 587673 h 865055"/>
                <a:gd name="connsiteX113" fmla="*/ 587673 w 865055"/>
                <a:gd name="connsiteY113" fmla="*/ 432527 h 865055"/>
                <a:gd name="connsiteX114" fmla="*/ 432527 w 865055"/>
                <a:gd name="connsiteY114" fmla="*/ 277382 h 86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865055" h="865055">
                  <a:moveTo>
                    <a:pt x="513626" y="865055"/>
                  </a:moveTo>
                  <a:lnTo>
                    <a:pt x="351429" y="865055"/>
                  </a:lnTo>
                  <a:cubicBezTo>
                    <a:pt x="339734" y="865055"/>
                    <a:pt x="330272" y="855593"/>
                    <a:pt x="330272" y="843898"/>
                  </a:cubicBezTo>
                  <a:lnTo>
                    <a:pt x="330272" y="751810"/>
                  </a:lnTo>
                  <a:lnTo>
                    <a:pt x="279204" y="730478"/>
                  </a:lnTo>
                  <a:lnTo>
                    <a:pt x="213913" y="795768"/>
                  </a:lnTo>
                  <a:cubicBezTo>
                    <a:pt x="209976" y="799705"/>
                    <a:pt x="204569" y="801939"/>
                    <a:pt x="198986" y="801939"/>
                  </a:cubicBezTo>
                  <a:lnTo>
                    <a:pt x="198986" y="801939"/>
                  </a:lnTo>
                  <a:cubicBezTo>
                    <a:pt x="193345" y="801939"/>
                    <a:pt x="187997" y="799705"/>
                    <a:pt x="184059" y="795768"/>
                  </a:cubicBezTo>
                  <a:lnTo>
                    <a:pt x="69346" y="681054"/>
                  </a:lnTo>
                  <a:cubicBezTo>
                    <a:pt x="61059" y="672768"/>
                    <a:pt x="61059" y="659369"/>
                    <a:pt x="69346" y="651083"/>
                  </a:cubicBezTo>
                  <a:lnTo>
                    <a:pt x="134460" y="586028"/>
                  </a:lnTo>
                  <a:lnTo>
                    <a:pt x="113480" y="534841"/>
                  </a:lnTo>
                  <a:lnTo>
                    <a:pt x="21156" y="534841"/>
                  </a:lnTo>
                  <a:cubicBezTo>
                    <a:pt x="9462" y="534841"/>
                    <a:pt x="0" y="525380"/>
                    <a:pt x="0" y="513685"/>
                  </a:cubicBezTo>
                  <a:lnTo>
                    <a:pt x="0" y="351487"/>
                  </a:lnTo>
                  <a:cubicBezTo>
                    <a:pt x="0" y="339793"/>
                    <a:pt x="9462" y="330331"/>
                    <a:pt x="21156" y="330331"/>
                  </a:cubicBezTo>
                  <a:lnTo>
                    <a:pt x="113245" y="330331"/>
                  </a:lnTo>
                  <a:lnTo>
                    <a:pt x="134577" y="279262"/>
                  </a:lnTo>
                  <a:lnTo>
                    <a:pt x="69346" y="213913"/>
                  </a:lnTo>
                  <a:cubicBezTo>
                    <a:pt x="61118" y="205627"/>
                    <a:pt x="61118" y="192287"/>
                    <a:pt x="69346" y="184001"/>
                  </a:cubicBezTo>
                  <a:lnTo>
                    <a:pt x="184001" y="69287"/>
                  </a:lnTo>
                  <a:cubicBezTo>
                    <a:pt x="191934" y="61295"/>
                    <a:pt x="205980" y="61295"/>
                    <a:pt x="213913" y="69287"/>
                  </a:cubicBezTo>
                  <a:lnTo>
                    <a:pt x="279027" y="134460"/>
                  </a:lnTo>
                  <a:lnTo>
                    <a:pt x="330272" y="113480"/>
                  </a:lnTo>
                  <a:lnTo>
                    <a:pt x="330272" y="21156"/>
                  </a:lnTo>
                  <a:cubicBezTo>
                    <a:pt x="330272" y="9462"/>
                    <a:pt x="339734" y="0"/>
                    <a:pt x="351429" y="0"/>
                  </a:cubicBezTo>
                  <a:lnTo>
                    <a:pt x="513626" y="0"/>
                  </a:lnTo>
                  <a:cubicBezTo>
                    <a:pt x="525321" y="0"/>
                    <a:pt x="534783" y="9462"/>
                    <a:pt x="534783" y="21156"/>
                  </a:cubicBezTo>
                  <a:lnTo>
                    <a:pt x="534783" y="113245"/>
                  </a:lnTo>
                  <a:lnTo>
                    <a:pt x="585793" y="134577"/>
                  </a:lnTo>
                  <a:lnTo>
                    <a:pt x="651024" y="69287"/>
                  </a:lnTo>
                  <a:cubicBezTo>
                    <a:pt x="658958" y="61353"/>
                    <a:pt x="673062" y="61295"/>
                    <a:pt x="680996" y="69287"/>
                  </a:cubicBezTo>
                  <a:lnTo>
                    <a:pt x="795709" y="184001"/>
                  </a:lnTo>
                  <a:cubicBezTo>
                    <a:pt x="799647" y="187938"/>
                    <a:pt x="801880" y="193345"/>
                    <a:pt x="801880" y="198928"/>
                  </a:cubicBezTo>
                  <a:cubicBezTo>
                    <a:pt x="801880" y="204569"/>
                    <a:pt x="799647" y="209917"/>
                    <a:pt x="795709" y="213854"/>
                  </a:cubicBezTo>
                  <a:lnTo>
                    <a:pt x="730536" y="278969"/>
                  </a:lnTo>
                  <a:lnTo>
                    <a:pt x="751516" y="330214"/>
                  </a:lnTo>
                  <a:lnTo>
                    <a:pt x="843898" y="330214"/>
                  </a:lnTo>
                  <a:cubicBezTo>
                    <a:pt x="855593" y="330214"/>
                    <a:pt x="865055" y="339675"/>
                    <a:pt x="865055" y="351370"/>
                  </a:cubicBezTo>
                  <a:lnTo>
                    <a:pt x="865055" y="513568"/>
                  </a:lnTo>
                  <a:cubicBezTo>
                    <a:pt x="865055" y="525262"/>
                    <a:pt x="855593" y="534724"/>
                    <a:pt x="843898" y="534724"/>
                  </a:cubicBezTo>
                  <a:lnTo>
                    <a:pt x="751810" y="534724"/>
                  </a:lnTo>
                  <a:lnTo>
                    <a:pt x="730478" y="585734"/>
                  </a:lnTo>
                  <a:lnTo>
                    <a:pt x="795768" y="650965"/>
                  </a:lnTo>
                  <a:cubicBezTo>
                    <a:pt x="799705" y="654903"/>
                    <a:pt x="801939" y="660309"/>
                    <a:pt x="801939" y="665951"/>
                  </a:cubicBezTo>
                  <a:cubicBezTo>
                    <a:pt x="801939" y="671593"/>
                    <a:pt x="799705" y="676999"/>
                    <a:pt x="795768" y="680937"/>
                  </a:cubicBezTo>
                  <a:lnTo>
                    <a:pt x="681054" y="795651"/>
                  </a:lnTo>
                  <a:cubicBezTo>
                    <a:pt x="677117" y="799588"/>
                    <a:pt x="671710" y="801821"/>
                    <a:pt x="666069" y="801821"/>
                  </a:cubicBezTo>
                  <a:lnTo>
                    <a:pt x="666069" y="801821"/>
                  </a:lnTo>
                  <a:cubicBezTo>
                    <a:pt x="660427" y="801821"/>
                    <a:pt x="655020" y="799588"/>
                    <a:pt x="651083" y="795651"/>
                  </a:cubicBezTo>
                  <a:lnTo>
                    <a:pt x="586028" y="730478"/>
                  </a:lnTo>
                  <a:lnTo>
                    <a:pt x="534841" y="751458"/>
                  </a:lnTo>
                  <a:lnTo>
                    <a:pt x="534841" y="843898"/>
                  </a:lnTo>
                  <a:cubicBezTo>
                    <a:pt x="534783" y="855593"/>
                    <a:pt x="525321" y="865055"/>
                    <a:pt x="513626" y="865055"/>
                  </a:cubicBezTo>
                  <a:close/>
                  <a:moveTo>
                    <a:pt x="372585" y="822742"/>
                  </a:moveTo>
                  <a:lnTo>
                    <a:pt x="492470" y="822742"/>
                  </a:lnTo>
                  <a:lnTo>
                    <a:pt x="492470" y="737412"/>
                  </a:lnTo>
                  <a:cubicBezTo>
                    <a:pt x="492470" y="728832"/>
                    <a:pt x="497700" y="721134"/>
                    <a:pt x="505634" y="717843"/>
                  </a:cubicBezTo>
                  <a:lnTo>
                    <a:pt x="582972" y="686108"/>
                  </a:lnTo>
                  <a:cubicBezTo>
                    <a:pt x="590847" y="682759"/>
                    <a:pt x="599897" y="684698"/>
                    <a:pt x="606008" y="690692"/>
                  </a:cubicBezTo>
                  <a:lnTo>
                    <a:pt x="666069" y="750870"/>
                  </a:lnTo>
                  <a:lnTo>
                    <a:pt x="750870" y="666069"/>
                  </a:lnTo>
                  <a:lnTo>
                    <a:pt x="690457" y="605773"/>
                  </a:lnTo>
                  <a:cubicBezTo>
                    <a:pt x="684404" y="599662"/>
                    <a:pt x="682582" y="590553"/>
                    <a:pt x="685932" y="582619"/>
                  </a:cubicBezTo>
                  <a:lnTo>
                    <a:pt x="718254" y="505516"/>
                  </a:lnTo>
                  <a:cubicBezTo>
                    <a:pt x="721545" y="497642"/>
                    <a:pt x="729243" y="492470"/>
                    <a:pt x="737765" y="492470"/>
                  </a:cubicBezTo>
                  <a:lnTo>
                    <a:pt x="822742" y="492470"/>
                  </a:lnTo>
                  <a:lnTo>
                    <a:pt x="822742" y="372585"/>
                  </a:lnTo>
                  <a:lnTo>
                    <a:pt x="737412" y="372585"/>
                  </a:lnTo>
                  <a:cubicBezTo>
                    <a:pt x="728832" y="372585"/>
                    <a:pt x="721134" y="367413"/>
                    <a:pt x="717843" y="359480"/>
                  </a:cubicBezTo>
                  <a:lnTo>
                    <a:pt x="686108" y="282142"/>
                  </a:lnTo>
                  <a:cubicBezTo>
                    <a:pt x="682876" y="274267"/>
                    <a:pt x="684698" y="265158"/>
                    <a:pt x="690692" y="259164"/>
                  </a:cubicBezTo>
                  <a:lnTo>
                    <a:pt x="750870" y="199045"/>
                  </a:lnTo>
                  <a:lnTo>
                    <a:pt x="666069" y="114244"/>
                  </a:lnTo>
                  <a:lnTo>
                    <a:pt x="605773" y="174598"/>
                  </a:lnTo>
                  <a:cubicBezTo>
                    <a:pt x="599662" y="180651"/>
                    <a:pt x="590553" y="182531"/>
                    <a:pt x="582619" y="179182"/>
                  </a:cubicBezTo>
                  <a:lnTo>
                    <a:pt x="505516" y="146919"/>
                  </a:lnTo>
                  <a:cubicBezTo>
                    <a:pt x="497642" y="143627"/>
                    <a:pt x="492470" y="135929"/>
                    <a:pt x="492470" y="127408"/>
                  </a:cubicBezTo>
                  <a:lnTo>
                    <a:pt x="492470" y="42313"/>
                  </a:lnTo>
                  <a:lnTo>
                    <a:pt x="372585" y="42313"/>
                  </a:lnTo>
                  <a:lnTo>
                    <a:pt x="372585" y="127643"/>
                  </a:lnTo>
                  <a:cubicBezTo>
                    <a:pt x="372585" y="136223"/>
                    <a:pt x="367413" y="143980"/>
                    <a:pt x="359480" y="147212"/>
                  </a:cubicBezTo>
                  <a:lnTo>
                    <a:pt x="282142" y="178947"/>
                  </a:lnTo>
                  <a:cubicBezTo>
                    <a:pt x="274208" y="182120"/>
                    <a:pt x="265217" y="180357"/>
                    <a:pt x="259164" y="174304"/>
                  </a:cubicBezTo>
                  <a:lnTo>
                    <a:pt x="199045" y="114185"/>
                  </a:lnTo>
                  <a:lnTo>
                    <a:pt x="114303" y="198986"/>
                  </a:lnTo>
                  <a:lnTo>
                    <a:pt x="174657" y="259399"/>
                  </a:lnTo>
                  <a:cubicBezTo>
                    <a:pt x="180710" y="265452"/>
                    <a:pt x="182531" y="274620"/>
                    <a:pt x="179182" y="282553"/>
                  </a:cubicBezTo>
                  <a:lnTo>
                    <a:pt x="146919" y="359656"/>
                  </a:lnTo>
                  <a:cubicBezTo>
                    <a:pt x="143627" y="367531"/>
                    <a:pt x="135929" y="372644"/>
                    <a:pt x="127408" y="372644"/>
                  </a:cubicBezTo>
                  <a:lnTo>
                    <a:pt x="42313" y="372644"/>
                  </a:lnTo>
                  <a:lnTo>
                    <a:pt x="42313" y="492529"/>
                  </a:lnTo>
                  <a:lnTo>
                    <a:pt x="127643" y="492529"/>
                  </a:lnTo>
                  <a:cubicBezTo>
                    <a:pt x="136223" y="492529"/>
                    <a:pt x="143980" y="497759"/>
                    <a:pt x="147212" y="505693"/>
                  </a:cubicBezTo>
                  <a:lnTo>
                    <a:pt x="178947" y="583031"/>
                  </a:lnTo>
                  <a:cubicBezTo>
                    <a:pt x="182179" y="590964"/>
                    <a:pt x="180357" y="600014"/>
                    <a:pt x="174304" y="606067"/>
                  </a:cubicBezTo>
                  <a:lnTo>
                    <a:pt x="114244" y="666127"/>
                  </a:lnTo>
                  <a:lnTo>
                    <a:pt x="198986" y="750929"/>
                  </a:lnTo>
                  <a:lnTo>
                    <a:pt x="259399" y="690516"/>
                  </a:lnTo>
                  <a:cubicBezTo>
                    <a:pt x="265511" y="684404"/>
                    <a:pt x="274620" y="682700"/>
                    <a:pt x="282553" y="685991"/>
                  </a:cubicBezTo>
                  <a:lnTo>
                    <a:pt x="359656" y="718313"/>
                  </a:lnTo>
                  <a:cubicBezTo>
                    <a:pt x="367531" y="721604"/>
                    <a:pt x="372644" y="729302"/>
                    <a:pt x="372644" y="737824"/>
                  </a:cubicBezTo>
                  <a:cubicBezTo>
                    <a:pt x="372624" y="766130"/>
                    <a:pt x="372605" y="794436"/>
                    <a:pt x="372585" y="822742"/>
                  </a:cubicBezTo>
                  <a:lnTo>
                    <a:pt x="372585" y="822742"/>
                  </a:lnTo>
                  <a:close/>
                  <a:moveTo>
                    <a:pt x="432527" y="629986"/>
                  </a:moveTo>
                  <a:cubicBezTo>
                    <a:pt x="323632" y="629986"/>
                    <a:pt x="235069" y="541364"/>
                    <a:pt x="235069" y="432527"/>
                  </a:cubicBezTo>
                  <a:cubicBezTo>
                    <a:pt x="235069" y="323690"/>
                    <a:pt x="323632" y="235069"/>
                    <a:pt x="432527" y="235069"/>
                  </a:cubicBezTo>
                  <a:cubicBezTo>
                    <a:pt x="541423" y="235069"/>
                    <a:pt x="629986" y="323632"/>
                    <a:pt x="629986" y="432527"/>
                  </a:cubicBezTo>
                  <a:cubicBezTo>
                    <a:pt x="629986" y="541423"/>
                    <a:pt x="541423" y="629986"/>
                    <a:pt x="432527" y="629986"/>
                  </a:cubicBezTo>
                  <a:close/>
                  <a:moveTo>
                    <a:pt x="432527" y="277382"/>
                  </a:moveTo>
                  <a:cubicBezTo>
                    <a:pt x="346962" y="277382"/>
                    <a:pt x="277382" y="347021"/>
                    <a:pt x="277382" y="432527"/>
                  </a:cubicBezTo>
                  <a:cubicBezTo>
                    <a:pt x="277382" y="518093"/>
                    <a:pt x="347021" y="587673"/>
                    <a:pt x="432527" y="587673"/>
                  </a:cubicBezTo>
                  <a:cubicBezTo>
                    <a:pt x="518093" y="587673"/>
                    <a:pt x="587673" y="518093"/>
                    <a:pt x="587673" y="432527"/>
                  </a:cubicBezTo>
                  <a:cubicBezTo>
                    <a:pt x="587673" y="346962"/>
                    <a:pt x="518093" y="277382"/>
                    <a:pt x="432527" y="277382"/>
                  </a:cubicBezTo>
                  <a:close/>
                </a:path>
              </a:pathLst>
            </a:custGeom>
            <a:solidFill>
              <a:srgbClr val="000000"/>
            </a:solidFill>
            <a:ln w="58638" cap="flat">
              <a:noFill/>
              <a:prstDash val="solid"/>
              <a:miter/>
            </a:ln>
          </p:spPr>
          <p:txBody>
            <a:bodyPr rtlCol="0" anchor="ctr"/>
            <a:lstStyle/>
            <a:p>
              <a:endParaRPr lang="en-US" sz="656" dirty="0"/>
            </a:p>
          </p:txBody>
        </p:sp>
        <p:sp>
          <p:nvSpPr>
            <p:cNvPr id="24" name="Freeform 31">
              <a:extLst>
                <a:ext uri="{FF2B5EF4-FFF2-40B4-BE49-F238E27FC236}">
                  <a16:creationId xmlns:a16="http://schemas.microsoft.com/office/drawing/2014/main" id="{8722967A-E3D0-0E80-561E-ADEA8BA3914A}"/>
                </a:ext>
              </a:extLst>
            </p:cNvPr>
            <p:cNvSpPr>
              <a:spLocks noChangeAspect="1"/>
            </p:cNvSpPr>
            <p:nvPr/>
          </p:nvSpPr>
          <p:spPr>
            <a:xfrm rot="1829499">
              <a:off x="12148979" y="7271236"/>
              <a:ext cx="439429" cy="439429"/>
            </a:xfrm>
            <a:custGeom>
              <a:avLst/>
              <a:gdLst>
                <a:gd name="connsiteX0" fmla="*/ 983764 w 1805389"/>
                <a:gd name="connsiteY0" fmla="*/ 1335193 h 1805330"/>
                <a:gd name="connsiteX1" fmla="*/ 821567 w 1805389"/>
                <a:gd name="connsiteY1" fmla="*/ 1335193 h 1805330"/>
                <a:gd name="connsiteX2" fmla="*/ 800410 w 1805389"/>
                <a:gd name="connsiteY2" fmla="*/ 1314036 h 1805330"/>
                <a:gd name="connsiteX3" fmla="*/ 800410 w 1805389"/>
                <a:gd name="connsiteY3" fmla="*/ 1221948 h 1805330"/>
                <a:gd name="connsiteX4" fmla="*/ 749342 w 1805389"/>
                <a:gd name="connsiteY4" fmla="*/ 1200616 h 1805330"/>
                <a:gd name="connsiteX5" fmla="*/ 684051 w 1805389"/>
                <a:gd name="connsiteY5" fmla="*/ 1265906 h 1805330"/>
                <a:gd name="connsiteX6" fmla="*/ 669124 w 1805389"/>
                <a:gd name="connsiteY6" fmla="*/ 1272077 h 1805330"/>
                <a:gd name="connsiteX7" fmla="*/ 669124 w 1805389"/>
                <a:gd name="connsiteY7" fmla="*/ 1272077 h 1805330"/>
                <a:gd name="connsiteX8" fmla="*/ 654197 w 1805389"/>
                <a:gd name="connsiteY8" fmla="*/ 1265906 h 1805330"/>
                <a:gd name="connsiteX9" fmla="*/ 539484 w 1805389"/>
                <a:gd name="connsiteY9" fmla="*/ 1151192 h 1805330"/>
                <a:gd name="connsiteX10" fmla="*/ 539484 w 1805389"/>
                <a:gd name="connsiteY10" fmla="*/ 1121221 h 1805330"/>
                <a:gd name="connsiteX11" fmla="*/ 604598 w 1805389"/>
                <a:gd name="connsiteY11" fmla="*/ 1056166 h 1805330"/>
                <a:gd name="connsiteX12" fmla="*/ 583618 w 1805389"/>
                <a:gd name="connsiteY12" fmla="*/ 1004979 h 1805330"/>
                <a:gd name="connsiteX13" fmla="*/ 491294 w 1805389"/>
                <a:gd name="connsiteY13" fmla="*/ 1004979 h 1805330"/>
                <a:gd name="connsiteX14" fmla="*/ 470138 w 1805389"/>
                <a:gd name="connsiteY14" fmla="*/ 983823 h 1805330"/>
                <a:gd name="connsiteX15" fmla="*/ 470138 w 1805389"/>
                <a:gd name="connsiteY15" fmla="*/ 821625 h 1805330"/>
                <a:gd name="connsiteX16" fmla="*/ 491294 w 1805389"/>
                <a:gd name="connsiteY16" fmla="*/ 800469 h 1805330"/>
                <a:gd name="connsiteX17" fmla="*/ 583383 w 1805389"/>
                <a:gd name="connsiteY17" fmla="*/ 800469 h 1805330"/>
                <a:gd name="connsiteX18" fmla="*/ 604715 w 1805389"/>
                <a:gd name="connsiteY18" fmla="*/ 749400 h 1805330"/>
                <a:gd name="connsiteX19" fmla="*/ 539484 w 1805389"/>
                <a:gd name="connsiteY19" fmla="*/ 684051 h 1805330"/>
                <a:gd name="connsiteX20" fmla="*/ 539484 w 1805389"/>
                <a:gd name="connsiteY20" fmla="*/ 654139 h 1805330"/>
                <a:gd name="connsiteX21" fmla="*/ 654139 w 1805389"/>
                <a:gd name="connsiteY21" fmla="*/ 539425 h 1805330"/>
                <a:gd name="connsiteX22" fmla="*/ 684051 w 1805389"/>
                <a:gd name="connsiteY22" fmla="*/ 539425 h 1805330"/>
                <a:gd name="connsiteX23" fmla="*/ 749165 w 1805389"/>
                <a:gd name="connsiteY23" fmla="*/ 604598 h 1805330"/>
                <a:gd name="connsiteX24" fmla="*/ 800410 w 1805389"/>
                <a:gd name="connsiteY24" fmla="*/ 583618 h 1805330"/>
                <a:gd name="connsiteX25" fmla="*/ 800410 w 1805389"/>
                <a:gd name="connsiteY25" fmla="*/ 491294 h 1805330"/>
                <a:gd name="connsiteX26" fmla="*/ 821567 w 1805389"/>
                <a:gd name="connsiteY26" fmla="*/ 470138 h 1805330"/>
                <a:gd name="connsiteX27" fmla="*/ 983764 w 1805389"/>
                <a:gd name="connsiteY27" fmla="*/ 470138 h 1805330"/>
                <a:gd name="connsiteX28" fmla="*/ 1004921 w 1805389"/>
                <a:gd name="connsiteY28" fmla="*/ 491294 h 1805330"/>
                <a:gd name="connsiteX29" fmla="*/ 1004921 w 1805389"/>
                <a:gd name="connsiteY29" fmla="*/ 583383 h 1805330"/>
                <a:gd name="connsiteX30" fmla="*/ 1055931 w 1805389"/>
                <a:gd name="connsiteY30" fmla="*/ 604715 h 1805330"/>
                <a:gd name="connsiteX31" fmla="*/ 1121162 w 1805389"/>
                <a:gd name="connsiteY31" fmla="*/ 539425 h 1805330"/>
                <a:gd name="connsiteX32" fmla="*/ 1151134 w 1805389"/>
                <a:gd name="connsiteY32" fmla="*/ 539425 h 1805330"/>
                <a:gd name="connsiteX33" fmla="*/ 1265847 w 1805389"/>
                <a:gd name="connsiteY33" fmla="*/ 654139 h 1805330"/>
                <a:gd name="connsiteX34" fmla="*/ 1272018 w 1805389"/>
                <a:gd name="connsiteY34" fmla="*/ 669066 h 1805330"/>
                <a:gd name="connsiteX35" fmla="*/ 1265847 w 1805389"/>
                <a:gd name="connsiteY35" fmla="*/ 683992 h 1805330"/>
                <a:gd name="connsiteX36" fmla="*/ 1200674 w 1805389"/>
                <a:gd name="connsiteY36" fmla="*/ 749107 h 1805330"/>
                <a:gd name="connsiteX37" fmla="*/ 1221654 w 1805389"/>
                <a:gd name="connsiteY37" fmla="*/ 800352 h 1805330"/>
                <a:gd name="connsiteX38" fmla="*/ 1314036 w 1805389"/>
                <a:gd name="connsiteY38" fmla="*/ 800352 h 1805330"/>
                <a:gd name="connsiteX39" fmla="*/ 1335193 w 1805389"/>
                <a:gd name="connsiteY39" fmla="*/ 821508 h 1805330"/>
                <a:gd name="connsiteX40" fmla="*/ 1335193 w 1805389"/>
                <a:gd name="connsiteY40" fmla="*/ 983706 h 1805330"/>
                <a:gd name="connsiteX41" fmla="*/ 1314036 w 1805389"/>
                <a:gd name="connsiteY41" fmla="*/ 1004862 h 1805330"/>
                <a:gd name="connsiteX42" fmla="*/ 1221948 w 1805389"/>
                <a:gd name="connsiteY42" fmla="*/ 1004862 h 1805330"/>
                <a:gd name="connsiteX43" fmla="*/ 1200616 w 1805389"/>
                <a:gd name="connsiteY43" fmla="*/ 1055872 h 1805330"/>
                <a:gd name="connsiteX44" fmla="*/ 1265906 w 1805389"/>
                <a:gd name="connsiteY44" fmla="*/ 1121103 h 1805330"/>
                <a:gd name="connsiteX45" fmla="*/ 1272077 w 1805389"/>
                <a:gd name="connsiteY45" fmla="*/ 1136089 h 1805330"/>
                <a:gd name="connsiteX46" fmla="*/ 1265906 w 1805389"/>
                <a:gd name="connsiteY46" fmla="*/ 1151075 h 1805330"/>
                <a:gd name="connsiteX47" fmla="*/ 1151192 w 1805389"/>
                <a:gd name="connsiteY47" fmla="*/ 1265789 h 1805330"/>
                <a:gd name="connsiteX48" fmla="*/ 1136207 w 1805389"/>
                <a:gd name="connsiteY48" fmla="*/ 1271959 h 1805330"/>
                <a:gd name="connsiteX49" fmla="*/ 1136207 w 1805389"/>
                <a:gd name="connsiteY49" fmla="*/ 1271959 h 1805330"/>
                <a:gd name="connsiteX50" fmla="*/ 1121221 w 1805389"/>
                <a:gd name="connsiteY50" fmla="*/ 1265789 h 1805330"/>
                <a:gd name="connsiteX51" fmla="*/ 1056166 w 1805389"/>
                <a:gd name="connsiteY51" fmla="*/ 1200616 h 1805330"/>
                <a:gd name="connsiteX52" fmla="*/ 1004979 w 1805389"/>
                <a:gd name="connsiteY52" fmla="*/ 1221596 h 1805330"/>
                <a:gd name="connsiteX53" fmla="*/ 1004979 w 1805389"/>
                <a:gd name="connsiteY53" fmla="*/ 1314036 h 1805330"/>
                <a:gd name="connsiteX54" fmla="*/ 983764 w 1805389"/>
                <a:gd name="connsiteY54" fmla="*/ 1335193 h 1805330"/>
                <a:gd name="connsiteX55" fmla="*/ 842723 w 1805389"/>
                <a:gd name="connsiteY55" fmla="*/ 1292880 h 1805330"/>
                <a:gd name="connsiteX56" fmla="*/ 962608 w 1805389"/>
                <a:gd name="connsiteY56" fmla="*/ 1292880 h 1805330"/>
                <a:gd name="connsiteX57" fmla="*/ 962608 w 1805389"/>
                <a:gd name="connsiteY57" fmla="*/ 1207550 h 1805330"/>
                <a:gd name="connsiteX58" fmla="*/ 975772 w 1805389"/>
                <a:gd name="connsiteY58" fmla="*/ 1187981 h 1805330"/>
                <a:gd name="connsiteX59" fmla="*/ 1053110 w 1805389"/>
                <a:gd name="connsiteY59" fmla="*/ 1156246 h 1805330"/>
                <a:gd name="connsiteX60" fmla="*/ 1076146 w 1805389"/>
                <a:gd name="connsiteY60" fmla="*/ 1160830 h 1805330"/>
                <a:gd name="connsiteX61" fmla="*/ 1136207 w 1805389"/>
                <a:gd name="connsiteY61" fmla="*/ 1221008 h 1805330"/>
                <a:gd name="connsiteX62" fmla="*/ 1221008 w 1805389"/>
                <a:gd name="connsiteY62" fmla="*/ 1136207 h 1805330"/>
                <a:gd name="connsiteX63" fmla="*/ 1160595 w 1805389"/>
                <a:gd name="connsiteY63" fmla="*/ 1075911 h 1805330"/>
                <a:gd name="connsiteX64" fmla="*/ 1156070 w 1805389"/>
                <a:gd name="connsiteY64" fmla="*/ 1052757 h 1805330"/>
                <a:gd name="connsiteX65" fmla="*/ 1188392 w 1805389"/>
                <a:gd name="connsiteY65" fmla="*/ 975654 h 1805330"/>
                <a:gd name="connsiteX66" fmla="*/ 1207903 w 1805389"/>
                <a:gd name="connsiteY66" fmla="*/ 962608 h 1805330"/>
                <a:gd name="connsiteX67" fmla="*/ 1292880 w 1805389"/>
                <a:gd name="connsiteY67" fmla="*/ 962608 h 1805330"/>
                <a:gd name="connsiteX68" fmla="*/ 1292880 w 1805389"/>
                <a:gd name="connsiteY68" fmla="*/ 842723 h 1805330"/>
                <a:gd name="connsiteX69" fmla="*/ 1207550 w 1805389"/>
                <a:gd name="connsiteY69" fmla="*/ 842723 h 1805330"/>
                <a:gd name="connsiteX70" fmla="*/ 1187981 w 1805389"/>
                <a:gd name="connsiteY70" fmla="*/ 829618 h 1805330"/>
                <a:gd name="connsiteX71" fmla="*/ 1156246 w 1805389"/>
                <a:gd name="connsiteY71" fmla="*/ 752280 h 1805330"/>
                <a:gd name="connsiteX72" fmla="*/ 1160830 w 1805389"/>
                <a:gd name="connsiteY72" fmla="*/ 729302 h 1805330"/>
                <a:gd name="connsiteX73" fmla="*/ 1221008 w 1805389"/>
                <a:gd name="connsiteY73" fmla="*/ 669183 h 1805330"/>
                <a:gd name="connsiteX74" fmla="*/ 1136207 w 1805389"/>
                <a:gd name="connsiteY74" fmla="*/ 584382 h 1805330"/>
                <a:gd name="connsiteX75" fmla="*/ 1075911 w 1805389"/>
                <a:gd name="connsiteY75" fmla="*/ 644736 h 1805330"/>
                <a:gd name="connsiteX76" fmla="*/ 1052757 w 1805389"/>
                <a:gd name="connsiteY76" fmla="*/ 649320 h 1805330"/>
                <a:gd name="connsiteX77" fmla="*/ 975654 w 1805389"/>
                <a:gd name="connsiteY77" fmla="*/ 617057 h 1805330"/>
                <a:gd name="connsiteX78" fmla="*/ 962608 w 1805389"/>
                <a:gd name="connsiteY78" fmla="*/ 597546 h 1805330"/>
                <a:gd name="connsiteX79" fmla="*/ 962608 w 1805389"/>
                <a:gd name="connsiteY79" fmla="*/ 512451 h 1805330"/>
                <a:gd name="connsiteX80" fmla="*/ 842723 w 1805389"/>
                <a:gd name="connsiteY80" fmla="*/ 512451 h 1805330"/>
                <a:gd name="connsiteX81" fmla="*/ 842723 w 1805389"/>
                <a:gd name="connsiteY81" fmla="*/ 597781 h 1805330"/>
                <a:gd name="connsiteX82" fmla="*/ 829618 w 1805389"/>
                <a:gd name="connsiteY82" fmla="*/ 617350 h 1805330"/>
                <a:gd name="connsiteX83" fmla="*/ 752280 w 1805389"/>
                <a:gd name="connsiteY83" fmla="*/ 649085 h 1805330"/>
                <a:gd name="connsiteX84" fmla="*/ 729302 w 1805389"/>
                <a:gd name="connsiteY84" fmla="*/ 644442 h 1805330"/>
                <a:gd name="connsiteX85" fmla="*/ 669183 w 1805389"/>
                <a:gd name="connsiteY85" fmla="*/ 584323 h 1805330"/>
                <a:gd name="connsiteX86" fmla="*/ 584441 w 1805389"/>
                <a:gd name="connsiteY86" fmla="*/ 669124 h 1805330"/>
                <a:gd name="connsiteX87" fmla="*/ 644795 w 1805389"/>
                <a:gd name="connsiteY87" fmla="*/ 729537 h 1805330"/>
                <a:gd name="connsiteX88" fmla="*/ 649320 w 1805389"/>
                <a:gd name="connsiteY88" fmla="*/ 752691 h 1805330"/>
                <a:gd name="connsiteX89" fmla="*/ 617057 w 1805389"/>
                <a:gd name="connsiteY89" fmla="*/ 829794 h 1805330"/>
                <a:gd name="connsiteX90" fmla="*/ 597546 w 1805389"/>
                <a:gd name="connsiteY90" fmla="*/ 842782 h 1805330"/>
                <a:gd name="connsiteX91" fmla="*/ 512451 w 1805389"/>
                <a:gd name="connsiteY91" fmla="*/ 842782 h 1805330"/>
                <a:gd name="connsiteX92" fmla="*/ 512451 w 1805389"/>
                <a:gd name="connsiteY92" fmla="*/ 962667 h 1805330"/>
                <a:gd name="connsiteX93" fmla="*/ 597781 w 1805389"/>
                <a:gd name="connsiteY93" fmla="*/ 962667 h 1805330"/>
                <a:gd name="connsiteX94" fmla="*/ 617350 w 1805389"/>
                <a:gd name="connsiteY94" fmla="*/ 975831 h 1805330"/>
                <a:gd name="connsiteX95" fmla="*/ 649085 w 1805389"/>
                <a:gd name="connsiteY95" fmla="*/ 1053169 h 1805330"/>
                <a:gd name="connsiteX96" fmla="*/ 644442 w 1805389"/>
                <a:gd name="connsiteY96" fmla="*/ 1076205 h 1805330"/>
                <a:gd name="connsiteX97" fmla="*/ 584382 w 1805389"/>
                <a:gd name="connsiteY97" fmla="*/ 1136265 h 1805330"/>
                <a:gd name="connsiteX98" fmla="*/ 669124 w 1805389"/>
                <a:gd name="connsiteY98" fmla="*/ 1221067 h 1805330"/>
                <a:gd name="connsiteX99" fmla="*/ 729537 w 1805389"/>
                <a:gd name="connsiteY99" fmla="*/ 1160654 h 1805330"/>
                <a:gd name="connsiteX100" fmla="*/ 752691 w 1805389"/>
                <a:gd name="connsiteY100" fmla="*/ 1156129 h 1805330"/>
                <a:gd name="connsiteX101" fmla="*/ 829794 w 1805389"/>
                <a:gd name="connsiteY101" fmla="*/ 1188451 h 1805330"/>
                <a:gd name="connsiteX102" fmla="*/ 842782 w 1805389"/>
                <a:gd name="connsiteY102" fmla="*/ 1207962 h 1805330"/>
                <a:gd name="connsiteX103" fmla="*/ 842723 w 1805389"/>
                <a:gd name="connsiteY103" fmla="*/ 1292880 h 1805330"/>
                <a:gd name="connsiteX104" fmla="*/ 842723 w 1805389"/>
                <a:gd name="connsiteY104" fmla="*/ 1292880 h 1805330"/>
                <a:gd name="connsiteX105" fmla="*/ 902665 w 1805389"/>
                <a:gd name="connsiteY105" fmla="*/ 1100124 h 1805330"/>
                <a:gd name="connsiteX106" fmla="*/ 705207 w 1805389"/>
                <a:gd name="connsiteY106" fmla="*/ 902665 h 1805330"/>
                <a:gd name="connsiteX107" fmla="*/ 902665 w 1805389"/>
                <a:gd name="connsiteY107" fmla="*/ 705207 h 1805330"/>
                <a:gd name="connsiteX108" fmla="*/ 1100124 w 1805389"/>
                <a:gd name="connsiteY108" fmla="*/ 902665 h 1805330"/>
                <a:gd name="connsiteX109" fmla="*/ 902665 w 1805389"/>
                <a:gd name="connsiteY109" fmla="*/ 1100124 h 1805330"/>
                <a:gd name="connsiteX110" fmla="*/ 902665 w 1805389"/>
                <a:gd name="connsiteY110" fmla="*/ 747520 h 1805330"/>
                <a:gd name="connsiteX111" fmla="*/ 747520 w 1805389"/>
                <a:gd name="connsiteY111" fmla="*/ 902665 h 1805330"/>
                <a:gd name="connsiteX112" fmla="*/ 902665 w 1805389"/>
                <a:gd name="connsiteY112" fmla="*/ 1057811 h 1805330"/>
                <a:gd name="connsiteX113" fmla="*/ 1057811 w 1805389"/>
                <a:gd name="connsiteY113" fmla="*/ 902665 h 1805330"/>
                <a:gd name="connsiteX114" fmla="*/ 902665 w 1805389"/>
                <a:gd name="connsiteY114" fmla="*/ 747520 h 1805330"/>
                <a:gd name="connsiteX115" fmla="*/ 902665 w 1805389"/>
                <a:gd name="connsiteY115" fmla="*/ 1805331 h 1805330"/>
                <a:gd name="connsiteX116" fmla="*/ 218614 w 1805389"/>
                <a:gd name="connsiteY116" fmla="*/ 1491631 h 1805330"/>
                <a:gd name="connsiteX117" fmla="*/ 218614 w 1805389"/>
                <a:gd name="connsiteY117" fmla="*/ 1725407 h 1805330"/>
                <a:gd name="connsiteX118" fmla="*/ 176302 w 1805389"/>
                <a:gd name="connsiteY118" fmla="*/ 1725407 h 1805330"/>
                <a:gd name="connsiteX119" fmla="*/ 176302 w 1805389"/>
                <a:gd name="connsiteY119" fmla="*/ 1410415 h 1805330"/>
                <a:gd name="connsiteX120" fmla="*/ 491294 w 1805389"/>
                <a:gd name="connsiteY120" fmla="*/ 1410415 h 1805330"/>
                <a:gd name="connsiteX121" fmla="*/ 491294 w 1805389"/>
                <a:gd name="connsiteY121" fmla="*/ 1452786 h 1805330"/>
                <a:gd name="connsiteX122" fmla="*/ 241122 w 1805389"/>
                <a:gd name="connsiteY122" fmla="*/ 1452786 h 1805330"/>
                <a:gd name="connsiteX123" fmla="*/ 902665 w 1805389"/>
                <a:gd name="connsiteY123" fmla="*/ 1763018 h 1805330"/>
                <a:gd name="connsiteX124" fmla="*/ 1763018 w 1805389"/>
                <a:gd name="connsiteY124" fmla="*/ 902665 h 1805330"/>
                <a:gd name="connsiteX125" fmla="*/ 1805390 w 1805389"/>
                <a:gd name="connsiteY125" fmla="*/ 902665 h 1805330"/>
                <a:gd name="connsiteX126" fmla="*/ 902665 w 1805389"/>
                <a:gd name="connsiteY126" fmla="*/ 1805331 h 1805330"/>
                <a:gd name="connsiteX127" fmla="*/ 42312 w 1805389"/>
                <a:gd name="connsiteY127" fmla="*/ 902665 h 1805330"/>
                <a:gd name="connsiteX128" fmla="*/ 0 w 1805389"/>
                <a:gd name="connsiteY128" fmla="*/ 902665 h 1805330"/>
                <a:gd name="connsiteX129" fmla="*/ 902665 w 1805389"/>
                <a:gd name="connsiteY129" fmla="*/ 0 h 1805330"/>
                <a:gd name="connsiteX130" fmla="*/ 1586717 w 1805389"/>
                <a:gd name="connsiteY130" fmla="*/ 313641 h 1805330"/>
                <a:gd name="connsiteX131" fmla="*/ 1586717 w 1805389"/>
                <a:gd name="connsiteY131" fmla="*/ 79924 h 1805330"/>
                <a:gd name="connsiteX132" fmla="*/ 1629088 w 1805389"/>
                <a:gd name="connsiteY132" fmla="*/ 79924 h 1805330"/>
                <a:gd name="connsiteX133" fmla="*/ 1629088 w 1805389"/>
                <a:gd name="connsiteY133" fmla="*/ 394916 h 1805330"/>
                <a:gd name="connsiteX134" fmla="*/ 1314036 w 1805389"/>
                <a:gd name="connsiteY134" fmla="*/ 394916 h 1805330"/>
                <a:gd name="connsiteX135" fmla="*/ 1314036 w 1805389"/>
                <a:gd name="connsiteY135" fmla="*/ 352604 h 1805330"/>
                <a:gd name="connsiteX136" fmla="*/ 1564209 w 1805389"/>
                <a:gd name="connsiteY136" fmla="*/ 352604 h 1805330"/>
                <a:gd name="connsiteX137" fmla="*/ 902665 w 1805389"/>
                <a:gd name="connsiteY137" fmla="*/ 42312 h 1805330"/>
                <a:gd name="connsiteX138" fmla="*/ 42312 w 1805389"/>
                <a:gd name="connsiteY138" fmla="*/ 902665 h 1805330"/>
                <a:gd name="connsiteX0" fmla="*/ 983764 w 1805390"/>
                <a:gd name="connsiteY0" fmla="*/ 1335193 h 1805331"/>
                <a:gd name="connsiteX1" fmla="*/ 821567 w 1805390"/>
                <a:gd name="connsiteY1" fmla="*/ 1335193 h 1805331"/>
                <a:gd name="connsiteX2" fmla="*/ 800410 w 1805390"/>
                <a:gd name="connsiteY2" fmla="*/ 1314036 h 1805331"/>
                <a:gd name="connsiteX3" fmla="*/ 800410 w 1805390"/>
                <a:gd name="connsiteY3" fmla="*/ 1221948 h 1805331"/>
                <a:gd name="connsiteX4" fmla="*/ 749342 w 1805390"/>
                <a:gd name="connsiteY4" fmla="*/ 1200616 h 1805331"/>
                <a:gd name="connsiteX5" fmla="*/ 684051 w 1805390"/>
                <a:gd name="connsiteY5" fmla="*/ 1265906 h 1805331"/>
                <a:gd name="connsiteX6" fmla="*/ 669124 w 1805390"/>
                <a:gd name="connsiteY6" fmla="*/ 1272077 h 1805331"/>
                <a:gd name="connsiteX7" fmla="*/ 669124 w 1805390"/>
                <a:gd name="connsiteY7" fmla="*/ 1272077 h 1805331"/>
                <a:gd name="connsiteX8" fmla="*/ 654197 w 1805390"/>
                <a:gd name="connsiteY8" fmla="*/ 1265906 h 1805331"/>
                <a:gd name="connsiteX9" fmla="*/ 539484 w 1805390"/>
                <a:gd name="connsiteY9" fmla="*/ 1151192 h 1805331"/>
                <a:gd name="connsiteX10" fmla="*/ 539484 w 1805390"/>
                <a:gd name="connsiteY10" fmla="*/ 1121221 h 1805331"/>
                <a:gd name="connsiteX11" fmla="*/ 604598 w 1805390"/>
                <a:gd name="connsiteY11" fmla="*/ 1056166 h 1805331"/>
                <a:gd name="connsiteX12" fmla="*/ 583618 w 1805390"/>
                <a:gd name="connsiteY12" fmla="*/ 1004979 h 1805331"/>
                <a:gd name="connsiteX13" fmla="*/ 491294 w 1805390"/>
                <a:gd name="connsiteY13" fmla="*/ 1004979 h 1805331"/>
                <a:gd name="connsiteX14" fmla="*/ 470138 w 1805390"/>
                <a:gd name="connsiteY14" fmla="*/ 983823 h 1805331"/>
                <a:gd name="connsiteX15" fmla="*/ 470138 w 1805390"/>
                <a:gd name="connsiteY15" fmla="*/ 821625 h 1805331"/>
                <a:gd name="connsiteX16" fmla="*/ 491294 w 1805390"/>
                <a:gd name="connsiteY16" fmla="*/ 800469 h 1805331"/>
                <a:gd name="connsiteX17" fmla="*/ 583383 w 1805390"/>
                <a:gd name="connsiteY17" fmla="*/ 800469 h 1805331"/>
                <a:gd name="connsiteX18" fmla="*/ 604715 w 1805390"/>
                <a:gd name="connsiteY18" fmla="*/ 749400 h 1805331"/>
                <a:gd name="connsiteX19" fmla="*/ 539484 w 1805390"/>
                <a:gd name="connsiteY19" fmla="*/ 684051 h 1805331"/>
                <a:gd name="connsiteX20" fmla="*/ 539484 w 1805390"/>
                <a:gd name="connsiteY20" fmla="*/ 654139 h 1805331"/>
                <a:gd name="connsiteX21" fmla="*/ 654139 w 1805390"/>
                <a:gd name="connsiteY21" fmla="*/ 539425 h 1805331"/>
                <a:gd name="connsiteX22" fmla="*/ 684051 w 1805390"/>
                <a:gd name="connsiteY22" fmla="*/ 539425 h 1805331"/>
                <a:gd name="connsiteX23" fmla="*/ 749165 w 1805390"/>
                <a:gd name="connsiteY23" fmla="*/ 604598 h 1805331"/>
                <a:gd name="connsiteX24" fmla="*/ 800410 w 1805390"/>
                <a:gd name="connsiteY24" fmla="*/ 583618 h 1805331"/>
                <a:gd name="connsiteX25" fmla="*/ 800410 w 1805390"/>
                <a:gd name="connsiteY25" fmla="*/ 491294 h 1805331"/>
                <a:gd name="connsiteX26" fmla="*/ 821567 w 1805390"/>
                <a:gd name="connsiteY26" fmla="*/ 470138 h 1805331"/>
                <a:gd name="connsiteX27" fmla="*/ 983764 w 1805390"/>
                <a:gd name="connsiteY27" fmla="*/ 470138 h 1805331"/>
                <a:gd name="connsiteX28" fmla="*/ 1004921 w 1805390"/>
                <a:gd name="connsiteY28" fmla="*/ 491294 h 1805331"/>
                <a:gd name="connsiteX29" fmla="*/ 1004921 w 1805390"/>
                <a:gd name="connsiteY29" fmla="*/ 583383 h 1805331"/>
                <a:gd name="connsiteX30" fmla="*/ 1055931 w 1805390"/>
                <a:gd name="connsiteY30" fmla="*/ 604715 h 1805331"/>
                <a:gd name="connsiteX31" fmla="*/ 1121162 w 1805390"/>
                <a:gd name="connsiteY31" fmla="*/ 539425 h 1805331"/>
                <a:gd name="connsiteX32" fmla="*/ 1151134 w 1805390"/>
                <a:gd name="connsiteY32" fmla="*/ 539425 h 1805331"/>
                <a:gd name="connsiteX33" fmla="*/ 1265847 w 1805390"/>
                <a:gd name="connsiteY33" fmla="*/ 654139 h 1805331"/>
                <a:gd name="connsiteX34" fmla="*/ 1272018 w 1805390"/>
                <a:gd name="connsiteY34" fmla="*/ 669066 h 1805331"/>
                <a:gd name="connsiteX35" fmla="*/ 1265847 w 1805390"/>
                <a:gd name="connsiteY35" fmla="*/ 683992 h 1805331"/>
                <a:gd name="connsiteX36" fmla="*/ 1200674 w 1805390"/>
                <a:gd name="connsiteY36" fmla="*/ 749107 h 1805331"/>
                <a:gd name="connsiteX37" fmla="*/ 1221654 w 1805390"/>
                <a:gd name="connsiteY37" fmla="*/ 800352 h 1805331"/>
                <a:gd name="connsiteX38" fmla="*/ 1314036 w 1805390"/>
                <a:gd name="connsiteY38" fmla="*/ 800352 h 1805331"/>
                <a:gd name="connsiteX39" fmla="*/ 1335193 w 1805390"/>
                <a:gd name="connsiteY39" fmla="*/ 821508 h 1805331"/>
                <a:gd name="connsiteX40" fmla="*/ 1335193 w 1805390"/>
                <a:gd name="connsiteY40" fmla="*/ 983706 h 1805331"/>
                <a:gd name="connsiteX41" fmla="*/ 1314036 w 1805390"/>
                <a:gd name="connsiteY41" fmla="*/ 1004862 h 1805331"/>
                <a:gd name="connsiteX42" fmla="*/ 1221948 w 1805390"/>
                <a:gd name="connsiteY42" fmla="*/ 1004862 h 1805331"/>
                <a:gd name="connsiteX43" fmla="*/ 1200616 w 1805390"/>
                <a:gd name="connsiteY43" fmla="*/ 1055872 h 1805331"/>
                <a:gd name="connsiteX44" fmla="*/ 1265906 w 1805390"/>
                <a:gd name="connsiteY44" fmla="*/ 1121103 h 1805331"/>
                <a:gd name="connsiteX45" fmla="*/ 1272077 w 1805390"/>
                <a:gd name="connsiteY45" fmla="*/ 1136089 h 1805331"/>
                <a:gd name="connsiteX46" fmla="*/ 1265906 w 1805390"/>
                <a:gd name="connsiteY46" fmla="*/ 1151075 h 1805331"/>
                <a:gd name="connsiteX47" fmla="*/ 1151192 w 1805390"/>
                <a:gd name="connsiteY47" fmla="*/ 1265789 h 1805331"/>
                <a:gd name="connsiteX48" fmla="*/ 1136207 w 1805390"/>
                <a:gd name="connsiteY48" fmla="*/ 1271959 h 1805331"/>
                <a:gd name="connsiteX49" fmla="*/ 1136207 w 1805390"/>
                <a:gd name="connsiteY49" fmla="*/ 1271959 h 1805331"/>
                <a:gd name="connsiteX50" fmla="*/ 1121221 w 1805390"/>
                <a:gd name="connsiteY50" fmla="*/ 1265789 h 1805331"/>
                <a:gd name="connsiteX51" fmla="*/ 1056166 w 1805390"/>
                <a:gd name="connsiteY51" fmla="*/ 1200616 h 1805331"/>
                <a:gd name="connsiteX52" fmla="*/ 1004979 w 1805390"/>
                <a:gd name="connsiteY52" fmla="*/ 1221596 h 1805331"/>
                <a:gd name="connsiteX53" fmla="*/ 1004979 w 1805390"/>
                <a:gd name="connsiteY53" fmla="*/ 1314036 h 1805331"/>
                <a:gd name="connsiteX54" fmla="*/ 983764 w 1805390"/>
                <a:gd name="connsiteY54" fmla="*/ 1335193 h 1805331"/>
                <a:gd name="connsiteX55" fmla="*/ 842723 w 1805390"/>
                <a:gd name="connsiteY55" fmla="*/ 1292880 h 1805331"/>
                <a:gd name="connsiteX56" fmla="*/ 962608 w 1805390"/>
                <a:gd name="connsiteY56" fmla="*/ 1292880 h 1805331"/>
                <a:gd name="connsiteX57" fmla="*/ 962608 w 1805390"/>
                <a:gd name="connsiteY57" fmla="*/ 1207550 h 1805331"/>
                <a:gd name="connsiteX58" fmla="*/ 975772 w 1805390"/>
                <a:gd name="connsiteY58" fmla="*/ 1187981 h 1805331"/>
                <a:gd name="connsiteX59" fmla="*/ 1053110 w 1805390"/>
                <a:gd name="connsiteY59" fmla="*/ 1156246 h 1805331"/>
                <a:gd name="connsiteX60" fmla="*/ 1076146 w 1805390"/>
                <a:gd name="connsiteY60" fmla="*/ 1160830 h 1805331"/>
                <a:gd name="connsiteX61" fmla="*/ 1136207 w 1805390"/>
                <a:gd name="connsiteY61" fmla="*/ 1221008 h 1805331"/>
                <a:gd name="connsiteX62" fmla="*/ 1221008 w 1805390"/>
                <a:gd name="connsiteY62" fmla="*/ 1136207 h 1805331"/>
                <a:gd name="connsiteX63" fmla="*/ 1160595 w 1805390"/>
                <a:gd name="connsiteY63" fmla="*/ 1075911 h 1805331"/>
                <a:gd name="connsiteX64" fmla="*/ 1156070 w 1805390"/>
                <a:gd name="connsiteY64" fmla="*/ 1052757 h 1805331"/>
                <a:gd name="connsiteX65" fmla="*/ 1188392 w 1805390"/>
                <a:gd name="connsiteY65" fmla="*/ 975654 h 1805331"/>
                <a:gd name="connsiteX66" fmla="*/ 1207903 w 1805390"/>
                <a:gd name="connsiteY66" fmla="*/ 962608 h 1805331"/>
                <a:gd name="connsiteX67" fmla="*/ 1292880 w 1805390"/>
                <a:gd name="connsiteY67" fmla="*/ 962608 h 1805331"/>
                <a:gd name="connsiteX68" fmla="*/ 1292880 w 1805390"/>
                <a:gd name="connsiteY68" fmla="*/ 842723 h 1805331"/>
                <a:gd name="connsiteX69" fmla="*/ 1207550 w 1805390"/>
                <a:gd name="connsiteY69" fmla="*/ 842723 h 1805331"/>
                <a:gd name="connsiteX70" fmla="*/ 1187981 w 1805390"/>
                <a:gd name="connsiteY70" fmla="*/ 829618 h 1805331"/>
                <a:gd name="connsiteX71" fmla="*/ 1156246 w 1805390"/>
                <a:gd name="connsiteY71" fmla="*/ 752280 h 1805331"/>
                <a:gd name="connsiteX72" fmla="*/ 1160830 w 1805390"/>
                <a:gd name="connsiteY72" fmla="*/ 729302 h 1805331"/>
                <a:gd name="connsiteX73" fmla="*/ 1221008 w 1805390"/>
                <a:gd name="connsiteY73" fmla="*/ 669183 h 1805331"/>
                <a:gd name="connsiteX74" fmla="*/ 1136207 w 1805390"/>
                <a:gd name="connsiteY74" fmla="*/ 584382 h 1805331"/>
                <a:gd name="connsiteX75" fmla="*/ 1075911 w 1805390"/>
                <a:gd name="connsiteY75" fmla="*/ 644736 h 1805331"/>
                <a:gd name="connsiteX76" fmla="*/ 1052757 w 1805390"/>
                <a:gd name="connsiteY76" fmla="*/ 649320 h 1805331"/>
                <a:gd name="connsiteX77" fmla="*/ 975654 w 1805390"/>
                <a:gd name="connsiteY77" fmla="*/ 617057 h 1805331"/>
                <a:gd name="connsiteX78" fmla="*/ 962608 w 1805390"/>
                <a:gd name="connsiteY78" fmla="*/ 597546 h 1805331"/>
                <a:gd name="connsiteX79" fmla="*/ 962608 w 1805390"/>
                <a:gd name="connsiteY79" fmla="*/ 512451 h 1805331"/>
                <a:gd name="connsiteX80" fmla="*/ 842723 w 1805390"/>
                <a:gd name="connsiteY80" fmla="*/ 512451 h 1805331"/>
                <a:gd name="connsiteX81" fmla="*/ 842723 w 1805390"/>
                <a:gd name="connsiteY81" fmla="*/ 597781 h 1805331"/>
                <a:gd name="connsiteX82" fmla="*/ 829618 w 1805390"/>
                <a:gd name="connsiteY82" fmla="*/ 617350 h 1805331"/>
                <a:gd name="connsiteX83" fmla="*/ 752280 w 1805390"/>
                <a:gd name="connsiteY83" fmla="*/ 649085 h 1805331"/>
                <a:gd name="connsiteX84" fmla="*/ 729302 w 1805390"/>
                <a:gd name="connsiteY84" fmla="*/ 644442 h 1805331"/>
                <a:gd name="connsiteX85" fmla="*/ 669183 w 1805390"/>
                <a:gd name="connsiteY85" fmla="*/ 584323 h 1805331"/>
                <a:gd name="connsiteX86" fmla="*/ 584441 w 1805390"/>
                <a:gd name="connsiteY86" fmla="*/ 669124 h 1805331"/>
                <a:gd name="connsiteX87" fmla="*/ 644795 w 1805390"/>
                <a:gd name="connsiteY87" fmla="*/ 729537 h 1805331"/>
                <a:gd name="connsiteX88" fmla="*/ 649320 w 1805390"/>
                <a:gd name="connsiteY88" fmla="*/ 752691 h 1805331"/>
                <a:gd name="connsiteX89" fmla="*/ 617057 w 1805390"/>
                <a:gd name="connsiteY89" fmla="*/ 829794 h 1805331"/>
                <a:gd name="connsiteX90" fmla="*/ 597546 w 1805390"/>
                <a:gd name="connsiteY90" fmla="*/ 842782 h 1805331"/>
                <a:gd name="connsiteX91" fmla="*/ 512451 w 1805390"/>
                <a:gd name="connsiteY91" fmla="*/ 842782 h 1805331"/>
                <a:gd name="connsiteX92" fmla="*/ 512451 w 1805390"/>
                <a:gd name="connsiteY92" fmla="*/ 962667 h 1805331"/>
                <a:gd name="connsiteX93" fmla="*/ 597781 w 1805390"/>
                <a:gd name="connsiteY93" fmla="*/ 962667 h 1805331"/>
                <a:gd name="connsiteX94" fmla="*/ 617350 w 1805390"/>
                <a:gd name="connsiteY94" fmla="*/ 975831 h 1805331"/>
                <a:gd name="connsiteX95" fmla="*/ 649085 w 1805390"/>
                <a:gd name="connsiteY95" fmla="*/ 1053169 h 1805331"/>
                <a:gd name="connsiteX96" fmla="*/ 644442 w 1805390"/>
                <a:gd name="connsiteY96" fmla="*/ 1076205 h 1805331"/>
                <a:gd name="connsiteX97" fmla="*/ 584382 w 1805390"/>
                <a:gd name="connsiteY97" fmla="*/ 1136265 h 1805331"/>
                <a:gd name="connsiteX98" fmla="*/ 669124 w 1805390"/>
                <a:gd name="connsiteY98" fmla="*/ 1221067 h 1805331"/>
                <a:gd name="connsiteX99" fmla="*/ 729537 w 1805390"/>
                <a:gd name="connsiteY99" fmla="*/ 1160654 h 1805331"/>
                <a:gd name="connsiteX100" fmla="*/ 752691 w 1805390"/>
                <a:gd name="connsiteY100" fmla="*/ 1156129 h 1805331"/>
                <a:gd name="connsiteX101" fmla="*/ 829794 w 1805390"/>
                <a:gd name="connsiteY101" fmla="*/ 1188451 h 1805331"/>
                <a:gd name="connsiteX102" fmla="*/ 842782 w 1805390"/>
                <a:gd name="connsiteY102" fmla="*/ 1207962 h 1805331"/>
                <a:gd name="connsiteX103" fmla="*/ 842723 w 1805390"/>
                <a:gd name="connsiteY103" fmla="*/ 1292880 h 1805331"/>
                <a:gd name="connsiteX104" fmla="*/ 842723 w 1805390"/>
                <a:gd name="connsiteY104" fmla="*/ 1292880 h 1805331"/>
                <a:gd name="connsiteX105" fmla="*/ 902665 w 1805390"/>
                <a:gd name="connsiteY105" fmla="*/ 1100124 h 1805331"/>
                <a:gd name="connsiteX106" fmla="*/ 705207 w 1805390"/>
                <a:gd name="connsiteY106" fmla="*/ 902665 h 1805331"/>
                <a:gd name="connsiteX107" fmla="*/ 902665 w 1805390"/>
                <a:gd name="connsiteY107" fmla="*/ 705207 h 1805331"/>
                <a:gd name="connsiteX108" fmla="*/ 1100124 w 1805390"/>
                <a:gd name="connsiteY108" fmla="*/ 902665 h 1805331"/>
                <a:gd name="connsiteX109" fmla="*/ 902665 w 1805390"/>
                <a:gd name="connsiteY109" fmla="*/ 1100124 h 1805331"/>
                <a:gd name="connsiteX110" fmla="*/ 902665 w 1805390"/>
                <a:gd name="connsiteY110" fmla="*/ 747520 h 1805331"/>
                <a:gd name="connsiteX111" fmla="*/ 747520 w 1805390"/>
                <a:gd name="connsiteY111" fmla="*/ 902665 h 1805331"/>
                <a:gd name="connsiteX112" fmla="*/ 902665 w 1805390"/>
                <a:gd name="connsiteY112" fmla="*/ 1057811 h 1805331"/>
                <a:gd name="connsiteX113" fmla="*/ 1057811 w 1805390"/>
                <a:gd name="connsiteY113" fmla="*/ 902665 h 1805331"/>
                <a:gd name="connsiteX114" fmla="*/ 902665 w 1805390"/>
                <a:gd name="connsiteY114" fmla="*/ 747520 h 1805331"/>
                <a:gd name="connsiteX115" fmla="*/ 902665 w 1805390"/>
                <a:gd name="connsiteY115" fmla="*/ 1805331 h 1805331"/>
                <a:gd name="connsiteX116" fmla="*/ 218614 w 1805390"/>
                <a:gd name="connsiteY116" fmla="*/ 1491631 h 1805331"/>
                <a:gd name="connsiteX117" fmla="*/ 218614 w 1805390"/>
                <a:gd name="connsiteY117" fmla="*/ 1725407 h 1805331"/>
                <a:gd name="connsiteX118" fmla="*/ 176302 w 1805390"/>
                <a:gd name="connsiteY118" fmla="*/ 1725407 h 1805331"/>
                <a:gd name="connsiteX119" fmla="*/ 176302 w 1805390"/>
                <a:gd name="connsiteY119" fmla="*/ 1410415 h 1805331"/>
                <a:gd name="connsiteX120" fmla="*/ 491294 w 1805390"/>
                <a:gd name="connsiteY120" fmla="*/ 1410415 h 1805331"/>
                <a:gd name="connsiteX121" fmla="*/ 491294 w 1805390"/>
                <a:gd name="connsiteY121" fmla="*/ 1452786 h 1805331"/>
                <a:gd name="connsiteX122" fmla="*/ 241122 w 1805390"/>
                <a:gd name="connsiteY122" fmla="*/ 1452786 h 1805331"/>
                <a:gd name="connsiteX123" fmla="*/ 902665 w 1805390"/>
                <a:gd name="connsiteY123" fmla="*/ 1763018 h 1805331"/>
                <a:gd name="connsiteX124" fmla="*/ 1805390 w 1805390"/>
                <a:gd name="connsiteY124" fmla="*/ 902665 h 1805331"/>
                <a:gd name="connsiteX125" fmla="*/ 902665 w 1805390"/>
                <a:gd name="connsiteY125" fmla="*/ 1805331 h 1805331"/>
                <a:gd name="connsiteX126" fmla="*/ 42312 w 1805390"/>
                <a:gd name="connsiteY126" fmla="*/ 902665 h 1805331"/>
                <a:gd name="connsiteX127" fmla="*/ 0 w 1805390"/>
                <a:gd name="connsiteY127" fmla="*/ 902665 h 1805331"/>
                <a:gd name="connsiteX128" fmla="*/ 902665 w 1805390"/>
                <a:gd name="connsiteY128" fmla="*/ 0 h 1805331"/>
                <a:gd name="connsiteX129" fmla="*/ 1586717 w 1805390"/>
                <a:gd name="connsiteY129" fmla="*/ 313641 h 1805331"/>
                <a:gd name="connsiteX130" fmla="*/ 1586717 w 1805390"/>
                <a:gd name="connsiteY130" fmla="*/ 79924 h 1805331"/>
                <a:gd name="connsiteX131" fmla="*/ 1629088 w 1805390"/>
                <a:gd name="connsiteY131" fmla="*/ 79924 h 1805331"/>
                <a:gd name="connsiteX132" fmla="*/ 1629088 w 1805390"/>
                <a:gd name="connsiteY132" fmla="*/ 394916 h 1805331"/>
                <a:gd name="connsiteX133" fmla="*/ 1314036 w 1805390"/>
                <a:gd name="connsiteY133" fmla="*/ 394916 h 1805331"/>
                <a:gd name="connsiteX134" fmla="*/ 1314036 w 1805390"/>
                <a:gd name="connsiteY134" fmla="*/ 352604 h 1805331"/>
                <a:gd name="connsiteX135" fmla="*/ 1564209 w 1805390"/>
                <a:gd name="connsiteY135" fmla="*/ 352604 h 1805331"/>
                <a:gd name="connsiteX136" fmla="*/ 902665 w 1805390"/>
                <a:gd name="connsiteY136" fmla="*/ 42312 h 1805331"/>
                <a:gd name="connsiteX137" fmla="*/ 42312 w 1805390"/>
                <a:gd name="connsiteY137" fmla="*/ 902665 h 1805331"/>
                <a:gd name="connsiteX0" fmla="*/ 983764 w 1629088"/>
                <a:gd name="connsiteY0" fmla="*/ 1335193 h 1827528"/>
                <a:gd name="connsiteX1" fmla="*/ 821567 w 1629088"/>
                <a:gd name="connsiteY1" fmla="*/ 1335193 h 1827528"/>
                <a:gd name="connsiteX2" fmla="*/ 800410 w 1629088"/>
                <a:gd name="connsiteY2" fmla="*/ 1314036 h 1827528"/>
                <a:gd name="connsiteX3" fmla="*/ 800410 w 1629088"/>
                <a:gd name="connsiteY3" fmla="*/ 1221948 h 1827528"/>
                <a:gd name="connsiteX4" fmla="*/ 749342 w 1629088"/>
                <a:gd name="connsiteY4" fmla="*/ 1200616 h 1827528"/>
                <a:gd name="connsiteX5" fmla="*/ 684051 w 1629088"/>
                <a:gd name="connsiteY5" fmla="*/ 1265906 h 1827528"/>
                <a:gd name="connsiteX6" fmla="*/ 669124 w 1629088"/>
                <a:gd name="connsiteY6" fmla="*/ 1272077 h 1827528"/>
                <a:gd name="connsiteX7" fmla="*/ 669124 w 1629088"/>
                <a:gd name="connsiteY7" fmla="*/ 1272077 h 1827528"/>
                <a:gd name="connsiteX8" fmla="*/ 654197 w 1629088"/>
                <a:gd name="connsiteY8" fmla="*/ 1265906 h 1827528"/>
                <a:gd name="connsiteX9" fmla="*/ 539484 w 1629088"/>
                <a:gd name="connsiteY9" fmla="*/ 1151192 h 1827528"/>
                <a:gd name="connsiteX10" fmla="*/ 539484 w 1629088"/>
                <a:gd name="connsiteY10" fmla="*/ 1121221 h 1827528"/>
                <a:gd name="connsiteX11" fmla="*/ 604598 w 1629088"/>
                <a:gd name="connsiteY11" fmla="*/ 1056166 h 1827528"/>
                <a:gd name="connsiteX12" fmla="*/ 583618 w 1629088"/>
                <a:gd name="connsiteY12" fmla="*/ 1004979 h 1827528"/>
                <a:gd name="connsiteX13" fmla="*/ 491294 w 1629088"/>
                <a:gd name="connsiteY13" fmla="*/ 1004979 h 1827528"/>
                <a:gd name="connsiteX14" fmla="*/ 470138 w 1629088"/>
                <a:gd name="connsiteY14" fmla="*/ 983823 h 1827528"/>
                <a:gd name="connsiteX15" fmla="*/ 470138 w 1629088"/>
                <a:gd name="connsiteY15" fmla="*/ 821625 h 1827528"/>
                <a:gd name="connsiteX16" fmla="*/ 491294 w 1629088"/>
                <a:gd name="connsiteY16" fmla="*/ 800469 h 1827528"/>
                <a:gd name="connsiteX17" fmla="*/ 583383 w 1629088"/>
                <a:gd name="connsiteY17" fmla="*/ 800469 h 1827528"/>
                <a:gd name="connsiteX18" fmla="*/ 604715 w 1629088"/>
                <a:gd name="connsiteY18" fmla="*/ 749400 h 1827528"/>
                <a:gd name="connsiteX19" fmla="*/ 539484 w 1629088"/>
                <a:gd name="connsiteY19" fmla="*/ 684051 h 1827528"/>
                <a:gd name="connsiteX20" fmla="*/ 539484 w 1629088"/>
                <a:gd name="connsiteY20" fmla="*/ 654139 h 1827528"/>
                <a:gd name="connsiteX21" fmla="*/ 654139 w 1629088"/>
                <a:gd name="connsiteY21" fmla="*/ 539425 h 1827528"/>
                <a:gd name="connsiteX22" fmla="*/ 684051 w 1629088"/>
                <a:gd name="connsiteY22" fmla="*/ 539425 h 1827528"/>
                <a:gd name="connsiteX23" fmla="*/ 749165 w 1629088"/>
                <a:gd name="connsiteY23" fmla="*/ 604598 h 1827528"/>
                <a:gd name="connsiteX24" fmla="*/ 800410 w 1629088"/>
                <a:gd name="connsiteY24" fmla="*/ 583618 h 1827528"/>
                <a:gd name="connsiteX25" fmla="*/ 800410 w 1629088"/>
                <a:gd name="connsiteY25" fmla="*/ 491294 h 1827528"/>
                <a:gd name="connsiteX26" fmla="*/ 821567 w 1629088"/>
                <a:gd name="connsiteY26" fmla="*/ 470138 h 1827528"/>
                <a:gd name="connsiteX27" fmla="*/ 983764 w 1629088"/>
                <a:gd name="connsiteY27" fmla="*/ 470138 h 1827528"/>
                <a:gd name="connsiteX28" fmla="*/ 1004921 w 1629088"/>
                <a:gd name="connsiteY28" fmla="*/ 491294 h 1827528"/>
                <a:gd name="connsiteX29" fmla="*/ 1004921 w 1629088"/>
                <a:gd name="connsiteY29" fmla="*/ 583383 h 1827528"/>
                <a:gd name="connsiteX30" fmla="*/ 1055931 w 1629088"/>
                <a:gd name="connsiteY30" fmla="*/ 604715 h 1827528"/>
                <a:gd name="connsiteX31" fmla="*/ 1121162 w 1629088"/>
                <a:gd name="connsiteY31" fmla="*/ 539425 h 1827528"/>
                <a:gd name="connsiteX32" fmla="*/ 1151134 w 1629088"/>
                <a:gd name="connsiteY32" fmla="*/ 539425 h 1827528"/>
                <a:gd name="connsiteX33" fmla="*/ 1265847 w 1629088"/>
                <a:gd name="connsiteY33" fmla="*/ 654139 h 1827528"/>
                <a:gd name="connsiteX34" fmla="*/ 1272018 w 1629088"/>
                <a:gd name="connsiteY34" fmla="*/ 669066 h 1827528"/>
                <a:gd name="connsiteX35" fmla="*/ 1265847 w 1629088"/>
                <a:gd name="connsiteY35" fmla="*/ 683992 h 1827528"/>
                <a:gd name="connsiteX36" fmla="*/ 1200674 w 1629088"/>
                <a:gd name="connsiteY36" fmla="*/ 749107 h 1827528"/>
                <a:gd name="connsiteX37" fmla="*/ 1221654 w 1629088"/>
                <a:gd name="connsiteY37" fmla="*/ 800352 h 1827528"/>
                <a:gd name="connsiteX38" fmla="*/ 1314036 w 1629088"/>
                <a:gd name="connsiteY38" fmla="*/ 800352 h 1827528"/>
                <a:gd name="connsiteX39" fmla="*/ 1335193 w 1629088"/>
                <a:gd name="connsiteY39" fmla="*/ 821508 h 1827528"/>
                <a:gd name="connsiteX40" fmla="*/ 1335193 w 1629088"/>
                <a:gd name="connsiteY40" fmla="*/ 983706 h 1827528"/>
                <a:gd name="connsiteX41" fmla="*/ 1314036 w 1629088"/>
                <a:gd name="connsiteY41" fmla="*/ 1004862 h 1827528"/>
                <a:gd name="connsiteX42" fmla="*/ 1221948 w 1629088"/>
                <a:gd name="connsiteY42" fmla="*/ 1004862 h 1827528"/>
                <a:gd name="connsiteX43" fmla="*/ 1200616 w 1629088"/>
                <a:gd name="connsiteY43" fmla="*/ 1055872 h 1827528"/>
                <a:gd name="connsiteX44" fmla="*/ 1265906 w 1629088"/>
                <a:gd name="connsiteY44" fmla="*/ 1121103 h 1827528"/>
                <a:gd name="connsiteX45" fmla="*/ 1272077 w 1629088"/>
                <a:gd name="connsiteY45" fmla="*/ 1136089 h 1827528"/>
                <a:gd name="connsiteX46" fmla="*/ 1265906 w 1629088"/>
                <a:gd name="connsiteY46" fmla="*/ 1151075 h 1827528"/>
                <a:gd name="connsiteX47" fmla="*/ 1151192 w 1629088"/>
                <a:gd name="connsiteY47" fmla="*/ 1265789 h 1827528"/>
                <a:gd name="connsiteX48" fmla="*/ 1136207 w 1629088"/>
                <a:gd name="connsiteY48" fmla="*/ 1271959 h 1827528"/>
                <a:gd name="connsiteX49" fmla="*/ 1136207 w 1629088"/>
                <a:gd name="connsiteY49" fmla="*/ 1271959 h 1827528"/>
                <a:gd name="connsiteX50" fmla="*/ 1121221 w 1629088"/>
                <a:gd name="connsiteY50" fmla="*/ 1265789 h 1827528"/>
                <a:gd name="connsiteX51" fmla="*/ 1056166 w 1629088"/>
                <a:gd name="connsiteY51" fmla="*/ 1200616 h 1827528"/>
                <a:gd name="connsiteX52" fmla="*/ 1004979 w 1629088"/>
                <a:gd name="connsiteY52" fmla="*/ 1221596 h 1827528"/>
                <a:gd name="connsiteX53" fmla="*/ 1004979 w 1629088"/>
                <a:gd name="connsiteY53" fmla="*/ 1314036 h 1827528"/>
                <a:gd name="connsiteX54" fmla="*/ 983764 w 1629088"/>
                <a:gd name="connsiteY54" fmla="*/ 1335193 h 1827528"/>
                <a:gd name="connsiteX55" fmla="*/ 842723 w 1629088"/>
                <a:gd name="connsiteY55" fmla="*/ 1292880 h 1827528"/>
                <a:gd name="connsiteX56" fmla="*/ 962608 w 1629088"/>
                <a:gd name="connsiteY56" fmla="*/ 1292880 h 1827528"/>
                <a:gd name="connsiteX57" fmla="*/ 962608 w 1629088"/>
                <a:gd name="connsiteY57" fmla="*/ 1207550 h 1827528"/>
                <a:gd name="connsiteX58" fmla="*/ 975772 w 1629088"/>
                <a:gd name="connsiteY58" fmla="*/ 1187981 h 1827528"/>
                <a:gd name="connsiteX59" fmla="*/ 1053110 w 1629088"/>
                <a:gd name="connsiteY59" fmla="*/ 1156246 h 1827528"/>
                <a:gd name="connsiteX60" fmla="*/ 1076146 w 1629088"/>
                <a:gd name="connsiteY60" fmla="*/ 1160830 h 1827528"/>
                <a:gd name="connsiteX61" fmla="*/ 1136207 w 1629088"/>
                <a:gd name="connsiteY61" fmla="*/ 1221008 h 1827528"/>
                <a:gd name="connsiteX62" fmla="*/ 1221008 w 1629088"/>
                <a:gd name="connsiteY62" fmla="*/ 1136207 h 1827528"/>
                <a:gd name="connsiteX63" fmla="*/ 1160595 w 1629088"/>
                <a:gd name="connsiteY63" fmla="*/ 1075911 h 1827528"/>
                <a:gd name="connsiteX64" fmla="*/ 1156070 w 1629088"/>
                <a:gd name="connsiteY64" fmla="*/ 1052757 h 1827528"/>
                <a:gd name="connsiteX65" fmla="*/ 1188392 w 1629088"/>
                <a:gd name="connsiteY65" fmla="*/ 975654 h 1827528"/>
                <a:gd name="connsiteX66" fmla="*/ 1207903 w 1629088"/>
                <a:gd name="connsiteY66" fmla="*/ 962608 h 1827528"/>
                <a:gd name="connsiteX67" fmla="*/ 1292880 w 1629088"/>
                <a:gd name="connsiteY67" fmla="*/ 962608 h 1827528"/>
                <a:gd name="connsiteX68" fmla="*/ 1292880 w 1629088"/>
                <a:gd name="connsiteY68" fmla="*/ 842723 h 1827528"/>
                <a:gd name="connsiteX69" fmla="*/ 1207550 w 1629088"/>
                <a:gd name="connsiteY69" fmla="*/ 842723 h 1827528"/>
                <a:gd name="connsiteX70" fmla="*/ 1187981 w 1629088"/>
                <a:gd name="connsiteY70" fmla="*/ 829618 h 1827528"/>
                <a:gd name="connsiteX71" fmla="*/ 1156246 w 1629088"/>
                <a:gd name="connsiteY71" fmla="*/ 752280 h 1827528"/>
                <a:gd name="connsiteX72" fmla="*/ 1160830 w 1629088"/>
                <a:gd name="connsiteY72" fmla="*/ 729302 h 1827528"/>
                <a:gd name="connsiteX73" fmla="*/ 1221008 w 1629088"/>
                <a:gd name="connsiteY73" fmla="*/ 669183 h 1827528"/>
                <a:gd name="connsiteX74" fmla="*/ 1136207 w 1629088"/>
                <a:gd name="connsiteY74" fmla="*/ 584382 h 1827528"/>
                <a:gd name="connsiteX75" fmla="*/ 1075911 w 1629088"/>
                <a:gd name="connsiteY75" fmla="*/ 644736 h 1827528"/>
                <a:gd name="connsiteX76" fmla="*/ 1052757 w 1629088"/>
                <a:gd name="connsiteY76" fmla="*/ 649320 h 1827528"/>
                <a:gd name="connsiteX77" fmla="*/ 975654 w 1629088"/>
                <a:gd name="connsiteY77" fmla="*/ 617057 h 1827528"/>
                <a:gd name="connsiteX78" fmla="*/ 962608 w 1629088"/>
                <a:gd name="connsiteY78" fmla="*/ 597546 h 1827528"/>
                <a:gd name="connsiteX79" fmla="*/ 962608 w 1629088"/>
                <a:gd name="connsiteY79" fmla="*/ 512451 h 1827528"/>
                <a:gd name="connsiteX80" fmla="*/ 842723 w 1629088"/>
                <a:gd name="connsiteY80" fmla="*/ 512451 h 1827528"/>
                <a:gd name="connsiteX81" fmla="*/ 842723 w 1629088"/>
                <a:gd name="connsiteY81" fmla="*/ 597781 h 1827528"/>
                <a:gd name="connsiteX82" fmla="*/ 829618 w 1629088"/>
                <a:gd name="connsiteY82" fmla="*/ 617350 h 1827528"/>
                <a:gd name="connsiteX83" fmla="*/ 752280 w 1629088"/>
                <a:gd name="connsiteY83" fmla="*/ 649085 h 1827528"/>
                <a:gd name="connsiteX84" fmla="*/ 729302 w 1629088"/>
                <a:gd name="connsiteY84" fmla="*/ 644442 h 1827528"/>
                <a:gd name="connsiteX85" fmla="*/ 669183 w 1629088"/>
                <a:gd name="connsiteY85" fmla="*/ 584323 h 1827528"/>
                <a:gd name="connsiteX86" fmla="*/ 584441 w 1629088"/>
                <a:gd name="connsiteY86" fmla="*/ 669124 h 1827528"/>
                <a:gd name="connsiteX87" fmla="*/ 644795 w 1629088"/>
                <a:gd name="connsiteY87" fmla="*/ 729537 h 1827528"/>
                <a:gd name="connsiteX88" fmla="*/ 649320 w 1629088"/>
                <a:gd name="connsiteY88" fmla="*/ 752691 h 1827528"/>
                <a:gd name="connsiteX89" fmla="*/ 617057 w 1629088"/>
                <a:gd name="connsiteY89" fmla="*/ 829794 h 1827528"/>
                <a:gd name="connsiteX90" fmla="*/ 597546 w 1629088"/>
                <a:gd name="connsiteY90" fmla="*/ 842782 h 1827528"/>
                <a:gd name="connsiteX91" fmla="*/ 512451 w 1629088"/>
                <a:gd name="connsiteY91" fmla="*/ 842782 h 1827528"/>
                <a:gd name="connsiteX92" fmla="*/ 512451 w 1629088"/>
                <a:gd name="connsiteY92" fmla="*/ 962667 h 1827528"/>
                <a:gd name="connsiteX93" fmla="*/ 597781 w 1629088"/>
                <a:gd name="connsiteY93" fmla="*/ 962667 h 1827528"/>
                <a:gd name="connsiteX94" fmla="*/ 617350 w 1629088"/>
                <a:gd name="connsiteY94" fmla="*/ 975831 h 1827528"/>
                <a:gd name="connsiteX95" fmla="*/ 649085 w 1629088"/>
                <a:gd name="connsiteY95" fmla="*/ 1053169 h 1827528"/>
                <a:gd name="connsiteX96" fmla="*/ 644442 w 1629088"/>
                <a:gd name="connsiteY96" fmla="*/ 1076205 h 1827528"/>
                <a:gd name="connsiteX97" fmla="*/ 584382 w 1629088"/>
                <a:gd name="connsiteY97" fmla="*/ 1136265 h 1827528"/>
                <a:gd name="connsiteX98" fmla="*/ 669124 w 1629088"/>
                <a:gd name="connsiteY98" fmla="*/ 1221067 h 1827528"/>
                <a:gd name="connsiteX99" fmla="*/ 729537 w 1629088"/>
                <a:gd name="connsiteY99" fmla="*/ 1160654 h 1827528"/>
                <a:gd name="connsiteX100" fmla="*/ 752691 w 1629088"/>
                <a:gd name="connsiteY100" fmla="*/ 1156129 h 1827528"/>
                <a:gd name="connsiteX101" fmla="*/ 829794 w 1629088"/>
                <a:gd name="connsiteY101" fmla="*/ 1188451 h 1827528"/>
                <a:gd name="connsiteX102" fmla="*/ 842782 w 1629088"/>
                <a:gd name="connsiteY102" fmla="*/ 1207962 h 1827528"/>
                <a:gd name="connsiteX103" fmla="*/ 842723 w 1629088"/>
                <a:gd name="connsiteY103" fmla="*/ 1292880 h 1827528"/>
                <a:gd name="connsiteX104" fmla="*/ 842723 w 1629088"/>
                <a:gd name="connsiteY104" fmla="*/ 1292880 h 1827528"/>
                <a:gd name="connsiteX105" fmla="*/ 902665 w 1629088"/>
                <a:gd name="connsiteY105" fmla="*/ 1100124 h 1827528"/>
                <a:gd name="connsiteX106" fmla="*/ 705207 w 1629088"/>
                <a:gd name="connsiteY106" fmla="*/ 902665 h 1827528"/>
                <a:gd name="connsiteX107" fmla="*/ 902665 w 1629088"/>
                <a:gd name="connsiteY107" fmla="*/ 705207 h 1827528"/>
                <a:gd name="connsiteX108" fmla="*/ 1100124 w 1629088"/>
                <a:gd name="connsiteY108" fmla="*/ 902665 h 1827528"/>
                <a:gd name="connsiteX109" fmla="*/ 902665 w 1629088"/>
                <a:gd name="connsiteY109" fmla="*/ 1100124 h 1827528"/>
                <a:gd name="connsiteX110" fmla="*/ 902665 w 1629088"/>
                <a:gd name="connsiteY110" fmla="*/ 747520 h 1827528"/>
                <a:gd name="connsiteX111" fmla="*/ 747520 w 1629088"/>
                <a:gd name="connsiteY111" fmla="*/ 902665 h 1827528"/>
                <a:gd name="connsiteX112" fmla="*/ 902665 w 1629088"/>
                <a:gd name="connsiteY112" fmla="*/ 1057811 h 1827528"/>
                <a:gd name="connsiteX113" fmla="*/ 1057811 w 1629088"/>
                <a:gd name="connsiteY113" fmla="*/ 902665 h 1827528"/>
                <a:gd name="connsiteX114" fmla="*/ 902665 w 1629088"/>
                <a:gd name="connsiteY114" fmla="*/ 747520 h 1827528"/>
                <a:gd name="connsiteX115" fmla="*/ 902665 w 1629088"/>
                <a:gd name="connsiteY115" fmla="*/ 1805331 h 1827528"/>
                <a:gd name="connsiteX116" fmla="*/ 218614 w 1629088"/>
                <a:gd name="connsiteY116" fmla="*/ 1491631 h 1827528"/>
                <a:gd name="connsiteX117" fmla="*/ 218614 w 1629088"/>
                <a:gd name="connsiteY117" fmla="*/ 1725407 h 1827528"/>
                <a:gd name="connsiteX118" fmla="*/ 176302 w 1629088"/>
                <a:gd name="connsiteY118" fmla="*/ 1725407 h 1827528"/>
                <a:gd name="connsiteX119" fmla="*/ 176302 w 1629088"/>
                <a:gd name="connsiteY119" fmla="*/ 1410415 h 1827528"/>
                <a:gd name="connsiteX120" fmla="*/ 491294 w 1629088"/>
                <a:gd name="connsiteY120" fmla="*/ 1410415 h 1827528"/>
                <a:gd name="connsiteX121" fmla="*/ 491294 w 1629088"/>
                <a:gd name="connsiteY121" fmla="*/ 1452786 h 1827528"/>
                <a:gd name="connsiteX122" fmla="*/ 241122 w 1629088"/>
                <a:gd name="connsiteY122" fmla="*/ 1452786 h 1827528"/>
                <a:gd name="connsiteX123" fmla="*/ 902665 w 1629088"/>
                <a:gd name="connsiteY123" fmla="*/ 1763018 h 1827528"/>
                <a:gd name="connsiteX124" fmla="*/ 902665 w 1629088"/>
                <a:gd name="connsiteY124" fmla="*/ 1805331 h 1827528"/>
                <a:gd name="connsiteX125" fmla="*/ 42312 w 1629088"/>
                <a:gd name="connsiteY125" fmla="*/ 902665 h 1827528"/>
                <a:gd name="connsiteX126" fmla="*/ 0 w 1629088"/>
                <a:gd name="connsiteY126" fmla="*/ 902665 h 1827528"/>
                <a:gd name="connsiteX127" fmla="*/ 902665 w 1629088"/>
                <a:gd name="connsiteY127" fmla="*/ 0 h 1827528"/>
                <a:gd name="connsiteX128" fmla="*/ 1586717 w 1629088"/>
                <a:gd name="connsiteY128" fmla="*/ 313641 h 1827528"/>
                <a:gd name="connsiteX129" fmla="*/ 1586717 w 1629088"/>
                <a:gd name="connsiteY129" fmla="*/ 79924 h 1827528"/>
                <a:gd name="connsiteX130" fmla="*/ 1629088 w 1629088"/>
                <a:gd name="connsiteY130" fmla="*/ 79924 h 1827528"/>
                <a:gd name="connsiteX131" fmla="*/ 1629088 w 1629088"/>
                <a:gd name="connsiteY131" fmla="*/ 394916 h 1827528"/>
                <a:gd name="connsiteX132" fmla="*/ 1314036 w 1629088"/>
                <a:gd name="connsiteY132" fmla="*/ 394916 h 1827528"/>
                <a:gd name="connsiteX133" fmla="*/ 1314036 w 1629088"/>
                <a:gd name="connsiteY133" fmla="*/ 352604 h 1827528"/>
                <a:gd name="connsiteX134" fmla="*/ 1564209 w 1629088"/>
                <a:gd name="connsiteY134" fmla="*/ 352604 h 1827528"/>
                <a:gd name="connsiteX135" fmla="*/ 902665 w 1629088"/>
                <a:gd name="connsiteY135" fmla="*/ 42312 h 1827528"/>
                <a:gd name="connsiteX136" fmla="*/ 42312 w 1629088"/>
                <a:gd name="connsiteY136" fmla="*/ 902665 h 1827528"/>
                <a:gd name="connsiteX0" fmla="*/ 983764 w 1629088"/>
                <a:gd name="connsiteY0" fmla="*/ 1335193 h 1763131"/>
                <a:gd name="connsiteX1" fmla="*/ 821567 w 1629088"/>
                <a:gd name="connsiteY1" fmla="*/ 1335193 h 1763131"/>
                <a:gd name="connsiteX2" fmla="*/ 800410 w 1629088"/>
                <a:gd name="connsiteY2" fmla="*/ 1314036 h 1763131"/>
                <a:gd name="connsiteX3" fmla="*/ 800410 w 1629088"/>
                <a:gd name="connsiteY3" fmla="*/ 1221948 h 1763131"/>
                <a:gd name="connsiteX4" fmla="*/ 749342 w 1629088"/>
                <a:gd name="connsiteY4" fmla="*/ 1200616 h 1763131"/>
                <a:gd name="connsiteX5" fmla="*/ 684051 w 1629088"/>
                <a:gd name="connsiteY5" fmla="*/ 1265906 h 1763131"/>
                <a:gd name="connsiteX6" fmla="*/ 669124 w 1629088"/>
                <a:gd name="connsiteY6" fmla="*/ 1272077 h 1763131"/>
                <a:gd name="connsiteX7" fmla="*/ 669124 w 1629088"/>
                <a:gd name="connsiteY7" fmla="*/ 1272077 h 1763131"/>
                <a:gd name="connsiteX8" fmla="*/ 654197 w 1629088"/>
                <a:gd name="connsiteY8" fmla="*/ 1265906 h 1763131"/>
                <a:gd name="connsiteX9" fmla="*/ 539484 w 1629088"/>
                <a:gd name="connsiteY9" fmla="*/ 1151192 h 1763131"/>
                <a:gd name="connsiteX10" fmla="*/ 539484 w 1629088"/>
                <a:gd name="connsiteY10" fmla="*/ 1121221 h 1763131"/>
                <a:gd name="connsiteX11" fmla="*/ 604598 w 1629088"/>
                <a:gd name="connsiteY11" fmla="*/ 1056166 h 1763131"/>
                <a:gd name="connsiteX12" fmla="*/ 583618 w 1629088"/>
                <a:gd name="connsiteY12" fmla="*/ 1004979 h 1763131"/>
                <a:gd name="connsiteX13" fmla="*/ 491294 w 1629088"/>
                <a:gd name="connsiteY13" fmla="*/ 1004979 h 1763131"/>
                <a:gd name="connsiteX14" fmla="*/ 470138 w 1629088"/>
                <a:gd name="connsiteY14" fmla="*/ 983823 h 1763131"/>
                <a:gd name="connsiteX15" fmla="*/ 470138 w 1629088"/>
                <a:gd name="connsiteY15" fmla="*/ 821625 h 1763131"/>
                <a:gd name="connsiteX16" fmla="*/ 491294 w 1629088"/>
                <a:gd name="connsiteY16" fmla="*/ 800469 h 1763131"/>
                <a:gd name="connsiteX17" fmla="*/ 583383 w 1629088"/>
                <a:gd name="connsiteY17" fmla="*/ 800469 h 1763131"/>
                <a:gd name="connsiteX18" fmla="*/ 604715 w 1629088"/>
                <a:gd name="connsiteY18" fmla="*/ 749400 h 1763131"/>
                <a:gd name="connsiteX19" fmla="*/ 539484 w 1629088"/>
                <a:gd name="connsiteY19" fmla="*/ 684051 h 1763131"/>
                <a:gd name="connsiteX20" fmla="*/ 539484 w 1629088"/>
                <a:gd name="connsiteY20" fmla="*/ 654139 h 1763131"/>
                <a:gd name="connsiteX21" fmla="*/ 654139 w 1629088"/>
                <a:gd name="connsiteY21" fmla="*/ 539425 h 1763131"/>
                <a:gd name="connsiteX22" fmla="*/ 684051 w 1629088"/>
                <a:gd name="connsiteY22" fmla="*/ 539425 h 1763131"/>
                <a:gd name="connsiteX23" fmla="*/ 749165 w 1629088"/>
                <a:gd name="connsiteY23" fmla="*/ 604598 h 1763131"/>
                <a:gd name="connsiteX24" fmla="*/ 800410 w 1629088"/>
                <a:gd name="connsiteY24" fmla="*/ 583618 h 1763131"/>
                <a:gd name="connsiteX25" fmla="*/ 800410 w 1629088"/>
                <a:gd name="connsiteY25" fmla="*/ 491294 h 1763131"/>
                <a:gd name="connsiteX26" fmla="*/ 821567 w 1629088"/>
                <a:gd name="connsiteY26" fmla="*/ 470138 h 1763131"/>
                <a:gd name="connsiteX27" fmla="*/ 983764 w 1629088"/>
                <a:gd name="connsiteY27" fmla="*/ 470138 h 1763131"/>
                <a:gd name="connsiteX28" fmla="*/ 1004921 w 1629088"/>
                <a:gd name="connsiteY28" fmla="*/ 491294 h 1763131"/>
                <a:gd name="connsiteX29" fmla="*/ 1004921 w 1629088"/>
                <a:gd name="connsiteY29" fmla="*/ 583383 h 1763131"/>
                <a:gd name="connsiteX30" fmla="*/ 1055931 w 1629088"/>
                <a:gd name="connsiteY30" fmla="*/ 604715 h 1763131"/>
                <a:gd name="connsiteX31" fmla="*/ 1121162 w 1629088"/>
                <a:gd name="connsiteY31" fmla="*/ 539425 h 1763131"/>
                <a:gd name="connsiteX32" fmla="*/ 1151134 w 1629088"/>
                <a:gd name="connsiteY32" fmla="*/ 539425 h 1763131"/>
                <a:gd name="connsiteX33" fmla="*/ 1265847 w 1629088"/>
                <a:gd name="connsiteY33" fmla="*/ 654139 h 1763131"/>
                <a:gd name="connsiteX34" fmla="*/ 1272018 w 1629088"/>
                <a:gd name="connsiteY34" fmla="*/ 669066 h 1763131"/>
                <a:gd name="connsiteX35" fmla="*/ 1265847 w 1629088"/>
                <a:gd name="connsiteY35" fmla="*/ 683992 h 1763131"/>
                <a:gd name="connsiteX36" fmla="*/ 1200674 w 1629088"/>
                <a:gd name="connsiteY36" fmla="*/ 749107 h 1763131"/>
                <a:gd name="connsiteX37" fmla="*/ 1221654 w 1629088"/>
                <a:gd name="connsiteY37" fmla="*/ 800352 h 1763131"/>
                <a:gd name="connsiteX38" fmla="*/ 1314036 w 1629088"/>
                <a:gd name="connsiteY38" fmla="*/ 800352 h 1763131"/>
                <a:gd name="connsiteX39" fmla="*/ 1335193 w 1629088"/>
                <a:gd name="connsiteY39" fmla="*/ 821508 h 1763131"/>
                <a:gd name="connsiteX40" fmla="*/ 1335193 w 1629088"/>
                <a:gd name="connsiteY40" fmla="*/ 983706 h 1763131"/>
                <a:gd name="connsiteX41" fmla="*/ 1314036 w 1629088"/>
                <a:gd name="connsiteY41" fmla="*/ 1004862 h 1763131"/>
                <a:gd name="connsiteX42" fmla="*/ 1221948 w 1629088"/>
                <a:gd name="connsiteY42" fmla="*/ 1004862 h 1763131"/>
                <a:gd name="connsiteX43" fmla="*/ 1200616 w 1629088"/>
                <a:gd name="connsiteY43" fmla="*/ 1055872 h 1763131"/>
                <a:gd name="connsiteX44" fmla="*/ 1265906 w 1629088"/>
                <a:gd name="connsiteY44" fmla="*/ 1121103 h 1763131"/>
                <a:gd name="connsiteX45" fmla="*/ 1272077 w 1629088"/>
                <a:gd name="connsiteY45" fmla="*/ 1136089 h 1763131"/>
                <a:gd name="connsiteX46" fmla="*/ 1265906 w 1629088"/>
                <a:gd name="connsiteY46" fmla="*/ 1151075 h 1763131"/>
                <a:gd name="connsiteX47" fmla="*/ 1151192 w 1629088"/>
                <a:gd name="connsiteY47" fmla="*/ 1265789 h 1763131"/>
                <a:gd name="connsiteX48" fmla="*/ 1136207 w 1629088"/>
                <a:gd name="connsiteY48" fmla="*/ 1271959 h 1763131"/>
                <a:gd name="connsiteX49" fmla="*/ 1136207 w 1629088"/>
                <a:gd name="connsiteY49" fmla="*/ 1271959 h 1763131"/>
                <a:gd name="connsiteX50" fmla="*/ 1121221 w 1629088"/>
                <a:gd name="connsiteY50" fmla="*/ 1265789 h 1763131"/>
                <a:gd name="connsiteX51" fmla="*/ 1056166 w 1629088"/>
                <a:gd name="connsiteY51" fmla="*/ 1200616 h 1763131"/>
                <a:gd name="connsiteX52" fmla="*/ 1004979 w 1629088"/>
                <a:gd name="connsiteY52" fmla="*/ 1221596 h 1763131"/>
                <a:gd name="connsiteX53" fmla="*/ 1004979 w 1629088"/>
                <a:gd name="connsiteY53" fmla="*/ 1314036 h 1763131"/>
                <a:gd name="connsiteX54" fmla="*/ 983764 w 1629088"/>
                <a:gd name="connsiteY54" fmla="*/ 1335193 h 1763131"/>
                <a:gd name="connsiteX55" fmla="*/ 842723 w 1629088"/>
                <a:gd name="connsiteY55" fmla="*/ 1292880 h 1763131"/>
                <a:gd name="connsiteX56" fmla="*/ 962608 w 1629088"/>
                <a:gd name="connsiteY56" fmla="*/ 1292880 h 1763131"/>
                <a:gd name="connsiteX57" fmla="*/ 962608 w 1629088"/>
                <a:gd name="connsiteY57" fmla="*/ 1207550 h 1763131"/>
                <a:gd name="connsiteX58" fmla="*/ 975772 w 1629088"/>
                <a:gd name="connsiteY58" fmla="*/ 1187981 h 1763131"/>
                <a:gd name="connsiteX59" fmla="*/ 1053110 w 1629088"/>
                <a:gd name="connsiteY59" fmla="*/ 1156246 h 1763131"/>
                <a:gd name="connsiteX60" fmla="*/ 1076146 w 1629088"/>
                <a:gd name="connsiteY60" fmla="*/ 1160830 h 1763131"/>
                <a:gd name="connsiteX61" fmla="*/ 1136207 w 1629088"/>
                <a:gd name="connsiteY61" fmla="*/ 1221008 h 1763131"/>
                <a:gd name="connsiteX62" fmla="*/ 1221008 w 1629088"/>
                <a:gd name="connsiteY62" fmla="*/ 1136207 h 1763131"/>
                <a:gd name="connsiteX63" fmla="*/ 1160595 w 1629088"/>
                <a:gd name="connsiteY63" fmla="*/ 1075911 h 1763131"/>
                <a:gd name="connsiteX64" fmla="*/ 1156070 w 1629088"/>
                <a:gd name="connsiteY64" fmla="*/ 1052757 h 1763131"/>
                <a:gd name="connsiteX65" fmla="*/ 1188392 w 1629088"/>
                <a:gd name="connsiteY65" fmla="*/ 975654 h 1763131"/>
                <a:gd name="connsiteX66" fmla="*/ 1207903 w 1629088"/>
                <a:gd name="connsiteY66" fmla="*/ 962608 h 1763131"/>
                <a:gd name="connsiteX67" fmla="*/ 1292880 w 1629088"/>
                <a:gd name="connsiteY67" fmla="*/ 962608 h 1763131"/>
                <a:gd name="connsiteX68" fmla="*/ 1292880 w 1629088"/>
                <a:gd name="connsiteY68" fmla="*/ 842723 h 1763131"/>
                <a:gd name="connsiteX69" fmla="*/ 1207550 w 1629088"/>
                <a:gd name="connsiteY69" fmla="*/ 842723 h 1763131"/>
                <a:gd name="connsiteX70" fmla="*/ 1187981 w 1629088"/>
                <a:gd name="connsiteY70" fmla="*/ 829618 h 1763131"/>
                <a:gd name="connsiteX71" fmla="*/ 1156246 w 1629088"/>
                <a:gd name="connsiteY71" fmla="*/ 752280 h 1763131"/>
                <a:gd name="connsiteX72" fmla="*/ 1160830 w 1629088"/>
                <a:gd name="connsiteY72" fmla="*/ 729302 h 1763131"/>
                <a:gd name="connsiteX73" fmla="*/ 1221008 w 1629088"/>
                <a:gd name="connsiteY73" fmla="*/ 669183 h 1763131"/>
                <a:gd name="connsiteX74" fmla="*/ 1136207 w 1629088"/>
                <a:gd name="connsiteY74" fmla="*/ 584382 h 1763131"/>
                <a:gd name="connsiteX75" fmla="*/ 1075911 w 1629088"/>
                <a:gd name="connsiteY75" fmla="*/ 644736 h 1763131"/>
                <a:gd name="connsiteX76" fmla="*/ 1052757 w 1629088"/>
                <a:gd name="connsiteY76" fmla="*/ 649320 h 1763131"/>
                <a:gd name="connsiteX77" fmla="*/ 975654 w 1629088"/>
                <a:gd name="connsiteY77" fmla="*/ 617057 h 1763131"/>
                <a:gd name="connsiteX78" fmla="*/ 962608 w 1629088"/>
                <a:gd name="connsiteY78" fmla="*/ 597546 h 1763131"/>
                <a:gd name="connsiteX79" fmla="*/ 962608 w 1629088"/>
                <a:gd name="connsiteY79" fmla="*/ 512451 h 1763131"/>
                <a:gd name="connsiteX80" fmla="*/ 842723 w 1629088"/>
                <a:gd name="connsiteY80" fmla="*/ 512451 h 1763131"/>
                <a:gd name="connsiteX81" fmla="*/ 842723 w 1629088"/>
                <a:gd name="connsiteY81" fmla="*/ 597781 h 1763131"/>
                <a:gd name="connsiteX82" fmla="*/ 829618 w 1629088"/>
                <a:gd name="connsiteY82" fmla="*/ 617350 h 1763131"/>
                <a:gd name="connsiteX83" fmla="*/ 752280 w 1629088"/>
                <a:gd name="connsiteY83" fmla="*/ 649085 h 1763131"/>
                <a:gd name="connsiteX84" fmla="*/ 729302 w 1629088"/>
                <a:gd name="connsiteY84" fmla="*/ 644442 h 1763131"/>
                <a:gd name="connsiteX85" fmla="*/ 669183 w 1629088"/>
                <a:gd name="connsiteY85" fmla="*/ 584323 h 1763131"/>
                <a:gd name="connsiteX86" fmla="*/ 584441 w 1629088"/>
                <a:gd name="connsiteY86" fmla="*/ 669124 h 1763131"/>
                <a:gd name="connsiteX87" fmla="*/ 644795 w 1629088"/>
                <a:gd name="connsiteY87" fmla="*/ 729537 h 1763131"/>
                <a:gd name="connsiteX88" fmla="*/ 649320 w 1629088"/>
                <a:gd name="connsiteY88" fmla="*/ 752691 h 1763131"/>
                <a:gd name="connsiteX89" fmla="*/ 617057 w 1629088"/>
                <a:gd name="connsiteY89" fmla="*/ 829794 h 1763131"/>
                <a:gd name="connsiteX90" fmla="*/ 597546 w 1629088"/>
                <a:gd name="connsiteY90" fmla="*/ 842782 h 1763131"/>
                <a:gd name="connsiteX91" fmla="*/ 512451 w 1629088"/>
                <a:gd name="connsiteY91" fmla="*/ 842782 h 1763131"/>
                <a:gd name="connsiteX92" fmla="*/ 512451 w 1629088"/>
                <a:gd name="connsiteY92" fmla="*/ 962667 h 1763131"/>
                <a:gd name="connsiteX93" fmla="*/ 597781 w 1629088"/>
                <a:gd name="connsiteY93" fmla="*/ 962667 h 1763131"/>
                <a:gd name="connsiteX94" fmla="*/ 617350 w 1629088"/>
                <a:gd name="connsiteY94" fmla="*/ 975831 h 1763131"/>
                <a:gd name="connsiteX95" fmla="*/ 649085 w 1629088"/>
                <a:gd name="connsiteY95" fmla="*/ 1053169 h 1763131"/>
                <a:gd name="connsiteX96" fmla="*/ 644442 w 1629088"/>
                <a:gd name="connsiteY96" fmla="*/ 1076205 h 1763131"/>
                <a:gd name="connsiteX97" fmla="*/ 584382 w 1629088"/>
                <a:gd name="connsiteY97" fmla="*/ 1136265 h 1763131"/>
                <a:gd name="connsiteX98" fmla="*/ 669124 w 1629088"/>
                <a:gd name="connsiteY98" fmla="*/ 1221067 h 1763131"/>
                <a:gd name="connsiteX99" fmla="*/ 729537 w 1629088"/>
                <a:gd name="connsiteY99" fmla="*/ 1160654 h 1763131"/>
                <a:gd name="connsiteX100" fmla="*/ 752691 w 1629088"/>
                <a:gd name="connsiteY100" fmla="*/ 1156129 h 1763131"/>
                <a:gd name="connsiteX101" fmla="*/ 829794 w 1629088"/>
                <a:gd name="connsiteY101" fmla="*/ 1188451 h 1763131"/>
                <a:gd name="connsiteX102" fmla="*/ 842782 w 1629088"/>
                <a:gd name="connsiteY102" fmla="*/ 1207962 h 1763131"/>
                <a:gd name="connsiteX103" fmla="*/ 842723 w 1629088"/>
                <a:gd name="connsiteY103" fmla="*/ 1292880 h 1763131"/>
                <a:gd name="connsiteX104" fmla="*/ 842723 w 1629088"/>
                <a:gd name="connsiteY104" fmla="*/ 1292880 h 1763131"/>
                <a:gd name="connsiteX105" fmla="*/ 902665 w 1629088"/>
                <a:gd name="connsiteY105" fmla="*/ 1100124 h 1763131"/>
                <a:gd name="connsiteX106" fmla="*/ 705207 w 1629088"/>
                <a:gd name="connsiteY106" fmla="*/ 902665 h 1763131"/>
                <a:gd name="connsiteX107" fmla="*/ 902665 w 1629088"/>
                <a:gd name="connsiteY107" fmla="*/ 705207 h 1763131"/>
                <a:gd name="connsiteX108" fmla="*/ 1100124 w 1629088"/>
                <a:gd name="connsiteY108" fmla="*/ 902665 h 1763131"/>
                <a:gd name="connsiteX109" fmla="*/ 902665 w 1629088"/>
                <a:gd name="connsiteY109" fmla="*/ 1100124 h 1763131"/>
                <a:gd name="connsiteX110" fmla="*/ 902665 w 1629088"/>
                <a:gd name="connsiteY110" fmla="*/ 747520 h 1763131"/>
                <a:gd name="connsiteX111" fmla="*/ 747520 w 1629088"/>
                <a:gd name="connsiteY111" fmla="*/ 902665 h 1763131"/>
                <a:gd name="connsiteX112" fmla="*/ 902665 w 1629088"/>
                <a:gd name="connsiteY112" fmla="*/ 1057811 h 1763131"/>
                <a:gd name="connsiteX113" fmla="*/ 1057811 w 1629088"/>
                <a:gd name="connsiteY113" fmla="*/ 902665 h 1763131"/>
                <a:gd name="connsiteX114" fmla="*/ 902665 w 1629088"/>
                <a:gd name="connsiteY114" fmla="*/ 747520 h 1763131"/>
                <a:gd name="connsiteX115" fmla="*/ 902665 w 1629088"/>
                <a:gd name="connsiteY115" fmla="*/ 1763018 h 1763131"/>
                <a:gd name="connsiteX116" fmla="*/ 218614 w 1629088"/>
                <a:gd name="connsiteY116" fmla="*/ 1491631 h 1763131"/>
                <a:gd name="connsiteX117" fmla="*/ 218614 w 1629088"/>
                <a:gd name="connsiteY117" fmla="*/ 1725407 h 1763131"/>
                <a:gd name="connsiteX118" fmla="*/ 176302 w 1629088"/>
                <a:gd name="connsiteY118" fmla="*/ 1725407 h 1763131"/>
                <a:gd name="connsiteX119" fmla="*/ 176302 w 1629088"/>
                <a:gd name="connsiteY119" fmla="*/ 1410415 h 1763131"/>
                <a:gd name="connsiteX120" fmla="*/ 491294 w 1629088"/>
                <a:gd name="connsiteY120" fmla="*/ 1410415 h 1763131"/>
                <a:gd name="connsiteX121" fmla="*/ 491294 w 1629088"/>
                <a:gd name="connsiteY121" fmla="*/ 1452786 h 1763131"/>
                <a:gd name="connsiteX122" fmla="*/ 241122 w 1629088"/>
                <a:gd name="connsiteY122" fmla="*/ 1452786 h 1763131"/>
                <a:gd name="connsiteX123" fmla="*/ 902665 w 1629088"/>
                <a:gd name="connsiteY123" fmla="*/ 1763018 h 1763131"/>
                <a:gd name="connsiteX124" fmla="*/ 42312 w 1629088"/>
                <a:gd name="connsiteY124" fmla="*/ 902665 h 1763131"/>
                <a:gd name="connsiteX125" fmla="*/ 0 w 1629088"/>
                <a:gd name="connsiteY125" fmla="*/ 902665 h 1763131"/>
                <a:gd name="connsiteX126" fmla="*/ 902665 w 1629088"/>
                <a:gd name="connsiteY126" fmla="*/ 0 h 1763131"/>
                <a:gd name="connsiteX127" fmla="*/ 1586717 w 1629088"/>
                <a:gd name="connsiteY127" fmla="*/ 313641 h 1763131"/>
                <a:gd name="connsiteX128" fmla="*/ 1586717 w 1629088"/>
                <a:gd name="connsiteY128" fmla="*/ 79924 h 1763131"/>
                <a:gd name="connsiteX129" fmla="*/ 1629088 w 1629088"/>
                <a:gd name="connsiteY129" fmla="*/ 79924 h 1763131"/>
                <a:gd name="connsiteX130" fmla="*/ 1629088 w 1629088"/>
                <a:gd name="connsiteY130" fmla="*/ 394916 h 1763131"/>
                <a:gd name="connsiteX131" fmla="*/ 1314036 w 1629088"/>
                <a:gd name="connsiteY131" fmla="*/ 394916 h 1763131"/>
                <a:gd name="connsiteX132" fmla="*/ 1314036 w 1629088"/>
                <a:gd name="connsiteY132" fmla="*/ 352604 h 1763131"/>
                <a:gd name="connsiteX133" fmla="*/ 1564209 w 1629088"/>
                <a:gd name="connsiteY133" fmla="*/ 352604 h 1763131"/>
                <a:gd name="connsiteX134" fmla="*/ 902665 w 1629088"/>
                <a:gd name="connsiteY134" fmla="*/ 42312 h 1763131"/>
                <a:gd name="connsiteX135" fmla="*/ 42312 w 1629088"/>
                <a:gd name="connsiteY135" fmla="*/ 902665 h 1763131"/>
                <a:gd name="connsiteX0" fmla="*/ 983764 w 1629088"/>
                <a:gd name="connsiteY0" fmla="*/ 1335193 h 1725407"/>
                <a:gd name="connsiteX1" fmla="*/ 821567 w 1629088"/>
                <a:gd name="connsiteY1" fmla="*/ 1335193 h 1725407"/>
                <a:gd name="connsiteX2" fmla="*/ 800410 w 1629088"/>
                <a:gd name="connsiteY2" fmla="*/ 1314036 h 1725407"/>
                <a:gd name="connsiteX3" fmla="*/ 800410 w 1629088"/>
                <a:gd name="connsiteY3" fmla="*/ 1221948 h 1725407"/>
                <a:gd name="connsiteX4" fmla="*/ 749342 w 1629088"/>
                <a:gd name="connsiteY4" fmla="*/ 1200616 h 1725407"/>
                <a:gd name="connsiteX5" fmla="*/ 684051 w 1629088"/>
                <a:gd name="connsiteY5" fmla="*/ 1265906 h 1725407"/>
                <a:gd name="connsiteX6" fmla="*/ 669124 w 1629088"/>
                <a:gd name="connsiteY6" fmla="*/ 1272077 h 1725407"/>
                <a:gd name="connsiteX7" fmla="*/ 669124 w 1629088"/>
                <a:gd name="connsiteY7" fmla="*/ 1272077 h 1725407"/>
                <a:gd name="connsiteX8" fmla="*/ 654197 w 1629088"/>
                <a:gd name="connsiteY8" fmla="*/ 1265906 h 1725407"/>
                <a:gd name="connsiteX9" fmla="*/ 539484 w 1629088"/>
                <a:gd name="connsiteY9" fmla="*/ 1151192 h 1725407"/>
                <a:gd name="connsiteX10" fmla="*/ 539484 w 1629088"/>
                <a:gd name="connsiteY10" fmla="*/ 1121221 h 1725407"/>
                <a:gd name="connsiteX11" fmla="*/ 604598 w 1629088"/>
                <a:gd name="connsiteY11" fmla="*/ 1056166 h 1725407"/>
                <a:gd name="connsiteX12" fmla="*/ 583618 w 1629088"/>
                <a:gd name="connsiteY12" fmla="*/ 1004979 h 1725407"/>
                <a:gd name="connsiteX13" fmla="*/ 491294 w 1629088"/>
                <a:gd name="connsiteY13" fmla="*/ 1004979 h 1725407"/>
                <a:gd name="connsiteX14" fmla="*/ 470138 w 1629088"/>
                <a:gd name="connsiteY14" fmla="*/ 983823 h 1725407"/>
                <a:gd name="connsiteX15" fmla="*/ 470138 w 1629088"/>
                <a:gd name="connsiteY15" fmla="*/ 821625 h 1725407"/>
                <a:gd name="connsiteX16" fmla="*/ 491294 w 1629088"/>
                <a:gd name="connsiteY16" fmla="*/ 800469 h 1725407"/>
                <a:gd name="connsiteX17" fmla="*/ 583383 w 1629088"/>
                <a:gd name="connsiteY17" fmla="*/ 800469 h 1725407"/>
                <a:gd name="connsiteX18" fmla="*/ 604715 w 1629088"/>
                <a:gd name="connsiteY18" fmla="*/ 749400 h 1725407"/>
                <a:gd name="connsiteX19" fmla="*/ 539484 w 1629088"/>
                <a:gd name="connsiteY19" fmla="*/ 684051 h 1725407"/>
                <a:gd name="connsiteX20" fmla="*/ 539484 w 1629088"/>
                <a:gd name="connsiteY20" fmla="*/ 654139 h 1725407"/>
                <a:gd name="connsiteX21" fmla="*/ 654139 w 1629088"/>
                <a:gd name="connsiteY21" fmla="*/ 539425 h 1725407"/>
                <a:gd name="connsiteX22" fmla="*/ 684051 w 1629088"/>
                <a:gd name="connsiteY22" fmla="*/ 539425 h 1725407"/>
                <a:gd name="connsiteX23" fmla="*/ 749165 w 1629088"/>
                <a:gd name="connsiteY23" fmla="*/ 604598 h 1725407"/>
                <a:gd name="connsiteX24" fmla="*/ 800410 w 1629088"/>
                <a:gd name="connsiteY24" fmla="*/ 583618 h 1725407"/>
                <a:gd name="connsiteX25" fmla="*/ 800410 w 1629088"/>
                <a:gd name="connsiteY25" fmla="*/ 491294 h 1725407"/>
                <a:gd name="connsiteX26" fmla="*/ 821567 w 1629088"/>
                <a:gd name="connsiteY26" fmla="*/ 470138 h 1725407"/>
                <a:gd name="connsiteX27" fmla="*/ 983764 w 1629088"/>
                <a:gd name="connsiteY27" fmla="*/ 470138 h 1725407"/>
                <a:gd name="connsiteX28" fmla="*/ 1004921 w 1629088"/>
                <a:gd name="connsiteY28" fmla="*/ 491294 h 1725407"/>
                <a:gd name="connsiteX29" fmla="*/ 1004921 w 1629088"/>
                <a:gd name="connsiteY29" fmla="*/ 583383 h 1725407"/>
                <a:gd name="connsiteX30" fmla="*/ 1055931 w 1629088"/>
                <a:gd name="connsiteY30" fmla="*/ 604715 h 1725407"/>
                <a:gd name="connsiteX31" fmla="*/ 1121162 w 1629088"/>
                <a:gd name="connsiteY31" fmla="*/ 539425 h 1725407"/>
                <a:gd name="connsiteX32" fmla="*/ 1151134 w 1629088"/>
                <a:gd name="connsiteY32" fmla="*/ 539425 h 1725407"/>
                <a:gd name="connsiteX33" fmla="*/ 1265847 w 1629088"/>
                <a:gd name="connsiteY33" fmla="*/ 654139 h 1725407"/>
                <a:gd name="connsiteX34" fmla="*/ 1272018 w 1629088"/>
                <a:gd name="connsiteY34" fmla="*/ 669066 h 1725407"/>
                <a:gd name="connsiteX35" fmla="*/ 1265847 w 1629088"/>
                <a:gd name="connsiteY35" fmla="*/ 683992 h 1725407"/>
                <a:gd name="connsiteX36" fmla="*/ 1200674 w 1629088"/>
                <a:gd name="connsiteY36" fmla="*/ 749107 h 1725407"/>
                <a:gd name="connsiteX37" fmla="*/ 1221654 w 1629088"/>
                <a:gd name="connsiteY37" fmla="*/ 800352 h 1725407"/>
                <a:gd name="connsiteX38" fmla="*/ 1314036 w 1629088"/>
                <a:gd name="connsiteY38" fmla="*/ 800352 h 1725407"/>
                <a:gd name="connsiteX39" fmla="*/ 1335193 w 1629088"/>
                <a:gd name="connsiteY39" fmla="*/ 821508 h 1725407"/>
                <a:gd name="connsiteX40" fmla="*/ 1335193 w 1629088"/>
                <a:gd name="connsiteY40" fmla="*/ 983706 h 1725407"/>
                <a:gd name="connsiteX41" fmla="*/ 1314036 w 1629088"/>
                <a:gd name="connsiteY41" fmla="*/ 1004862 h 1725407"/>
                <a:gd name="connsiteX42" fmla="*/ 1221948 w 1629088"/>
                <a:gd name="connsiteY42" fmla="*/ 1004862 h 1725407"/>
                <a:gd name="connsiteX43" fmla="*/ 1200616 w 1629088"/>
                <a:gd name="connsiteY43" fmla="*/ 1055872 h 1725407"/>
                <a:gd name="connsiteX44" fmla="*/ 1265906 w 1629088"/>
                <a:gd name="connsiteY44" fmla="*/ 1121103 h 1725407"/>
                <a:gd name="connsiteX45" fmla="*/ 1272077 w 1629088"/>
                <a:gd name="connsiteY45" fmla="*/ 1136089 h 1725407"/>
                <a:gd name="connsiteX46" fmla="*/ 1265906 w 1629088"/>
                <a:gd name="connsiteY46" fmla="*/ 1151075 h 1725407"/>
                <a:gd name="connsiteX47" fmla="*/ 1151192 w 1629088"/>
                <a:gd name="connsiteY47" fmla="*/ 1265789 h 1725407"/>
                <a:gd name="connsiteX48" fmla="*/ 1136207 w 1629088"/>
                <a:gd name="connsiteY48" fmla="*/ 1271959 h 1725407"/>
                <a:gd name="connsiteX49" fmla="*/ 1136207 w 1629088"/>
                <a:gd name="connsiteY49" fmla="*/ 1271959 h 1725407"/>
                <a:gd name="connsiteX50" fmla="*/ 1121221 w 1629088"/>
                <a:gd name="connsiteY50" fmla="*/ 1265789 h 1725407"/>
                <a:gd name="connsiteX51" fmla="*/ 1056166 w 1629088"/>
                <a:gd name="connsiteY51" fmla="*/ 1200616 h 1725407"/>
                <a:gd name="connsiteX52" fmla="*/ 1004979 w 1629088"/>
                <a:gd name="connsiteY52" fmla="*/ 1221596 h 1725407"/>
                <a:gd name="connsiteX53" fmla="*/ 1004979 w 1629088"/>
                <a:gd name="connsiteY53" fmla="*/ 1314036 h 1725407"/>
                <a:gd name="connsiteX54" fmla="*/ 983764 w 1629088"/>
                <a:gd name="connsiteY54" fmla="*/ 1335193 h 1725407"/>
                <a:gd name="connsiteX55" fmla="*/ 842723 w 1629088"/>
                <a:gd name="connsiteY55" fmla="*/ 1292880 h 1725407"/>
                <a:gd name="connsiteX56" fmla="*/ 962608 w 1629088"/>
                <a:gd name="connsiteY56" fmla="*/ 1292880 h 1725407"/>
                <a:gd name="connsiteX57" fmla="*/ 962608 w 1629088"/>
                <a:gd name="connsiteY57" fmla="*/ 1207550 h 1725407"/>
                <a:gd name="connsiteX58" fmla="*/ 975772 w 1629088"/>
                <a:gd name="connsiteY58" fmla="*/ 1187981 h 1725407"/>
                <a:gd name="connsiteX59" fmla="*/ 1053110 w 1629088"/>
                <a:gd name="connsiteY59" fmla="*/ 1156246 h 1725407"/>
                <a:gd name="connsiteX60" fmla="*/ 1076146 w 1629088"/>
                <a:gd name="connsiteY60" fmla="*/ 1160830 h 1725407"/>
                <a:gd name="connsiteX61" fmla="*/ 1136207 w 1629088"/>
                <a:gd name="connsiteY61" fmla="*/ 1221008 h 1725407"/>
                <a:gd name="connsiteX62" fmla="*/ 1221008 w 1629088"/>
                <a:gd name="connsiteY62" fmla="*/ 1136207 h 1725407"/>
                <a:gd name="connsiteX63" fmla="*/ 1160595 w 1629088"/>
                <a:gd name="connsiteY63" fmla="*/ 1075911 h 1725407"/>
                <a:gd name="connsiteX64" fmla="*/ 1156070 w 1629088"/>
                <a:gd name="connsiteY64" fmla="*/ 1052757 h 1725407"/>
                <a:gd name="connsiteX65" fmla="*/ 1188392 w 1629088"/>
                <a:gd name="connsiteY65" fmla="*/ 975654 h 1725407"/>
                <a:gd name="connsiteX66" fmla="*/ 1207903 w 1629088"/>
                <a:gd name="connsiteY66" fmla="*/ 962608 h 1725407"/>
                <a:gd name="connsiteX67" fmla="*/ 1292880 w 1629088"/>
                <a:gd name="connsiteY67" fmla="*/ 962608 h 1725407"/>
                <a:gd name="connsiteX68" fmla="*/ 1292880 w 1629088"/>
                <a:gd name="connsiteY68" fmla="*/ 842723 h 1725407"/>
                <a:gd name="connsiteX69" fmla="*/ 1207550 w 1629088"/>
                <a:gd name="connsiteY69" fmla="*/ 842723 h 1725407"/>
                <a:gd name="connsiteX70" fmla="*/ 1187981 w 1629088"/>
                <a:gd name="connsiteY70" fmla="*/ 829618 h 1725407"/>
                <a:gd name="connsiteX71" fmla="*/ 1156246 w 1629088"/>
                <a:gd name="connsiteY71" fmla="*/ 752280 h 1725407"/>
                <a:gd name="connsiteX72" fmla="*/ 1160830 w 1629088"/>
                <a:gd name="connsiteY72" fmla="*/ 729302 h 1725407"/>
                <a:gd name="connsiteX73" fmla="*/ 1221008 w 1629088"/>
                <a:gd name="connsiteY73" fmla="*/ 669183 h 1725407"/>
                <a:gd name="connsiteX74" fmla="*/ 1136207 w 1629088"/>
                <a:gd name="connsiteY74" fmla="*/ 584382 h 1725407"/>
                <a:gd name="connsiteX75" fmla="*/ 1075911 w 1629088"/>
                <a:gd name="connsiteY75" fmla="*/ 644736 h 1725407"/>
                <a:gd name="connsiteX76" fmla="*/ 1052757 w 1629088"/>
                <a:gd name="connsiteY76" fmla="*/ 649320 h 1725407"/>
                <a:gd name="connsiteX77" fmla="*/ 975654 w 1629088"/>
                <a:gd name="connsiteY77" fmla="*/ 617057 h 1725407"/>
                <a:gd name="connsiteX78" fmla="*/ 962608 w 1629088"/>
                <a:gd name="connsiteY78" fmla="*/ 597546 h 1725407"/>
                <a:gd name="connsiteX79" fmla="*/ 962608 w 1629088"/>
                <a:gd name="connsiteY79" fmla="*/ 512451 h 1725407"/>
                <a:gd name="connsiteX80" fmla="*/ 842723 w 1629088"/>
                <a:gd name="connsiteY80" fmla="*/ 512451 h 1725407"/>
                <a:gd name="connsiteX81" fmla="*/ 842723 w 1629088"/>
                <a:gd name="connsiteY81" fmla="*/ 597781 h 1725407"/>
                <a:gd name="connsiteX82" fmla="*/ 829618 w 1629088"/>
                <a:gd name="connsiteY82" fmla="*/ 617350 h 1725407"/>
                <a:gd name="connsiteX83" fmla="*/ 752280 w 1629088"/>
                <a:gd name="connsiteY83" fmla="*/ 649085 h 1725407"/>
                <a:gd name="connsiteX84" fmla="*/ 729302 w 1629088"/>
                <a:gd name="connsiteY84" fmla="*/ 644442 h 1725407"/>
                <a:gd name="connsiteX85" fmla="*/ 669183 w 1629088"/>
                <a:gd name="connsiteY85" fmla="*/ 584323 h 1725407"/>
                <a:gd name="connsiteX86" fmla="*/ 584441 w 1629088"/>
                <a:gd name="connsiteY86" fmla="*/ 669124 h 1725407"/>
                <a:gd name="connsiteX87" fmla="*/ 644795 w 1629088"/>
                <a:gd name="connsiteY87" fmla="*/ 729537 h 1725407"/>
                <a:gd name="connsiteX88" fmla="*/ 649320 w 1629088"/>
                <a:gd name="connsiteY88" fmla="*/ 752691 h 1725407"/>
                <a:gd name="connsiteX89" fmla="*/ 617057 w 1629088"/>
                <a:gd name="connsiteY89" fmla="*/ 829794 h 1725407"/>
                <a:gd name="connsiteX90" fmla="*/ 597546 w 1629088"/>
                <a:gd name="connsiteY90" fmla="*/ 842782 h 1725407"/>
                <a:gd name="connsiteX91" fmla="*/ 512451 w 1629088"/>
                <a:gd name="connsiteY91" fmla="*/ 842782 h 1725407"/>
                <a:gd name="connsiteX92" fmla="*/ 512451 w 1629088"/>
                <a:gd name="connsiteY92" fmla="*/ 962667 h 1725407"/>
                <a:gd name="connsiteX93" fmla="*/ 597781 w 1629088"/>
                <a:gd name="connsiteY93" fmla="*/ 962667 h 1725407"/>
                <a:gd name="connsiteX94" fmla="*/ 617350 w 1629088"/>
                <a:gd name="connsiteY94" fmla="*/ 975831 h 1725407"/>
                <a:gd name="connsiteX95" fmla="*/ 649085 w 1629088"/>
                <a:gd name="connsiteY95" fmla="*/ 1053169 h 1725407"/>
                <a:gd name="connsiteX96" fmla="*/ 644442 w 1629088"/>
                <a:gd name="connsiteY96" fmla="*/ 1076205 h 1725407"/>
                <a:gd name="connsiteX97" fmla="*/ 584382 w 1629088"/>
                <a:gd name="connsiteY97" fmla="*/ 1136265 h 1725407"/>
                <a:gd name="connsiteX98" fmla="*/ 669124 w 1629088"/>
                <a:gd name="connsiteY98" fmla="*/ 1221067 h 1725407"/>
                <a:gd name="connsiteX99" fmla="*/ 729537 w 1629088"/>
                <a:gd name="connsiteY99" fmla="*/ 1160654 h 1725407"/>
                <a:gd name="connsiteX100" fmla="*/ 752691 w 1629088"/>
                <a:gd name="connsiteY100" fmla="*/ 1156129 h 1725407"/>
                <a:gd name="connsiteX101" fmla="*/ 829794 w 1629088"/>
                <a:gd name="connsiteY101" fmla="*/ 1188451 h 1725407"/>
                <a:gd name="connsiteX102" fmla="*/ 842782 w 1629088"/>
                <a:gd name="connsiteY102" fmla="*/ 1207962 h 1725407"/>
                <a:gd name="connsiteX103" fmla="*/ 842723 w 1629088"/>
                <a:gd name="connsiteY103" fmla="*/ 1292880 h 1725407"/>
                <a:gd name="connsiteX104" fmla="*/ 842723 w 1629088"/>
                <a:gd name="connsiteY104" fmla="*/ 1292880 h 1725407"/>
                <a:gd name="connsiteX105" fmla="*/ 902665 w 1629088"/>
                <a:gd name="connsiteY105" fmla="*/ 1100124 h 1725407"/>
                <a:gd name="connsiteX106" fmla="*/ 705207 w 1629088"/>
                <a:gd name="connsiteY106" fmla="*/ 902665 h 1725407"/>
                <a:gd name="connsiteX107" fmla="*/ 902665 w 1629088"/>
                <a:gd name="connsiteY107" fmla="*/ 705207 h 1725407"/>
                <a:gd name="connsiteX108" fmla="*/ 1100124 w 1629088"/>
                <a:gd name="connsiteY108" fmla="*/ 902665 h 1725407"/>
                <a:gd name="connsiteX109" fmla="*/ 902665 w 1629088"/>
                <a:gd name="connsiteY109" fmla="*/ 1100124 h 1725407"/>
                <a:gd name="connsiteX110" fmla="*/ 902665 w 1629088"/>
                <a:gd name="connsiteY110" fmla="*/ 747520 h 1725407"/>
                <a:gd name="connsiteX111" fmla="*/ 747520 w 1629088"/>
                <a:gd name="connsiteY111" fmla="*/ 902665 h 1725407"/>
                <a:gd name="connsiteX112" fmla="*/ 902665 w 1629088"/>
                <a:gd name="connsiteY112" fmla="*/ 1057811 h 1725407"/>
                <a:gd name="connsiteX113" fmla="*/ 1057811 w 1629088"/>
                <a:gd name="connsiteY113" fmla="*/ 902665 h 1725407"/>
                <a:gd name="connsiteX114" fmla="*/ 902665 w 1629088"/>
                <a:gd name="connsiteY114" fmla="*/ 747520 h 1725407"/>
                <a:gd name="connsiteX115" fmla="*/ 241122 w 1629088"/>
                <a:gd name="connsiteY115" fmla="*/ 1452786 h 1725407"/>
                <a:gd name="connsiteX116" fmla="*/ 218614 w 1629088"/>
                <a:gd name="connsiteY116" fmla="*/ 1491631 h 1725407"/>
                <a:gd name="connsiteX117" fmla="*/ 218614 w 1629088"/>
                <a:gd name="connsiteY117" fmla="*/ 1725407 h 1725407"/>
                <a:gd name="connsiteX118" fmla="*/ 176302 w 1629088"/>
                <a:gd name="connsiteY118" fmla="*/ 1725407 h 1725407"/>
                <a:gd name="connsiteX119" fmla="*/ 176302 w 1629088"/>
                <a:gd name="connsiteY119" fmla="*/ 1410415 h 1725407"/>
                <a:gd name="connsiteX120" fmla="*/ 491294 w 1629088"/>
                <a:gd name="connsiteY120" fmla="*/ 1410415 h 1725407"/>
                <a:gd name="connsiteX121" fmla="*/ 491294 w 1629088"/>
                <a:gd name="connsiteY121" fmla="*/ 1452786 h 1725407"/>
                <a:gd name="connsiteX122" fmla="*/ 241122 w 1629088"/>
                <a:gd name="connsiteY122" fmla="*/ 1452786 h 1725407"/>
                <a:gd name="connsiteX123" fmla="*/ 42312 w 1629088"/>
                <a:gd name="connsiteY123" fmla="*/ 902665 h 1725407"/>
                <a:gd name="connsiteX124" fmla="*/ 0 w 1629088"/>
                <a:gd name="connsiteY124" fmla="*/ 902665 h 1725407"/>
                <a:gd name="connsiteX125" fmla="*/ 902665 w 1629088"/>
                <a:gd name="connsiteY125" fmla="*/ 0 h 1725407"/>
                <a:gd name="connsiteX126" fmla="*/ 1586717 w 1629088"/>
                <a:gd name="connsiteY126" fmla="*/ 313641 h 1725407"/>
                <a:gd name="connsiteX127" fmla="*/ 1586717 w 1629088"/>
                <a:gd name="connsiteY127" fmla="*/ 79924 h 1725407"/>
                <a:gd name="connsiteX128" fmla="*/ 1629088 w 1629088"/>
                <a:gd name="connsiteY128" fmla="*/ 79924 h 1725407"/>
                <a:gd name="connsiteX129" fmla="*/ 1629088 w 1629088"/>
                <a:gd name="connsiteY129" fmla="*/ 394916 h 1725407"/>
                <a:gd name="connsiteX130" fmla="*/ 1314036 w 1629088"/>
                <a:gd name="connsiteY130" fmla="*/ 394916 h 1725407"/>
                <a:gd name="connsiteX131" fmla="*/ 1314036 w 1629088"/>
                <a:gd name="connsiteY131" fmla="*/ 352604 h 1725407"/>
                <a:gd name="connsiteX132" fmla="*/ 1564209 w 1629088"/>
                <a:gd name="connsiteY132" fmla="*/ 352604 h 1725407"/>
                <a:gd name="connsiteX133" fmla="*/ 902665 w 1629088"/>
                <a:gd name="connsiteY133" fmla="*/ 42312 h 1725407"/>
                <a:gd name="connsiteX134" fmla="*/ 42312 w 1629088"/>
                <a:gd name="connsiteY134" fmla="*/ 902665 h 1725407"/>
                <a:gd name="connsiteX0" fmla="*/ 983764 w 1629088"/>
                <a:gd name="connsiteY0" fmla="*/ 1335193 h 1725407"/>
                <a:gd name="connsiteX1" fmla="*/ 821567 w 1629088"/>
                <a:gd name="connsiteY1" fmla="*/ 1335193 h 1725407"/>
                <a:gd name="connsiteX2" fmla="*/ 800410 w 1629088"/>
                <a:gd name="connsiteY2" fmla="*/ 1314036 h 1725407"/>
                <a:gd name="connsiteX3" fmla="*/ 800410 w 1629088"/>
                <a:gd name="connsiteY3" fmla="*/ 1221948 h 1725407"/>
                <a:gd name="connsiteX4" fmla="*/ 749342 w 1629088"/>
                <a:gd name="connsiteY4" fmla="*/ 1200616 h 1725407"/>
                <a:gd name="connsiteX5" fmla="*/ 684051 w 1629088"/>
                <a:gd name="connsiteY5" fmla="*/ 1265906 h 1725407"/>
                <a:gd name="connsiteX6" fmla="*/ 669124 w 1629088"/>
                <a:gd name="connsiteY6" fmla="*/ 1272077 h 1725407"/>
                <a:gd name="connsiteX7" fmla="*/ 669124 w 1629088"/>
                <a:gd name="connsiteY7" fmla="*/ 1272077 h 1725407"/>
                <a:gd name="connsiteX8" fmla="*/ 654197 w 1629088"/>
                <a:gd name="connsiteY8" fmla="*/ 1265906 h 1725407"/>
                <a:gd name="connsiteX9" fmla="*/ 539484 w 1629088"/>
                <a:gd name="connsiteY9" fmla="*/ 1151192 h 1725407"/>
                <a:gd name="connsiteX10" fmla="*/ 539484 w 1629088"/>
                <a:gd name="connsiteY10" fmla="*/ 1121221 h 1725407"/>
                <a:gd name="connsiteX11" fmla="*/ 604598 w 1629088"/>
                <a:gd name="connsiteY11" fmla="*/ 1056166 h 1725407"/>
                <a:gd name="connsiteX12" fmla="*/ 583618 w 1629088"/>
                <a:gd name="connsiteY12" fmla="*/ 1004979 h 1725407"/>
                <a:gd name="connsiteX13" fmla="*/ 491294 w 1629088"/>
                <a:gd name="connsiteY13" fmla="*/ 1004979 h 1725407"/>
                <a:gd name="connsiteX14" fmla="*/ 470138 w 1629088"/>
                <a:gd name="connsiteY14" fmla="*/ 983823 h 1725407"/>
                <a:gd name="connsiteX15" fmla="*/ 470138 w 1629088"/>
                <a:gd name="connsiteY15" fmla="*/ 821625 h 1725407"/>
                <a:gd name="connsiteX16" fmla="*/ 491294 w 1629088"/>
                <a:gd name="connsiteY16" fmla="*/ 800469 h 1725407"/>
                <a:gd name="connsiteX17" fmla="*/ 583383 w 1629088"/>
                <a:gd name="connsiteY17" fmla="*/ 800469 h 1725407"/>
                <a:gd name="connsiteX18" fmla="*/ 604715 w 1629088"/>
                <a:gd name="connsiteY18" fmla="*/ 749400 h 1725407"/>
                <a:gd name="connsiteX19" fmla="*/ 539484 w 1629088"/>
                <a:gd name="connsiteY19" fmla="*/ 684051 h 1725407"/>
                <a:gd name="connsiteX20" fmla="*/ 539484 w 1629088"/>
                <a:gd name="connsiteY20" fmla="*/ 654139 h 1725407"/>
                <a:gd name="connsiteX21" fmla="*/ 654139 w 1629088"/>
                <a:gd name="connsiteY21" fmla="*/ 539425 h 1725407"/>
                <a:gd name="connsiteX22" fmla="*/ 684051 w 1629088"/>
                <a:gd name="connsiteY22" fmla="*/ 539425 h 1725407"/>
                <a:gd name="connsiteX23" fmla="*/ 749165 w 1629088"/>
                <a:gd name="connsiteY23" fmla="*/ 604598 h 1725407"/>
                <a:gd name="connsiteX24" fmla="*/ 800410 w 1629088"/>
                <a:gd name="connsiteY24" fmla="*/ 583618 h 1725407"/>
                <a:gd name="connsiteX25" fmla="*/ 800410 w 1629088"/>
                <a:gd name="connsiteY25" fmla="*/ 491294 h 1725407"/>
                <a:gd name="connsiteX26" fmla="*/ 821567 w 1629088"/>
                <a:gd name="connsiteY26" fmla="*/ 470138 h 1725407"/>
                <a:gd name="connsiteX27" fmla="*/ 983764 w 1629088"/>
                <a:gd name="connsiteY27" fmla="*/ 470138 h 1725407"/>
                <a:gd name="connsiteX28" fmla="*/ 1004921 w 1629088"/>
                <a:gd name="connsiteY28" fmla="*/ 491294 h 1725407"/>
                <a:gd name="connsiteX29" fmla="*/ 1004921 w 1629088"/>
                <a:gd name="connsiteY29" fmla="*/ 583383 h 1725407"/>
                <a:gd name="connsiteX30" fmla="*/ 1055931 w 1629088"/>
                <a:gd name="connsiteY30" fmla="*/ 604715 h 1725407"/>
                <a:gd name="connsiteX31" fmla="*/ 1121162 w 1629088"/>
                <a:gd name="connsiteY31" fmla="*/ 539425 h 1725407"/>
                <a:gd name="connsiteX32" fmla="*/ 1151134 w 1629088"/>
                <a:gd name="connsiteY32" fmla="*/ 539425 h 1725407"/>
                <a:gd name="connsiteX33" fmla="*/ 1265847 w 1629088"/>
                <a:gd name="connsiteY33" fmla="*/ 654139 h 1725407"/>
                <a:gd name="connsiteX34" fmla="*/ 1272018 w 1629088"/>
                <a:gd name="connsiteY34" fmla="*/ 669066 h 1725407"/>
                <a:gd name="connsiteX35" fmla="*/ 1265847 w 1629088"/>
                <a:gd name="connsiteY35" fmla="*/ 683992 h 1725407"/>
                <a:gd name="connsiteX36" fmla="*/ 1200674 w 1629088"/>
                <a:gd name="connsiteY36" fmla="*/ 749107 h 1725407"/>
                <a:gd name="connsiteX37" fmla="*/ 1221654 w 1629088"/>
                <a:gd name="connsiteY37" fmla="*/ 800352 h 1725407"/>
                <a:gd name="connsiteX38" fmla="*/ 1314036 w 1629088"/>
                <a:gd name="connsiteY38" fmla="*/ 800352 h 1725407"/>
                <a:gd name="connsiteX39" fmla="*/ 1335193 w 1629088"/>
                <a:gd name="connsiteY39" fmla="*/ 821508 h 1725407"/>
                <a:gd name="connsiteX40" fmla="*/ 1335193 w 1629088"/>
                <a:gd name="connsiteY40" fmla="*/ 983706 h 1725407"/>
                <a:gd name="connsiteX41" fmla="*/ 1314036 w 1629088"/>
                <a:gd name="connsiteY41" fmla="*/ 1004862 h 1725407"/>
                <a:gd name="connsiteX42" fmla="*/ 1221948 w 1629088"/>
                <a:gd name="connsiteY42" fmla="*/ 1004862 h 1725407"/>
                <a:gd name="connsiteX43" fmla="*/ 1200616 w 1629088"/>
                <a:gd name="connsiteY43" fmla="*/ 1055872 h 1725407"/>
                <a:gd name="connsiteX44" fmla="*/ 1265906 w 1629088"/>
                <a:gd name="connsiteY44" fmla="*/ 1121103 h 1725407"/>
                <a:gd name="connsiteX45" fmla="*/ 1272077 w 1629088"/>
                <a:gd name="connsiteY45" fmla="*/ 1136089 h 1725407"/>
                <a:gd name="connsiteX46" fmla="*/ 1265906 w 1629088"/>
                <a:gd name="connsiteY46" fmla="*/ 1151075 h 1725407"/>
                <a:gd name="connsiteX47" fmla="*/ 1151192 w 1629088"/>
                <a:gd name="connsiteY47" fmla="*/ 1265789 h 1725407"/>
                <a:gd name="connsiteX48" fmla="*/ 1136207 w 1629088"/>
                <a:gd name="connsiteY48" fmla="*/ 1271959 h 1725407"/>
                <a:gd name="connsiteX49" fmla="*/ 1136207 w 1629088"/>
                <a:gd name="connsiteY49" fmla="*/ 1271959 h 1725407"/>
                <a:gd name="connsiteX50" fmla="*/ 1121221 w 1629088"/>
                <a:gd name="connsiteY50" fmla="*/ 1265789 h 1725407"/>
                <a:gd name="connsiteX51" fmla="*/ 1056166 w 1629088"/>
                <a:gd name="connsiteY51" fmla="*/ 1200616 h 1725407"/>
                <a:gd name="connsiteX52" fmla="*/ 1004979 w 1629088"/>
                <a:gd name="connsiteY52" fmla="*/ 1221596 h 1725407"/>
                <a:gd name="connsiteX53" fmla="*/ 1004979 w 1629088"/>
                <a:gd name="connsiteY53" fmla="*/ 1314036 h 1725407"/>
                <a:gd name="connsiteX54" fmla="*/ 983764 w 1629088"/>
                <a:gd name="connsiteY54" fmla="*/ 1335193 h 1725407"/>
                <a:gd name="connsiteX55" fmla="*/ 842723 w 1629088"/>
                <a:gd name="connsiteY55" fmla="*/ 1292880 h 1725407"/>
                <a:gd name="connsiteX56" fmla="*/ 962608 w 1629088"/>
                <a:gd name="connsiteY56" fmla="*/ 1292880 h 1725407"/>
                <a:gd name="connsiteX57" fmla="*/ 962608 w 1629088"/>
                <a:gd name="connsiteY57" fmla="*/ 1207550 h 1725407"/>
                <a:gd name="connsiteX58" fmla="*/ 975772 w 1629088"/>
                <a:gd name="connsiteY58" fmla="*/ 1187981 h 1725407"/>
                <a:gd name="connsiteX59" fmla="*/ 1053110 w 1629088"/>
                <a:gd name="connsiteY59" fmla="*/ 1156246 h 1725407"/>
                <a:gd name="connsiteX60" fmla="*/ 1076146 w 1629088"/>
                <a:gd name="connsiteY60" fmla="*/ 1160830 h 1725407"/>
                <a:gd name="connsiteX61" fmla="*/ 1136207 w 1629088"/>
                <a:gd name="connsiteY61" fmla="*/ 1221008 h 1725407"/>
                <a:gd name="connsiteX62" fmla="*/ 1221008 w 1629088"/>
                <a:gd name="connsiteY62" fmla="*/ 1136207 h 1725407"/>
                <a:gd name="connsiteX63" fmla="*/ 1160595 w 1629088"/>
                <a:gd name="connsiteY63" fmla="*/ 1075911 h 1725407"/>
                <a:gd name="connsiteX64" fmla="*/ 1156070 w 1629088"/>
                <a:gd name="connsiteY64" fmla="*/ 1052757 h 1725407"/>
                <a:gd name="connsiteX65" fmla="*/ 1188392 w 1629088"/>
                <a:gd name="connsiteY65" fmla="*/ 975654 h 1725407"/>
                <a:gd name="connsiteX66" fmla="*/ 1207903 w 1629088"/>
                <a:gd name="connsiteY66" fmla="*/ 962608 h 1725407"/>
                <a:gd name="connsiteX67" fmla="*/ 1292880 w 1629088"/>
                <a:gd name="connsiteY67" fmla="*/ 962608 h 1725407"/>
                <a:gd name="connsiteX68" fmla="*/ 1292880 w 1629088"/>
                <a:gd name="connsiteY68" fmla="*/ 842723 h 1725407"/>
                <a:gd name="connsiteX69" fmla="*/ 1207550 w 1629088"/>
                <a:gd name="connsiteY69" fmla="*/ 842723 h 1725407"/>
                <a:gd name="connsiteX70" fmla="*/ 1187981 w 1629088"/>
                <a:gd name="connsiteY70" fmla="*/ 829618 h 1725407"/>
                <a:gd name="connsiteX71" fmla="*/ 1156246 w 1629088"/>
                <a:gd name="connsiteY71" fmla="*/ 752280 h 1725407"/>
                <a:gd name="connsiteX72" fmla="*/ 1160830 w 1629088"/>
                <a:gd name="connsiteY72" fmla="*/ 729302 h 1725407"/>
                <a:gd name="connsiteX73" fmla="*/ 1221008 w 1629088"/>
                <a:gd name="connsiteY73" fmla="*/ 669183 h 1725407"/>
                <a:gd name="connsiteX74" fmla="*/ 1136207 w 1629088"/>
                <a:gd name="connsiteY74" fmla="*/ 584382 h 1725407"/>
                <a:gd name="connsiteX75" fmla="*/ 1075911 w 1629088"/>
                <a:gd name="connsiteY75" fmla="*/ 644736 h 1725407"/>
                <a:gd name="connsiteX76" fmla="*/ 1052757 w 1629088"/>
                <a:gd name="connsiteY76" fmla="*/ 649320 h 1725407"/>
                <a:gd name="connsiteX77" fmla="*/ 975654 w 1629088"/>
                <a:gd name="connsiteY77" fmla="*/ 617057 h 1725407"/>
                <a:gd name="connsiteX78" fmla="*/ 962608 w 1629088"/>
                <a:gd name="connsiteY78" fmla="*/ 597546 h 1725407"/>
                <a:gd name="connsiteX79" fmla="*/ 962608 w 1629088"/>
                <a:gd name="connsiteY79" fmla="*/ 512451 h 1725407"/>
                <a:gd name="connsiteX80" fmla="*/ 842723 w 1629088"/>
                <a:gd name="connsiteY80" fmla="*/ 512451 h 1725407"/>
                <a:gd name="connsiteX81" fmla="*/ 842723 w 1629088"/>
                <a:gd name="connsiteY81" fmla="*/ 597781 h 1725407"/>
                <a:gd name="connsiteX82" fmla="*/ 829618 w 1629088"/>
                <a:gd name="connsiteY82" fmla="*/ 617350 h 1725407"/>
                <a:gd name="connsiteX83" fmla="*/ 752280 w 1629088"/>
                <a:gd name="connsiteY83" fmla="*/ 649085 h 1725407"/>
                <a:gd name="connsiteX84" fmla="*/ 729302 w 1629088"/>
                <a:gd name="connsiteY84" fmla="*/ 644442 h 1725407"/>
                <a:gd name="connsiteX85" fmla="*/ 669183 w 1629088"/>
                <a:gd name="connsiteY85" fmla="*/ 584323 h 1725407"/>
                <a:gd name="connsiteX86" fmla="*/ 584441 w 1629088"/>
                <a:gd name="connsiteY86" fmla="*/ 669124 h 1725407"/>
                <a:gd name="connsiteX87" fmla="*/ 644795 w 1629088"/>
                <a:gd name="connsiteY87" fmla="*/ 729537 h 1725407"/>
                <a:gd name="connsiteX88" fmla="*/ 649320 w 1629088"/>
                <a:gd name="connsiteY88" fmla="*/ 752691 h 1725407"/>
                <a:gd name="connsiteX89" fmla="*/ 617057 w 1629088"/>
                <a:gd name="connsiteY89" fmla="*/ 829794 h 1725407"/>
                <a:gd name="connsiteX90" fmla="*/ 597546 w 1629088"/>
                <a:gd name="connsiteY90" fmla="*/ 842782 h 1725407"/>
                <a:gd name="connsiteX91" fmla="*/ 512451 w 1629088"/>
                <a:gd name="connsiteY91" fmla="*/ 842782 h 1725407"/>
                <a:gd name="connsiteX92" fmla="*/ 512451 w 1629088"/>
                <a:gd name="connsiteY92" fmla="*/ 962667 h 1725407"/>
                <a:gd name="connsiteX93" fmla="*/ 597781 w 1629088"/>
                <a:gd name="connsiteY93" fmla="*/ 962667 h 1725407"/>
                <a:gd name="connsiteX94" fmla="*/ 617350 w 1629088"/>
                <a:gd name="connsiteY94" fmla="*/ 975831 h 1725407"/>
                <a:gd name="connsiteX95" fmla="*/ 649085 w 1629088"/>
                <a:gd name="connsiteY95" fmla="*/ 1053169 h 1725407"/>
                <a:gd name="connsiteX96" fmla="*/ 644442 w 1629088"/>
                <a:gd name="connsiteY96" fmla="*/ 1076205 h 1725407"/>
                <a:gd name="connsiteX97" fmla="*/ 584382 w 1629088"/>
                <a:gd name="connsiteY97" fmla="*/ 1136265 h 1725407"/>
                <a:gd name="connsiteX98" fmla="*/ 669124 w 1629088"/>
                <a:gd name="connsiteY98" fmla="*/ 1221067 h 1725407"/>
                <a:gd name="connsiteX99" fmla="*/ 729537 w 1629088"/>
                <a:gd name="connsiteY99" fmla="*/ 1160654 h 1725407"/>
                <a:gd name="connsiteX100" fmla="*/ 752691 w 1629088"/>
                <a:gd name="connsiteY100" fmla="*/ 1156129 h 1725407"/>
                <a:gd name="connsiteX101" fmla="*/ 829794 w 1629088"/>
                <a:gd name="connsiteY101" fmla="*/ 1188451 h 1725407"/>
                <a:gd name="connsiteX102" fmla="*/ 842782 w 1629088"/>
                <a:gd name="connsiteY102" fmla="*/ 1207962 h 1725407"/>
                <a:gd name="connsiteX103" fmla="*/ 842723 w 1629088"/>
                <a:gd name="connsiteY103" fmla="*/ 1292880 h 1725407"/>
                <a:gd name="connsiteX104" fmla="*/ 842723 w 1629088"/>
                <a:gd name="connsiteY104" fmla="*/ 1292880 h 1725407"/>
                <a:gd name="connsiteX105" fmla="*/ 902665 w 1629088"/>
                <a:gd name="connsiteY105" fmla="*/ 1100124 h 1725407"/>
                <a:gd name="connsiteX106" fmla="*/ 705207 w 1629088"/>
                <a:gd name="connsiteY106" fmla="*/ 902665 h 1725407"/>
                <a:gd name="connsiteX107" fmla="*/ 902665 w 1629088"/>
                <a:gd name="connsiteY107" fmla="*/ 705207 h 1725407"/>
                <a:gd name="connsiteX108" fmla="*/ 1100124 w 1629088"/>
                <a:gd name="connsiteY108" fmla="*/ 902665 h 1725407"/>
                <a:gd name="connsiteX109" fmla="*/ 902665 w 1629088"/>
                <a:gd name="connsiteY109" fmla="*/ 1100124 h 1725407"/>
                <a:gd name="connsiteX110" fmla="*/ 902665 w 1629088"/>
                <a:gd name="connsiteY110" fmla="*/ 747520 h 1725407"/>
                <a:gd name="connsiteX111" fmla="*/ 747520 w 1629088"/>
                <a:gd name="connsiteY111" fmla="*/ 902665 h 1725407"/>
                <a:gd name="connsiteX112" fmla="*/ 902665 w 1629088"/>
                <a:gd name="connsiteY112" fmla="*/ 1057811 h 1725407"/>
                <a:gd name="connsiteX113" fmla="*/ 1057811 w 1629088"/>
                <a:gd name="connsiteY113" fmla="*/ 902665 h 1725407"/>
                <a:gd name="connsiteX114" fmla="*/ 902665 w 1629088"/>
                <a:gd name="connsiteY114" fmla="*/ 747520 h 1725407"/>
                <a:gd name="connsiteX115" fmla="*/ 241122 w 1629088"/>
                <a:gd name="connsiteY115" fmla="*/ 1452786 h 1725407"/>
                <a:gd name="connsiteX116" fmla="*/ 218614 w 1629088"/>
                <a:gd name="connsiteY116" fmla="*/ 1725407 h 1725407"/>
                <a:gd name="connsiteX117" fmla="*/ 176302 w 1629088"/>
                <a:gd name="connsiteY117" fmla="*/ 1725407 h 1725407"/>
                <a:gd name="connsiteX118" fmla="*/ 176302 w 1629088"/>
                <a:gd name="connsiteY118" fmla="*/ 1410415 h 1725407"/>
                <a:gd name="connsiteX119" fmla="*/ 491294 w 1629088"/>
                <a:gd name="connsiteY119" fmla="*/ 1410415 h 1725407"/>
                <a:gd name="connsiteX120" fmla="*/ 491294 w 1629088"/>
                <a:gd name="connsiteY120" fmla="*/ 1452786 h 1725407"/>
                <a:gd name="connsiteX121" fmla="*/ 241122 w 1629088"/>
                <a:gd name="connsiteY121" fmla="*/ 1452786 h 1725407"/>
                <a:gd name="connsiteX122" fmla="*/ 42312 w 1629088"/>
                <a:gd name="connsiteY122" fmla="*/ 902665 h 1725407"/>
                <a:gd name="connsiteX123" fmla="*/ 0 w 1629088"/>
                <a:gd name="connsiteY123" fmla="*/ 902665 h 1725407"/>
                <a:gd name="connsiteX124" fmla="*/ 902665 w 1629088"/>
                <a:gd name="connsiteY124" fmla="*/ 0 h 1725407"/>
                <a:gd name="connsiteX125" fmla="*/ 1586717 w 1629088"/>
                <a:gd name="connsiteY125" fmla="*/ 313641 h 1725407"/>
                <a:gd name="connsiteX126" fmla="*/ 1586717 w 1629088"/>
                <a:gd name="connsiteY126" fmla="*/ 79924 h 1725407"/>
                <a:gd name="connsiteX127" fmla="*/ 1629088 w 1629088"/>
                <a:gd name="connsiteY127" fmla="*/ 79924 h 1725407"/>
                <a:gd name="connsiteX128" fmla="*/ 1629088 w 1629088"/>
                <a:gd name="connsiteY128" fmla="*/ 394916 h 1725407"/>
                <a:gd name="connsiteX129" fmla="*/ 1314036 w 1629088"/>
                <a:gd name="connsiteY129" fmla="*/ 394916 h 1725407"/>
                <a:gd name="connsiteX130" fmla="*/ 1314036 w 1629088"/>
                <a:gd name="connsiteY130" fmla="*/ 352604 h 1725407"/>
                <a:gd name="connsiteX131" fmla="*/ 1564209 w 1629088"/>
                <a:gd name="connsiteY131" fmla="*/ 352604 h 1725407"/>
                <a:gd name="connsiteX132" fmla="*/ 902665 w 1629088"/>
                <a:gd name="connsiteY132" fmla="*/ 42312 h 1725407"/>
                <a:gd name="connsiteX133" fmla="*/ 42312 w 1629088"/>
                <a:gd name="connsiteY133" fmla="*/ 902665 h 1725407"/>
                <a:gd name="connsiteX0" fmla="*/ 983764 w 1629088"/>
                <a:gd name="connsiteY0" fmla="*/ 1335193 h 1725407"/>
                <a:gd name="connsiteX1" fmla="*/ 821567 w 1629088"/>
                <a:gd name="connsiteY1" fmla="*/ 1335193 h 1725407"/>
                <a:gd name="connsiteX2" fmla="*/ 800410 w 1629088"/>
                <a:gd name="connsiteY2" fmla="*/ 1314036 h 1725407"/>
                <a:gd name="connsiteX3" fmla="*/ 800410 w 1629088"/>
                <a:gd name="connsiteY3" fmla="*/ 1221948 h 1725407"/>
                <a:gd name="connsiteX4" fmla="*/ 749342 w 1629088"/>
                <a:gd name="connsiteY4" fmla="*/ 1200616 h 1725407"/>
                <a:gd name="connsiteX5" fmla="*/ 684051 w 1629088"/>
                <a:gd name="connsiteY5" fmla="*/ 1265906 h 1725407"/>
                <a:gd name="connsiteX6" fmla="*/ 669124 w 1629088"/>
                <a:gd name="connsiteY6" fmla="*/ 1272077 h 1725407"/>
                <a:gd name="connsiteX7" fmla="*/ 669124 w 1629088"/>
                <a:gd name="connsiteY7" fmla="*/ 1272077 h 1725407"/>
                <a:gd name="connsiteX8" fmla="*/ 654197 w 1629088"/>
                <a:gd name="connsiteY8" fmla="*/ 1265906 h 1725407"/>
                <a:gd name="connsiteX9" fmla="*/ 539484 w 1629088"/>
                <a:gd name="connsiteY9" fmla="*/ 1151192 h 1725407"/>
                <a:gd name="connsiteX10" fmla="*/ 539484 w 1629088"/>
                <a:gd name="connsiteY10" fmla="*/ 1121221 h 1725407"/>
                <a:gd name="connsiteX11" fmla="*/ 604598 w 1629088"/>
                <a:gd name="connsiteY11" fmla="*/ 1056166 h 1725407"/>
                <a:gd name="connsiteX12" fmla="*/ 583618 w 1629088"/>
                <a:gd name="connsiteY12" fmla="*/ 1004979 h 1725407"/>
                <a:gd name="connsiteX13" fmla="*/ 491294 w 1629088"/>
                <a:gd name="connsiteY13" fmla="*/ 1004979 h 1725407"/>
                <a:gd name="connsiteX14" fmla="*/ 470138 w 1629088"/>
                <a:gd name="connsiteY14" fmla="*/ 983823 h 1725407"/>
                <a:gd name="connsiteX15" fmla="*/ 470138 w 1629088"/>
                <a:gd name="connsiteY15" fmla="*/ 821625 h 1725407"/>
                <a:gd name="connsiteX16" fmla="*/ 491294 w 1629088"/>
                <a:gd name="connsiteY16" fmla="*/ 800469 h 1725407"/>
                <a:gd name="connsiteX17" fmla="*/ 583383 w 1629088"/>
                <a:gd name="connsiteY17" fmla="*/ 800469 h 1725407"/>
                <a:gd name="connsiteX18" fmla="*/ 604715 w 1629088"/>
                <a:gd name="connsiteY18" fmla="*/ 749400 h 1725407"/>
                <a:gd name="connsiteX19" fmla="*/ 539484 w 1629088"/>
                <a:gd name="connsiteY19" fmla="*/ 684051 h 1725407"/>
                <a:gd name="connsiteX20" fmla="*/ 539484 w 1629088"/>
                <a:gd name="connsiteY20" fmla="*/ 654139 h 1725407"/>
                <a:gd name="connsiteX21" fmla="*/ 654139 w 1629088"/>
                <a:gd name="connsiteY21" fmla="*/ 539425 h 1725407"/>
                <a:gd name="connsiteX22" fmla="*/ 684051 w 1629088"/>
                <a:gd name="connsiteY22" fmla="*/ 539425 h 1725407"/>
                <a:gd name="connsiteX23" fmla="*/ 749165 w 1629088"/>
                <a:gd name="connsiteY23" fmla="*/ 604598 h 1725407"/>
                <a:gd name="connsiteX24" fmla="*/ 800410 w 1629088"/>
                <a:gd name="connsiteY24" fmla="*/ 583618 h 1725407"/>
                <a:gd name="connsiteX25" fmla="*/ 800410 w 1629088"/>
                <a:gd name="connsiteY25" fmla="*/ 491294 h 1725407"/>
                <a:gd name="connsiteX26" fmla="*/ 821567 w 1629088"/>
                <a:gd name="connsiteY26" fmla="*/ 470138 h 1725407"/>
                <a:gd name="connsiteX27" fmla="*/ 983764 w 1629088"/>
                <a:gd name="connsiteY27" fmla="*/ 470138 h 1725407"/>
                <a:gd name="connsiteX28" fmla="*/ 1004921 w 1629088"/>
                <a:gd name="connsiteY28" fmla="*/ 491294 h 1725407"/>
                <a:gd name="connsiteX29" fmla="*/ 1004921 w 1629088"/>
                <a:gd name="connsiteY29" fmla="*/ 583383 h 1725407"/>
                <a:gd name="connsiteX30" fmla="*/ 1055931 w 1629088"/>
                <a:gd name="connsiteY30" fmla="*/ 604715 h 1725407"/>
                <a:gd name="connsiteX31" fmla="*/ 1121162 w 1629088"/>
                <a:gd name="connsiteY31" fmla="*/ 539425 h 1725407"/>
                <a:gd name="connsiteX32" fmla="*/ 1151134 w 1629088"/>
                <a:gd name="connsiteY32" fmla="*/ 539425 h 1725407"/>
                <a:gd name="connsiteX33" fmla="*/ 1265847 w 1629088"/>
                <a:gd name="connsiteY33" fmla="*/ 654139 h 1725407"/>
                <a:gd name="connsiteX34" fmla="*/ 1272018 w 1629088"/>
                <a:gd name="connsiteY34" fmla="*/ 669066 h 1725407"/>
                <a:gd name="connsiteX35" fmla="*/ 1265847 w 1629088"/>
                <a:gd name="connsiteY35" fmla="*/ 683992 h 1725407"/>
                <a:gd name="connsiteX36" fmla="*/ 1200674 w 1629088"/>
                <a:gd name="connsiteY36" fmla="*/ 749107 h 1725407"/>
                <a:gd name="connsiteX37" fmla="*/ 1221654 w 1629088"/>
                <a:gd name="connsiteY37" fmla="*/ 800352 h 1725407"/>
                <a:gd name="connsiteX38" fmla="*/ 1314036 w 1629088"/>
                <a:gd name="connsiteY38" fmla="*/ 800352 h 1725407"/>
                <a:gd name="connsiteX39" fmla="*/ 1335193 w 1629088"/>
                <a:gd name="connsiteY39" fmla="*/ 821508 h 1725407"/>
                <a:gd name="connsiteX40" fmla="*/ 1335193 w 1629088"/>
                <a:gd name="connsiteY40" fmla="*/ 983706 h 1725407"/>
                <a:gd name="connsiteX41" fmla="*/ 1314036 w 1629088"/>
                <a:gd name="connsiteY41" fmla="*/ 1004862 h 1725407"/>
                <a:gd name="connsiteX42" fmla="*/ 1221948 w 1629088"/>
                <a:gd name="connsiteY42" fmla="*/ 1004862 h 1725407"/>
                <a:gd name="connsiteX43" fmla="*/ 1200616 w 1629088"/>
                <a:gd name="connsiteY43" fmla="*/ 1055872 h 1725407"/>
                <a:gd name="connsiteX44" fmla="*/ 1265906 w 1629088"/>
                <a:gd name="connsiteY44" fmla="*/ 1121103 h 1725407"/>
                <a:gd name="connsiteX45" fmla="*/ 1272077 w 1629088"/>
                <a:gd name="connsiteY45" fmla="*/ 1136089 h 1725407"/>
                <a:gd name="connsiteX46" fmla="*/ 1265906 w 1629088"/>
                <a:gd name="connsiteY46" fmla="*/ 1151075 h 1725407"/>
                <a:gd name="connsiteX47" fmla="*/ 1151192 w 1629088"/>
                <a:gd name="connsiteY47" fmla="*/ 1265789 h 1725407"/>
                <a:gd name="connsiteX48" fmla="*/ 1136207 w 1629088"/>
                <a:gd name="connsiteY48" fmla="*/ 1271959 h 1725407"/>
                <a:gd name="connsiteX49" fmla="*/ 1136207 w 1629088"/>
                <a:gd name="connsiteY49" fmla="*/ 1271959 h 1725407"/>
                <a:gd name="connsiteX50" fmla="*/ 1121221 w 1629088"/>
                <a:gd name="connsiteY50" fmla="*/ 1265789 h 1725407"/>
                <a:gd name="connsiteX51" fmla="*/ 1056166 w 1629088"/>
                <a:gd name="connsiteY51" fmla="*/ 1200616 h 1725407"/>
                <a:gd name="connsiteX52" fmla="*/ 1004979 w 1629088"/>
                <a:gd name="connsiteY52" fmla="*/ 1221596 h 1725407"/>
                <a:gd name="connsiteX53" fmla="*/ 1004979 w 1629088"/>
                <a:gd name="connsiteY53" fmla="*/ 1314036 h 1725407"/>
                <a:gd name="connsiteX54" fmla="*/ 983764 w 1629088"/>
                <a:gd name="connsiteY54" fmla="*/ 1335193 h 1725407"/>
                <a:gd name="connsiteX55" fmla="*/ 842723 w 1629088"/>
                <a:gd name="connsiteY55" fmla="*/ 1292880 h 1725407"/>
                <a:gd name="connsiteX56" fmla="*/ 962608 w 1629088"/>
                <a:gd name="connsiteY56" fmla="*/ 1292880 h 1725407"/>
                <a:gd name="connsiteX57" fmla="*/ 962608 w 1629088"/>
                <a:gd name="connsiteY57" fmla="*/ 1207550 h 1725407"/>
                <a:gd name="connsiteX58" fmla="*/ 975772 w 1629088"/>
                <a:gd name="connsiteY58" fmla="*/ 1187981 h 1725407"/>
                <a:gd name="connsiteX59" fmla="*/ 1053110 w 1629088"/>
                <a:gd name="connsiteY59" fmla="*/ 1156246 h 1725407"/>
                <a:gd name="connsiteX60" fmla="*/ 1076146 w 1629088"/>
                <a:gd name="connsiteY60" fmla="*/ 1160830 h 1725407"/>
                <a:gd name="connsiteX61" fmla="*/ 1136207 w 1629088"/>
                <a:gd name="connsiteY61" fmla="*/ 1221008 h 1725407"/>
                <a:gd name="connsiteX62" fmla="*/ 1221008 w 1629088"/>
                <a:gd name="connsiteY62" fmla="*/ 1136207 h 1725407"/>
                <a:gd name="connsiteX63" fmla="*/ 1160595 w 1629088"/>
                <a:gd name="connsiteY63" fmla="*/ 1075911 h 1725407"/>
                <a:gd name="connsiteX64" fmla="*/ 1156070 w 1629088"/>
                <a:gd name="connsiteY64" fmla="*/ 1052757 h 1725407"/>
                <a:gd name="connsiteX65" fmla="*/ 1188392 w 1629088"/>
                <a:gd name="connsiteY65" fmla="*/ 975654 h 1725407"/>
                <a:gd name="connsiteX66" fmla="*/ 1207903 w 1629088"/>
                <a:gd name="connsiteY66" fmla="*/ 962608 h 1725407"/>
                <a:gd name="connsiteX67" fmla="*/ 1292880 w 1629088"/>
                <a:gd name="connsiteY67" fmla="*/ 962608 h 1725407"/>
                <a:gd name="connsiteX68" fmla="*/ 1292880 w 1629088"/>
                <a:gd name="connsiteY68" fmla="*/ 842723 h 1725407"/>
                <a:gd name="connsiteX69" fmla="*/ 1207550 w 1629088"/>
                <a:gd name="connsiteY69" fmla="*/ 842723 h 1725407"/>
                <a:gd name="connsiteX70" fmla="*/ 1187981 w 1629088"/>
                <a:gd name="connsiteY70" fmla="*/ 829618 h 1725407"/>
                <a:gd name="connsiteX71" fmla="*/ 1156246 w 1629088"/>
                <a:gd name="connsiteY71" fmla="*/ 752280 h 1725407"/>
                <a:gd name="connsiteX72" fmla="*/ 1160830 w 1629088"/>
                <a:gd name="connsiteY72" fmla="*/ 729302 h 1725407"/>
                <a:gd name="connsiteX73" fmla="*/ 1221008 w 1629088"/>
                <a:gd name="connsiteY73" fmla="*/ 669183 h 1725407"/>
                <a:gd name="connsiteX74" fmla="*/ 1136207 w 1629088"/>
                <a:gd name="connsiteY74" fmla="*/ 584382 h 1725407"/>
                <a:gd name="connsiteX75" fmla="*/ 1075911 w 1629088"/>
                <a:gd name="connsiteY75" fmla="*/ 644736 h 1725407"/>
                <a:gd name="connsiteX76" fmla="*/ 1052757 w 1629088"/>
                <a:gd name="connsiteY76" fmla="*/ 649320 h 1725407"/>
                <a:gd name="connsiteX77" fmla="*/ 975654 w 1629088"/>
                <a:gd name="connsiteY77" fmla="*/ 617057 h 1725407"/>
                <a:gd name="connsiteX78" fmla="*/ 962608 w 1629088"/>
                <a:gd name="connsiteY78" fmla="*/ 597546 h 1725407"/>
                <a:gd name="connsiteX79" fmla="*/ 962608 w 1629088"/>
                <a:gd name="connsiteY79" fmla="*/ 512451 h 1725407"/>
                <a:gd name="connsiteX80" fmla="*/ 842723 w 1629088"/>
                <a:gd name="connsiteY80" fmla="*/ 512451 h 1725407"/>
                <a:gd name="connsiteX81" fmla="*/ 842723 w 1629088"/>
                <a:gd name="connsiteY81" fmla="*/ 597781 h 1725407"/>
                <a:gd name="connsiteX82" fmla="*/ 829618 w 1629088"/>
                <a:gd name="connsiteY82" fmla="*/ 617350 h 1725407"/>
                <a:gd name="connsiteX83" fmla="*/ 752280 w 1629088"/>
                <a:gd name="connsiteY83" fmla="*/ 649085 h 1725407"/>
                <a:gd name="connsiteX84" fmla="*/ 729302 w 1629088"/>
                <a:gd name="connsiteY84" fmla="*/ 644442 h 1725407"/>
                <a:gd name="connsiteX85" fmla="*/ 669183 w 1629088"/>
                <a:gd name="connsiteY85" fmla="*/ 584323 h 1725407"/>
                <a:gd name="connsiteX86" fmla="*/ 584441 w 1629088"/>
                <a:gd name="connsiteY86" fmla="*/ 669124 h 1725407"/>
                <a:gd name="connsiteX87" fmla="*/ 644795 w 1629088"/>
                <a:gd name="connsiteY87" fmla="*/ 729537 h 1725407"/>
                <a:gd name="connsiteX88" fmla="*/ 649320 w 1629088"/>
                <a:gd name="connsiteY88" fmla="*/ 752691 h 1725407"/>
                <a:gd name="connsiteX89" fmla="*/ 617057 w 1629088"/>
                <a:gd name="connsiteY89" fmla="*/ 829794 h 1725407"/>
                <a:gd name="connsiteX90" fmla="*/ 597546 w 1629088"/>
                <a:gd name="connsiteY90" fmla="*/ 842782 h 1725407"/>
                <a:gd name="connsiteX91" fmla="*/ 512451 w 1629088"/>
                <a:gd name="connsiteY91" fmla="*/ 842782 h 1725407"/>
                <a:gd name="connsiteX92" fmla="*/ 512451 w 1629088"/>
                <a:gd name="connsiteY92" fmla="*/ 962667 h 1725407"/>
                <a:gd name="connsiteX93" fmla="*/ 597781 w 1629088"/>
                <a:gd name="connsiteY93" fmla="*/ 962667 h 1725407"/>
                <a:gd name="connsiteX94" fmla="*/ 617350 w 1629088"/>
                <a:gd name="connsiteY94" fmla="*/ 975831 h 1725407"/>
                <a:gd name="connsiteX95" fmla="*/ 649085 w 1629088"/>
                <a:gd name="connsiteY95" fmla="*/ 1053169 h 1725407"/>
                <a:gd name="connsiteX96" fmla="*/ 644442 w 1629088"/>
                <a:gd name="connsiteY96" fmla="*/ 1076205 h 1725407"/>
                <a:gd name="connsiteX97" fmla="*/ 584382 w 1629088"/>
                <a:gd name="connsiteY97" fmla="*/ 1136265 h 1725407"/>
                <a:gd name="connsiteX98" fmla="*/ 669124 w 1629088"/>
                <a:gd name="connsiteY98" fmla="*/ 1221067 h 1725407"/>
                <a:gd name="connsiteX99" fmla="*/ 729537 w 1629088"/>
                <a:gd name="connsiteY99" fmla="*/ 1160654 h 1725407"/>
                <a:gd name="connsiteX100" fmla="*/ 752691 w 1629088"/>
                <a:gd name="connsiteY100" fmla="*/ 1156129 h 1725407"/>
                <a:gd name="connsiteX101" fmla="*/ 829794 w 1629088"/>
                <a:gd name="connsiteY101" fmla="*/ 1188451 h 1725407"/>
                <a:gd name="connsiteX102" fmla="*/ 842782 w 1629088"/>
                <a:gd name="connsiteY102" fmla="*/ 1207962 h 1725407"/>
                <a:gd name="connsiteX103" fmla="*/ 842723 w 1629088"/>
                <a:gd name="connsiteY103" fmla="*/ 1292880 h 1725407"/>
                <a:gd name="connsiteX104" fmla="*/ 842723 w 1629088"/>
                <a:gd name="connsiteY104" fmla="*/ 1292880 h 1725407"/>
                <a:gd name="connsiteX105" fmla="*/ 902665 w 1629088"/>
                <a:gd name="connsiteY105" fmla="*/ 1100124 h 1725407"/>
                <a:gd name="connsiteX106" fmla="*/ 705207 w 1629088"/>
                <a:gd name="connsiteY106" fmla="*/ 902665 h 1725407"/>
                <a:gd name="connsiteX107" fmla="*/ 902665 w 1629088"/>
                <a:gd name="connsiteY107" fmla="*/ 705207 h 1725407"/>
                <a:gd name="connsiteX108" fmla="*/ 1100124 w 1629088"/>
                <a:gd name="connsiteY108" fmla="*/ 902665 h 1725407"/>
                <a:gd name="connsiteX109" fmla="*/ 902665 w 1629088"/>
                <a:gd name="connsiteY109" fmla="*/ 1100124 h 1725407"/>
                <a:gd name="connsiteX110" fmla="*/ 902665 w 1629088"/>
                <a:gd name="connsiteY110" fmla="*/ 747520 h 1725407"/>
                <a:gd name="connsiteX111" fmla="*/ 747520 w 1629088"/>
                <a:gd name="connsiteY111" fmla="*/ 902665 h 1725407"/>
                <a:gd name="connsiteX112" fmla="*/ 902665 w 1629088"/>
                <a:gd name="connsiteY112" fmla="*/ 1057811 h 1725407"/>
                <a:gd name="connsiteX113" fmla="*/ 1057811 w 1629088"/>
                <a:gd name="connsiteY113" fmla="*/ 902665 h 1725407"/>
                <a:gd name="connsiteX114" fmla="*/ 902665 w 1629088"/>
                <a:gd name="connsiteY114" fmla="*/ 747520 h 1725407"/>
                <a:gd name="connsiteX115" fmla="*/ 491294 w 1629088"/>
                <a:gd name="connsiteY115" fmla="*/ 1452786 h 1725407"/>
                <a:gd name="connsiteX116" fmla="*/ 218614 w 1629088"/>
                <a:gd name="connsiteY116" fmla="*/ 1725407 h 1725407"/>
                <a:gd name="connsiteX117" fmla="*/ 176302 w 1629088"/>
                <a:gd name="connsiteY117" fmla="*/ 1725407 h 1725407"/>
                <a:gd name="connsiteX118" fmla="*/ 176302 w 1629088"/>
                <a:gd name="connsiteY118" fmla="*/ 1410415 h 1725407"/>
                <a:gd name="connsiteX119" fmla="*/ 491294 w 1629088"/>
                <a:gd name="connsiteY119" fmla="*/ 1410415 h 1725407"/>
                <a:gd name="connsiteX120" fmla="*/ 491294 w 1629088"/>
                <a:gd name="connsiteY120" fmla="*/ 1452786 h 1725407"/>
                <a:gd name="connsiteX121" fmla="*/ 42312 w 1629088"/>
                <a:gd name="connsiteY121" fmla="*/ 902665 h 1725407"/>
                <a:gd name="connsiteX122" fmla="*/ 0 w 1629088"/>
                <a:gd name="connsiteY122" fmla="*/ 902665 h 1725407"/>
                <a:gd name="connsiteX123" fmla="*/ 902665 w 1629088"/>
                <a:gd name="connsiteY123" fmla="*/ 0 h 1725407"/>
                <a:gd name="connsiteX124" fmla="*/ 1586717 w 1629088"/>
                <a:gd name="connsiteY124" fmla="*/ 313641 h 1725407"/>
                <a:gd name="connsiteX125" fmla="*/ 1586717 w 1629088"/>
                <a:gd name="connsiteY125" fmla="*/ 79924 h 1725407"/>
                <a:gd name="connsiteX126" fmla="*/ 1629088 w 1629088"/>
                <a:gd name="connsiteY126" fmla="*/ 79924 h 1725407"/>
                <a:gd name="connsiteX127" fmla="*/ 1629088 w 1629088"/>
                <a:gd name="connsiteY127" fmla="*/ 394916 h 1725407"/>
                <a:gd name="connsiteX128" fmla="*/ 1314036 w 1629088"/>
                <a:gd name="connsiteY128" fmla="*/ 394916 h 1725407"/>
                <a:gd name="connsiteX129" fmla="*/ 1314036 w 1629088"/>
                <a:gd name="connsiteY129" fmla="*/ 352604 h 1725407"/>
                <a:gd name="connsiteX130" fmla="*/ 1564209 w 1629088"/>
                <a:gd name="connsiteY130" fmla="*/ 352604 h 1725407"/>
                <a:gd name="connsiteX131" fmla="*/ 902665 w 1629088"/>
                <a:gd name="connsiteY131" fmla="*/ 42312 h 1725407"/>
                <a:gd name="connsiteX132" fmla="*/ 42312 w 1629088"/>
                <a:gd name="connsiteY132" fmla="*/ 902665 h 1725407"/>
                <a:gd name="connsiteX0" fmla="*/ 983764 w 1629088"/>
                <a:gd name="connsiteY0" fmla="*/ 1335193 h 1725407"/>
                <a:gd name="connsiteX1" fmla="*/ 821567 w 1629088"/>
                <a:gd name="connsiteY1" fmla="*/ 1335193 h 1725407"/>
                <a:gd name="connsiteX2" fmla="*/ 800410 w 1629088"/>
                <a:gd name="connsiteY2" fmla="*/ 1314036 h 1725407"/>
                <a:gd name="connsiteX3" fmla="*/ 800410 w 1629088"/>
                <a:gd name="connsiteY3" fmla="*/ 1221948 h 1725407"/>
                <a:gd name="connsiteX4" fmla="*/ 749342 w 1629088"/>
                <a:gd name="connsiteY4" fmla="*/ 1200616 h 1725407"/>
                <a:gd name="connsiteX5" fmla="*/ 684051 w 1629088"/>
                <a:gd name="connsiteY5" fmla="*/ 1265906 h 1725407"/>
                <a:gd name="connsiteX6" fmla="*/ 669124 w 1629088"/>
                <a:gd name="connsiteY6" fmla="*/ 1272077 h 1725407"/>
                <a:gd name="connsiteX7" fmla="*/ 669124 w 1629088"/>
                <a:gd name="connsiteY7" fmla="*/ 1272077 h 1725407"/>
                <a:gd name="connsiteX8" fmla="*/ 654197 w 1629088"/>
                <a:gd name="connsiteY8" fmla="*/ 1265906 h 1725407"/>
                <a:gd name="connsiteX9" fmla="*/ 539484 w 1629088"/>
                <a:gd name="connsiteY9" fmla="*/ 1151192 h 1725407"/>
                <a:gd name="connsiteX10" fmla="*/ 539484 w 1629088"/>
                <a:gd name="connsiteY10" fmla="*/ 1121221 h 1725407"/>
                <a:gd name="connsiteX11" fmla="*/ 604598 w 1629088"/>
                <a:gd name="connsiteY11" fmla="*/ 1056166 h 1725407"/>
                <a:gd name="connsiteX12" fmla="*/ 583618 w 1629088"/>
                <a:gd name="connsiteY12" fmla="*/ 1004979 h 1725407"/>
                <a:gd name="connsiteX13" fmla="*/ 491294 w 1629088"/>
                <a:gd name="connsiteY13" fmla="*/ 1004979 h 1725407"/>
                <a:gd name="connsiteX14" fmla="*/ 470138 w 1629088"/>
                <a:gd name="connsiteY14" fmla="*/ 983823 h 1725407"/>
                <a:gd name="connsiteX15" fmla="*/ 470138 w 1629088"/>
                <a:gd name="connsiteY15" fmla="*/ 821625 h 1725407"/>
                <a:gd name="connsiteX16" fmla="*/ 491294 w 1629088"/>
                <a:gd name="connsiteY16" fmla="*/ 800469 h 1725407"/>
                <a:gd name="connsiteX17" fmla="*/ 583383 w 1629088"/>
                <a:gd name="connsiteY17" fmla="*/ 800469 h 1725407"/>
                <a:gd name="connsiteX18" fmla="*/ 604715 w 1629088"/>
                <a:gd name="connsiteY18" fmla="*/ 749400 h 1725407"/>
                <a:gd name="connsiteX19" fmla="*/ 539484 w 1629088"/>
                <a:gd name="connsiteY19" fmla="*/ 684051 h 1725407"/>
                <a:gd name="connsiteX20" fmla="*/ 539484 w 1629088"/>
                <a:gd name="connsiteY20" fmla="*/ 654139 h 1725407"/>
                <a:gd name="connsiteX21" fmla="*/ 654139 w 1629088"/>
                <a:gd name="connsiteY21" fmla="*/ 539425 h 1725407"/>
                <a:gd name="connsiteX22" fmla="*/ 684051 w 1629088"/>
                <a:gd name="connsiteY22" fmla="*/ 539425 h 1725407"/>
                <a:gd name="connsiteX23" fmla="*/ 749165 w 1629088"/>
                <a:gd name="connsiteY23" fmla="*/ 604598 h 1725407"/>
                <a:gd name="connsiteX24" fmla="*/ 800410 w 1629088"/>
                <a:gd name="connsiteY24" fmla="*/ 583618 h 1725407"/>
                <a:gd name="connsiteX25" fmla="*/ 800410 w 1629088"/>
                <a:gd name="connsiteY25" fmla="*/ 491294 h 1725407"/>
                <a:gd name="connsiteX26" fmla="*/ 821567 w 1629088"/>
                <a:gd name="connsiteY26" fmla="*/ 470138 h 1725407"/>
                <a:gd name="connsiteX27" fmla="*/ 983764 w 1629088"/>
                <a:gd name="connsiteY27" fmla="*/ 470138 h 1725407"/>
                <a:gd name="connsiteX28" fmla="*/ 1004921 w 1629088"/>
                <a:gd name="connsiteY28" fmla="*/ 491294 h 1725407"/>
                <a:gd name="connsiteX29" fmla="*/ 1004921 w 1629088"/>
                <a:gd name="connsiteY29" fmla="*/ 583383 h 1725407"/>
                <a:gd name="connsiteX30" fmla="*/ 1055931 w 1629088"/>
                <a:gd name="connsiteY30" fmla="*/ 604715 h 1725407"/>
                <a:gd name="connsiteX31" fmla="*/ 1121162 w 1629088"/>
                <a:gd name="connsiteY31" fmla="*/ 539425 h 1725407"/>
                <a:gd name="connsiteX32" fmla="*/ 1151134 w 1629088"/>
                <a:gd name="connsiteY32" fmla="*/ 539425 h 1725407"/>
                <a:gd name="connsiteX33" fmla="*/ 1265847 w 1629088"/>
                <a:gd name="connsiteY33" fmla="*/ 654139 h 1725407"/>
                <a:gd name="connsiteX34" fmla="*/ 1272018 w 1629088"/>
                <a:gd name="connsiteY34" fmla="*/ 669066 h 1725407"/>
                <a:gd name="connsiteX35" fmla="*/ 1265847 w 1629088"/>
                <a:gd name="connsiteY35" fmla="*/ 683992 h 1725407"/>
                <a:gd name="connsiteX36" fmla="*/ 1200674 w 1629088"/>
                <a:gd name="connsiteY36" fmla="*/ 749107 h 1725407"/>
                <a:gd name="connsiteX37" fmla="*/ 1221654 w 1629088"/>
                <a:gd name="connsiteY37" fmla="*/ 800352 h 1725407"/>
                <a:gd name="connsiteX38" fmla="*/ 1314036 w 1629088"/>
                <a:gd name="connsiteY38" fmla="*/ 800352 h 1725407"/>
                <a:gd name="connsiteX39" fmla="*/ 1335193 w 1629088"/>
                <a:gd name="connsiteY39" fmla="*/ 821508 h 1725407"/>
                <a:gd name="connsiteX40" fmla="*/ 1335193 w 1629088"/>
                <a:gd name="connsiteY40" fmla="*/ 983706 h 1725407"/>
                <a:gd name="connsiteX41" fmla="*/ 1314036 w 1629088"/>
                <a:gd name="connsiteY41" fmla="*/ 1004862 h 1725407"/>
                <a:gd name="connsiteX42" fmla="*/ 1221948 w 1629088"/>
                <a:gd name="connsiteY42" fmla="*/ 1004862 h 1725407"/>
                <a:gd name="connsiteX43" fmla="*/ 1200616 w 1629088"/>
                <a:gd name="connsiteY43" fmla="*/ 1055872 h 1725407"/>
                <a:gd name="connsiteX44" fmla="*/ 1265906 w 1629088"/>
                <a:gd name="connsiteY44" fmla="*/ 1121103 h 1725407"/>
                <a:gd name="connsiteX45" fmla="*/ 1272077 w 1629088"/>
                <a:gd name="connsiteY45" fmla="*/ 1136089 h 1725407"/>
                <a:gd name="connsiteX46" fmla="*/ 1265906 w 1629088"/>
                <a:gd name="connsiteY46" fmla="*/ 1151075 h 1725407"/>
                <a:gd name="connsiteX47" fmla="*/ 1151192 w 1629088"/>
                <a:gd name="connsiteY47" fmla="*/ 1265789 h 1725407"/>
                <a:gd name="connsiteX48" fmla="*/ 1136207 w 1629088"/>
                <a:gd name="connsiteY48" fmla="*/ 1271959 h 1725407"/>
                <a:gd name="connsiteX49" fmla="*/ 1136207 w 1629088"/>
                <a:gd name="connsiteY49" fmla="*/ 1271959 h 1725407"/>
                <a:gd name="connsiteX50" fmla="*/ 1121221 w 1629088"/>
                <a:gd name="connsiteY50" fmla="*/ 1265789 h 1725407"/>
                <a:gd name="connsiteX51" fmla="*/ 1056166 w 1629088"/>
                <a:gd name="connsiteY51" fmla="*/ 1200616 h 1725407"/>
                <a:gd name="connsiteX52" fmla="*/ 1004979 w 1629088"/>
                <a:gd name="connsiteY52" fmla="*/ 1221596 h 1725407"/>
                <a:gd name="connsiteX53" fmla="*/ 1004979 w 1629088"/>
                <a:gd name="connsiteY53" fmla="*/ 1314036 h 1725407"/>
                <a:gd name="connsiteX54" fmla="*/ 983764 w 1629088"/>
                <a:gd name="connsiteY54" fmla="*/ 1335193 h 1725407"/>
                <a:gd name="connsiteX55" fmla="*/ 842723 w 1629088"/>
                <a:gd name="connsiteY55" fmla="*/ 1292880 h 1725407"/>
                <a:gd name="connsiteX56" fmla="*/ 962608 w 1629088"/>
                <a:gd name="connsiteY56" fmla="*/ 1292880 h 1725407"/>
                <a:gd name="connsiteX57" fmla="*/ 962608 w 1629088"/>
                <a:gd name="connsiteY57" fmla="*/ 1207550 h 1725407"/>
                <a:gd name="connsiteX58" fmla="*/ 975772 w 1629088"/>
                <a:gd name="connsiteY58" fmla="*/ 1187981 h 1725407"/>
                <a:gd name="connsiteX59" fmla="*/ 1053110 w 1629088"/>
                <a:gd name="connsiteY59" fmla="*/ 1156246 h 1725407"/>
                <a:gd name="connsiteX60" fmla="*/ 1076146 w 1629088"/>
                <a:gd name="connsiteY60" fmla="*/ 1160830 h 1725407"/>
                <a:gd name="connsiteX61" fmla="*/ 1136207 w 1629088"/>
                <a:gd name="connsiteY61" fmla="*/ 1221008 h 1725407"/>
                <a:gd name="connsiteX62" fmla="*/ 1221008 w 1629088"/>
                <a:gd name="connsiteY62" fmla="*/ 1136207 h 1725407"/>
                <a:gd name="connsiteX63" fmla="*/ 1160595 w 1629088"/>
                <a:gd name="connsiteY63" fmla="*/ 1075911 h 1725407"/>
                <a:gd name="connsiteX64" fmla="*/ 1156070 w 1629088"/>
                <a:gd name="connsiteY64" fmla="*/ 1052757 h 1725407"/>
                <a:gd name="connsiteX65" fmla="*/ 1188392 w 1629088"/>
                <a:gd name="connsiteY65" fmla="*/ 975654 h 1725407"/>
                <a:gd name="connsiteX66" fmla="*/ 1207903 w 1629088"/>
                <a:gd name="connsiteY66" fmla="*/ 962608 h 1725407"/>
                <a:gd name="connsiteX67" fmla="*/ 1292880 w 1629088"/>
                <a:gd name="connsiteY67" fmla="*/ 962608 h 1725407"/>
                <a:gd name="connsiteX68" fmla="*/ 1292880 w 1629088"/>
                <a:gd name="connsiteY68" fmla="*/ 842723 h 1725407"/>
                <a:gd name="connsiteX69" fmla="*/ 1207550 w 1629088"/>
                <a:gd name="connsiteY69" fmla="*/ 842723 h 1725407"/>
                <a:gd name="connsiteX70" fmla="*/ 1187981 w 1629088"/>
                <a:gd name="connsiteY70" fmla="*/ 829618 h 1725407"/>
                <a:gd name="connsiteX71" fmla="*/ 1156246 w 1629088"/>
                <a:gd name="connsiteY71" fmla="*/ 752280 h 1725407"/>
                <a:gd name="connsiteX72" fmla="*/ 1160830 w 1629088"/>
                <a:gd name="connsiteY72" fmla="*/ 729302 h 1725407"/>
                <a:gd name="connsiteX73" fmla="*/ 1221008 w 1629088"/>
                <a:gd name="connsiteY73" fmla="*/ 669183 h 1725407"/>
                <a:gd name="connsiteX74" fmla="*/ 1136207 w 1629088"/>
                <a:gd name="connsiteY74" fmla="*/ 584382 h 1725407"/>
                <a:gd name="connsiteX75" fmla="*/ 1075911 w 1629088"/>
                <a:gd name="connsiteY75" fmla="*/ 644736 h 1725407"/>
                <a:gd name="connsiteX76" fmla="*/ 1052757 w 1629088"/>
                <a:gd name="connsiteY76" fmla="*/ 649320 h 1725407"/>
                <a:gd name="connsiteX77" fmla="*/ 975654 w 1629088"/>
                <a:gd name="connsiteY77" fmla="*/ 617057 h 1725407"/>
                <a:gd name="connsiteX78" fmla="*/ 962608 w 1629088"/>
                <a:gd name="connsiteY78" fmla="*/ 597546 h 1725407"/>
                <a:gd name="connsiteX79" fmla="*/ 962608 w 1629088"/>
                <a:gd name="connsiteY79" fmla="*/ 512451 h 1725407"/>
                <a:gd name="connsiteX80" fmla="*/ 842723 w 1629088"/>
                <a:gd name="connsiteY80" fmla="*/ 512451 h 1725407"/>
                <a:gd name="connsiteX81" fmla="*/ 842723 w 1629088"/>
                <a:gd name="connsiteY81" fmla="*/ 597781 h 1725407"/>
                <a:gd name="connsiteX82" fmla="*/ 829618 w 1629088"/>
                <a:gd name="connsiteY82" fmla="*/ 617350 h 1725407"/>
                <a:gd name="connsiteX83" fmla="*/ 752280 w 1629088"/>
                <a:gd name="connsiteY83" fmla="*/ 649085 h 1725407"/>
                <a:gd name="connsiteX84" fmla="*/ 729302 w 1629088"/>
                <a:gd name="connsiteY84" fmla="*/ 644442 h 1725407"/>
                <a:gd name="connsiteX85" fmla="*/ 669183 w 1629088"/>
                <a:gd name="connsiteY85" fmla="*/ 584323 h 1725407"/>
                <a:gd name="connsiteX86" fmla="*/ 584441 w 1629088"/>
                <a:gd name="connsiteY86" fmla="*/ 669124 h 1725407"/>
                <a:gd name="connsiteX87" fmla="*/ 644795 w 1629088"/>
                <a:gd name="connsiteY87" fmla="*/ 729537 h 1725407"/>
                <a:gd name="connsiteX88" fmla="*/ 649320 w 1629088"/>
                <a:gd name="connsiteY88" fmla="*/ 752691 h 1725407"/>
                <a:gd name="connsiteX89" fmla="*/ 617057 w 1629088"/>
                <a:gd name="connsiteY89" fmla="*/ 829794 h 1725407"/>
                <a:gd name="connsiteX90" fmla="*/ 597546 w 1629088"/>
                <a:gd name="connsiteY90" fmla="*/ 842782 h 1725407"/>
                <a:gd name="connsiteX91" fmla="*/ 512451 w 1629088"/>
                <a:gd name="connsiteY91" fmla="*/ 842782 h 1725407"/>
                <a:gd name="connsiteX92" fmla="*/ 512451 w 1629088"/>
                <a:gd name="connsiteY92" fmla="*/ 962667 h 1725407"/>
                <a:gd name="connsiteX93" fmla="*/ 597781 w 1629088"/>
                <a:gd name="connsiteY93" fmla="*/ 962667 h 1725407"/>
                <a:gd name="connsiteX94" fmla="*/ 617350 w 1629088"/>
                <a:gd name="connsiteY94" fmla="*/ 975831 h 1725407"/>
                <a:gd name="connsiteX95" fmla="*/ 649085 w 1629088"/>
                <a:gd name="connsiteY95" fmla="*/ 1053169 h 1725407"/>
                <a:gd name="connsiteX96" fmla="*/ 644442 w 1629088"/>
                <a:gd name="connsiteY96" fmla="*/ 1076205 h 1725407"/>
                <a:gd name="connsiteX97" fmla="*/ 584382 w 1629088"/>
                <a:gd name="connsiteY97" fmla="*/ 1136265 h 1725407"/>
                <a:gd name="connsiteX98" fmla="*/ 669124 w 1629088"/>
                <a:gd name="connsiteY98" fmla="*/ 1221067 h 1725407"/>
                <a:gd name="connsiteX99" fmla="*/ 729537 w 1629088"/>
                <a:gd name="connsiteY99" fmla="*/ 1160654 h 1725407"/>
                <a:gd name="connsiteX100" fmla="*/ 752691 w 1629088"/>
                <a:gd name="connsiteY100" fmla="*/ 1156129 h 1725407"/>
                <a:gd name="connsiteX101" fmla="*/ 829794 w 1629088"/>
                <a:gd name="connsiteY101" fmla="*/ 1188451 h 1725407"/>
                <a:gd name="connsiteX102" fmla="*/ 842782 w 1629088"/>
                <a:gd name="connsiteY102" fmla="*/ 1207962 h 1725407"/>
                <a:gd name="connsiteX103" fmla="*/ 842723 w 1629088"/>
                <a:gd name="connsiteY103" fmla="*/ 1292880 h 1725407"/>
                <a:gd name="connsiteX104" fmla="*/ 842723 w 1629088"/>
                <a:gd name="connsiteY104" fmla="*/ 1292880 h 1725407"/>
                <a:gd name="connsiteX105" fmla="*/ 902665 w 1629088"/>
                <a:gd name="connsiteY105" fmla="*/ 1100124 h 1725407"/>
                <a:gd name="connsiteX106" fmla="*/ 705207 w 1629088"/>
                <a:gd name="connsiteY106" fmla="*/ 902665 h 1725407"/>
                <a:gd name="connsiteX107" fmla="*/ 902665 w 1629088"/>
                <a:gd name="connsiteY107" fmla="*/ 705207 h 1725407"/>
                <a:gd name="connsiteX108" fmla="*/ 1100124 w 1629088"/>
                <a:gd name="connsiteY108" fmla="*/ 902665 h 1725407"/>
                <a:gd name="connsiteX109" fmla="*/ 902665 w 1629088"/>
                <a:gd name="connsiteY109" fmla="*/ 1100124 h 1725407"/>
                <a:gd name="connsiteX110" fmla="*/ 902665 w 1629088"/>
                <a:gd name="connsiteY110" fmla="*/ 747520 h 1725407"/>
                <a:gd name="connsiteX111" fmla="*/ 747520 w 1629088"/>
                <a:gd name="connsiteY111" fmla="*/ 902665 h 1725407"/>
                <a:gd name="connsiteX112" fmla="*/ 902665 w 1629088"/>
                <a:gd name="connsiteY112" fmla="*/ 1057811 h 1725407"/>
                <a:gd name="connsiteX113" fmla="*/ 1057811 w 1629088"/>
                <a:gd name="connsiteY113" fmla="*/ 902665 h 1725407"/>
                <a:gd name="connsiteX114" fmla="*/ 902665 w 1629088"/>
                <a:gd name="connsiteY114" fmla="*/ 747520 h 1725407"/>
                <a:gd name="connsiteX115" fmla="*/ 491294 w 1629088"/>
                <a:gd name="connsiteY115" fmla="*/ 1410415 h 1725407"/>
                <a:gd name="connsiteX116" fmla="*/ 218614 w 1629088"/>
                <a:gd name="connsiteY116" fmla="*/ 1725407 h 1725407"/>
                <a:gd name="connsiteX117" fmla="*/ 176302 w 1629088"/>
                <a:gd name="connsiteY117" fmla="*/ 1725407 h 1725407"/>
                <a:gd name="connsiteX118" fmla="*/ 176302 w 1629088"/>
                <a:gd name="connsiteY118" fmla="*/ 1410415 h 1725407"/>
                <a:gd name="connsiteX119" fmla="*/ 491294 w 1629088"/>
                <a:gd name="connsiteY119" fmla="*/ 1410415 h 1725407"/>
                <a:gd name="connsiteX120" fmla="*/ 42312 w 1629088"/>
                <a:gd name="connsiteY120" fmla="*/ 902665 h 1725407"/>
                <a:gd name="connsiteX121" fmla="*/ 0 w 1629088"/>
                <a:gd name="connsiteY121" fmla="*/ 902665 h 1725407"/>
                <a:gd name="connsiteX122" fmla="*/ 902665 w 1629088"/>
                <a:gd name="connsiteY122" fmla="*/ 0 h 1725407"/>
                <a:gd name="connsiteX123" fmla="*/ 1586717 w 1629088"/>
                <a:gd name="connsiteY123" fmla="*/ 313641 h 1725407"/>
                <a:gd name="connsiteX124" fmla="*/ 1586717 w 1629088"/>
                <a:gd name="connsiteY124" fmla="*/ 79924 h 1725407"/>
                <a:gd name="connsiteX125" fmla="*/ 1629088 w 1629088"/>
                <a:gd name="connsiteY125" fmla="*/ 79924 h 1725407"/>
                <a:gd name="connsiteX126" fmla="*/ 1629088 w 1629088"/>
                <a:gd name="connsiteY126" fmla="*/ 394916 h 1725407"/>
                <a:gd name="connsiteX127" fmla="*/ 1314036 w 1629088"/>
                <a:gd name="connsiteY127" fmla="*/ 394916 h 1725407"/>
                <a:gd name="connsiteX128" fmla="*/ 1314036 w 1629088"/>
                <a:gd name="connsiteY128" fmla="*/ 352604 h 1725407"/>
                <a:gd name="connsiteX129" fmla="*/ 1564209 w 1629088"/>
                <a:gd name="connsiteY129" fmla="*/ 352604 h 1725407"/>
                <a:gd name="connsiteX130" fmla="*/ 902665 w 1629088"/>
                <a:gd name="connsiteY130" fmla="*/ 42312 h 1725407"/>
                <a:gd name="connsiteX131" fmla="*/ 42312 w 1629088"/>
                <a:gd name="connsiteY131" fmla="*/ 902665 h 1725407"/>
                <a:gd name="connsiteX0" fmla="*/ 983764 w 1629088"/>
                <a:gd name="connsiteY0" fmla="*/ 1335193 h 1725407"/>
                <a:gd name="connsiteX1" fmla="*/ 821567 w 1629088"/>
                <a:gd name="connsiteY1" fmla="*/ 1335193 h 1725407"/>
                <a:gd name="connsiteX2" fmla="*/ 800410 w 1629088"/>
                <a:gd name="connsiteY2" fmla="*/ 1314036 h 1725407"/>
                <a:gd name="connsiteX3" fmla="*/ 800410 w 1629088"/>
                <a:gd name="connsiteY3" fmla="*/ 1221948 h 1725407"/>
                <a:gd name="connsiteX4" fmla="*/ 749342 w 1629088"/>
                <a:gd name="connsiteY4" fmla="*/ 1200616 h 1725407"/>
                <a:gd name="connsiteX5" fmla="*/ 684051 w 1629088"/>
                <a:gd name="connsiteY5" fmla="*/ 1265906 h 1725407"/>
                <a:gd name="connsiteX6" fmla="*/ 669124 w 1629088"/>
                <a:gd name="connsiteY6" fmla="*/ 1272077 h 1725407"/>
                <a:gd name="connsiteX7" fmla="*/ 669124 w 1629088"/>
                <a:gd name="connsiteY7" fmla="*/ 1272077 h 1725407"/>
                <a:gd name="connsiteX8" fmla="*/ 654197 w 1629088"/>
                <a:gd name="connsiteY8" fmla="*/ 1265906 h 1725407"/>
                <a:gd name="connsiteX9" fmla="*/ 539484 w 1629088"/>
                <a:gd name="connsiteY9" fmla="*/ 1151192 h 1725407"/>
                <a:gd name="connsiteX10" fmla="*/ 539484 w 1629088"/>
                <a:gd name="connsiteY10" fmla="*/ 1121221 h 1725407"/>
                <a:gd name="connsiteX11" fmla="*/ 604598 w 1629088"/>
                <a:gd name="connsiteY11" fmla="*/ 1056166 h 1725407"/>
                <a:gd name="connsiteX12" fmla="*/ 583618 w 1629088"/>
                <a:gd name="connsiteY12" fmla="*/ 1004979 h 1725407"/>
                <a:gd name="connsiteX13" fmla="*/ 491294 w 1629088"/>
                <a:gd name="connsiteY13" fmla="*/ 1004979 h 1725407"/>
                <a:gd name="connsiteX14" fmla="*/ 470138 w 1629088"/>
                <a:gd name="connsiteY14" fmla="*/ 983823 h 1725407"/>
                <a:gd name="connsiteX15" fmla="*/ 470138 w 1629088"/>
                <a:gd name="connsiteY15" fmla="*/ 821625 h 1725407"/>
                <a:gd name="connsiteX16" fmla="*/ 491294 w 1629088"/>
                <a:gd name="connsiteY16" fmla="*/ 800469 h 1725407"/>
                <a:gd name="connsiteX17" fmla="*/ 583383 w 1629088"/>
                <a:gd name="connsiteY17" fmla="*/ 800469 h 1725407"/>
                <a:gd name="connsiteX18" fmla="*/ 604715 w 1629088"/>
                <a:gd name="connsiteY18" fmla="*/ 749400 h 1725407"/>
                <a:gd name="connsiteX19" fmla="*/ 539484 w 1629088"/>
                <a:gd name="connsiteY19" fmla="*/ 684051 h 1725407"/>
                <a:gd name="connsiteX20" fmla="*/ 539484 w 1629088"/>
                <a:gd name="connsiteY20" fmla="*/ 654139 h 1725407"/>
                <a:gd name="connsiteX21" fmla="*/ 654139 w 1629088"/>
                <a:gd name="connsiteY21" fmla="*/ 539425 h 1725407"/>
                <a:gd name="connsiteX22" fmla="*/ 684051 w 1629088"/>
                <a:gd name="connsiteY22" fmla="*/ 539425 h 1725407"/>
                <a:gd name="connsiteX23" fmla="*/ 749165 w 1629088"/>
                <a:gd name="connsiteY23" fmla="*/ 604598 h 1725407"/>
                <a:gd name="connsiteX24" fmla="*/ 800410 w 1629088"/>
                <a:gd name="connsiteY24" fmla="*/ 583618 h 1725407"/>
                <a:gd name="connsiteX25" fmla="*/ 800410 w 1629088"/>
                <a:gd name="connsiteY25" fmla="*/ 491294 h 1725407"/>
                <a:gd name="connsiteX26" fmla="*/ 821567 w 1629088"/>
                <a:gd name="connsiteY26" fmla="*/ 470138 h 1725407"/>
                <a:gd name="connsiteX27" fmla="*/ 983764 w 1629088"/>
                <a:gd name="connsiteY27" fmla="*/ 470138 h 1725407"/>
                <a:gd name="connsiteX28" fmla="*/ 1004921 w 1629088"/>
                <a:gd name="connsiteY28" fmla="*/ 491294 h 1725407"/>
                <a:gd name="connsiteX29" fmla="*/ 1004921 w 1629088"/>
                <a:gd name="connsiteY29" fmla="*/ 583383 h 1725407"/>
                <a:gd name="connsiteX30" fmla="*/ 1055931 w 1629088"/>
                <a:gd name="connsiteY30" fmla="*/ 604715 h 1725407"/>
                <a:gd name="connsiteX31" fmla="*/ 1121162 w 1629088"/>
                <a:gd name="connsiteY31" fmla="*/ 539425 h 1725407"/>
                <a:gd name="connsiteX32" fmla="*/ 1151134 w 1629088"/>
                <a:gd name="connsiteY32" fmla="*/ 539425 h 1725407"/>
                <a:gd name="connsiteX33" fmla="*/ 1265847 w 1629088"/>
                <a:gd name="connsiteY33" fmla="*/ 654139 h 1725407"/>
                <a:gd name="connsiteX34" fmla="*/ 1272018 w 1629088"/>
                <a:gd name="connsiteY34" fmla="*/ 669066 h 1725407"/>
                <a:gd name="connsiteX35" fmla="*/ 1265847 w 1629088"/>
                <a:gd name="connsiteY35" fmla="*/ 683992 h 1725407"/>
                <a:gd name="connsiteX36" fmla="*/ 1200674 w 1629088"/>
                <a:gd name="connsiteY36" fmla="*/ 749107 h 1725407"/>
                <a:gd name="connsiteX37" fmla="*/ 1221654 w 1629088"/>
                <a:gd name="connsiteY37" fmla="*/ 800352 h 1725407"/>
                <a:gd name="connsiteX38" fmla="*/ 1314036 w 1629088"/>
                <a:gd name="connsiteY38" fmla="*/ 800352 h 1725407"/>
                <a:gd name="connsiteX39" fmla="*/ 1335193 w 1629088"/>
                <a:gd name="connsiteY39" fmla="*/ 821508 h 1725407"/>
                <a:gd name="connsiteX40" fmla="*/ 1335193 w 1629088"/>
                <a:gd name="connsiteY40" fmla="*/ 983706 h 1725407"/>
                <a:gd name="connsiteX41" fmla="*/ 1314036 w 1629088"/>
                <a:gd name="connsiteY41" fmla="*/ 1004862 h 1725407"/>
                <a:gd name="connsiteX42" fmla="*/ 1221948 w 1629088"/>
                <a:gd name="connsiteY42" fmla="*/ 1004862 h 1725407"/>
                <a:gd name="connsiteX43" fmla="*/ 1200616 w 1629088"/>
                <a:gd name="connsiteY43" fmla="*/ 1055872 h 1725407"/>
                <a:gd name="connsiteX44" fmla="*/ 1265906 w 1629088"/>
                <a:gd name="connsiteY44" fmla="*/ 1121103 h 1725407"/>
                <a:gd name="connsiteX45" fmla="*/ 1272077 w 1629088"/>
                <a:gd name="connsiteY45" fmla="*/ 1136089 h 1725407"/>
                <a:gd name="connsiteX46" fmla="*/ 1265906 w 1629088"/>
                <a:gd name="connsiteY46" fmla="*/ 1151075 h 1725407"/>
                <a:gd name="connsiteX47" fmla="*/ 1151192 w 1629088"/>
                <a:gd name="connsiteY47" fmla="*/ 1265789 h 1725407"/>
                <a:gd name="connsiteX48" fmla="*/ 1136207 w 1629088"/>
                <a:gd name="connsiteY48" fmla="*/ 1271959 h 1725407"/>
                <a:gd name="connsiteX49" fmla="*/ 1136207 w 1629088"/>
                <a:gd name="connsiteY49" fmla="*/ 1271959 h 1725407"/>
                <a:gd name="connsiteX50" fmla="*/ 1121221 w 1629088"/>
                <a:gd name="connsiteY50" fmla="*/ 1265789 h 1725407"/>
                <a:gd name="connsiteX51" fmla="*/ 1056166 w 1629088"/>
                <a:gd name="connsiteY51" fmla="*/ 1200616 h 1725407"/>
                <a:gd name="connsiteX52" fmla="*/ 1004979 w 1629088"/>
                <a:gd name="connsiteY52" fmla="*/ 1221596 h 1725407"/>
                <a:gd name="connsiteX53" fmla="*/ 1004979 w 1629088"/>
                <a:gd name="connsiteY53" fmla="*/ 1314036 h 1725407"/>
                <a:gd name="connsiteX54" fmla="*/ 983764 w 1629088"/>
                <a:gd name="connsiteY54" fmla="*/ 1335193 h 1725407"/>
                <a:gd name="connsiteX55" fmla="*/ 842723 w 1629088"/>
                <a:gd name="connsiteY55" fmla="*/ 1292880 h 1725407"/>
                <a:gd name="connsiteX56" fmla="*/ 962608 w 1629088"/>
                <a:gd name="connsiteY56" fmla="*/ 1292880 h 1725407"/>
                <a:gd name="connsiteX57" fmla="*/ 962608 w 1629088"/>
                <a:gd name="connsiteY57" fmla="*/ 1207550 h 1725407"/>
                <a:gd name="connsiteX58" fmla="*/ 975772 w 1629088"/>
                <a:gd name="connsiteY58" fmla="*/ 1187981 h 1725407"/>
                <a:gd name="connsiteX59" fmla="*/ 1053110 w 1629088"/>
                <a:gd name="connsiteY59" fmla="*/ 1156246 h 1725407"/>
                <a:gd name="connsiteX60" fmla="*/ 1076146 w 1629088"/>
                <a:gd name="connsiteY60" fmla="*/ 1160830 h 1725407"/>
                <a:gd name="connsiteX61" fmla="*/ 1136207 w 1629088"/>
                <a:gd name="connsiteY61" fmla="*/ 1221008 h 1725407"/>
                <a:gd name="connsiteX62" fmla="*/ 1221008 w 1629088"/>
                <a:gd name="connsiteY62" fmla="*/ 1136207 h 1725407"/>
                <a:gd name="connsiteX63" fmla="*/ 1160595 w 1629088"/>
                <a:gd name="connsiteY63" fmla="*/ 1075911 h 1725407"/>
                <a:gd name="connsiteX64" fmla="*/ 1156070 w 1629088"/>
                <a:gd name="connsiteY64" fmla="*/ 1052757 h 1725407"/>
                <a:gd name="connsiteX65" fmla="*/ 1188392 w 1629088"/>
                <a:gd name="connsiteY65" fmla="*/ 975654 h 1725407"/>
                <a:gd name="connsiteX66" fmla="*/ 1207903 w 1629088"/>
                <a:gd name="connsiteY66" fmla="*/ 962608 h 1725407"/>
                <a:gd name="connsiteX67" fmla="*/ 1292880 w 1629088"/>
                <a:gd name="connsiteY67" fmla="*/ 962608 h 1725407"/>
                <a:gd name="connsiteX68" fmla="*/ 1292880 w 1629088"/>
                <a:gd name="connsiteY68" fmla="*/ 842723 h 1725407"/>
                <a:gd name="connsiteX69" fmla="*/ 1207550 w 1629088"/>
                <a:gd name="connsiteY69" fmla="*/ 842723 h 1725407"/>
                <a:gd name="connsiteX70" fmla="*/ 1187981 w 1629088"/>
                <a:gd name="connsiteY70" fmla="*/ 829618 h 1725407"/>
                <a:gd name="connsiteX71" fmla="*/ 1156246 w 1629088"/>
                <a:gd name="connsiteY71" fmla="*/ 752280 h 1725407"/>
                <a:gd name="connsiteX72" fmla="*/ 1160830 w 1629088"/>
                <a:gd name="connsiteY72" fmla="*/ 729302 h 1725407"/>
                <a:gd name="connsiteX73" fmla="*/ 1221008 w 1629088"/>
                <a:gd name="connsiteY73" fmla="*/ 669183 h 1725407"/>
                <a:gd name="connsiteX74" fmla="*/ 1136207 w 1629088"/>
                <a:gd name="connsiteY74" fmla="*/ 584382 h 1725407"/>
                <a:gd name="connsiteX75" fmla="*/ 1075911 w 1629088"/>
                <a:gd name="connsiteY75" fmla="*/ 644736 h 1725407"/>
                <a:gd name="connsiteX76" fmla="*/ 1052757 w 1629088"/>
                <a:gd name="connsiteY76" fmla="*/ 649320 h 1725407"/>
                <a:gd name="connsiteX77" fmla="*/ 975654 w 1629088"/>
                <a:gd name="connsiteY77" fmla="*/ 617057 h 1725407"/>
                <a:gd name="connsiteX78" fmla="*/ 962608 w 1629088"/>
                <a:gd name="connsiteY78" fmla="*/ 597546 h 1725407"/>
                <a:gd name="connsiteX79" fmla="*/ 962608 w 1629088"/>
                <a:gd name="connsiteY79" fmla="*/ 512451 h 1725407"/>
                <a:gd name="connsiteX80" fmla="*/ 842723 w 1629088"/>
                <a:gd name="connsiteY80" fmla="*/ 512451 h 1725407"/>
                <a:gd name="connsiteX81" fmla="*/ 842723 w 1629088"/>
                <a:gd name="connsiteY81" fmla="*/ 597781 h 1725407"/>
                <a:gd name="connsiteX82" fmla="*/ 829618 w 1629088"/>
                <a:gd name="connsiteY82" fmla="*/ 617350 h 1725407"/>
                <a:gd name="connsiteX83" fmla="*/ 752280 w 1629088"/>
                <a:gd name="connsiteY83" fmla="*/ 649085 h 1725407"/>
                <a:gd name="connsiteX84" fmla="*/ 729302 w 1629088"/>
                <a:gd name="connsiteY84" fmla="*/ 644442 h 1725407"/>
                <a:gd name="connsiteX85" fmla="*/ 669183 w 1629088"/>
                <a:gd name="connsiteY85" fmla="*/ 584323 h 1725407"/>
                <a:gd name="connsiteX86" fmla="*/ 584441 w 1629088"/>
                <a:gd name="connsiteY86" fmla="*/ 669124 h 1725407"/>
                <a:gd name="connsiteX87" fmla="*/ 644795 w 1629088"/>
                <a:gd name="connsiteY87" fmla="*/ 729537 h 1725407"/>
                <a:gd name="connsiteX88" fmla="*/ 649320 w 1629088"/>
                <a:gd name="connsiteY88" fmla="*/ 752691 h 1725407"/>
                <a:gd name="connsiteX89" fmla="*/ 617057 w 1629088"/>
                <a:gd name="connsiteY89" fmla="*/ 829794 h 1725407"/>
                <a:gd name="connsiteX90" fmla="*/ 597546 w 1629088"/>
                <a:gd name="connsiteY90" fmla="*/ 842782 h 1725407"/>
                <a:gd name="connsiteX91" fmla="*/ 512451 w 1629088"/>
                <a:gd name="connsiteY91" fmla="*/ 842782 h 1725407"/>
                <a:gd name="connsiteX92" fmla="*/ 512451 w 1629088"/>
                <a:gd name="connsiteY92" fmla="*/ 962667 h 1725407"/>
                <a:gd name="connsiteX93" fmla="*/ 597781 w 1629088"/>
                <a:gd name="connsiteY93" fmla="*/ 962667 h 1725407"/>
                <a:gd name="connsiteX94" fmla="*/ 617350 w 1629088"/>
                <a:gd name="connsiteY94" fmla="*/ 975831 h 1725407"/>
                <a:gd name="connsiteX95" fmla="*/ 649085 w 1629088"/>
                <a:gd name="connsiteY95" fmla="*/ 1053169 h 1725407"/>
                <a:gd name="connsiteX96" fmla="*/ 644442 w 1629088"/>
                <a:gd name="connsiteY96" fmla="*/ 1076205 h 1725407"/>
                <a:gd name="connsiteX97" fmla="*/ 584382 w 1629088"/>
                <a:gd name="connsiteY97" fmla="*/ 1136265 h 1725407"/>
                <a:gd name="connsiteX98" fmla="*/ 669124 w 1629088"/>
                <a:gd name="connsiteY98" fmla="*/ 1221067 h 1725407"/>
                <a:gd name="connsiteX99" fmla="*/ 729537 w 1629088"/>
                <a:gd name="connsiteY99" fmla="*/ 1160654 h 1725407"/>
                <a:gd name="connsiteX100" fmla="*/ 752691 w 1629088"/>
                <a:gd name="connsiteY100" fmla="*/ 1156129 h 1725407"/>
                <a:gd name="connsiteX101" fmla="*/ 829794 w 1629088"/>
                <a:gd name="connsiteY101" fmla="*/ 1188451 h 1725407"/>
                <a:gd name="connsiteX102" fmla="*/ 842782 w 1629088"/>
                <a:gd name="connsiteY102" fmla="*/ 1207962 h 1725407"/>
                <a:gd name="connsiteX103" fmla="*/ 842723 w 1629088"/>
                <a:gd name="connsiteY103" fmla="*/ 1292880 h 1725407"/>
                <a:gd name="connsiteX104" fmla="*/ 842723 w 1629088"/>
                <a:gd name="connsiteY104" fmla="*/ 1292880 h 1725407"/>
                <a:gd name="connsiteX105" fmla="*/ 902665 w 1629088"/>
                <a:gd name="connsiteY105" fmla="*/ 1100124 h 1725407"/>
                <a:gd name="connsiteX106" fmla="*/ 705207 w 1629088"/>
                <a:gd name="connsiteY106" fmla="*/ 902665 h 1725407"/>
                <a:gd name="connsiteX107" fmla="*/ 902665 w 1629088"/>
                <a:gd name="connsiteY107" fmla="*/ 705207 h 1725407"/>
                <a:gd name="connsiteX108" fmla="*/ 1100124 w 1629088"/>
                <a:gd name="connsiteY108" fmla="*/ 902665 h 1725407"/>
                <a:gd name="connsiteX109" fmla="*/ 902665 w 1629088"/>
                <a:gd name="connsiteY109" fmla="*/ 1100124 h 1725407"/>
                <a:gd name="connsiteX110" fmla="*/ 902665 w 1629088"/>
                <a:gd name="connsiteY110" fmla="*/ 747520 h 1725407"/>
                <a:gd name="connsiteX111" fmla="*/ 747520 w 1629088"/>
                <a:gd name="connsiteY111" fmla="*/ 902665 h 1725407"/>
                <a:gd name="connsiteX112" fmla="*/ 902665 w 1629088"/>
                <a:gd name="connsiteY112" fmla="*/ 1057811 h 1725407"/>
                <a:gd name="connsiteX113" fmla="*/ 1057811 w 1629088"/>
                <a:gd name="connsiteY113" fmla="*/ 902665 h 1725407"/>
                <a:gd name="connsiteX114" fmla="*/ 902665 w 1629088"/>
                <a:gd name="connsiteY114" fmla="*/ 747520 h 1725407"/>
                <a:gd name="connsiteX115" fmla="*/ 176302 w 1629088"/>
                <a:gd name="connsiteY115" fmla="*/ 1410415 h 1725407"/>
                <a:gd name="connsiteX116" fmla="*/ 218614 w 1629088"/>
                <a:gd name="connsiteY116" fmla="*/ 1725407 h 1725407"/>
                <a:gd name="connsiteX117" fmla="*/ 176302 w 1629088"/>
                <a:gd name="connsiteY117" fmla="*/ 1725407 h 1725407"/>
                <a:gd name="connsiteX118" fmla="*/ 176302 w 1629088"/>
                <a:gd name="connsiteY118" fmla="*/ 1410415 h 1725407"/>
                <a:gd name="connsiteX119" fmla="*/ 42312 w 1629088"/>
                <a:gd name="connsiteY119" fmla="*/ 902665 h 1725407"/>
                <a:gd name="connsiteX120" fmla="*/ 0 w 1629088"/>
                <a:gd name="connsiteY120" fmla="*/ 902665 h 1725407"/>
                <a:gd name="connsiteX121" fmla="*/ 902665 w 1629088"/>
                <a:gd name="connsiteY121" fmla="*/ 0 h 1725407"/>
                <a:gd name="connsiteX122" fmla="*/ 1586717 w 1629088"/>
                <a:gd name="connsiteY122" fmla="*/ 313641 h 1725407"/>
                <a:gd name="connsiteX123" fmla="*/ 1586717 w 1629088"/>
                <a:gd name="connsiteY123" fmla="*/ 79924 h 1725407"/>
                <a:gd name="connsiteX124" fmla="*/ 1629088 w 1629088"/>
                <a:gd name="connsiteY124" fmla="*/ 79924 h 1725407"/>
                <a:gd name="connsiteX125" fmla="*/ 1629088 w 1629088"/>
                <a:gd name="connsiteY125" fmla="*/ 394916 h 1725407"/>
                <a:gd name="connsiteX126" fmla="*/ 1314036 w 1629088"/>
                <a:gd name="connsiteY126" fmla="*/ 394916 h 1725407"/>
                <a:gd name="connsiteX127" fmla="*/ 1314036 w 1629088"/>
                <a:gd name="connsiteY127" fmla="*/ 352604 h 1725407"/>
                <a:gd name="connsiteX128" fmla="*/ 1564209 w 1629088"/>
                <a:gd name="connsiteY128" fmla="*/ 352604 h 1725407"/>
                <a:gd name="connsiteX129" fmla="*/ 902665 w 1629088"/>
                <a:gd name="connsiteY129" fmla="*/ 42312 h 1725407"/>
                <a:gd name="connsiteX130" fmla="*/ 42312 w 1629088"/>
                <a:gd name="connsiteY130" fmla="*/ 902665 h 1725407"/>
                <a:gd name="connsiteX0" fmla="*/ 983764 w 1629088"/>
                <a:gd name="connsiteY0" fmla="*/ 1335193 h 1725407"/>
                <a:gd name="connsiteX1" fmla="*/ 821567 w 1629088"/>
                <a:gd name="connsiteY1" fmla="*/ 1335193 h 1725407"/>
                <a:gd name="connsiteX2" fmla="*/ 800410 w 1629088"/>
                <a:gd name="connsiteY2" fmla="*/ 1314036 h 1725407"/>
                <a:gd name="connsiteX3" fmla="*/ 800410 w 1629088"/>
                <a:gd name="connsiteY3" fmla="*/ 1221948 h 1725407"/>
                <a:gd name="connsiteX4" fmla="*/ 749342 w 1629088"/>
                <a:gd name="connsiteY4" fmla="*/ 1200616 h 1725407"/>
                <a:gd name="connsiteX5" fmla="*/ 684051 w 1629088"/>
                <a:gd name="connsiteY5" fmla="*/ 1265906 h 1725407"/>
                <a:gd name="connsiteX6" fmla="*/ 669124 w 1629088"/>
                <a:gd name="connsiteY6" fmla="*/ 1272077 h 1725407"/>
                <a:gd name="connsiteX7" fmla="*/ 669124 w 1629088"/>
                <a:gd name="connsiteY7" fmla="*/ 1272077 h 1725407"/>
                <a:gd name="connsiteX8" fmla="*/ 654197 w 1629088"/>
                <a:gd name="connsiteY8" fmla="*/ 1265906 h 1725407"/>
                <a:gd name="connsiteX9" fmla="*/ 539484 w 1629088"/>
                <a:gd name="connsiteY9" fmla="*/ 1151192 h 1725407"/>
                <a:gd name="connsiteX10" fmla="*/ 539484 w 1629088"/>
                <a:gd name="connsiteY10" fmla="*/ 1121221 h 1725407"/>
                <a:gd name="connsiteX11" fmla="*/ 604598 w 1629088"/>
                <a:gd name="connsiteY11" fmla="*/ 1056166 h 1725407"/>
                <a:gd name="connsiteX12" fmla="*/ 583618 w 1629088"/>
                <a:gd name="connsiteY12" fmla="*/ 1004979 h 1725407"/>
                <a:gd name="connsiteX13" fmla="*/ 491294 w 1629088"/>
                <a:gd name="connsiteY13" fmla="*/ 1004979 h 1725407"/>
                <a:gd name="connsiteX14" fmla="*/ 470138 w 1629088"/>
                <a:gd name="connsiteY14" fmla="*/ 983823 h 1725407"/>
                <a:gd name="connsiteX15" fmla="*/ 470138 w 1629088"/>
                <a:gd name="connsiteY15" fmla="*/ 821625 h 1725407"/>
                <a:gd name="connsiteX16" fmla="*/ 491294 w 1629088"/>
                <a:gd name="connsiteY16" fmla="*/ 800469 h 1725407"/>
                <a:gd name="connsiteX17" fmla="*/ 583383 w 1629088"/>
                <a:gd name="connsiteY17" fmla="*/ 800469 h 1725407"/>
                <a:gd name="connsiteX18" fmla="*/ 604715 w 1629088"/>
                <a:gd name="connsiteY18" fmla="*/ 749400 h 1725407"/>
                <a:gd name="connsiteX19" fmla="*/ 539484 w 1629088"/>
                <a:gd name="connsiteY19" fmla="*/ 684051 h 1725407"/>
                <a:gd name="connsiteX20" fmla="*/ 539484 w 1629088"/>
                <a:gd name="connsiteY20" fmla="*/ 654139 h 1725407"/>
                <a:gd name="connsiteX21" fmla="*/ 654139 w 1629088"/>
                <a:gd name="connsiteY21" fmla="*/ 539425 h 1725407"/>
                <a:gd name="connsiteX22" fmla="*/ 684051 w 1629088"/>
                <a:gd name="connsiteY22" fmla="*/ 539425 h 1725407"/>
                <a:gd name="connsiteX23" fmla="*/ 749165 w 1629088"/>
                <a:gd name="connsiteY23" fmla="*/ 604598 h 1725407"/>
                <a:gd name="connsiteX24" fmla="*/ 800410 w 1629088"/>
                <a:gd name="connsiteY24" fmla="*/ 583618 h 1725407"/>
                <a:gd name="connsiteX25" fmla="*/ 800410 w 1629088"/>
                <a:gd name="connsiteY25" fmla="*/ 491294 h 1725407"/>
                <a:gd name="connsiteX26" fmla="*/ 821567 w 1629088"/>
                <a:gd name="connsiteY26" fmla="*/ 470138 h 1725407"/>
                <a:gd name="connsiteX27" fmla="*/ 983764 w 1629088"/>
                <a:gd name="connsiteY27" fmla="*/ 470138 h 1725407"/>
                <a:gd name="connsiteX28" fmla="*/ 1004921 w 1629088"/>
                <a:gd name="connsiteY28" fmla="*/ 491294 h 1725407"/>
                <a:gd name="connsiteX29" fmla="*/ 1004921 w 1629088"/>
                <a:gd name="connsiteY29" fmla="*/ 583383 h 1725407"/>
                <a:gd name="connsiteX30" fmla="*/ 1055931 w 1629088"/>
                <a:gd name="connsiteY30" fmla="*/ 604715 h 1725407"/>
                <a:gd name="connsiteX31" fmla="*/ 1121162 w 1629088"/>
                <a:gd name="connsiteY31" fmla="*/ 539425 h 1725407"/>
                <a:gd name="connsiteX32" fmla="*/ 1151134 w 1629088"/>
                <a:gd name="connsiteY32" fmla="*/ 539425 h 1725407"/>
                <a:gd name="connsiteX33" fmla="*/ 1265847 w 1629088"/>
                <a:gd name="connsiteY33" fmla="*/ 654139 h 1725407"/>
                <a:gd name="connsiteX34" fmla="*/ 1272018 w 1629088"/>
                <a:gd name="connsiteY34" fmla="*/ 669066 h 1725407"/>
                <a:gd name="connsiteX35" fmla="*/ 1265847 w 1629088"/>
                <a:gd name="connsiteY35" fmla="*/ 683992 h 1725407"/>
                <a:gd name="connsiteX36" fmla="*/ 1200674 w 1629088"/>
                <a:gd name="connsiteY36" fmla="*/ 749107 h 1725407"/>
                <a:gd name="connsiteX37" fmla="*/ 1221654 w 1629088"/>
                <a:gd name="connsiteY37" fmla="*/ 800352 h 1725407"/>
                <a:gd name="connsiteX38" fmla="*/ 1314036 w 1629088"/>
                <a:gd name="connsiteY38" fmla="*/ 800352 h 1725407"/>
                <a:gd name="connsiteX39" fmla="*/ 1335193 w 1629088"/>
                <a:gd name="connsiteY39" fmla="*/ 821508 h 1725407"/>
                <a:gd name="connsiteX40" fmla="*/ 1335193 w 1629088"/>
                <a:gd name="connsiteY40" fmla="*/ 983706 h 1725407"/>
                <a:gd name="connsiteX41" fmla="*/ 1314036 w 1629088"/>
                <a:gd name="connsiteY41" fmla="*/ 1004862 h 1725407"/>
                <a:gd name="connsiteX42" fmla="*/ 1221948 w 1629088"/>
                <a:gd name="connsiteY42" fmla="*/ 1004862 h 1725407"/>
                <a:gd name="connsiteX43" fmla="*/ 1200616 w 1629088"/>
                <a:gd name="connsiteY43" fmla="*/ 1055872 h 1725407"/>
                <a:gd name="connsiteX44" fmla="*/ 1265906 w 1629088"/>
                <a:gd name="connsiteY44" fmla="*/ 1121103 h 1725407"/>
                <a:gd name="connsiteX45" fmla="*/ 1272077 w 1629088"/>
                <a:gd name="connsiteY45" fmla="*/ 1136089 h 1725407"/>
                <a:gd name="connsiteX46" fmla="*/ 1265906 w 1629088"/>
                <a:gd name="connsiteY46" fmla="*/ 1151075 h 1725407"/>
                <a:gd name="connsiteX47" fmla="*/ 1151192 w 1629088"/>
                <a:gd name="connsiteY47" fmla="*/ 1265789 h 1725407"/>
                <a:gd name="connsiteX48" fmla="*/ 1136207 w 1629088"/>
                <a:gd name="connsiteY48" fmla="*/ 1271959 h 1725407"/>
                <a:gd name="connsiteX49" fmla="*/ 1136207 w 1629088"/>
                <a:gd name="connsiteY49" fmla="*/ 1271959 h 1725407"/>
                <a:gd name="connsiteX50" fmla="*/ 1121221 w 1629088"/>
                <a:gd name="connsiteY50" fmla="*/ 1265789 h 1725407"/>
                <a:gd name="connsiteX51" fmla="*/ 1056166 w 1629088"/>
                <a:gd name="connsiteY51" fmla="*/ 1200616 h 1725407"/>
                <a:gd name="connsiteX52" fmla="*/ 1004979 w 1629088"/>
                <a:gd name="connsiteY52" fmla="*/ 1221596 h 1725407"/>
                <a:gd name="connsiteX53" fmla="*/ 1004979 w 1629088"/>
                <a:gd name="connsiteY53" fmla="*/ 1314036 h 1725407"/>
                <a:gd name="connsiteX54" fmla="*/ 983764 w 1629088"/>
                <a:gd name="connsiteY54" fmla="*/ 1335193 h 1725407"/>
                <a:gd name="connsiteX55" fmla="*/ 842723 w 1629088"/>
                <a:gd name="connsiteY55" fmla="*/ 1292880 h 1725407"/>
                <a:gd name="connsiteX56" fmla="*/ 962608 w 1629088"/>
                <a:gd name="connsiteY56" fmla="*/ 1292880 h 1725407"/>
                <a:gd name="connsiteX57" fmla="*/ 962608 w 1629088"/>
                <a:gd name="connsiteY57" fmla="*/ 1207550 h 1725407"/>
                <a:gd name="connsiteX58" fmla="*/ 975772 w 1629088"/>
                <a:gd name="connsiteY58" fmla="*/ 1187981 h 1725407"/>
                <a:gd name="connsiteX59" fmla="*/ 1053110 w 1629088"/>
                <a:gd name="connsiteY59" fmla="*/ 1156246 h 1725407"/>
                <a:gd name="connsiteX60" fmla="*/ 1076146 w 1629088"/>
                <a:gd name="connsiteY60" fmla="*/ 1160830 h 1725407"/>
                <a:gd name="connsiteX61" fmla="*/ 1136207 w 1629088"/>
                <a:gd name="connsiteY61" fmla="*/ 1221008 h 1725407"/>
                <a:gd name="connsiteX62" fmla="*/ 1221008 w 1629088"/>
                <a:gd name="connsiteY62" fmla="*/ 1136207 h 1725407"/>
                <a:gd name="connsiteX63" fmla="*/ 1160595 w 1629088"/>
                <a:gd name="connsiteY63" fmla="*/ 1075911 h 1725407"/>
                <a:gd name="connsiteX64" fmla="*/ 1156070 w 1629088"/>
                <a:gd name="connsiteY64" fmla="*/ 1052757 h 1725407"/>
                <a:gd name="connsiteX65" fmla="*/ 1188392 w 1629088"/>
                <a:gd name="connsiteY65" fmla="*/ 975654 h 1725407"/>
                <a:gd name="connsiteX66" fmla="*/ 1207903 w 1629088"/>
                <a:gd name="connsiteY66" fmla="*/ 962608 h 1725407"/>
                <a:gd name="connsiteX67" fmla="*/ 1292880 w 1629088"/>
                <a:gd name="connsiteY67" fmla="*/ 962608 h 1725407"/>
                <a:gd name="connsiteX68" fmla="*/ 1292880 w 1629088"/>
                <a:gd name="connsiteY68" fmla="*/ 842723 h 1725407"/>
                <a:gd name="connsiteX69" fmla="*/ 1207550 w 1629088"/>
                <a:gd name="connsiteY69" fmla="*/ 842723 h 1725407"/>
                <a:gd name="connsiteX70" fmla="*/ 1187981 w 1629088"/>
                <a:gd name="connsiteY70" fmla="*/ 829618 h 1725407"/>
                <a:gd name="connsiteX71" fmla="*/ 1156246 w 1629088"/>
                <a:gd name="connsiteY71" fmla="*/ 752280 h 1725407"/>
                <a:gd name="connsiteX72" fmla="*/ 1160830 w 1629088"/>
                <a:gd name="connsiteY72" fmla="*/ 729302 h 1725407"/>
                <a:gd name="connsiteX73" fmla="*/ 1221008 w 1629088"/>
                <a:gd name="connsiteY73" fmla="*/ 669183 h 1725407"/>
                <a:gd name="connsiteX74" fmla="*/ 1136207 w 1629088"/>
                <a:gd name="connsiteY74" fmla="*/ 584382 h 1725407"/>
                <a:gd name="connsiteX75" fmla="*/ 1075911 w 1629088"/>
                <a:gd name="connsiteY75" fmla="*/ 644736 h 1725407"/>
                <a:gd name="connsiteX76" fmla="*/ 1052757 w 1629088"/>
                <a:gd name="connsiteY76" fmla="*/ 649320 h 1725407"/>
                <a:gd name="connsiteX77" fmla="*/ 975654 w 1629088"/>
                <a:gd name="connsiteY77" fmla="*/ 617057 h 1725407"/>
                <a:gd name="connsiteX78" fmla="*/ 962608 w 1629088"/>
                <a:gd name="connsiteY78" fmla="*/ 597546 h 1725407"/>
                <a:gd name="connsiteX79" fmla="*/ 962608 w 1629088"/>
                <a:gd name="connsiteY79" fmla="*/ 512451 h 1725407"/>
                <a:gd name="connsiteX80" fmla="*/ 842723 w 1629088"/>
                <a:gd name="connsiteY80" fmla="*/ 512451 h 1725407"/>
                <a:gd name="connsiteX81" fmla="*/ 842723 w 1629088"/>
                <a:gd name="connsiteY81" fmla="*/ 597781 h 1725407"/>
                <a:gd name="connsiteX82" fmla="*/ 829618 w 1629088"/>
                <a:gd name="connsiteY82" fmla="*/ 617350 h 1725407"/>
                <a:gd name="connsiteX83" fmla="*/ 752280 w 1629088"/>
                <a:gd name="connsiteY83" fmla="*/ 649085 h 1725407"/>
                <a:gd name="connsiteX84" fmla="*/ 729302 w 1629088"/>
                <a:gd name="connsiteY84" fmla="*/ 644442 h 1725407"/>
                <a:gd name="connsiteX85" fmla="*/ 669183 w 1629088"/>
                <a:gd name="connsiteY85" fmla="*/ 584323 h 1725407"/>
                <a:gd name="connsiteX86" fmla="*/ 584441 w 1629088"/>
                <a:gd name="connsiteY86" fmla="*/ 669124 h 1725407"/>
                <a:gd name="connsiteX87" fmla="*/ 644795 w 1629088"/>
                <a:gd name="connsiteY87" fmla="*/ 729537 h 1725407"/>
                <a:gd name="connsiteX88" fmla="*/ 649320 w 1629088"/>
                <a:gd name="connsiteY88" fmla="*/ 752691 h 1725407"/>
                <a:gd name="connsiteX89" fmla="*/ 617057 w 1629088"/>
                <a:gd name="connsiteY89" fmla="*/ 829794 h 1725407"/>
                <a:gd name="connsiteX90" fmla="*/ 597546 w 1629088"/>
                <a:gd name="connsiteY90" fmla="*/ 842782 h 1725407"/>
                <a:gd name="connsiteX91" fmla="*/ 512451 w 1629088"/>
                <a:gd name="connsiteY91" fmla="*/ 842782 h 1725407"/>
                <a:gd name="connsiteX92" fmla="*/ 512451 w 1629088"/>
                <a:gd name="connsiteY92" fmla="*/ 962667 h 1725407"/>
                <a:gd name="connsiteX93" fmla="*/ 597781 w 1629088"/>
                <a:gd name="connsiteY93" fmla="*/ 962667 h 1725407"/>
                <a:gd name="connsiteX94" fmla="*/ 617350 w 1629088"/>
                <a:gd name="connsiteY94" fmla="*/ 975831 h 1725407"/>
                <a:gd name="connsiteX95" fmla="*/ 649085 w 1629088"/>
                <a:gd name="connsiteY95" fmla="*/ 1053169 h 1725407"/>
                <a:gd name="connsiteX96" fmla="*/ 644442 w 1629088"/>
                <a:gd name="connsiteY96" fmla="*/ 1076205 h 1725407"/>
                <a:gd name="connsiteX97" fmla="*/ 584382 w 1629088"/>
                <a:gd name="connsiteY97" fmla="*/ 1136265 h 1725407"/>
                <a:gd name="connsiteX98" fmla="*/ 669124 w 1629088"/>
                <a:gd name="connsiteY98" fmla="*/ 1221067 h 1725407"/>
                <a:gd name="connsiteX99" fmla="*/ 729537 w 1629088"/>
                <a:gd name="connsiteY99" fmla="*/ 1160654 h 1725407"/>
                <a:gd name="connsiteX100" fmla="*/ 752691 w 1629088"/>
                <a:gd name="connsiteY100" fmla="*/ 1156129 h 1725407"/>
                <a:gd name="connsiteX101" fmla="*/ 829794 w 1629088"/>
                <a:gd name="connsiteY101" fmla="*/ 1188451 h 1725407"/>
                <a:gd name="connsiteX102" fmla="*/ 842782 w 1629088"/>
                <a:gd name="connsiteY102" fmla="*/ 1207962 h 1725407"/>
                <a:gd name="connsiteX103" fmla="*/ 842723 w 1629088"/>
                <a:gd name="connsiteY103" fmla="*/ 1292880 h 1725407"/>
                <a:gd name="connsiteX104" fmla="*/ 842723 w 1629088"/>
                <a:gd name="connsiteY104" fmla="*/ 1292880 h 1725407"/>
                <a:gd name="connsiteX105" fmla="*/ 902665 w 1629088"/>
                <a:gd name="connsiteY105" fmla="*/ 1100124 h 1725407"/>
                <a:gd name="connsiteX106" fmla="*/ 705207 w 1629088"/>
                <a:gd name="connsiteY106" fmla="*/ 902665 h 1725407"/>
                <a:gd name="connsiteX107" fmla="*/ 902665 w 1629088"/>
                <a:gd name="connsiteY107" fmla="*/ 705207 h 1725407"/>
                <a:gd name="connsiteX108" fmla="*/ 1100124 w 1629088"/>
                <a:gd name="connsiteY108" fmla="*/ 902665 h 1725407"/>
                <a:gd name="connsiteX109" fmla="*/ 902665 w 1629088"/>
                <a:gd name="connsiteY109" fmla="*/ 1100124 h 1725407"/>
                <a:gd name="connsiteX110" fmla="*/ 902665 w 1629088"/>
                <a:gd name="connsiteY110" fmla="*/ 747520 h 1725407"/>
                <a:gd name="connsiteX111" fmla="*/ 747520 w 1629088"/>
                <a:gd name="connsiteY111" fmla="*/ 902665 h 1725407"/>
                <a:gd name="connsiteX112" fmla="*/ 902665 w 1629088"/>
                <a:gd name="connsiteY112" fmla="*/ 1057811 h 1725407"/>
                <a:gd name="connsiteX113" fmla="*/ 1057811 w 1629088"/>
                <a:gd name="connsiteY113" fmla="*/ 902665 h 1725407"/>
                <a:gd name="connsiteX114" fmla="*/ 902665 w 1629088"/>
                <a:gd name="connsiteY114" fmla="*/ 747520 h 1725407"/>
                <a:gd name="connsiteX115" fmla="*/ 176302 w 1629088"/>
                <a:gd name="connsiteY115" fmla="*/ 1725407 h 1725407"/>
                <a:gd name="connsiteX116" fmla="*/ 218614 w 1629088"/>
                <a:gd name="connsiteY116" fmla="*/ 1725407 h 1725407"/>
                <a:gd name="connsiteX117" fmla="*/ 176302 w 1629088"/>
                <a:gd name="connsiteY117" fmla="*/ 1725407 h 1725407"/>
                <a:gd name="connsiteX118" fmla="*/ 42312 w 1629088"/>
                <a:gd name="connsiteY118" fmla="*/ 902665 h 1725407"/>
                <a:gd name="connsiteX119" fmla="*/ 0 w 1629088"/>
                <a:gd name="connsiteY119" fmla="*/ 902665 h 1725407"/>
                <a:gd name="connsiteX120" fmla="*/ 902665 w 1629088"/>
                <a:gd name="connsiteY120" fmla="*/ 0 h 1725407"/>
                <a:gd name="connsiteX121" fmla="*/ 1586717 w 1629088"/>
                <a:gd name="connsiteY121" fmla="*/ 313641 h 1725407"/>
                <a:gd name="connsiteX122" fmla="*/ 1586717 w 1629088"/>
                <a:gd name="connsiteY122" fmla="*/ 79924 h 1725407"/>
                <a:gd name="connsiteX123" fmla="*/ 1629088 w 1629088"/>
                <a:gd name="connsiteY123" fmla="*/ 79924 h 1725407"/>
                <a:gd name="connsiteX124" fmla="*/ 1629088 w 1629088"/>
                <a:gd name="connsiteY124" fmla="*/ 394916 h 1725407"/>
                <a:gd name="connsiteX125" fmla="*/ 1314036 w 1629088"/>
                <a:gd name="connsiteY125" fmla="*/ 394916 h 1725407"/>
                <a:gd name="connsiteX126" fmla="*/ 1314036 w 1629088"/>
                <a:gd name="connsiteY126" fmla="*/ 352604 h 1725407"/>
                <a:gd name="connsiteX127" fmla="*/ 1564209 w 1629088"/>
                <a:gd name="connsiteY127" fmla="*/ 352604 h 1725407"/>
                <a:gd name="connsiteX128" fmla="*/ 902665 w 1629088"/>
                <a:gd name="connsiteY128" fmla="*/ 42312 h 1725407"/>
                <a:gd name="connsiteX129" fmla="*/ 42312 w 1629088"/>
                <a:gd name="connsiteY129" fmla="*/ 902665 h 1725407"/>
                <a:gd name="connsiteX0" fmla="*/ 983764 w 1629088"/>
                <a:gd name="connsiteY0" fmla="*/ 1335193 h 1335193"/>
                <a:gd name="connsiteX1" fmla="*/ 821567 w 1629088"/>
                <a:gd name="connsiteY1" fmla="*/ 1335193 h 1335193"/>
                <a:gd name="connsiteX2" fmla="*/ 800410 w 1629088"/>
                <a:gd name="connsiteY2" fmla="*/ 1314036 h 1335193"/>
                <a:gd name="connsiteX3" fmla="*/ 800410 w 1629088"/>
                <a:gd name="connsiteY3" fmla="*/ 1221948 h 1335193"/>
                <a:gd name="connsiteX4" fmla="*/ 749342 w 1629088"/>
                <a:gd name="connsiteY4" fmla="*/ 1200616 h 1335193"/>
                <a:gd name="connsiteX5" fmla="*/ 684051 w 1629088"/>
                <a:gd name="connsiteY5" fmla="*/ 1265906 h 1335193"/>
                <a:gd name="connsiteX6" fmla="*/ 669124 w 1629088"/>
                <a:gd name="connsiteY6" fmla="*/ 1272077 h 1335193"/>
                <a:gd name="connsiteX7" fmla="*/ 669124 w 1629088"/>
                <a:gd name="connsiteY7" fmla="*/ 1272077 h 1335193"/>
                <a:gd name="connsiteX8" fmla="*/ 654197 w 1629088"/>
                <a:gd name="connsiteY8" fmla="*/ 1265906 h 1335193"/>
                <a:gd name="connsiteX9" fmla="*/ 539484 w 1629088"/>
                <a:gd name="connsiteY9" fmla="*/ 1151192 h 1335193"/>
                <a:gd name="connsiteX10" fmla="*/ 539484 w 1629088"/>
                <a:gd name="connsiteY10" fmla="*/ 1121221 h 1335193"/>
                <a:gd name="connsiteX11" fmla="*/ 604598 w 1629088"/>
                <a:gd name="connsiteY11" fmla="*/ 1056166 h 1335193"/>
                <a:gd name="connsiteX12" fmla="*/ 583618 w 1629088"/>
                <a:gd name="connsiteY12" fmla="*/ 1004979 h 1335193"/>
                <a:gd name="connsiteX13" fmla="*/ 491294 w 1629088"/>
                <a:gd name="connsiteY13" fmla="*/ 1004979 h 1335193"/>
                <a:gd name="connsiteX14" fmla="*/ 470138 w 1629088"/>
                <a:gd name="connsiteY14" fmla="*/ 983823 h 1335193"/>
                <a:gd name="connsiteX15" fmla="*/ 470138 w 1629088"/>
                <a:gd name="connsiteY15" fmla="*/ 821625 h 1335193"/>
                <a:gd name="connsiteX16" fmla="*/ 491294 w 1629088"/>
                <a:gd name="connsiteY16" fmla="*/ 800469 h 1335193"/>
                <a:gd name="connsiteX17" fmla="*/ 583383 w 1629088"/>
                <a:gd name="connsiteY17" fmla="*/ 800469 h 1335193"/>
                <a:gd name="connsiteX18" fmla="*/ 604715 w 1629088"/>
                <a:gd name="connsiteY18" fmla="*/ 749400 h 1335193"/>
                <a:gd name="connsiteX19" fmla="*/ 539484 w 1629088"/>
                <a:gd name="connsiteY19" fmla="*/ 684051 h 1335193"/>
                <a:gd name="connsiteX20" fmla="*/ 539484 w 1629088"/>
                <a:gd name="connsiteY20" fmla="*/ 654139 h 1335193"/>
                <a:gd name="connsiteX21" fmla="*/ 654139 w 1629088"/>
                <a:gd name="connsiteY21" fmla="*/ 539425 h 1335193"/>
                <a:gd name="connsiteX22" fmla="*/ 684051 w 1629088"/>
                <a:gd name="connsiteY22" fmla="*/ 539425 h 1335193"/>
                <a:gd name="connsiteX23" fmla="*/ 749165 w 1629088"/>
                <a:gd name="connsiteY23" fmla="*/ 604598 h 1335193"/>
                <a:gd name="connsiteX24" fmla="*/ 800410 w 1629088"/>
                <a:gd name="connsiteY24" fmla="*/ 583618 h 1335193"/>
                <a:gd name="connsiteX25" fmla="*/ 800410 w 1629088"/>
                <a:gd name="connsiteY25" fmla="*/ 491294 h 1335193"/>
                <a:gd name="connsiteX26" fmla="*/ 821567 w 1629088"/>
                <a:gd name="connsiteY26" fmla="*/ 470138 h 1335193"/>
                <a:gd name="connsiteX27" fmla="*/ 983764 w 1629088"/>
                <a:gd name="connsiteY27" fmla="*/ 470138 h 1335193"/>
                <a:gd name="connsiteX28" fmla="*/ 1004921 w 1629088"/>
                <a:gd name="connsiteY28" fmla="*/ 491294 h 1335193"/>
                <a:gd name="connsiteX29" fmla="*/ 1004921 w 1629088"/>
                <a:gd name="connsiteY29" fmla="*/ 583383 h 1335193"/>
                <a:gd name="connsiteX30" fmla="*/ 1055931 w 1629088"/>
                <a:gd name="connsiteY30" fmla="*/ 604715 h 1335193"/>
                <a:gd name="connsiteX31" fmla="*/ 1121162 w 1629088"/>
                <a:gd name="connsiteY31" fmla="*/ 539425 h 1335193"/>
                <a:gd name="connsiteX32" fmla="*/ 1151134 w 1629088"/>
                <a:gd name="connsiteY32" fmla="*/ 539425 h 1335193"/>
                <a:gd name="connsiteX33" fmla="*/ 1265847 w 1629088"/>
                <a:gd name="connsiteY33" fmla="*/ 654139 h 1335193"/>
                <a:gd name="connsiteX34" fmla="*/ 1272018 w 1629088"/>
                <a:gd name="connsiteY34" fmla="*/ 669066 h 1335193"/>
                <a:gd name="connsiteX35" fmla="*/ 1265847 w 1629088"/>
                <a:gd name="connsiteY35" fmla="*/ 683992 h 1335193"/>
                <a:gd name="connsiteX36" fmla="*/ 1200674 w 1629088"/>
                <a:gd name="connsiteY36" fmla="*/ 749107 h 1335193"/>
                <a:gd name="connsiteX37" fmla="*/ 1221654 w 1629088"/>
                <a:gd name="connsiteY37" fmla="*/ 800352 h 1335193"/>
                <a:gd name="connsiteX38" fmla="*/ 1314036 w 1629088"/>
                <a:gd name="connsiteY38" fmla="*/ 800352 h 1335193"/>
                <a:gd name="connsiteX39" fmla="*/ 1335193 w 1629088"/>
                <a:gd name="connsiteY39" fmla="*/ 821508 h 1335193"/>
                <a:gd name="connsiteX40" fmla="*/ 1335193 w 1629088"/>
                <a:gd name="connsiteY40" fmla="*/ 983706 h 1335193"/>
                <a:gd name="connsiteX41" fmla="*/ 1314036 w 1629088"/>
                <a:gd name="connsiteY41" fmla="*/ 1004862 h 1335193"/>
                <a:gd name="connsiteX42" fmla="*/ 1221948 w 1629088"/>
                <a:gd name="connsiteY42" fmla="*/ 1004862 h 1335193"/>
                <a:gd name="connsiteX43" fmla="*/ 1200616 w 1629088"/>
                <a:gd name="connsiteY43" fmla="*/ 1055872 h 1335193"/>
                <a:gd name="connsiteX44" fmla="*/ 1265906 w 1629088"/>
                <a:gd name="connsiteY44" fmla="*/ 1121103 h 1335193"/>
                <a:gd name="connsiteX45" fmla="*/ 1272077 w 1629088"/>
                <a:gd name="connsiteY45" fmla="*/ 1136089 h 1335193"/>
                <a:gd name="connsiteX46" fmla="*/ 1265906 w 1629088"/>
                <a:gd name="connsiteY46" fmla="*/ 1151075 h 1335193"/>
                <a:gd name="connsiteX47" fmla="*/ 1151192 w 1629088"/>
                <a:gd name="connsiteY47" fmla="*/ 1265789 h 1335193"/>
                <a:gd name="connsiteX48" fmla="*/ 1136207 w 1629088"/>
                <a:gd name="connsiteY48" fmla="*/ 1271959 h 1335193"/>
                <a:gd name="connsiteX49" fmla="*/ 1136207 w 1629088"/>
                <a:gd name="connsiteY49" fmla="*/ 1271959 h 1335193"/>
                <a:gd name="connsiteX50" fmla="*/ 1121221 w 1629088"/>
                <a:gd name="connsiteY50" fmla="*/ 1265789 h 1335193"/>
                <a:gd name="connsiteX51" fmla="*/ 1056166 w 1629088"/>
                <a:gd name="connsiteY51" fmla="*/ 1200616 h 1335193"/>
                <a:gd name="connsiteX52" fmla="*/ 1004979 w 1629088"/>
                <a:gd name="connsiteY52" fmla="*/ 1221596 h 1335193"/>
                <a:gd name="connsiteX53" fmla="*/ 1004979 w 1629088"/>
                <a:gd name="connsiteY53" fmla="*/ 1314036 h 1335193"/>
                <a:gd name="connsiteX54" fmla="*/ 983764 w 1629088"/>
                <a:gd name="connsiteY54" fmla="*/ 1335193 h 1335193"/>
                <a:gd name="connsiteX55" fmla="*/ 842723 w 1629088"/>
                <a:gd name="connsiteY55" fmla="*/ 1292880 h 1335193"/>
                <a:gd name="connsiteX56" fmla="*/ 962608 w 1629088"/>
                <a:gd name="connsiteY56" fmla="*/ 1292880 h 1335193"/>
                <a:gd name="connsiteX57" fmla="*/ 962608 w 1629088"/>
                <a:gd name="connsiteY57" fmla="*/ 1207550 h 1335193"/>
                <a:gd name="connsiteX58" fmla="*/ 975772 w 1629088"/>
                <a:gd name="connsiteY58" fmla="*/ 1187981 h 1335193"/>
                <a:gd name="connsiteX59" fmla="*/ 1053110 w 1629088"/>
                <a:gd name="connsiteY59" fmla="*/ 1156246 h 1335193"/>
                <a:gd name="connsiteX60" fmla="*/ 1076146 w 1629088"/>
                <a:gd name="connsiteY60" fmla="*/ 1160830 h 1335193"/>
                <a:gd name="connsiteX61" fmla="*/ 1136207 w 1629088"/>
                <a:gd name="connsiteY61" fmla="*/ 1221008 h 1335193"/>
                <a:gd name="connsiteX62" fmla="*/ 1221008 w 1629088"/>
                <a:gd name="connsiteY62" fmla="*/ 1136207 h 1335193"/>
                <a:gd name="connsiteX63" fmla="*/ 1160595 w 1629088"/>
                <a:gd name="connsiteY63" fmla="*/ 1075911 h 1335193"/>
                <a:gd name="connsiteX64" fmla="*/ 1156070 w 1629088"/>
                <a:gd name="connsiteY64" fmla="*/ 1052757 h 1335193"/>
                <a:gd name="connsiteX65" fmla="*/ 1188392 w 1629088"/>
                <a:gd name="connsiteY65" fmla="*/ 975654 h 1335193"/>
                <a:gd name="connsiteX66" fmla="*/ 1207903 w 1629088"/>
                <a:gd name="connsiteY66" fmla="*/ 962608 h 1335193"/>
                <a:gd name="connsiteX67" fmla="*/ 1292880 w 1629088"/>
                <a:gd name="connsiteY67" fmla="*/ 962608 h 1335193"/>
                <a:gd name="connsiteX68" fmla="*/ 1292880 w 1629088"/>
                <a:gd name="connsiteY68" fmla="*/ 842723 h 1335193"/>
                <a:gd name="connsiteX69" fmla="*/ 1207550 w 1629088"/>
                <a:gd name="connsiteY69" fmla="*/ 842723 h 1335193"/>
                <a:gd name="connsiteX70" fmla="*/ 1187981 w 1629088"/>
                <a:gd name="connsiteY70" fmla="*/ 829618 h 1335193"/>
                <a:gd name="connsiteX71" fmla="*/ 1156246 w 1629088"/>
                <a:gd name="connsiteY71" fmla="*/ 752280 h 1335193"/>
                <a:gd name="connsiteX72" fmla="*/ 1160830 w 1629088"/>
                <a:gd name="connsiteY72" fmla="*/ 729302 h 1335193"/>
                <a:gd name="connsiteX73" fmla="*/ 1221008 w 1629088"/>
                <a:gd name="connsiteY73" fmla="*/ 669183 h 1335193"/>
                <a:gd name="connsiteX74" fmla="*/ 1136207 w 1629088"/>
                <a:gd name="connsiteY74" fmla="*/ 584382 h 1335193"/>
                <a:gd name="connsiteX75" fmla="*/ 1075911 w 1629088"/>
                <a:gd name="connsiteY75" fmla="*/ 644736 h 1335193"/>
                <a:gd name="connsiteX76" fmla="*/ 1052757 w 1629088"/>
                <a:gd name="connsiteY76" fmla="*/ 649320 h 1335193"/>
                <a:gd name="connsiteX77" fmla="*/ 975654 w 1629088"/>
                <a:gd name="connsiteY77" fmla="*/ 617057 h 1335193"/>
                <a:gd name="connsiteX78" fmla="*/ 962608 w 1629088"/>
                <a:gd name="connsiteY78" fmla="*/ 597546 h 1335193"/>
                <a:gd name="connsiteX79" fmla="*/ 962608 w 1629088"/>
                <a:gd name="connsiteY79" fmla="*/ 512451 h 1335193"/>
                <a:gd name="connsiteX80" fmla="*/ 842723 w 1629088"/>
                <a:gd name="connsiteY80" fmla="*/ 512451 h 1335193"/>
                <a:gd name="connsiteX81" fmla="*/ 842723 w 1629088"/>
                <a:gd name="connsiteY81" fmla="*/ 597781 h 1335193"/>
                <a:gd name="connsiteX82" fmla="*/ 829618 w 1629088"/>
                <a:gd name="connsiteY82" fmla="*/ 617350 h 1335193"/>
                <a:gd name="connsiteX83" fmla="*/ 752280 w 1629088"/>
                <a:gd name="connsiteY83" fmla="*/ 649085 h 1335193"/>
                <a:gd name="connsiteX84" fmla="*/ 729302 w 1629088"/>
                <a:gd name="connsiteY84" fmla="*/ 644442 h 1335193"/>
                <a:gd name="connsiteX85" fmla="*/ 669183 w 1629088"/>
                <a:gd name="connsiteY85" fmla="*/ 584323 h 1335193"/>
                <a:gd name="connsiteX86" fmla="*/ 584441 w 1629088"/>
                <a:gd name="connsiteY86" fmla="*/ 669124 h 1335193"/>
                <a:gd name="connsiteX87" fmla="*/ 644795 w 1629088"/>
                <a:gd name="connsiteY87" fmla="*/ 729537 h 1335193"/>
                <a:gd name="connsiteX88" fmla="*/ 649320 w 1629088"/>
                <a:gd name="connsiteY88" fmla="*/ 752691 h 1335193"/>
                <a:gd name="connsiteX89" fmla="*/ 617057 w 1629088"/>
                <a:gd name="connsiteY89" fmla="*/ 829794 h 1335193"/>
                <a:gd name="connsiteX90" fmla="*/ 597546 w 1629088"/>
                <a:gd name="connsiteY90" fmla="*/ 842782 h 1335193"/>
                <a:gd name="connsiteX91" fmla="*/ 512451 w 1629088"/>
                <a:gd name="connsiteY91" fmla="*/ 842782 h 1335193"/>
                <a:gd name="connsiteX92" fmla="*/ 512451 w 1629088"/>
                <a:gd name="connsiteY92" fmla="*/ 962667 h 1335193"/>
                <a:gd name="connsiteX93" fmla="*/ 597781 w 1629088"/>
                <a:gd name="connsiteY93" fmla="*/ 962667 h 1335193"/>
                <a:gd name="connsiteX94" fmla="*/ 617350 w 1629088"/>
                <a:gd name="connsiteY94" fmla="*/ 975831 h 1335193"/>
                <a:gd name="connsiteX95" fmla="*/ 649085 w 1629088"/>
                <a:gd name="connsiteY95" fmla="*/ 1053169 h 1335193"/>
                <a:gd name="connsiteX96" fmla="*/ 644442 w 1629088"/>
                <a:gd name="connsiteY96" fmla="*/ 1076205 h 1335193"/>
                <a:gd name="connsiteX97" fmla="*/ 584382 w 1629088"/>
                <a:gd name="connsiteY97" fmla="*/ 1136265 h 1335193"/>
                <a:gd name="connsiteX98" fmla="*/ 669124 w 1629088"/>
                <a:gd name="connsiteY98" fmla="*/ 1221067 h 1335193"/>
                <a:gd name="connsiteX99" fmla="*/ 729537 w 1629088"/>
                <a:gd name="connsiteY99" fmla="*/ 1160654 h 1335193"/>
                <a:gd name="connsiteX100" fmla="*/ 752691 w 1629088"/>
                <a:gd name="connsiteY100" fmla="*/ 1156129 h 1335193"/>
                <a:gd name="connsiteX101" fmla="*/ 829794 w 1629088"/>
                <a:gd name="connsiteY101" fmla="*/ 1188451 h 1335193"/>
                <a:gd name="connsiteX102" fmla="*/ 842782 w 1629088"/>
                <a:gd name="connsiteY102" fmla="*/ 1207962 h 1335193"/>
                <a:gd name="connsiteX103" fmla="*/ 842723 w 1629088"/>
                <a:gd name="connsiteY103" fmla="*/ 1292880 h 1335193"/>
                <a:gd name="connsiteX104" fmla="*/ 842723 w 1629088"/>
                <a:gd name="connsiteY104" fmla="*/ 1292880 h 1335193"/>
                <a:gd name="connsiteX105" fmla="*/ 902665 w 1629088"/>
                <a:gd name="connsiteY105" fmla="*/ 1100124 h 1335193"/>
                <a:gd name="connsiteX106" fmla="*/ 705207 w 1629088"/>
                <a:gd name="connsiteY106" fmla="*/ 902665 h 1335193"/>
                <a:gd name="connsiteX107" fmla="*/ 902665 w 1629088"/>
                <a:gd name="connsiteY107" fmla="*/ 705207 h 1335193"/>
                <a:gd name="connsiteX108" fmla="*/ 1100124 w 1629088"/>
                <a:gd name="connsiteY108" fmla="*/ 902665 h 1335193"/>
                <a:gd name="connsiteX109" fmla="*/ 902665 w 1629088"/>
                <a:gd name="connsiteY109" fmla="*/ 1100124 h 1335193"/>
                <a:gd name="connsiteX110" fmla="*/ 902665 w 1629088"/>
                <a:gd name="connsiteY110" fmla="*/ 747520 h 1335193"/>
                <a:gd name="connsiteX111" fmla="*/ 747520 w 1629088"/>
                <a:gd name="connsiteY111" fmla="*/ 902665 h 1335193"/>
                <a:gd name="connsiteX112" fmla="*/ 902665 w 1629088"/>
                <a:gd name="connsiteY112" fmla="*/ 1057811 h 1335193"/>
                <a:gd name="connsiteX113" fmla="*/ 1057811 w 1629088"/>
                <a:gd name="connsiteY113" fmla="*/ 902665 h 1335193"/>
                <a:gd name="connsiteX114" fmla="*/ 902665 w 1629088"/>
                <a:gd name="connsiteY114" fmla="*/ 747520 h 1335193"/>
                <a:gd name="connsiteX115" fmla="*/ 42312 w 1629088"/>
                <a:gd name="connsiteY115" fmla="*/ 902665 h 1335193"/>
                <a:gd name="connsiteX116" fmla="*/ 0 w 1629088"/>
                <a:gd name="connsiteY116" fmla="*/ 902665 h 1335193"/>
                <a:gd name="connsiteX117" fmla="*/ 902665 w 1629088"/>
                <a:gd name="connsiteY117" fmla="*/ 0 h 1335193"/>
                <a:gd name="connsiteX118" fmla="*/ 1586717 w 1629088"/>
                <a:gd name="connsiteY118" fmla="*/ 313641 h 1335193"/>
                <a:gd name="connsiteX119" fmla="*/ 1586717 w 1629088"/>
                <a:gd name="connsiteY119" fmla="*/ 79924 h 1335193"/>
                <a:gd name="connsiteX120" fmla="*/ 1629088 w 1629088"/>
                <a:gd name="connsiteY120" fmla="*/ 79924 h 1335193"/>
                <a:gd name="connsiteX121" fmla="*/ 1629088 w 1629088"/>
                <a:gd name="connsiteY121" fmla="*/ 394916 h 1335193"/>
                <a:gd name="connsiteX122" fmla="*/ 1314036 w 1629088"/>
                <a:gd name="connsiteY122" fmla="*/ 394916 h 1335193"/>
                <a:gd name="connsiteX123" fmla="*/ 1314036 w 1629088"/>
                <a:gd name="connsiteY123" fmla="*/ 352604 h 1335193"/>
                <a:gd name="connsiteX124" fmla="*/ 1564209 w 1629088"/>
                <a:gd name="connsiteY124" fmla="*/ 352604 h 1335193"/>
                <a:gd name="connsiteX125" fmla="*/ 902665 w 1629088"/>
                <a:gd name="connsiteY125" fmla="*/ 42312 h 1335193"/>
                <a:gd name="connsiteX126" fmla="*/ 42312 w 1629088"/>
                <a:gd name="connsiteY126" fmla="*/ 902665 h 1335193"/>
                <a:gd name="connsiteX0" fmla="*/ 983764 w 1629088"/>
                <a:gd name="connsiteY0" fmla="*/ 1335193 h 1335193"/>
                <a:gd name="connsiteX1" fmla="*/ 821567 w 1629088"/>
                <a:gd name="connsiteY1" fmla="*/ 1335193 h 1335193"/>
                <a:gd name="connsiteX2" fmla="*/ 800410 w 1629088"/>
                <a:gd name="connsiteY2" fmla="*/ 1314036 h 1335193"/>
                <a:gd name="connsiteX3" fmla="*/ 800410 w 1629088"/>
                <a:gd name="connsiteY3" fmla="*/ 1221948 h 1335193"/>
                <a:gd name="connsiteX4" fmla="*/ 749342 w 1629088"/>
                <a:gd name="connsiteY4" fmla="*/ 1200616 h 1335193"/>
                <a:gd name="connsiteX5" fmla="*/ 684051 w 1629088"/>
                <a:gd name="connsiteY5" fmla="*/ 1265906 h 1335193"/>
                <a:gd name="connsiteX6" fmla="*/ 669124 w 1629088"/>
                <a:gd name="connsiteY6" fmla="*/ 1272077 h 1335193"/>
                <a:gd name="connsiteX7" fmla="*/ 669124 w 1629088"/>
                <a:gd name="connsiteY7" fmla="*/ 1272077 h 1335193"/>
                <a:gd name="connsiteX8" fmla="*/ 654197 w 1629088"/>
                <a:gd name="connsiteY8" fmla="*/ 1265906 h 1335193"/>
                <a:gd name="connsiteX9" fmla="*/ 539484 w 1629088"/>
                <a:gd name="connsiteY9" fmla="*/ 1151192 h 1335193"/>
                <a:gd name="connsiteX10" fmla="*/ 539484 w 1629088"/>
                <a:gd name="connsiteY10" fmla="*/ 1121221 h 1335193"/>
                <a:gd name="connsiteX11" fmla="*/ 604598 w 1629088"/>
                <a:gd name="connsiteY11" fmla="*/ 1056166 h 1335193"/>
                <a:gd name="connsiteX12" fmla="*/ 583618 w 1629088"/>
                <a:gd name="connsiteY12" fmla="*/ 1004979 h 1335193"/>
                <a:gd name="connsiteX13" fmla="*/ 491294 w 1629088"/>
                <a:gd name="connsiteY13" fmla="*/ 1004979 h 1335193"/>
                <a:gd name="connsiteX14" fmla="*/ 470138 w 1629088"/>
                <a:gd name="connsiteY14" fmla="*/ 983823 h 1335193"/>
                <a:gd name="connsiteX15" fmla="*/ 470138 w 1629088"/>
                <a:gd name="connsiteY15" fmla="*/ 821625 h 1335193"/>
                <a:gd name="connsiteX16" fmla="*/ 491294 w 1629088"/>
                <a:gd name="connsiteY16" fmla="*/ 800469 h 1335193"/>
                <a:gd name="connsiteX17" fmla="*/ 583383 w 1629088"/>
                <a:gd name="connsiteY17" fmla="*/ 800469 h 1335193"/>
                <a:gd name="connsiteX18" fmla="*/ 604715 w 1629088"/>
                <a:gd name="connsiteY18" fmla="*/ 749400 h 1335193"/>
                <a:gd name="connsiteX19" fmla="*/ 539484 w 1629088"/>
                <a:gd name="connsiteY19" fmla="*/ 684051 h 1335193"/>
                <a:gd name="connsiteX20" fmla="*/ 539484 w 1629088"/>
                <a:gd name="connsiteY20" fmla="*/ 654139 h 1335193"/>
                <a:gd name="connsiteX21" fmla="*/ 654139 w 1629088"/>
                <a:gd name="connsiteY21" fmla="*/ 539425 h 1335193"/>
                <a:gd name="connsiteX22" fmla="*/ 684051 w 1629088"/>
                <a:gd name="connsiteY22" fmla="*/ 539425 h 1335193"/>
                <a:gd name="connsiteX23" fmla="*/ 749165 w 1629088"/>
                <a:gd name="connsiteY23" fmla="*/ 604598 h 1335193"/>
                <a:gd name="connsiteX24" fmla="*/ 800410 w 1629088"/>
                <a:gd name="connsiteY24" fmla="*/ 583618 h 1335193"/>
                <a:gd name="connsiteX25" fmla="*/ 800410 w 1629088"/>
                <a:gd name="connsiteY25" fmla="*/ 491294 h 1335193"/>
                <a:gd name="connsiteX26" fmla="*/ 821567 w 1629088"/>
                <a:gd name="connsiteY26" fmla="*/ 470138 h 1335193"/>
                <a:gd name="connsiteX27" fmla="*/ 983764 w 1629088"/>
                <a:gd name="connsiteY27" fmla="*/ 470138 h 1335193"/>
                <a:gd name="connsiteX28" fmla="*/ 1004921 w 1629088"/>
                <a:gd name="connsiteY28" fmla="*/ 491294 h 1335193"/>
                <a:gd name="connsiteX29" fmla="*/ 1004921 w 1629088"/>
                <a:gd name="connsiteY29" fmla="*/ 583383 h 1335193"/>
                <a:gd name="connsiteX30" fmla="*/ 1055931 w 1629088"/>
                <a:gd name="connsiteY30" fmla="*/ 604715 h 1335193"/>
                <a:gd name="connsiteX31" fmla="*/ 1121162 w 1629088"/>
                <a:gd name="connsiteY31" fmla="*/ 539425 h 1335193"/>
                <a:gd name="connsiteX32" fmla="*/ 1151134 w 1629088"/>
                <a:gd name="connsiteY32" fmla="*/ 539425 h 1335193"/>
                <a:gd name="connsiteX33" fmla="*/ 1265847 w 1629088"/>
                <a:gd name="connsiteY33" fmla="*/ 654139 h 1335193"/>
                <a:gd name="connsiteX34" fmla="*/ 1272018 w 1629088"/>
                <a:gd name="connsiteY34" fmla="*/ 669066 h 1335193"/>
                <a:gd name="connsiteX35" fmla="*/ 1265847 w 1629088"/>
                <a:gd name="connsiteY35" fmla="*/ 683992 h 1335193"/>
                <a:gd name="connsiteX36" fmla="*/ 1200674 w 1629088"/>
                <a:gd name="connsiteY36" fmla="*/ 749107 h 1335193"/>
                <a:gd name="connsiteX37" fmla="*/ 1221654 w 1629088"/>
                <a:gd name="connsiteY37" fmla="*/ 800352 h 1335193"/>
                <a:gd name="connsiteX38" fmla="*/ 1314036 w 1629088"/>
                <a:gd name="connsiteY38" fmla="*/ 800352 h 1335193"/>
                <a:gd name="connsiteX39" fmla="*/ 1335193 w 1629088"/>
                <a:gd name="connsiteY39" fmla="*/ 821508 h 1335193"/>
                <a:gd name="connsiteX40" fmla="*/ 1335193 w 1629088"/>
                <a:gd name="connsiteY40" fmla="*/ 983706 h 1335193"/>
                <a:gd name="connsiteX41" fmla="*/ 1314036 w 1629088"/>
                <a:gd name="connsiteY41" fmla="*/ 1004862 h 1335193"/>
                <a:gd name="connsiteX42" fmla="*/ 1221948 w 1629088"/>
                <a:gd name="connsiteY42" fmla="*/ 1004862 h 1335193"/>
                <a:gd name="connsiteX43" fmla="*/ 1200616 w 1629088"/>
                <a:gd name="connsiteY43" fmla="*/ 1055872 h 1335193"/>
                <a:gd name="connsiteX44" fmla="*/ 1265906 w 1629088"/>
                <a:gd name="connsiteY44" fmla="*/ 1121103 h 1335193"/>
                <a:gd name="connsiteX45" fmla="*/ 1272077 w 1629088"/>
                <a:gd name="connsiteY45" fmla="*/ 1136089 h 1335193"/>
                <a:gd name="connsiteX46" fmla="*/ 1265906 w 1629088"/>
                <a:gd name="connsiteY46" fmla="*/ 1151075 h 1335193"/>
                <a:gd name="connsiteX47" fmla="*/ 1151192 w 1629088"/>
                <a:gd name="connsiteY47" fmla="*/ 1265789 h 1335193"/>
                <a:gd name="connsiteX48" fmla="*/ 1136207 w 1629088"/>
                <a:gd name="connsiteY48" fmla="*/ 1271959 h 1335193"/>
                <a:gd name="connsiteX49" fmla="*/ 1136207 w 1629088"/>
                <a:gd name="connsiteY49" fmla="*/ 1271959 h 1335193"/>
                <a:gd name="connsiteX50" fmla="*/ 1121221 w 1629088"/>
                <a:gd name="connsiteY50" fmla="*/ 1265789 h 1335193"/>
                <a:gd name="connsiteX51" fmla="*/ 1056166 w 1629088"/>
                <a:gd name="connsiteY51" fmla="*/ 1200616 h 1335193"/>
                <a:gd name="connsiteX52" fmla="*/ 1004979 w 1629088"/>
                <a:gd name="connsiteY52" fmla="*/ 1221596 h 1335193"/>
                <a:gd name="connsiteX53" fmla="*/ 1004979 w 1629088"/>
                <a:gd name="connsiteY53" fmla="*/ 1314036 h 1335193"/>
                <a:gd name="connsiteX54" fmla="*/ 983764 w 1629088"/>
                <a:gd name="connsiteY54" fmla="*/ 1335193 h 1335193"/>
                <a:gd name="connsiteX55" fmla="*/ 842723 w 1629088"/>
                <a:gd name="connsiteY55" fmla="*/ 1292880 h 1335193"/>
                <a:gd name="connsiteX56" fmla="*/ 962608 w 1629088"/>
                <a:gd name="connsiteY56" fmla="*/ 1292880 h 1335193"/>
                <a:gd name="connsiteX57" fmla="*/ 962608 w 1629088"/>
                <a:gd name="connsiteY57" fmla="*/ 1207550 h 1335193"/>
                <a:gd name="connsiteX58" fmla="*/ 975772 w 1629088"/>
                <a:gd name="connsiteY58" fmla="*/ 1187981 h 1335193"/>
                <a:gd name="connsiteX59" fmla="*/ 1053110 w 1629088"/>
                <a:gd name="connsiteY59" fmla="*/ 1156246 h 1335193"/>
                <a:gd name="connsiteX60" fmla="*/ 1076146 w 1629088"/>
                <a:gd name="connsiteY60" fmla="*/ 1160830 h 1335193"/>
                <a:gd name="connsiteX61" fmla="*/ 1136207 w 1629088"/>
                <a:gd name="connsiteY61" fmla="*/ 1221008 h 1335193"/>
                <a:gd name="connsiteX62" fmla="*/ 1221008 w 1629088"/>
                <a:gd name="connsiteY62" fmla="*/ 1136207 h 1335193"/>
                <a:gd name="connsiteX63" fmla="*/ 1160595 w 1629088"/>
                <a:gd name="connsiteY63" fmla="*/ 1075911 h 1335193"/>
                <a:gd name="connsiteX64" fmla="*/ 1156070 w 1629088"/>
                <a:gd name="connsiteY64" fmla="*/ 1052757 h 1335193"/>
                <a:gd name="connsiteX65" fmla="*/ 1188392 w 1629088"/>
                <a:gd name="connsiteY65" fmla="*/ 975654 h 1335193"/>
                <a:gd name="connsiteX66" fmla="*/ 1207903 w 1629088"/>
                <a:gd name="connsiteY66" fmla="*/ 962608 h 1335193"/>
                <a:gd name="connsiteX67" fmla="*/ 1292880 w 1629088"/>
                <a:gd name="connsiteY67" fmla="*/ 962608 h 1335193"/>
                <a:gd name="connsiteX68" fmla="*/ 1292880 w 1629088"/>
                <a:gd name="connsiteY68" fmla="*/ 842723 h 1335193"/>
                <a:gd name="connsiteX69" fmla="*/ 1207550 w 1629088"/>
                <a:gd name="connsiteY69" fmla="*/ 842723 h 1335193"/>
                <a:gd name="connsiteX70" fmla="*/ 1187981 w 1629088"/>
                <a:gd name="connsiteY70" fmla="*/ 829618 h 1335193"/>
                <a:gd name="connsiteX71" fmla="*/ 1156246 w 1629088"/>
                <a:gd name="connsiteY71" fmla="*/ 752280 h 1335193"/>
                <a:gd name="connsiteX72" fmla="*/ 1160830 w 1629088"/>
                <a:gd name="connsiteY72" fmla="*/ 729302 h 1335193"/>
                <a:gd name="connsiteX73" fmla="*/ 1221008 w 1629088"/>
                <a:gd name="connsiteY73" fmla="*/ 669183 h 1335193"/>
                <a:gd name="connsiteX74" fmla="*/ 1136207 w 1629088"/>
                <a:gd name="connsiteY74" fmla="*/ 584382 h 1335193"/>
                <a:gd name="connsiteX75" fmla="*/ 1075911 w 1629088"/>
                <a:gd name="connsiteY75" fmla="*/ 644736 h 1335193"/>
                <a:gd name="connsiteX76" fmla="*/ 1052757 w 1629088"/>
                <a:gd name="connsiteY76" fmla="*/ 649320 h 1335193"/>
                <a:gd name="connsiteX77" fmla="*/ 975654 w 1629088"/>
                <a:gd name="connsiteY77" fmla="*/ 617057 h 1335193"/>
                <a:gd name="connsiteX78" fmla="*/ 962608 w 1629088"/>
                <a:gd name="connsiteY78" fmla="*/ 597546 h 1335193"/>
                <a:gd name="connsiteX79" fmla="*/ 962608 w 1629088"/>
                <a:gd name="connsiteY79" fmla="*/ 512451 h 1335193"/>
                <a:gd name="connsiteX80" fmla="*/ 842723 w 1629088"/>
                <a:gd name="connsiteY80" fmla="*/ 512451 h 1335193"/>
                <a:gd name="connsiteX81" fmla="*/ 842723 w 1629088"/>
                <a:gd name="connsiteY81" fmla="*/ 597781 h 1335193"/>
                <a:gd name="connsiteX82" fmla="*/ 829618 w 1629088"/>
                <a:gd name="connsiteY82" fmla="*/ 617350 h 1335193"/>
                <a:gd name="connsiteX83" fmla="*/ 752280 w 1629088"/>
                <a:gd name="connsiteY83" fmla="*/ 649085 h 1335193"/>
                <a:gd name="connsiteX84" fmla="*/ 729302 w 1629088"/>
                <a:gd name="connsiteY84" fmla="*/ 644442 h 1335193"/>
                <a:gd name="connsiteX85" fmla="*/ 669183 w 1629088"/>
                <a:gd name="connsiteY85" fmla="*/ 584323 h 1335193"/>
                <a:gd name="connsiteX86" fmla="*/ 584441 w 1629088"/>
                <a:gd name="connsiteY86" fmla="*/ 669124 h 1335193"/>
                <a:gd name="connsiteX87" fmla="*/ 644795 w 1629088"/>
                <a:gd name="connsiteY87" fmla="*/ 729537 h 1335193"/>
                <a:gd name="connsiteX88" fmla="*/ 649320 w 1629088"/>
                <a:gd name="connsiteY88" fmla="*/ 752691 h 1335193"/>
                <a:gd name="connsiteX89" fmla="*/ 617057 w 1629088"/>
                <a:gd name="connsiteY89" fmla="*/ 829794 h 1335193"/>
                <a:gd name="connsiteX90" fmla="*/ 597546 w 1629088"/>
                <a:gd name="connsiteY90" fmla="*/ 842782 h 1335193"/>
                <a:gd name="connsiteX91" fmla="*/ 512451 w 1629088"/>
                <a:gd name="connsiteY91" fmla="*/ 842782 h 1335193"/>
                <a:gd name="connsiteX92" fmla="*/ 512451 w 1629088"/>
                <a:gd name="connsiteY92" fmla="*/ 962667 h 1335193"/>
                <a:gd name="connsiteX93" fmla="*/ 597781 w 1629088"/>
                <a:gd name="connsiteY93" fmla="*/ 962667 h 1335193"/>
                <a:gd name="connsiteX94" fmla="*/ 617350 w 1629088"/>
                <a:gd name="connsiteY94" fmla="*/ 975831 h 1335193"/>
                <a:gd name="connsiteX95" fmla="*/ 649085 w 1629088"/>
                <a:gd name="connsiteY95" fmla="*/ 1053169 h 1335193"/>
                <a:gd name="connsiteX96" fmla="*/ 644442 w 1629088"/>
                <a:gd name="connsiteY96" fmla="*/ 1076205 h 1335193"/>
                <a:gd name="connsiteX97" fmla="*/ 584382 w 1629088"/>
                <a:gd name="connsiteY97" fmla="*/ 1136265 h 1335193"/>
                <a:gd name="connsiteX98" fmla="*/ 669124 w 1629088"/>
                <a:gd name="connsiteY98" fmla="*/ 1221067 h 1335193"/>
                <a:gd name="connsiteX99" fmla="*/ 729537 w 1629088"/>
                <a:gd name="connsiteY99" fmla="*/ 1160654 h 1335193"/>
                <a:gd name="connsiteX100" fmla="*/ 752691 w 1629088"/>
                <a:gd name="connsiteY100" fmla="*/ 1156129 h 1335193"/>
                <a:gd name="connsiteX101" fmla="*/ 829794 w 1629088"/>
                <a:gd name="connsiteY101" fmla="*/ 1188451 h 1335193"/>
                <a:gd name="connsiteX102" fmla="*/ 842782 w 1629088"/>
                <a:gd name="connsiteY102" fmla="*/ 1207962 h 1335193"/>
                <a:gd name="connsiteX103" fmla="*/ 842723 w 1629088"/>
                <a:gd name="connsiteY103" fmla="*/ 1292880 h 1335193"/>
                <a:gd name="connsiteX104" fmla="*/ 842723 w 1629088"/>
                <a:gd name="connsiteY104" fmla="*/ 1292880 h 1335193"/>
                <a:gd name="connsiteX105" fmla="*/ 902665 w 1629088"/>
                <a:gd name="connsiteY105" fmla="*/ 1100124 h 1335193"/>
                <a:gd name="connsiteX106" fmla="*/ 705207 w 1629088"/>
                <a:gd name="connsiteY106" fmla="*/ 902665 h 1335193"/>
                <a:gd name="connsiteX107" fmla="*/ 902665 w 1629088"/>
                <a:gd name="connsiteY107" fmla="*/ 705207 h 1335193"/>
                <a:gd name="connsiteX108" fmla="*/ 1100124 w 1629088"/>
                <a:gd name="connsiteY108" fmla="*/ 902665 h 1335193"/>
                <a:gd name="connsiteX109" fmla="*/ 902665 w 1629088"/>
                <a:gd name="connsiteY109" fmla="*/ 1100124 h 1335193"/>
                <a:gd name="connsiteX110" fmla="*/ 902665 w 1629088"/>
                <a:gd name="connsiteY110" fmla="*/ 747520 h 1335193"/>
                <a:gd name="connsiteX111" fmla="*/ 747520 w 1629088"/>
                <a:gd name="connsiteY111" fmla="*/ 902665 h 1335193"/>
                <a:gd name="connsiteX112" fmla="*/ 902665 w 1629088"/>
                <a:gd name="connsiteY112" fmla="*/ 1057811 h 1335193"/>
                <a:gd name="connsiteX113" fmla="*/ 1057811 w 1629088"/>
                <a:gd name="connsiteY113" fmla="*/ 902665 h 1335193"/>
                <a:gd name="connsiteX114" fmla="*/ 902665 w 1629088"/>
                <a:gd name="connsiteY114" fmla="*/ 747520 h 1335193"/>
                <a:gd name="connsiteX115" fmla="*/ 42312 w 1629088"/>
                <a:gd name="connsiteY115" fmla="*/ 902665 h 1335193"/>
                <a:gd name="connsiteX116" fmla="*/ 0 w 1629088"/>
                <a:gd name="connsiteY116" fmla="*/ 902665 h 1335193"/>
                <a:gd name="connsiteX117" fmla="*/ 902665 w 1629088"/>
                <a:gd name="connsiteY117" fmla="*/ 0 h 1335193"/>
                <a:gd name="connsiteX118" fmla="*/ 1586717 w 1629088"/>
                <a:gd name="connsiteY118" fmla="*/ 313641 h 1335193"/>
                <a:gd name="connsiteX119" fmla="*/ 1586717 w 1629088"/>
                <a:gd name="connsiteY119" fmla="*/ 79924 h 1335193"/>
                <a:gd name="connsiteX120" fmla="*/ 1629088 w 1629088"/>
                <a:gd name="connsiteY120" fmla="*/ 79924 h 1335193"/>
                <a:gd name="connsiteX121" fmla="*/ 1629088 w 1629088"/>
                <a:gd name="connsiteY121" fmla="*/ 394916 h 1335193"/>
                <a:gd name="connsiteX122" fmla="*/ 1314036 w 1629088"/>
                <a:gd name="connsiteY122" fmla="*/ 394916 h 1335193"/>
                <a:gd name="connsiteX123" fmla="*/ 1314036 w 1629088"/>
                <a:gd name="connsiteY123" fmla="*/ 352604 h 1335193"/>
                <a:gd name="connsiteX124" fmla="*/ 1564209 w 1629088"/>
                <a:gd name="connsiteY124" fmla="*/ 352604 h 1335193"/>
                <a:gd name="connsiteX125" fmla="*/ 42312 w 1629088"/>
                <a:gd name="connsiteY125" fmla="*/ 902665 h 1335193"/>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42312 w 1629088"/>
                <a:gd name="connsiteY115" fmla="*/ 822741 h 1255269"/>
                <a:gd name="connsiteX116" fmla="*/ 0 w 1629088"/>
                <a:gd name="connsiteY116" fmla="*/ 822741 h 1255269"/>
                <a:gd name="connsiteX117" fmla="*/ 1586717 w 1629088"/>
                <a:gd name="connsiteY117" fmla="*/ 233717 h 1255269"/>
                <a:gd name="connsiteX118" fmla="*/ 1586717 w 1629088"/>
                <a:gd name="connsiteY118" fmla="*/ 0 h 1255269"/>
                <a:gd name="connsiteX119" fmla="*/ 1629088 w 1629088"/>
                <a:gd name="connsiteY119" fmla="*/ 0 h 1255269"/>
                <a:gd name="connsiteX120" fmla="*/ 1629088 w 1629088"/>
                <a:gd name="connsiteY120" fmla="*/ 314992 h 1255269"/>
                <a:gd name="connsiteX121" fmla="*/ 1314036 w 1629088"/>
                <a:gd name="connsiteY121" fmla="*/ 314992 h 1255269"/>
                <a:gd name="connsiteX122" fmla="*/ 1314036 w 1629088"/>
                <a:gd name="connsiteY122" fmla="*/ 272680 h 1255269"/>
                <a:gd name="connsiteX123" fmla="*/ 1564209 w 1629088"/>
                <a:gd name="connsiteY123" fmla="*/ 272680 h 1255269"/>
                <a:gd name="connsiteX124" fmla="*/ 42312 w 1629088"/>
                <a:gd name="connsiteY124" fmla="*/ 822741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42312 w 1629088"/>
                <a:gd name="connsiteY115" fmla="*/ 822741 h 1255269"/>
                <a:gd name="connsiteX116" fmla="*/ 0 w 1629088"/>
                <a:gd name="connsiteY116" fmla="*/ 822741 h 1255269"/>
                <a:gd name="connsiteX117" fmla="*/ 1586717 w 1629088"/>
                <a:gd name="connsiteY117" fmla="*/ 233717 h 1255269"/>
                <a:gd name="connsiteX118" fmla="*/ 1586717 w 1629088"/>
                <a:gd name="connsiteY118" fmla="*/ 0 h 1255269"/>
                <a:gd name="connsiteX119" fmla="*/ 1629088 w 1629088"/>
                <a:gd name="connsiteY119" fmla="*/ 0 h 1255269"/>
                <a:gd name="connsiteX120" fmla="*/ 1629088 w 1629088"/>
                <a:gd name="connsiteY120" fmla="*/ 314992 h 1255269"/>
                <a:gd name="connsiteX121" fmla="*/ 1314036 w 1629088"/>
                <a:gd name="connsiteY121" fmla="*/ 314992 h 1255269"/>
                <a:gd name="connsiteX122" fmla="*/ 1564209 w 1629088"/>
                <a:gd name="connsiteY122" fmla="*/ 272680 h 1255269"/>
                <a:gd name="connsiteX123" fmla="*/ 42312 w 1629088"/>
                <a:gd name="connsiteY123" fmla="*/ 822741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42312 w 1629088"/>
                <a:gd name="connsiteY115" fmla="*/ 822741 h 1255269"/>
                <a:gd name="connsiteX116" fmla="*/ 0 w 1629088"/>
                <a:gd name="connsiteY116" fmla="*/ 822741 h 1255269"/>
                <a:gd name="connsiteX117" fmla="*/ 1586717 w 1629088"/>
                <a:gd name="connsiteY117" fmla="*/ 233717 h 1255269"/>
                <a:gd name="connsiteX118" fmla="*/ 1586717 w 1629088"/>
                <a:gd name="connsiteY118" fmla="*/ 0 h 1255269"/>
                <a:gd name="connsiteX119" fmla="*/ 1629088 w 1629088"/>
                <a:gd name="connsiteY119" fmla="*/ 0 h 1255269"/>
                <a:gd name="connsiteX120" fmla="*/ 1629088 w 1629088"/>
                <a:gd name="connsiteY120" fmla="*/ 314992 h 1255269"/>
                <a:gd name="connsiteX121" fmla="*/ 1564209 w 1629088"/>
                <a:gd name="connsiteY121" fmla="*/ 272680 h 1255269"/>
                <a:gd name="connsiteX122" fmla="*/ 42312 w 1629088"/>
                <a:gd name="connsiteY122" fmla="*/ 822741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42312 w 1629088"/>
                <a:gd name="connsiteY115" fmla="*/ 822741 h 1255269"/>
                <a:gd name="connsiteX116" fmla="*/ 0 w 1629088"/>
                <a:gd name="connsiteY116" fmla="*/ 822741 h 1255269"/>
                <a:gd name="connsiteX117" fmla="*/ 1586717 w 1629088"/>
                <a:gd name="connsiteY117" fmla="*/ 233717 h 1255269"/>
                <a:gd name="connsiteX118" fmla="*/ 1586717 w 1629088"/>
                <a:gd name="connsiteY118" fmla="*/ 0 h 1255269"/>
                <a:gd name="connsiteX119" fmla="*/ 1629088 w 1629088"/>
                <a:gd name="connsiteY119" fmla="*/ 0 h 1255269"/>
                <a:gd name="connsiteX120" fmla="*/ 1629088 w 1629088"/>
                <a:gd name="connsiteY120" fmla="*/ 314992 h 1255269"/>
                <a:gd name="connsiteX121" fmla="*/ 42312 w 1629088"/>
                <a:gd name="connsiteY121" fmla="*/ 822741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42312 w 1629088"/>
                <a:gd name="connsiteY115" fmla="*/ 822741 h 1255269"/>
                <a:gd name="connsiteX116" fmla="*/ 0 w 1629088"/>
                <a:gd name="connsiteY116" fmla="*/ 822741 h 1255269"/>
                <a:gd name="connsiteX117" fmla="*/ 1586717 w 1629088"/>
                <a:gd name="connsiteY117" fmla="*/ 0 h 1255269"/>
                <a:gd name="connsiteX118" fmla="*/ 1629088 w 1629088"/>
                <a:gd name="connsiteY118" fmla="*/ 0 h 1255269"/>
                <a:gd name="connsiteX119" fmla="*/ 1629088 w 1629088"/>
                <a:gd name="connsiteY119" fmla="*/ 314992 h 1255269"/>
                <a:gd name="connsiteX120" fmla="*/ 42312 w 1629088"/>
                <a:gd name="connsiteY120" fmla="*/ 822741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42312 w 1629088"/>
                <a:gd name="connsiteY115" fmla="*/ 822741 h 1255269"/>
                <a:gd name="connsiteX116" fmla="*/ 0 w 1629088"/>
                <a:gd name="connsiteY116" fmla="*/ 822741 h 1255269"/>
                <a:gd name="connsiteX117" fmla="*/ 1586717 w 1629088"/>
                <a:gd name="connsiteY117" fmla="*/ 0 h 1255269"/>
                <a:gd name="connsiteX118" fmla="*/ 1629088 w 1629088"/>
                <a:gd name="connsiteY118" fmla="*/ 0 h 1255269"/>
                <a:gd name="connsiteX119" fmla="*/ 42312 w 1629088"/>
                <a:gd name="connsiteY119" fmla="*/ 822741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1629088 w 1629088"/>
                <a:gd name="connsiteY115" fmla="*/ 0 h 1255269"/>
                <a:gd name="connsiteX116" fmla="*/ 0 w 1629088"/>
                <a:gd name="connsiteY116" fmla="*/ 822741 h 1255269"/>
                <a:gd name="connsiteX117" fmla="*/ 1586717 w 1629088"/>
                <a:gd name="connsiteY117" fmla="*/ 0 h 1255269"/>
                <a:gd name="connsiteX118" fmla="*/ 1629088 w 1629088"/>
                <a:gd name="connsiteY118" fmla="*/ 0 h 1255269"/>
                <a:gd name="connsiteX0" fmla="*/ 983764 w 1629088"/>
                <a:gd name="connsiteY0" fmla="*/ 1255269 h 1255269"/>
                <a:gd name="connsiteX1" fmla="*/ 821567 w 1629088"/>
                <a:gd name="connsiteY1" fmla="*/ 1255269 h 1255269"/>
                <a:gd name="connsiteX2" fmla="*/ 800410 w 1629088"/>
                <a:gd name="connsiteY2" fmla="*/ 1234112 h 1255269"/>
                <a:gd name="connsiteX3" fmla="*/ 800410 w 1629088"/>
                <a:gd name="connsiteY3" fmla="*/ 1142024 h 1255269"/>
                <a:gd name="connsiteX4" fmla="*/ 749342 w 1629088"/>
                <a:gd name="connsiteY4" fmla="*/ 1120692 h 1255269"/>
                <a:gd name="connsiteX5" fmla="*/ 684051 w 1629088"/>
                <a:gd name="connsiteY5" fmla="*/ 1185982 h 1255269"/>
                <a:gd name="connsiteX6" fmla="*/ 669124 w 1629088"/>
                <a:gd name="connsiteY6" fmla="*/ 1192153 h 1255269"/>
                <a:gd name="connsiteX7" fmla="*/ 669124 w 1629088"/>
                <a:gd name="connsiteY7" fmla="*/ 1192153 h 1255269"/>
                <a:gd name="connsiteX8" fmla="*/ 654197 w 1629088"/>
                <a:gd name="connsiteY8" fmla="*/ 1185982 h 1255269"/>
                <a:gd name="connsiteX9" fmla="*/ 539484 w 1629088"/>
                <a:gd name="connsiteY9" fmla="*/ 1071268 h 1255269"/>
                <a:gd name="connsiteX10" fmla="*/ 539484 w 1629088"/>
                <a:gd name="connsiteY10" fmla="*/ 1041297 h 1255269"/>
                <a:gd name="connsiteX11" fmla="*/ 604598 w 1629088"/>
                <a:gd name="connsiteY11" fmla="*/ 976242 h 1255269"/>
                <a:gd name="connsiteX12" fmla="*/ 583618 w 1629088"/>
                <a:gd name="connsiteY12" fmla="*/ 925055 h 1255269"/>
                <a:gd name="connsiteX13" fmla="*/ 491294 w 1629088"/>
                <a:gd name="connsiteY13" fmla="*/ 925055 h 1255269"/>
                <a:gd name="connsiteX14" fmla="*/ 470138 w 1629088"/>
                <a:gd name="connsiteY14" fmla="*/ 903899 h 1255269"/>
                <a:gd name="connsiteX15" fmla="*/ 470138 w 1629088"/>
                <a:gd name="connsiteY15" fmla="*/ 741701 h 1255269"/>
                <a:gd name="connsiteX16" fmla="*/ 491294 w 1629088"/>
                <a:gd name="connsiteY16" fmla="*/ 720545 h 1255269"/>
                <a:gd name="connsiteX17" fmla="*/ 583383 w 1629088"/>
                <a:gd name="connsiteY17" fmla="*/ 720545 h 1255269"/>
                <a:gd name="connsiteX18" fmla="*/ 604715 w 1629088"/>
                <a:gd name="connsiteY18" fmla="*/ 669476 h 1255269"/>
                <a:gd name="connsiteX19" fmla="*/ 539484 w 1629088"/>
                <a:gd name="connsiteY19" fmla="*/ 604127 h 1255269"/>
                <a:gd name="connsiteX20" fmla="*/ 539484 w 1629088"/>
                <a:gd name="connsiteY20" fmla="*/ 574215 h 1255269"/>
                <a:gd name="connsiteX21" fmla="*/ 654139 w 1629088"/>
                <a:gd name="connsiteY21" fmla="*/ 459501 h 1255269"/>
                <a:gd name="connsiteX22" fmla="*/ 684051 w 1629088"/>
                <a:gd name="connsiteY22" fmla="*/ 459501 h 1255269"/>
                <a:gd name="connsiteX23" fmla="*/ 749165 w 1629088"/>
                <a:gd name="connsiteY23" fmla="*/ 524674 h 1255269"/>
                <a:gd name="connsiteX24" fmla="*/ 800410 w 1629088"/>
                <a:gd name="connsiteY24" fmla="*/ 503694 h 1255269"/>
                <a:gd name="connsiteX25" fmla="*/ 800410 w 1629088"/>
                <a:gd name="connsiteY25" fmla="*/ 411370 h 1255269"/>
                <a:gd name="connsiteX26" fmla="*/ 821567 w 1629088"/>
                <a:gd name="connsiteY26" fmla="*/ 390214 h 1255269"/>
                <a:gd name="connsiteX27" fmla="*/ 983764 w 1629088"/>
                <a:gd name="connsiteY27" fmla="*/ 390214 h 1255269"/>
                <a:gd name="connsiteX28" fmla="*/ 1004921 w 1629088"/>
                <a:gd name="connsiteY28" fmla="*/ 411370 h 1255269"/>
                <a:gd name="connsiteX29" fmla="*/ 1004921 w 1629088"/>
                <a:gd name="connsiteY29" fmla="*/ 503459 h 1255269"/>
                <a:gd name="connsiteX30" fmla="*/ 1055931 w 1629088"/>
                <a:gd name="connsiteY30" fmla="*/ 524791 h 1255269"/>
                <a:gd name="connsiteX31" fmla="*/ 1121162 w 1629088"/>
                <a:gd name="connsiteY31" fmla="*/ 459501 h 1255269"/>
                <a:gd name="connsiteX32" fmla="*/ 1151134 w 1629088"/>
                <a:gd name="connsiteY32" fmla="*/ 459501 h 1255269"/>
                <a:gd name="connsiteX33" fmla="*/ 1265847 w 1629088"/>
                <a:gd name="connsiteY33" fmla="*/ 574215 h 1255269"/>
                <a:gd name="connsiteX34" fmla="*/ 1272018 w 1629088"/>
                <a:gd name="connsiteY34" fmla="*/ 589142 h 1255269"/>
                <a:gd name="connsiteX35" fmla="*/ 1265847 w 1629088"/>
                <a:gd name="connsiteY35" fmla="*/ 604068 h 1255269"/>
                <a:gd name="connsiteX36" fmla="*/ 1200674 w 1629088"/>
                <a:gd name="connsiteY36" fmla="*/ 669183 h 1255269"/>
                <a:gd name="connsiteX37" fmla="*/ 1221654 w 1629088"/>
                <a:gd name="connsiteY37" fmla="*/ 720428 h 1255269"/>
                <a:gd name="connsiteX38" fmla="*/ 1314036 w 1629088"/>
                <a:gd name="connsiteY38" fmla="*/ 720428 h 1255269"/>
                <a:gd name="connsiteX39" fmla="*/ 1335193 w 1629088"/>
                <a:gd name="connsiteY39" fmla="*/ 741584 h 1255269"/>
                <a:gd name="connsiteX40" fmla="*/ 1335193 w 1629088"/>
                <a:gd name="connsiteY40" fmla="*/ 903782 h 1255269"/>
                <a:gd name="connsiteX41" fmla="*/ 1314036 w 1629088"/>
                <a:gd name="connsiteY41" fmla="*/ 924938 h 1255269"/>
                <a:gd name="connsiteX42" fmla="*/ 1221948 w 1629088"/>
                <a:gd name="connsiteY42" fmla="*/ 924938 h 1255269"/>
                <a:gd name="connsiteX43" fmla="*/ 1200616 w 1629088"/>
                <a:gd name="connsiteY43" fmla="*/ 975948 h 1255269"/>
                <a:gd name="connsiteX44" fmla="*/ 1265906 w 1629088"/>
                <a:gd name="connsiteY44" fmla="*/ 1041179 h 1255269"/>
                <a:gd name="connsiteX45" fmla="*/ 1272077 w 1629088"/>
                <a:gd name="connsiteY45" fmla="*/ 1056165 h 1255269"/>
                <a:gd name="connsiteX46" fmla="*/ 1265906 w 1629088"/>
                <a:gd name="connsiteY46" fmla="*/ 1071151 h 1255269"/>
                <a:gd name="connsiteX47" fmla="*/ 1151192 w 1629088"/>
                <a:gd name="connsiteY47" fmla="*/ 1185865 h 1255269"/>
                <a:gd name="connsiteX48" fmla="*/ 1136207 w 1629088"/>
                <a:gd name="connsiteY48" fmla="*/ 1192035 h 1255269"/>
                <a:gd name="connsiteX49" fmla="*/ 1136207 w 1629088"/>
                <a:gd name="connsiteY49" fmla="*/ 1192035 h 1255269"/>
                <a:gd name="connsiteX50" fmla="*/ 1121221 w 1629088"/>
                <a:gd name="connsiteY50" fmla="*/ 1185865 h 1255269"/>
                <a:gd name="connsiteX51" fmla="*/ 1056166 w 1629088"/>
                <a:gd name="connsiteY51" fmla="*/ 1120692 h 1255269"/>
                <a:gd name="connsiteX52" fmla="*/ 1004979 w 1629088"/>
                <a:gd name="connsiteY52" fmla="*/ 1141672 h 1255269"/>
                <a:gd name="connsiteX53" fmla="*/ 1004979 w 1629088"/>
                <a:gd name="connsiteY53" fmla="*/ 1234112 h 1255269"/>
                <a:gd name="connsiteX54" fmla="*/ 983764 w 1629088"/>
                <a:gd name="connsiteY54" fmla="*/ 1255269 h 1255269"/>
                <a:gd name="connsiteX55" fmla="*/ 842723 w 1629088"/>
                <a:gd name="connsiteY55" fmla="*/ 1212956 h 1255269"/>
                <a:gd name="connsiteX56" fmla="*/ 962608 w 1629088"/>
                <a:gd name="connsiteY56" fmla="*/ 1212956 h 1255269"/>
                <a:gd name="connsiteX57" fmla="*/ 962608 w 1629088"/>
                <a:gd name="connsiteY57" fmla="*/ 1127626 h 1255269"/>
                <a:gd name="connsiteX58" fmla="*/ 975772 w 1629088"/>
                <a:gd name="connsiteY58" fmla="*/ 1108057 h 1255269"/>
                <a:gd name="connsiteX59" fmla="*/ 1053110 w 1629088"/>
                <a:gd name="connsiteY59" fmla="*/ 1076322 h 1255269"/>
                <a:gd name="connsiteX60" fmla="*/ 1076146 w 1629088"/>
                <a:gd name="connsiteY60" fmla="*/ 1080906 h 1255269"/>
                <a:gd name="connsiteX61" fmla="*/ 1136207 w 1629088"/>
                <a:gd name="connsiteY61" fmla="*/ 1141084 h 1255269"/>
                <a:gd name="connsiteX62" fmla="*/ 1221008 w 1629088"/>
                <a:gd name="connsiteY62" fmla="*/ 1056283 h 1255269"/>
                <a:gd name="connsiteX63" fmla="*/ 1160595 w 1629088"/>
                <a:gd name="connsiteY63" fmla="*/ 995987 h 1255269"/>
                <a:gd name="connsiteX64" fmla="*/ 1156070 w 1629088"/>
                <a:gd name="connsiteY64" fmla="*/ 972833 h 1255269"/>
                <a:gd name="connsiteX65" fmla="*/ 1188392 w 1629088"/>
                <a:gd name="connsiteY65" fmla="*/ 895730 h 1255269"/>
                <a:gd name="connsiteX66" fmla="*/ 1207903 w 1629088"/>
                <a:gd name="connsiteY66" fmla="*/ 882684 h 1255269"/>
                <a:gd name="connsiteX67" fmla="*/ 1292880 w 1629088"/>
                <a:gd name="connsiteY67" fmla="*/ 882684 h 1255269"/>
                <a:gd name="connsiteX68" fmla="*/ 1292880 w 1629088"/>
                <a:gd name="connsiteY68" fmla="*/ 762799 h 1255269"/>
                <a:gd name="connsiteX69" fmla="*/ 1207550 w 1629088"/>
                <a:gd name="connsiteY69" fmla="*/ 762799 h 1255269"/>
                <a:gd name="connsiteX70" fmla="*/ 1187981 w 1629088"/>
                <a:gd name="connsiteY70" fmla="*/ 749694 h 1255269"/>
                <a:gd name="connsiteX71" fmla="*/ 1156246 w 1629088"/>
                <a:gd name="connsiteY71" fmla="*/ 672356 h 1255269"/>
                <a:gd name="connsiteX72" fmla="*/ 1160830 w 1629088"/>
                <a:gd name="connsiteY72" fmla="*/ 649378 h 1255269"/>
                <a:gd name="connsiteX73" fmla="*/ 1221008 w 1629088"/>
                <a:gd name="connsiteY73" fmla="*/ 589259 h 1255269"/>
                <a:gd name="connsiteX74" fmla="*/ 1136207 w 1629088"/>
                <a:gd name="connsiteY74" fmla="*/ 504458 h 1255269"/>
                <a:gd name="connsiteX75" fmla="*/ 1075911 w 1629088"/>
                <a:gd name="connsiteY75" fmla="*/ 564812 h 1255269"/>
                <a:gd name="connsiteX76" fmla="*/ 1052757 w 1629088"/>
                <a:gd name="connsiteY76" fmla="*/ 569396 h 1255269"/>
                <a:gd name="connsiteX77" fmla="*/ 975654 w 1629088"/>
                <a:gd name="connsiteY77" fmla="*/ 537133 h 1255269"/>
                <a:gd name="connsiteX78" fmla="*/ 962608 w 1629088"/>
                <a:gd name="connsiteY78" fmla="*/ 517622 h 1255269"/>
                <a:gd name="connsiteX79" fmla="*/ 962608 w 1629088"/>
                <a:gd name="connsiteY79" fmla="*/ 432527 h 1255269"/>
                <a:gd name="connsiteX80" fmla="*/ 842723 w 1629088"/>
                <a:gd name="connsiteY80" fmla="*/ 432527 h 1255269"/>
                <a:gd name="connsiteX81" fmla="*/ 842723 w 1629088"/>
                <a:gd name="connsiteY81" fmla="*/ 517857 h 1255269"/>
                <a:gd name="connsiteX82" fmla="*/ 829618 w 1629088"/>
                <a:gd name="connsiteY82" fmla="*/ 537426 h 1255269"/>
                <a:gd name="connsiteX83" fmla="*/ 752280 w 1629088"/>
                <a:gd name="connsiteY83" fmla="*/ 569161 h 1255269"/>
                <a:gd name="connsiteX84" fmla="*/ 729302 w 1629088"/>
                <a:gd name="connsiteY84" fmla="*/ 564518 h 1255269"/>
                <a:gd name="connsiteX85" fmla="*/ 669183 w 1629088"/>
                <a:gd name="connsiteY85" fmla="*/ 504399 h 1255269"/>
                <a:gd name="connsiteX86" fmla="*/ 584441 w 1629088"/>
                <a:gd name="connsiteY86" fmla="*/ 589200 h 1255269"/>
                <a:gd name="connsiteX87" fmla="*/ 644795 w 1629088"/>
                <a:gd name="connsiteY87" fmla="*/ 649613 h 1255269"/>
                <a:gd name="connsiteX88" fmla="*/ 649320 w 1629088"/>
                <a:gd name="connsiteY88" fmla="*/ 672767 h 1255269"/>
                <a:gd name="connsiteX89" fmla="*/ 617057 w 1629088"/>
                <a:gd name="connsiteY89" fmla="*/ 749870 h 1255269"/>
                <a:gd name="connsiteX90" fmla="*/ 597546 w 1629088"/>
                <a:gd name="connsiteY90" fmla="*/ 762858 h 1255269"/>
                <a:gd name="connsiteX91" fmla="*/ 512451 w 1629088"/>
                <a:gd name="connsiteY91" fmla="*/ 762858 h 1255269"/>
                <a:gd name="connsiteX92" fmla="*/ 512451 w 1629088"/>
                <a:gd name="connsiteY92" fmla="*/ 882743 h 1255269"/>
                <a:gd name="connsiteX93" fmla="*/ 597781 w 1629088"/>
                <a:gd name="connsiteY93" fmla="*/ 882743 h 1255269"/>
                <a:gd name="connsiteX94" fmla="*/ 617350 w 1629088"/>
                <a:gd name="connsiteY94" fmla="*/ 895907 h 1255269"/>
                <a:gd name="connsiteX95" fmla="*/ 649085 w 1629088"/>
                <a:gd name="connsiteY95" fmla="*/ 973245 h 1255269"/>
                <a:gd name="connsiteX96" fmla="*/ 644442 w 1629088"/>
                <a:gd name="connsiteY96" fmla="*/ 996281 h 1255269"/>
                <a:gd name="connsiteX97" fmla="*/ 584382 w 1629088"/>
                <a:gd name="connsiteY97" fmla="*/ 1056341 h 1255269"/>
                <a:gd name="connsiteX98" fmla="*/ 669124 w 1629088"/>
                <a:gd name="connsiteY98" fmla="*/ 1141143 h 1255269"/>
                <a:gd name="connsiteX99" fmla="*/ 729537 w 1629088"/>
                <a:gd name="connsiteY99" fmla="*/ 1080730 h 1255269"/>
                <a:gd name="connsiteX100" fmla="*/ 752691 w 1629088"/>
                <a:gd name="connsiteY100" fmla="*/ 1076205 h 1255269"/>
                <a:gd name="connsiteX101" fmla="*/ 829794 w 1629088"/>
                <a:gd name="connsiteY101" fmla="*/ 1108527 h 1255269"/>
                <a:gd name="connsiteX102" fmla="*/ 842782 w 1629088"/>
                <a:gd name="connsiteY102" fmla="*/ 1128038 h 1255269"/>
                <a:gd name="connsiteX103" fmla="*/ 842723 w 1629088"/>
                <a:gd name="connsiteY103" fmla="*/ 1212956 h 1255269"/>
                <a:gd name="connsiteX104" fmla="*/ 842723 w 1629088"/>
                <a:gd name="connsiteY104" fmla="*/ 1212956 h 1255269"/>
                <a:gd name="connsiteX105" fmla="*/ 902665 w 1629088"/>
                <a:gd name="connsiteY105" fmla="*/ 1020200 h 1255269"/>
                <a:gd name="connsiteX106" fmla="*/ 705207 w 1629088"/>
                <a:gd name="connsiteY106" fmla="*/ 822741 h 1255269"/>
                <a:gd name="connsiteX107" fmla="*/ 902665 w 1629088"/>
                <a:gd name="connsiteY107" fmla="*/ 625283 h 1255269"/>
                <a:gd name="connsiteX108" fmla="*/ 1100124 w 1629088"/>
                <a:gd name="connsiteY108" fmla="*/ 822741 h 1255269"/>
                <a:gd name="connsiteX109" fmla="*/ 902665 w 1629088"/>
                <a:gd name="connsiteY109" fmla="*/ 1020200 h 1255269"/>
                <a:gd name="connsiteX110" fmla="*/ 902665 w 1629088"/>
                <a:gd name="connsiteY110" fmla="*/ 667596 h 1255269"/>
                <a:gd name="connsiteX111" fmla="*/ 747520 w 1629088"/>
                <a:gd name="connsiteY111" fmla="*/ 822741 h 1255269"/>
                <a:gd name="connsiteX112" fmla="*/ 902665 w 1629088"/>
                <a:gd name="connsiteY112" fmla="*/ 977887 h 1255269"/>
                <a:gd name="connsiteX113" fmla="*/ 1057811 w 1629088"/>
                <a:gd name="connsiteY113" fmla="*/ 822741 h 1255269"/>
                <a:gd name="connsiteX114" fmla="*/ 902665 w 1629088"/>
                <a:gd name="connsiteY114" fmla="*/ 667596 h 1255269"/>
                <a:gd name="connsiteX115" fmla="*/ 1629088 w 1629088"/>
                <a:gd name="connsiteY115" fmla="*/ 0 h 1255269"/>
                <a:gd name="connsiteX116" fmla="*/ 0 w 1629088"/>
                <a:gd name="connsiteY116" fmla="*/ 822741 h 1255269"/>
                <a:gd name="connsiteX117" fmla="*/ 1629088 w 1629088"/>
                <a:gd name="connsiteY117" fmla="*/ 0 h 1255269"/>
                <a:gd name="connsiteX0" fmla="*/ 513626 w 865055"/>
                <a:gd name="connsiteY0" fmla="*/ 865055 h 865055"/>
                <a:gd name="connsiteX1" fmla="*/ 351429 w 865055"/>
                <a:gd name="connsiteY1" fmla="*/ 865055 h 865055"/>
                <a:gd name="connsiteX2" fmla="*/ 330272 w 865055"/>
                <a:gd name="connsiteY2" fmla="*/ 843898 h 865055"/>
                <a:gd name="connsiteX3" fmla="*/ 330272 w 865055"/>
                <a:gd name="connsiteY3" fmla="*/ 751810 h 865055"/>
                <a:gd name="connsiteX4" fmla="*/ 279204 w 865055"/>
                <a:gd name="connsiteY4" fmla="*/ 730478 h 865055"/>
                <a:gd name="connsiteX5" fmla="*/ 213913 w 865055"/>
                <a:gd name="connsiteY5" fmla="*/ 795768 h 865055"/>
                <a:gd name="connsiteX6" fmla="*/ 198986 w 865055"/>
                <a:gd name="connsiteY6" fmla="*/ 801939 h 865055"/>
                <a:gd name="connsiteX7" fmla="*/ 198986 w 865055"/>
                <a:gd name="connsiteY7" fmla="*/ 801939 h 865055"/>
                <a:gd name="connsiteX8" fmla="*/ 184059 w 865055"/>
                <a:gd name="connsiteY8" fmla="*/ 795768 h 865055"/>
                <a:gd name="connsiteX9" fmla="*/ 69346 w 865055"/>
                <a:gd name="connsiteY9" fmla="*/ 681054 h 865055"/>
                <a:gd name="connsiteX10" fmla="*/ 69346 w 865055"/>
                <a:gd name="connsiteY10" fmla="*/ 651083 h 865055"/>
                <a:gd name="connsiteX11" fmla="*/ 134460 w 865055"/>
                <a:gd name="connsiteY11" fmla="*/ 586028 h 865055"/>
                <a:gd name="connsiteX12" fmla="*/ 113480 w 865055"/>
                <a:gd name="connsiteY12" fmla="*/ 534841 h 865055"/>
                <a:gd name="connsiteX13" fmla="*/ 21156 w 865055"/>
                <a:gd name="connsiteY13" fmla="*/ 534841 h 865055"/>
                <a:gd name="connsiteX14" fmla="*/ 0 w 865055"/>
                <a:gd name="connsiteY14" fmla="*/ 513685 h 865055"/>
                <a:gd name="connsiteX15" fmla="*/ 0 w 865055"/>
                <a:gd name="connsiteY15" fmla="*/ 351487 h 865055"/>
                <a:gd name="connsiteX16" fmla="*/ 21156 w 865055"/>
                <a:gd name="connsiteY16" fmla="*/ 330331 h 865055"/>
                <a:gd name="connsiteX17" fmla="*/ 113245 w 865055"/>
                <a:gd name="connsiteY17" fmla="*/ 330331 h 865055"/>
                <a:gd name="connsiteX18" fmla="*/ 134577 w 865055"/>
                <a:gd name="connsiteY18" fmla="*/ 279262 h 865055"/>
                <a:gd name="connsiteX19" fmla="*/ 69346 w 865055"/>
                <a:gd name="connsiteY19" fmla="*/ 213913 h 865055"/>
                <a:gd name="connsiteX20" fmla="*/ 69346 w 865055"/>
                <a:gd name="connsiteY20" fmla="*/ 184001 h 865055"/>
                <a:gd name="connsiteX21" fmla="*/ 184001 w 865055"/>
                <a:gd name="connsiteY21" fmla="*/ 69287 h 865055"/>
                <a:gd name="connsiteX22" fmla="*/ 213913 w 865055"/>
                <a:gd name="connsiteY22" fmla="*/ 69287 h 865055"/>
                <a:gd name="connsiteX23" fmla="*/ 279027 w 865055"/>
                <a:gd name="connsiteY23" fmla="*/ 134460 h 865055"/>
                <a:gd name="connsiteX24" fmla="*/ 330272 w 865055"/>
                <a:gd name="connsiteY24" fmla="*/ 113480 h 865055"/>
                <a:gd name="connsiteX25" fmla="*/ 330272 w 865055"/>
                <a:gd name="connsiteY25" fmla="*/ 21156 h 865055"/>
                <a:gd name="connsiteX26" fmla="*/ 351429 w 865055"/>
                <a:gd name="connsiteY26" fmla="*/ 0 h 865055"/>
                <a:gd name="connsiteX27" fmla="*/ 513626 w 865055"/>
                <a:gd name="connsiteY27" fmla="*/ 0 h 865055"/>
                <a:gd name="connsiteX28" fmla="*/ 534783 w 865055"/>
                <a:gd name="connsiteY28" fmla="*/ 21156 h 865055"/>
                <a:gd name="connsiteX29" fmla="*/ 534783 w 865055"/>
                <a:gd name="connsiteY29" fmla="*/ 113245 h 865055"/>
                <a:gd name="connsiteX30" fmla="*/ 585793 w 865055"/>
                <a:gd name="connsiteY30" fmla="*/ 134577 h 865055"/>
                <a:gd name="connsiteX31" fmla="*/ 651024 w 865055"/>
                <a:gd name="connsiteY31" fmla="*/ 69287 h 865055"/>
                <a:gd name="connsiteX32" fmla="*/ 680996 w 865055"/>
                <a:gd name="connsiteY32" fmla="*/ 69287 h 865055"/>
                <a:gd name="connsiteX33" fmla="*/ 795709 w 865055"/>
                <a:gd name="connsiteY33" fmla="*/ 184001 h 865055"/>
                <a:gd name="connsiteX34" fmla="*/ 801880 w 865055"/>
                <a:gd name="connsiteY34" fmla="*/ 198928 h 865055"/>
                <a:gd name="connsiteX35" fmla="*/ 795709 w 865055"/>
                <a:gd name="connsiteY35" fmla="*/ 213854 h 865055"/>
                <a:gd name="connsiteX36" fmla="*/ 730536 w 865055"/>
                <a:gd name="connsiteY36" fmla="*/ 278969 h 865055"/>
                <a:gd name="connsiteX37" fmla="*/ 751516 w 865055"/>
                <a:gd name="connsiteY37" fmla="*/ 330214 h 865055"/>
                <a:gd name="connsiteX38" fmla="*/ 843898 w 865055"/>
                <a:gd name="connsiteY38" fmla="*/ 330214 h 865055"/>
                <a:gd name="connsiteX39" fmla="*/ 865055 w 865055"/>
                <a:gd name="connsiteY39" fmla="*/ 351370 h 865055"/>
                <a:gd name="connsiteX40" fmla="*/ 865055 w 865055"/>
                <a:gd name="connsiteY40" fmla="*/ 513568 h 865055"/>
                <a:gd name="connsiteX41" fmla="*/ 843898 w 865055"/>
                <a:gd name="connsiteY41" fmla="*/ 534724 h 865055"/>
                <a:gd name="connsiteX42" fmla="*/ 751810 w 865055"/>
                <a:gd name="connsiteY42" fmla="*/ 534724 h 865055"/>
                <a:gd name="connsiteX43" fmla="*/ 730478 w 865055"/>
                <a:gd name="connsiteY43" fmla="*/ 585734 h 865055"/>
                <a:gd name="connsiteX44" fmla="*/ 795768 w 865055"/>
                <a:gd name="connsiteY44" fmla="*/ 650965 h 865055"/>
                <a:gd name="connsiteX45" fmla="*/ 801939 w 865055"/>
                <a:gd name="connsiteY45" fmla="*/ 665951 h 865055"/>
                <a:gd name="connsiteX46" fmla="*/ 795768 w 865055"/>
                <a:gd name="connsiteY46" fmla="*/ 680937 h 865055"/>
                <a:gd name="connsiteX47" fmla="*/ 681054 w 865055"/>
                <a:gd name="connsiteY47" fmla="*/ 795651 h 865055"/>
                <a:gd name="connsiteX48" fmla="*/ 666069 w 865055"/>
                <a:gd name="connsiteY48" fmla="*/ 801821 h 865055"/>
                <a:gd name="connsiteX49" fmla="*/ 666069 w 865055"/>
                <a:gd name="connsiteY49" fmla="*/ 801821 h 865055"/>
                <a:gd name="connsiteX50" fmla="*/ 651083 w 865055"/>
                <a:gd name="connsiteY50" fmla="*/ 795651 h 865055"/>
                <a:gd name="connsiteX51" fmla="*/ 586028 w 865055"/>
                <a:gd name="connsiteY51" fmla="*/ 730478 h 865055"/>
                <a:gd name="connsiteX52" fmla="*/ 534841 w 865055"/>
                <a:gd name="connsiteY52" fmla="*/ 751458 h 865055"/>
                <a:gd name="connsiteX53" fmla="*/ 534841 w 865055"/>
                <a:gd name="connsiteY53" fmla="*/ 843898 h 865055"/>
                <a:gd name="connsiteX54" fmla="*/ 513626 w 865055"/>
                <a:gd name="connsiteY54" fmla="*/ 865055 h 865055"/>
                <a:gd name="connsiteX55" fmla="*/ 372585 w 865055"/>
                <a:gd name="connsiteY55" fmla="*/ 822742 h 865055"/>
                <a:gd name="connsiteX56" fmla="*/ 492470 w 865055"/>
                <a:gd name="connsiteY56" fmla="*/ 822742 h 865055"/>
                <a:gd name="connsiteX57" fmla="*/ 492470 w 865055"/>
                <a:gd name="connsiteY57" fmla="*/ 737412 h 865055"/>
                <a:gd name="connsiteX58" fmla="*/ 505634 w 865055"/>
                <a:gd name="connsiteY58" fmla="*/ 717843 h 865055"/>
                <a:gd name="connsiteX59" fmla="*/ 582972 w 865055"/>
                <a:gd name="connsiteY59" fmla="*/ 686108 h 865055"/>
                <a:gd name="connsiteX60" fmla="*/ 606008 w 865055"/>
                <a:gd name="connsiteY60" fmla="*/ 690692 h 865055"/>
                <a:gd name="connsiteX61" fmla="*/ 666069 w 865055"/>
                <a:gd name="connsiteY61" fmla="*/ 750870 h 865055"/>
                <a:gd name="connsiteX62" fmla="*/ 750870 w 865055"/>
                <a:gd name="connsiteY62" fmla="*/ 666069 h 865055"/>
                <a:gd name="connsiteX63" fmla="*/ 690457 w 865055"/>
                <a:gd name="connsiteY63" fmla="*/ 605773 h 865055"/>
                <a:gd name="connsiteX64" fmla="*/ 685932 w 865055"/>
                <a:gd name="connsiteY64" fmla="*/ 582619 h 865055"/>
                <a:gd name="connsiteX65" fmla="*/ 718254 w 865055"/>
                <a:gd name="connsiteY65" fmla="*/ 505516 h 865055"/>
                <a:gd name="connsiteX66" fmla="*/ 737765 w 865055"/>
                <a:gd name="connsiteY66" fmla="*/ 492470 h 865055"/>
                <a:gd name="connsiteX67" fmla="*/ 822742 w 865055"/>
                <a:gd name="connsiteY67" fmla="*/ 492470 h 865055"/>
                <a:gd name="connsiteX68" fmla="*/ 822742 w 865055"/>
                <a:gd name="connsiteY68" fmla="*/ 372585 h 865055"/>
                <a:gd name="connsiteX69" fmla="*/ 737412 w 865055"/>
                <a:gd name="connsiteY69" fmla="*/ 372585 h 865055"/>
                <a:gd name="connsiteX70" fmla="*/ 717843 w 865055"/>
                <a:gd name="connsiteY70" fmla="*/ 359480 h 865055"/>
                <a:gd name="connsiteX71" fmla="*/ 686108 w 865055"/>
                <a:gd name="connsiteY71" fmla="*/ 282142 h 865055"/>
                <a:gd name="connsiteX72" fmla="*/ 690692 w 865055"/>
                <a:gd name="connsiteY72" fmla="*/ 259164 h 865055"/>
                <a:gd name="connsiteX73" fmla="*/ 750870 w 865055"/>
                <a:gd name="connsiteY73" fmla="*/ 199045 h 865055"/>
                <a:gd name="connsiteX74" fmla="*/ 666069 w 865055"/>
                <a:gd name="connsiteY74" fmla="*/ 114244 h 865055"/>
                <a:gd name="connsiteX75" fmla="*/ 605773 w 865055"/>
                <a:gd name="connsiteY75" fmla="*/ 174598 h 865055"/>
                <a:gd name="connsiteX76" fmla="*/ 582619 w 865055"/>
                <a:gd name="connsiteY76" fmla="*/ 179182 h 865055"/>
                <a:gd name="connsiteX77" fmla="*/ 505516 w 865055"/>
                <a:gd name="connsiteY77" fmla="*/ 146919 h 865055"/>
                <a:gd name="connsiteX78" fmla="*/ 492470 w 865055"/>
                <a:gd name="connsiteY78" fmla="*/ 127408 h 865055"/>
                <a:gd name="connsiteX79" fmla="*/ 492470 w 865055"/>
                <a:gd name="connsiteY79" fmla="*/ 42313 h 865055"/>
                <a:gd name="connsiteX80" fmla="*/ 372585 w 865055"/>
                <a:gd name="connsiteY80" fmla="*/ 42313 h 865055"/>
                <a:gd name="connsiteX81" fmla="*/ 372585 w 865055"/>
                <a:gd name="connsiteY81" fmla="*/ 127643 h 865055"/>
                <a:gd name="connsiteX82" fmla="*/ 359480 w 865055"/>
                <a:gd name="connsiteY82" fmla="*/ 147212 h 865055"/>
                <a:gd name="connsiteX83" fmla="*/ 282142 w 865055"/>
                <a:gd name="connsiteY83" fmla="*/ 178947 h 865055"/>
                <a:gd name="connsiteX84" fmla="*/ 259164 w 865055"/>
                <a:gd name="connsiteY84" fmla="*/ 174304 h 865055"/>
                <a:gd name="connsiteX85" fmla="*/ 199045 w 865055"/>
                <a:gd name="connsiteY85" fmla="*/ 114185 h 865055"/>
                <a:gd name="connsiteX86" fmla="*/ 114303 w 865055"/>
                <a:gd name="connsiteY86" fmla="*/ 198986 h 865055"/>
                <a:gd name="connsiteX87" fmla="*/ 174657 w 865055"/>
                <a:gd name="connsiteY87" fmla="*/ 259399 h 865055"/>
                <a:gd name="connsiteX88" fmla="*/ 179182 w 865055"/>
                <a:gd name="connsiteY88" fmla="*/ 282553 h 865055"/>
                <a:gd name="connsiteX89" fmla="*/ 146919 w 865055"/>
                <a:gd name="connsiteY89" fmla="*/ 359656 h 865055"/>
                <a:gd name="connsiteX90" fmla="*/ 127408 w 865055"/>
                <a:gd name="connsiteY90" fmla="*/ 372644 h 865055"/>
                <a:gd name="connsiteX91" fmla="*/ 42313 w 865055"/>
                <a:gd name="connsiteY91" fmla="*/ 372644 h 865055"/>
                <a:gd name="connsiteX92" fmla="*/ 42313 w 865055"/>
                <a:gd name="connsiteY92" fmla="*/ 492529 h 865055"/>
                <a:gd name="connsiteX93" fmla="*/ 127643 w 865055"/>
                <a:gd name="connsiteY93" fmla="*/ 492529 h 865055"/>
                <a:gd name="connsiteX94" fmla="*/ 147212 w 865055"/>
                <a:gd name="connsiteY94" fmla="*/ 505693 h 865055"/>
                <a:gd name="connsiteX95" fmla="*/ 178947 w 865055"/>
                <a:gd name="connsiteY95" fmla="*/ 583031 h 865055"/>
                <a:gd name="connsiteX96" fmla="*/ 174304 w 865055"/>
                <a:gd name="connsiteY96" fmla="*/ 606067 h 865055"/>
                <a:gd name="connsiteX97" fmla="*/ 114244 w 865055"/>
                <a:gd name="connsiteY97" fmla="*/ 666127 h 865055"/>
                <a:gd name="connsiteX98" fmla="*/ 198986 w 865055"/>
                <a:gd name="connsiteY98" fmla="*/ 750929 h 865055"/>
                <a:gd name="connsiteX99" fmla="*/ 259399 w 865055"/>
                <a:gd name="connsiteY99" fmla="*/ 690516 h 865055"/>
                <a:gd name="connsiteX100" fmla="*/ 282553 w 865055"/>
                <a:gd name="connsiteY100" fmla="*/ 685991 h 865055"/>
                <a:gd name="connsiteX101" fmla="*/ 359656 w 865055"/>
                <a:gd name="connsiteY101" fmla="*/ 718313 h 865055"/>
                <a:gd name="connsiteX102" fmla="*/ 372644 w 865055"/>
                <a:gd name="connsiteY102" fmla="*/ 737824 h 865055"/>
                <a:gd name="connsiteX103" fmla="*/ 372585 w 865055"/>
                <a:gd name="connsiteY103" fmla="*/ 822742 h 865055"/>
                <a:gd name="connsiteX104" fmla="*/ 372585 w 865055"/>
                <a:gd name="connsiteY104" fmla="*/ 822742 h 865055"/>
                <a:gd name="connsiteX105" fmla="*/ 432527 w 865055"/>
                <a:gd name="connsiteY105" fmla="*/ 629986 h 865055"/>
                <a:gd name="connsiteX106" fmla="*/ 235069 w 865055"/>
                <a:gd name="connsiteY106" fmla="*/ 432527 h 865055"/>
                <a:gd name="connsiteX107" fmla="*/ 432527 w 865055"/>
                <a:gd name="connsiteY107" fmla="*/ 235069 h 865055"/>
                <a:gd name="connsiteX108" fmla="*/ 629986 w 865055"/>
                <a:gd name="connsiteY108" fmla="*/ 432527 h 865055"/>
                <a:gd name="connsiteX109" fmla="*/ 432527 w 865055"/>
                <a:gd name="connsiteY109" fmla="*/ 629986 h 865055"/>
                <a:gd name="connsiteX110" fmla="*/ 432527 w 865055"/>
                <a:gd name="connsiteY110" fmla="*/ 277382 h 865055"/>
                <a:gd name="connsiteX111" fmla="*/ 277382 w 865055"/>
                <a:gd name="connsiteY111" fmla="*/ 432527 h 865055"/>
                <a:gd name="connsiteX112" fmla="*/ 432527 w 865055"/>
                <a:gd name="connsiteY112" fmla="*/ 587673 h 865055"/>
                <a:gd name="connsiteX113" fmla="*/ 587673 w 865055"/>
                <a:gd name="connsiteY113" fmla="*/ 432527 h 865055"/>
                <a:gd name="connsiteX114" fmla="*/ 432527 w 865055"/>
                <a:gd name="connsiteY114" fmla="*/ 277382 h 865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865055" h="865055">
                  <a:moveTo>
                    <a:pt x="513626" y="865055"/>
                  </a:moveTo>
                  <a:lnTo>
                    <a:pt x="351429" y="865055"/>
                  </a:lnTo>
                  <a:cubicBezTo>
                    <a:pt x="339734" y="865055"/>
                    <a:pt x="330272" y="855593"/>
                    <a:pt x="330272" y="843898"/>
                  </a:cubicBezTo>
                  <a:lnTo>
                    <a:pt x="330272" y="751810"/>
                  </a:lnTo>
                  <a:lnTo>
                    <a:pt x="279204" y="730478"/>
                  </a:lnTo>
                  <a:lnTo>
                    <a:pt x="213913" y="795768"/>
                  </a:lnTo>
                  <a:cubicBezTo>
                    <a:pt x="209976" y="799705"/>
                    <a:pt x="204569" y="801939"/>
                    <a:pt x="198986" y="801939"/>
                  </a:cubicBezTo>
                  <a:lnTo>
                    <a:pt x="198986" y="801939"/>
                  </a:lnTo>
                  <a:cubicBezTo>
                    <a:pt x="193345" y="801939"/>
                    <a:pt x="187997" y="799705"/>
                    <a:pt x="184059" y="795768"/>
                  </a:cubicBezTo>
                  <a:lnTo>
                    <a:pt x="69346" y="681054"/>
                  </a:lnTo>
                  <a:cubicBezTo>
                    <a:pt x="61059" y="672768"/>
                    <a:pt x="61059" y="659369"/>
                    <a:pt x="69346" y="651083"/>
                  </a:cubicBezTo>
                  <a:lnTo>
                    <a:pt x="134460" y="586028"/>
                  </a:lnTo>
                  <a:lnTo>
                    <a:pt x="113480" y="534841"/>
                  </a:lnTo>
                  <a:lnTo>
                    <a:pt x="21156" y="534841"/>
                  </a:lnTo>
                  <a:cubicBezTo>
                    <a:pt x="9462" y="534841"/>
                    <a:pt x="0" y="525380"/>
                    <a:pt x="0" y="513685"/>
                  </a:cubicBezTo>
                  <a:lnTo>
                    <a:pt x="0" y="351487"/>
                  </a:lnTo>
                  <a:cubicBezTo>
                    <a:pt x="0" y="339793"/>
                    <a:pt x="9462" y="330331"/>
                    <a:pt x="21156" y="330331"/>
                  </a:cubicBezTo>
                  <a:lnTo>
                    <a:pt x="113245" y="330331"/>
                  </a:lnTo>
                  <a:lnTo>
                    <a:pt x="134577" y="279262"/>
                  </a:lnTo>
                  <a:lnTo>
                    <a:pt x="69346" y="213913"/>
                  </a:lnTo>
                  <a:cubicBezTo>
                    <a:pt x="61118" y="205627"/>
                    <a:pt x="61118" y="192287"/>
                    <a:pt x="69346" y="184001"/>
                  </a:cubicBezTo>
                  <a:lnTo>
                    <a:pt x="184001" y="69287"/>
                  </a:lnTo>
                  <a:cubicBezTo>
                    <a:pt x="191934" y="61295"/>
                    <a:pt x="205980" y="61295"/>
                    <a:pt x="213913" y="69287"/>
                  </a:cubicBezTo>
                  <a:lnTo>
                    <a:pt x="279027" y="134460"/>
                  </a:lnTo>
                  <a:lnTo>
                    <a:pt x="330272" y="113480"/>
                  </a:lnTo>
                  <a:lnTo>
                    <a:pt x="330272" y="21156"/>
                  </a:lnTo>
                  <a:cubicBezTo>
                    <a:pt x="330272" y="9462"/>
                    <a:pt x="339734" y="0"/>
                    <a:pt x="351429" y="0"/>
                  </a:cubicBezTo>
                  <a:lnTo>
                    <a:pt x="513626" y="0"/>
                  </a:lnTo>
                  <a:cubicBezTo>
                    <a:pt x="525321" y="0"/>
                    <a:pt x="534783" y="9462"/>
                    <a:pt x="534783" y="21156"/>
                  </a:cubicBezTo>
                  <a:lnTo>
                    <a:pt x="534783" y="113245"/>
                  </a:lnTo>
                  <a:lnTo>
                    <a:pt x="585793" y="134577"/>
                  </a:lnTo>
                  <a:lnTo>
                    <a:pt x="651024" y="69287"/>
                  </a:lnTo>
                  <a:cubicBezTo>
                    <a:pt x="658958" y="61353"/>
                    <a:pt x="673062" y="61295"/>
                    <a:pt x="680996" y="69287"/>
                  </a:cubicBezTo>
                  <a:lnTo>
                    <a:pt x="795709" y="184001"/>
                  </a:lnTo>
                  <a:cubicBezTo>
                    <a:pt x="799647" y="187938"/>
                    <a:pt x="801880" y="193345"/>
                    <a:pt x="801880" y="198928"/>
                  </a:cubicBezTo>
                  <a:cubicBezTo>
                    <a:pt x="801880" y="204569"/>
                    <a:pt x="799647" y="209917"/>
                    <a:pt x="795709" y="213854"/>
                  </a:cubicBezTo>
                  <a:lnTo>
                    <a:pt x="730536" y="278969"/>
                  </a:lnTo>
                  <a:lnTo>
                    <a:pt x="751516" y="330214"/>
                  </a:lnTo>
                  <a:lnTo>
                    <a:pt x="843898" y="330214"/>
                  </a:lnTo>
                  <a:cubicBezTo>
                    <a:pt x="855593" y="330214"/>
                    <a:pt x="865055" y="339675"/>
                    <a:pt x="865055" y="351370"/>
                  </a:cubicBezTo>
                  <a:lnTo>
                    <a:pt x="865055" y="513568"/>
                  </a:lnTo>
                  <a:cubicBezTo>
                    <a:pt x="865055" y="525262"/>
                    <a:pt x="855593" y="534724"/>
                    <a:pt x="843898" y="534724"/>
                  </a:cubicBezTo>
                  <a:lnTo>
                    <a:pt x="751810" y="534724"/>
                  </a:lnTo>
                  <a:lnTo>
                    <a:pt x="730478" y="585734"/>
                  </a:lnTo>
                  <a:lnTo>
                    <a:pt x="795768" y="650965"/>
                  </a:lnTo>
                  <a:cubicBezTo>
                    <a:pt x="799705" y="654903"/>
                    <a:pt x="801939" y="660309"/>
                    <a:pt x="801939" y="665951"/>
                  </a:cubicBezTo>
                  <a:cubicBezTo>
                    <a:pt x="801939" y="671593"/>
                    <a:pt x="799705" y="676999"/>
                    <a:pt x="795768" y="680937"/>
                  </a:cubicBezTo>
                  <a:lnTo>
                    <a:pt x="681054" y="795651"/>
                  </a:lnTo>
                  <a:cubicBezTo>
                    <a:pt x="677117" y="799588"/>
                    <a:pt x="671710" y="801821"/>
                    <a:pt x="666069" y="801821"/>
                  </a:cubicBezTo>
                  <a:lnTo>
                    <a:pt x="666069" y="801821"/>
                  </a:lnTo>
                  <a:cubicBezTo>
                    <a:pt x="660427" y="801821"/>
                    <a:pt x="655020" y="799588"/>
                    <a:pt x="651083" y="795651"/>
                  </a:cubicBezTo>
                  <a:lnTo>
                    <a:pt x="586028" y="730478"/>
                  </a:lnTo>
                  <a:lnTo>
                    <a:pt x="534841" y="751458"/>
                  </a:lnTo>
                  <a:lnTo>
                    <a:pt x="534841" y="843898"/>
                  </a:lnTo>
                  <a:cubicBezTo>
                    <a:pt x="534783" y="855593"/>
                    <a:pt x="525321" y="865055"/>
                    <a:pt x="513626" y="865055"/>
                  </a:cubicBezTo>
                  <a:close/>
                  <a:moveTo>
                    <a:pt x="372585" y="822742"/>
                  </a:moveTo>
                  <a:lnTo>
                    <a:pt x="492470" y="822742"/>
                  </a:lnTo>
                  <a:lnTo>
                    <a:pt x="492470" y="737412"/>
                  </a:lnTo>
                  <a:cubicBezTo>
                    <a:pt x="492470" y="728832"/>
                    <a:pt x="497700" y="721134"/>
                    <a:pt x="505634" y="717843"/>
                  </a:cubicBezTo>
                  <a:lnTo>
                    <a:pt x="582972" y="686108"/>
                  </a:lnTo>
                  <a:cubicBezTo>
                    <a:pt x="590847" y="682759"/>
                    <a:pt x="599897" y="684698"/>
                    <a:pt x="606008" y="690692"/>
                  </a:cubicBezTo>
                  <a:lnTo>
                    <a:pt x="666069" y="750870"/>
                  </a:lnTo>
                  <a:lnTo>
                    <a:pt x="750870" y="666069"/>
                  </a:lnTo>
                  <a:lnTo>
                    <a:pt x="690457" y="605773"/>
                  </a:lnTo>
                  <a:cubicBezTo>
                    <a:pt x="684404" y="599662"/>
                    <a:pt x="682582" y="590553"/>
                    <a:pt x="685932" y="582619"/>
                  </a:cubicBezTo>
                  <a:lnTo>
                    <a:pt x="718254" y="505516"/>
                  </a:lnTo>
                  <a:cubicBezTo>
                    <a:pt x="721545" y="497642"/>
                    <a:pt x="729243" y="492470"/>
                    <a:pt x="737765" y="492470"/>
                  </a:cubicBezTo>
                  <a:lnTo>
                    <a:pt x="822742" y="492470"/>
                  </a:lnTo>
                  <a:lnTo>
                    <a:pt x="822742" y="372585"/>
                  </a:lnTo>
                  <a:lnTo>
                    <a:pt x="737412" y="372585"/>
                  </a:lnTo>
                  <a:cubicBezTo>
                    <a:pt x="728832" y="372585"/>
                    <a:pt x="721134" y="367413"/>
                    <a:pt x="717843" y="359480"/>
                  </a:cubicBezTo>
                  <a:lnTo>
                    <a:pt x="686108" y="282142"/>
                  </a:lnTo>
                  <a:cubicBezTo>
                    <a:pt x="682876" y="274267"/>
                    <a:pt x="684698" y="265158"/>
                    <a:pt x="690692" y="259164"/>
                  </a:cubicBezTo>
                  <a:lnTo>
                    <a:pt x="750870" y="199045"/>
                  </a:lnTo>
                  <a:lnTo>
                    <a:pt x="666069" y="114244"/>
                  </a:lnTo>
                  <a:lnTo>
                    <a:pt x="605773" y="174598"/>
                  </a:lnTo>
                  <a:cubicBezTo>
                    <a:pt x="599662" y="180651"/>
                    <a:pt x="590553" y="182531"/>
                    <a:pt x="582619" y="179182"/>
                  </a:cubicBezTo>
                  <a:lnTo>
                    <a:pt x="505516" y="146919"/>
                  </a:lnTo>
                  <a:cubicBezTo>
                    <a:pt x="497642" y="143627"/>
                    <a:pt x="492470" y="135929"/>
                    <a:pt x="492470" y="127408"/>
                  </a:cubicBezTo>
                  <a:lnTo>
                    <a:pt x="492470" y="42313"/>
                  </a:lnTo>
                  <a:lnTo>
                    <a:pt x="372585" y="42313"/>
                  </a:lnTo>
                  <a:lnTo>
                    <a:pt x="372585" y="127643"/>
                  </a:lnTo>
                  <a:cubicBezTo>
                    <a:pt x="372585" y="136223"/>
                    <a:pt x="367413" y="143980"/>
                    <a:pt x="359480" y="147212"/>
                  </a:cubicBezTo>
                  <a:lnTo>
                    <a:pt x="282142" y="178947"/>
                  </a:lnTo>
                  <a:cubicBezTo>
                    <a:pt x="274208" y="182120"/>
                    <a:pt x="265217" y="180357"/>
                    <a:pt x="259164" y="174304"/>
                  </a:cubicBezTo>
                  <a:lnTo>
                    <a:pt x="199045" y="114185"/>
                  </a:lnTo>
                  <a:lnTo>
                    <a:pt x="114303" y="198986"/>
                  </a:lnTo>
                  <a:lnTo>
                    <a:pt x="174657" y="259399"/>
                  </a:lnTo>
                  <a:cubicBezTo>
                    <a:pt x="180710" y="265452"/>
                    <a:pt x="182531" y="274620"/>
                    <a:pt x="179182" y="282553"/>
                  </a:cubicBezTo>
                  <a:lnTo>
                    <a:pt x="146919" y="359656"/>
                  </a:lnTo>
                  <a:cubicBezTo>
                    <a:pt x="143627" y="367531"/>
                    <a:pt x="135929" y="372644"/>
                    <a:pt x="127408" y="372644"/>
                  </a:cubicBezTo>
                  <a:lnTo>
                    <a:pt x="42313" y="372644"/>
                  </a:lnTo>
                  <a:lnTo>
                    <a:pt x="42313" y="492529"/>
                  </a:lnTo>
                  <a:lnTo>
                    <a:pt x="127643" y="492529"/>
                  </a:lnTo>
                  <a:cubicBezTo>
                    <a:pt x="136223" y="492529"/>
                    <a:pt x="143980" y="497759"/>
                    <a:pt x="147212" y="505693"/>
                  </a:cubicBezTo>
                  <a:lnTo>
                    <a:pt x="178947" y="583031"/>
                  </a:lnTo>
                  <a:cubicBezTo>
                    <a:pt x="182179" y="590964"/>
                    <a:pt x="180357" y="600014"/>
                    <a:pt x="174304" y="606067"/>
                  </a:cubicBezTo>
                  <a:lnTo>
                    <a:pt x="114244" y="666127"/>
                  </a:lnTo>
                  <a:lnTo>
                    <a:pt x="198986" y="750929"/>
                  </a:lnTo>
                  <a:lnTo>
                    <a:pt x="259399" y="690516"/>
                  </a:lnTo>
                  <a:cubicBezTo>
                    <a:pt x="265511" y="684404"/>
                    <a:pt x="274620" y="682700"/>
                    <a:pt x="282553" y="685991"/>
                  </a:cubicBezTo>
                  <a:lnTo>
                    <a:pt x="359656" y="718313"/>
                  </a:lnTo>
                  <a:cubicBezTo>
                    <a:pt x="367531" y="721604"/>
                    <a:pt x="372644" y="729302"/>
                    <a:pt x="372644" y="737824"/>
                  </a:cubicBezTo>
                  <a:cubicBezTo>
                    <a:pt x="372624" y="766130"/>
                    <a:pt x="372605" y="794436"/>
                    <a:pt x="372585" y="822742"/>
                  </a:cubicBezTo>
                  <a:lnTo>
                    <a:pt x="372585" y="822742"/>
                  </a:lnTo>
                  <a:close/>
                  <a:moveTo>
                    <a:pt x="432527" y="629986"/>
                  </a:moveTo>
                  <a:cubicBezTo>
                    <a:pt x="323632" y="629986"/>
                    <a:pt x="235069" y="541364"/>
                    <a:pt x="235069" y="432527"/>
                  </a:cubicBezTo>
                  <a:cubicBezTo>
                    <a:pt x="235069" y="323690"/>
                    <a:pt x="323632" y="235069"/>
                    <a:pt x="432527" y="235069"/>
                  </a:cubicBezTo>
                  <a:cubicBezTo>
                    <a:pt x="541423" y="235069"/>
                    <a:pt x="629986" y="323632"/>
                    <a:pt x="629986" y="432527"/>
                  </a:cubicBezTo>
                  <a:cubicBezTo>
                    <a:pt x="629986" y="541423"/>
                    <a:pt x="541423" y="629986"/>
                    <a:pt x="432527" y="629986"/>
                  </a:cubicBezTo>
                  <a:close/>
                  <a:moveTo>
                    <a:pt x="432527" y="277382"/>
                  </a:moveTo>
                  <a:cubicBezTo>
                    <a:pt x="346962" y="277382"/>
                    <a:pt x="277382" y="347021"/>
                    <a:pt x="277382" y="432527"/>
                  </a:cubicBezTo>
                  <a:cubicBezTo>
                    <a:pt x="277382" y="518093"/>
                    <a:pt x="347021" y="587673"/>
                    <a:pt x="432527" y="587673"/>
                  </a:cubicBezTo>
                  <a:cubicBezTo>
                    <a:pt x="518093" y="587673"/>
                    <a:pt x="587673" y="518093"/>
                    <a:pt x="587673" y="432527"/>
                  </a:cubicBezTo>
                  <a:cubicBezTo>
                    <a:pt x="587673" y="346962"/>
                    <a:pt x="518093" y="277382"/>
                    <a:pt x="432527" y="277382"/>
                  </a:cubicBezTo>
                  <a:close/>
                </a:path>
              </a:pathLst>
            </a:custGeom>
            <a:solidFill>
              <a:srgbClr val="000000"/>
            </a:solidFill>
            <a:ln w="58638" cap="flat">
              <a:noFill/>
              <a:prstDash val="solid"/>
              <a:miter/>
            </a:ln>
          </p:spPr>
          <p:txBody>
            <a:bodyPr rtlCol="0" anchor="ctr"/>
            <a:lstStyle/>
            <a:p>
              <a:endParaRPr lang="en-US" sz="656"/>
            </a:p>
          </p:txBody>
        </p:sp>
      </p:grpSp>
      <p:pic>
        <p:nvPicPr>
          <p:cNvPr id="25" name="Picture 24">
            <a:extLst>
              <a:ext uri="{FF2B5EF4-FFF2-40B4-BE49-F238E27FC236}">
                <a16:creationId xmlns:a16="http://schemas.microsoft.com/office/drawing/2014/main" id="{0BDC7E09-C7E7-495E-44CB-C2FE3BF7E79B}"/>
              </a:ext>
            </a:extLst>
          </p:cNvPr>
          <p:cNvPicPr>
            <a:picLocks noChangeAspect="1"/>
          </p:cNvPicPr>
          <p:nvPr/>
        </p:nvPicPr>
        <p:blipFill>
          <a:blip r:embed="rId7"/>
          <a:srcRect/>
          <a:stretch/>
        </p:blipFill>
        <p:spPr>
          <a:xfrm>
            <a:off x="1868764" y="1862640"/>
            <a:ext cx="443696" cy="443696"/>
          </a:xfrm>
          <a:prstGeom prst="rect">
            <a:avLst/>
          </a:prstGeom>
        </p:spPr>
      </p:pic>
      <p:pic>
        <p:nvPicPr>
          <p:cNvPr id="26" name="Picture 25">
            <a:extLst>
              <a:ext uri="{FF2B5EF4-FFF2-40B4-BE49-F238E27FC236}">
                <a16:creationId xmlns:a16="http://schemas.microsoft.com/office/drawing/2014/main" id="{651AC1DC-CE88-8B08-51F3-C4662AF745BE}"/>
              </a:ext>
            </a:extLst>
          </p:cNvPr>
          <p:cNvPicPr>
            <a:picLocks noChangeAspect="1"/>
          </p:cNvPicPr>
          <p:nvPr/>
        </p:nvPicPr>
        <p:blipFill>
          <a:blip r:embed="rId8"/>
          <a:srcRect/>
          <a:stretch/>
        </p:blipFill>
        <p:spPr>
          <a:xfrm>
            <a:off x="5635612" y="4742698"/>
            <a:ext cx="354447" cy="351041"/>
          </a:xfrm>
          <a:prstGeom prst="rect">
            <a:avLst/>
          </a:prstGeom>
        </p:spPr>
      </p:pic>
      <p:cxnSp>
        <p:nvCxnSpPr>
          <p:cNvPr id="27" name="Straight Connector 26">
            <a:extLst>
              <a:ext uri="{FF2B5EF4-FFF2-40B4-BE49-F238E27FC236}">
                <a16:creationId xmlns:a16="http://schemas.microsoft.com/office/drawing/2014/main" id="{F826CD58-06ED-8236-FAC7-897041B192CC}"/>
              </a:ext>
            </a:extLst>
          </p:cNvPr>
          <p:cNvCxnSpPr>
            <a:cxnSpLocks/>
          </p:cNvCxnSpPr>
          <p:nvPr/>
        </p:nvCxnSpPr>
        <p:spPr bwMode="auto">
          <a:xfrm>
            <a:off x="1922355" y="5546149"/>
            <a:ext cx="8399149" cy="0"/>
          </a:xfrm>
          <a:prstGeom prst="line">
            <a:avLst/>
          </a:prstGeom>
          <a:ln w="12700">
            <a:solidFill>
              <a:schemeClr val="tx1"/>
            </a:solidFill>
            <a:headEnd type="none" w="med" len="med"/>
            <a:tailEnd type="arrow" w="lg" len="med"/>
          </a:ln>
          <a:effectLst/>
        </p:spPr>
        <p:style>
          <a:lnRef idx="1">
            <a:schemeClr val="dk1"/>
          </a:lnRef>
          <a:fillRef idx="0">
            <a:schemeClr val="dk1"/>
          </a:fillRef>
          <a:effectRef idx="0">
            <a:schemeClr val="dk1"/>
          </a:effectRef>
          <a:fontRef idx="minor">
            <a:schemeClr val="tx1"/>
          </a:fontRef>
        </p:style>
      </p:cxnSp>
      <p:sp>
        <p:nvSpPr>
          <p:cNvPr id="29" name="Flowchart: Connector 28">
            <a:extLst>
              <a:ext uri="{FF2B5EF4-FFF2-40B4-BE49-F238E27FC236}">
                <a16:creationId xmlns:a16="http://schemas.microsoft.com/office/drawing/2014/main" id="{E40BD012-FA9B-D21C-9A99-C32139E320C4}"/>
              </a:ext>
            </a:extLst>
          </p:cNvPr>
          <p:cNvSpPr/>
          <p:nvPr/>
        </p:nvSpPr>
        <p:spPr bwMode="auto">
          <a:xfrm>
            <a:off x="1925540" y="5455271"/>
            <a:ext cx="166385" cy="166385"/>
          </a:xfrm>
          <a:prstGeom prst="flowChartConnector">
            <a:avLst/>
          </a:prstGeom>
          <a:solidFill>
            <a:schemeClr val="bg1"/>
          </a:solidFill>
          <a:ln w="19050">
            <a:solidFill>
              <a:schemeClr val="accent1"/>
            </a:solid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marL="119219" indent="-119219" defTabSz="332766" fontAlgn="base">
              <a:spcBef>
                <a:spcPct val="0"/>
              </a:spcBef>
              <a:spcAft>
                <a:spcPct val="0"/>
              </a:spcAft>
              <a:buFont typeface="Arial" panose="020B0604020202020204" pitchFamily="34" charset="0"/>
              <a:buChar char="•"/>
            </a:pPr>
            <a:endParaRPr lang="en-US" sz="728" dirty="0">
              <a:solidFill>
                <a:schemeClr val="bg1"/>
              </a:solidFill>
            </a:endParaRPr>
          </a:p>
        </p:txBody>
      </p:sp>
      <p:sp>
        <p:nvSpPr>
          <p:cNvPr id="30" name="Flowchart: Connector 29">
            <a:extLst>
              <a:ext uri="{FF2B5EF4-FFF2-40B4-BE49-F238E27FC236}">
                <a16:creationId xmlns:a16="http://schemas.microsoft.com/office/drawing/2014/main" id="{43518120-98E4-8248-E528-3661B0461C00}"/>
              </a:ext>
            </a:extLst>
          </p:cNvPr>
          <p:cNvSpPr/>
          <p:nvPr/>
        </p:nvSpPr>
        <p:spPr bwMode="auto">
          <a:xfrm>
            <a:off x="3299238" y="5462956"/>
            <a:ext cx="166385" cy="166385"/>
          </a:xfrm>
          <a:prstGeom prst="flowChartConnector">
            <a:avLst/>
          </a:prstGeom>
          <a:solidFill>
            <a:schemeClr val="bg1"/>
          </a:solidFill>
          <a:ln w="19050">
            <a:solidFill>
              <a:schemeClr val="accent1"/>
            </a:solid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marL="119219" indent="-119219" defTabSz="332766" fontAlgn="base">
              <a:spcBef>
                <a:spcPct val="0"/>
              </a:spcBef>
              <a:spcAft>
                <a:spcPct val="0"/>
              </a:spcAft>
              <a:buFont typeface="Arial" panose="020B0604020202020204" pitchFamily="34" charset="0"/>
              <a:buChar char="•"/>
            </a:pPr>
            <a:endParaRPr lang="en-US" sz="728" dirty="0">
              <a:solidFill>
                <a:schemeClr val="bg1"/>
              </a:solidFill>
            </a:endParaRPr>
          </a:p>
        </p:txBody>
      </p:sp>
      <p:sp>
        <p:nvSpPr>
          <p:cNvPr id="31" name="Flowchart: Connector 30">
            <a:extLst>
              <a:ext uri="{FF2B5EF4-FFF2-40B4-BE49-F238E27FC236}">
                <a16:creationId xmlns:a16="http://schemas.microsoft.com/office/drawing/2014/main" id="{6004EE0E-6552-240B-C677-719219C42C28}"/>
              </a:ext>
            </a:extLst>
          </p:cNvPr>
          <p:cNvSpPr/>
          <p:nvPr/>
        </p:nvSpPr>
        <p:spPr bwMode="auto">
          <a:xfrm>
            <a:off x="4817488" y="5455271"/>
            <a:ext cx="166385" cy="166385"/>
          </a:xfrm>
          <a:prstGeom prst="flowChartConnector">
            <a:avLst/>
          </a:prstGeom>
          <a:solidFill>
            <a:schemeClr val="bg1"/>
          </a:solidFill>
          <a:ln w="19050">
            <a:solidFill>
              <a:schemeClr val="accent1"/>
            </a:solid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marL="119219" indent="-119219" defTabSz="332766" fontAlgn="base">
              <a:spcBef>
                <a:spcPct val="0"/>
              </a:spcBef>
              <a:spcAft>
                <a:spcPct val="0"/>
              </a:spcAft>
              <a:buFont typeface="Arial" panose="020B0604020202020204" pitchFamily="34" charset="0"/>
              <a:buChar char="•"/>
            </a:pPr>
            <a:endParaRPr lang="en-US" sz="728" dirty="0">
              <a:solidFill>
                <a:schemeClr val="bg1"/>
              </a:solidFill>
            </a:endParaRPr>
          </a:p>
        </p:txBody>
      </p:sp>
      <p:sp>
        <p:nvSpPr>
          <p:cNvPr id="33" name="Flowchart: Connector 32">
            <a:extLst>
              <a:ext uri="{FF2B5EF4-FFF2-40B4-BE49-F238E27FC236}">
                <a16:creationId xmlns:a16="http://schemas.microsoft.com/office/drawing/2014/main" id="{49E24D2C-E332-E510-D970-F5A40B765847}"/>
              </a:ext>
            </a:extLst>
          </p:cNvPr>
          <p:cNvSpPr/>
          <p:nvPr/>
        </p:nvSpPr>
        <p:spPr bwMode="auto">
          <a:xfrm>
            <a:off x="6259403" y="5462956"/>
            <a:ext cx="166385" cy="166385"/>
          </a:xfrm>
          <a:prstGeom prst="flowChartConnector">
            <a:avLst/>
          </a:prstGeom>
          <a:solidFill>
            <a:schemeClr val="bg1"/>
          </a:solidFill>
          <a:ln w="19050">
            <a:solidFill>
              <a:schemeClr val="accent1"/>
            </a:solid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33277" tIns="33277" rIns="33277" bIns="33277" numCol="1" rtlCol="0" anchor="t" anchorCtr="0" compatLnSpc="1">
            <a:prstTxWarp prst="textNoShape">
              <a:avLst/>
            </a:prstTxWarp>
          </a:bodyPr>
          <a:lstStyle/>
          <a:p>
            <a:pPr marL="119219" indent="-119219" defTabSz="332766" fontAlgn="base">
              <a:spcBef>
                <a:spcPct val="0"/>
              </a:spcBef>
              <a:spcAft>
                <a:spcPct val="0"/>
              </a:spcAft>
              <a:buFont typeface="Arial" panose="020B0604020202020204" pitchFamily="34" charset="0"/>
              <a:buChar char="•"/>
            </a:pPr>
            <a:endParaRPr lang="en-US" sz="728" dirty="0">
              <a:solidFill>
                <a:schemeClr val="bg1"/>
              </a:solidFill>
            </a:endParaRPr>
          </a:p>
        </p:txBody>
      </p:sp>
      <p:sp>
        <p:nvSpPr>
          <p:cNvPr id="34" name="TextBox 33">
            <a:extLst>
              <a:ext uri="{FF2B5EF4-FFF2-40B4-BE49-F238E27FC236}">
                <a16:creationId xmlns:a16="http://schemas.microsoft.com/office/drawing/2014/main" id="{B2223AEF-CCB6-5425-A25E-3CD59B69B732}"/>
              </a:ext>
            </a:extLst>
          </p:cNvPr>
          <p:cNvSpPr txBox="1"/>
          <p:nvPr/>
        </p:nvSpPr>
        <p:spPr>
          <a:xfrm>
            <a:off x="1845156" y="5704849"/>
            <a:ext cx="443696" cy="2030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rtlCol="0">
            <a:noAutofit/>
          </a:bodyPr>
          <a:lstStyle/>
          <a:p>
            <a:pPr defTabSz="887376">
              <a:buSzPct val="100000"/>
            </a:pPr>
            <a:r>
              <a:rPr lang="es" sz="1019" dirty="0">
                <a:cs typeface="Arial" panose="020B0604020202020204" pitchFamily="34" charset="0"/>
              </a:rPr>
              <a:t>1950</a:t>
            </a:r>
          </a:p>
        </p:txBody>
      </p:sp>
      <p:sp>
        <p:nvSpPr>
          <p:cNvPr id="35" name="TextBox 34">
            <a:extLst>
              <a:ext uri="{FF2B5EF4-FFF2-40B4-BE49-F238E27FC236}">
                <a16:creationId xmlns:a16="http://schemas.microsoft.com/office/drawing/2014/main" id="{E249CB60-8A6D-4DEE-5873-BD96B26A2E02}"/>
              </a:ext>
            </a:extLst>
          </p:cNvPr>
          <p:cNvSpPr txBox="1"/>
          <p:nvPr/>
        </p:nvSpPr>
        <p:spPr>
          <a:xfrm>
            <a:off x="3193842" y="5714038"/>
            <a:ext cx="443696" cy="2030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rtlCol="0">
            <a:noAutofit/>
          </a:bodyPr>
          <a:lstStyle/>
          <a:p>
            <a:pPr defTabSz="887376">
              <a:buSzPct val="100000"/>
            </a:pPr>
            <a:r>
              <a:rPr lang="es" sz="1019" dirty="0">
                <a:cs typeface="Arial" panose="020B0604020202020204" pitchFamily="34" charset="0"/>
              </a:rPr>
              <a:t>1980</a:t>
            </a:r>
          </a:p>
        </p:txBody>
      </p:sp>
      <p:sp>
        <p:nvSpPr>
          <p:cNvPr id="36" name="TextBox 35">
            <a:extLst>
              <a:ext uri="{FF2B5EF4-FFF2-40B4-BE49-F238E27FC236}">
                <a16:creationId xmlns:a16="http://schemas.microsoft.com/office/drawing/2014/main" id="{4CC84F25-279F-C773-4C9C-E42C8AF3E021}"/>
              </a:ext>
            </a:extLst>
          </p:cNvPr>
          <p:cNvSpPr txBox="1"/>
          <p:nvPr/>
        </p:nvSpPr>
        <p:spPr>
          <a:xfrm>
            <a:off x="4722323" y="5713376"/>
            <a:ext cx="443696" cy="2030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rtlCol="0">
            <a:noAutofit/>
          </a:bodyPr>
          <a:lstStyle/>
          <a:p>
            <a:pPr defTabSz="887376">
              <a:buSzPct val="100000"/>
            </a:pPr>
            <a:r>
              <a:rPr lang="es" sz="1019" dirty="0">
                <a:cs typeface="Arial" panose="020B0604020202020204" pitchFamily="34" charset="0"/>
              </a:rPr>
              <a:t>2010</a:t>
            </a:r>
          </a:p>
        </p:txBody>
      </p:sp>
      <p:sp>
        <p:nvSpPr>
          <p:cNvPr id="37" name="TextBox 36">
            <a:extLst>
              <a:ext uri="{FF2B5EF4-FFF2-40B4-BE49-F238E27FC236}">
                <a16:creationId xmlns:a16="http://schemas.microsoft.com/office/drawing/2014/main" id="{B7BEB236-A6D0-5232-7C1F-CC9F3A8C314D}"/>
              </a:ext>
            </a:extLst>
          </p:cNvPr>
          <p:cNvSpPr txBox="1"/>
          <p:nvPr/>
        </p:nvSpPr>
        <p:spPr>
          <a:xfrm>
            <a:off x="6161604" y="5713376"/>
            <a:ext cx="443696" cy="2030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rtlCol="0">
            <a:noAutofit/>
          </a:bodyPr>
          <a:lstStyle/>
          <a:p>
            <a:pPr defTabSz="887376">
              <a:buSzPct val="100000"/>
            </a:pPr>
            <a:r>
              <a:rPr lang="es" sz="1019" dirty="0">
                <a:cs typeface="Arial" panose="020B0604020202020204" pitchFamily="34" charset="0"/>
              </a:rPr>
              <a:t>2020</a:t>
            </a:r>
          </a:p>
        </p:txBody>
      </p:sp>
    </p:spTree>
    <p:extLst>
      <p:ext uri="{BB962C8B-B14F-4D97-AF65-F5344CB8AC3E}">
        <p14:creationId xmlns:p14="http://schemas.microsoft.com/office/powerpoint/2010/main" val="1731226490"/>
      </p:ext>
    </p:extLst>
  </p:cSld>
  <p:clrMapOvr>
    <a:overrideClrMapping bg1="lt1" tx1="dk1" bg2="lt2" tx2="dk2" accent1="accent1" accent2="accent2" accent3="accent3" accent4="accent4" accent5="accent5" accent6="accent6" hlink="hlink" folHlink="folHlink"/>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object 2"/>
          <p:cNvSpPr/>
          <p:nvPr/>
        </p:nvSpPr>
        <p:spPr>
          <a:xfrm>
            <a:off x="4125556" y="3899491"/>
            <a:ext cx="6113929" cy="0"/>
          </a:xfrm>
          <a:custGeom>
            <a:avLst/>
            <a:gdLst/>
            <a:ahLst/>
            <a:cxnLst/>
            <a:rect l="l" t="t" r="r" b="b"/>
            <a:pathLst>
              <a:path w="6929120">
                <a:moveTo>
                  <a:pt x="0" y="0"/>
                </a:moveTo>
                <a:lnTo>
                  <a:pt x="6928535" y="1"/>
                </a:lnTo>
              </a:path>
            </a:pathLst>
          </a:custGeom>
          <a:ln w="13703">
            <a:solidFill>
              <a:srgbClr val="000000"/>
            </a:solidFill>
          </a:ln>
        </p:spPr>
        <p:txBody>
          <a:bodyPr wrap="square" lIns="0" tIns="0" rIns="0" bIns="0" rtlCol="0"/>
          <a:lstStyle/>
          <a:p>
            <a:endParaRPr sz="1588"/>
          </a:p>
        </p:txBody>
      </p:sp>
      <p:sp>
        <p:nvSpPr>
          <p:cNvPr id="3" name="object 3"/>
          <p:cNvSpPr txBox="1"/>
          <p:nvPr/>
        </p:nvSpPr>
        <p:spPr>
          <a:xfrm>
            <a:off x="1916603" y="1157113"/>
            <a:ext cx="1708336" cy="2432264"/>
          </a:xfrm>
          <a:prstGeom prst="rect">
            <a:avLst/>
          </a:prstGeom>
        </p:spPr>
        <p:txBody>
          <a:bodyPr vert="horz" wrap="square" lIns="0" tIns="12886" rIns="0" bIns="0" rtlCol="0">
            <a:spAutoFit/>
          </a:bodyPr>
          <a:lstStyle/>
          <a:p>
            <a:pPr marL="11206" marR="4483">
              <a:lnSpc>
                <a:spcPct val="99400"/>
              </a:lnSpc>
              <a:spcBef>
                <a:spcPts val="101"/>
              </a:spcBef>
            </a:pPr>
            <a:r>
              <a:rPr sz="1588" spc="-13" dirty="0">
                <a:latin typeface="Tahoma"/>
                <a:cs typeface="Tahoma"/>
              </a:rPr>
              <a:t>La</a:t>
            </a:r>
            <a:r>
              <a:rPr sz="1588" spc="49" dirty="0">
                <a:latin typeface="Tahoma"/>
                <a:cs typeface="Tahoma"/>
              </a:rPr>
              <a:t>s</a:t>
            </a:r>
            <a:r>
              <a:rPr sz="1588" spc="-137" dirty="0">
                <a:latin typeface="Tahoma"/>
                <a:cs typeface="Tahoma"/>
              </a:rPr>
              <a:t> </a:t>
            </a:r>
            <a:r>
              <a:rPr sz="1588" spc="22" dirty="0">
                <a:latin typeface="Tahoma"/>
                <a:cs typeface="Tahoma"/>
              </a:rPr>
              <a:t>e</a:t>
            </a:r>
            <a:r>
              <a:rPr sz="1588" spc="35" dirty="0">
                <a:latin typeface="Tahoma"/>
                <a:cs typeface="Tahoma"/>
              </a:rPr>
              <a:t>m</a:t>
            </a:r>
            <a:r>
              <a:rPr sz="1588" spc="22" dirty="0">
                <a:latin typeface="Tahoma"/>
                <a:cs typeface="Tahoma"/>
              </a:rPr>
              <a:t>p</a:t>
            </a:r>
            <a:r>
              <a:rPr sz="1588" spc="-18" dirty="0">
                <a:latin typeface="Tahoma"/>
                <a:cs typeface="Tahoma"/>
              </a:rPr>
              <a:t>r</a:t>
            </a:r>
            <a:r>
              <a:rPr sz="1588" spc="26" dirty="0">
                <a:latin typeface="Tahoma"/>
                <a:cs typeface="Tahoma"/>
              </a:rPr>
              <a:t>es</a:t>
            </a:r>
            <a:r>
              <a:rPr sz="1588" spc="-9" dirty="0">
                <a:latin typeface="Tahoma"/>
                <a:cs typeface="Tahoma"/>
              </a:rPr>
              <a:t>a</a:t>
            </a:r>
            <a:r>
              <a:rPr sz="1588" spc="35" dirty="0">
                <a:latin typeface="Tahoma"/>
                <a:cs typeface="Tahoma"/>
              </a:rPr>
              <a:t>s  </a:t>
            </a:r>
            <a:r>
              <a:rPr sz="1588" dirty="0">
                <a:latin typeface="Tahoma"/>
                <a:cs typeface="Tahoma"/>
              </a:rPr>
              <a:t>re</a:t>
            </a:r>
            <a:r>
              <a:rPr sz="1588" spc="9" dirty="0">
                <a:latin typeface="Tahoma"/>
                <a:cs typeface="Tahoma"/>
              </a:rPr>
              <a:t>q</a:t>
            </a:r>
            <a:r>
              <a:rPr sz="1588" dirty="0">
                <a:latin typeface="Tahoma"/>
                <a:cs typeface="Tahoma"/>
              </a:rPr>
              <a:t>u</a:t>
            </a:r>
            <a:r>
              <a:rPr sz="1588" spc="13" dirty="0">
                <a:latin typeface="Tahoma"/>
                <a:cs typeface="Tahoma"/>
              </a:rPr>
              <a:t>ie</a:t>
            </a:r>
            <a:r>
              <a:rPr sz="1588" dirty="0">
                <a:latin typeface="Tahoma"/>
                <a:cs typeface="Tahoma"/>
              </a:rPr>
              <a:t>re</a:t>
            </a:r>
            <a:r>
              <a:rPr sz="1588" spc="4" dirty="0">
                <a:latin typeface="Tahoma"/>
                <a:cs typeface="Tahoma"/>
              </a:rPr>
              <a:t>n</a:t>
            </a:r>
            <a:r>
              <a:rPr sz="1588" spc="-146" dirty="0">
                <a:latin typeface="Tahoma"/>
                <a:cs typeface="Tahoma"/>
              </a:rPr>
              <a:t> </a:t>
            </a:r>
            <a:r>
              <a:rPr sz="1588" spc="-13" dirty="0">
                <a:latin typeface="Tahoma"/>
                <a:cs typeface="Tahoma"/>
              </a:rPr>
              <a:t>una  ar</a:t>
            </a:r>
            <a:r>
              <a:rPr sz="1588" spc="22" dirty="0">
                <a:latin typeface="Tahoma"/>
                <a:cs typeface="Tahoma"/>
              </a:rPr>
              <a:t>q</a:t>
            </a:r>
            <a:r>
              <a:rPr sz="1588" spc="-13" dirty="0">
                <a:latin typeface="Tahoma"/>
                <a:cs typeface="Tahoma"/>
              </a:rPr>
              <a:t>u</a:t>
            </a:r>
            <a:r>
              <a:rPr sz="1588" dirty="0">
                <a:latin typeface="Tahoma"/>
                <a:cs typeface="Tahoma"/>
              </a:rPr>
              <a:t>it</a:t>
            </a:r>
            <a:r>
              <a:rPr sz="1588" spc="13" dirty="0">
                <a:latin typeface="Tahoma"/>
                <a:cs typeface="Tahoma"/>
              </a:rPr>
              <a:t>e</a:t>
            </a:r>
            <a:r>
              <a:rPr sz="1588" spc="35" dirty="0">
                <a:latin typeface="Tahoma"/>
                <a:cs typeface="Tahoma"/>
              </a:rPr>
              <a:t>c</a:t>
            </a:r>
            <a:r>
              <a:rPr sz="1588" spc="-13" dirty="0">
                <a:latin typeface="Tahoma"/>
                <a:cs typeface="Tahoma"/>
              </a:rPr>
              <a:t>tu</a:t>
            </a:r>
            <a:r>
              <a:rPr sz="1588" spc="-18" dirty="0">
                <a:latin typeface="Tahoma"/>
                <a:cs typeface="Tahoma"/>
              </a:rPr>
              <a:t>r</a:t>
            </a:r>
            <a:r>
              <a:rPr sz="1588" dirty="0">
                <a:latin typeface="Tahoma"/>
                <a:cs typeface="Tahoma"/>
              </a:rPr>
              <a:t>a</a:t>
            </a:r>
            <a:r>
              <a:rPr sz="1588" spc="-137" dirty="0">
                <a:latin typeface="Tahoma"/>
                <a:cs typeface="Tahoma"/>
              </a:rPr>
              <a:t> </a:t>
            </a:r>
            <a:r>
              <a:rPr sz="1588" spc="13" dirty="0">
                <a:latin typeface="Tahoma"/>
                <a:cs typeface="Tahoma"/>
              </a:rPr>
              <a:t>de  </a:t>
            </a:r>
            <a:r>
              <a:rPr sz="1588" spc="9" dirty="0">
                <a:latin typeface="Tahoma"/>
                <a:cs typeface="Tahoma"/>
              </a:rPr>
              <a:t>da</a:t>
            </a:r>
            <a:r>
              <a:rPr sz="1588" spc="-13" dirty="0">
                <a:latin typeface="Tahoma"/>
                <a:cs typeface="Tahoma"/>
              </a:rPr>
              <a:t>t</a:t>
            </a:r>
            <a:r>
              <a:rPr sz="1588" dirty="0">
                <a:latin typeface="Tahoma"/>
                <a:cs typeface="Tahoma"/>
              </a:rPr>
              <a:t>o</a:t>
            </a:r>
            <a:r>
              <a:rPr sz="1588" spc="49" dirty="0">
                <a:latin typeface="Tahoma"/>
                <a:cs typeface="Tahoma"/>
              </a:rPr>
              <a:t>s</a:t>
            </a:r>
            <a:r>
              <a:rPr sz="1588" spc="-137" dirty="0">
                <a:latin typeface="Tahoma"/>
                <a:cs typeface="Tahoma"/>
              </a:rPr>
              <a:t> </a:t>
            </a:r>
            <a:r>
              <a:rPr sz="1588" spc="9" dirty="0">
                <a:latin typeface="Tahoma"/>
                <a:cs typeface="Tahoma"/>
              </a:rPr>
              <a:t>q</a:t>
            </a:r>
            <a:r>
              <a:rPr sz="1588" dirty="0">
                <a:latin typeface="Tahoma"/>
                <a:cs typeface="Tahoma"/>
              </a:rPr>
              <a:t>u</a:t>
            </a:r>
            <a:r>
              <a:rPr sz="1588" spc="22" dirty="0">
                <a:latin typeface="Tahoma"/>
                <a:cs typeface="Tahoma"/>
              </a:rPr>
              <a:t>e</a:t>
            </a:r>
            <a:r>
              <a:rPr sz="1588" spc="-137" dirty="0">
                <a:latin typeface="Tahoma"/>
                <a:cs typeface="Tahoma"/>
              </a:rPr>
              <a:t> </a:t>
            </a:r>
            <a:r>
              <a:rPr sz="1588" spc="9" dirty="0">
                <a:latin typeface="Tahoma"/>
                <a:cs typeface="Tahoma"/>
              </a:rPr>
              <a:t>p</a:t>
            </a:r>
            <a:r>
              <a:rPr sz="1588" dirty="0">
                <a:latin typeface="Tahoma"/>
                <a:cs typeface="Tahoma"/>
              </a:rPr>
              <a:t>u</a:t>
            </a:r>
            <a:r>
              <a:rPr sz="1588" spc="13" dirty="0">
                <a:latin typeface="Tahoma"/>
                <a:cs typeface="Tahoma"/>
              </a:rPr>
              <a:t>e</a:t>
            </a:r>
            <a:r>
              <a:rPr sz="1588" spc="4" dirty="0">
                <a:latin typeface="Tahoma"/>
                <a:cs typeface="Tahoma"/>
              </a:rPr>
              <a:t>da  proporcionar </a:t>
            </a:r>
            <a:r>
              <a:rPr sz="1588" spc="9" dirty="0">
                <a:latin typeface="Tahoma"/>
                <a:cs typeface="Tahoma"/>
              </a:rPr>
              <a:t> </a:t>
            </a:r>
            <a:r>
              <a:rPr sz="1588" spc="22" dirty="0">
                <a:latin typeface="Tahoma"/>
                <a:cs typeface="Tahoma"/>
              </a:rPr>
              <a:t>a</a:t>
            </a:r>
            <a:r>
              <a:rPr sz="1588" spc="9" dirty="0">
                <a:latin typeface="Tahoma"/>
                <a:cs typeface="Tahoma"/>
              </a:rPr>
              <a:t>c</a:t>
            </a:r>
            <a:r>
              <a:rPr sz="1588" spc="35" dirty="0">
                <a:latin typeface="Tahoma"/>
                <a:cs typeface="Tahoma"/>
              </a:rPr>
              <a:t>c</a:t>
            </a:r>
            <a:r>
              <a:rPr sz="1588" spc="13" dirty="0">
                <a:latin typeface="Tahoma"/>
                <a:cs typeface="Tahoma"/>
              </a:rPr>
              <a:t>e</a:t>
            </a:r>
            <a:r>
              <a:rPr sz="1588" spc="40" dirty="0">
                <a:latin typeface="Tahoma"/>
                <a:cs typeface="Tahoma"/>
              </a:rPr>
              <a:t>s</a:t>
            </a:r>
            <a:r>
              <a:rPr sz="1588" spc="9" dirty="0">
                <a:latin typeface="Tahoma"/>
                <a:cs typeface="Tahoma"/>
              </a:rPr>
              <a:t>o</a:t>
            </a:r>
            <a:r>
              <a:rPr sz="1588" spc="-137" dirty="0">
                <a:latin typeface="Tahoma"/>
                <a:cs typeface="Tahoma"/>
              </a:rPr>
              <a:t> </a:t>
            </a:r>
            <a:r>
              <a:rPr sz="1588" spc="-13" dirty="0">
                <a:latin typeface="Tahoma"/>
                <a:cs typeface="Tahoma"/>
              </a:rPr>
              <a:t>rá</a:t>
            </a:r>
            <a:r>
              <a:rPr sz="1588" spc="18" dirty="0">
                <a:latin typeface="Tahoma"/>
                <a:cs typeface="Tahoma"/>
              </a:rPr>
              <a:t>pi</a:t>
            </a:r>
            <a:r>
              <a:rPr sz="1588" spc="13" dirty="0">
                <a:latin typeface="Tahoma"/>
                <a:cs typeface="Tahoma"/>
              </a:rPr>
              <a:t>d</a:t>
            </a:r>
            <a:r>
              <a:rPr sz="1588" spc="22" dirty="0">
                <a:latin typeface="Tahoma"/>
                <a:cs typeface="Tahoma"/>
              </a:rPr>
              <a:t>o</a:t>
            </a:r>
            <a:r>
              <a:rPr sz="1588" spc="-137" dirty="0">
                <a:latin typeface="Tahoma"/>
                <a:cs typeface="Tahoma"/>
              </a:rPr>
              <a:t> </a:t>
            </a:r>
            <a:r>
              <a:rPr sz="1588" dirty="0">
                <a:latin typeface="Tahoma"/>
                <a:cs typeface="Tahoma"/>
              </a:rPr>
              <a:t>a</a:t>
            </a:r>
            <a:r>
              <a:rPr sz="1588" spc="-137" dirty="0">
                <a:latin typeface="Tahoma"/>
                <a:cs typeface="Tahoma"/>
              </a:rPr>
              <a:t> </a:t>
            </a:r>
            <a:r>
              <a:rPr sz="1588" spc="13" dirty="0">
                <a:latin typeface="Tahoma"/>
                <a:cs typeface="Tahoma"/>
              </a:rPr>
              <a:t>l</a:t>
            </a:r>
            <a:r>
              <a:rPr sz="1588" spc="35" dirty="0">
                <a:latin typeface="Tahoma"/>
                <a:cs typeface="Tahoma"/>
              </a:rPr>
              <a:t>os  </a:t>
            </a:r>
            <a:r>
              <a:rPr sz="1588" spc="9" dirty="0">
                <a:latin typeface="Tahoma"/>
                <a:cs typeface="Tahoma"/>
              </a:rPr>
              <a:t>da</a:t>
            </a:r>
            <a:r>
              <a:rPr sz="1588" spc="-13" dirty="0">
                <a:latin typeface="Tahoma"/>
                <a:cs typeface="Tahoma"/>
              </a:rPr>
              <a:t>t</a:t>
            </a:r>
            <a:r>
              <a:rPr sz="1588" dirty="0">
                <a:latin typeface="Tahoma"/>
                <a:cs typeface="Tahoma"/>
              </a:rPr>
              <a:t>o</a:t>
            </a:r>
            <a:r>
              <a:rPr sz="1588" spc="40" dirty="0">
                <a:latin typeface="Tahoma"/>
                <a:cs typeface="Tahoma"/>
              </a:rPr>
              <a:t>s</a:t>
            </a:r>
            <a:r>
              <a:rPr sz="1588" spc="-71" dirty="0">
                <a:latin typeface="Tahoma"/>
                <a:cs typeface="Tahoma"/>
              </a:rPr>
              <a:t>,</a:t>
            </a:r>
            <a:r>
              <a:rPr sz="1588" spc="-137" dirty="0">
                <a:latin typeface="Tahoma"/>
                <a:cs typeface="Tahoma"/>
              </a:rPr>
              <a:t> </a:t>
            </a:r>
            <a:r>
              <a:rPr sz="1588" spc="-22" dirty="0">
                <a:latin typeface="Tahoma"/>
                <a:cs typeface="Tahoma"/>
              </a:rPr>
              <a:t>go</a:t>
            </a:r>
            <a:r>
              <a:rPr sz="1588" spc="18" dirty="0">
                <a:latin typeface="Tahoma"/>
                <a:cs typeface="Tahoma"/>
              </a:rPr>
              <a:t>bi</a:t>
            </a:r>
            <a:r>
              <a:rPr sz="1588" spc="13" dirty="0">
                <a:latin typeface="Tahoma"/>
                <a:cs typeface="Tahoma"/>
              </a:rPr>
              <a:t>e</a:t>
            </a:r>
            <a:r>
              <a:rPr sz="1588" spc="-9" dirty="0">
                <a:latin typeface="Tahoma"/>
                <a:cs typeface="Tahoma"/>
              </a:rPr>
              <a:t>r</a:t>
            </a:r>
            <a:r>
              <a:rPr sz="1588" spc="-18" dirty="0">
                <a:latin typeface="Tahoma"/>
                <a:cs typeface="Tahoma"/>
              </a:rPr>
              <a:t>n</a:t>
            </a:r>
            <a:r>
              <a:rPr sz="1588" spc="4" dirty="0">
                <a:latin typeface="Tahoma"/>
                <a:cs typeface="Tahoma"/>
              </a:rPr>
              <a:t>o  </a:t>
            </a:r>
            <a:r>
              <a:rPr sz="1588" spc="18" dirty="0">
                <a:latin typeface="Tahoma"/>
                <a:cs typeface="Tahoma"/>
              </a:rPr>
              <a:t>c</a:t>
            </a:r>
            <a:r>
              <a:rPr sz="1588" spc="31" dirty="0">
                <a:latin typeface="Tahoma"/>
                <a:cs typeface="Tahoma"/>
              </a:rPr>
              <a:t>e</a:t>
            </a:r>
            <a:r>
              <a:rPr sz="1588" spc="-13" dirty="0">
                <a:latin typeface="Tahoma"/>
                <a:cs typeface="Tahoma"/>
              </a:rPr>
              <a:t>n</a:t>
            </a:r>
            <a:r>
              <a:rPr sz="1588" spc="-9" dirty="0">
                <a:latin typeface="Tahoma"/>
                <a:cs typeface="Tahoma"/>
              </a:rPr>
              <a:t>t</a:t>
            </a:r>
            <a:r>
              <a:rPr sz="1588" spc="-18" dirty="0">
                <a:latin typeface="Tahoma"/>
                <a:cs typeface="Tahoma"/>
              </a:rPr>
              <a:t>r</a:t>
            </a:r>
            <a:r>
              <a:rPr sz="1588" spc="-9" dirty="0">
                <a:latin typeface="Tahoma"/>
                <a:cs typeface="Tahoma"/>
              </a:rPr>
              <a:t>a</a:t>
            </a:r>
            <a:r>
              <a:rPr sz="1588" spc="49" dirty="0">
                <a:latin typeface="Tahoma"/>
                <a:cs typeface="Tahoma"/>
              </a:rPr>
              <a:t>l</a:t>
            </a:r>
            <a:r>
              <a:rPr sz="1588" spc="13" dirty="0">
                <a:latin typeface="Tahoma"/>
                <a:cs typeface="Tahoma"/>
              </a:rPr>
              <a:t>i</a:t>
            </a:r>
            <a:r>
              <a:rPr sz="1588" spc="-9" dirty="0">
                <a:latin typeface="Tahoma"/>
                <a:cs typeface="Tahoma"/>
              </a:rPr>
              <a:t>za</a:t>
            </a:r>
            <a:r>
              <a:rPr sz="1588" spc="22" dirty="0">
                <a:latin typeface="Tahoma"/>
                <a:cs typeface="Tahoma"/>
              </a:rPr>
              <a:t>d</a:t>
            </a:r>
            <a:r>
              <a:rPr sz="1588" spc="9" dirty="0">
                <a:latin typeface="Tahoma"/>
                <a:cs typeface="Tahoma"/>
              </a:rPr>
              <a:t>o</a:t>
            </a:r>
            <a:r>
              <a:rPr sz="1588" spc="-132" dirty="0">
                <a:latin typeface="Tahoma"/>
                <a:cs typeface="Tahoma"/>
              </a:rPr>
              <a:t> </a:t>
            </a:r>
            <a:r>
              <a:rPr sz="1588" spc="-31" dirty="0">
                <a:latin typeface="Tahoma"/>
                <a:cs typeface="Tahoma"/>
              </a:rPr>
              <a:t>y</a:t>
            </a:r>
            <a:r>
              <a:rPr sz="1588" spc="-141" dirty="0">
                <a:latin typeface="Tahoma"/>
                <a:cs typeface="Tahoma"/>
              </a:rPr>
              <a:t> </a:t>
            </a:r>
            <a:r>
              <a:rPr sz="1588" spc="13" dirty="0">
                <a:latin typeface="Tahoma"/>
                <a:cs typeface="Tahoma"/>
              </a:rPr>
              <a:t>us</a:t>
            </a:r>
            <a:r>
              <a:rPr sz="1588" spc="4" dirty="0">
                <a:latin typeface="Tahoma"/>
                <a:cs typeface="Tahoma"/>
              </a:rPr>
              <a:t>o  </a:t>
            </a:r>
            <a:r>
              <a:rPr sz="1588" spc="9" dirty="0">
                <a:latin typeface="Tahoma"/>
                <a:cs typeface="Tahoma"/>
              </a:rPr>
              <a:t>ad</a:t>
            </a:r>
            <a:r>
              <a:rPr sz="1588" spc="13" dirty="0">
                <a:latin typeface="Tahoma"/>
                <a:cs typeface="Tahoma"/>
              </a:rPr>
              <a:t>e</a:t>
            </a:r>
            <a:r>
              <a:rPr sz="1588" spc="35" dirty="0">
                <a:latin typeface="Tahoma"/>
                <a:cs typeface="Tahoma"/>
              </a:rPr>
              <a:t>c</a:t>
            </a:r>
            <a:r>
              <a:rPr sz="1588" spc="-13" dirty="0">
                <a:latin typeface="Tahoma"/>
                <a:cs typeface="Tahoma"/>
              </a:rPr>
              <a:t>u</a:t>
            </a:r>
            <a:r>
              <a:rPr sz="1588" spc="9" dirty="0">
                <a:latin typeface="Tahoma"/>
                <a:cs typeface="Tahoma"/>
              </a:rPr>
              <a:t>ado</a:t>
            </a:r>
            <a:r>
              <a:rPr sz="1588" spc="-137" dirty="0">
                <a:latin typeface="Tahoma"/>
                <a:cs typeface="Tahoma"/>
              </a:rPr>
              <a:t> </a:t>
            </a:r>
            <a:r>
              <a:rPr sz="1588" spc="9" dirty="0">
                <a:latin typeface="Tahoma"/>
                <a:cs typeface="Tahoma"/>
              </a:rPr>
              <a:t>pa</a:t>
            </a:r>
            <a:r>
              <a:rPr sz="1588" spc="-13" dirty="0">
                <a:latin typeface="Tahoma"/>
                <a:cs typeface="Tahoma"/>
              </a:rPr>
              <a:t>r</a:t>
            </a:r>
            <a:r>
              <a:rPr sz="1588" spc="-4" dirty="0">
                <a:latin typeface="Tahoma"/>
                <a:cs typeface="Tahoma"/>
              </a:rPr>
              <a:t>a</a:t>
            </a:r>
            <a:r>
              <a:rPr sz="1588" spc="-137" dirty="0">
                <a:latin typeface="Tahoma"/>
                <a:cs typeface="Tahoma"/>
              </a:rPr>
              <a:t> </a:t>
            </a:r>
            <a:r>
              <a:rPr sz="1588" spc="13" dirty="0">
                <a:latin typeface="Tahoma"/>
                <a:cs typeface="Tahoma"/>
              </a:rPr>
              <a:t>su  </a:t>
            </a:r>
            <a:r>
              <a:rPr sz="1588" spc="-4" dirty="0">
                <a:latin typeface="Tahoma"/>
                <a:cs typeface="Tahoma"/>
              </a:rPr>
              <a:t>propósito:</a:t>
            </a:r>
            <a:endParaRPr sz="1588">
              <a:latin typeface="Tahoma"/>
              <a:cs typeface="Tahoma"/>
            </a:endParaRPr>
          </a:p>
        </p:txBody>
      </p:sp>
      <p:sp>
        <p:nvSpPr>
          <p:cNvPr id="4" name="object 4"/>
          <p:cNvSpPr txBox="1"/>
          <p:nvPr/>
        </p:nvSpPr>
        <p:spPr>
          <a:xfrm>
            <a:off x="4114350" y="2122611"/>
            <a:ext cx="6136341" cy="255678"/>
          </a:xfrm>
          <a:prstGeom prst="rect">
            <a:avLst/>
          </a:prstGeom>
        </p:spPr>
        <p:txBody>
          <a:bodyPr vert="horz" wrap="square" lIns="0" tIns="11206" rIns="0" bIns="0" rtlCol="0">
            <a:spAutoFit/>
          </a:bodyPr>
          <a:lstStyle/>
          <a:p>
            <a:pPr marL="11206">
              <a:spcBef>
                <a:spcPts val="88"/>
              </a:spcBef>
              <a:tabLst>
                <a:tab pos="6124341" algn="l"/>
              </a:tabLst>
            </a:pPr>
            <a:r>
              <a:rPr sz="1588" u="heavy" spc="-124" dirty="0">
                <a:uFill>
                  <a:solidFill>
                    <a:srgbClr val="000000"/>
                  </a:solidFill>
                </a:uFill>
                <a:latin typeface="Tahoma"/>
                <a:cs typeface="Tahoma"/>
              </a:rPr>
              <a:t> 	</a:t>
            </a:r>
            <a:endParaRPr sz="1588">
              <a:latin typeface="Tahoma"/>
              <a:cs typeface="Tahoma"/>
            </a:endParaRPr>
          </a:p>
        </p:txBody>
      </p:sp>
      <p:sp>
        <p:nvSpPr>
          <p:cNvPr id="5" name="object 5"/>
          <p:cNvSpPr txBox="1">
            <a:spLocks noGrp="1"/>
          </p:cNvSpPr>
          <p:nvPr>
            <p:ph type="title"/>
          </p:nvPr>
        </p:nvSpPr>
        <p:spPr>
          <a:xfrm>
            <a:off x="4114607" y="1046454"/>
            <a:ext cx="378758" cy="731630"/>
          </a:xfrm>
          <a:prstGeom prst="rect">
            <a:avLst/>
          </a:prstGeom>
        </p:spPr>
        <p:txBody>
          <a:bodyPr vert="horz" wrap="square" lIns="0" tIns="11766" rIns="0" bIns="0" rtlCol="0" anchor="ctr">
            <a:spAutoFit/>
          </a:bodyPr>
          <a:lstStyle/>
          <a:p>
            <a:pPr marL="11206">
              <a:lnSpc>
                <a:spcPct val="100000"/>
              </a:lnSpc>
              <a:spcBef>
                <a:spcPts val="93"/>
              </a:spcBef>
            </a:pPr>
            <a:r>
              <a:rPr sz="4677" spc="353" dirty="0">
                <a:solidFill>
                  <a:srgbClr val="0F62FE"/>
                </a:solidFill>
                <a:latin typeface="Trebuchet MS"/>
                <a:cs typeface="Trebuchet MS"/>
              </a:rPr>
              <a:t>1</a:t>
            </a:r>
            <a:endParaRPr sz="4677">
              <a:latin typeface="Trebuchet MS"/>
              <a:cs typeface="Trebuchet MS"/>
            </a:endParaRPr>
          </a:p>
        </p:txBody>
      </p:sp>
      <p:sp>
        <p:nvSpPr>
          <p:cNvPr id="6" name="object 6"/>
          <p:cNvSpPr txBox="1"/>
          <p:nvPr/>
        </p:nvSpPr>
        <p:spPr>
          <a:xfrm>
            <a:off x="6287982" y="1154701"/>
            <a:ext cx="3793191" cy="779909"/>
          </a:xfrm>
          <a:prstGeom prst="rect">
            <a:avLst/>
          </a:prstGeom>
        </p:spPr>
        <p:txBody>
          <a:bodyPr vert="horz" wrap="square" lIns="0" tIns="5603" rIns="0" bIns="0" rtlCol="0">
            <a:spAutoFit/>
          </a:bodyPr>
          <a:lstStyle/>
          <a:p>
            <a:pPr marL="11206" marR="4483">
              <a:lnSpc>
                <a:spcPct val="108900"/>
              </a:lnSpc>
              <a:spcBef>
                <a:spcPts val="44"/>
              </a:spcBef>
            </a:pPr>
            <a:r>
              <a:rPr sz="1588" spc="-4" dirty="0">
                <a:latin typeface="Tahoma"/>
                <a:cs typeface="Tahoma"/>
              </a:rPr>
              <a:t>C</a:t>
            </a:r>
            <a:r>
              <a:rPr sz="1588" spc="9" dirty="0">
                <a:latin typeface="Tahoma"/>
                <a:cs typeface="Tahoma"/>
              </a:rPr>
              <a:t>a</a:t>
            </a:r>
            <a:r>
              <a:rPr sz="1588" spc="22" dirty="0">
                <a:latin typeface="Tahoma"/>
                <a:cs typeface="Tahoma"/>
              </a:rPr>
              <a:t>p</a:t>
            </a:r>
            <a:r>
              <a:rPr sz="1588" spc="-4" dirty="0">
                <a:latin typeface="Tahoma"/>
                <a:cs typeface="Tahoma"/>
              </a:rPr>
              <a:t>a</a:t>
            </a:r>
            <a:r>
              <a:rPr sz="1588" spc="35" dirty="0">
                <a:latin typeface="Tahoma"/>
                <a:cs typeface="Tahoma"/>
              </a:rPr>
              <a:t>c</a:t>
            </a:r>
            <a:r>
              <a:rPr sz="1588" spc="13" dirty="0">
                <a:latin typeface="Tahoma"/>
                <a:cs typeface="Tahoma"/>
              </a:rPr>
              <a:t>i</a:t>
            </a:r>
            <a:r>
              <a:rPr sz="1588" spc="22" dirty="0">
                <a:latin typeface="Tahoma"/>
                <a:cs typeface="Tahoma"/>
              </a:rPr>
              <a:t>d</a:t>
            </a:r>
            <a:r>
              <a:rPr sz="1588" spc="-4" dirty="0">
                <a:latin typeface="Tahoma"/>
                <a:cs typeface="Tahoma"/>
              </a:rPr>
              <a:t>a</a:t>
            </a:r>
            <a:r>
              <a:rPr sz="1588" spc="31" dirty="0">
                <a:latin typeface="Tahoma"/>
                <a:cs typeface="Tahoma"/>
              </a:rPr>
              <a:t>d</a:t>
            </a:r>
            <a:r>
              <a:rPr sz="1588" spc="-141" dirty="0">
                <a:latin typeface="Tahoma"/>
                <a:cs typeface="Tahoma"/>
              </a:rPr>
              <a:t> </a:t>
            </a:r>
            <a:r>
              <a:rPr sz="1588" spc="9" dirty="0">
                <a:latin typeface="Tahoma"/>
                <a:cs typeface="Tahoma"/>
              </a:rPr>
              <a:t>pa</a:t>
            </a:r>
            <a:r>
              <a:rPr sz="1588" spc="-13" dirty="0">
                <a:latin typeface="Tahoma"/>
                <a:cs typeface="Tahoma"/>
              </a:rPr>
              <a:t>r</a:t>
            </a:r>
            <a:r>
              <a:rPr sz="1588" spc="-4" dirty="0">
                <a:latin typeface="Tahoma"/>
                <a:cs typeface="Tahoma"/>
              </a:rPr>
              <a:t>a</a:t>
            </a:r>
            <a:r>
              <a:rPr sz="1588" spc="-137" dirty="0">
                <a:latin typeface="Tahoma"/>
                <a:cs typeface="Tahoma"/>
              </a:rPr>
              <a:t> </a:t>
            </a:r>
            <a:r>
              <a:rPr sz="1588" spc="26" dirty="0">
                <a:latin typeface="Tahoma"/>
                <a:cs typeface="Tahoma"/>
              </a:rPr>
              <a:t>es</a:t>
            </a:r>
            <a:r>
              <a:rPr sz="1588" spc="35" dirty="0">
                <a:latin typeface="Tahoma"/>
                <a:cs typeface="Tahoma"/>
              </a:rPr>
              <a:t>c</a:t>
            </a:r>
            <a:r>
              <a:rPr sz="1588" spc="-9" dirty="0">
                <a:latin typeface="Tahoma"/>
                <a:cs typeface="Tahoma"/>
              </a:rPr>
              <a:t>a</a:t>
            </a:r>
            <a:r>
              <a:rPr sz="1588" spc="49" dirty="0">
                <a:latin typeface="Tahoma"/>
                <a:cs typeface="Tahoma"/>
              </a:rPr>
              <a:t>l</a:t>
            </a:r>
            <a:r>
              <a:rPr sz="1588" spc="-9" dirty="0">
                <a:latin typeface="Tahoma"/>
                <a:cs typeface="Tahoma"/>
              </a:rPr>
              <a:t>ar</a:t>
            </a:r>
            <a:r>
              <a:rPr sz="1588" spc="-141" dirty="0">
                <a:latin typeface="Tahoma"/>
                <a:cs typeface="Tahoma"/>
              </a:rPr>
              <a:t> </a:t>
            </a:r>
            <a:r>
              <a:rPr sz="1588" spc="13" dirty="0">
                <a:latin typeface="Tahoma"/>
                <a:cs typeface="Tahoma"/>
              </a:rPr>
              <a:t>l</a:t>
            </a:r>
            <a:r>
              <a:rPr sz="1588" spc="40" dirty="0">
                <a:latin typeface="Tahoma"/>
                <a:cs typeface="Tahoma"/>
              </a:rPr>
              <a:t>a</a:t>
            </a:r>
            <a:r>
              <a:rPr sz="1588" spc="-137" dirty="0">
                <a:latin typeface="Tahoma"/>
                <a:cs typeface="Tahoma"/>
              </a:rPr>
              <a:t> </a:t>
            </a:r>
            <a:r>
              <a:rPr sz="1588" spc="13" dirty="0">
                <a:latin typeface="Tahoma"/>
                <a:cs typeface="Tahoma"/>
              </a:rPr>
              <a:t>I</a:t>
            </a:r>
            <a:r>
              <a:rPr sz="1588" spc="40" dirty="0">
                <a:latin typeface="Tahoma"/>
                <a:cs typeface="Tahoma"/>
              </a:rPr>
              <a:t>A</a:t>
            </a:r>
            <a:r>
              <a:rPr sz="1588" spc="-137" dirty="0">
                <a:latin typeface="Tahoma"/>
                <a:cs typeface="Tahoma"/>
              </a:rPr>
              <a:t> </a:t>
            </a:r>
            <a:r>
              <a:rPr sz="1588" spc="-9" dirty="0">
                <a:latin typeface="Tahoma"/>
                <a:cs typeface="Tahoma"/>
              </a:rPr>
              <a:t>a</a:t>
            </a:r>
            <a:r>
              <a:rPr sz="1588" spc="53" dirty="0">
                <a:latin typeface="Tahoma"/>
                <a:cs typeface="Tahoma"/>
              </a:rPr>
              <a:t>l</a:t>
            </a:r>
            <a:r>
              <a:rPr sz="1588" spc="-132" dirty="0">
                <a:latin typeface="Tahoma"/>
                <a:cs typeface="Tahoma"/>
              </a:rPr>
              <a:t> </a:t>
            </a:r>
            <a:r>
              <a:rPr sz="1588" dirty="0">
                <a:latin typeface="Tahoma"/>
                <a:cs typeface="Tahoma"/>
              </a:rPr>
              <a:t>ti</a:t>
            </a:r>
            <a:r>
              <a:rPr sz="1588" spc="13" dirty="0">
                <a:latin typeface="Tahoma"/>
                <a:cs typeface="Tahoma"/>
              </a:rPr>
              <a:t>e</a:t>
            </a:r>
            <a:r>
              <a:rPr sz="1588" spc="44" dirty="0">
                <a:latin typeface="Tahoma"/>
                <a:cs typeface="Tahoma"/>
              </a:rPr>
              <a:t>m</a:t>
            </a:r>
            <a:r>
              <a:rPr sz="1588" spc="22" dirty="0">
                <a:latin typeface="Tahoma"/>
                <a:cs typeface="Tahoma"/>
              </a:rPr>
              <a:t>p</a:t>
            </a:r>
            <a:r>
              <a:rPr sz="1588" spc="9" dirty="0">
                <a:latin typeface="Tahoma"/>
                <a:cs typeface="Tahoma"/>
              </a:rPr>
              <a:t>o</a:t>
            </a:r>
            <a:r>
              <a:rPr sz="1588" spc="-137" dirty="0">
                <a:latin typeface="Tahoma"/>
                <a:cs typeface="Tahoma"/>
              </a:rPr>
              <a:t> </a:t>
            </a:r>
            <a:r>
              <a:rPr sz="1588" spc="9" dirty="0">
                <a:latin typeface="Tahoma"/>
                <a:cs typeface="Tahoma"/>
              </a:rPr>
              <a:t>q</a:t>
            </a:r>
            <a:r>
              <a:rPr sz="1588" dirty="0">
                <a:latin typeface="Tahoma"/>
                <a:cs typeface="Tahoma"/>
              </a:rPr>
              <a:t>u</a:t>
            </a:r>
            <a:r>
              <a:rPr sz="1588" spc="18" dirty="0">
                <a:latin typeface="Tahoma"/>
                <a:cs typeface="Tahoma"/>
              </a:rPr>
              <a:t>e  </a:t>
            </a:r>
            <a:r>
              <a:rPr sz="1588" spc="-26" dirty="0">
                <a:latin typeface="Tahoma"/>
                <a:cs typeface="Tahoma"/>
              </a:rPr>
              <a:t>ga</a:t>
            </a:r>
            <a:r>
              <a:rPr sz="1588" spc="-13" dirty="0">
                <a:latin typeface="Tahoma"/>
                <a:cs typeface="Tahoma"/>
              </a:rPr>
              <a:t>rant</a:t>
            </a:r>
            <a:r>
              <a:rPr sz="1588" spc="13" dirty="0">
                <a:latin typeface="Tahoma"/>
                <a:cs typeface="Tahoma"/>
              </a:rPr>
              <a:t>i</a:t>
            </a:r>
            <a:r>
              <a:rPr sz="1588" spc="-9" dirty="0">
                <a:latin typeface="Tahoma"/>
                <a:cs typeface="Tahoma"/>
              </a:rPr>
              <a:t>z</a:t>
            </a:r>
            <a:r>
              <a:rPr sz="1588" dirty="0">
                <a:latin typeface="Tahoma"/>
                <a:cs typeface="Tahoma"/>
              </a:rPr>
              <a:t>a</a:t>
            </a:r>
            <a:r>
              <a:rPr sz="1588" spc="-137" dirty="0">
                <a:latin typeface="Tahoma"/>
                <a:cs typeface="Tahoma"/>
              </a:rPr>
              <a:t> </a:t>
            </a:r>
            <a:r>
              <a:rPr sz="1588" spc="49" dirty="0">
                <a:latin typeface="Tahoma"/>
                <a:cs typeface="Tahoma"/>
              </a:rPr>
              <a:t>e</a:t>
            </a:r>
            <a:r>
              <a:rPr sz="1588" spc="22" dirty="0">
                <a:latin typeface="Tahoma"/>
                <a:cs typeface="Tahoma"/>
              </a:rPr>
              <a:t>l</a:t>
            </a:r>
            <a:r>
              <a:rPr sz="1588" spc="-132" dirty="0">
                <a:latin typeface="Tahoma"/>
                <a:cs typeface="Tahoma"/>
              </a:rPr>
              <a:t> </a:t>
            </a:r>
            <a:r>
              <a:rPr sz="1588" spc="13" dirty="0">
                <a:latin typeface="Tahoma"/>
                <a:cs typeface="Tahoma"/>
              </a:rPr>
              <a:t>cu</a:t>
            </a:r>
            <a:r>
              <a:rPr sz="1588" spc="40" dirty="0">
                <a:latin typeface="Tahoma"/>
                <a:cs typeface="Tahoma"/>
              </a:rPr>
              <a:t>m</a:t>
            </a:r>
            <a:r>
              <a:rPr sz="1588" spc="22" dirty="0">
                <a:latin typeface="Tahoma"/>
                <a:cs typeface="Tahoma"/>
              </a:rPr>
              <a:t>p</a:t>
            </a:r>
            <a:r>
              <a:rPr sz="1588" spc="49" dirty="0">
                <a:latin typeface="Tahoma"/>
                <a:cs typeface="Tahoma"/>
              </a:rPr>
              <a:t>l</a:t>
            </a:r>
            <a:r>
              <a:rPr sz="1588" spc="13" dirty="0">
                <a:latin typeface="Tahoma"/>
                <a:cs typeface="Tahoma"/>
              </a:rPr>
              <a:t>i</a:t>
            </a:r>
            <a:r>
              <a:rPr sz="1588" spc="44" dirty="0">
                <a:latin typeface="Tahoma"/>
                <a:cs typeface="Tahoma"/>
              </a:rPr>
              <a:t>m</a:t>
            </a:r>
            <a:r>
              <a:rPr sz="1588" spc="13" dirty="0">
                <a:latin typeface="Tahoma"/>
                <a:cs typeface="Tahoma"/>
              </a:rPr>
              <a:t>ie</a:t>
            </a:r>
            <a:r>
              <a:rPr sz="1588" spc="-13" dirty="0">
                <a:latin typeface="Tahoma"/>
                <a:cs typeface="Tahoma"/>
              </a:rPr>
              <a:t>n</a:t>
            </a:r>
            <a:r>
              <a:rPr sz="1588" spc="-9" dirty="0">
                <a:latin typeface="Tahoma"/>
                <a:cs typeface="Tahoma"/>
              </a:rPr>
              <a:t>t</a:t>
            </a:r>
            <a:r>
              <a:rPr sz="1588" spc="9" dirty="0">
                <a:latin typeface="Tahoma"/>
                <a:cs typeface="Tahoma"/>
              </a:rPr>
              <a:t>o</a:t>
            </a:r>
            <a:r>
              <a:rPr sz="1588" spc="-137" dirty="0">
                <a:latin typeface="Tahoma"/>
                <a:cs typeface="Tahoma"/>
              </a:rPr>
              <a:t> </a:t>
            </a:r>
            <a:r>
              <a:rPr sz="1588" spc="18" dirty="0">
                <a:latin typeface="Tahoma"/>
                <a:cs typeface="Tahoma"/>
              </a:rPr>
              <a:t>de</a:t>
            </a:r>
            <a:r>
              <a:rPr sz="1588" spc="53" dirty="0">
                <a:latin typeface="Tahoma"/>
                <a:cs typeface="Tahoma"/>
              </a:rPr>
              <a:t>l</a:t>
            </a:r>
            <a:r>
              <a:rPr sz="1588" spc="-132" dirty="0">
                <a:latin typeface="Tahoma"/>
                <a:cs typeface="Tahoma"/>
              </a:rPr>
              <a:t> </a:t>
            </a:r>
            <a:r>
              <a:rPr sz="1588" spc="35" dirty="0">
                <a:latin typeface="Tahoma"/>
                <a:cs typeface="Tahoma"/>
              </a:rPr>
              <a:t>l</a:t>
            </a:r>
            <a:r>
              <a:rPr sz="1588" spc="31" dirty="0">
                <a:latin typeface="Tahoma"/>
                <a:cs typeface="Tahoma"/>
              </a:rPr>
              <a:t>i</a:t>
            </a:r>
            <a:r>
              <a:rPr sz="1588" spc="-13" dirty="0">
                <a:latin typeface="Tahoma"/>
                <a:cs typeface="Tahoma"/>
              </a:rPr>
              <a:t>n</a:t>
            </a:r>
            <a:r>
              <a:rPr sz="1588" spc="-9" dirty="0">
                <a:latin typeface="Tahoma"/>
                <a:cs typeface="Tahoma"/>
              </a:rPr>
              <a:t>a</a:t>
            </a:r>
            <a:r>
              <a:rPr sz="1588" spc="-71" dirty="0">
                <a:latin typeface="Tahoma"/>
                <a:cs typeface="Tahoma"/>
              </a:rPr>
              <a:t>j</a:t>
            </a:r>
            <a:r>
              <a:rPr sz="1588" spc="22" dirty="0">
                <a:latin typeface="Tahoma"/>
                <a:cs typeface="Tahoma"/>
              </a:rPr>
              <a:t>e</a:t>
            </a:r>
            <a:r>
              <a:rPr sz="1588" spc="-137" dirty="0">
                <a:latin typeface="Tahoma"/>
                <a:cs typeface="Tahoma"/>
              </a:rPr>
              <a:t> </a:t>
            </a:r>
            <a:r>
              <a:rPr sz="1588" spc="-31" dirty="0">
                <a:latin typeface="Tahoma"/>
                <a:cs typeface="Tahoma"/>
              </a:rPr>
              <a:t>y</a:t>
            </a:r>
            <a:r>
              <a:rPr sz="1588" spc="-141" dirty="0">
                <a:latin typeface="Tahoma"/>
                <a:cs typeface="Tahoma"/>
              </a:rPr>
              <a:t> </a:t>
            </a:r>
            <a:r>
              <a:rPr sz="1588" spc="49" dirty="0">
                <a:latin typeface="Tahoma"/>
                <a:cs typeface="Tahoma"/>
              </a:rPr>
              <a:t>l</a:t>
            </a:r>
            <a:r>
              <a:rPr sz="1588" dirty="0">
                <a:latin typeface="Tahoma"/>
                <a:cs typeface="Tahoma"/>
              </a:rPr>
              <a:t>a  re</a:t>
            </a:r>
            <a:r>
              <a:rPr sz="1588" spc="4" dirty="0">
                <a:latin typeface="Tahoma"/>
                <a:cs typeface="Tahoma"/>
              </a:rPr>
              <a:t>pro</a:t>
            </a:r>
            <a:r>
              <a:rPr sz="1588" spc="9" dirty="0">
                <a:latin typeface="Tahoma"/>
                <a:cs typeface="Tahoma"/>
              </a:rPr>
              <a:t>d</a:t>
            </a:r>
            <a:r>
              <a:rPr sz="1588" dirty="0">
                <a:latin typeface="Tahoma"/>
                <a:cs typeface="Tahoma"/>
              </a:rPr>
              <a:t>u</a:t>
            </a:r>
            <a:r>
              <a:rPr sz="1588" spc="35" dirty="0">
                <a:latin typeface="Tahoma"/>
                <a:cs typeface="Tahoma"/>
              </a:rPr>
              <a:t>c</a:t>
            </a:r>
            <a:r>
              <a:rPr sz="1588" spc="13" dirty="0">
                <a:latin typeface="Tahoma"/>
                <a:cs typeface="Tahoma"/>
              </a:rPr>
              <a:t>i</a:t>
            </a:r>
            <a:r>
              <a:rPr sz="1588" spc="18" dirty="0">
                <a:latin typeface="Tahoma"/>
                <a:cs typeface="Tahoma"/>
              </a:rPr>
              <a:t>bi</a:t>
            </a:r>
            <a:r>
              <a:rPr sz="1588" spc="49" dirty="0">
                <a:latin typeface="Tahoma"/>
                <a:cs typeface="Tahoma"/>
              </a:rPr>
              <a:t>l</a:t>
            </a:r>
            <a:r>
              <a:rPr sz="1588" spc="13" dirty="0">
                <a:latin typeface="Tahoma"/>
                <a:cs typeface="Tahoma"/>
              </a:rPr>
              <a:t>i</a:t>
            </a:r>
            <a:r>
              <a:rPr sz="1588" spc="9" dirty="0">
                <a:latin typeface="Tahoma"/>
                <a:cs typeface="Tahoma"/>
              </a:rPr>
              <a:t>da</a:t>
            </a:r>
            <a:r>
              <a:rPr sz="1588" spc="31" dirty="0">
                <a:latin typeface="Tahoma"/>
                <a:cs typeface="Tahoma"/>
              </a:rPr>
              <a:t>d</a:t>
            </a:r>
            <a:r>
              <a:rPr sz="1588" spc="-141" dirty="0">
                <a:latin typeface="Tahoma"/>
                <a:cs typeface="Tahoma"/>
              </a:rPr>
              <a:t> </a:t>
            </a:r>
            <a:r>
              <a:rPr sz="1588" spc="18" dirty="0">
                <a:latin typeface="Tahoma"/>
                <a:cs typeface="Tahoma"/>
              </a:rPr>
              <a:t>d</a:t>
            </a:r>
            <a:r>
              <a:rPr sz="1588" spc="26" dirty="0">
                <a:latin typeface="Tahoma"/>
                <a:cs typeface="Tahoma"/>
              </a:rPr>
              <a:t>e</a:t>
            </a:r>
            <a:r>
              <a:rPr sz="1588" spc="-137" dirty="0">
                <a:latin typeface="Tahoma"/>
                <a:cs typeface="Tahoma"/>
              </a:rPr>
              <a:t> </a:t>
            </a:r>
            <a:r>
              <a:rPr sz="1588" spc="13" dirty="0">
                <a:latin typeface="Tahoma"/>
                <a:cs typeface="Tahoma"/>
              </a:rPr>
              <a:t>l</a:t>
            </a:r>
            <a:r>
              <a:rPr sz="1588" spc="35" dirty="0">
                <a:latin typeface="Tahoma"/>
                <a:cs typeface="Tahoma"/>
              </a:rPr>
              <a:t>o</a:t>
            </a:r>
            <a:r>
              <a:rPr sz="1588" spc="49" dirty="0">
                <a:latin typeface="Tahoma"/>
                <a:cs typeface="Tahoma"/>
              </a:rPr>
              <a:t>s</a:t>
            </a:r>
            <a:r>
              <a:rPr sz="1588" spc="-137" dirty="0">
                <a:latin typeface="Tahoma"/>
                <a:cs typeface="Tahoma"/>
              </a:rPr>
              <a:t> </a:t>
            </a:r>
            <a:r>
              <a:rPr sz="1588" spc="9" dirty="0">
                <a:latin typeface="Tahoma"/>
                <a:cs typeface="Tahoma"/>
              </a:rPr>
              <a:t>da</a:t>
            </a:r>
            <a:r>
              <a:rPr sz="1588" spc="-13" dirty="0">
                <a:latin typeface="Tahoma"/>
                <a:cs typeface="Tahoma"/>
              </a:rPr>
              <a:t>t</a:t>
            </a:r>
            <a:r>
              <a:rPr sz="1588" dirty="0">
                <a:latin typeface="Tahoma"/>
                <a:cs typeface="Tahoma"/>
              </a:rPr>
              <a:t>o</a:t>
            </a:r>
            <a:r>
              <a:rPr sz="1588" spc="49" dirty="0">
                <a:latin typeface="Tahoma"/>
                <a:cs typeface="Tahoma"/>
              </a:rPr>
              <a:t>s</a:t>
            </a:r>
            <a:endParaRPr sz="1588">
              <a:latin typeface="Tahoma"/>
              <a:cs typeface="Tahoma"/>
            </a:endParaRPr>
          </a:p>
        </p:txBody>
      </p:sp>
      <p:sp>
        <p:nvSpPr>
          <p:cNvPr id="7" name="object 7"/>
          <p:cNvSpPr txBox="1"/>
          <p:nvPr/>
        </p:nvSpPr>
        <p:spPr>
          <a:xfrm>
            <a:off x="4114607" y="2426514"/>
            <a:ext cx="378758" cy="731630"/>
          </a:xfrm>
          <a:prstGeom prst="rect">
            <a:avLst/>
          </a:prstGeom>
        </p:spPr>
        <p:txBody>
          <a:bodyPr vert="horz" wrap="square" lIns="0" tIns="11766" rIns="0" bIns="0" rtlCol="0">
            <a:spAutoFit/>
          </a:bodyPr>
          <a:lstStyle/>
          <a:p>
            <a:pPr marL="11206">
              <a:spcBef>
                <a:spcPts val="93"/>
              </a:spcBef>
            </a:pPr>
            <a:r>
              <a:rPr sz="4677" spc="353" dirty="0">
                <a:solidFill>
                  <a:srgbClr val="0F62FE"/>
                </a:solidFill>
                <a:latin typeface="Trebuchet MS"/>
                <a:cs typeface="Trebuchet MS"/>
              </a:rPr>
              <a:t>2</a:t>
            </a:r>
            <a:endParaRPr sz="4677">
              <a:latin typeface="Trebuchet MS"/>
              <a:cs typeface="Trebuchet MS"/>
            </a:endParaRPr>
          </a:p>
        </p:txBody>
      </p:sp>
      <p:sp>
        <p:nvSpPr>
          <p:cNvPr id="8" name="object 8"/>
          <p:cNvSpPr txBox="1"/>
          <p:nvPr/>
        </p:nvSpPr>
        <p:spPr>
          <a:xfrm>
            <a:off x="6287983" y="2517955"/>
            <a:ext cx="3675529" cy="738788"/>
          </a:xfrm>
          <a:prstGeom prst="rect">
            <a:avLst/>
          </a:prstGeom>
        </p:spPr>
        <p:txBody>
          <a:bodyPr vert="horz" wrap="square" lIns="0" tIns="12886" rIns="0" bIns="0" rtlCol="0">
            <a:spAutoFit/>
          </a:bodyPr>
          <a:lstStyle/>
          <a:p>
            <a:pPr marL="11206" marR="4483">
              <a:lnSpc>
                <a:spcPct val="99400"/>
              </a:lnSpc>
              <a:spcBef>
                <a:spcPts val="101"/>
              </a:spcBef>
            </a:pPr>
            <a:r>
              <a:rPr sz="1588" spc="13" dirty="0">
                <a:latin typeface="Tahoma"/>
                <a:cs typeface="Tahoma"/>
              </a:rPr>
              <a:t>A</a:t>
            </a:r>
            <a:r>
              <a:rPr sz="1588" spc="4" dirty="0">
                <a:latin typeface="Tahoma"/>
                <a:cs typeface="Tahoma"/>
              </a:rPr>
              <a:t>n</a:t>
            </a:r>
            <a:r>
              <a:rPr sz="1588" spc="31" dirty="0">
                <a:latin typeface="Tahoma"/>
                <a:cs typeface="Tahoma"/>
              </a:rPr>
              <a:t>á</a:t>
            </a:r>
            <a:r>
              <a:rPr sz="1588" spc="13" dirty="0">
                <a:latin typeface="Tahoma"/>
                <a:cs typeface="Tahoma"/>
              </a:rPr>
              <a:t>li</a:t>
            </a:r>
            <a:r>
              <a:rPr sz="1588" spc="31" dirty="0">
                <a:latin typeface="Tahoma"/>
                <a:cs typeface="Tahoma"/>
              </a:rPr>
              <a:t>s</a:t>
            </a:r>
            <a:r>
              <a:rPr sz="1588" spc="13" dirty="0">
                <a:latin typeface="Tahoma"/>
                <a:cs typeface="Tahoma"/>
              </a:rPr>
              <a:t>i</a:t>
            </a:r>
            <a:r>
              <a:rPr sz="1588" spc="44" dirty="0">
                <a:latin typeface="Tahoma"/>
                <a:cs typeface="Tahoma"/>
              </a:rPr>
              <a:t>s</a:t>
            </a:r>
            <a:r>
              <a:rPr sz="1588" spc="-137" dirty="0">
                <a:latin typeface="Tahoma"/>
                <a:cs typeface="Tahoma"/>
              </a:rPr>
              <a:t> </a:t>
            </a:r>
            <a:r>
              <a:rPr sz="1588" spc="-31" dirty="0">
                <a:latin typeface="Tahoma"/>
                <a:cs typeface="Tahoma"/>
              </a:rPr>
              <a:t>y</a:t>
            </a:r>
            <a:r>
              <a:rPr sz="1588" spc="-141" dirty="0">
                <a:latin typeface="Tahoma"/>
                <a:cs typeface="Tahoma"/>
              </a:rPr>
              <a:t> </a:t>
            </a:r>
            <a:r>
              <a:rPr sz="1588" spc="57" dirty="0">
                <a:latin typeface="Tahoma"/>
                <a:cs typeface="Tahoma"/>
              </a:rPr>
              <a:t>B</a:t>
            </a:r>
            <a:r>
              <a:rPr sz="1588" spc="26" dirty="0">
                <a:latin typeface="Tahoma"/>
                <a:cs typeface="Tahoma"/>
              </a:rPr>
              <a:t>I</a:t>
            </a:r>
            <a:r>
              <a:rPr sz="1588" spc="-146" dirty="0">
                <a:latin typeface="Tahoma"/>
                <a:cs typeface="Tahoma"/>
              </a:rPr>
              <a:t> </a:t>
            </a:r>
            <a:r>
              <a:rPr sz="1588" spc="4" dirty="0">
                <a:latin typeface="Tahoma"/>
                <a:cs typeface="Tahoma"/>
              </a:rPr>
              <a:t>e</a:t>
            </a:r>
            <a:r>
              <a:rPr sz="1588" spc="18" dirty="0">
                <a:latin typeface="Tahoma"/>
                <a:cs typeface="Tahoma"/>
              </a:rPr>
              <a:t>n</a:t>
            </a:r>
            <a:r>
              <a:rPr sz="1588" spc="-146" dirty="0">
                <a:latin typeface="Tahoma"/>
                <a:cs typeface="Tahoma"/>
              </a:rPr>
              <a:t> </a:t>
            </a:r>
            <a:r>
              <a:rPr sz="1588" dirty="0">
                <a:latin typeface="Tahoma"/>
                <a:cs typeface="Tahoma"/>
              </a:rPr>
              <a:t>ti</a:t>
            </a:r>
            <a:r>
              <a:rPr sz="1588" spc="13" dirty="0">
                <a:latin typeface="Tahoma"/>
                <a:cs typeface="Tahoma"/>
              </a:rPr>
              <a:t>e</a:t>
            </a:r>
            <a:r>
              <a:rPr sz="1588" spc="44" dirty="0">
                <a:latin typeface="Tahoma"/>
                <a:cs typeface="Tahoma"/>
              </a:rPr>
              <a:t>m</a:t>
            </a:r>
            <a:r>
              <a:rPr sz="1588" spc="22" dirty="0">
                <a:latin typeface="Tahoma"/>
                <a:cs typeface="Tahoma"/>
              </a:rPr>
              <a:t>p</a:t>
            </a:r>
            <a:r>
              <a:rPr sz="1588" spc="9" dirty="0">
                <a:latin typeface="Tahoma"/>
                <a:cs typeface="Tahoma"/>
              </a:rPr>
              <a:t>o</a:t>
            </a:r>
            <a:r>
              <a:rPr sz="1588" spc="-137" dirty="0">
                <a:latin typeface="Tahoma"/>
                <a:cs typeface="Tahoma"/>
              </a:rPr>
              <a:t> </a:t>
            </a:r>
            <a:r>
              <a:rPr sz="1588" dirty="0">
                <a:latin typeface="Tahoma"/>
                <a:cs typeface="Tahoma"/>
              </a:rPr>
              <a:t>re</a:t>
            </a:r>
            <a:r>
              <a:rPr sz="1588" spc="-9" dirty="0">
                <a:latin typeface="Tahoma"/>
                <a:cs typeface="Tahoma"/>
              </a:rPr>
              <a:t>a</a:t>
            </a:r>
            <a:r>
              <a:rPr sz="1588" spc="53" dirty="0">
                <a:latin typeface="Tahoma"/>
                <a:cs typeface="Tahoma"/>
              </a:rPr>
              <a:t>l</a:t>
            </a:r>
            <a:r>
              <a:rPr sz="1588" spc="-132" dirty="0">
                <a:latin typeface="Tahoma"/>
                <a:cs typeface="Tahoma"/>
              </a:rPr>
              <a:t> </a:t>
            </a:r>
            <a:r>
              <a:rPr sz="1588" spc="9" dirty="0">
                <a:latin typeface="Tahoma"/>
                <a:cs typeface="Tahoma"/>
              </a:rPr>
              <a:t>q</a:t>
            </a:r>
            <a:r>
              <a:rPr sz="1588" dirty="0">
                <a:latin typeface="Tahoma"/>
                <a:cs typeface="Tahoma"/>
              </a:rPr>
              <a:t>u</a:t>
            </a:r>
            <a:r>
              <a:rPr sz="1588" spc="22" dirty="0">
                <a:latin typeface="Tahoma"/>
                <a:cs typeface="Tahoma"/>
              </a:rPr>
              <a:t>e</a:t>
            </a:r>
            <a:r>
              <a:rPr sz="1588" spc="-137" dirty="0">
                <a:latin typeface="Tahoma"/>
                <a:cs typeface="Tahoma"/>
              </a:rPr>
              <a:t> </a:t>
            </a:r>
            <a:r>
              <a:rPr sz="1588" spc="9" dirty="0">
                <a:latin typeface="Tahoma"/>
                <a:cs typeface="Tahoma"/>
              </a:rPr>
              <a:t>p</a:t>
            </a:r>
            <a:r>
              <a:rPr sz="1588" dirty="0">
                <a:latin typeface="Tahoma"/>
                <a:cs typeface="Tahoma"/>
              </a:rPr>
              <a:t>u</a:t>
            </a:r>
            <a:r>
              <a:rPr sz="1588" spc="13" dirty="0">
                <a:latin typeface="Tahoma"/>
                <a:cs typeface="Tahoma"/>
              </a:rPr>
              <a:t>e</a:t>
            </a:r>
            <a:r>
              <a:rPr sz="1588" spc="18" dirty="0">
                <a:latin typeface="Tahoma"/>
                <a:cs typeface="Tahoma"/>
              </a:rPr>
              <a:t>de</a:t>
            </a:r>
            <a:r>
              <a:rPr sz="1588" spc="4" dirty="0">
                <a:latin typeface="Tahoma"/>
                <a:cs typeface="Tahoma"/>
              </a:rPr>
              <a:t>n  </a:t>
            </a:r>
            <a:r>
              <a:rPr sz="1588" spc="9" dirty="0">
                <a:latin typeface="Tahoma"/>
                <a:cs typeface="Tahoma"/>
              </a:rPr>
              <a:t>conectarse</a:t>
            </a:r>
            <a:r>
              <a:rPr sz="1588" spc="-137" dirty="0">
                <a:latin typeface="Tahoma"/>
                <a:cs typeface="Tahoma"/>
              </a:rPr>
              <a:t> </a:t>
            </a:r>
            <a:r>
              <a:rPr sz="1588" dirty="0">
                <a:latin typeface="Tahoma"/>
                <a:cs typeface="Tahoma"/>
              </a:rPr>
              <a:t>a</a:t>
            </a:r>
            <a:r>
              <a:rPr sz="1588" spc="-137" dirty="0">
                <a:latin typeface="Tahoma"/>
                <a:cs typeface="Tahoma"/>
              </a:rPr>
              <a:t> </a:t>
            </a:r>
            <a:r>
              <a:rPr sz="1588" spc="9" dirty="0">
                <a:latin typeface="Tahoma"/>
                <a:cs typeface="Tahoma"/>
              </a:rPr>
              <a:t>datos</a:t>
            </a:r>
            <a:r>
              <a:rPr sz="1588" spc="-137" dirty="0">
                <a:latin typeface="Tahoma"/>
                <a:cs typeface="Tahoma"/>
              </a:rPr>
              <a:t> </a:t>
            </a:r>
            <a:r>
              <a:rPr sz="1588" spc="9" dirty="0">
                <a:latin typeface="Tahoma"/>
                <a:cs typeface="Tahoma"/>
              </a:rPr>
              <a:t>existentes</a:t>
            </a:r>
            <a:r>
              <a:rPr sz="1588" spc="-137" dirty="0">
                <a:latin typeface="Tahoma"/>
                <a:cs typeface="Tahoma"/>
              </a:rPr>
              <a:t> </a:t>
            </a:r>
            <a:r>
              <a:rPr sz="1588" spc="9" dirty="0">
                <a:latin typeface="Tahoma"/>
                <a:cs typeface="Tahoma"/>
              </a:rPr>
              <a:t>en</a:t>
            </a:r>
            <a:r>
              <a:rPr sz="1588" spc="-146" dirty="0">
                <a:latin typeface="Tahoma"/>
                <a:cs typeface="Tahoma"/>
              </a:rPr>
              <a:t> </a:t>
            </a:r>
            <a:r>
              <a:rPr sz="1588" spc="9" dirty="0">
                <a:latin typeface="Tahoma"/>
                <a:cs typeface="Tahoma"/>
              </a:rPr>
              <a:t>minutos </a:t>
            </a:r>
            <a:r>
              <a:rPr sz="1588" spc="-481" dirty="0">
                <a:latin typeface="Tahoma"/>
                <a:cs typeface="Tahoma"/>
              </a:rPr>
              <a:t> </a:t>
            </a:r>
            <a:r>
              <a:rPr sz="1588" spc="18" dirty="0">
                <a:latin typeface="Tahoma"/>
                <a:cs typeface="Tahoma"/>
              </a:rPr>
              <a:t>sin</a:t>
            </a:r>
            <a:r>
              <a:rPr sz="1588" spc="-146" dirty="0">
                <a:latin typeface="Tahoma"/>
                <a:cs typeface="Tahoma"/>
              </a:rPr>
              <a:t> </a:t>
            </a:r>
            <a:r>
              <a:rPr sz="1588" spc="13" dirty="0">
                <a:latin typeface="Tahoma"/>
                <a:cs typeface="Tahoma"/>
              </a:rPr>
              <a:t>duplicar</a:t>
            </a:r>
            <a:r>
              <a:rPr sz="1588" spc="-137" dirty="0">
                <a:latin typeface="Tahoma"/>
                <a:cs typeface="Tahoma"/>
              </a:rPr>
              <a:t> </a:t>
            </a:r>
            <a:r>
              <a:rPr sz="1588" spc="9" dirty="0">
                <a:latin typeface="Tahoma"/>
                <a:cs typeface="Tahoma"/>
              </a:rPr>
              <a:t>o</a:t>
            </a:r>
            <a:r>
              <a:rPr sz="1588" spc="-137" dirty="0">
                <a:latin typeface="Tahoma"/>
                <a:cs typeface="Tahoma"/>
              </a:rPr>
              <a:t> </a:t>
            </a:r>
            <a:r>
              <a:rPr sz="1588" dirty="0">
                <a:latin typeface="Tahoma"/>
                <a:cs typeface="Tahoma"/>
              </a:rPr>
              <a:t>mover</a:t>
            </a:r>
            <a:r>
              <a:rPr sz="1588" spc="-141" dirty="0">
                <a:latin typeface="Tahoma"/>
                <a:cs typeface="Tahoma"/>
              </a:rPr>
              <a:t> </a:t>
            </a:r>
            <a:r>
              <a:rPr sz="1588" spc="9" dirty="0">
                <a:latin typeface="Tahoma"/>
                <a:cs typeface="Tahoma"/>
              </a:rPr>
              <a:t>datos</a:t>
            </a:r>
            <a:r>
              <a:rPr sz="1588" spc="-137" dirty="0">
                <a:latin typeface="Tahoma"/>
                <a:cs typeface="Tahoma"/>
              </a:rPr>
              <a:t> </a:t>
            </a:r>
            <a:r>
              <a:rPr sz="1588" spc="18" dirty="0">
                <a:latin typeface="Tahoma"/>
                <a:cs typeface="Tahoma"/>
              </a:rPr>
              <a:t>costosos</a:t>
            </a:r>
            <a:endParaRPr sz="1588">
              <a:latin typeface="Tahoma"/>
              <a:cs typeface="Tahoma"/>
            </a:endParaRPr>
          </a:p>
        </p:txBody>
      </p:sp>
      <p:sp>
        <p:nvSpPr>
          <p:cNvPr id="9" name="object 9"/>
          <p:cNvSpPr txBox="1"/>
          <p:nvPr/>
        </p:nvSpPr>
        <p:spPr>
          <a:xfrm>
            <a:off x="4114608" y="3924516"/>
            <a:ext cx="378758" cy="731630"/>
          </a:xfrm>
          <a:prstGeom prst="rect">
            <a:avLst/>
          </a:prstGeom>
        </p:spPr>
        <p:txBody>
          <a:bodyPr vert="horz" wrap="square" lIns="0" tIns="11766" rIns="0" bIns="0" rtlCol="0">
            <a:spAutoFit/>
          </a:bodyPr>
          <a:lstStyle/>
          <a:p>
            <a:pPr marL="11206">
              <a:spcBef>
                <a:spcPts val="93"/>
              </a:spcBef>
            </a:pPr>
            <a:r>
              <a:rPr sz="4677" spc="353" dirty="0">
                <a:solidFill>
                  <a:srgbClr val="0F62FE"/>
                </a:solidFill>
                <a:latin typeface="Trebuchet MS"/>
                <a:cs typeface="Trebuchet MS"/>
              </a:rPr>
              <a:t>3</a:t>
            </a:r>
            <a:endParaRPr sz="4677">
              <a:latin typeface="Trebuchet MS"/>
              <a:cs typeface="Trebuchet MS"/>
            </a:endParaRPr>
          </a:p>
        </p:txBody>
      </p:sp>
      <p:sp>
        <p:nvSpPr>
          <p:cNvPr id="10" name="object 10"/>
          <p:cNvSpPr txBox="1"/>
          <p:nvPr/>
        </p:nvSpPr>
        <p:spPr>
          <a:xfrm>
            <a:off x="6287983" y="4015957"/>
            <a:ext cx="3909732" cy="981845"/>
          </a:xfrm>
          <a:prstGeom prst="rect">
            <a:avLst/>
          </a:prstGeom>
        </p:spPr>
        <p:txBody>
          <a:bodyPr vert="horz" wrap="square" lIns="0" tIns="14007" rIns="0" bIns="0" rtlCol="0">
            <a:spAutoFit/>
          </a:bodyPr>
          <a:lstStyle/>
          <a:p>
            <a:pPr marL="11206" marR="4483">
              <a:lnSpc>
                <a:spcPct val="98900"/>
              </a:lnSpc>
              <a:spcBef>
                <a:spcPts val="110"/>
              </a:spcBef>
            </a:pPr>
            <a:r>
              <a:rPr sz="1588" spc="22" dirty="0">
                <a:latin typeface="Tahoma"/>
                <a:cs typeface="Tahoma"/>
              </a:rPr>
              <a:t>U</a:t>
            </a:r>
            <a:r>
              <a:rPr sz="1588" spc="18" dirty="0">
                <a:latin typeface="Tahoma"/>
                <a:cs typeface="Tahoma"/>
              </a:rPr>
              <a:t>s</a:t>
            </a:r>
            <a:r>
              <a:rPr sz="1588" spc="9" dirty="0">
                <a:latin typeface="Tahoma"/>
                <a:cs typeface="Tahoma"/>
              </a:rPr>
              <a:t>o</a:t>
            </a:r>
            <a:r>
              <a:rPr sz="1588" spc="-137" dirty="0">
                <a:latin typeface="Tahoma"/>
                <a:cs typeface="Tahoma"/>
              </a:rPr>
              <a:t> </a:t>
            </a:r>
            <a:r>
              <a:rPr sz="1588" spc="9" dirty="0">
                <a:latin typeface="Tahoma"/>
                <a:cs typeface="Tahoma"/>
              </a:rPr>
              <a:t>c</a:t>
            </a:r>
            <a:r>
              <a:rPr sz="1588" spc="26" dirty="0">
                <a:latin typeface="Tahoma"/>
                <a:cs typeface="Tahoma"/>
              </a:rPr>
              <a:t>o</a:t>
            </a:r>
            <a:r>
              <a:rPr sz="1588" spc="44" dirty="0">
                <a:latin typeface="Tahoma"/>
                <a:cs typeface="Tahoma"/>
              </a:rPr>
              <a:t>m</a:t>
            </a:r>
            <a:r>
              <a:rPr sz="1588" spc="22" dirty="0">
                <a:latin typeface="Tahoma"/>
                <a:cs typeface="Tahoma"/>
              </a:rPr>
              <a:t>p</a:t>
            </a:r>
            <a:r>
              <a:rPr sz="1588" spc="-9" dirty="0">
                <a:latin typeface="Tahoma"/>
                <a:cs typeface="Tahoma"/>
              </a:rPr>
              <a:t>a</a:t>
            </a:r>
            <a:r>
              <a:rPr sz="1588" spc="-18" dirty="0">
                <a:latin typeface="Tahoma"/>
                <a:cs typeface="Tahoma"/>
              </a:rPr>
              <a:t>r</a:t>
            </a:r>
            <a:r>
              <a:rPr sz="1588" spc="-9" dirty="0">
                <a:latin typeface="Tahoma"/>
                <a:cs typeface="Tahoma"/>
              </a:rPr>
              <a:t>t</a:t>
            </a:r>
            <a:r>
              <a:rPr sz="1588" spc="13" dirty="0">
                <a:latin typeface="Tahoma"/>
                <a:cs typeface="Tahoma"/>
              </a:rPr>
              <a:t>i</a:t>
            </a:r>
            <a:r>
              <a:rPr sz="1588" spc="22" dirty="0">
                <a:latin typeface="Tahoma"/>
                <a:cs typeface="Tahoma"/>
              </a:rPr>
              <a:t>d</a:t>
            </a:r>
            <a:r>
              <a:rPr sz="1588" spc="9" dirty="0">
                <a:latin typeface="Tahoma"/>
                <a:cs typeface="Tahoma"/>
              </a:rPr>
              <a:t>o</a:t>
            </a:r>
            <a:r>
              <a:rPr sz="1588" spc="-132" dirty="0">
                <a:latin typeface="Tahoma"/>
                <a:cs typeface="Tahoma"/>
              </a:rPr>
              <a:t> </a:t>
            </a:r>
            <a:r>
              <a:rPr sz="1588" spc="18" dirty="0">
                <a:latin typeface="Tahoma"/>
                <a:cs typeface="Tahoma"/>
              </a:rPr>
              <a:t>d</a:t>
            </a:r>
            <a:r>
              <a:rPr sz="1588" spc="26" dirty="0">
                <a:latin typeface="Tahoma"/>
                <a:cs typeface="Tahoma"/>
              </a:rPr>
              <a:t>e</a:t>
            </a:r>
            <a:r>
              <a:rPr sz="1588" spc="-137" dirty="0">
                <a:latin typeface="Tahoma"/>
                <a:cs typeface="Tahoma"/>
              </a:rPr>
              <a:t> </a:t>
            </a:r>
            <a:r>
              <a:rPr sz="1588" spc="9" dirty="0">
                <a:latin typeface="Tahoma"/>
                <a:cs typeface="Tahoma"/>
              </a:rPr>
              <a:t>da</a:t>
            </a:r>
            <a:r>
              <a:rPr sz="1588" spc="-13" dirty="0">
                <a:latin typeface="Tahoma"/>
                <a:cs typeface="Tahoma"/>
              </a:rPr>
              <a:t>t</a:t>
            </a:r>
            <a:r>
              <a:rPr sz="1588" dirty="0">
                <a:latin typeface="Tahoma"/>
                <a:cs typeface="Tahoma"/>
              </a:rPr>
              <a:t>o</a:t>
            </a:r>
            <a:r>
              <a:rPr sz="1588" spc="49" dirty="0">
                <a:latin typeface="Tahoma"/>
                <a:cs typeface="Tahoma"/>
              </a:rPr>
              <a:t>s</a:t>
            </a:r>
            <a:r>
              <a:rPr sz="1588" spc="-137" dirty="0">
                <a:latin typeface="Tahoma"/>
                <a:cs typeface="Tahoma"/>
              </a:rPr>
              <a:t> </a:t>
            </a:r>
            <a:r>
              <a:rPr sz="1588" spc="-31" dirty="0">
                <a:latin typeface="Tahoma"/>
                <a:cs typeface="Tahoma"/>
              </a:rPr>
              <a:t>y</a:t>
            </a:r>
            <a:r>
              <a:rPr sz="1588" spc="-141" dirty="0">
                <a:latin typeface="Tahoma"/>
                <a:cs typeface="Tahoma"/>
              </a:rPr>
              <a:t> </a:t>
            </a:r>
            <a:r>
              <a:rPr sz="1588" spc="22" dirty="0">
                <a:latin typeface="Tahoma"/>
                <a:cs typeface="Tahoma"/>
              </a:rPr>
              <a:t>a</a:t>
            </a:r>
            <a:r>
              <a:rPr sz="1588" spc="9" dirty="0">
                <a:latin typeface="Tahoma"/>
                <a:cs typeface="Tahoma"/>
              </a:rPr>
              <a:t>c</a:t>
            </a:r>
            <a:r>
              <a:rPr sz="1588" spc="35" dirty="0">
                <a:latin typeface="Tahoma"/>
                <a:cs typeface="Tahoma"/>
              </a:rPr>
              <a:t>c</a:t>
            </a:r>
            <a:r>
              <a:rPr sz="1588" spc="13" dirty="0">
                <a:latin typeface="Tahoma"/>
                <a:cs typeface="Tahoma"/>
              </a:rPr>
              <a:t>e</a:t>
            </a:r>
            <a:r>
              <a:rPr sz="1588" spc="40" dirty="0">
                <a:latin typeface="Tahoma"/>
                <a:cs typeface="Tahoma"/>
              </a:rPr>
              <a:t>s</a:t>
            </a:r>
            <a:r>
              <a:rPr sz="1588" spc="9" dirty="0">
                <a:latin typeface="Tahoma"/>
                <a:cs typeface="Tahoma"/>
              </a:rPr>
              <a:t>o</a:t>
            </a:r>
            <a:r>
              <a:rPr sz="1588" spc="-137" dirty="0">
                <a:latin typeface="Tahoma"/>
                <a:cs typeface="Tahoma"/>
              </a:rPr>
              <a:t> </a:t>
            </a:r>
            <a:r>
              <a:rPr sz="1588" spc="13" dirty="0">
                <a:latin typeface="Tahoma"/>
                <a:cs typeface="Tahoma"/>
              </a:rPr>
              <a:t>de  </a:t>
            </a:r>
            <a:r>
              <a:rPr sz="1588" dirty="0">
                <a:latin typeface="Tahoma"/>
                <a:cs typeface="Tahoma"/>
              </a:rPr>
              <a:t>autoservicio</a:t>
            </a:r>
            <a:r>
              <a:rPr sz="1588" spc="-132" dirty="0">
                <a:latin typeface="Tahoma"/>
                <a:cs typeface="Tahoma"/>
              </a:rPr>
              <a:t> </a:t>
            </a:r>
            <a:r>
              <a:rPr sz="1588" dirty="0">
                <a:latin typeface="Tahoma"/>
                <a:cs typeface="Tahoma"/>
              </a:rPr>
              <a:t>para</a:t>
            </a:r>
            <a:r>
              <a:rPr sz="1588" spc="-132" dirty="0">
                <a:latin typeface="Tahoma"/>
                <a:cs typeface="Tahoma"/>
              </a:rPr>
              <a:t> </a:t>
            </a:r>
            <a:r>
              <a:rPr sz="1588" spc="26" dirty="0">
                <a:latin typeface="Tahoma"/>
                <a:cs typeface="Tahoma"/>
              </a:rPr>
              <a:t>más</a:t>
            </a:r>
            <a:r>
              <a:rPr sz="1588" spc="-137" dirty="0">
                <a:latin typeface="Tahoma"/>
                <a:cs typeface="Tahoma"/>
              </a:rPr>
              <a:t> </a:t>
            </a:r>
            <a:r>
              <a:rPr sz="1588" spc="4" dirty="0">
                <a:latin typeface="Tahoma"/>
                <a:cs typeface="Tahoma"/>
              </a:rPr>
              <a:t>usuarios</a:t>
            </a:r>
            <a:r>
              <a:rPr sz="1588" spc="-137" dirty="0">
                <a:latin typeface="Tahoma"/>
                <a:cs typeface="Tahoma"/>
              </a:rPr>
              <a:t> </a:t>
            </a:r>
            <a:r>
              <a:rPr sz="1588" spc="-31" dirty="0">
                <a:latin typeface="Tahoma"/>
                <a:cs typeface="Tahoma"/>
              </a:rPr>
              <a:t>y</a:t>
            </a:r>
            <a:r>
              <a:rPr sz="1588" spc="-137" dirty="0">
                <a:latin typeface="Tahoma"/>
                <a:cs typeface="Tahoma"/>
              </a:rPr>
              <a:t> </a:t>
            </a:r>
            <a:r>
              <a:rPr sz="1588" spc="26" dirty="0">
                <a:latin typeface="Tahoma"/>
                <a:cs typeface="Tahoma"/>
              </a:rPr>
              <a:t>más</a:t>
            </a:r>
            <a:r>
              <a:rPr sz="1588" spc="-137" dirty="0">
                <a:latin typeface="Tahoma"/>
                <a:cs typeface="Tahoma"/>
              </a:rPr>
              <a:t> </a:t>
            </a:r>
            <a:r>
              <a:rPr sz="1588" spc="-4" dirty="0">
                <a:latin typeface="Tahoma"/>
                <a:cs typeface="Tahoma"/>
              </a:rPr>
              <a:t>datos, </a:t>
            </a:r>
            <a:r>
              <a:rPr sz="1588" spc="-481" dirty="0">
                <a:latin typeface="Tahoma"/>
                <a:cs typeface="Tahoma"/>
              </a:rPr>
              <a:t> </a:t>
            </a:r>
            <a:r>
              <a:rPr sz="1588" spc="31" dirty="0">
                <a:latin typeface="Tahoma"/>
                <a:cs typeface="Tahoma"/>
              </a:rPr>
              <a:t>a</a:t>
            </a:r>
            <a:r>
              <a:rPr sz="1588" spc="18" dirty="0">
                <a:latin typeface="Tahoma"/>
                <a:cs typeface="Tahoma"/>
              </a:rPr>
              <a:t>l</a:t>
            </a:r>
            <a:r>
              <a:rPr sz="1588" spc="-132" dirty="0">
                <a:latin typeface="Tahoma"/>
                <a:cs typeface="Tahoma"/>
              </a:rPr>
              <a:t> </a:t>
            </a:r>
            <a:r>
              <a:rPr sz="1588" dirty="0">
                <a:latin typeface="Tahoma"/>
                <a:cs typeface="Tahoma"/>
              </a:rPr>
              <a:t>ti</a:t>
            </a:r>
            <a:r>
              <a:rPr sz="1588" spc="13" dirty="0">
                <a:latin typeface="Tahoma"/>
                <a:cs typeface="Tahoma"/>
              </a:rPr>
              <a:t>e</a:t>
            </a:r>
            <a:r>
              <a:rPr sz="1588" spc="44" dirty="0">
                <a:latin typeface="Tahoma"/>
                <a:cs typeface="Tahoma"/>
              </a:rPr>
              <a:t>m</a:t>
            </a:r>
            <a:r>
              <a:rPr sz="1588" spc="22" dirty="0">
                <a:latin typeface="Tahoma"/>
                <a:cs typeface="Tahoma"/>
              </a:rPr>
              <a:t>p</a:t>
            </a:r>
            <a:r>
              <a:rPr sz="1588" spc="9" dirty="0">
                <a:latin typeface="Tahoma"/>
                <a:cs typeface="Tahoma"/>
              </a:rPr>
              <a:t>o</a:t>
            </a:r>
            <a:r>
              <a:rPr sz="1588" spc="-137" dirty="0">
                <a:latin typeface="Tahoma"/>
                <a:cs typeface="Tahoma"/>
              </a:rPr>
              <a:t> </a:t>
            </a:r>
            <a:r>
              <a:rPr sz="1588" spc="9" dirty="0">
                <a:latin typeface="Tahoma"/>
                <a:cs typeface="Tahoma"/>
              </a:rPr>
              <a:t>q</a:t>
            </a:r>
            <a:r>
              <a:rPr sz="1588" dirty="0">
                <a:latin typeface="Tahoma"/>
                <a:cs typeface="Tahoma"/>
              </a:rPr>
              <a:t>u</a:t>
            </a:r>
            <a:r>
              <a:rPr sz="1588" spc="22" dirty="0">
                <a:latin typeface="Tahoma"/>
                <a:cs typeface="Tahoma"/>
              </a:rPr>
              <a:t>e</a:t>
            </a:r>
            <a:r>
              <a:rPr sz="1588" spc="-137" dirty="0">
                <a:latin typeface="Tahoma"/>
                <a:cs typeface="Tahoma"/>
              </a:rPr>
              <a:t> </a:t>
            </a:r>
            <a:r>
              <a:rPr sz="1588" spc="18" dirty="0">
                <a:latin typeface="Tahoma"/>
                <a:cs typeface="Tahoma"/>
              </a:rPr>
              <a:t>pe</a:t>
            </a:r>
            <a:r>
              <a:rPr sz="1588" spc="4" dirty="0">
                <a:latin typeface="Tahoma"/>
                <a:cs typeface="Tahoma"/>
              </a:rPr>
              <a:t>r</a:t>
            </a:r>
            <a:r>
              <a:rPr sz="1588" spc="22" dirty="0">
                <a:latin typeface="Tahoma"/>
                <a:cs typeface="Tahoma"/>
              </a:rPr>
              <a:t>m</a:t>
            </a:r>
            <a:r>
              <a:rPr sz="1588" spc="13" dirty="0">
                <a:latin typeface="Tahoma"/>
                <a:cs typeface="Tahoma"/>
              </a:rPr>
              <a:t>i</a:t>
            </a:r>
            <a:r>
              <a:rPr sz="1588" spc="-13" dirty="0">
                <a:latin typeface="Tahoma"/>
                <a:cs typeface="Tahoma"/>
              </a:rPr>
              <a:t>t</a:t>
            </a:r>
            <a:r>
              <a:rPr sz="1588" spc="22" dirty="0">
                <a:latin typeface="Tahoma"/>
                <a:cs typeface="Tahoma"/>
              </a:rPr>
              <a:t>e</a:t>
            </a:r>
            <a:r>
              <a:rPr sz="1588" spc="-137" dirty="0">
                <a:latin typeface="Tahoma"/>
                <a:cs typeface="Tahoma"/>
              </a:rPr>
              <a:t> </a:t>
            </a:r>
            <a:r>
              <a:rPr sz="1588" spc="13" dirty="0">
                <a:latin typeface="Tahoma"/>
                <a:cs typeface="Tahoma"/>
              </a:rPr>
              <a:t>l</a:t>
            </a:r>
            <a:r>
              <a:rPr sz="1588" spc="40" dirty="0">
                <a:latin typeface="Tahoma"/>
                <a:cs typeface="Tahoma"/>
              </a:rPr>
              <a:t>a</a:t>
            </a:r>
            <a:r>
              <a:rPr sz="1588" spc="-137" dirty="0">
                <a:latin typeface="Tahoma"/>
                <a:cs typeface="Tahoma"/>
              </a:rPr>
              <a:t> </a:t>
            </a:r>
            <a:r>
              <a:rPr sz="1588" spc="-22" dirty="0">
                <a:latin typeface="Tahoma"/>
                <a:cs typeface="Tahoma"/>
              </a:rPr>
              <a:t>go</a:t>
            </a:r>
            <a:r>
              <a:rPr sz="1588" spc="18" dirty="0">
                <a:latin typeface="Tahoma"/>
                <a:cs typeface="Tahoma"/>
              </a:rPr>
              <a:t>be</a:t>
            </a:r>
            <a:r>
              <a:rPr sz="1588" spc="-9" dirty="0">
                <a:latin typeface="Tahoma"/>
                <a:cs typeface="Tahoma"/>
              </a:rPr>
              <a:t>r</a:t>
            </a:r>
            <a:r>
              <a:rPr sz="1588" spc="-18" dirty="0">
                <a:latin typeface="Tahoma"/>
                <a:cs typeface="Tahoma"/>
              </a:rPr>
              <a:t>n</a:t>
            </a:r>
            <a:r>
              <a:rPr sz="1588" spc="-9" dirty="0">
                <a:latin typeface="Tahoma"/>
                <a:cs typeface="Tahoma"/>
              </a:rPr>
              <a:t>a</a:t>
            </a:r>
            <a:r>
              <a:rPr sz="1588" spc="-13" dirty="0">
                <a:latin typeface="Tahoma"/>
                <a:cs typeface="Tahoma"/>
              </a:rPr>
              <a:t>n</a:t>
            </a:r>
            <a:r>
              <a:rPr sz="1588" spc="-9" dirty="0">
                <a:latin typeface="Tahoma"/>
                <a:cs typeface="Tahoma"/>
              </a:rPr>
              <a:t>z</a:t>
            </a:r>
            <a:r>
              <a:rPr sz="1588" dirty="0">
                <a:latin typeface="Tahoma"/>
                <a:cs typeface="Tahoma"/>
              </a:rPr>
              <a:t>a</a:t>
            </a:r>
            <a:r>
              <a:rPr sz="1588" spc="-137" dirty="0">
                <a:latin typeface="Tahoma"/>
                <a:cs typeface="Tahoma"/>
              </a:rPr>
              <a:t> </a:t>
            </a:r>
            <a:r>
              <a:rPr sz="1588" spc="-31" dirty="0">
                <a:latin typeface="Tahoma"/>
                <a:cs typeface="Tahoma"/>
              </a:rPr>
              <a:t>y</a:t>
            </a:r>
            <a:r>
              <a:rPr sz="1588" spc="-141" dirty="0">
                <a:latin typeface="Tahoma"/>
                <a:cs typeface="Tahoma"/>
              </a:rPr>
              <a:t> </a:t>
            </a:r>
            <a:r>
              <a:rPr sz="1588" spc="49" dirty="0">
                <a:latin typeface="Tahoma"/>
                <a:cs typeface="Tahoma"/>
              </a:rPr>
              <a:t>l</a:t>
            </a:r>
            <a:r>
              <a:rPr sz="1588" dirty="0">
                <a:latin typeface="Tahoma"/>
                <a:cs typeface="Tahoma"/>
              </a:rPr>
              <a:t>a  </a:t>
            </a:r>
            <a:r>
              <a:rPr sz="1588" spc="4" dirty="0">
                <a:latin typeface="Tahoma"/>
                <a:cs typeface="Tahoma"/>
              </a:rPr>
              <a:t>seguridad</a:t>
            </a:r>
            <a:endParaRPr sz="1588">
              <a:latin typeface="Tahoma"/>
              <a:cs typeface="Tahoma"/>
            </a:endParaRPr>
          </a:p>
        </p:txBody>
      </p:sp>
      <p:sp>
        <p:nvSpPr>
          <p:cNvPr id="11" name="object 11"/>
          <p:cNvSpPr txBox="1"/>
          <p:nvPr/>
        </p:nvSpPr>
        <p:spPr>
          <a:xfrm>
            <a:off x="10183022" y="5589418"/>
            <a:ext cx="62753" cy="92748"/>
          </a:xfrm>
          <a:prstGeom prst="rect">
            <a:avLst/>
          </a:prstGeom>
        </p:spPr>
        <p:txBody>
          <a:bodyPr vert="horz" wrap="square" lIns="0" tIns="11206" rIns="0" bIns="0" rtlCol="0">
            <a:spAutoFit/>
          </a:bodyPr>
          <a:lstStyle/>
          <a:p>
            <a:pPr marL="11206">
              <a:spcBef>
                <a:spcPts val="88"/>
              </a:spcBef>
            </a:pPr>
            <a:r>
              <a:rPr sz="529" spc="-22" dirty="0">
                <a:latin typeface="Verdana"/>
                <a:cs typeface="Verdana"/>
              </a:rPr>
              <a:t>6</a:t>
            </a:r>
            <a:endParaRPr sz="529">
              <a:latin typeface="Verdana"/>
              <a:cs typeface="Verdana"/>
            </a:endParaRPr>
          </a:p>
        </p:txBody>
      </p:sp>
      <p:sp>
        <p:nvSpPr>
          <p:cNvPr id="12" name="object 12"/>
          <p:cNvSpPr txBox="1"/>
          <p:nvPr/>
        </p:nvSpPr>
        <p:spPr>
          <a:xfrm>
            <a:off x="2003561" y="5613622"/>
            <a:ext cx="1754281" cy="92748"/>
          </a:xfrm>
          <a:prstGeom prst="rect">
            <a:avLst/>
          </a:prstGeom>
        </p:spPr>
        <p:txBody>
          <a:bodyPr vert="horz" wrap="square" lIns="0" tIns="11206" rIns="0" bIns="0" rtlCol="0">
            <a:spAutoFit/>
          </a:bodyPr>
          <a:lstStyle/>
          <a:p>
            <a:pPr marL="11206">
              <a:spcBef>
                <a:spcPts val="88"/>
              </a:spcBef>
            </a:pPr>
            <a:r>
              <a:rPr sz="529" dirty="0">
                <a:latin typeface="Verdana"/>
                <a:cs typeface="Verdana"/>
              </a:rPr>
              <a:t>IB</a:t>
            </a:r>
            <a:r>
              <a:rPr sz="529" spc="-18" dirty="0">
                <a:latin typeface="Verdana"/>
                <a:cs typeface="Verdana"/>
              </a:rPr>
              <a:t>M</a:t>
            </a:r>
            <a:r>
              <a:rPr sz="529" spc="-22" dirty="0">
                <a:latin typeface="Verdana"/>
                <a:cs typeface="Verdana"/>
              </a:rPr>
              <a:t> </a:t>
            </a:r>
            <a:r>
              <a:rPr sz="529" spc="-9" dirty="0">
                <a:latin typeface="Verdana"/>
                <a:cs typeface="Verdana"/>
              </a:rPr>
              <a:t>wa</a:t>
            </a:r>
            <a:r>
              <a:rPr sz="529" spc="-13" dirty="0">
                <a:latin typeface="Verdana"/>
                <a:cs typeface="Verdana"/>
              </a:rPr>
              <a:t>t</a:t>
            </a:r>
            <a:r>
              <a:rPr sz="529" spc="-9" dirty="0">
                <a:latin typeface="Verdana"/>
                <a:cs typeface="Verdana"/>
              </a:rPr>
              <a:t>s</a:t>
            </a:r>
            <a:r>
              <a:rPr sz="529" spc="-4" dirty="0">
                <a:latin typeface="Verdana"/>
                <a:cs typeface="Verdana"/>
              </a:rPr>
              <a:t>o</a:t>
            </a:r>
            <a:r>
              <a:rPr sz="529" spc="-18" dirty="0">
                <a:latin typeface="Verdana"/>
                <a:cs typeface="Verdana"/>
              </a:rPr>
              <a:t>n</a:t>
            </a:r>
            <a:r>
              <a:rPr sz="529" spc="-49" dirty="0">
                <a:latin typeface="Verdana"/>
                <a:cs typeface="Verdana"/>
              </a:rPr>
              <a:t>x</a:t>
            </a:r>
            <a:r>
              <a:rPr sz="529" spc="-40" dirty="0">
                <a:latin typeface="Verdana"/>
                <a:cs typeface="Verdana"/>
              </a:rPr>
              <a:t> </a:t>
            </a:r>
            <a:r>
              <a:rPr sz="529" spc="-75" dirty="0">
                <a:latin typeface="Verdana"/>
                <a:cs typeface="Verdana"/>
              </a:rPr>
              <a:t>|</a:t>
            </a:r>
            <a:r>
              <a:rPr sz="529" spc="-44" dirty="0">
                <a:latin typeface="Verdana"/>
                <a:cs typeface="Verdana"/>
              </a:rPr>
              <a:t> </a:t>
            </a:r>
            <a:r>
              <a:rPr sz="529" spc="-119" dirty="0">
                <a:latin typeface="Verdana"/>
                <a:cs typeface="Verdana"/>
              </a:rPr>
              <a:t>©</a:t>
            </a:r>
            <a:r>
              <a:rPr sz="529" spc="-26" dirty="0">
                <a:latin typeface="Verdana"/>
                <a:cs typeface="Verdana"/>
              </a:rPr>
              <a:t> </a:t>
            </a:r>
            <a:r>
              <a:rPr sz="529" spc="4" dirty="0">
                <a:latin typeface="Verdana"/>
                <a:cs typeface="Verdana"/>
              </a:rPr>
              <a:t>202</a:t>
            </a:r>
            <a:r>
              <a:rPr sz="529" spc="-22" dirty="0">
                <a:latin typeface="Verdana"/>
                <a:cs typeface="Verdana"/>
              </a:rPr>
              <a:t>3</a:t>
            </a:r>
            <a:r>
              <a:rPr sz="529" spc="-31" dirty="0">
                <a:latin typeface="Verdana"/>
                <a:cs typeface="Verdana"/>
              </a:rPr>
              <a:t> </a:t>
            </a:r>
            <a:r>
              <a:rPr sz="529" dirty="0">
                <a:latin typeface="Verdana"/>
                <a:cs typeface="Verdana"/>
              </a:rPr>
              <a:t>I</a:t>
            </a:r>
            <a:r>
              <a:rPr sz="529" spc="4" dirty="0">
                <a:latin typeface="Verdana"/>
                <a:cs typeface="Verdana"/>
              </a:rPr>
              <a:t>B</a:t>
            </a:r>
            <a:r>
              <a:rPr sz="529" spc="-18" dirty="0">
                <a:latin typeface="Verdana"/>
                <a:cs typeface="Verdana"/>
              </a:rPr>
              <a:t>M</a:t>
            </a:r>
            <a:r>
              <a:rPr sz="529" spc="-22" dirty="0">
                <a:latin typeface="Verdana"/>
                <a:cs typeface="Verdana"/>
              </a:rPr>
              <a:t> </a:t>
            </a:r>
            <a:r>
              <a:rPr sz="529" spc="-18" dirty="0">
                <a:latin typeface="Verdana"/>
                <a:cs typeface="Verdana"/>
              </a:rPr>
              <a:t>C</a:t>
            </a:r>
            <a:r>
              <a:rPr sz="529" spc="-4" dirty="0">
                <a:latin typeface="Verdana"/>
                <a:cs typeface="Verdana"/>
              </a:rPr>
              <a:t>o</a:t>
            </a:r>
            <a:r>
              <a:rPr sz="529" spc="-18" dirty="0">
                <a:latin typeface="Verdana"/>
                <a:cs typeface="Verdana"/>
              </a:rPr>
              <a:t>r</a:t>
            </a:r>
            <a:r>
              <a:rPr sz="529" spc="-4" dirty="0">
                <a:latin typeface="Verdana"/>
                <a:cs typeface="Verdana"/>
              </a:rPr>
              <a:t>po</a:t>
            </a:r>
            <a:r>
              <a:rPr sz="529" spc="-18" dirty="0">
                <a:latin typeface="Verdana"/>
                <a:cs typeface="Verdana"/>
              </a:rPr>
              <a:t>ra</a:t>
            </a:r>
            <a:r>
              <a:rPr sz="529" spc="-13" dirty="0">
                <a:latin typeface="Verdana"/>
                <a:cs typeface="Verdana"/>
              </a:rPr>
              <a:t>t</a:t>
            </a:r>
            <a:r>
              <a:rPr sz="529" spc="-4" dirty="0">
                <a:latin typeface="Verdana"/>
                <a:cs typeface="Verdana"/>
              </a:rPr>
              <a:t>io</a:t>
            </a:r>
            <a:r>
              <a:rPr sz="529" spc="-35" dirty="0">
                <a:latin typeface="Verdana"/>
                <a:cs typeface="Verdana"/>
              </a:rPr>
              <a:t>n</a:t>
            </a:r>
            <a:r>
              <a:rPr sz="529" spc="-40" dirty="0">
                <a:latin typeface="Verdana"/>
                <a:cs typeface="Verdana"/>
              </a:rPr>
              <a:t> </a:t>
            </a:r>
            <a:r>
              <a:rPr sz="529" spc="-75" dirty="0">
                <a:latin typeface="Verdana"/>
                <a:cs typeface="Verdana"/>
              </a:rPr>
              <a:t>|</a:t>
            </a:r>
            <a:r>
              <a:rPr sz="529" spc="-44" dirty="0">
                <a:latin typeface="Verdana"/>
                <a:cs typeface="Verdana"/>
              </a:rPr>
              <a:t> </a:t>
            </a:r>
            <a:r>
              <a:rPr sz="529" spc="-18" dirty="0">
                <a:latin typeface="Verdana"/>
                <a:cs typeface="Verdana"/>
              </a:rPr>
              <a:t>C</a:t>
            </a:r>
            <a:r>
              <a:rPr sz="529" spc="-4" dirty="0">
                <a:latin typeface="Verdana"/>
                <a:cs typeface="Verdana"/>
              </a:rPr>
              <a:t>o</a:t>
            </a:r>
            <a:r>
              <a:rPr sz="529" spc="-18" dirty="0">
                <a:latin typeface="Verdana"/>
                <a:cs typeface="Verdana"/>
              </a:rPr>
              <a:t>n</a:t>
            </a:r>
            <a:r>
              <a:rPr sz="529" dirty="0">
                <a:latin typeface="Verdana"/>
                <a:cs typeface="Verdana"/>
              </a:rPr>
              <a:t>f</a:t>
            </a:r>
            <a:r>
              <a:rPr sz="529" spc="-4" dirty="0">
                <a:latin typeface="Verdana"/>
                <a:cs typeface="Verdana"/>
              </a:rPr>
              <a:t>id</a:t>
            </a:r>
            <a:r>
              <a:rPr sz="529" spc="-9" dirty="0">
                <a:latin typeface="Verdana"/>
                <a:cs typeface="Verdana"/>
              </a:rPr>
              <a:t>e</a:t>
            </a:r>
            <a:r>
              <a:rPr sz="529" spc="-18" dirty="0">
                <a:latin typeface="Verdana"/>
                <a:cs typeface="Verdana"/>
              </a:rPr>
              <a:t>n</a:t>
            </a:r>
            <a:r>
              <a:rPr sz="529" spc="-13" dirty="0">
                <a:latin typeface="Verdana"/>
                <a:cs typeface="Verdana"/>
              </a:rPr>
              <a:t>t</a:t>
            </a:r>
            <a:r>
              <a:rPr sz="529" spc="-4" dirty="0">
                <a:latin typeface="Verdana"/>
                <a:cs typeface="Verdana"/>
              </a:rPr>
              <a:t>i</a:t>
            </a:r>
            <a:r>
              <a:rPr sz="529" spc="-18" dirty="0">
                <a:latin typeface="Verdana"/>
                <a:cs typeface="Verdana"/>
              </a:rPr>
              <a:t>a</a:t>
            </a:r>
            <a:r>
              <a:rPr sz="529" spc="-4" dirty="0">
                <a:latin typeface="Verdana"/>
                <a:cs typeface="Verdana"/>
              </a:rPr>
              <a:t>l</a:t>
            </a:r>
            <a:endParaRPr sz="529">
              <a:latin typeface="Verdana"/>
              <a:cs typeface="Verdana"/>
            </a:endParaRP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70</TotalTime>
  <Words>4963</Words>
  <Application>Microsoft Macintosh PowerPoint</Application>
  <PresentationFormat>Panorámica</PresentationFormat>
  <Paragraphs>296</Paragraphs>
  <Slides>22</Slides>
  <Notes>7</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22</vt:i4>
      </vt:variant>
    </vt:vector>
  </HeadingPairs>
  <TitlesOfParts>
    <vt:vector size="35" baseType="lpstr">
      <vt:lpstr>Arial</vt:lpstr>
      <vt:lpstr>Arial MT</vt:lpstr>
      <vt:lpstr>Calibri</vt:lpstr>
      <vt:lpstr>Calibri Light</vt:lpstr>
      <vt:lpstr>IBM Plex Sans</vt:lpstr>
      <vt:lpstr>IBM Plex Sans ExtraLight</vt:lpstr>
      <vt:lpstr>IBM Plex Sans Light</vt:lpstr>
      <vt:lpstr>IBM Plex Sans Regular</vt:lpstr>
      <vt:lpstr>Lucida Sans Unicode</vt:lpstr>
      <vt:lpstr>Tahoma</vt:lpstr>
      <vt:lpstr>Trebuchet MS</vt:lpstr>
      <vt:lpstr>Verdana</vt:lpstr>
      <vt:lpstr>Tema de Office</vt:lpstr>
      <vt:lpstr>La analítica de datos y la inteligencia artificial aplicada a la vigilancia y control de los recursos públicos</vt:lpstr>
      <vt:lpstr>Inteligencia artificial para los  negocios</vt:lpstr>
      <vt:lpstr>Hitos de la IA</vt:lpstr>
      <vt:lpstr>La adopción de IA se ha más que  duplicado desde 2017</vt:lpstr>
      <vt:lpstr>+AI → AI+</vt:lpstr>
      <vt:lpstr>Las organizaciones lideres están  enfrentando desafíos sin precedentes  para escalar su IA</vt:lpstr>
      <vt:lpstr>Sin embargo, los líderes se enfrentan a  desafíos de datos sin precedentes para escalar  la IA.</vt:lpstr>
      <vt:lpstr>Inteligencia artificial (IA)  Inteligencia humana exhibida por máquinas</vt:lpstr>
      <vt:lpstr>1</vt:lpstr>
      <vt:lpstr>Crear ↷ experiencias de cliente excepcionales</vt:lpstr>
      <vt:lpstr>La tecnología  está transformando los negocios</vt:lpstr>
      <vt:lpstr>El rol de la Inteligencia artificial en la Actualidad </vt:lpstr>
      <vt:lpstr>Los tipos de inteligencia artificial  más usados en los negocios</vt:lpstr>
      <vt:lpstr>Presentación de PowerPoint</vt:lpstr>
      <vt:lpstr>Explicabilidad</vt:lpstr>
      <vt:lpstr>Presentación de PowerPoint</vt:lpstr>
      <vt:lpstr>Casos de uso de Usuario 360</vt:lpstr>
      <vt:lpstr>Presentación de PowerPoint</vt:lpstr>
      <vt:lpstr>Presentación de PowerPoint</vt:lpstr>
      <vt:lpstr>Presentación de PowerPoint</vt:lpstr>
      <vt:lpstr>Acelere el ciclo de vida  completo del modelo de IA  con todas las herramientas y  runtimes en un solo lugar</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Acer</dc:creator>
  <cp:lastModifiedBy>santiago Rios Villalba</cp:lastModifiedBy>
  <cp:revision>6</cp:revision>
  <dcterms:created xsi:type="dcterms:W3CDTF">2023-07-25T16:16:54Z</dcterms:created>
  <dcterms:modified xsi:type="dcterms:W3CDTF">2023-08-29T23:38:37Z</dcterms:modified>
</cp:coreProperties>
</file>