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media/image4.jpg" ContentType="image/jpg"/>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media/image14.jpg" ContentType="image/jpg"/>
  <Override PartName="/ppt/theme/themeOverride12.xml" ContentType="application/vnd.openxmlformats-officedocument.themeOverride+xml"/>
  <Override PartName="/ppt/theme/themeOverride13.xml" ContentType="application/vnd.openxmlformats-officedocument.themeOverride+xml"/>
  <Override PartName="/ppt/media/image28.jpg" ContentType="image/jpg"/>
  <Override PartName="/ppt/theme/themeOverride14.xml" ContentType="application/vnd.openxmlformats-officedocument.themeOverride+xml"/>
  <Override PartName="/ppt/theme/themeOverride15.xml" ContentType="application/vnd.openxmlformats-officedocument.themeOverride+xml"/>
  <Override PartName="/ppt/notesSlides/notesSlide4.xml" ContentType="application/vnd.openxmlformats-officedocument.presentationml.notesSlide+xml"/>
  <Override PartName="/ppt/theme/themeOverride16.xml" ContentType="application/vnd.openxmlformats-officedocument.themeOverr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7.xml" ContentType="application/vnd.openxmlformats-officedocument.themeOverride+xml"/>
  <Override PartName="/ppt/notesSlides/notesSlide6.xml" ContentType="application/vnd.openxmlformats-officedocument.presentationml.notesSlide+xml"/>
  <Override PartName="/ppt/theme/themeOverride18.xml" ContentType="application/vnd.openxmlformats-officedocument.themeOverride+xml"/>
  <Override PartName="/ppt/notesSlides/notesSlide7.xml" ContentType="application/vnd.openxmlformats-officedocument.presentationml.notesSl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media/image40.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9" r:id="rId3"/>
    <p:sldId id="2147478351" r:id="rId4"/>
    <p:sldId id="2147478353" r:id="rId5"/>
    <p:sldId id="2147478350" r:id="rId6"/>
    <p:sldId id="2147478354" r:id="rId7"/>
    <p:sldId id="2147478355" r:id="rId8"/>
    <p:sldId id="2147478352" r:id="rId9"/>
    <p:sldId id="261" r:id="rId10"/>
    <p:sldId id="262" r:id="rId11"/>
    <p:sldId id="264" r:id="rId12"/>
    <p:sldId id="265" r:id="rId13"/>
    <p:sldId id="266" r:id="rId14"/>
    <p:sldId id="267" r:id="rId15"/>
    <p:sldId id="271" r:id="rId16"/>
    <p:sldId id="2147471902" r:id="rId17"/>
    <p:sldId id="2147469359" r:id="rId18"/>
    <p:sldId id="2147472317" r:id="rId19"/>
    <p:sldId id="141168299" r:id="rId20"/>
    <p:sldId id="272" r:id="rId21"/>
    <p:sldId id="274"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22" d="100"/>
          <a:sy n="122" d="100"/>
        </p:scale>
        <p:origin x="240"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2BEB02-19D7-5E40-B72B-482279E2FE3F}" type="doc">
      <dgm:prSet loTypeId="urn:microsoft.com/office/officeart/2005/8/layout/cycle8" loCatId="cycle" qsTypeId="urn:microsoft.com/office/officeart/2005/8/quickstyle/simple4" qsCatId="simple" csTypeId="urn:microsoft.com/office/officeart/2005/8/colors/colorful2" csCatId="colorful" phldr="1"/>
      <dgm:spPr/>
      <dgm:t>
        <a:bodyPr/>
        <a:lstStyle/>
        <a:p>
          <a:endParaRPr lang="en-US"/>
        </a:p>
      </dgm:t>
    </dgm:pt>
    <dgm:pt modelId="{A6B5EE5E-6237-984F-B5D4-24B00F2E520C}">
      <dgm:prSet phldrT="[Text]" custT="1"/>
      <dgm:spPr>
        <a:solidFill>
          <a:schemeClr val="accent2"/>
        </a:solidFill>
      </dgm:spPr>
      <dgm:t>
        <a:bodyPr/>
        <a:lstStyle/>
        <a:p>
          <a:r>
            <a:rPr lang="en-US" sz="1400" b="0" dirty="0" err="1">
              <a:solidFill>
                <a:schemeClr val="bg1"/>
              </a:solidFill>
            </a:rPr>
            <a:t>Prescriptivo</a:t>
          </a:r>
          <a:endParaRPr lang="en-US" sz="2000" b="0" dirty="0">
            <a:solidFill>
              <a:schemeClr val="bg1"/>
            </a:solidFill>
          </a:endParaRPr>
        </a:p>
      </dgm:t>
    </dgm:pt>
    <dgm:pt modelId="{1F95D97A-AD1D-D44F-82EA-A7E66D85D9AE}" type="parTrans" cxnId="{DEC66D14-7139-0A4C-8761-B9C9058C4F25}">
      <dgm:prSet/>
      <dgm:spPr/>
      <dgm:t>
        <a:bodyPr/>
        <a:lstStyle/>
        <a:p>
          <a:endParaRPr lang="en-US" b="1">
            <a:solidFill>
              <a:schemeClr val="bg1"/>
            </a:solidFill>
          </a:endParaRPr>
        </a:p>
      </dgm:t>
    </dgm:pt>
    <dgm:pt modelId="{A9B945F1-3153-534C-AF60-610E3C25EC75}" type="sibTrans" cxnId="{DEC66D14-7139-0A4C-8761-B9C9058C4F25}">
      <dgm:prSet/>
      <dgm:spPr/>
      <dgm:t>
        <a:bodyPr/>
        <a:lstStyle/>
        <a:p>
          <a:endParaRPr lang="en-US" b="1">
            <a:solidFill>
              <a:schemeClr val="bg1"/>
            </a:solidFill>
          </a:endParaRPr>
        </a:p>
      </dgm:t>
    </dgm:pt>
    <dgm:pt modelId="{644D26E8-9502-D14D-A2B3-F95E6E7B230B}">
      <dgm:prSet phldrT="[Text]" custT="1"/>
      <dgm:spPr>
        <a:solidFill>
          <a:schemeClr val="accent1"/>
        </a:solidFill>
      </dgm:spPr>
      <dgm:t>
        <a:bodyPr/>
        <a:lstStyle/>
        <a:p>
          <a:r>
            <a:rPr lang="en-US" sz="1200" b="0" dirty="0" err="1">
              <a:solidFill>
                <a:schemeClr val="bg1"/>
              </a:solidFill>
            </a:rPr>
            <a:t>Cumplimiemto</a:t>
          </a:r>
          <a:endParaRPr lang="en-US" sz="900" b="0" dirty="0">
            <a:solidFill>
              <a:schemeClr val="bg1"/>
            </a:solidFill>
          </a:endParaRPr>
        </a:p>
      </dgm:t>
    </dgm:pt>
    <dgm:pt modelId="{E7DFF083-AE44-ED41-A50B-0E087EB498B4}" type="parTrans" cxnId="{28DB9DC4-E599-C849-867D-EB756AC7C26F}">
      <dgm:prSet/>
      <dgm:spPr/>
      <dgm:t>
        <a:bodyPr/>
        <a:lstStyle/>
        <a:p>
          <a:endParaRPr lang="en-US" b="1">
            <a:solidFill>
              <a:schemeClr val="bg1"/>
            </a:solidFill>
          </a:endParaRPr>
        </a:p>
      </dgm:t>
    </dgm:pt>
    <dgm:pt modelId="{E63F00EE-2239-B24D-8540-FCDBB1ECCFE5}" type="sibTrans" cxnId="{28DB9DC4-E599-C849-867D-EB756AC7C26F}">
      <dgm:prSet/>
      <dgm:spPr/>
      <dgm:t>
        <a:bodyPr/>
        <a:lstStyle/>
        <a:p>
          <a:endParaRPr lang="en-US" b="1">
            <a:solidFill>
              <a:schemeClr val="bg1"/>
            </a:solidFill>
          </a:endParaRPr>
        </a:p>
      </dgm:t>
    </dgm:pt>
    <dgm:pt modelId="{A2DACE59-AC3E-2546-B60D-A56A332486DF}">
      <dgm:prSet phldrT="[Text]" custT="1"/>
      <dgm:spPr>
        <a:solidFill>
          <a:schemeClr val="accent2">
            <a:lumMod val="75000"/>
          </a:schemeClr>
        </a:solidFill>
      </dgm:spPr>
      <dgm:t>
        <a:bodyPr/>
        <a:lstStyle/>
        <a:p>
          <a:r>
            <a:rPr lang="en-US" sz="1000" b="0" dirty="0">
              <a:solidFill>
                <a:schemeClr val="bg1"/>
              </a:solidFill>
              <a:latin typeface="+mn-lt"/>
            </a:rPr>
            <a:t>   </a:t>
          </a:r>
          <a:r>
            <a:rPr lang="en-US" sz="1600" b="0" dirty="0" err="1">
              <a:solidFill>
                <a:schemeClr val="bg1"/>
              </a:solidFill>
              <a:latin typeface="+mn-lt"/>
            </a:rPr>
            <a:t>Operacional</a:t>
          </a:r>
          <a:endParaRPr lang="en-US" sz="2800" b="0" dirty="0">
            <a:solidFill>
              <a:schemeClr val="bg1"/>
            </a:solidFill>
            <a:latin typeface="+mn-lt"/>
          </a:endParaRPr>
        </a:p>
      </dgm:t>
    </dgm:pt>
    <dgm:pt modelId="{42F397E4-8092-BD4D-9E7A-24C383780862}" type="parTrans" cxnId="{E39512B5-0ECE-844C-ACEA-DB01A5A73DC4}">
      <dgm:prSet/>
      <dgm:spPr/>
      <dgm:t>
        <a:bodyPr/>
        <a:lstStyle/>
        <a:p>
          <a:endParaRPr lang="en-US" b="1">
            <a:solidFill>
              <a:schemeClr val="bg1"/>
            </a:solidFill>
          </a:endParaRPr>
        </a:p>
      </dgm:t>
    </dgm:pt>
    <dgm:pt modelId="{181F60A1-9B0B-4C40-A952-99F72A02A731}" type="sibTrans" cxnId="{E39512B5-0ECE-844C-ACEA-DB01A5A73DC4}">
      <dgm:prSet/>
      <dgm:spPr/>
      <dgm:t>
        <a:bodyPr/>
        <a:lstStyle/>
        <a:p>
          <a:endParaRPr lang="en-US" b="1">
            <a:solidFill>
              <a:schemeClr val="bg1"/>
            </a:solidFill>
          </a:endParaRPr>
        </a:p>
      </dgm:t>
    </dgm:pt>
    <dgm:pt modelId="{1B3A6704-3A0A-6141-B68C-F03CC6614DF1}">
      <dgm:prSet custT="1"/>
      <dgm:spPr>
        <a:solidFill>
          <a:schemeClr val="accent3"/>
        </a:solidFill>
      </dgm:spPr>
      <dgm:t>
        <a:bodyPr/>
        <a:lstStyle/>
        <a:p>
          <a:r>
            <a:rPr lang="en-US" sz="1400" b="0" dirty="0" err="1">
              <a:solidFill>
                <a:schemeClr val="bg1"/>
              </a:solidFill>
            </a:rPr>
            <a:t>Gobernanza</a:t>
          </a:r>
          <a:endParaRPr lang="en-US" sz="2400" b="0" dirty="0">
            <a:solidFill>
              <a:schemeClr val="bg1"/>
            </a:solidFill>
          </a:endParaRPr>
        </a:p>
      </dgm:t>
    </dgm:pt>
    <dgm:pt modelId="{8A4DD758-7003-C24D-9635-AD3EA37F87E5}" type="parTrans" cxnId="{80F0CCDB-7722-3042-8F3A-E423FC4B3C23}">
      <dgm:prSet/>
      <dgm:spPr/>
      <dgm:t>
        <a:bodyPr/>
        <a:lstStyle/>
        <a:p>
          <a:endParaRPr lang="en-US" b="1">
            <a:solidFill>
              <a:schemeClr val="bg1"/>
            </a:solidFill>
          </a:endParaRPr>
        </a:p>
      </dgm:t>
    </dgm:pt>
    <dgm:pt modelId="{FD2FBF66-3456-D243-B078-B02AC4C2958C}" type="sibTrans" cxnId="{80F0CCDB-7722-3042-8F3A-E423FC4B3C23}">
      <dgm:prSet/>
      <dgm:spPr/>
      <dgm:t>
        <a:bodyPr/>
        <a:lstStyle/>
        <a:p>
          <a:endParaRPr lang="en-US" b="1">
            <a:solidFill>
              <a:schemeClr val="bg1"/>
            </a:solidFill>
          </a:endParaRPr>
        </a:p>
      </dgm:t>
    </dgm:pt>
    <dgm:pt modelId="{C4657C8E-5D2D-AB46-8D3B-F7F3DC2E0BA3}">
      <dgm:prSet custT="1"/>
      <dgm:spPr>
        <a:solidFill>
          <a:schemeClr val="accent3">
            <a:lumMod val="75000"/>
          </a:schemeClr>
        </a:solidFill>
      </dgm:spPr>
      <dgm:t>
        <a:bodyPr/>
        <a:lstStyle/>
        <a:p>
          <a:r>
            <a:rPr lang="en-US" sz="1400" b="0" dirty="0" err="1">
              <a:solidFill>
                <a:schemeClr val="bg1"/>
              </a:solidFill>
            </a:rPr>
            <a:t>Analítico</a:t>
          </a:r>
          <a:endParaRPr lang="en-US" sz="2800" b="0" dirty="0">
            <a:solidFill>
              <a:schemeClr val="bg1"/>
            </a:solidFill>
          </a:endParaRPr>
        </a:p>
      </dgm:t>
    </dgm:pt>
    <dgm:pt modelId="{180196B6-7DC7-1E40-8E8D-6B789D6669E4}" type="parTrans" cxnId="{E718E147-7E94-4F45-A515-B521D3993BEB}">
      <dgm:prSet/>
      <dgm:spPr/>
      <dgm:t>
        <a:bodyPr/>
        <a:lstStyle/>
        <a:p>
          <a:endParaRPr lang="en-US" b="1">
            <a:solidFill>
              <a:schemeClr val="bg1"/>
            </a:solidFill>
          </a:endParaRPr>
        </a:p>
      </dgm:t>
    </dgm:pt>
    <dgm:pt modelId="{7ADFC868-C48E-EC4D-B430-10E26C41A886}" type="sibTrans" cxnId="{E718E147-7E94-4F45-A515-B521D3993BEB}">
      <dgm:prSet/>
      <dgm:spPr/>
      <dgm:t>
        <a:bodyPr/>
        <a:lstStyle/>
        <a:p>
          <a:endParaRPr lang="en-US" b="1">
            <a:solidFill>
              <a:schemeClr val="bg1"/>
            </a:solidFill>
          </a:endParaRPr>
        </a:p>
      </dgm:t>
    </dgm:pt>
    <dgm:pt modelId="{418C6EB8-9487-8441-BDEA-D239C30016B0}">
      <dgm:prSet custT="1"/>
      <dgm:spPr>
        <a:solidFill>
          <a:schemeClr val="accent1">
            <a:lumMod val="75000"/>
          </a:schemeClr>
        </a:solidFill>
      </dgm:spPr>
      <dgm:t>
        <a:bodyPr/>
        <a:lstStyle/>
        <a:p>
          <a:r>
            <a:rPr lang="en-US" sz="1000" b="0" dirty="0">
              <a:solidFill>
                <a:schemeClr val="bg1"/>
              </a:solidFill>
            </a:rPr>
            <a:t>      </a:t>
          </a:r>
          <a:r>
            <a:rPr lang="en-US" sz="1400" b="0" dirty="0" err="1">
              <a:solidFill>
                <a:schemeClr val="bg1"/>
              </a:solidFill>
            </a:rPr>
            <a:t>Planificación</a:t>
          </a:r>
          <a:endParaRPr lang="en-US" sz="2800" b="0" dirty="0">
            <a:solidFill>
              <a:schemeClr val="bg1"/>
            </a:solidFill>
          </a:endParaRPr>
        </a:p>
      </dgm:t>
    </dgm:pt>
    <dgm:pt modelId="{2B0F9413-7673-9B46-ADD0-8B7D2E8D4326}" type="parTrans" cxnId="{A7B926FD-B0C0-8947-9A68-A8A272CE64FE}">
      <dgm:prSet/>
      <dgm:spPr/>
      <dgm:t>
        <a:bodyPr/>
        <a:lstStyle/>
        <a:p>
          <a:endParaRPr lang="en-US"/>
        </a:p>
      </dgm:t>
    </dgm:pt>
    <dgm:pt modelId="{7C109660-24A4-A545-9944-C8086B799279}" type="sibTrans" cxnId="{A7B926FD-B0C0-8947-9A68-A8A272CE64FE}">
      <dgm:prSet/>
      <dgm:spPr/>
      <dgm:t>
        <a:bodyPr/>
        <a:lstStyle/>
        <a:p>
          <a:endParaRPr lang="en-US"/>
        </a:p>
      </dgm:t>
    </dgm:pt>
    <dgm:pt modelId="{7F6B5AD8-8B8D-634C-A4F3-F2239EFA1646}" type="pres">
      <dgm:prSet presAssocID="{C32BEB02-19D7-5E40-B72B-482279E2FE3F}" presName="compositeShape" presStyleCnt="0">
        <dgm:presLayoutVars>
          <dgm:chMax val="7"/>
          <dgm:dir/>
          <dgm:resizeHandles val="exact"/>
        </dgm:presLayoutVars>
      </dgm:prSet>
      <dgm:spPr/>
    </dgm:pt>
    <dgm:pt modelId="{526C3779-8500-9642-B01A-70B6A58BA9F8}" type="pres">
      <dgm:prSet presAssocID="{C32BEB02-19D7-5E40-B72B-482279E2FE3F}" presName="wedge1" presStyleLbl="node1" presStyleIdx="0" presStyleCnt="6"/>
      <dgm:spPr/>
    </dgm:pt>
    <dgm:pt modelId="{CECA4E4B-A733-5040-9279-12BCB22FF10C}" type="pres">
      <dgm:prSet presAssocID="{C32BEB02-19D7-5E40-B72B-482279E2FE3F}" presName="dummy1a" presStyleCnt="0"/>
      <dgm:spPr/>
    </dgm:pt>
    <dgm:pt modelId="{8F46287D-C664-2E4F-B1ED-9F3DCD9FD4A0}" type="pres">
      <dgm:prSet presAssocID="{C32BEB02-19D7-5E40-B72B-482279E2FE3F}" presName="dummy1b" presStyleCnt="0"/>
      <dgm:spPr/>
    </dgm:pt>
    <dgm:pt modelId="{259B9A7B-70FA-E443-B866-E370A0056BDB}" type="pres">
      <dgm:prSet presAssocID="{C32BEB02-19D7-5E40-B72B-482279E2FE3F}" presName="wedge1Tx" presStyleLbl="node1" presStyleIdx="0" presStyleCnt="6">
        <dgm:presLayoutVars>
          <dgm:chMax val="0"/>
          <dgm:chPref val="0"/>
          <dgm:bulletEnabled val="1"/>
        </dgm:presLayoutVars>
      </dgm:prSet>
      <dgm:spPr/>
    </dgm:pt>
    <dgm:pt modelId="{60C95A78-F2DB-B847-BB52-D675E753316C}" type="pres">
      <dgm:prSet presAssocID="{C32BEB02-19D7-5E40-B72B-482279E2FE3F}" presName="wedge2" presStyleLbl="node1" presStyleIdx="1" presStyleCnt="6" custScaleX="100810"/>
      <dgm:spPr/>
    </dgm:pt>
    <dgm:pt modelId="{84EB5B9A-3182-DA48-AB7C-88BAD355D0D1}" type="pres">
      <dgm:prSet presAssocID="{C32BEB02-19D7-5E40-B72B-482279E2FE3F}" presName="dummy2a" presStyleCnt="0"/>
      <dgm:spPr/>
    </dgm:pt>
    <dgm:pt modelId="{6DDAF58C-8F66-8D4A-956D-A16300F160E8}" type="pres">
      <dgm:prSet presAssocID="{C32BEB02-19D7-5E40-B72B-482279E2FE3F}" presName="dummy2b" presStyleCnt="0"/>
      <dgm:spPr/>
    </dgm:pt>
    <dgm:pt modelId="{EC50BA94-C177-8D43-83BF-0C3B960B8822}" type="pres">
      <dgm:prSet presAssocID="{C32BEB02-19D7-5E40-B72B-482279E2FE3F}" presName="wedge2Tx" presStyleLbl="node1" presStyleIdx="1" presStyleCnt="6">
        <dgm:presLayoutVars>
          <dgm:chMax val="0"/>
          <dgm:chPref val="0"/>
          <dgm:bulletEnabled val="1"/>
        </dgm:presLayoutVars>
      </dgm:prSet>
      <dgm:spPr/>
    </dgm:pt>
    <dgm:pt modelId="{07A21144-97D5-1A43-AD5E-ECD9CC7D0DA1}" type="pres">
      <dgm:prSet presAssocID="{C32BEB02-19D7-5E40-B72B-482279E2FE3F}" presName="wedge3" presStyleLbl="node1" presStyleIdx="2" presStyleCnt="6"/>
      <dgm:spPr/>
    </dgm:pt>
    <dgm:pt modelId="{8629ED27-5F74-6B41-9DEC-CACFEA68B21E}" type="pres">
      <dgm:prSet presAssocID="{C32BEB02-19D7-5E40-B72B-482279E2FE3F}" presName="dummy3a" presStyleCnt="0"/>
      <dgm:spPr/>
    </dgm:pt>
    <dgm:pt modelId="{503B4156-6E7B-E341-817A-B6CEDEA9A188}" type="pres">
      <dgm:prSet presAssocID="{C32BEB02-19D7-5E40-B72B-482279E2FE3F}" presName="dummy3b" presStyleCnt="0"/>
      <dgm:spPr/>
    </dgm:pt>
    <dgm:pt modelId="{421DFCB9-811A-5641-9BDE-6C0EE7D2885B}" type="pres">
      <dgm:prSet presAssocID="{C32BEB02-19D7-5E40-B72B-482279E2FE3F}" presName="wedge3Tx" presStyleLbl="node1" presStyleIdx="2" presStyleCnt="6">
        <dgm:presLayoutVars>
          <dgm:chMax val="0"/>
          <dgm:chPref val="0"/>
          <dgm:bulletEnabled val="1"/>
        </dgm:presLayoutVars>
      </dgm:prSet>
      <dgm:spPr/>
    </dgm:pt>
    <dgm:pt modelId="{10E3A00F-771F-D243-9708-9500243E63B5}" type="pres">
      <dgm:prSet presAssocID="{C32BEB02-19D7-5E40-B72B-482279E2FE3F}" presName="wedge4" presStyleLbl="node1" presStyleIdx="3" presStyleCnt="6"/>
      <dgm:spPr/>
    </dgm:pt>
    <dgm:pt modelId="{303D30B3-65F5-8F4F-A72F-1A1024A6930C}" type="pres">
      <dgm:prSet presAssocID="{C32BEB02-19D7-5E40-B72B-482279E2FE3F}" presName="dummy4a" presStyleCnt="0"/>
      <dgm:spPr/>
    </dgm:pt>
    <dgm:pt modelId="{90F4E77B-F989-C445-AED7-B1D0846CF446}" type="pres">
      <dgm:prSet presAssocID="{C32BEB02-19D7-5E40-B72B-482279E2FE3F}" presName="dummy4b" presStyleCnt="0"/>
      <dgm:spPr/>
    </dgm:pt>
    <dgm:pt modelId="{2FA6ACEC-C5D2-4648-8F1F-8D7151DA00C6}" type="pres">
      <dgm:prSet presAssocID="{C32BEB02-19D7-5E40-B72B-482279E2FE3F}" presName="wedge4Tx" presStyleLbl="node1" presStyleIdx="3" presStyleCnt="6">
        <dgm:presLayoutVars>
          <dgm:chMax val="0"/>
          <dgm:chPref val="0"/>
          <dgm:bulletEnabled val="1"/>
        </dgm:presLayoutVars>
      </dgm:prSet>
      <dgm:spPr/>
    </dgm:pt>
    <dgm:pt modelId="{77503C98-1024-E14D-B8A0-BBB8F120C363}" type="pres">
      <dgm:prSet presAssocID="{C32BEB02-19D7-5E40-B72B-482279E2FE3F}" presName="wedge5" presStyleLbl="node1" presStyleIdx="4" presStyleCnt="6"/>
      <dgm:spPr/>
    </dgm:pt>
    <dgm:pt modelId="{5FF7F122-86BF-2749-930A-5F1E3EE10DD4}" type="pres">
      <dgm:prSet presAssocID="{C32BEB02-19D7-5E40-B72B-482279E2FE3F}" presName="dummy5a" presStyleCnt="0"/>
      <dgm:spPr/>
    </dgm:pt>
    <dgm:pt modelId="{6F5A3D23-45B1-0346-8FAC-1E71DBBCC406}" type="pres">
      <dgm:prSet presAssocID="{C32BEB02-19D7-5E40-B72B-482279E2FE3F}" presName="dummy5b" presStyleCnt="0"/>
      <dgm:spPr/>
    </dgm:pt>
    <dgm:pt modelId="{472137FB-639D-A448-99F9-4AF63460C967}" type="pres">
      <dgm:prSet presAssocID="{C32BEB02-19D7-5E40-B72B-482279E2FE3F}" presName="wedge5Tx" presStyleLbl="node1" presStyleIdx="4" presStyleCnt="6">
        <dgm:presLayoutVars>
          <dgm:chMax val="0"/>
          <dgm:chPref val="0"/>
          <dgm:bulletEnabled val="1"/>
        </dgm:presLayoutVars>
      </dgm:prSet>
      <dgm:spPr/>
    </dgm:pt>
    <dgm:pt modelId="{82C2A5EF-D82B-B84F-8658-E46F178C9189}" type="pres">
      <dgm:prSet presAssocID="{C32BEB02-19D7-5E40-B72B-482279E2FE3F}" presName="wedge6" presStyleLbl="node1" presStyleIdx="5" presStyleCnt="6"/>
      <dgm:spPr/>
    </dgm:pt>
    <dgm:pt modelId="{7D2B21C9-B96E-2749-9286-379B51A195DF}" type="pres">
      <dgm:prSet presAssocID="{C32BEB02-19D7-5E40-B72B-482279E2FE3F}" presName="dummy6a" presStyleCnt="0"/>
      <dgm:spPr/>
    </dgm:pt>
    <dgm:pt modelId="{CC532700-9013-2445-872F-D17F0E678E0A}" type="pres">
      <dgm:prSet presAssocID="{C32BEB02-19D7-5E40-B72B-482279E2FE3F}" presName="dummy6b" presStyleCnt="0"/>
      <dgm:spPr/>
    </dgm:pt>
    <dgm:pt modelId="{2ABDC958-69C5-974A-A093-ACD4448C5E7D}" type="pres">
      <dgm:prSet presAssocID="{C32BEB02-19D7-5E40-B72B-482279E2FE3F}" presName="wedge6Tx" presStyleLbl="node1" presStyleIdx="5" presStyleCnt="6">
        <dgm:presLayoutVars>
          <dgm:chMax val="0"/>
          <dgm:chPref val="0"/>
          <dgm:bulletEnabled val="1"/>
        </dgm:presLayoutVars>
      </dgm:prSet>
      <dgm:spPr/>
    </dgm:pt>
    <dgm:pt modelId="{9DE07F78-4D86-EE47-8E6E-B154C7D97533}" type="pres">
      <dgm:prSet presAssocID="{A9B945F1-3153-534C-AF60-610E3C25EC75}" presName="arrowWedge1" presStyleLbl="fgSibTrans2D1" presStyleIdx="0" presStyleCnt="6"/>
      <dgm:spPr>
        <a:noFill/>
      </dgm:spPr>
    </dgm:pt>
    <dgm:pt modelId="{0C8B9F56-3644-6946-ADA4-2ECB83420FA6}" type="pres">
      <dgm:prSet presAssocID="{181F60A1-9B0B-4C40-A952-99F72A02A731}" presName="arrowWedge2" presStyleLbl="fgSibTrans2D1" presStyleIdx="1" presStyleCnt="6"/>
      <dgm:spPr>
        <a:noFill/>
      </dgm:spPr>
    </dgm:pt>
    <dgm:pt modelId="{20515C1F-E0DB-4346-86F3-8CD016C9A345}" type="pres">
      <dgm:prSet presAssocID="{E63F00EE-2239-B24D-8540-FCDBB1ECCFE5}" presName="arrowWedge3" presStyleLbl="fgSibTrans2D1" presStyleIdx="2" presStyleCnt="6"/>
      <dgm:spPr>
        <a:noFill/>
      </dgm:spPr>
    </dgm:pt>
    <dgm:pt modelId="{FDF73C44-ED63-6E4C-B9C2-D5AC7117E93E}" type="pres">
      <dgm:prSet presAssocID="{7C109660-24A4-A545-9944-C8086B799279}" presName="arrowWedge4" presStyleLbl="fgSibTrans2D1" presStyleIdx="3" presStyleCnt="6"/>
      <dgm:spPr>
        <a:noFill/>
      </dgm:spPr>
    </dgm:pt>
    <dgm:pt modelId="{F5958862-37A5-A448-BAC4-5561D5B99EE2}" type="pres">
      <dgm:prSet presAssocID="{FD2FBF66-3456-D243-B078-B02AC4C2958C}" presName="arrowWedge5" presStyleLbl="fgSibTrans2D1" presStyleIdx="4" presStyleCnt="6"/>
      <dgm:spPr>
        <a:noFill/>
      </dgm:spPr>
    </dgm:pt>
    <dgm:pt modelId="{4BDF6CCF-A46C-7A4B-9180-8BFE6409CD95}" type="pres">
      <dgm:prSet presAssocID="{7ADFC868-C48E-EC4D-B430-10E26C41A886}" presName="arrowWedge6" presStyleLbl="fgSibTrans2D1" presStyleIdx="5" presStyleCnt="6"/>
      <dgm:spPr>
        <a:noFill/>
      </dgm:spPr>
    </dgm:pt>
  </dgm:ptLst>
  <dgm:cxnLst>
    <dgm:cxn modelId="{4A71B003-CF19-4347-81E0-4AE5130FA9AE}" type="presOf" srcId="{A6B5EE5E-6237-984F-B5D4-24B00F2E520C}" destId="{526C3779-8500-9642-B01A-70B6A58BA9F8}" srcOrd="0" destOrd="0" presId="urn:microsoft.com/office/officeart/2005/8/layout/cycle8"/>
    <dgm:cxn modelId="{DEC66D14-7139-0A4C-8761-B9C9058C4F25}" srcId="{C32BEB02-19D7-5E40-B72B-482279E2FE3F}" destId="{A6B5EE5E-6237-984F-B5D4-24B00F2E520C}" srcOrd="0" destOrd="0" parTransId="{1F95D97A-AD1D-D44F-82EA-A7E66D85D9AE}" sibTransId="{A9B945F1-3153-534C-AF60-610E3C25EC75}"/>
    <dgm:cxn modelId="{C7812B19-3EE4-5245-A7AF-5D9159B9CAD4}" type="presOf" srcId="{A2DACE59-AC3E-2546-B60D-A56A332486DF}" destId="{EC50BA94-C177-8D43-83BF-0C3B960B8822}" srcOrd="1" destOrd="0" presId="urn:microsoft.com/office/officeart/2005/8/layout/cycle8"/>
    <dgm:cxn modelId="{85FB4520-D634-B54A-AEB3-40DBDA8E7A94}" type="presOf" srcId="{C32BEB02-19D7-5E40-B72B-482279E2FE3F}" destId="{7F6B5AD8-8B8D-634C-A4F3-F2239EFA1646}" srcOrd="0" destOrd="0" presId="urn:microsoft.com/office/officeart/2005/8/layout/cycle8"/>
    <dgm:cxn modelId="{8FF14145-EF5F-4447-B590-4878A6352451}" type="presOf" srcId="{C4657C8E-5D2D-AB46-8D3B-F7F3DC2E0BA3}" destId="{82C2A5EF-D82B-B84F-8658-E46F178C9189}" srcOrd="0" destOrd="0" presId="urn:microsoft.com/office/officeart/2005/8/layout/cycle8"/>
    <dgm:cxn modelId="{E718E147-7E94-4F45-A515-B521D3993BEB}" srcId="{C32BEB02-19D7-5E40-B72B-482279E2FE3F}" destId="{C4657C8E-5D2D-AB46-8D3B-F7F3DC2E0BA3}" srcOrd="5" destOrd="0" parTransId="{180196B6-7DC7-1E40-8E8D-6B789D6669E4}" sibTransId="{7ADFC868-C48E-EC4D-B430-10E26C41A886}"/>
    <dgm:cxn modelId="{C3F00556-ACA0-B142-8853-EA1490501F3D}" type="presOf" srcId="{1B3A6704-3A0A-6141-B68C-F03CC6614DF1}" destId="{472137FB-639D-A448-99F9-4AF63460C967}" srcOrd="1" destOrd="0" presId="urn:microsoft.com/office/officeart/2005/8/layout/cycle8"/>
    <dgm:cxn modelId="{26457D5B-EF48-6849-A517-B0DA144496B3}" type="presOf" srcId="{644D26E8-9502-D14D-A2B3-F95E6E7B230B}" destId="{421DFCB9-811A-5641-9BDE-6C0EE7D2885B}" srcOrd="1" destOrd="0" presId="urn:microsoft.com/office/officeart/2005/8/layout/cycle8"/>
    <dgm:cxn modelId="{374FE96B-68E2-144C-9117-6A70822B45E6}" type="presOf" srcId="{C4657C8E-5D2D-AB46-8D3B-F7F3DC2E0BA3}" destId="{2ABDC958-69C5-974A-A093-ACD4448C5E7D}" srcOrd="1" destOrd="0" presId="urn:microsoft.com/office/officeart/2005/8/layout/cycle8"/>
    <dgm:cxn modelId="{22555079-9594-6F4C-8EAA-914B8338B942}" type="presOf" srcId="{A6B5EE5E-6237-984F-B5D4-24B00F2E520C}" destId="{259B9A7B-70FA-E443-B866-E370A0056BDB}" srcOrd="1" destOrd="0" presId="urn:microsoft.com/office/officeart/2005/8/layout/cycle8"/>
    <dgm:cxn modelId="{1020BF98-C478-9145-A4B8-1683B38777BB}" type="presOf" srcId="{644D26E8-9502-D14D-A2B3-F95E6E7B230B}" destId="{07A21144-97D5-1A43-AD5E-ECD9CC7D0DA1}" srcOrd="0" destOrd="0" presId="urn:microsoft.com/office/officeart/2005/8/layout/cycle8"/>
    <dgm:cxn modelId="{F5DFF9AA-4FF7-4E45-83A9-0B9B46B072B3}" type="presOf" srcId="{A2DACE59-AC3E-2546-B60D-A56A332486DF}" destId="{60C95A78-F2DB-B847-BB52-D675E753316C}" srcOrd="0" destOrd="0" presId="urn:microsoft.com/office/officeart/2005/8/layout/cycle8"/>
    <dgm:cxn modelId="{E39512B5-0ECE-844C-ACEA-DB01A5A73DC4}" srcId="{C32BEB02-19D7-5E40-B72B-482279E2FE3F}" destId="{A2DACE59-AC3E-2546-B60D-A56A332486DF}" srcOrd="1" destOrd="0" parTransId="{42F397E4-8092-BD4D-9E7A-24C383780862}" sibTransId="{181F60A1-9B0B-4C40-A952-99F72A02A731}"/>
    <dgm:cxn modelId="{BA1D68BF-CE15-1E43-93C4-3C2D3569A2CA}" type="presOf" srcId="{418C6EB8-9487-8441-BDEA-D239C30016B0}" destId="{2FA6ACEC-C5D2-4648-8F1F-8D7151DA00C6}" srcOrd="1" destOrd="0" presId="urn:microsoft.com/office/officeart/2005/8/layout/cycle8"/>
    <dgm:cxn modelId="{49CDC0C0-CFC1-ED47-B237-8CE78DD7CAE6}" type="presOf" srcId="{1B3A6704-3A0A-6141-B68C-F03CC6614DF1}" destId="{77503C98-1024-E14D-B8A0-BBB8F120C363}" srcOrd="0" destOrd="0" presId="urn:microsoft.com/office/officeart/2005/8/layout/cycle8"/>
    <dgm:cxn modelId="{28DB9DC4-E599-C849-867D-EB756AC7C26F}" srcId="{C32BEB02-19D7-5E40-B72B-482279E2FE3F}" destId="{644D26E8-9502-D14D-A2B3-F95E6E7B230B}" srcOrd="2" destOrd="0" parTransId="{E7DFF083-AE44-ED41-A50B-0E087EB498B4}" sibTransId="{E63F00EE-2239-B24D-8540-FCDBB1ECCFE5}"/>
    <dgm:cxn modelId="{DD3530D2-A80E-834F-8578-5F235577E308}" type="presOf" srcId="{418C6EB8-9487-8441-BDEA-D239C30016B0}" destId="{10E3A00F-771F-D243-9708-9500243E63B5}" srcOrd="0" destOrd="0" presId="urn:microsoft.com/office/officeart/2005/8/layout/cycle8"/>
    <dgm:cxn modelId="{80F0CCDB-7722-3042-8F3A-E423FC4B3C23}" srcId="{C32BEB02-19D7-5E40-B72B-482279E2FE3F}" destId="{1B3A6704-3A0A-6141-B68C-F03CC6614DF1}" srcOrd="4" destOrd="0" parTransId="{8A4DD758-7003-C24D-9635-AD3EA37F87E5}" sibTransId="{FD2FBF66-3456-D243-B078-B02AC4C2958C}"/>
    <dgm:cxn modelId="{A7B926FD-B0C0-8947-9A68-A8A272CE64FE}" srcId="{C32BEB02-19D7-5E40-B72B-482279E2FE3F}" destId="{418C6EB8-9487-8441-BDEA-D239C30016B0}" srcOrd="3" destOrd="0" parTransId="{2B0F9413-7673-9B46-ADD0-8B7D2E8D4326}" sibTransId="{7C109660-24A4-A545-9944-C8086B799279}"/>
    <dgm:cxn modelId="{6371124E-2665-E247-9608-F3D2B5FE84CF}" type="presParOf" srcId="{7F6B5AD8-8B8D-634C-A4F3-F2239EFA1646}" destId="{526C3779-8500-9642-B01A-70B6A58BA9F8}" srcOrd="0" destOrd="0" presId="urn:microsoft.com/office/officeart/2005/8/layout/cycle8"/>
    <dgm:cxn modelId="{F1D435A8-F9BF-9646-8E9E-50208FC043FA}" type="presParOf" srcId="{7F6B5AD8-8B8D-634C-A4F3-F2239EFA1646}" destId="{CECA4E4B-A733-5040-9279-12BCB22FF10C}" srcOrd="1" destOrd="0" presId="urn:microsoft.com/office/officeart/2005/8/layout/cycle8"/>
    <dgm:cxn modelId="{57262769-BBD1-4B42-968A-A2B53864180D}" type="presParOf" srcId="{7F6B5AD8-8B8D-634C-A4F3-F2239EFA1646}" destId="{8F46287D-C664-2E4F-B1ED-9F3DCD9FD4A0}" srcOrd="2" destOrd="0" presId="urn:microsoft.com/office/officeart/2005/8/layout/cycle8"/>
    <dgm:cxn modelId="{0E111D26-BC50-604B-9307-4C879AA3DB93}" type="presParOf" srcId="{7F6B5AD8-8B8D-634C-A4F3-F2239EFA1646}" destId="{259B9A7B-70FA-E443-B866-E370A0056BDB}" srcOrd="3" destOrd="0" presId="urn:microsoft.com/office/officeart/2005/8/layout/cycle8"/>
    <dgm:cxn modelId="{B1709A1F-8D17-3F47-9F7A-19049E65A883}" type="presParOf" srcId="{7F6B5AD8-8B8D-634C-A4F3-F2239EFA1646}" destId="{60C95A78-F2DB-B847-BB52-D675E753316C}" srcOrd="4" destOrd="0" presId="urn:microsoft.com/office/officeart/2005/8/layout/cycle8"/>
    <dgm:cxn modelId="{16F16261-3E95-D547-B8E4-913C505A86CA}" type="presParOf" srcId="{7F6B5AD8-8B8D-634C-A4F3-F2239EFA1646}" destId="{84EB5B9A-3182-DA48-AB7C-88BAD355D0D1}" srcOrd="5" destOrd="0" presId="urn:microsoft.com/office/officeart/2005/8/layout/cycle8"/>
    <dgm:cxn modelId="{D1DA559C-C57F-CB48-9799-6E53E3FB7EC8}" type="presParOf" srcId="{7F6B5AD8-8B8D-634C-A4F3-F2239EFA1646}" destId="{6DDAF58C-8F66-8D4A-956D-A16300F160E8}" srcOrd="6" destOrd="0" presId="urn:microsoft.com/office/officeart/2005/8/layout/cycle8"/>
    <dgm:cxn modelId="{C3B7E121-36CD-AF44-968B-15B56C92CFAA}" type="presParOf" srcId="{7F6B5AD8-8B8D-634C-A4F3-F2239EFA1646}" destId="{EC50BA94-C177-8D43-83BF-0C3B960B8822}" srcOrd="7" destOrd="0" presId="urn:microsoft.com/office/officeart/2005/8/layout/cycle8"/>
    <dgm:cxn modelId="{3652ECCF-B118-1341-A5B1-7BCA9FF45538}" type="presParOf" srcId="{7F6B5AD8-8B8D-634C-A4F3-F2239EFA1646}" destId="{07A21144-97D5-1A43-AD5E-ECD9CC7D0DA1}" srcOrd="8" destOrd="0" presId="urn:microsoft.com/office/officeart/2005/8/layout/cycle8"/>
    <dgm:cxn modelId="{4E44B24A-0977-B544-A9E7-AE83A30584F7}" type="presParOf" srcId="{7F6B5AD8-8B8D-634C-A4F3-F2239EFA1646}" destId="{8629ED27-5F74-6B41-9DEC-CACFEA68B21E}" srcOrd="9" destOrd="0" presId="urn:microsoft.com/office/officeart/2005/8/layout/cycle8"/>
    <dgm:cxn modelId="{8519B245-7F53-A94C-B133-0DF826EFB1B6}" type="presParOf" srcId="{7F6B5AD8-8B8D-634C-A4F3-F2239EFA1646}" destId="{503B4156-6E7B-E341-817A-B6CEDEA9A188}" srcOrd="10" destOrd="0" presId="urn:microsoft.com/office/officeart/2005/8/layout/cycle8"/>
    <dgm:cxn modelId="{7C4401AE-6391-4E49-856E-DF7F1B624D7D}" type="presParOf" srcId="{7F6B5AD8-8B8D-634C-A4F3-F2239EFA1646}" destId="{421DFCB9-811A-5641-9BDE-6C0EE7D2885B}" srcOrd="11" destOrd="0" presId="urn:microsoft.com/office/officeart/2005/8/layout/cycle8"/>
    <dgm:cxn modelId="{AEB3A795-7030-BB43-9CBD-D374CDFC0D1D}" type="presParOf" srcId="{7F6B5AD8-8B8D-634C-A4F3-F2239EFA1646}" destId="{10E3A00F-771F-D243-9708-9500243E63B5}" srcOrd="12" destOrd="0" presId="urn:microsoft.com/office/officeart/2005/8/layout/cycle8"/>
    <dgm:cxn modelId="{E7BBF85C-1334-B14E-92AE-4A831C77FD21}" type="presParOf" srcId="{7F6B5AD8-8B8D-634C-A4F3-F2239EFA1646}" destId="{303D30B3-65F5-8F4F-A72F-1A1024A6930C}" srcOrd="13" destOrd="0" presId="urn:microsoft.com/office/officeart/2005/8/layout/cycle8"/>
    <dgm:cxn modelId="{B6651C3A-7608-A24A-98E7-C8BD21942DB0}" type="presParOf" srcId="{7F6B5AD8-8B8D-634C-A4F3-F2239EFA1646}" destId="{90F4E77B-F989-C445-AED7-B1D0846CF446}" srcOrd="14" destOrd="0" presId="urn:microsoft.com/office/officeart/2005/8/layout/cycle8"/>
    <dgm:cxn modelId="{AC14FA1B-507A-C34C-8010-C57DD33342EB}" type="presParOf" srcId="{7F6B5AD8-8B8D-634C-A4F3-F2239EFA1646}" destId="{2FA6ACEC-C5D2-4648-8F1F-8D7151DA00C6}" srcOrd="15" destOrd="0" presId="urn:microsoft.com/office/officeart/2005/8/layout/cycle8"/>
    <dgm:cxn modelId="{300F0239-69AD-EC49-BCB2-B57E50BE89E0}" type="presParOf" srcId="{7F6B5AD8-8B8D-634C-A4F3-F2239EFA1646}" destId="{77503C98-1024-E14D-B8A0-BBB8F120C363}" srcOrd="16" destOrd="0" presId="urn:microsoft.com/office/officeart/2005/8/layout/cycle8"/>
    <dgm:cxn modelId="{1C2A5909-ED39-644A-948B-DFE615E51AED}" type="presParOf" srcId="{7F6B5AD8-8B8D-634C-A4F3-F2239EFA1646}" destId="{5FF7F122-86BF-2749-930A-5F1E3EE10DD4}" srcOrd="17" destOrd="0" presId="urn:microsoft.com/office/officeart/2005/8/layout/cycle8"/>
    <dgm:cxn modelId="{48D3A000-1AF0-9140-B981-5A7EB1D7189B}" type="presParOf" srcId="{7F6B5AD8-8B8D-634C-A4F3-F2239EFA1646}" destId="{6F5A3D23-45B1-0346-8FAC-1E71DBBCC406}" srcOrd="18" destOrd="0" presId="urn:microsoft.com/office/officeart/2005/8/layout/cycle8"/>
    <dgm:cxn modelId="{91E279DA-0726-5A42-8564-27C9B36C151F}" type="presParOf" srcId="{7F6B5AD8-8B8D-634C-A4F3-F2239EFA1646}" destId="{472137FB-639D-A448-99F9-4AF63460C967}" srcOrd="19" destOrd="0" presId="urn:microsoft.com/office/officeart/2005/8/layout/cycle8"/>
    <dgm:cxn modelId="{CA59AEE4-271D-1540-95FF-A07EC169E348}" type="presParOf" srcId="{7F6B5AD8-8B8D-634C-A4F3-F2239EFA1646}" destId="{82C2A5EF-D82B-B84F-8658-E46F178C9189}" srcOrd="20" destOrd="0" presId="urn:microsoft.com/office/officeart/2005/8/layout/cycle8"/>
    <dgm:cxn modelId="{4D31B17C-E94D-EC4D-9842-55994D7CC1C3}" type="presParOf" srcId="{7F6B5AD8-8B8D-634C-A4F3-F2239EFA1646}" destId="{7D2B21C9-B96E-2749-9286-379B51A195DF}" srcOrd="21" destOrd="0" presId="urn:microsoft.com/office/officeart/2005/8/layout/cycle8"/>
    <dgm:cxn modelId="{680373AA-BAB5-0141-90EE-C14A998A626C}" type="presParOf" srcId="{7F6B5AD8-8B8D-634C-A4F3-F2239EFA1646}" destId="{CC532700-9013-2445-872F-D17F0E678E0A}" srcOrd="22" destOrd="0" presId="urn:microsoft.com/office/officeart/2005/8/layout/cycle8"/>
    <dgm:cxn modelId="{7567E295-2BAF-A64D-B734-60C93604CC1B}" type="presParOf" srcId="{7F6B5AD8-8B8D-634C-A4F3-F2239EFA1646}" destId="{2ABDC958-69C5-974A-A093-ACD4448C5E7D}" srcOrd="23" destOrd="0" presId="urn:microsoft.com/office/officeart/2005/8/layout/cycle8"/>
    <dgm:cxn modelId="{FA28409F-F573-6B4C-A198-B5563C9B3070}" type="presParOf" srcId="{7F6B5AD8-8B8D-634C-A4F3-F2239EFA1646}" destId="{9DE07F78-4D86-EE47-8E6E-B154C7D97533}" srcOrd="24" destOrd="0" presId="urn:microsoft.com/office/officeart/2005/8/layout/cycle8"/>
    <dgm:cxn modelId="{B0C5A443-5D40-C34A-9116-9C3E597E5353}" type="presParOf" srcId="{7F6B5AD8-8B8D-634C-A4F3-F2239EFA1646}" destId="{0C8B9F56-3644-6946-ADA4-2ECB83420FA6}" srcOrd="25" destOrd="0" presId="urn:microsoft.com/office/officeart/2005/8/layout/cycle8"/>
    <dgm:cxn modelId="{AE47EF9D-B288-D246-BBD6-EC382678AEF9}" type="presParOf" srcId="{7F6B5AD8-8B8D-634C-A4F3-F2239EFA1646}" destId="{20515C1F-E0DB-4346-86F3-8CD016C9A345}" srcOrd="26" destOrd="0" presId="urn:microsoft.com/office/officeart/2005/8/layout/cycle8"/>
    <dgm:cxn modelId="{52152D9D-D1DD-C94A-A8A9-42D426801661}" type="presParOf" srcId="{7F6B5AD8-8B8D-634C-A4F3-F2239EFA1646}" destId="{FDF73C44-ED63-6E4C-B9C2-D5AC7117E93E}" srcOrd="27" destOrd="0" presId="urn:microsoft.com/office/officeart/2005/8/layout/cycle8"/>
    <dgm:cxn modelId="{44A6AC7E-7426-714A-94B3-DD4467BB3D96}" type="presParOf" srcId="{7F6B5AD8-8B8D-634C-A4F3-F2239EFA1646}" destId="{F5958862-37A5-A448-BAC4-5561D5B99EE2}" srcOrd="28" destOrd="0" presId="urn:microsoft.com/office/officeart/2005/8/layout/cycle8"/>
    <dgm:cxn modelId="{96D5A601-9222-F442-9DC5-F04E4F3B15E6}" type="presParOf" srcId="{7F6B5AD8-8B8D-634C-A4F3-F2239EFA1646}" destId="{4BDF6CCF-A46C-7A4B-9180-8BFE6409CD95}" srcOrd="29" destOrd="0" presId="urn:microsoft.com/office/officeart/2005/8/layout/cycle8"/>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C3779-8500-9642-B01A-70B6A58BA9F8}">
      <dsp:nvSpPr>
        <dsp:cNvPr id="0" name=""/>
        <dsp:cNvSpPr/>
      </dsp:nvSpPr>
      <dsp:spPr>
        <a:xfrm>
          <a:off x="1707479" y="286525"/>
          <a:ext cx="4079764" cy="4079764"/>
        </a:xfrm>
        <a:prstGeom prst="pie">
          <a:avLst>
            <a:gd name="adj1" fmla="val 16200000"/>
            <a:gd name="adj2" fmla="val 19800000"/>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err="1">
              <a:solidFill>
                <a:schemeClr val="bg1"/>
              </a:solidFill>
            </a:rPr>
            <a:t>Prescriptivo</a:t>
          </a:r>
          <a:endParaRPr lang="en-US" sz="2000" b="0" kern="1200" dirty="0">
            <a:solidFill>
              <a:schemeClr val="bg1"/>
            </a:solidFill>
          </a:endParaRPr>
        </a:p>
      </dsp:txBody>
      <dsp:txXfrm>
        <a:off x="3844498" y="807666"/>
        <a:ext cx="1068509" cy="825666"/>
      </dsp:txXfrm>
    </dsp:sp>
    <dsp:sp modelId="{60C95A78-F2DB-B847-BB52-D675E753316C}">
      <dsp:nvSpPr>
        <dsp:cNvPr id="0" name=""/>
        <dsp:cNvSpPr/>
      </dsp:nvSpPr>
      <dsp:spPr>
        <a:xfrm>
          <a:off x="1739525" y="370548"/>
          <a:ext cx="4112810" cy="4079764"/>
        </a:xfrm>
        <a:prstGeom prst="pie">
          <a:avLst>
            <a:gd name="adj1" fmla="val 19800000"/>
            <a:gd name="adj2" fmla="val 1800000"/>
          </a:avLst>
        </a:prstGeom>
        <a:solidFill>
          <a:schemeClr val="accent2">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b="0" kern="1200" dirty="0">
              <a:solidFill>
                <a:schemeClr val="bg1"/>
              </a:solidFill>
              <a:latin typeface="+mn-lt"/>
            </a:rPr>
            <a:t>   </a:t>
          </a:r>
          <a:r>
            <a:rPr lang="en-US" sz="1600" b="0" kern="1200" dirty="0" err="1">
              <a:solidFill>
                <a:schemeClr val="bg1"/>
              </a:solidFill>
              <a:latin typeface="+mn-lt"/>
            </a:rPr>
            <a:t>Operacional</a:t>
          </a:r>
          <a:endParaRPr lang="en-US" sz="2800" b="0" kern="1200" dirty="0">
            <a:solidFill>
              <a:schemeClr val="bg1"/>
            </a:solidFill>
            <a:latin typeface="+mn-lt"/>
          </a:endParaRPr>
        </a:p>
      </dsp:txBody>
      <dsp:txXfrm>
        <a:off x="4530360" y="2021882"/>
        <a:ext cx="1126126" cy="801382"/>
      </dsp:txXfrm>
    </dsp:sp>
    <dsp:sp modelId="{07A21144-97D5-1A43-AD5E-ECD9CC7D0DA1}">
      <dsp:nvSpPr>
        <dsp:cNvPr id="0" name=""/>
        <dsp:cNvSpPr/>
      </dsp:nvSpPr>
      <dsp:spPr>
        <a:xfrm>
          <a:off x="1707479" y="454572"/>
          <a:ext cx="4079764" cy="4079764"/>
        </a:xfrm>
        <a:prstGeom prst="pie">
          <a:avLst>
            <a:gd name="adj1" fmla="val 1800000"/>
            <a:gd name="adj2" fmla="val 5400000"/>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err="1">
              <a:solidFill>
                <a:schemeClr val="bg1"/>
              </a:solidFill>
            </a:rPr>
            <a:t>Cumplimiemto</a:t>
          </a:r>
          <a:endParaRPr lang="en-US" sz="900" b="0" kern="1200" dirty="0">
            <a:solidFill>
              <a:schemeClr val="bg1"/>
            </a:solidFill>
          </a:endParaRPr>
        </a:p>
      </dsp:txBody>
      <dsp:txXfrm>
        <a:off x="3844498" y="3211813"/>
        <a:ext cx="1068509" cy="825666"/>
      </dsp:txXfrm>
    </dsp:sp>
    <dsp:sp modelId="{10E3A00F-771F-D243-9708-9500243E63B5}">
      <dsp:nvSpPr>
        <dsp:cNvPr id="0" name=""/>
        <dsp:cNvSpPr/>
      </dsp:nvSpPr>
      <dsp:spPr>
        <a:xfrm>
          <a:off x="1610342" y="454572"/>
          <a:ext cx="4079764" cy="4079764"/>
        </a:xfrm>
        <a:prstGeom prst="pie">
          <a:avLst>
            <a:gd name="adj1" fmla="val 5400000"/>
            <a:gd name="adj2" fmla="val 9000000"/>
          </a:avLst>
        </a:prstGeom>
        <a:solidFill>
          <a:schemeClr val="accent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b="0" kern="1200" dirty="0">
              <a:solidFill>
                <a:schemeClr val="bg1"/>
              </a:solidFill>
            </a:rPr>
            <a:t>      </a:t>
          </a:r>
          <a:r>
            <a:rPr lang="en-US" sz="1400" b="0" kern="1200" dirty="0" err="1">
              <a:solidFill>
                <a:schemeClr val="bg1"/>
              </a:solidFill>
            </a:rPr>
            <a:t>Planificación</a:t>
          </a:r>
          <a:endParaRPr lang="en-US" sz="2800" b="0" kern="1200" dirty="0">
            <a:solidFill>
              <a:schemeClr val="bg1"/>
            </a:solidFill>
          </a:endParaRPr>
        </a:p>
      </dsp:txBody>
      <dsp:txXfrm>
        <a:off x="2484577" y="3211813"/>
        <a:ext cx="1068509" cy="825666"/>
      </dsp:txXfrm>
    </dsp:sp>
    <dsp:sp modelId="{77503C98-1024-E14D-B8A0-BBB8F120C363}">
      <dsp:nvSpPr>
        <dsp:cNvPr id="0" name=""/>
        <dsp:cNvSpPr/>
      </dsp:nvSpPr>
      <dsp:spPr>
        <a:xfrm>
          <a:off x="1561773" y="370548"/>
          <a:ext cx="4079764" cy="4079764"/>
        </a:xfrm>
        <a:prstGeom prst="pie">
          <a:avLst>
            <a:gd name="adj1" fmla="val 9000000"/>
            <a:gd name="adj2" fmla="val 12600000"/>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err="1">
              <a:solidFill>
                <a:schemeClr val="bg1"/>
              </a:solidFill>
            </a:rPr>
            <a:t>Gobernanza</a:t>
          </a:r>
          <a:endParaRPr lang="en-US" sz="2400" b="0" kern="1200" dirty="0">
            <a:solidFill>
              <a:schemeClr val="bg1"/>
            </a:solidFill>
          </a:endParaRPr>
        </a:p>
      </dsp:txBody>
      <dsp:txXfrm>
        <a:off x="1756048" y="2021882"/>
        <a:ext cx="1117078" cy="801382"/>
      </dsp:txXfrm>
    </dsp:sp>
    <dsp:sp modelId="{82C2A5EF-D82B-B84F-8658-E46F178C9189}">
      <dsp:nvSpPr>
        <dsp:cNvPr id="0" name=""/>
        <dsp:cNvSpPr/>
      </dsp:nvSpPr>
      <dsp:spPr>
        <a:xfrm>
          <a:off x="1610342" y="286525"/>
          <a:ext cx="4079764" cy="4079764"/>
        </a:xfrm>
        <a:prstGeom prst="pie">
          <a:avLst>
            <a:gd name="adj1" fmla="val 12600000"/>
            <a:gd name="adj2" fmla="val 16200000"/>
          </a:avLst>
        </a:prstGeom>
        <a:solidFill>
          <a:schemeClr val="accent3">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err="1">
              <a:solidFill>
                <a:schemeClr val="bg1"/>
              </a:solidFill>
            </a:rPr>
            <a:t>Analítico</a:t>
          </a:r>
          <a:endParaRPr lang="en-US" sz="2800" b="0" kern="1200" dirty="0">
            <a:solidFill>
              <a:schemeClr val="bg1"/>
            </a:solidFill>
          </a:endParaRPr>
        </a:p>
      </dsp:txBody>
      <dsp:txXfrm>
        <a:off x="2484577" y="807666"/>
        <a:ext cx="1068509" cy="825666"/>
      </dsp:txXfrm>
    </dsp:sp>
    <dsp:sp modelId="{9DE07F78-4D86-EE47-8E6E-B154C7D97533}">
      <dsp:nvSpPr>
        <dsp:cNvPr id="0" name=""/>
        <dsp:cNvSpPr/>
      </dsp:nvSpPr>
      <dsp:spPr>
        <a:xfrm>
          <a:off x="1454773" y="33968"/>
          <a:ext cx="4584877" cy="4584877"/>
        </a:xfrm>
        <a:prstGeom prst="circularArrow">
          <a:avLst>
            <a:gd name="adj1" fmla="val 5085"/>
            <a:gd name="adj2" fmla="val 327528"/>
            <a:gd name="adj3" fmla="val 19472472"/>
            <a:gd name="adj4" fmla="val 16200251"/>
            <a:gd name="adj5" fmla="val 5932"/>
          </a:avLst>
        </a:prstGeom>
        <a:noFill/>
        <a:ln>
          <a:noFill/>
        </a:ln>
        <a:effectLst/>
      </dsp:spPr>
      <dsp:style>
        <a:lnRef idx="0">
          <a:scrgbClr r="0" g="0" b="0"/>
        </a:lnRef>
        <a:fillRef idx="3">
          <a:scrgbClr r="0" g="0" b="0"/>
        </a:fillRef>
        <a:effectRef idx="2">
          <a:scrgbClr r="0" g="0" b="0"/>
        </a:effectRef>
        <a:fontRef idx="minor">
          <a:schemeClr val="lt1"/>
        </a:fontRef>
      </dsp:style>
    </dsp:sp>
    <dsp:sp modelId="{0C8B9F56-3644-6946-ADA4-2ECB83420FA6}">
      <dsp:nvSpPr>
        <dsp:cNvPr id="0" name=""/>
        <dsp:cNvSpPr/>
      </dsp:nvSpPr>
      <dsp:spPr>
        <a:xfrm>
          <a:off x="1503196" y="117992"/>
          <a:ext cx="4584877" cy="4584877"/>
        </a:xfrm>
        <a:prstGeom prst="circularArrow">
          <a:avLst>
            <a:gd name="adj1" fmla="val 5085"/>
            <a:gd name="adj2" fmla="val 327528"/>
            <a:gd name="adj3" fmla="val 1472472"/>
            <a:gd name="adj4" fmla="val 19800000"/>
            <a:gd name="adj5" fmla="val 5932"/>
          </a:avLst>
        </a:prstGeom>
        <a:noFill/>
        <a:ln>
          <a:noFill/>
        </a:ln>
        <a:effectLst/>
      </dsp:spPr>
      <dsp:style>
        <a:lnRef idx="0">
          <a:scrgbClr r="0" g="0" b="0"/>
        </a:lnRef>
        <a:fillRef idx="3">
          <a:scrgbClr r="0" g="0" b="0"/>
        </a:fillRef>
        <a:effectRef idx="2">
          <a:scrgbClr r="0" g="0" b="0"/>
        </a:effectRef>
        <a:fontRef idx="minor">
          <a:schemeClr val="lt1"/>
        </a:fontRef>
      </dsp:style>
    </dsp:sp>
    <dsp:sp modelId="{20515C1F-E0DB-4346-86F3-8CD016C9A345}">
      <dsp:nvSpPr>
        <dsp:cNvPr id="0" name=""/>
        <dsp:cNvSpPr/>
      </dsp:nvSpPr>
      <dsp:spPr>
        <a:xfrm>
          <a:off x="1454773" y="202015"/>
          <a:ext cx="4584877" cy="4584877"/>
        </a:xfrm>
        <a:prstGeom prst="circularArrow">
          <a:avLst>
            <a:gd name="adj1" fmla="val 5085"/>
            <a:gd name="adj2" fmla="val 327528"/>
            <a:gd name="adj3" fmla="val 5072221"/>
            <a:gd name="adj4" fmla="val 1800000"/>
            <a:gd name="adj5" fmla="val 5932"/>
          </a:avLst>
        </a:prstGeom>
        <a:noFill/>
        <a:ln>
          <a:noFill/>
        </a:ln>
        <a:effectLst/>
      </dsp:spPr>
      <dsp:style>
        <a:lnRef idx="0">
          <a:scrgbClr r="0" g="0" b="0"/>
        </a:lnRef>
        <a:fillRef idx="3">
          <a:scrgbClr r="0" g="0" b="0"/>
        </a:fillRef>
        <a:effectRef idx="2">
          <a:scrgbClr r="0" g="0" b="0"/>
        </a:effectRef>
        <a:fontRef idx="minor">
          <a:schemeClr val="lt1"/>
        </a:fontRef>
      </dsp:style>
    </dsp:sp>
    <dsp:sp modelId="{FDF73C44-ED63-6E4C-B9C2-D5AC7117E93E}">
      <dsp:nvSpPr>
        <dsp:cNvPr id="0" name=""/>
        <dsp:cNvSpPr/>
      </dsp:nvSpPr>
      <dsp:spPr>
        <a:xfrm>
          <a:off x="1357934" y="202015"/>
          <a:ext cx="4584877" cy="4584877"/>
        </a:xfrm>
        <a:prstGeom prst="circularArrow">
          <a:avLst>
            <a:gd name="adj1" fmla="val 5085"/>
            <a:gd name="adj2" fmla="val 327528"/>
            <a:gd name="adj3" fmla="val 8672472"/>
            <a:gd name="adj4" fmla="val 5400251"/>
            <a:gd name="adj5" fmla="val 5932"/>
          </a:avLst>
        </a:prstGeom>
        <a:noFill/>
        <a:ln>
          <a:noFill/>
        </a:ln>
        <a:effectLst/>
      </dsp:spPr>
      <dsp:style>
        <a:lnRef idx="0">
          <a:scrgbClr r="0" g="0" b="0"/>
        </a:lnRef>
        <a:fillRef idx="3">
          <a:scrgbClr r="0" g="0" b="0"/>
        </a:fillRef>
        <a:effectRef idx="2">
          <a:scrgbClr r="0" g="0" b="0"/>
        </a:effectRef>
        <a:fontRef idx="minor">
          <a:schemeClr val="lt1"/>
        </a:fontRef>
      </dsp:style>
    </dsp:sp>
    <dsp:sp modelId="{F5958862-37A5-A448-BAC4-5561D5B99EE2}">
      <dsp:nvSpPr>
        <dsp:cNvPr id="0" name=""/>
        <dsp:cNvSpPr/>
      </dsp:nvSpPr>
      <dsp:spPr>
        <a:xfrm>
          <a:off x="1309365" y="117992"/>
          <a:ext cx="4584877" cy="4584877"/>
        </a:xfrm>
        <a:prstGeom prst="circularArrow">
          <a:avLst>
            <a:gd name="adj1" fmla="val 5085"/>
            <a:gd name="adj2" fmla="val 327528"/>
            <a:gd name="adj3" fmla="val 12272472"/>
            <a:gd name="adj4" fmla="val 9000000"/>
            <a:gd name="adj5" fmla="val 5932"/>
          </a:avLst>
        </a:prstGeom>
        <a:noFill/>
        <a:ln>
          <a:noFill/>
        </a:ln>
        <a:effectLst/>
      </dsp:spPr>
      <dsp:style>
        <a:lnRef idx="0">
          <a:scrgbClr r="0" g="0" b="0"/>
        </a:lnRef>
        <a:fillRef idx="3">
          <a:scrgbClr r="0" g="0" b="0"/>
        </a:fillRef>
        <a:effectRef idx="2">
          <a:scrgbClr r="0" g="0" b="0"/>
        </a:effectRef>
        <a:fontRef idx="minor">
          <a:schemeClr val="lt1"/>
        </a:fontRef>
      </dsp:style>
    </dsp:sp>
    <dsp:sp modelId="{4BDF6CCF-A46C-7A4B-9180-8BFE6409CD95}">
      <dsp:nvSpPr>
        <dsp:cNvPr id="0" name=""/>
        <dsp:cNvSpPr/>
      </dsp:nvSpPr>
      <dsp:spPr>
        <a:xfrm>
          <a:off x="1357934" y="33968"/>
          <a:ext cx="4584877" cy="4584877"/>
        </a:xfrm>
        <a:prstGeom prst="circularArrow">
          <a:avLst>
            <a:gd name="adj1" fmla="val 5085"/>
            <a:gd name="adj2" fmla="val 327528"/>
            <a:gd name="adj3" fmla="val 15872221"/>
            <a:gd name="adj4" fmla="val 12600000"/>
            <a:gd name="adj5" fmla="val 5932"/>
          </a:avLst>
        </a:prstGeom>
        <a:no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C0A106-7E20-934C-B934-88A688CEA446}" type="datetimeFigureOut">
              <a:rPr lang="en-CO" smtClean="0"/>
              <a:t>8/29/23</a:t>
            </a:fld>
            <a:endParaRPr lang="en-C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5F9E29-F8DA-7147-BA1C-AF3D612406A1}" type="slidenum">
              <a:rPr lang="en-CO" smtClean="0"/>
              <a:t>‹Nº›</a:t>
            </a:fld>
            <a:endParaRPr lang="en-CO"/>
          </a:p>
        </p:txBody>
      </p:sp>
    </p:spTree>
    <p:extLst>
      <p:ext uri="{BB962C8B-B14F-4D97-AF65-F5344CB8AC3E}">
        <p14:creationId xmlns:p14="http://schemas.microsoft.com/office/powerpoint/2010/main" val="1304893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redirect.cs.umbc.edu/courses/471/papers/turing.pdf" TargetMode="External"/><Relationship Id="rId3" Type="http://schemas.openxmlformats.org/officeDocument/2006/relationships/hyperlink" Target="https://www.csee.umbc.edu/courses/471/papers/turing.pdf" TargetMode="External"/><Relationship Id="rId7" Type="http://schemas.openxmlformats.org/officeDocument/2006/relationships/hyperlink" Target="https://www.ibm.com/topics/artificial-intelligence"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www.youtube.com/watch?v=ZXiruGOCn9s" TargetMode="External"/><Relationship Id="rId5" Type="http://schemas.openxmlformats.org/officeDocument/2006/relationships/hyperlink" Target="https://openai.com/blog/chatgpt/" TargetMode="External"/><Relationship Id="rId4" Type="http://schemas.openxmlformats.org/officeDocument/2006/relationships/hyperlink" Target="https://www-formal.stanford.edu/jmc/whatisai.pd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blogs.nvidia.com/blog/2016/07/29/whats-difference-artificial-intelligence-machine-learning-deep-learning-ai/"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youtube.com/watch?v=ZXiruGOCn9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375" y="228600"/>
            <a:ext cx="6419850" cy="3611563"/>
          </a:xfrm>
        </p:spPr>
      </p:sp>
      <p:sp>
        <p:nvSpPr>
          <p:cNvPr id="3" name="Notes Placeholder 2"/>
          <p:cNvSpPr>
            <a:spLocks noGrp="1"/>
          </p:cNvSpPr>
          <p:nvPr>
            <p:ph type="body" idx="1"/>
          </p:nvPr>
        </p:nvSpPr>
        <p:spPr/>
        <p:txBody>
          <a:bodyPr/>
          <a:lstStyle/>
          <a:p>
            <a:r>
              <a:rPr lang="es" dirty="0">
                <a:latin typeface="+mn-lt"/>
              </a:rPr>
              <a:t>La inteligencia artificial (IA) no es de ninguna manera un concepto nuevo. El nacimiento de la conversación sobre IA fue señalado por Alan Turing, a menudo referido como el "padre de la informática", en el artículo " </a:t>
            </a:r>
            <a:r>
              <a:rPr lang="es" dirty="0">
                <a:latin typeface="+mn-lt"/>
                <a:hlinkClick r:id="rId3">
                  <a:extLst>
                    <a:ext uri="{A12FA001-AC4F-418D-AE19-62706E023703}">
                      <ahyp:hlinkClr xmlns:ahyp="http://schemas.microsoft.com/office/drawing/2018/hyperlinkcolor" val="tx"/>
                    </a:ext>
                  </a:extLst>
                </a:hlinkClick>
              </a:rPr>
              <a:t>Computing Machinery and Intelligence </a:t>
            </a:r>
            <a:r>
              <a:rPr lang="es" dirty="0">
                <a:latin typeface="+mn-lt"/>
              </a:rPr>
              <a:t>" publicado en 1950. En ese artículo, Turing hace la siguiente pregunta: "¿Pueden las máquinas ¿pensar?" Ofrece una prueba, ahora conocida como </a:t>
            </a:r>
            <a:r>
              <a:rPr lang="es" i="1" dirty="0">
                <a:latin typeface="+mn-lt"/>
              </a:rPr>
              <a:t>prueba de Turing; </a:t>
            </a:r>
            <a:r>
              <a:rPr lang="es" i="0" dirty="0">
                <a:latin typeface="+mn-lt"/>
              </a:rPr>
              <a:t>específicamente, esa prueba desafía </a:t>
            </a:r>
            <a:r>
              <a:rPr lang="es" dirty="0">
                <a:latin typeface="+mn-lt"/>
              </a:rPr>
              <a:t>a un interrogador humano a intentar distinguir una interacción entre una computadora y un humano en una respuesta de texto. Si bien esta prueba ha sido objeto de mucho escrutinio desde su publicación, sigue siendo una parte importante de la historia de la IA.</a:t>
            </a:r>
          </a:p>
          <a:p>
            <a:endParaRPr lang="en-US" b="0" dirty="0">
              <a:latin typeface="+mn-lt"/>
            </a:endParaRPr>
          </a:p>
          <a:p>
            <a:r>
              <a:rPr lang="es" b="0" dirty="0">
                <a:latin typeface="+mn-lt"/>
              </a:rPr>
              <a:t>En 1956, </a:t>
            </a:r>
            <a:r>
              <a:rPr lang="es" dirty="0">
                <a:latin typeface="+mn-lt"/>
              </a:rPr>
              <a:t>John McCarthy acuñó el término "inteligencia artificial" en la primera conferencia sobre IA en el Dartmouth College. Mucho más tarde, en su libro de 2004 “¿ </a:t>
            </a:r>
            <a:r>
              <a:rPr lang="es" dirty="0">
                <a:latin typeface="+mn-lt"/>
                <a:hlinkClick r:id="rId4">
                  <a:extLst>
                    <a:ext uri="{A12FA001-AC4F-418D-AE19-62706E023703}">
                      <ahyp:hlinkClr xmlns:ahyp="http://schemas.microsoft.com/office/drawing/2018/hyperlinkcolor" val="tx"/>
                    </a:ext>
                  </a:extLst>
                </a:hlinkClick>
              </a:rPr>
              <a:t>Qué es la Inteligencia Artificial?” </a:t>
            </a:r>
            <a:r>
              <a:rPr lang="es" dirty="0">
                <a:latin typeface="+mn-lt"/>
              </a:rPr>
              <a:t>”, McCarthy ofrece esta definición de IA: “Es la ciencia y la ingeniería de fabricar máquinas inteligentes, especialmente programas informáticos inteligentes. Está relacionado con la tarea similar de utilizar computadoras para comprender la inteligencia humana, pero la IA no tiene por qué limitarse a métodos que sean biológicamente observables”.</a:t>
            </a:r>
          </a:p>
          <a:p>
            <a:endParaRPr lang="en-US" dirty="0">
              <a:latin typeface="+mn-lt"/>
            </a:endParaRPr>
          </a:p>
          <a:p>
            <a:r>
              <a:rPr lang="es" dirty="0">
                <a:latin typeface="+mn-lt"/>
              </a:rPr>
              <a:t>En 1967, Frank Rosenblatt construye el perceptrón Mark 1, la primera computadora basada en una red neuronal que "aprendía" mediante prueba y error. Un año después, Marvin Minsky y Seymour Papert publican un libro titulado " </a:t>
            </a:r>
            <a:r>
              <a:rPr lang="es" u="sng" dirty="0">
                <a:latin typeface="+mn-lt"/>
              </a:rPr>
              <a:t>Perceptrones </a:t>
            </a:r>
            <a:r>
              <a:rPr lang="es" dirty="0">
                <a:latin typeface="+mn-lt"/>
              </a:rPr>
              <a:t>". Este libro se convierte en el trabajo emblemático de las redes neuronales... en la década de 1980, las redes neuronales se utilizan ampliamente en aplicaciones de inteligencia artificial.</a:t>
            </a:r>
          </a:p>
          <a:p>
            <a:endParaRPr lang="en-US" dirty="0">
              <a:latin typeface="+mn-lt"/>
            </a:endParaRPr>
          </a:p>
          <a:p>
            <a:pPr>
              <a:buFont typeface="Arial" panose="020B0604020202020204" pitchFamily="34" charset="0"/>
              <a:buNone/>
            </a:pPr>
            <a:r>
              <a:rPr lang="es" b="0" dirty="0">
                <a:latin typeface="+mn-lt"/>
              </a:rPr>
              <a:t>En 1997, </a:t>
            </a:r>
            <a:r>
              <a:rPr lang="es" dirty="0">
                <a:latin typeface="+mn-lt"/>
              </a:rPr>
              <a:t>la supercomputadora Deep Blue de IBM vence al entonces campeón mundial de ajedrez, Garry Kasparov, en una partida de ajedrez (y revancha). Sería poco más de una década después, donde IBM Watson compite y vence a los campeones Ken Jennings y Brad Rutter en </a:t>
            </a:r>
            <a:r>
              <a:rPr lang="es" i="1" dirty="0">
                <a:latin typeface="+mn-lt"/>
              </a:rPr>
              <a:t>Jeopardy. </a:t>
            </a:r>
            <a:r>
              <a:rPr lang="es" i="0" dirty="0">
                <a:latin typeface="+mn-lt"/>
              </a:rPr>
              <a:t>en 2011.</a:t>
            </a:r>
          </a:p>
          <a:p>
            <a:pPr>
              <a:buFont typeface="Arial" panose="020B0604020202020204" pitchFamily="34" charset="0"/>
              <a:buNone/>
            </a:pPr>
            <a:endParaRPr lang="en-US" dirty="0">
              <a:latin typeface="+mn-lt"/>
            </a:endParaRPr>
          </a:p>
          <a:p>
            <a:pPr>
              <a:buFont typeface="Arial" panose="020B0604020202020204" pitchFamily="34" charset="0"/>
              <a:buNone/>
            </a:pPr>
            <a:r>
              <a:rPr lang="es" dirty="0">
                <a:latin typeface="+mn-lt"/>
              </a:rPr>
              <a:t>Las supercomputadoras siguen entrenando modelos que </a:t>
            </a:r>
            <a:r>
              <a:rPr lang="es" i="0" dirty="0">
                <a:latin typeface="+mn-lt"/>
              </a:rPr>
              <a:t>avanzan</a:t>
            </a:r>
            <a:r>
              <a:rPr lang="es" dirty="0">
                <a:latin typeface="+mn-lt"/>
              </a:rPr>
              <a:t> </a:t>
            </a:r>
            <a:r>
              <a:rPr lang="es" i="0" dirty="0">
                <a:latin typeface="+mn-lt"/>
              </a:rPr>
              <a:t>AI. En </a:t>
            </a:r>
            <a:r>
              <a:rPr lang="es" b="0" dirty="0">
                <a:latin typeface="+mn-lt"/>
              </a:rPr>
              <a:t>2015, </a:t>
            </a:r>
            <a:r>
              <a:rPr lang="es" dirty="0">
                <a:latin typeface="+mn-lt"/>
              </a:rPr>
              <a:t>la supercomputadora Minwa de Baidu utiliza un tipo especial de red neuronal profunda, llamada red neuronal convolucional (CNN), para identificar y categorizar imágenes con una tasa de precisión más alta que la del ser humano promedio. Y en 2016, el programa AlphaGo de DeepMind, impulsado por una red neuronal profunda, vence a Lee Sodol, el campeón mundial de Go, en una partida de cinco juegos. (El Go </a:t>
            </a:r>
            <a:r>
              <a:rPr lang="es" b="0" i="0" u="none" strike="noStrike" dirty="0">
                <a:effectLst/>
                <a:latin typeface="+mn-lt"/>
              </a:rPr>
              <a:t>es un juego de confrontación cuyo objetivo es rodear con sus piedras un área total del tablero más grande que la del oponente. A medida que avanza el juego, los jugadores colocan piedras en el tablero para trazar formaciones y territorios potenciales. Se considera que el Go es el juego más difícil jamás inventado por el hombre). </a:t>
            </a:r>
            <a:r>
              <a:rPr lang="es" dirty="0">
                <a:latin typeface="+mn-lt"/>
              </a:rPr>
              <a:t>Esta victoria es significativa dada la enorme cantidad de movimientos posibles a medida que avanza el juego (¡más de 14,5 billones después de sólo cuatro movimientos!).</a:t>
            </a:r>
          </a:p>
          <a:p>
            <a:pPr>
              <a:buFont typeface="Arial" panose="020B0604020202020204" pitchFamily="34" charset="0"/>
              <a:buNone/>
            </a:pPr>
            <a:endParaRPr lang="en-US" dirty="0">
              <a:latin typeface="+mn-lt"/>
            </a:endParaRPr>
          </a:p>
          <a:p>
            <a:pPr>
              <a:buFont typeface="Arial" panose="020B0604020202020204" pitchFamily="34" charset="0"/>
              <a:buNone/>
            </a:pPr>
            <a:r>
              <a:rPr lang="es" dirty="0">
                <a:latin typeface="+mn-lt"/>
              </a:rPr>
              <a:t>En 2022, un laboratorio de investigación llamado OpenAI lanzó </a:t>
            </a:r>
            <a:r>
              <a:rPr lang="es" dirty="0">
                <a:effectLst/>
                <a:latin typeface="+mn-lt"/>
                <a:ea typeface="Times New Roman" panose="02020603050405020304" pitchFamily="18" charset="0"/>
                <a:hlinkClick r:id="rId5">
                  <a:extLst>
                    <a:ext uri="{A12FA001-AC4F-418D-AE19-62706E023703}">
                      <ahyp:hlinkClr xmlns:ahyp="http://schemas.microsoft.com/office/drawing/2018/hyperlinkcolor" val="tx"/>
                    </a:ext>
                  </a:extLst>
                </a:hlinkClick>
              </a:rPr>
              <a:t>ChatGPT </a:t>
            </a:r>
            <a:r>
              <a:rPr lang="es" dirty="0">
                <a:effectLst/>
                <a:latin typeface="+mn-lt"/>
                <a:ea typeface="Times New Roman" panose="02020603050405020304" pitchFamily="18" charset="0"/>
                <a:cs typeface="Times New Roman" panose="02020603050405020304" pitchFamily="18" charset="0"/>
              </a:rPr>
              <a:t>, un prototipo público de una familia de sistemas de IA generativa ( </a:t>
            </a:r>
            <a:r>
              <a:rPr lang="es" b="0" i="0" u="none" strike="noStrike" dirty="0">
                <a:effectLst/>
                <a:latin typeface="+mn-lt"/>
              </a:rPr>
              <a:t>Transformadores generativos preentrenados… GPT para abreviar) </a:t>
            </a:r>
            <a:r>
              <a:rPr lang="es" dirty="0">
                <a:effectLst/>
                <a:latin typeface="+mn-lt"/>
                <a:ea typeface="Times New Roman" panose="02020603050405020304" pitchFamily="18" charset="0"/>
                <a:cs typeface="Times New Roman" panose="02020603050405020304" pitchFamily="18" charset="0"/>
              </a:rPr>
              <a:t>que crea automáticamente texto basado en indicaciones escritas de una manera muy avanzada, extremadamente flexible, pero también de naturaleza conversacional. </a:t>
            </a:r>
            <a:r>
              <a:rPr lang="es" dirty="0">
                <a:latin typeface="+mn-lt"/>
              </a:rPr>
              <a:t>ChatGPT se basa en un modelo de lenguaje grande (LLM) llamado GPT-3.5 (y ahora GPT-4 para los suscriptores de ChatGPT+) que se entrenó en una gran cantidad de texto y código de una variedad de fuentes (como Wikipedia, Reddit y más). ). Una vez que responde una pregunta, puede modificarla, reformularla, reorganizarla o incluso reescribirla en un lenguaje o estilo diferente a través de interacciones posteriores. El lanzamiento de ChatGPT (y otras IA similares, como Stable Diffusion y su capacidad para generar imágenes) ha generado un interés generalizado sin precedentes en la IA.</a:t>
            </a:r>
          </a:p>
          <a:p>
            <a:endParaRPr lang="en-US" dirty="0">
              <a:latin typeface="+mn-lt"/>
            </a:endParaRPr>
          </a:p>
          <a:p>
            <a:r>
              <a:rPr lang="es" dirty="0">
                <a:latin typeface="+mn-lt"/>
              </a:rPr>
              <a:t>La IA es un sector de la informática en constante evolución que se centra en la tecnología inteligente: máquinas que pueden realizar tareas que de otro modo requerirían inteligencia o intuición humana. Ha recibido críticas y elogios, y algunos advierten que la IA puede cambiar la fuerza laboral de manera negativa para siempre, mientras que otros sugieren que puede revolucionar la atención médica y otras industrias. De todos modos, la IA está en camino de integrarse más en la sociedad de lo que jamás se imaginó.</a:t>
            </a:r>
          </a:p>
          <a:p>
            <a:endParaRPr lang="en-US" dirty="0">
              <a:latin typeface="+mn-lt"/>
            </a:endParaRPr>
          </a:p>
          <a:p>
            <a:pPr marL="0" marR="0">
              <a:lnSpc>
                <a:spcPct val="107000"/>
              </a:lnSpc>
              <a:spcBef>
                <a:spcPts val="0"/>
              </a:spcBef>
              <a:spcAft>
                <a:spcPts val="0"/>
              </a:spcAft>
            </a:pPr>
            <a:r>
              <a:rPr lang="es" b="1" dirty="0">
                <a:effectLst/>
                <a:latin typeface="+mn-lt"/>
                <a:ea typeface="Calibri" panose="020F0502020204030204" pitchFamily="34" charset="0"/>
                <a:cs typeface="Times New Roman" panose="02020603050405020304" pitchFamily="18" charset="0"/>
              </a:rPr>
              <a:t>Notas:</a:t>
            </a:r>
          </a:p>
          <a:p>
            <a:pPr marL="0" marR="0">
              <a:lnSpc>
                <a:spcPct val="107000"/>
              </a:lnSpc>
              <a:spcBef>
                <a:spcPts val="0"/>
              </a:spcBef>
              <a:spcAft>
                <a:spcPts val="0"/>
              </a:spcAft>
            </a:pPr>
            <a:endParaRPr lang="en-US" b="1" dirty="0">
              <a:effectLst/>
              <a:latin typeface="+mn-lt"/>
              <a:ea typeface="Calibri" panose="020F0502020204030204" pitchFamily="34" charset="0"/>
              <a:cs typeface="Times New Roman" panose="02020603050405020304" pitchFamily="18" charset="0"/>
            </a:endParaRP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s" b="1" dirty="0">
                <a:latin typeface="+mn-lt"/>
              </a:rPr>
              <a:t>Las redes neuronales </a:t>
            </a:r>
            <a:r>
              <a:rPr lang="es" dirty="0">
                <a:latin typeface="+mn-lt"/>
              </a:rPr>
              <a:t>son un conjunto de algoritmos, modelados libremente a partir de las redes neuronales que se encuentran en el cerebro humano, que están diseñados para reconocer patrones ocultos en los datos </a:t>
            </a:r>
            <a:r>
              <a:rPr lang="es" b="1" dirty="0">
                <a:effectLst/>
                <a:latin typeface="+mn-lt"/>
                <a:ea typeface="Calibri" panose="020F0502020204030204" pitchFamily="34" charset="0"/>
                <a:cs typeface="Times New Roman" panose="02020603050405020304" pitchFamily="18" charset="0"/>
              </a:rPr>
              <a:t>.</a:t>
            </a:r>
          </a:p>
          <a:p>
            <a:pPr marL="171450" marR="0" lvl="0" indent="-171450" algn="l" defTabSz="2438522"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US" dirty="0">
              <a:latin typeface="+mn-lt"/>
            </a:endParaRP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s" sz="1000" b="0" dirty="0">
                <a:latin typeface="+mn-lt"/>
              </a:rPr>
              <a:t>Un </a:t>
            </a:r>
            <a:r>
              <a:rPr lang="es" sz="1000" b="1" dirty="0">
                <a:latin typeface="+mn-lt"/>
              </a:rPr>
              <a:t>algoritmo </a:t>
            </a:r>
            <a:r>
              <a:rPr lang="es" sz="1000" b="0" dirty="0">
                <a:latin typeface="+mn-lt"/>
              </a:rPr>
              <a:t>es un procedimiento utilizado para resolver un problema o realizar un cálculo. Los algoritmos actúan como una lista exacta de instrucciones que llevan a cabo una secuencia de acciones específicas en rutinas basadas en hardware o software.</a:t>
            </a:r>
          </a:p>
          <a:p>
            <a:pPr marL="171450" marR="0" lvl="0" indent="-171450" algn="l" defTabSz="2438522"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US" dirty="0">
              <a:latin typeface="+mn-lt"/>
            </a:endParaRPr>
          </a:p>
          <a:p>
            <a:pPr marL="171450" marR="0" lvl="0" indent="-171450" algn="l" defTabSz="2438522"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s" b="1" dirty="0">
                <a:latin typeface="+mn-lt"/>
              </a:rPr>
              <a:t>La red neuronal convolucional (CNN) </a:t>
            </a:r>
            <a:r>
              <a:rPr lang="es" b="0" dirty="0">
                <a:latin typeface="+mn-lt"/>
              </a:rPr>
              <a:t>es una arquitectura de red para aprendizaje profundo que se utiliza específicamente para el reconocimiento de imágenes y tareas que implican el procesamiento de datos de píxeles. Las CNN son particularmente útiles para encontrar patrones en imágenes para reconocer objetos, clases, segmentos (diferentes "cosas" en una imagen) y categorías.</a:t>
            </a:r>
          </a:p>
          <a:p>
            <a:pPr marL="171450" marR="0" lvl="0" indent="-171450" algn="l" defTabSz="2438522"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US" b="0" dirty="0">
              <a:latin typeface="+mn-lt"/>
            </a:endParaRP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s" sz="1000" b="1" dirty="0">
                <a:latin typeface="+mn-lt"/>
              </a:rPr>
              <a:t>El aprendizaje profundo (DL) </a:t>
            </a:r>
            <a:r>
              <a:rPr lang="es" sz="1000" b="0" dirty="0">
                <a:latin typeface="+mn-lt"/>
              </a:rPr>
              <a:t>es una técnica para implementar el aprendizaje automático (ML) que se basa en redes neuronales artificiales profundas para realizar tareas complejas como el reconocimiento de imágenes, la detección de objetos y el procesamiento del lenguaje natural (NLP). Las redes neuronales son un conjunto de algoritmos, modelados libremente a partir de las redes neuronales que se encuentran en el cerebro humano, que están diseñados para reconocer patrones ocultos en los datos. Lo "profundo" en DL se refiere a una red neuronal compuesta por más de tres capas (que incluyen las capas de entrada y salida).</a:t>
            </a: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endParaRPr lang="en-US" sz="1000" b="0" dirty="0">
              <a:latin typeface="+mn-lt"/>
            </a:endParaRPr>
          </a:p>
          <a:p>
            <a:pPr marL="171450" indent="-171450">
              <a:lnSpc>
                <a:spcPct val="107000"/>
              </a:lnSpc>
              <a:buFont typeface="Arial" panose="020B0604020202020204" pitchFamily="34" charset="0"/>
              <a:buChar char="•"/>
              <a:defRPr/>
            </a:pPr>
            <a:r>
              <a:rPr lang="es" b="1" dirty="0">
                <a:latin typeface="+mn-lt"/>
              </a:rPr>
              <a:t>Go </a:t>
            </a:r>
            <a:r>
              <a:rPr lang="es" dirty="0">
                <a:latin typeface="+mn-lt"/>
              </a:rPr>
              <a:t>es un juego de mesa que se originó en China hace más de 3.000 años. Ganar este juego de mesa requiere múltiples capas de pensamiento estratégico.</a:t>
            </a:r>
          </a:p>
          <a:p>
            <a:pPr marL="171450" indent="-171450">
              <a:lnSpc>
                <a:spcPct val="107000"/>
              </a:lnSpc>
              <a:buFont typeface="Arial" panose="020B0604020202020204" pitchFamily="34" charset="0"/>
              <a:buChar char="•"/>
              <a:defRPr/>
            </a:pPr>
            <a:endParaRPr lang="en-US" dirty="0">
              <a:latin typeface="+mn-lt"/>
            </a:endParaRPr>
          </a:p>
          <a:p>
            <a:pPr marL="171450" marR="0" indent="-171450">
              <a:lnSpc>
                <a:spcPct val="107000"/>
              </a:lnSpc>
              <a:spcBef>
                <a:spcPts val="0"/>
              </a:spcBef>
              <a:spcAft>
                <a:spcPts val="0"/>
              </a:spcAft>
              <a:buFont typeface="Arial" panose="020B0604020202020204" pitchFamily="34" charset="0"/>
              <a:buChar char="•"/>
            </a:pPr>
            <a:r>
              <a:rPr lang="es" b="1" dirty="0">
                <a:effectLst/>
                <a:latin typeface="+mn-lt"/>
                <a:ea typeface="Times New Roman" panose="02020603050405020304" pitchFamily="18" charset="0"/>
              </a:rPr>
              <a:t>GPT </a:t>
            </a:r>
            <a:r>
              <a:rPr lang="es" dirty="0">
                <a:effectLst/>
                <a:latin typeface="+mn-lt"/>
                <a:ea typeface="Times New Roman" panose="02020603050405020304" pitchFamily="18" charset="0"/>
              </a:rPr>
              <a:t>significa Transformador generativo preentrenado y se refiere a una familia de modelos de lenguaje grande (LLM) basados en redes neuronales desarrollados por OpenAI; por ejemplo, GPT-3 y GPT-4 </a:t>
            </a:r>
            <a:r>
              <a:rPr lang="es" dirty="0">
                <a:effectLst/>
                <a:latin typeface="+mn-lt"/>
                <a:ea typeface="Calibri" panose="020F0502020204030204" pitchFamily="34" charset="0"/>
                <a:cs typeface="Times New Roman" panose="02020603050405020304" pitchFamily="18" charset="0"/>
              </a:rPr>
              <a:t>.</a:t>
            </a:r>
          </a:p>
          <a:p>
            <a:pPr marL="171450" marR="0" indent="-171450">
              <a:lnSpc>
                <a:spcPct val="107000"/>
              </a:lnSpc>
              <a:spcBef>
                <a:spcPts val="0"/>
              </a:spcBef>
              <a:spcAft>
                <a:spcPts val="0"/>
              </a:spcAft>
              <a:buFont typeface="Arial" panose="020B0604020202020204" pitchFamily="34" charset="0"/>
              <a:buChar char="•"/>
            </a:pPr>
            <a:endParaRPr lang="en-US" dirty="0">
              <a:effectLst/>
              <a:latin typeface="+mn-lt"/>
              <a:ea typeface="Calibri" panose="020F0502020204030204" pitchFamily="34" charset="0"/>
              <a:cs typeface="Times New Roman" panose="02020603050405020304" pitchFamily="18" charset="0"/>
            </a:endParaRPr>
          </a:p>
          <a:p>
            <a:pPr marL="171450" marR="0" indent="-171450">
              <a:lnSpc>
                <a:spcPct val="107000"/>
              </a:lnSpc>
              <a:spcBef>
                <a:spcPts val="0"/>
              </a:spcBef>
              <a:spcAft>
                <a:spcPts val="0"/>
              </a:spcAft>
              <a:buFont typeface="Arial" panose="020B0604020202020204" pitchFamily="34" charset="0"/>
              <a:buChar char="•"/>
            </a:pPr>
            <a:r>
              <a:rPr lang="es" b="1" dirty="0">
                <a:effectLst/>
                <a:latin typeface="+mn-lt"/>
                <a:ea typeface="Calibri" panose="020F0502020204030204" pitchFamily="34" charset="0"/>
                <a:cs typeface="Times New Roman" panose="02020603050405020304" pitchFamily="18" charset="0"/>
              </a:rPr>
              <a:t>La IA generativa </a:t>
            </a:r>
            <a:r>
              <a:rPr lang="es" dirty="0">
                <a:effectLst/>
                <a:latin typeface="+mn-lt"/>
                <a:ea typeface="Calibri" panose="020F0502020204030204" pitchFamily="34" charset="0"/>
                <a:cs typeface="Times New Roman" panose="02020603050405020304" pitchFamily="18" charset="0"/>
              </a:rPr>
              <a:t>se refiere a un conjunto de algoritmos de IA que pueden generar nuevos resultados (como texto, imágenes, código o audio) basados en los datos de entrenamiento, a diferencia de los sistemas de IA tradicionales que están diseñados para reconocer patrones y hacer predicciones. A veces, la IA que impulsa estas soluciones se denomina decodificadores.</a:t>
            </a:r>
          </a:p>
          <a:p>
            <a:pPr marL="0" marR="0">
              <a:lnSpc>
                <a:spcPct val="107000"/>
              </a:lnSpc>
              <a:spcBef>
                <a:spcPts val="0"/>
              </a:spcBef>
              <a:spcAft>
                <a:spcPts val="0"/>
              </a:spcAft>
            </a:pPr>
            <a:endParaRPr lang="en-US" b="1" dirty="0">
              <a:effectLst/>
              <a:latin typeface="+mn-lt"/>
              <a:ea typeface="Calibri" panose="020F0502020204030204" pitchFamily="34" charset="0"/>
              <a:cs typeface="Times New Roman" panose="02020603050405020304" pitchFamily="18" charset="0"/>
            </a:endParaRPr>
          </a:p>
          <a:p>
            <a:pPr marL="171450" marR="0" indent="-171450">
              <a:spcBef>
                <a:spcPts val="0"/>
              </a:spcBef>
              <a:spcAft>
                <a:spcPts val="0"/>
              </a:spcAft>
              <a:buFont typeface="Arial" panose="020B0604020202020204" pitchFamily="34" charset="0"/>
              <a:buChar char="•"/>
            </a:pPr>
            <a:r>
              <a:rPr lang="es" sz="1000" b="0" dirty="0">
                <a:effectLst/>
                <a:latin typeface="+mn-lt"/>
                <a:ea typeface="Calibri" panose="020F0502020204030204" pitchFamily="34" charset="0"/>
                <a:cs typeface="Times New Roman" panose="02020603050405020304" pitchFamily="18" charset="0"/>
              </a:rPr>
              <a:t>Un </a:t>
            </a:r>
            <a:r>
              <a:rPr lang="es" sz="1000" b="1" dirty="0">
                <a:effectLst/>
                <a:latin typeface="+mn-lt"/>
                <a:ea typeface="Calibri" panose="020F0502020204030204" pitchFamily="34" charset="0"/>
                <a:cs typeface="Times New Roman" panose="02020603050405020304" pitchFamily="18" charset="0"/>
              </a:rPr>
              <a:t>modelo de lenguaje grande (LLM) </a:t>
            </a:r>
            <a:r>
              <a:rPr lang="es" sz="1000" dirty="0">
                <a:effectLst/>
                <a:latin typeface="+mn-lt"/>
                <a:ea typeface="Calibri" panose="020F0502020204030204" pitchFamily="34" charset="0"/>
                <a:cs typeface="Times New Roman" panose="02020603050405020304" pitchFamily="18" charset="0"/>
              </a:rPr>
              <a:t>es </a:t>
            </a:r>
            <a:r>
              <a:rPr lang="es" sz="1000" dirty="0">
                <a:latin typeface="+mn-lt"/>
              </a:rPr>
              <a:t>un tipo de modelo de aprendizaje automático que ha sido entrenado en grandes cantidades de texto sin etiquetar mediante aprendizaje autosupervisado y puede realizar una variedad de tareas de procesamiento del lenguaje natural (NLP) (incluso cuando ese lenguaje es un programa de programación). idioma). Los resultados </a:t>
            </a:r>
            <a:r>
              <a:rPr lang="es" sz="1000" dirty="0">
                <a:effectLst/>
                <a:latin typeface="+mn-lt"/>
                <a:ea typeface="Calibri" panose="020F0502020204030204" pitchFamily="34" charset="0"/>
                <a:cs typeface="Times New Roman" panose="02020603050405020304" pitchFamily="18" charset="0"/>
              </a:rPr>
              <a:t>pueden variar desde libros, artículos, publicaciones en redes sociales, conversaciones en línea e incluso código. La arquitectura de un LLM consta de capas de redes neuronales que aprenden a generar el lenguaje de una manera similar a cómo los humanos usan el lenguaje.</a:t>
            </a:r>
            <a:endParaRPr lang="en-US" sz="1000" b="1" dirty="0">
              <a:effectLst/>
              <a:latin typeface="+mn-lt"/>
              <a:ea typeface="Times New Roman" panose="02020603050405020304" pitchFamily="18" charset="0"/>
            </a:endParaRPr>
          </a:p>
          <a:p>
            <a:pPr marL="171450" indent="-171450">
              <a:buFont typeface="Arial" panose="020B0604020202020204" pitchFamily="34" charset="0"/>
              <a:buChar char="•"/>
            </a:pPr>
            <a:endParaRPr lang="en-US" b="1" dirty="0">
              <a:effectLst/>
              <a:latin typeface="+mn-lt"/>
              <a:ea typeface="Calibri" panose="020F0502020204030204" pitchFamily="34" charset="0"/>
              <a:cs typeface="Times New Roman" panose="02020603050405020304" pitchFamily="18" charset="0"/>
            </a:endParaRP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s" b="1" dirty="0">
                <a:latin typeface="+mn-lt"/>
              </a:rPr>
              <a:t>El procesamiento del lenguaje natural (PNL) </a:t>
            </a:r>
            <a:r>
              <a:rPr lang="es" dirty="0">
                <a:latin typeface="+mn-lt"/>
              </a:rPr>
              <a:t>es la tecnología que brinda a las computadoras la capacidad de comprender textos y palabras habladas de la misma manera que los seres humanos. La PNL combina la lingüística computacional (modelado del lenguaje humano basado en reglas) con modelos estadísticos, de aprendizaje automático y de aprendizaje profundo. Estas tecnologías permiten a las computadoras procesar el lenguaje humano en forma de texto o datos de voz y "comprender" su significado completo, junto con la intención y el sentimiento del hablante o escritor.</a:t>
            </a: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endParaRPr lang="en-US" dirty="0">
              <a:latin typeface="+mn-lt"/>
            </a:endParaRPr>
          </a:p>
          <a:p>
            <a:pPr marL="171450" indent="-171450">
              <a:lnSpc>
                <a:spcPct val="107000"/>
              </a:lnSpc>
              <a:buFont typeface="Arial" panose="020B0604020202020204" pitchFamily="34" charset="0"/>
              <a:buChar char="•"/>
            </a:pPr>
            <a:r>
              <a:rPr lang="es" sz="1000" b="0" dirty="0">
                <a:latin typeface="+mn-lt"/>
              </a:rPr>
              <a:t>el </a:t>
            </a:r>
            <a:r>
              <a:rPr lang="es" sz="1000" b="1" dirty="0">
                <a:latin typeface="+mn-lt"/>
              </a:rPr>
              <a:t>transformador</a:t>
            </a:r>
            <a:r>
              <a:rPr lang="es" sz="1000" b="0" dirty="0">
                <a:latin typeface="+mn-lt"/>
              </a:rPr>
              <a:t> </a:t>
            </a:r>
            <a:r>
              <a:rPr lang="es" sz="1000" b="1" dirty="0">
                <a:latin typeface="+mn-lt"/>
              </a:rPr>
              <a:t>modelo</a:t>
            </a:r>
            <a:r>
              <a:rPr lang="es" sz="1000" b="0" dirty="0">
                <a:latin typeface="+mn-lt"/>
              </a:rPr>
              <a:t> </a:t>
            </a:r>
            <a:r>
              <a:rPr lang="es" sz="1000" dirty="0">
                <a:latin typeface="+mn-lt"/>
              </a:rPr>
              <a:t>es una arquitectura de red neuronal útil para comprender el lenguaje, que no tiene que comprender las palabras una a la vez, sino que puede mirar una oración completa a la vez para buscar contexto y desambiguación. Una técnica llamada autoatención permite a estos modelos centrarse en palabras particulares que son importantes para comprender el significado de la oración. Transformers generó por sí solo el mundo de los modelos básicos y su artículo de investigación sobre el lugar de nacimiento (La atención es todo lo que necesitas) generó el punto de inflexión de la IA que está ocurriendo hoy. Los modelos de transformadores AI pueden ser modelos de codificador (como BERT), modelos de decodificador (como GPT) o modelos de codificador y decodificador (como T5). Obtenga más información sobre Transformers en: </a:t>
            </a:r>
            <a:r>
              <a:rPr lang="es" sz="1000" dirty="0">
                <a:latin typeface="+mn-lt"/>
                <a:hlinkClick r:id="rId6"/>
              </a:rPr>
              <a:t>https://www.youtube.com/watch?v=ZXiruGOCn9s </a:t>
            </a:r>
            <a:r>
              <a:rPr lang="es" sz="1000" dirty="0">
                <a:latin typeface="+mn-lt"/>
              </a:rPr>
              <a:t>.</a:t>
            </a:r>
          </a:p>
          <a:p>
            <a:pPr marL="171450" marR="0" lvl="0" indent="-171450" algn="l" defTabSz="2438522" rtl="0" eaLnBrk="1" fontAlgn="auto" latinLnBrk="0" hangingPunct="1">
              <a:lnSpc>
                <a:spcPct val="107000"/>
              </a:lnSpc>
              <a:spcBef>
                <a:spcPts val="0"/>
              </a:spcBef>
              <a:spcAft>
                <a:spcPts val="0"/>
              </a:spcAft>
              <a:buClrTx/>
              <a:buSzTx/>
              <a:buFont typeface="Arial" panose="020B0604020202020204" pitchFamily="34" charset="0"/>
              <a:buChar char="•"/>
              <a:tabLst/>
              <a:defRPr/>
            </a:pPr>
            <a:endParaRPr lang="en-US" dirty="0">
              <a:latin typeface="+mn-lt"/>
            </a:endParaRPr>
          </a:p>
          <a:p>
            <a:r>
              <a:rPr lang="es" b="1" dirty="0">
                <a:latin typeface="+mn-lt"/>
              </a:rPr>
              <a:t>Fuentes:</a:t>
            </a:r>
          </a:p>
          <a:p>
            <a:endParaRPr lang="en-US" b="1" dirty="0">
              <a:latin typeface="+mn-lt"/>
            </a:endParaRPr>
          </a:p>
          <a:p>
            <a:pPr marL="171450" indent="-171450">
              <a:buFont typeface="Arial" panose="020B0604020202020204" pitchFamily="34" charset="0"/>
              <a:buChar char="•"/>
            </a:pPr>
            <a:r>
              <a:rPr lang="es" dirty="0">
                <a:latin typeface="+mn-lt"/>
              </a:rPr>
              <a:t>¿Qué es la inteligencia artificial? Página web: </a:t>
            </a:r>
            <a:r>
              <a:rPr lang="es" dirty="0">
                <a:latin typeface="+mn-lt"/>
                <a:hlinkClick r:id="rId7"/>
              </a:rPr>
              <a:t>https://www.ibm.com/topics/artificial-intelligence</a:t>
            </a:r>
            <a:endParaRPr lang="en-US" dirty="0">
              <a:latin typeface="+mn-lt"/>
            </a:endParaRPr>
          </a:p>
          <a:p>
            <a:pPr marL="171450" indent="-171450">
              <a:buFont typeface="Arial" panose="020B0604020202020204" pitchFamily="34" charset="0"/>
              <a:buChar char="•"/>
            </a:pPr>
            <a:r>
              <a:rPr lang="es" dirty="0">
                <a:effectLst/>
                <a:latin typeface="+mn-lt"/>
              </a:rPr>
              <a:t>Documento sobre inteligencia y maquinaria informática: </a:t>
            </a:r>
            <a:r>
              <a:rPr lang="es" dirty="0">
                <a:latin typeface="+mn-lt"/>
                <a:hlinkClick r:id="rId8"/>
              </a:rPr>
              <a:t>https://redirect.cs.umbc.edu/courses/471/papers/turing.pdf</a:t>
            </a:r>
            <a:endParaRPr lang="en-US" dirty="0">
              <a:latin typeface="+mn-lt"/>
            </a:endParaRPr>
          </a:p>
          <a:p>
            <a:pPr marL="171450" indent="-171450">
              <a:buFont typeface="Arial" panose="020B0604020202020204" pitchFamily="34" charset="0"/>
              <a:buChar char="•"/>
            </a:pPr>
            <a:r>
              <a:rPr lang="es" dirty="0">
                <a:effectLst/>
                <a:latin typeface="+mn-lt"/>
              </a:rPr>
              <a:t>¿Qué es la Inteligencia Artificial? documento: </a:t>
            </a:r>
            <a:r>
              <a:rPr lang="es" dirty="0">
                <a:latin typeface="+mn-lt"/>
                <a:hlinkClick r:id="rId4"/>
              </a:rPr>
              <a:t>https://www-formal.stanford.edu/jmc/whatisai.pdf</a:t>
            </a:r>
            <a:endParaRPr lang="en-US" dirty="0">
              <a:latin typeface="+mn-lt"/>
            </a:endParaRPr>
          </a:p>
        </p:txBody>
      </p:sp>
      <p:sp>
        <p:nvSpPr>
          <p:cNvPr id="4" name="Slide Number Placeholder 3"/>
          <p:cNvSpPr>
            <a:spLocks noGrp="1"/>
          </p:cNvSpPr>
          <p:nvPr>
            <p:ph type="sldNum" sz="quarter" idx="5"/>
          </p:nvPr>
        </p:nvSpPr>
        <p:spPr/>
        <p:txBody>
          <a:bodyPr/>
          <a:lstStyle/>
          <a:p>
            <a:fld id="{6E2E38B8-B0B4-AD41-AC6E-B781F46A9FD3}" type="slidenum">
              <a:rPr lang="en-US" smtClean="0"/>
              <a:pPr/>
              <a:t>3</a:t>
            </a:fld>
            <a:endParaRPr lang="en-US" dirty="0"/>
          </a:p>
        </p:txBody>
      </p:sp>
    </p:spTree>
    <p:extLst>
      <p:ext uri="{BB962C8B-B14F-4D97-AF65-F5344CB8AC3E}">
        <p14:creationId xmlns:p14="http://schemas.microsoft.com/office/powerpoint/2010/main" val="4096262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375" y="228600"/>
            <a:ext cx="6419850" cy="3611563"/>
          </a:xfrm>
        </p:spPr>
      </p:sp>
      <p:sp>
        <p:nvSpPr>
          <p:cNvPr id="3" name="Notes Placeholder 2"/>
          <p:cNvSpPr>
            <a:spLocks noGrp="1"/>
          </p:cNvSpPr>
          <p:nvPr>
            <p:ph type="body" idx="1"/>
          </p:nvPr>
        </p:nvSpPr>
        <p:spPr/>
        <p:txBody>
          <a:bodyPr/>
          <a:lstStyle/>
          <a:p>
            <a:r>
              <a:rPr lang="en-US" sz="1000" kern="100" dirty="0">
                <a:effectLst/>
                <a:latin typeface="+mn-lt"/>
                <a:ea typeface="Calibri" panose="020F0502020204030204" pitchFamily="34" charset="0"/>
                <a:cs typeface="Times New Roman" panose="02020603050405020304" pitchFamily="18" charset="0"/>
              </a:rPr>
              <a:t>The world is moving. Business have gone from treating AI as an add-on or a feature of their business processes to an “AI-first” approach, where AI is at the core of their approach. Now is the moment for IBM to lead and to discuss an AI strategy with clients.</a:t>
            </a:r>
            <a:endParaRPr lang="en-US" sz="1000" dirty="0">
              <a:latin typeface="+mn-lt"/>
            </a:endParaRPr>
          </a:p>
          <a:p>
            <a:endParaRPr lang="en-US" sz="1000" dirty="0">
              <a:latin typeface="+mn-lt"/>
            </a:endParaRPr>
          </a:p>
        </p:txBody>
      </p:sp>
      <p:sp>
        <p:nvSpPr>
          <p:cNvPr id="4" name="Slide Number Placeholder 3"/>
          <p:cNvSpPr>
            <a:spLocks noGrp="1"/>
          </p:cNvSpPr>
          <p:nvPr>
            <p:ph type="sldNum" sz="quarter" idx="5"/>
          </p:nvPr>
        </p:nvSpPr>
        <p:spPr/>
        <p:txBody>
          <a:bodyPr/>
          <a:lstStyle/>
          <a:p>
            <a:fld id="{6E2E38B8-B0B4-AD41-AC6E-B781F46A9FD3}" type="slidenum">
              <a:rPr lang="en-US" smtClean="0"/>
              <a:pPr/>
              <a:t>5</a:t>
            </a:fld>
            <a:endParaRPr lang="en-US" dirty="0"/>
          </a:p>
        </p:txBody>
      </p:sp>
      <p:sp>
        <p:nvSpPr>
          <p:cNvPr id="5" name="Footer Placeholder 4"/>
          <p:cNvSpPr>
            <a:spLocks noGrp="1"/>
          </p:cNvSpPr>
          <p:nvPr>
            <p:ph type="ftr" sz="quarter" idx="4"/>
          </p:nvPr>
        </p:nvSpPr>
        <p:spPr/>
        <p:txBody>
          <a:bodyPr/>
          <a:lstStyle/>
          <a:p>
            <a:r>
              <a:rPr lang="en-US"/>
              <a:t>Footer</a:t>
            </a:r>
            <a:endParaRPr lang="en-US" dirty="0"/>
          </a:p>
        </p:txBody>
      </p:sp>
    </p:spTree>
    <p:extLst>
      <p:ext uri="{BB962C8B-B14F-4D97-AF65-F5344CB8AC3E}">
        <p14:creationId xmlns:p14="http://schemas.microsoft.com/office/powerpoint/2010/main" val="2092160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375" y="228600"/>
            <a:ext cx="6419850" cy="3611563"/>
          </a:xfrm>
        </p:spPr>
      </p:sp>
      <p:sp>
        <p:nvSpPr>
          <p:cNvPr id="3" name="Notes Placeholder 2"/>
          <p:cNvSpPr>
            <a:spLocks noGrp="1"/>
          </p:cNvSpPr>
          <p:nvPr>
            <p:ph type="body" idx="1"/>
          </p:nvPr>
        </p:nvSpPr>
        <p:spPr/>
        <p:txBody>
          <a:bodyPr/>
          <a:lstStyle/>
          <a:p>
            <a:r>
              <a:rPr lang="es" dirty="0">
                <a:latin typeface="+mn-lt"/>
              </a:rPr>
              <a:t>Inteligencia artificial (IA), aprendizaje automático (ML) y aprendizaje profundo (DL) son tres términos populares que se utilizan, a menudo indistintamente, para describir cómo las computadoras convierten los datos en información valiosa. Pero, como muestra esta diapositiva, estos términos no son intercambiables. En cambio, se puede pensar en AI, ML y DL como un conjunto de muñecas rusas anidadas una dentro de otra, siendo la muñeca más grande y más externa AI y la muñeca más pequeña y más interna siendo DL (dejando ML en el medio).</a:t>
            </a:r>
          </a:p>
          <a:p>
            <a:endParaRPr lang="en-US" dirty="0">
              <a:latin typeface="+mn-lt"/>
            </a:endParaRPr>
          </a:p>
          <a:p>
            <a:r>
              <a:rPr lang="es" dirty="0">
                <a:latin typeface="+mn-lt"/>
              </a:rPr>
              <a:t>La IA es el concepto integral que se ocupa de construir máquinas inteligentes que sean capaces de realizar tareas que normalmente requieren inteligencia humana. El aprendizaje automático se refiere a un amplio conjunto de técnicas que brindan a las computadoras la capacidad de “aprender” por sí mismas, utilizando datos existentes y uno o más algoritmos de “entrenamiento”, en lugar de programarlas explícitamente. Y el aprendizaje profundo es una técnica para implementar ML que se basa en redes neuronales artificiales profundas para realizar tareas complejas como el reconocimiento de imágenes, la detección de objetos y el procesamiento del lenguaje natural. (Las redes neuronales son un conjunto de algoritmos, modelados libremente a partir de las redes neuronales que se encuentran en el cerebro humano, que están diseñados para reconocer patrones ocultos en los datos).</a:t>
            </a:r>
          </a:p>
          <a:p>
            <a:endParaRPr lang="en-US" dirty="0">
              <a:latin typeface="+mn-lt"/>
            </a:endParaRPr>
          </a:p>
          <a:p>
            <a:r>
              <a:rPr lang="es" dirty="0">
                <a:latin typeface="+mn-lt"/>
              </a:rPr>
              <a:t>El aprendizaje automático es un subconjunto de la IA. Lo que lo diferencia de los motores basados en reglas es su capacidad para mejorar su rendimiento cuando se expone a más datos. La parte de "aprendizaje" del ML significa que los algoritmos (o modelos) intentan optimizar en una determinada dimensión; normalmente, para minimizar el error o maximizar la probabilidad de que sus predicciones sean correctas.</a:t>
            </a:r>
          </a:p>
          <a:p>
            <a:endParaRPr lang="en-US" dirty="0">
              <a:latin typeface="+mn-lt"/>
            </a:endParaRPr>
          </a:p>
          <a:p>
            <a:r>
              <a:rPr lang="es" dirty="0">
                <a:latin typeface="+mn-lt"/>
              </a:rPr>
              <a:t>El concepto de aprendizaje profundo también existe desde hace bastante tiempo. El aprendizaje profundo es un subconjunto del aprendizaje automático y normalmente, cuando las personas usan el término aprendizaje profundo, se refieren a redes neuronales artificiales profundas. En este caso, "profunda" es un término técnico que se refiere a la cantidad de capas que se utilizan en la propia red neuronal: una red poco profunda tendrá una capa oculta, mientras que una red profunda puede contener cientos. Múltiples capas ocultas permiten que las redes neuronales profundas aprendan características de los datos en la llamada jerarquía de características, donde características simples (por ejemplo, píxeles) se recombinan de una capa a la siguiente, para formar características más complejas (por ejemplo, líneas). Las redes neuronales con muchas capas pasan datos (características) a través de más operaciones matemáticas que aquellas con menos capas y, por lo tanto, su entrenamiento es más intensivo desde el punto de vista computacional.</a:t>
            </a:r>
          </a:p>
          <a:p>
            <a:endParaRPr lang="en-US" dirty="0">
              <a:latin typeface="+mn-lt"/>
            </a:endParaRPr>
          </a:p>
          <a:p>
            <a:r>
              <a:rPr lang="es" dirty="0">
                <a:latin typeface="+mn-lt"/>
              </a:rPr>
              <a:t>Antes de 2010, se trabajaba muy poco en DL porque incluso las redes neuronales poco profundas requieren un uso extremadamente intensivo de computación. Fue sólo cuando convergieron tres fuerzas: la disponibilidad de inmensos almacenes de datos etiquetados; la invención de nuevos algoritmos de aprendizaje profundo; y CPU (unidades centrales de procesamiento) más baratas y potentes, junto con el intenso rendimiento de las GPU (unidades de procesamiento de gráficos diseñadas para representar imágenes, animaciones y videos para la pantalla de una computadora, que son excepcionales en la multiplicación matriz-matriz que a menudo utilizan los aprendizaje profundo): que el aprendizaje profundo pasó de los trabajos de investigación y los laboratorios a las aplicaciones del mundo real. Ahora, la forma en que se puede adoptar y utilizar el aprendizaje profundo se ha convertido en una consideración estratégica crítica para toda empresa cognitiva.</a:t>
            </a:r>
          </a:p>
          <a:p>
            <a:endParaRPr lang="en-US" dirty="0">
              <a:latin typeface="+mn-lt"/>
            </a:endParaRPr>
          </a:p>
          <a:p>
            <a:r>
              <a:rPr lang="es" dirty="0">
                <a:latin typeface="+mn-lt"/>
              </a:rPr>
              <a:t>Como se señaló anteriormente, los términos AI, ML y DL se usan incorrectamente con frecuencia, pero las tres tecnologías abarcan el proceso de analizar inmensos volúmenes de datos para encontrar patrones comunes y luego convertir esos patrones en predicciones e ideas procesables.</a:t>
            </a:r>
          </a:p>
          <a:p>
            <a:endParaRPr lang="en-US" dirty="0">
              <a:latin typeface="+mn-lt"/>
            </a:endParaRPr>
          </a:p>
          <a:p>
            <a:r>
              <a:rPr lang="es" dirty="0">
                <a:latin typeface="+mn-lt"/>
              </a:rPr>
              <a:t>Para obtener más información, consulte este artículo que fue la inspiración/fuente de gran parte de esta narrativa y lo visual: </a:t>
            </a:r>
            <a:r>
              <a:rPr lang="es" dirty="0">
                <a:latin typeface="+mn-lt"/>
                <a:hlinkClick r:id="rId3"/>
              </a:rPr>
              <a:t>https://blogs.nvidia.com/blog/2016/07/29/whats-difference-artificial-intelligence-machine -aprendizaje-aprendizaje-profundo-ai/ </a:t>
            </a:r>
            <a:r>
              <a:rPr lang="es" dirty="0">
                <a:latin typeface="+mn-lt"/>
              </a:rPr>
              <a:t>.</a:t>
            </a:r>
          </a:p>
          <a:p>
            <a:endParaRPr lang="en-US" dirty="0">
              <a:latin typeface="+mn-lt"/>
            </a:endParaRPr>
          </a:p>
          <a:p>
            <a:r>
              <a:rPr lang="es" b="1" dirty="0">
                <a:latin typeface="+mn-lt"/>
              </a:rPr>
              <a:t>Notas:</a:t>
            </a:r>
          </a:p>
          <a:p>
            <a:endParaRPr lang="en-US" b="1" dirty="0">
              <a:latin typeface="+mn-lt"/>
            </a:endParaRPr>
          </a:p>
          <a:p>
            <a:pPr marL="171450" indent="-171450" defTabSz="914400" eaLnBrk="0" fontAlgn="base" hangingPunct="0">
              <a:lnSpc>
                <a:spcPct val="100000"/>
              </a:lnSpc>
              <a:spcBef>
                <a:spcPct val="30000"/>
              </a:spcBef>
              <a:spcAft>
                <a:spcPct val="0"/>
              </a:spcAft>
              <a:buFont typeface="Arial" panose="020B0604020202020204" pitchFamily="34" charset="0"/>
              <a:buChar char="•"/>
              <a:defRPr/>
            </a:pPr>
            <a:r>
              <a:rPr lang="es" b="1" dirty="0">
                <a:latin typeface="+mn-lt"/>
              </a:rPr>
              <a:t>Los modelos fundamentales </a:t>
            </a:r>
            <a:r>
              <a:rPr lang="es" dirty="0">
                <a:latin typeface="+mn-lt"/>
              </a:rPr>
              <a:t>se construyen utilizando un tipo específico de arquitectura de red neuronal, llamado transformador, que está diseñado para generar secuencias de elementos de datos relacionados (por ejemplo, como una oración).</a:t>
            </a:r>
          </a:p>
          <a:p>
            <a:pPr marL="171450" indent="-171450" defTabSz="914400" eaLnBrk="0" fontAlgn="base" hangingPunct="0">
              <a:lnSpc>
                <a:spcPct val="100000"/>
              </a:lnSpc>
              <a:spcBef>
                <a:spcPct val="30000"/>
              </a:spcBef>
              <a:spcAft>
                <a:spcPct val="0"/>
              </a:spcAft>
              <a:buFont typeface="Arial" panose="020B0604020202020204" pitchFamily="34" charset="0"/>
              <a:buChar char="•"/>
              <a:defRPr/>
            </a:pPr>
            <a:endParaRPr lang="en-US" dirty="0">
              <a:latin typeface="+mn-lt"/>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s" sz="1000" b="1" dirty="0">
                <a:latin typeface="+mn-lt"/>
              </a:rPr>
              <a:t>Las redes neuronales </a:t>
            </a:r>
            <a:r>
              <a:rPr lang="es" sz="1000" dirty="0">
                <a:latin typeface="+mn-lt"/>
              </a:rPr>
              <a:t>son un conjunto de algoritmos, modelados libremente a partir de las redes neuronales que se encuentran en el cerebro humano, que están diseñados para reconocer patrones ocultos en los datos </a:t>
            </a:r>
            <a:r>
              <a:rPr lang="es" sz="1000" b="1" dirty="0">
                <a:effectLst/>
                <a:latin typeface="+mn-lt"/>
                <a:ea typeface="Calibri" panose="020F0502020204030204" pitchFamily="34" charset="0"/>
                <a:cs typeface="Times New Roman" panose="02020603050405020304" pitchFamily="18" charset="0"/>
              </a:rPr>
              <a: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000" b="1" dirty="0">
              <a:effectLst/>
              <a:latin typeface="+mn-lt"/>
              <a:ea typeface="Calibri" panose="020F0502020204030204" pitchFamily="34" charset="0"/>
              <a:cs typeface="Times New Roman" panose="02020603050405020304" pitchFamily="18" charset="0"/>
            </a:endParaRPr>
          </a:p>
          <a:p>
            <a:pPr marL="171450" indent="-171450">
              <a:lnSpc>
                <a:spcPct val="107000"/>
              </a:lnSpc>
              <a:buFont typeface="Arial" panose="020B0604020202020204" pitchFamily="34" charset="0"/>
              <a:buChar char="•"/>
            </a:pPr>
            <a:r>
              <a:rPr lang="es" sz="1000" b="0" dirty="0">
                <a:latin typeface="+mn-lt"/>
              </a:rPr>
              <a:t>el </a:t>
            </a:r>
            <a:r>
              <a:rPr lang="es" sz="1000" b="1" dirty="0">
                <a:latin typeface="+mn-lt"/>
              </a:rPr>
              <a:t>transformador</a:t>
            </a:r>
            <a:r>
              <a:rPr lang="es" sz="1000" b="0" dirty="0">
                <a:latin typeface="+mn-lt"/>
              </a:rPr>
              <a:t> </a:t>
            </a:r>
            <a:r>
              <a:rPr lang="es" sz="1000" b="1" dirty="0">
                <a:latin typeface="+mn-lt"/>
              </a:rPr>
              <a:t>modelo</a:t>
            </a:r>
            <a:r>
              <a:rPr lang="es" sz="1000" b="0" dirty="0">
                <a:latin typeface="+mn-lt"/>
              </a:rPr>
              <a:t> </a:t>
            </a:r>
            <a:r>
              <a:rPr lang="es" sz="1000" dirty="0">
                <a:latin typeface="+mn-lt"/>
              </a:rPr>
              <a:t>es una arquitectura de red neuronal útil para comprender el lenguaje, que no tiene que comprender las palabras una a la vez, sino que puede mirar una oración completa a la vez para buscar contexto y desambiguación. Una técnica llamada autoatención permite a estos modelos centrarse en palabras particulares que son importantes para comprender el significado de la oración. Transformers generó por sí solo el mundo de los modelos básicos y su artículo de investigación sobre el lugar de nacimiento (La atención es todo lo que necesitas) generó el punto de inflexión de la IA que está ocurriendo hoy. Los modelos de transformadores AI pueden ser modelos de codificador (como BERT), modelos de decodificador (como GPT) o modelos de codificador y decodificador (como T5). Obtenga más información sobre Transformers en: </a:t>
            </a:r>
            <a:r>
              <a:rPr lang="es" sz="1000" dirty="0">
                <a:latin typeface="+mn-lt"/>
                <a:hlinkClick r:id="rId4"/>
              </a:rPr>
              <a:t>https://www.youtube.com/watch?v=ZXiruGOCn9s </a:t>
            </a:r>
            <a:r>
              <a:rPr lang="es" sz="1000" dirty="0">
                <a:latin typeface="+mn-lt"/>
              </a:rPr>
              <a:t>.</a:t>
            </a:r>
          </a:p>
          <a:p>
            <a:endParaRPr lang="en-US" b="1" dirty="0">
              <a:latin typeface="+mn-lt"/>
            </a:endParaRPr>
          </a:p>
          <a:p>
            <a:pPr marL="171450" indent="-171450">
              <a:buFont typeface="Arial" panose="020B0604020202020204" pitchFamily="34" charset="0"/>
              <a:buChar char="•"/>
            </a:pPr>
            <a:r>
              <a:rPr lang="es" sz="1000" b="0" dirty="0">
                <a:latin typeface="+mn-lt"/>
              </a:rPr>
              <a:t>Un </a:t>
            </a:r>
            <a:r>
              <a:rPr lang="es" sz="1000" b="1" dirty="0">
                <a:latin typeface="+mn-lt"/>
              </a:rPr>
              <a:t>algoritmo </a:t>
            </a:r>
            <a:r>
              <a:rPr lang="es" sz="1000" b="0" dirty="0">
                <a:latin typeface="+mn-lt"/>
              </a:rPr>
              <a:t>es un procedimiento utilizado para resolver un problema o realizar un cálculo. Los algoritmos actúan como una lista exacta de instrucciones que llevan a cabo una secuencia de acciones específicas en rutinas basadas en hardware o software.</a:t>
            </a:r>
          </a:p>
          <a:p>
            <a:pPr marL="171450" indent="-171450">
              <a:buFont typeface="Arial" panose="020B0604020202020204" pitchFamily="34" charset="0"/>
              <a:buChar char="•"/>
            </a:pPr>
            <a:endParaRPr lang="en-US" sz="1000" b="0" dirty="0">
              <a:latin typeface="+mn-lt"/>
            </a:endParaRPr>
          </a:p>
          <a:p>
            <a:pPr marL="171450" marR="0" lvl="0" indent="-171450" algn="l" defTabSz="2438522"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s" b="1" dirty="0">
                <a:latin typeface="+mn-lt"/>
              </a:rPr>
              <a:t>El procesamiento del lenguaje natural (PNL) </a:t>
            </a:r>
            <a:r>
              <a:rPr lang="es" dirty="0">
                <a:latin typeface="+mn-lt"/>
              </a:rPr>
              <a:t>es la tecnología que brinda a las computadoras la capacidad de comprender textos y palabras habladas de la misma manera que los seres humanos. La PNL combina la lingüística computacional (modelado del lenguaje humano basado en reglas) con modelos estadísticos, de aprendizaje automático y de aprendizaje profundo. Estas tecnologías permiten a las computadoras procesar el lenguaje humano en forma de texto o datos de voz y "comprender" su significado completo, junto con la intención y el sentimiento del hablante o escritor.</a:t>
            </a:r>
          </a:p>
        </p:txBody>
      </p:sp>
      <p:sp>
        <p:nvSpPr>
          <p:cNvPr id="4" name="Slide Number Placeholder 3"/>
          <p:cNvSpPr>
            <a:spLocks noGrp="1"/>
          </p:cNvSpPr>
          <p:nvPr>
            <p:ph type="sldNum" sz="quarter" idx="5"/>
          </p:nvPr>
        </p:nvSpPr>
        <p:spPr/>
        <p:txBody>
          <a:bodyPr/>
          <a:lstStyle/>
          <a:p>
            <a:fld id="{6E2E38B8-B0B4-AD41-AC6E-B781F46A9FD3}" type="slidenum">
              <a:rPr lang="en-US" smtClean="0"/>
              <a:pPr/>
              <a:t>8</a:t>
            </a:fld>
            <a:endParaRPr lang="en-US" dirty="0"/>
          </a:p>
        </p:txBody>
      </p:sp>
    </p:spTree>
    <p:extLst>
      <p:ext uri="{BB962C8B-B14F-4D97-AF65-F5344CB8AC3E}">
        <p14:creationId xmlns:p14="http://schemas.microsoft.com/office/powerpoint/2010/main" val="3086754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2E38B8-B0B4-AD41-AC6E-B781F46A9FD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Group Name / DOC ID / Month XX, 2022 / © 2022 IBM Corporation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8290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375" y="228600"/>
            <a:ext cx="6419850" cy="3611563"/>
          </a:xfrm>
        </p:spPr>
      </p:sp>
      <p:sp>
        <p:nvSpPr>
          <p:cNvPr id="3" name="Notes Placeholder 2"/>
          <p:cNvSpPr>
            <a:spLocks noGrp="1"/>
          </p:cNvSpPr>
          <p:nvPr>
            <p:ph type="body" idx="1"/>
          </p:nvPr>
        </p:nvSpPr>
        <p:spPr/>
        <p:txBody>
          <a:bodyPr/>
          <a:lstStyle/>
          <a:p>
            <a:endParaRPr lang="en-US" sz="1000" dirty="0">
              <a:latin typeface="IBM Plex Sans Light" panose="020B0403050203000203" pitchFamily="34" charset="0"/>
            </a:endParaRPr>
          </a:p>
        </p:txBody>
      </p:sp>
      <p:sp>
        <p:nvSpPr>
          <p:cNvPr id="4" name="Slide Number Placeholder 3"/>
          <p:cNvSpPr>
            <a:spLocks noGrp="1"/>
          </p:cNvSpPr>
          <p:nvPr>
            <p:ph type="sldNum" sz="quarter" idx="5"/>
          </p:nvPr>
        </p:nvSpPr>
        <p:spPr/>
        <p:txBody>
          <a:bodyPr/>
          <a:lstStyle/>
          <a:p>
            <a:pPr marL="0" marR="0" lvl="0" indent="0" algn="r" defTabSz="1829379" rtl="0" eaLnBrk="1" fontAlgn="auto" latinLnBrk="0" hangingPunct="1">
              <a:lnSpc>
                <a:spcPct val="100000"/>
              </a:lnSpc>
              <a:spcBef>
                <a:spcPts val="0"/>
              </a:spcBef>
              <a:spcAft>
                <a:spcPts val="0"/>
              </a:spcAft>
              <a:buClrTx/>
              <a:buSzTx/>
              <a:buFontTx/>
              <a:buNone/>
              <a:tabLst/>
              <a:defRPr/>
            </a:pPr>
            <a:fld id="{6E2E38B8-B0B4-AD41-AC6E-B781F46A9FD3}" type="slidenum">
              <a:rPr kumimoji="0" lang="en-US" sz="600" b="0" i="0" u="none" strike="noStrike" kern="1200" cap="none" spc="0" normalizeH="0" baseline="0" noProof="0" smtClean="0">
                <a:ln>
                  <a:noFill/>
                </a:ln>
                <a:solidFill>
                  <a:srgbClr val="000000"/>
                </a:solidFill>
                <a:effectLst/>
                <a:uLnTx/>
                <a:uFillTx/>
                <a:latin typeface="IBM Plex Sans Light" panose="020B0503050203000203" pitchFamily="34" charset="0"/>
                <a:ea typeface="+mn-ea"/>
                <a:cs typeface="+mn-cs"/>
              </a:rPr>
              <a:pPr marL="0" marR="0" lvl="0" indent="0" algn="r" defTabSz="1829379" rtl="0" eaLnBrk="1" fontAlgn="auto" latinLnBrk="0" hangingPunct="1">
                <a:lnSpc>
                  <a:spcPct val="100000"/>
                </a:lnSpc>
                <a:spcBef>
                  <a:spcPts val="0"/>
                </a:spcBef>
                <a:spcAft>
                  <a:spcPts val="0"/>
                </a:spcAft>
                <a:buClrTx/>
                <a:buSzTx/>
                <a:buFontTx/>
                <a:buNone/>
                <a:tabLst/>
                <a:defRPr/>
              </a:pPr>
              <a:t>17</a:t>
            </a:fld>
            <a:endParaRPr kumimoji="0" lang="en-US" sz="600" b="0" i="0" u="none" strike="noStrike" kern="1200" cap="none" spc="0" normalizeH="0" baseline="0" noProof="0">
              <a:ln>
                <a:noFill/>
              </a:ln>
              <a:solidFill>
                <a:srgbClr val="000000"/>
              </a:solidFill>
              <a:effectLst/>
              <a:uLnTx/>
              <a:uFillTx/>
              <a:latin typeface="IBM Plex Sans Light" panose="020B0503050203000203" pitchFamily="34" charset="0"/>
              <a:ea typeface="+mn-ea"/>
              <a:cs typeface="+mn-cs"/>
            </a:endParaRPr>
          </a:p>
        </p:txBody>
      </p:sp>
    </p:spTree>
    <p:extLst>
      <p:ext uri="{BB962C8B-B14F-4D97-AF65-F5344CB8AC3E}">
        <p14:creationId xmlns:p14="http://schemas.microsoft.com/office/powerpoint/2010/main" val="2814592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228600"/>
            <a:ext cx="4575175" cy="2573338"/>
          </a:xfrm>
        </p:spPr>
      </p:sp>
      <p:sp>
        <p:nvSpPr>
          <p:cNvPr id="3" name="Notes Placeholder 2"/>
          <p:cNvSpPr>
            <a:spLocks noGrp="1"/>
          </p:cNvSpPr>
          <p:nvPr>
            <p:ph type="body" idx="1"/>
          </p:nvPr>
        </p:nvSpPr>
        <p:spPr/>
        <p:txBody>
          <a:bodyPr/>
          <a:lstStyle/>
          <a:p>
            <a:pPr fontAlgn="base"/>
            <a:r>
              <a:rPr lang="en-US" sz="1000" kern="1200">
                <a:solidFill>
                  <a:schemeClr val="bg1"/>
                </a:solidFill>
                <a:effectLst/>
                <a:cs typeface="Arial" panose="020B0604020202020204" pitchFamily="34" charset="0"/>
              </a:rPr>
              <a:t>This slide pictures an example of what a customer knowledge graph may look like. A knowledge graph, also known as a semantic network, represents a network of real-world entities—i.e. objects, events, situations, or concepts—and illustrates the relationship between them.</a:t>
            </a:r>
          </a:p>
          <a:p>
            <a:pPr fontAlgn="base"/>
            <a:endParaRPr lang="en-US" sz="1000" kern="1200">
              <a:solidFill>
                <a:schemeClr val="bg1"/>
              </a:solidFill>
              <a:effectLst/>
              <a:cs typeface="Arial" panose="020B0604020202020204" pitchFamily="34" charset="0"/>
            </a:endParaRPr>
          </a:p>
          <a:p>
            <a:pPr fontAlgn="base"/>
            <a:r>
              <a:rPr lang="en-US" sz="1000" kern="1200">
                <a:solidFill>
                  <a:schemeClr val="bg1"/>
                </a:solidFill>
                <a:effectLst/>
                <a:cs typeface="Arial" panose="020B0604020202020204" pitchFamily="34" charset="0"/>
              </a:rPr>
              <a:t>There are different uses for knowledge graphs in each industry. These include:</a:t>
            </a:r>
          </a:p>
          <a:p>
            <a:pPr fontAlgn="base"/>
            <a:endParaRPr lang="en-US" sz="1000" kern="1200">
              <a:solidFill>
                <a:schemeClr val="bg1"/>
              </a:solidFill>
              <a:effectLst/>
              <a:cs typeface="Arial" panose="020B0604020202020204" pitchFamily="34" charset="0"/>
            </a:endParaRPr>
          </a:p>
          <a:p>
            <a:pPr fontAlgn="base"/>
            <a:r>
              <a:rPr lang="en-US" sz="1000" b="1" kern="1200">
                <a:solidFill>
                  <a:schemeClr val="bg1"/>
                </a:solidFill>
                <a:effectLst/>
                <a:cs typeface="Arial" panose="020B0604020202020204" pitchFamily="34" charset="0"/>
              </a:rPr>
              <a:t>Retail</a:t>
            </a:r>
            <a:r>
              <a:rPr lang="en-US" sz="1000" kern="1200">
                <a:solidFill>
                  <a:schemeClr val="bg1"/>
                </a:solidFill>
                <a:effectLst/>
                <a:cs typeface="Arial" panose="020B0604020202020204" pitchFamily="34" charset="0"/>
              </a:rPr>
              <a:t>: Knowledge graphs have been for up-sell and cross-sell strategies, recommending products based on individual purchase behavior and popular purchase trends across demographic groups.</a:t>
            </a:r>
          </a:p>
          <a:p>
            <a:pPr fontAlgn="base"/>
            <a:r>
              <a:rPr lang="en-US" sz="1000" b="1" kern="1200">
                <a:solidFill>
                  <a:schemeClr val="bg1"/>
                </a:solidFill>
                <a:effectLst/>
                <a:cs typeface="Arial" panose="020B0604020202020204" pitchFamily="34" charset="0"/>
              </a:rPr>
              <a:t>Entertainment</a:t>
            </a:r>
            <a:r>
              <a:rPr lang="en-US" sz="1000" kern="1200">
                <a:solidFill>
                  <a:schemeClr val="bg1"/>
                </a:solidFill>
                <a:effectLst/>
                <a:cs typeface="Arial" panose="020B0604020202020204" pitchFamily="34" charset="0"/>
              </a:rPr>
              <a:t>: Knowledge graphs are also leveraged for artificial intelligence (AI) based recommendation engines for content platforms, like Netflix, SEO, or social media. Based on click and other online engagement behaviors, these providers recommend new content for users to read or watch.</a:t>
            </a:r>
          </a:p>
          <a:p>
            <a:pPr fontAlgn="base"/>
            <a:r>
              <a:rPr lang="en-US" sz="1000" b="1" kern="1200">
                <a:solidFill>
                  <a:schemeClr val="bg1"/>
                </a:solidFill>
                <a:effectLst/>
                <a:cs typeface="Arial" panose="020B0604020202020204" pitchFamily="34" charset="0"/>
              </a:rPr>
              <a:t>Finance</a:t>
            </a:r>
            <a:r>
              <a:rPr lang="en-US" sz="1000" kern="1200">
                <a:solidFill>
                  <a:schemeClr val="bg1"/>
                </a:solidFill>
                <a:effectLst/>
                <a:cs typeface="Arial" panose="020B0604020202020204" pitchFamily="34" charset="0"/>
              </a:rPr>
              <a:t>: This technology has also been used for know your customer (KYC) and anti-money laundering initiatives within the finance industry. They assist in financial crime prevention and investigation, allowing banking institutions to understand the flow of money across their clientele and identify noncompliant customers.</a:t>
            </a:r>
          </a:p>
          <a:p>
            <a:pPr fontAlgn="base"/>
            <a:r>
              <a:rPr lang="en-US" sz="1000" b="1" kern="1200">
                <a:solidFill>
                  <a:schemeClr val="bg1"/>
                </a:solidFill>
                <a:effectLst/>
                <a:cs typeface="Arial" panose="020B0604020202020204" pitchFamily="34" charset="0"/>
              </a:rPr>
              <a:t>Healthcare</a:t>
            </a:r>
            <a:r>
              <a:rPr lang="en-US" sz="1000" kern="1200">
                <a:solidFill>
                  <a:schemeClr val="bg1"/>
                </a:solidFill>
                <a:effectLst/>
                <a:cs typeface="Arial" panose="020B0604020202020204" pitchFamily="34" charset="0"/>
              </a:rPr>
              <a:t>: Knowledge graphs are also benefiting the healthcare industry by organizing and categorizing relationships within medical research. This information assists providers by validating diagnoses and identifying treatment plans based on individual needs.  </a:t>
            </a:r>
          </a:p>
        </p:txBody>
      </p:sp>
      <p:sp>
        <p:nvSpPr>
          <p:cNvPr id="4" name="Slide Number Placeholder 3">
            <a:extLst>
              <a:ext uri="{FF2B5EF4-FFF2-40B4-BE49-F238E27FC236}">
                <a16:creationId xmlns:a16="http://schemas.microsoft.com/office/drawing/2014/main" id="{64C7347F-5FF8-E498-F566-71CDDD078DC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FE15FD-BE5C-2A40-95CE-3644FC8C8A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5104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endParaRPr/>
          </a:p>
          <a:p>
            <a:pPr marL="0" indent="0">
              <a:buFont typeface="Arial" panose="020B0604020202020204" pitchFamily="34" charset="0"/>
              <a:buNone/>
            </a:pPr>
            <a:endParaRPr lang="en-CA" sz="1000" b="1" i="0" kern="1200" dirty="0">
              <a:solidFill>
                <a:schemeClr val="bg1"/>
              </a:solidFill>
              <a:effectLst/>
              <a:latin typeface="IBM Plex Sans" panose="020B0503050203000203" pitchFamily="34" charset="0"/>
              <a:ea typeface="+mn-ea"/>
              <a:cs typeface="+mn-cs"/>
            </a:endParaRPr>
          </a:p>
          <a:p>
            <a:pPr marL="0" indent="0">
              <a:buFont typeface="Arial" panose="020B0604020202020204" pitchFamily="34" charset="0"/>
              <a:buNone/>
            </a:pPr>
            <a:r>
              <a:rPr lang="en-CA" sz="1000" b="1" i="0" kern="1200" dirty="0">
                <a:solidFill>
                  <a:schemeClr val="bg1"/>
                </a:solidFill>
                <a:effectLst/>
                <a:latin typeface="IBM Plex Sans" panose="020B0503050203000203" pitchFamily="34" charset="0"/>
                <a:ea typeface="+mn-ea"/>
                <a:cs typeface="+mn-cs"/>
              </a:rPr>
              <a:t>ADDITIONAL INFO</a:t>
            </a:r>
            <a:r>
              <a:rPr lang="en-CA" sz="1000" b="0" i="0" kern="1200" dirty="0">
                <a:solidFill>
                  <a:schemeClr val="bg1"/>
                </a:solidFill>
                <a:effectLst/>
                <a:latin typeface="IBM Plex Sans" panose="020B0503050203000203" pitchFamily="34" charset="0"/>
                <a:ea typeface="+mn-ea"/>
                <a:cs typeface="+mn-cs"/>
              </a:rPr>
              <a:t>: (please delete additional info if sending to a client)</a:t>
            </a:r>
          </a:p>
          <a:p>
            <a:pPr marL="0" indent="0">
              <a:buFont typeface="Arial" panose="020B0604020202020204" pitchFamily="34" charset="0"/>
              <a:buNone/>
            </a:pPr>
            <a:r>
              <a:rPr lang="en-CA" sz="1000" b="0" i="0" kern="1200" dirty="0">
                <a:solidFill>
                  <a:schemeClr val="bg1"/>
                </a:solidFill>
                <a:effectLst/>
                <a:latin typeface="IBM Plex Sans" panose="020B0503050203000203" pitchFamily="34" charset="0"/>
                <a:ea typeface="+mn-ea"/>
                <a:cs typeface="+mn-cs"/>
              </a:rPr>
              <a:t>CASE STUDY</a:t>
            </a:r>
          </a:p>
          <a:p>
            <a:pPr marL="0" indent="0">
              <a:buFont typeface="Arial" panose="020B0604020202020204" pitchFamily="34" charset="0"/>
              <a:buNone/>
            </a:pPr>
            <a:endParaRPr lang="en-CA" sz="1000" b="0" i="0" kern="1200" dirty="0">
              <a:solidFill>
                <a:schemeClr val="bg1"/>
              </a:solidFill>
              <a:effectLst/>
              <a:latin typeface="IBM Plex Sans" panose="020B0503050203000203" pitchFamily="34" charset="0"/>
              <a:ea typeface="+mn-ea"/>
              <a:cs typeface="+mn-cs"/>
            </a:endParaRPr>
          </a:p>
          <a:p>
            <a:pPr marL="0" indent="0">
              <a:buFont typeface="Arial" panose="020B0604020202020204" pitchFamily="34" charset="0"/>
              <a:buNone/>
            </a:pPr>
            <a:r>
              <a:rPr lang="en-CA" sz="1000" b="0" i="0" kern="1200" dirty="0">
                <a:solidFill>
                  <a:schemeClr val="bg1"/>
                </a:solidFill>
                <a:effectLst/>
                <a:latin typeface="IBM Plex Sans" panose="020B0503050203000203" pitchFamily="34" charset="0"/>
                <a:ea typeface="+mn-ea"/>
                <a:cs typeface="+mn-cs"/>
              </a:rPr>
              <a:t>MAIN DECK SLIDE</a:t>
            </a:r>
          </a:p>
          <a:p>
            <a:pPr marL="0" indent="0">
              <a:buFont typeface="Arial" panose="020B0604020202020204" pitchFamily="34" charset="0"/>
              <a:buNone/>
            </a:pPr>
            <a:r>
              <a:rPr lang="en-CA" sz="1000" b="0" i="0" kern="1200" dirty="0">
                <a:solidFill>
                  <a:schemeClr val="bg1"/>
                </a:solidFill>
                <a:effectLst/>
                <a:latin typeface="IBM Plex Sans" panose="020B0503050203000203" pitchFamily="34" charset="0"/>
                <a:ea typeface="+mn-ea"/>
                <a:cs typeface="+mn-cs"/>
              </a:rPr>
              <a:t>Secondary slide -&gt; Data Operations</a:t>
            </a:r>
          </a:p>
        </p:txBody>
      </p:sp>
      <p:sp>
        <p:nvSpPr>
          <p:cNvPr id="4" name="Slide Number Placeholder 3"/>
          <p:cNvSpPr>
            <a:spLocks noGrp="1"/>
          </p:cNvSpPr>
          <p:nvPr>
            <p:ph type="sldNum" sz="quarter" idx="5"/>
          </p:nvPr>
        </p:nvSpPr>
        <p:spPr/>
        <p:txBody>
          <a:bodyPr/>
          <a:lstStyle/>
          <a:p>
            <a:pPr marL="0" marR="0" lvl="0" indent="0" algn="l" defTabSz="685983" rtl="0" eaLnBrk="1" fontAlgn="auto" latinLnBrk="0" hangingPunct="1">
              <a:lnSpc>
                <a:spcPct val="100000"/>
              </a:lnSpc>
              <a:spcBef>
                <a:spcPts val="0"/>
              </a:spcBef>
              <a:spcAft>
                <a:spcPts val="0"/>
              </a:spcAft>
              <a:buClrTx/>
              <a:buSzTx/>
              <a:buFontTx/>
              <a:buNone/>
              <a:tabLst/>
              <a:defRPr/>
            </a:pPr>
            <a:fld id="{6E2E38B8-B0B4-AD41-AC6E-B781F46A9FD3}" type="slidenum">
              <a:rPr kumimoji="0" lang="en-US" sz="600" b="0" i="0" u="none" strike="noStrike" kern="1200" cap="none" spc="0" normalizeH="0" baseline="0" noProof="0" smtClean="0">
                <a:ln>
                  <a:noFill/>
                </a:ln>
                <a:solidFill>
                  <a:srgbClr val="000000"/>
                </a:solidFill>
                <a:effectLst/>
                <a:uLnTx/>
                <a:uFillTx/>
                <a:latin typeface="IBM Plex Sans" panose="020B0503050203000203" pitchFamily="34" charset="0"/>
                <a:ea typeface="+mn-ea"/>
                <a:cs typeface="+mn-cs"/>
              </a:rPr>
              <a:pPr marL="0" marR="0" lvl="0" indent="0" algn="l" defTabSz="685983" rtl="0" eaLnBrk="1" fontAlgn="auto" latinLnBrk="0" hangingPunct="1">
                <a:lnSpc>
                  <a:spcPct val="100000"/>
                </a:lnSpc>
                <a:spcBef>
                  <a:spcPts val="0"/>
                </a:spcBef>
                <a:spcAft>
                  <a:spcPts val="0"/>
                </a:spcAft>
                <a:buClrTx/>
                <a:buSzTx/>
                <a:buFontTx/>
                <a:buNone/>
                <a:tabLst/>
                <a:defRPr/>
              </a:pPr>
              <a:t>19</a:t>
            </a:fld>
            <a:endParaRPr kumimoji="0" lang="en-US" sz="600" b="0" i="0" u="none" strike="noStrike" kern="1200" cap="none" spc="0" normalizeH="0" baseline="0" noProof="0" dirty="0">
              <a:ln>
                <a:noFill/>
              </a:ln>
              <a:solidFill>
                <a:srgbClr val="000000"/>
              </a:solidFill>
              <a:effectLst/>
              <a:uLnTx/>
              <a:uFillTx/>
              <a:latin typeface="IBM Plex Sans" panose="020B0503050203000203" pitchFamily="34" charset="0"/>
              <a:ea typeface="+mn-ea"/>
              <a:cs typeface="+mn-cs"/>
            </a:endParaRPr>
          </a:p>
        </p:txBody>
      </p:sp>
      <p:sp>
        <p:nvSpPr>
          <p:cNvPr id="5" name="Footer Placeholder 4"/>
          <p:cNvSpPr>
            <a:spLocks noGrp="1"/>
          </p:cNvSpPr>
          <p:nvPr>
            <p:ph type="ftr" sz="quarter" idx="4"/>
          </p:nvPr>
        </p:nvSpPr>
        <p:spPr/>
        <p:txBody>
          <a:bodyPr/>
          <a:lstStyle/>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000000"/>
                </a:solidFill>
                <a:effectLst/>
                <a:uLnTx/>
                <a:uFillTx/>
                <a:latin typeface="IBM Plex Sans" panose="020B0503050203000203" pitchFamily="34" charset="0"/>
                <a:ea typeface="+mn-ea"/>
                <a:cs typeface="+mn-cs"/>
              </a:rPr>
              <a:t>Group Name / DOC ID / Month XX, 2019 / © 2019 IBM Corporation</a:t>
            </a:r>
            <a:endParaRPr kumimoji="0" lang="en-US" sz="600" b="0" i="0" u="none" strike="noStrike" kern="1200" cap="none" spc="0" normalizeH="0" baseline="0" noProof="0" dirty="0">
              <a:ln>
                <a:noFill/>
              </a:ln>
              <a:solidFill>
                <a:srgbClr val="000000"/>
              </a:solidFill>
              <a:effectLst/>
              <a:uLnTx/>
              <a:uFillTx/>
              <a:latin typeface="IBM Plex Sans" panose="020B0503050203000203" pitchFamily="34" charset="0"/>
              <a:ea typeface="+mn-ea"/>
              <a:cs typeface="+mn-cs"/>
            </a:endParaRPr>
          </a:p>
        </p:txBody>
      </p:sp>
    </p:spTree>
    <p:extLst>
      <p:ext uri="{BB962C8B-B14F-4D97-AF65-F5344CB8AC3E}">
        <p14:creationId xmlns:p14="http://schemas.microsoft.com/office/powerpoint/2010/main" val="503528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a:p>
        </p:txBody>
      </p:sp>
      <p:sp>
        <p:nvSpPr>
          <p:cNvPr id="4" name="Marcador de fecha 3"/>
          <p:cNvSpPr>
            <a:spLocks noGrp="1"/>
          </p:cNvSpPr>
          <p:nvPr>
            <p:ph type="dt" sz="half" idx="10"/>
          </p:nvPr>
        </p:nvSpPr>
        <p:spPr/>
        <p:txBody>
          <a:bodyPr/>
          <a:lstStyle/>
          <a:p>
            <a:fld id="{6BC74F22-F829-4863-9DA4-DF01AB3568F2}" type="datetimeFigureOut">
              <a:rPr lang="en-US" smtClean="0"/>
              <a:t>8/29/23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268099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6BC74F22-F829-4863-9DA4-DF01AB3568F2}" type="datetimeFigureOut">
              <a:rPr lang="en-US" smtClean="0"/>
              <a:t>8/29/23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631941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6BC74F22-F829-4863-9DA4-DF01AB3568F2}" type="datetimeFigureOut">
              <a:rPr lang="en-US" smtClean="0"/>
              <a:t>8/29/23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2183141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D0BFE-82FD-94B0-E6D9-A9096777C842}"/>
              </a:ext>
            </a:extLst>
          </p:cNvPr>
          <p:cNvSpPr>
            <a:spLocks noGrp="1"/>
          </p:cNvSpPr>
          <p:nvPr>
            <p:ph type="title"/>
          </p:nvPr>
        </p:nvSpPr>
        <p:spPr>
          <a:xfrm>
            <a:off x="288000" y="192600"/>
            <a:ext cx="2474590" cy="1075068"/>
          </a:xfrm>
        </p:spPr>
        <p:txBody>
          <a:bodyPr/>
          <a:lstStyle>
            <a:lvl1pPr>
              <a:lnSpc>
                <a:spcPct val="100000"/>
              </a:lnSpc>
              <a:defRPr sz="2329" b="0" i="0">
                <a:solidFill>
                  <a:schemeClr val="tx2"/>
                </a:solidFill>
                <a:latin typeface="IBM Plex Sans Light" panose="020B0403050203000203" pitchFamily="34" charset="0"/>
              </a:defRPr>
            </a:lvl1pPr>
          </a:lstStyle>
          <a:p>
            <a:r>
              <a:rPr lang="en-US" dirty="0"/>
              <a:t>Click to edit Master title style</a:t>
            </a:r>
          </a:p>
        </p:txBody>
      </p:sp>
      <p:sp>
        <p:nvSpPr>
          <p:cNvPr id="4" name="Footer Placeholder 3">
            <a:extLst>
              <a:ext uri="{FF2B5EF4-FFF2-40B4-BE49-F238E27FC236}">
                <a16:creationId xmlns:a16="http://schemas.microsoft.com/office/drawing/2014/main" id="{69559113-A66F-B148-0A73-FD8B5C2B023D}"/>
              </a:ext>
            </a:extLst>
          </p:cNvPr>
          <p:cNvSpPr>
            <a:spLocks noGrp="1"/>
          </p:cNvSpPr>
          <p:nvPr>
            <p:ph type="ftr" sz="quarter" idx="12"/>
          </p:nvPr>
        </p:nvSpPr>
        <p:spPr>
          <a:xfrm>
            <a:off x="4145280" y="6377940"/>
            <a:ext cx="3901440" cy="244411"/>
          </a:xfrm>
        </p:spPr>
        <p:txBody>
          <a:bodyPr/>
          <a:lstStyle>
            <a:lvl1pPr>
              <a:defRPr b="0" i="0">
                <a:latin typeface="IBM Plex Sans Light" panose="020B0403050203000203" pitchFamily="34" charset="0"/>
              </a:defRPr>
            </a:lvl1pPr>
          </a:lstStyle>
          <a:p>
            <a:endParaRPr lang="en-US" dirty="0"/>
          </a:p>
        </p:txBody>
      </p:sp>
      <p:sp>
        <p:nvSpPr>
          <p:cNvPr id="5" name="Slide Number">
            <a:extLst>
              <a:ext uri="{FF2B5EF4-FFF2-40B4-BE49-F238E27FC236}">
                <a16:creationId xmlns:a16="http://schemas.microsoft.com/office/drawing/2014/main" id="{BAFC9C6E-79FD-9BB8-F74D-EAA013319C68}"/>
              </a:ext>
            </a:extLst>
          </p:cNvPr>
          <p:cNvSpPr txBox="1">
            <a:spLocks noGrp="1"/>
          </p:cNvSpPr>
          <p:nvPr>
            <p:ph type="sldNum" sz="quarter" idx="4"/>
          </p:nvPr>
        </p:nvSpPr>
        <p:spPr>
          <a:xfrm>
            <a:off x="11806915" y="6486186"/>
            <a:ext cx="97784" cy="89576"/>
          </a:xfrm>
          <a:prstGeom prst="rect">
            <a:avLst/>
          </a:prstGeom>
          <a:ln w="12700">
            <a:miter lim="400000"/>
          </a:ln>
        </p:spPr>
        <p:txBody>
          <a:bodyPr wrap="none" lIns="0" tIns="0" rIns="0" bIns="0" anchor="ctr">
            <a:spAutoFit/>
          </a:bodyPr>
          <a:lstStyle>
            <a:lvl1pPr algn="r">
              <a:defRPr sz="582" b="0" i="0">
                <a:solidFill>
                  <a:schemeClr val="tx1"/>
                </a:solidFill>
                <a:latin typeface="IBM Plex Sans Light" panose="020B0403050203000203" pitchFamily="34" charset="0"/>
                <a:ea typeface="+mn-ea"/>
                <a:cs typeface="+mn-cs"/>
                <a:sym typeface="IBM Plex Sans"/>
              </a:defRPr>
            </a:lvl1pPr>
          </a:lstStyle>
          <a:p>
            <a:fld id="{86CB4B4D-7CA3-9044-876B-883B54F8677D}" type="slidenum">
              <a:rPr lang="en-US" smtClean="0"/>
              <a:pPr/>
              <a:t>‹Nº›</a:t>
            </a:fld>
            <a:endParaRPr lang="en-US" dirty="0"/>
          </a:p>
        </p:txBody>
      </p:sp>
    </p:spTree>
    <p:extLst>
      <p:ext uri="{BB962C8B-B14F-4D97-AF65-F5344CB8AC3E}">
        <p14:creationId xmlns:p14="http://schemas.microsoft.com/office/powerpoint/2010/main" val="30372725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arge tex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C7EC0-4BFB-A603-5703-0D692C62692D}"/>
              </a:ext>
            </a:extLst>
          </p:cNvPr>
          <p:cNvSpPr>
            <a:spLocks noGrp="1"/>
          </p:cNvSpPr>
          <p:nvPr>
            <p:ph type="title"/>
          </p:nvPr>
        </p:nvSpPr>
        <p:spPr>
          <a:xfrm>
            <a:off x="287301" y="210313"/>
            <a:ext cx="8569796" cy="1926206"/>
          </a:xfrm>
        </p:spPr>
        <p:txBody>
          <a:bodyPr/>
          <a:lstStyle>
            <a:lvl1pPr>
              <a:defRPr sz="6259" b="0" i="0">
                <a:solidFill>
                  <a:schemeClr val="tx2"/>
                </a:solidFill>
                <a:latin typeface="IBM Plex Sans ExtraLight" panose="020B0303050203000203" pitchFamily="34" charset="0"/>
              </a:defRPr>
            </a:lvl1pPr>
          </a:lstStyle>
          <a:p>
            <a:r>
              <a:rPr lang="en-US"/>
              <a:t>Click to edit Master title style</a:t>
            </a:r>
            <a:endParaRPr lang="en-US" dirty="0"/>
          </a:p>
        </p:txBody>
      </p:sp>
      <p:sp>
        <p:nvSpPr>
          <p:cNvPr id="4" name="Slide Number">
            <a:extLst>
              <a:ext uri="{FF2B5EF4-FFF2-40B4-BE49-F238E27FC236}">
                <a16:creationId xmlns:a16="http://schemas.microsoft.com/office/drawing/2014/main" id="{76697187-0170-8894-23C9-28F80A0C3B2B}"/>
              </a:ext>
            </a:extLst>
          </p:cNvPr>
          <p:cNvSpPr txBox="1">
            <a:spLocks noGrp="1"/>
          </p:cNvSpPr>
          <p:nvPr>
            <p:ph type="sldNum" sz="quarter" idx="4"/>
          </p:nvPr>
        </p:nvSpPr>
        <p:spPr>
          <a:xfrm>
            <a:off x="11806915" y="6486186"/>
            <a:ext cx="97784" cy="89576"/>
          </a:xfrm>
          <a:prstGeom prst="rect">
            <a:avLst/>
          </a:prstGeom>
          <a:ln w="12700">
            <a:miter lim="400000"/>
          </a:ln>
        </p:spPr>
        <p:txBody>
          <a:bodyPr wrap="none" lIns="0" tIns="0" rIns="0" bIns="0" anchor="ctr">
            <a:spAutoFit/>
          </a:bodyPr>
          <a:lstStyle>
            <a:lvl1pPr algn="r">
              <a:defRPr sz="582" b="0" i="0">
                <a:solidFill>
                  <a:schemeClr val="tx1"/>
                </a:solidFill>
                <a:latin typeface="IBM Plex Sans" panose="020B0503050203000203" pitchFamily="34" charset="0"/>
                <a:ea typeface="+mn-ea"/>
                <a:cs typeface="+mn-cs"/>
                <a:sym typeface="IBM Plex Sans"/>
              </a:defRPr>
            </a:lvl1pPr>
          </a:lstStyle>
          <a:p>
            <a:fld id="{86CB4B4D-7CA3-9044-876B-883B54F8677D}" type="slidenum">
              <a:rPr lang="en-US" smtClean="0"/>
              <a:pPr/>
              <a:t>‹Nº›</a:t>
            </a:fld>
            <a:endParaRPr lang="en-US" dirty="0"/>
          </a:p>
        </p:txBody>
      </p:sp>
      <p:sp>
        <p:nvSpPr>
          <p:cNvPr id="5" name="Footer Placeholder 3">
            <a:extLst>
              <a:ext uri="{FF2B5EF4-FFF2-40B4-BE49-F238E27FC236}">
                <a16:creationId xmlns:a16="http://schemas.microsoft.com/office/drawing/2014/main" id="{BC591478-AD3F-2EF7-29A4-36A887DC1956}"/>
              </a:ext>
            </a:extLst>
          </p:cNvPr>
          <p:cNvSpPr>
            <a:spLocks noGrp="1"/>
          </p:cNvSpPr>
          <p:nvPr>
            <p:ph type="ftr" sz="quarter" idx="18"/>
          </p:nvPr>
        </p:nvSpPr>
        <p:spPr>
          <a:xfrm>
            <a:off x="284125" y="6402118"/>
            <a:ext cx="2477765" cy="244411"/>
          </a:xfrm>
        </p:spPr>
        <p:txBody>
          <a:bodyPr/>
          <a:lstStyle/>
          <a:p>
            <a:endParaRPr lang="en-US" dirty="0"/>
          </a:p>
        </p:txBody>
      </p:sp>
    </p:spTree>
    <p:extLst>
      <p:ext uri="{BB962C8B-B14F-4D97-AF65-F5344CB8AC3E}">
        <p14:creationId xmlns:p14="http://schemas.microsoft.com/office/powerpoint/2010/main" val="197140144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441" b="0" i="0">
                <a:solidFill>
                  <a:schemeClr val="tx1"/>
                </a:solidFill>
                <a:latin typeface="Lucida Sans Unicode"/>
                <a:cs typeface="Lucida Sans Unicode"/>
              </a:defRPr>
            </a:lvl1pPr>
          </a:lstStyle>
          <a:p>
            <a:endParaRPr/>
          </a:p>
        </p:txBody>
      </p:sp>
      <p:sp>
        <p:nvSpPr>
          <p:cNvPr id="3" name="Holder 3"/>
          <p:cNvSpPr>
            <a:spLocks noGrp="1"/>
          </p:cNvSpPr>
          <p:nvPr>
            <p:ph sz="half" idx="2"/>
          </p:nvPr>
        </p:nvSpPr>
        <p:spPr>
          <a:xfrm>
            <a:off x="609600" y="1577340"/>
            <a:ext cx="5303520" cy="3877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3877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8/29/23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2851894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8/29/23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652070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80416" y="268224"/>
            <a:ext cx="5522976" cy="1066800"/>
          </a:xfrm>
        </p:spPr>
        <p:txBody>
          <a:bodyPr/>
          <a:lstStyle>
            <a:lvl1pPr>
              <a:defRPr>
                <a:solidFill>
                  <a:schemeClr val="accent2"/>
                </a:solidFill>
              </a:defRPr>
            </a:lvl1pPr>
          </a:lstStyle>
          <a:p>
            <a:r>
              <a:rPr lang="en-US"/>
              <a:t>Click to edit Master title style</a:t>
            </a:r>
            <a:endParaRPr lang="en-US" dirty="0"/>
          </a:p>
        </p:txBody>
      </p:sp>
      <p:sp>
        <p:nvSpPr>
          <p:cNvPr id="8" name="Text Placeholder 1"/>
          <p:cNvSpPr>
            <a:spLocks noGrp="1"/>
          </p:cNvSpPr>
          <p:nvPr>
            <p:ph type="body" sz="quarter" idx="13"/>
          </p:nvPr>
        </p:nvSpPr>
        <p:spPr>
          <a:xfrm>
            <a:off x="292608" y="1658112"/>
            <a:ext cx="5498592" cy="4336288"/>
          </a:xfrm>
        </p:spPr>
        <p:txBody>
          <a:bodyPr/>
          <a:lstStyle>
            <a:lvl1pPr>
              <a:spcBef>
                <a:spcPts val="0"/>
              </a:spcBef>
              <a:defRPr>
                <a:solidFill>
                  <a:schemeClr val="accent2"/>
                </a:solidFill>
              </a:defRPr>
            </a:lvl1pPr>
            <a:lvl2pPr marL="0" indent="0">
              <a:spcBef>
                <a:spcPts val="0"/>
              </a:spcBef>
              <a:buNone/>
              <a:defRPr>
                <a:solidFill>
                  <a:schemeClr val="accent2"/>
                </a:solidFill>
              </a:defRPr>
            </a:lvl2pPr>
            <a:lvl3pPr marL="268813" indent="0">
              <a:buNone/>
              <a:defRPr/>
            </a:lvl3pPr>
            <a:lvl4pPr marL="579960" indent="0">
              <a:buNone/>
              <a:defRPr/>
            </a:lvl4pPr>
            <a:lvl5pPr marL="84242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6388608" y="1658112"/>
            <a:ext cx="5498592" cy="4336288"/>
          </a:xfrm>
        </p:spPr>
        <p:txBody>
          <a:bodyPr/>
          <a:lstStyle>
            <a:lvl1pPr>
              <a:spcBef>
                <a:spcPts val="0"/>
              </a:spcBef>
              <a:defRPr>
                <a:solidFill>
                  <a:schemeClr val="accent2"/>
                </a:solidFill>
              </a:defRPr>
            </a:lvl1pPr>
            <a:lvl2pPr marL="0" indent="0">
              <a:spcBef>
                <a:spcPts val="0"/>
              </a:spcBef>
              <a:buNone/>
              <a:defRPr>
                <a:solidFill>
                  <a:schemeClr val="accent2"/>
                </a:solidFill>
              </a:defRPr>
            </a:lvl2pPr>
            <a:lvl3pPr marL="268813" indent="0">
              <a:buNone/>
              <a:defRPr/>
            </a:lvl3pPr>
            <a:lvl4pPr marL="579960" indent="0">
              <a:buNone/>
              <a:defRPr/>
            </a:lvl4pPr>
            <a:lvl5pPr marL="84242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a:t>Re-imagine Customer 360 / September 15, 2022 / © 2022 IBM Corporation</a:t>
            </a:r>
            <a:endParaRPr lang="en-US" dirty="0"/>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‹Nº›</a:t>
            </a:fld>
            <a:endParaRPr lang="en-US" dirty="0"/>
          </a:p>
        </p:txBody>
      </p:sp>
    </p:spTree>
    <p:extLst>
      <p:ext uri="{BB962C8B-B14F-4D97-AF65-F5344CB8AC3E}">
        <p14:creationId xmlns:p14="http://schemas.microsoft.com/office/powerpoint/2010/main" val="3145592614"/>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xt, 2 wide 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46C39-902F-3DA0-AAF4-319DA8AE384D}"/>
              </a:ext>
            </a:extLst>
          </p:cNvPr>
          <p:cNvSpPr>
            <a:spLocks noGrp="1"/>
          </p:cNvSpPr>
          <p:nvPr>
            <p:ph type="title"/>
          </p:nvPr>
        </p:nvSpPr>
        <p:spPr>
          <a:xfrm>
            <a:off x="287300" y="284956"/>
            <a:ext cx="3711980" cy="953294"/>
          </a:xfrm>
        </p:spPr>
        <p:txBody>
          <a:bodyPr/>
          <a:lstStyle>
            <a:lvl1pPr>
              <a:lnSpc>
                <a:spcPct val="110000"/>
              </a:lnSpc>
              <a:defRPr sz="1800">
                <a:solidFill>
                  <a:schemeClr val="tx2"/>
                </a:solidFill>
              </a:defRPr>
            </a:lvl1pPr>
          </a:lstStyle>
          <a:p>
            <a:r>
              <a:rPr lang="en-US"/>
              <a:t>Click to edit Master title style</a:t>
            </a:r>
            <a:endParaRPr lang="en-US" dirty="0"/>
          </a:p>
        </p:txBody>
      </p:sp>
      <p:sp>
        <p:nvSpPr>
          <p:cNvPr id="3" name="Slide Number Placeholder 2">
            <a:extLst>
              <a:ext uri="{FF2B5EF4-FFF2-40B4-BE49-F238E27FC236}">
                <a16:creationId xmlns:a16="http://schemas.microsoft.com/office/drawing/2014/main" id="{55734B11-1656-9EAF-DD45-A5D6A33842D4}"/>
              </a:ext>
            </a:extLst>
          </p:cNvPr>
          <p:cNvSpPr>
            <a:spLocks noGrp="1"/>
          </p:cNvSpPr>
          <p:nvPr>
            <p:ph type="sldNum" sz="quarter" idx="10"/>
          </p:nvPr>
        </p:nvSpPr>
        <p:spPr>
          <a:xfrm>
            <a:off x="11731576" y="6450369"/>
            <a:ext cx="173124" cy="123111"/>
          </a:xfrm>
          <a:prstGeom prst="rect">
            <a:avLst/>
          </a:prstGeom>
        </p:spPr>
        <p:txBody>
          <a:bodyPr/>
          <a:lstStyle/>
          <a:p>
            <a:fld id="{86CB4B4D-7CA3-9044-876B-883B54F8677D}" type="slidenum">
              <a:rPr lang="en-US" smtClean="0"/>
              <a:t>‹Nº›</a:t>
            </a:fld>
            <a:endParaRPr lang="en-US"/>
          </a:p>
        </p:txBody>
      </p:sp>
      <p:sp>
        <p:nvSpPr>
          <p:cNvPr id="5" name="Text Placeholder 4">
            <a:extLst>
              <a:ext uri="{FF2B5EF4-FFF2-40B4-BE49-F238E27FC236}">
                <a16:creationId xmlns:a16="http://schemas.microsoft.com/office/drawing/2014/main" id="{DABBA43D-8D00-4EDB-B803-D1EEE6CE2CB5}"/>
              </a:ext>
            </a:extLst>
          </p:cNvPr>
          <p:cNvSpPr>
            <a:spLocks noGrp="1"/>
          </p:cNvSpPr>
          <p:nvPr>
            <p:ph type="body" sz="quarter" idx="11"/>
          </p:nvPr>
        </p:nvSpPr>
        <p:spPr>
          <a:xfrm>
            <a:off x="284126" y="1714500"/>
            <a:ext cx="5049180" cy="4286250"/>
          </a:xfrm>
        </p:spPr>
        <p:txBody>
          <a:bodyPr/>
          <a:lstStyle>
            <a:lvl1pPr>
              <a:lnSpc>
                <a:spcPct val="110000"/>
              </a:lnSpc>
              <a:spcBef>
                <a:spcPts val="0"/>
              </a:spcBef>
              <a:defRPr>
                <a:solidFill>
                  <a:schemeClr val="tx1"/>
                </a:solidFill>
              </a:defRPr>
            </a:lvl1pPr>
            <a:lvl2pPr>
              <a:lnSpc>
                <a:spcPct val="110000"/>
              </a:lnSpc>
              <a:spcBef>
                <a:spcPts val="0"/>
              </a:spcBef>
              <a:defRPr>
                <a:solidFill>
                  <a:schemeClr val="tx1"/>
                </a:solidFill>
              </a:defRPr>
            </a:lvl2pPr>
            <a:lvl3pPr>
              <a:lnSpc>
                <a:spcPct val="110000"/>
              </a:lnSpc>
              <a:spcBef>
                <a:spcPts val="0"/>
              </a:spcBef>
              <a:defRPr>
                <a:solidFill>
                  <a:schemeClr val="tx1"/>
                </a:solidFill>
              </a:defRPr>
            </a:lvl3pPr>
            <a:lvl4pPr>
              <a:lnSpc>
                <a:spcPct val="110000"/>
              </a:lnSpc>
              <a:spcBef>
                <a:spcPts val="0"/>
              </a:spcBef>
              <a:defRPr>
                <a:solidFill>
                  <a:schemeClr val="tx1"/>
                </a:solidFill>
              </a:defRPr>
            </a:lvl4pPr>
            <a:lvl5pPr>
              <a:lnSpc>
                <a:spcPct val="110000"/>
              </a:lnSpc>
              <a:spcBef>
                <a:spcPts val="0"/>
              </a:spcBef>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4">
            <a:extLst>
              <a:ext uri="{FF2B5EF4-FFF2-40B4-BE49-F238E27FC236}">
                <a16:creationId xmlns:a16="http://schemas.microsoft.com/office/drawing/2014/main" id="{D32DCE7C-29C5-BC86-B154-7DD0C4F0553A}"/>
              </a:ext>
            </a:extLst>
          </p:cNvPr>
          <p:cNvSpPr>
            <a:spLocks noGrp="1"/>
          </p:cNvSpPr>
          <p:nvPr>
            <p:ph type="body" sz="quarter" idx="12"/>
          </p:nvPr>
        </p:nvSpPr>
        <p:spPr>
          <a:xfrm>
            <a:off x="6380919" y="1714500"/>
            <a:ext cx="5047593" cy="4286250"/>
          </a:xfrm>
        </p:spPr>
        <p:txBody>
          <a:bodyPr/>
          <a:lstStyle>
            <a:lvl1pPr>
              <a:lnSpc>
                <a:spcPct val="110000"/>
              </a:lnSpc>
              <a:spcBef>
                <a:spcPts val="0"/>
              </a:spcBef>
              <a:defRPr>
                <a:solidFill>
                  <a:schemeClr val="tx1"/>
                </a:solidFill>
              </a:defRPr>
            </a:lvl1pPr>
            <a:lvl2pPr>
              <a:lnSpc>
                <a:spcPct val="110000"/>
              </a:lnSpc>
              <a:spcBef>
                <a:spcPts val="0"/>
              </a:spcBef>
              <a:defRPr>
                <a:solidFill>
                  <a:schemeClr val="tx1"/>
                </a:solidFill>
              </a:defRPr>
            </a:lvl2pPr>
            <a:lvl3pPr>
              <a:lnSpc>
                <a:spcPct val="110000"/>
              </a:lnSpc>
              <a:spcBef>
                <a:spcPts val="0"/>
              </a:spcBef>
              <a:defRPr>
                <a:solidFill>
                  <a:schemeClr val="tx1"/>
                </a:solidFill>
              </a:defRPr>
            </a:lvl3pPr>
            <a:lvl4pPr>
              <a:lnSpc>
                <a:spcPct val="110000"/>
              </a:lnSpc>
              <a:spcBef>
                <a:spcPts val="0"/>
              </a:spcBef>
              <a:defRPr>
                <a:solidFill>
                  <a:schemeClr val="tx1"/>
                </a:solidFill>
              </a:defRPr>
            </a:lvl4pPr>
            <a:lvl5pPr>
              <a:lnSpc>
                <a:spcPct val="110000"/>
              </a:lnSpc>
              <a:spcBef>
                <a:spcPts val="0"/>
              </a:spcBef>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Footer Placeholder 3">
            <a:extLst>
              <a:ext uri="{FF2B5EF4-FFF2-40B4-BE49-F238E27FC236}">
                <a16:creationId xmlns:a16="http://schemas.microsoft.com/office/drawing/2014/main" id="{91A0F4B3-D63C-0D8F-2804-F97776F90E4E}"/>
              </a:ext>
            </a:extLst>
          </p:cNvPr>
          <p:cNvSpPr>
            <a:spLocks noGrp="1"/>
          </p:cNvSpPr>
          <p:nvPr>
            <p:ph type="ftr" sz="quarter" idx="13"/>
          </p:nvPr>
        </p:nvSpPr>
        <p:spPr/>
        <p:txBody>
          <a:bodyPr/>
          <a:lstStyle/>
          <a:p>
            <a:endParaRPr lang="en-US"/>
          </a:p>
        </p:txBody>
      </p:sp>
    </p:spTree>
    <p:extLst>
      <p:ext uri="{BB962C8B-B14F-4D97-AF65-F5344CB8AC3E}">
        <p14:creationId xmlns:p14="http://schemas.microsoft.com/office/powerpoint/2010/main" val="36690825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oxes, 4 stacked, small titl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D740D-848C-40A7-AB96-E7B74E0A800D}"/>
              </a:ext>
            </a:extLst>
          </p:cNvPr>
          <p:cNvSpPr>
            <a:spLocks noGrp="1"/>
          </p:cNvSpPr>
          <p:nvPr>
            <p:ph type="title"/>
          </p:nvPr>
        </p:nvSpPr>
        <p:spPr>
          <a:xfrm>
            <a:off x="287300" y="855663"/>
            <a:ext cx="2857128" cy="1138428"/>
          </a:xfrm>
        </p:spPr>
        <p:txBody>
          <a:bodyPr/>
          <a:lstStyle>
            <a:lvl1pPr>
              <a:lnSpc>
                <a:spcPct val="110000"/>
              </a:lnSpc>
              <a:defRPr sz="1800">
                <a:solidFill>
                  <a:schemeClr val="tx2"/>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87DA3BD0-C0A1-6ADF-602A-13E61E27711F}"/>
              </a:ext>
            </a:extLst>
          </p:cNvPr>
          <p:cNvSpPr>
            <a:spLocks noGrp="1"/>
          </p:cNvSpPr>
          <p:nvPr>
            <p:ph type="sldNum" sz="quarter" idx="10"/>
          </p:nvPr>
        </p:nvSpPr>
        <p:spPr>
          <a:xfrm>
            <a:off x="11776446" y="6448424"/>
            <a:ext cx="128254" cy="127001"/>
          </a:xfrm>
          <a:prstGeom prst="rect">
            <a:avLst/>
          </a:prstGeom>
        </p:spPr>
        <p:txBody>
          <a:bodyPr/>
          <a:lstStyle/>
          <a:p>
            <a:fld id="{86CB4B4D-7CA3-9044-876B-883B54F8677D}" type="slidenum">
              <a:rPr lang="en-US" smtClean="0"/>
              <a:t>‹Nº›</a:t>
            </a:fld>
            <a:endParaRPr lang="en-US"/>
          </a:p>
        </p:txBody>
      </p:sp>
      <p:sp>
        <p:nvSpPr>
          <p:cNvPr id="10" name="Text Placeholder 9">
            <a:extLst>
              <a:ext uri="{FF2B5EF4-FFF2-40B4-BE49-F238E27FC236}">
                <a16:creationId xmlns:a16="http://schemas.microsoft.com/office/drawing/2014/main" id="{793A9C8C-F98C-5899-BE8B-D1A544D66C6A}"/>
              </a:ext>
            </a:extLst>
          </p:cNvPr>
          <p:cNvSpPr>
            <a:spLocks noGrp="1"/>
          </p:cNvSpPr>
          <p:nvPr>
            <p:ph type="body" sz="quarter" idx="16"/>
          </p:nvPr>
        </p:nvSpPr>
        <p:spPr>
          <a:xfrm>
            <a:off x="6380919" y="284957"/>
            <a:ext cx="2476178" cy="2572544"/>
          </a:xfrm>
        </p:spPr>
        <p:txBody>
          <a:bodyPr/>
          <a:lstStyle>
            <a:lvl1pPr>
              <a:lnSpc>
                <a:spcPct val="110000"/>
              </a:lnSpc>
              <a:spcBef>
                <a:spcPts val="0"/>
              </a:spcBef>
              <a:defRPr sz="1400" b="0" i="0">
                <a:solidFill>
                  <a:schemeClr val="tx1"/>
                </a:solidFill>
                <a:latin typeface="IBM Plex Sans Light" panose="020B0403050203000203" pitchFamily="34" charset="0"/>
              </a:defRPr>
            </a:lvl1pPr>
            <a:lvl2pPr marL="127990" indent="-127990">
              <a:lnSpc>
                <a:spcPct val="110000"/>
              </a:lnSpc>
              <a:spcBef>
                <a:spcPts val="0"/>
              </a:spcBef>
              <a:defRPr sz="1400" b="0" i="0">
                <a:solidFill>
                  <a:schemeClr val="tx1"/>
                </a:solidFill>
                <a:latin typeface="IBM Plex Sans Light" panose="020B0403050203000203" pitchFamily="34" charset="0"/>
              </a:defRPr>
            </a:lvl2pPr>
            <a:lvl3pPr marL="255981" indent="-127990">
              <a:lnSpc>
                <a:spcPct val="110000"/>
              </a:lnSpc>
              <a:spcBef>
                <a:spcPts val="0"/>
              </a:spcBef>
              <a:defRPr sz="1400" b="0" i="0">
                <a:solidFill>
                  <a:schemeClr val="tx1"/>
                </a:solidFill>
                <a:latin typeface="IBM Plex Sans Light" panose="020B0403050203000203" pitchFamily="34" charset="0"/>
              </a:defRPr>
            </a:lvl3pPr>
            <a:lvl4pPr marL="383971" indent="-127990">
              <a:lnSpc>
                <a:spcPct val="110000"/>
              </a:lnSpc>
              <a:spcBef>
                <a:spcPts val="0"/>
              </a:spcBef>
              <a:defRPr sz="1400" b="0" i="0">
                <a:solidFill>
                  <a:schemeClr val="tx1"/>
                </a:solidFill>
                <a:latin typeface="IBM Plex Sans Light" panose="020B0403050203000203" pitchFamily="34" charset="0"/>
              </a:defRPr>
            </a:lvl4pPr>
            <a:lvl5pPr>
              <a:lnSpc>
                <a:spcPct val="110000"/>
              </a:lnSpc>
              <a:spcBef>
                <a:spcPts val="0"/>
              </a:spcBef>
              <a:defRPr sz="1400" b="0" i="0">
                <a:solidFill>
                  <a:schemeClr val="tx1"/>
                </a:solidFill>
                <a:latin typeface="IBM Plex Sans Light" panose="020B04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Text Placeholder 12">
            <a:extLst>
              <a:ext uri="{FF2B5EF4-FFF2-40B4-BE49-F238E27FC236}">
                <a16:creationId xmlns:a16="http://schemas.microsoft.com/office/drawing/2014/main" id="{2A62B128-D226-0D9B-89EC-51AFD07F30CF}"/>
              </a:ext>
            </a:extLst>
          </p:cNvPr>
          <p:cNvSpPr>
            <a:spLocks noGrp="1"/>
          </p:cNvSpPr>
          <p:nvPr>
            <p:ph type="body" sz="quarter" idx="17"/>
          </p:nvPr>
        </p:nvSpPr>
        <p:spPr>
          <a:xfrm>
            <a:off x="9428522" y="284957"/>
            <a:ext cx="2479352" cy="2572544"/>
          </a:xfrm>
        </p:spPr>
        <p:txBody>
          <a:bodyPr/>
          <a:lstStyle>
            <a:lvl1pPr>
              <a:lnSpc>
                <a:spcPct val="110000"/>
              </a:lnSpc>
              <a:spcBef>
                <a:spcPts val="0"/>
              </a:spcBef>
              <a:defRPr sz="1400" b="0" i="0">
                <a:solidFill>
                  <a:schemeClr val="tx1"/>
                </a:solidFill>
                <a:latin typeface="IBM Plex Sans Light" panose="020B0403050203000203" pitchFamily="34" charset="0"/>
              </a:defRPr>
            </a:lvl1pPr>
            <a:lvl2pPr marL="127990" indent="-127990">
              <a:lnSpc>
                <a:spcPct val="110000"/>
              </a:lnSpc>
              <a:spcBef>
                <a:spcPts val="0"/>
              </a:spcBef>
              <a:defRPr sz="1400" b="0" i="0">
                <a:solidFill>
                  <a:schemeClr val="tx1"/>
                </a:solidFill>
                <a:latin typeface="IBM Plex Sans Light" panose="020B0403050203000203" pitchFamily="34" charset="0"/>
              </a:defRPr>
            </a:lvl2pPr>
            <a:lvl3pPr marL="255981" indent="-127990">
              <a:lnSpc>
                <a:spcPct val="110000"/>
              </a:lnSpc>
              <a:spcBef>
                <a:spcPts val="0"/>
              </a:spcBef>
              <a:defRPr sz="1400" b="0" i="0">
                <a:solidFill>
                  <a:schemeClr val="tx1"/>
                </a:solidFill>
                <a:latin typeface="IBM Plex Sans Light" panose="020B0403050203000203" pitchFamily="34" charset="0"/>
              </a:defRPr>
            </a:lvl3pPr>
            <a:lvl4pPr marL="383971" indent="-127990">
              <a:lnSpc>
                <a:spcPct val="110000"/>
              </a:lnSpc>
              <a:spcBef>
                <a:spcPts val="0"/>
              </a:spcBef>
              <a:defRPr sz="1400" b="0" i="0">
                <a:solidFill>
                  <a:schemeClr val="tx1"/>
                </a:solidFill>
                <a:latin typeface="IBM Plex Sans Light" panose="020B0403050203000203" pitchFamily="34" charset="0"/>
              </a:defRPr>
            </a:lvl4pPr>
            <a:lvl5pPr>
              <a:lnSpc>
                <a:spcPct val="110000"/>
              </a:lnSpc>
              <a:spcBef>
                <a:spcPts val="0"/>
              </a:spcBef>
              <a:defRPr sz="1400" b="0" i="0">
                <a:solidFill>
                  <a:schemeClr val="tx1"/>
                </a:solidFill>
                <a:latin typeface="IBM Plex Sans Light" panose="020B04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A5DD5CF1-28D6-74AF-B345-5911CB10D454}"/>
              </a:ext>
            </a:extLst>
          </p:cNvPr>
          <p:cNvSpPr>
            <a:spLocks noGrp="1"/>
          </p:cNvSpPr>
          <p:nvPr>
            <p:ph type="body" sz="quarter" idx="18"/>
          </p:nvPr>
        </p:nvSpPr>
        <p:spPr>
          <a:xfrm>
            <a:off x="6380919" y="3333750"/>
            <a:ext cx="2476178" cy="2476500"/>
          </a:xfrm>
        </p:spPr>
        <p:txBody>
          <a:bodyPr/>
          <a:lstStyle>
            <a:lvl1pPr>
              <a:lnSpc>
                <a:spcPct val="110000"/>
              </a:lnSpc>
              <a:spcBef>
                <a:spcPts val="0"/>
              </a:spcBef>
              <a:defRPr sz="1400" b="0" i="0">
                <a:solidFill>
                  <a:schemeClr val="tx1"/>
                </a:solidFill>
                <a:latin typeface="IBM Plex Sans Light" panose="020B0403050203000203" pitchFamily="34" charset="0"/>
              </a:defRPr>
            </a:lvl1pPr>
            <a:lvl2pPr marL="127990" indent="-127990">
              <a:lnSpc>
                <a:spcPct val="110000"/>
              </a:lnSpc>
              <a:spcBef>
                <a:spcPts val="0"/>
              </a:spcBef>
              <a:defRPr sz="1400" b="0" i="0">
                <a:solidFill>
                  <a:schemeClr val="tx1"/>
                </a:solidFill>
                <a:latin typeface="IBM Plex Sans Light" panose="020B0403050203000203" pitchFamily="34" charset="0"/>
              </a:defRPr>
            </a:lvl2pPr>
            <a:lvl3pPr marL="255981" indent="-127990">
              <a:lnSpc>
                <a:spcPct val="110000"/>
              </a:lnSpc>
              <a:spcBef>
                <a:spcPts val="0"/>
              </a:spcBef>
              <a:defRPr sz="1400" b="0" i="0">
                <a:solidFill>
                  <a:schemeClr val="tx1"/>
                </a:solidFill>
                <a:latin typeface="IBM Plex Sans Light" panose="020B0403050203000203" pitchFamily="34" charset="0"/>
              </a:defRPr>
            </a:lvl3pPr>
            <a:lvl4pPr marL="383971" indent="-127990">
              <a:lnSpc>
                <a:spcPct val="110000"/>
              </a:lnSpc>
              <a:spcBef>
                <a:spcPts val="0"/>
              </a:spcBef>
              <a:defRPr sz="1400" b="0" i="0">
                <a:solidFill>
                  <a:schemeClr val="tx1"/>
                </a:solidFill>
                <a:latin typeface="IBM Plex Sans Light" panose="020B0403050203000203" pitchFamily="34" charset="0"/>
              </a:defRPr>
            </a:lvl4pPr>
            <a:lvl5pPr>
              <a:lnSpc>
                <a:spcPct val="110000"/>
              </a:lnSpc>
              <a:spcBef>
                <a:spcPts val="0"/>
              </a:spcBef>
              <a:defRPr sz="1400" b="0" i="0">
                <a:solidFill>
                  <a:schemeClr val="tx1"/>
                </a:solidFill>
                <a:latin typeface="IBM Plex Sans Light" panose="020B04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ext Placeholder 11">
            <a:extLst>
              <a:ext uri="{FF2B5EF4-FFF2-40B4-BE49-F238E27FC236}">
                <a16:creationId xmlns:a16="http://schemas.microsoft.com/office/drawing/2014/main" id="{67B1C684-915C-90D4-C69F-C24979A42EFC}"/>
              </a:ext>
            </a:extLst>
          </p:cNvPr>
          <p:cNvSpPr>
            <a:spLocks noGrp="1"/>
          </p:cNvSpPr>
          <p:nvPr>
            <p:ph type="body" sz="quarter" idx="19"/>
          </p:nvPr>
        </p:nvSpPr>
        <p:spPr>
          <a:xfrm>
            <a:off x="9428522" y="3333750"/>
            <a:ext cx="2476178" cy="2476500"/>
          </a:xfrm>
        </p:spPr>
        <p:txBody>
          <a:bodyPr/>
          <a:lstStyle>
            <a:lvl1pPr>
              <a:lnSpc>
                <a:spcPct val="110000"/>
              </a:lnSpc>
              <a:spcBef>
                <a:spcPts val="0"/>
              </a:spcBef>
              <a:defRPr sz="1400" b="0" i="0">
                <a:solidFill>
                  <a:schemeClr val="tx1"/>
                </a:solidFill>
                <a:latin typeface="IBM Plex Sans Light" panose="020B0403050203000203" pitchFamily="34" charset="0"/>
              </a:defRPr>
            </a:lvl1pPr>
            <a:lvl2pPr marL="127990" indent="-127990">
              <a:lnSpc>
                <a:spcPct val="110000"/>
              </a:lnSpc>
              <a:spcBef>
                <a:spcPts val="0"/>
              </a:spcBef>
              <a:defRPr sz="1400" b="0" i="0">
                <a:solidFill>
                  <a:schemeClr val="tx1"/>
                </a:solidFill>
                <a:latin typeface="IBM Plex Sans Light" panose="020B0403050203000203" pitchFamily="34" charset="0"/>
              </a:defRPr>
            </a:lvl2pPr>
            <a:lvl3pPr marL="255981" indent="-127990">
              <a:lnSpc>
                <a:spcPct val="110000"/>
              </a:lnSpc>
              <a:spcBef>
                <a:spcPts val="0"/>
              </a:spcBef>
              <a:defRPr sz="1400" b="0" i="0">
                <a:solidFill>
                  <a:schemeClr val="tx1"/>
                </a:solidFill>
                <a:latin typeface="IBM Plex Sans Light" panose="020B0403050203000203" pitchFamily="34" charset="0"/>
              </a:defRPr>
            </a:lvl3pPr>
            <a:lvl4pPr marL="383971" indent="-127990">
              <a:lnSpc>
                <a:spcPct val="110000"/>
              </a:lnSpc>
              <a:spcBef>
                <a:spcPts val="0"/>
              </a:spcBef>
              <a:defRPr sz="1400" b="0" i="0">
                <a:solidFill>
                  <a:schemeClr val="tx1"/>
                </a:solidFill>
                <a:latin typeface="IBM Plex Sans Light" panose="020B0403050203000203" pitchFamily="34" charset="0"/>
              </a:defRPr>
            </a:lvl4pPr>
            <a:lvl5pPr>
              <a:lnSpc>
                <a:spcPct val="110000"/>
              </a:lnSpc>
              <a:spcBef>
                <a:spcPts val="0"/>
              </a:spcBef>
              <a:defRPr sz="1400" b="0" i="0">
                <a:solidFill>
                  <a:schemeClr val="tx1"/>
                </a:solidFill>
                <a:latin typeface="IBM Plex Sans Light" panose="020B04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Footer Placeholder 3">
            <a:extLst>
              <a:ext uri="{FF2B5EF4-FFF2-40B4-BE49-F238E27FC236}">
                <a16:creationId xmlns:a16="http://schemas.microsoft.com/office/drawing/2014/main" id="{CAD46B95-CF19-9C3F-1691-68ABF62095BE}"/>
              </a:ext>
            </a:extLst>
          </p:cNvPr>
          <p:cNvSpPr>
            <a:spLocks noGrp="1"/>
          </p:cNvSpPr>
          <p:nvPr>
            <p:ph type="ftr" sz="quarter" idx="20"/>
          </p:nvPr>
        </p:nvSpPr>
        <p:spPr>
          <a:xfrm>
            <a:off x="284125" y="6381750"/>
            <a:ext cx="2477765" cy="190500"/>
          </a:xfrm>
          <a:prstGeom prst="rect">
            <a:avLst/>
          </a:prstGeom>
        </p:spPr>
        <p:txBody>
          <a:bodyPr/>
          <a:lstStyle/>
          <a:p>
            <a:r>
              <a:rPr lang="en-US"/>
              <a:t>Data fabric </a:t>
            </a:r>
          </a:p>
        </p:txBody>
      </p:sp>
      <p:sp>
        <p:nvSpPr>
          <p:cNvPr id="7" name="Text Placeholder 6">
            <a:extLst>
              <a:ext uri="{FF2B5EF4-FFF2-40B4-BE49-F238E27FC236}">
                <a16:creationId xmlns:a16="http://schemas.microsoft.com/office/drawing/2014/main" id="{E29EF9E2-1551-8357-22BD-8C43EF5EBE34}"/>
              </a:ext>
            </a:extLst>
          </p:cNvPr>
          <p:cNvSpPr>
            <a:spLocks noGrp="1"/>
          </p:cNvSpPr>
          <p:nvPr>
            <p:ph type="body" sz="quarter" idx="21"/>
          </p:nvPr>
        </p:nvSpPr>
        <p:spPr>
          <a:xfrm>
            <a:off x="284126" y="284956"/>
            <a:ext cx="2477765" cy="570706"/>
          </a:xfrm>
        </p:spPr>
        <p:txBody>
          <a:bodyPr/>
          <a:lstStyle>
            <a:lvl1pPr>
              <a:defRPr sz="1400">
                <a:solidFill>
                  <a:schemeClr val="tx2"/>
                </a:solidFill>
              </a:defRPr>
            </a:lvl1pPr>
          </a:lstStyle>
          <a:p>
            <a:pPr lvl="0"/>
            <a:r>
              <a:rPr lang="en-US"/>
              <a:t>Click to edit Master text styles</a:t>
            </a:r>
          </a:p>
        </p:txBody>
      </p:sp>
    </p:spTree>
    <p:extLst>
      <p:ext uri="{BB962C8B-B14F-4D97-AF65-F5344CB8AC3E}">
        <p14:creationId xmlns:p14="http://schemas.microsoft.com/office/powerpoint/2010/main" val="219304672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1" y="1714500"/>
            <a:ext cx="2476500" cy="3048000"/>
          </a:xfrm>
        </p:spPr>
        <p:txBody>
          <a:bodyPr tIns="228600">
            <a:noAutofit/>
          </a:bodyPr>
          <a:lstStyle/>
          <a:p>
            <a:r>
              <a:rPr lang="en-US" dirty="0"/>
              <a:t>Click to edit Master title style</a:t>
            </a:r>
          </a:p>
        </p:txBody>
      </p:sp>
      <p:sp>
        <p:nvSpPr>
          <p:cNvPr id="5" name="Text Placeholder 4"/>
          <p:cNvSpPr>
            <a:spLocks noGrp="1"/>
          </p:cNvSpPr>
          <p:nvPr>
            <p:ph type="body" sz="quarter" idx="11"/>
          </p:nvPr>
        </p:nvSpPr>
        <p:spPr>
          <a:xfrm>
            <a:off x="381001" y="220980"/>
            <a:ext cx="2476500" cy="685800"/>
          </a:xfrm>
        </p:spPr>
        <p:txBody>
          <a:bodyPr tIns="0">
            <a:noAutofit/>
          </a:bodyPr>
          <a:lstStyle>
            <a:lvl1pPr>
              <a:defRPr sz="1333">
                <a:solidFill>
                  <a:schemeClr val="accent1"/>
                </a:solidFill>
              </a:defRPr>
            </a:lvl1pPr>
            <a:lvl2pPr>
              <a:defRPr sz="1333">
                <a:solidFill>
                  <a:schemeClr val="accent1"/>
                </a:solidFill>
              </a:defRPr>
            </a:lvl2pPr>
            <a:lvl3pPr>
              <a:defRPr sz="1333">
                <a:solidFill>
                  <a:schemeClr val="accent1"/>
                </a:solidFill>
              </a:defRPr>
            </a:lvl3pPr>
            <a:lvl4pPr>
              <a:defRPr sz="1333">
                <a:solidFill>
                  <a:schemeClr val="accent1"/>
                </a:solidFill>
              </a:defRPr>
            </a:lvl4pPr>
          </a:lstStyle>
          <a:p>
            <a:pPr lvl="0"/>
            <a:r>
              <a:rPr lang="en-US" dirty="0"/>
              <a:t>Click to edit Master text styles</a:t>
            </a:r>
          </a:p>
        </p:txBody>
      </p:sp>
      <p:sp>
        <p:nvSpPr>
          <p:cNvPr id="13" name="Text Placeholder 23"/>
          <p:cNvSpPr>
            <a:spLocks noGrp="1"/>
          </p:cNvSpPr>
          <p:nvPr>
            <p:ph type="body" sz="quarter" idx="14" hasCustomPrompt="1"/>
          </p:nvPr>
        </p:nvSpPr>
        <p:spPr>
          <a:xfrm>
            <a:off x="381002" y="6096001"/>
            <a:ext cx="2514601" cy="403860"/>
          </a:xfrm>
        </p:spPr>
        <p:txBody>
          <a:bodyPr tIns="0" anchor="b"/>
          <a:lstStyle>
            <a:lvl1pPr>
              <a:defRPr sz="667" b="0">
                <a:solidFill>
                  <a:schemeClr val="bg2">
                    <a:alpha val="70000"/>
                  </a:schemeClr>
                </a:solidFill>
              </a:defRPr>
            </a:lvl1pPr>
            <a:lvl2pPr>
              <a:defRPr sz="751"/>
            </a:lvl2pPr>
            <a:lvl3pPr>
              <a:defRPr sz="751"/>
            </a:lvl3pPr>
            <a:lvl4pPr>
              <a:defRPr sz="751"/>
            </a:lvl4pPr>
            <a:lvl5pPr>
              <a:defRPr sz="751"/>
            </a:lvl5pPr>
          </a:lstStyle>
          <a:p>
            <a:pPr lvl="0"/>
            <a:r>
              <a:rPr lang="en-US" dirty="0"/>
              <a:t>Source: Edit source here</a:t>
            </a:r>
          </a:p>
        </p:txBody>
      </p:sp>
    </p:spTree>
    <p:extLst>
      <p:ext uri="{BB962C8B-B14F-4D97-AF65-F5344CB8AC3E}">
        <p14:creationId xmlns:p14="http://schemas.microsoft.com/office/powerpoint/2010/main" val="2041481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6BC74F22-F829-4863-9DA4-DF01AB3568F2}" type="datetimeFigureOut">
              <a:rPr lang="en-US" smtClean="0"/>
              <a:t>8/29/23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3379385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6BC74F22-F829-4863-9DA4-DF01AB3568F2}" type="datetimeFigureOut">
              <a:rPr lang="en-US" smtClean="0"/>
              <a:t>8/29/23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244140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p:cNvSpPr>
            <a:spLocks noGrp="1"/>
          </p:cNvSpPr>
          <p:nvPr>
            <p:ph type="dt" sz="half" idx="10"/>
          </p:nvPr>
        </p:nvSpPr>
        <p:spPr/>
        <p:txBody>
          <a:bodyPr/>
          <a:lstStyle/>
          <a:p>
            <a:fld id="{6BC74F22-F829-4863-9DA4-DF01AB3568F2}" type="datetimeFigureOut">
              <a:rPr lang="en-US" smtClean="0"/>
              <a:t>8/29/23</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3299019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p:cNvSpPr>
            <a:spLocks noGrp="1"/>
          </p:cNvSpPr>
          <p:nvPr>
            <p:ph type="dt" sz="half" idx="10"/>
          </p:nvPr>
        </p:nvSpPr>
        <p:spPr/>
        <p:txBody>
          <a:bodyPr/>
          <a:lstStyle/>
          <a:p>
            <a:fld id="{6BC74F22-F829-4863-9DA4-DF01AB3568F2}" type="datetimeFigureOut">
              <a:rPr lang="en-US" smtClean="0"/>
              <a:t>8/29/23</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2536423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fecha 2"/>
          <p:cNvSpPr>
            <a:spLocks noGrp="1"/>
          </p:cNvSpPr>
          <p:nvPr>
            <p:ph type="dt" sz="half" idx="10"/>
          </p:nvPr>
        </p:nvSpPr>
        <p:spPr/>
        <p:txBody>
          <a:bodyPr/>
          <a:lstStyle/>
          <a:p>
            <a:fld id="{6BC74F22-F829-4863-9DA4-DF01AB3568F2}" type="datetimeFigureOut">
              <a:rPr lang="en-US" smtClean="0"/>
              <a:t>8/29/23</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2977441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BC74F22-F829-4863-9DA4-DF01AB3568F2}" type="datetimeFigureOut">
              <a:rPr lang="en-US" smtClean="0"/>
              <a:t>8/29/23</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2599921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6BC74F22-F829-4863-9DA4-DF01AB3568F2}" type="datetimeFigureOut">
              <a:rPr lang="en-US" smtClean="0"/>
              <a:t>8/29/23</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4220263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6BC74F22-F829-4863-9DA4-DF01AB3568F2}" type="datetimeFigureOut">
              <a:rPr lang="en-US" smtClean="0"/>
              <a:t>8/29/23</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942E403-7DCF-4B7D-92F7-86166B09AE89}" type="slidenum">
              <a:rPr lang="en-US" smtClean="0"/>
              <a:t>‹Nº›</a:t>
            </a:fld>
            <a:endParaRPr lang="en-US"/>
          </a:p>
        </p:txBody>
      </p:sp>
    </p:spTree>
    <p:extLst>
      <p:ext uri="{BB962C8B-B14F-4D97-AF65-F5344CB8AC3E}">
        <p14:creationId xmlns:p14="http://schemas.microsoft.com/office/powerpoint/2010/main" val="3093548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74F22-F829-4863-9DA4-DF01AB3568F2}" type="datetimeFigureOut">
              <a:rPr lang="en-US" smtClean="0"/>
              <a:t>8/29/23</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42E403-7DCF-4B7D-92F7-86166B09AE89}" type="slidenum">
              <a:rPr lang="en-US" smtClean="0"/>
              <a:t>‹Nº›</a:t>
            </a:fld>
            <a:endParaRPr lang="en-US"/>
          </a:p>
        </p:txBody>
      </p:sp>
    </p:spTree>
    <p:extLst>
      <p:ext uri="{BB962C8B-B14F-4D97-AF65-F5344CB8AC3E}">
        <p14:creationId xmlns:p14="http://schemas.microsoft.com/office/powerpoint/2010/main" val="14138325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jpg"/><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1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jpg"/><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jpg"/><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hemeOverride" Target="../theme/themeOverride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5.xml"/><Relationship Id="rId1" Type="http://schemas.openxmlformats.org/officeDocument/2006/relationships/themeOverride" Target="../theme/themeOverride13.xml"/><Relationship Id="rId4" Type="http://schemas.openxmlformats.org/officeDocument/2006/relationships/image" Target="../media/image28.jp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6.xml"/><Relationship Id="rId1" Type="http://schemas.openxmlformats.org/officeDocument/2006/relationships/themeOverride" Target="../theme/themeOverride1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1.jp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notesSlide" Target="../notesSlides/notesSlide5.xml"/><Relationship Id="rId7" Type="http://schemas.openxmlformats.org/officeDocument/2006/relationships/diagramQuickStyle" Target="../diagrams/quickStyle1.xml"/><Relationship Id="rId2" Type="http://schemas.openxmlformats.org/officeDocument/2006/relationships/slideLayout" Target="../slideLayouts/slideLayout17.xml"/><Relationship Id="rId1" Type="http://schemas.openxmlformats.org/officeDocument/2006/relationships/themeOverride" Target="../theme/themeOverride16.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jpg"/><Relationship Id="rId9" Type="http://schemas.microsoft.com/office/2007/relationships/diagramDrawing" Target="../diagrams/drawing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8.xml"/><Relationship Id="rId1" Type="http://schemas.openxmlformats.org/officeDocument/2006/relationships/themeOverride" Target="../theme/themeOverride17.xml"/><Relationship Id="rId5" Type="http://schemas.openxmlformats.org/officeDocument/2006/relationships/image" Target="../media/image31.emf"/><Relationship Id="rId4" Type="http://schemas.openxmlformats.org/officeDocument/2006/relationships/image" Target="../media/image1.jpg"/></Relationships>
</file>

<file path=ppt/slides/_rels/slide1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notesSlide" Target="../notesSlides/notesSlide7.xml"/><Relationship Id="rId7" Type="http://schemas.openxmlformats.org/officeDocument/2006/relationships/hyperlink" Target="https://www.ibm.com/case-studies/governmentofodisha" TargetMode="External"/><Relationship Id="rId2" Type="http://schemas.openxmlformats.org/officeDocument/2006/relationships/slideLayout" Target="../slideLayouts/slideLayout19.xml"/><Relationship Id="rId1" Type="http://schemas.openxmlformats.org/officeDocument/2006/relationships/themeOverride" Target="../theme/themeOverride18.xml"/><Relationship Id="rId6" Type="http://schemas.openxmlformats.org/officeDocument/2006/relationships/image" Target="../media/image33.svg"/><Relationship Id="rId11" Type="http://schemas.openxmlformats.org/officeDocument/2006/relationships/image" Target="../media/image37.png"/><Relationship Id="rId5" Type="http://schemas.openxmlformats.org/officeDocument/2006/relationships/image" Target="../media/image32.png"/><Relationship Id="rId10" Type="http://schemas.openxmlformats.org/officeDocument/2006/relationships/image" Target="../media/image36.png"/><Relationship Id="rId4" Type="http://schemas.openxmlformats.org/officeDocument/2006/relationships/image" Target="../media/image1.jpg"/><Relationship Id="rId9"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hyperlink" Target="mailto:isilva@co.ibm.com" TargetMode="External"/><Relationship Id="rId5" Type="http://schemas.openxmlformats.org/officeDocument/2006/relationships/image" Target="../media/image4.jp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5.xml"/><Relationship Id="rId1" Type="http://schemas.openxmlformats.org/officeDocument/2006/relationships/themeOverride" Target="../theme/themeOverride19.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4.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5.xml"/><Relationship Id="rId1" Type="http://schemas.openxmlformats.org/officeDocument/2006/relationships/themeOverride" Target="../theme/themeOverride21.xml"/><Relationship Id="rId5" Type="http://schemas.openxmlformats.org/officeDocument/2006/relationships/image" Target="../media/image40.jp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hemeOverride" Target="../theme/themeOverride2.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4.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hyperlink" Target="http://www.ibm.com/downloads/cas/GVAGA3JP"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www.idc.com/getdoc.jsp?containerId=US4" TargetMode="External"/><Relationship Id="rId3" Type="http://schemas.openxmlformats.org/officeDocument/2006/relationships/image" Target="../media/image1.jpg"/><Relationship Id="rId7" Type="http://schemas.openxmlformats.org/officeDocument/2006/relationships/image" Target="../media/image8.png"/><Relationship Id="rId2" Type="http://schemas.openxmlformats.org/officeDocument/2006/relationships/slideLayout" Target="../slideLayouts/slideLayout14.xml"/><Relationship Id="rId1" Type="http://schemas.openxmlformats.org/officeDocument/2006/relationships/themeOverride" Target="../theme/themeOverride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3.xml"/><Relationship Id="rId7" Type="http://schemas.openxmlformats.org/officeDocument/2006/relationships/image" Target="../media/image11.emf"/><Relationship Id="rId2" Type="http://schemas.openxmlformats.org/officeDocument/2006/relationships/slideLayout" Target="../slideLayouts/slideLayout12.xml"/><Relationship Id="rId1" Type="http://schemas.openxmlformats.org/officeDocument/2006/relationships/themeOverride" Target="../theme/themeOverride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sp>
        <p:nvSpPr>
          <p:cNvPr id="7" name="Rectángulo redondeado 6"/>
          <p:cNvSpPr/>
          <p:nvPr/>
        </p:nvSpPr>
        <p:spPr>
          <a:xfrm>
            <a:off x="5572301" y="4334691"/>
            <a:ext cx="6540137" cy="1288869"/>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ángulo redondeado 7"/>
          <p:cNvSpPr/>
          <p:nvPr/>
        </p:nvSpPr>
        <p:spPr>
          <a:xfrm>
            <a:off x="5800308" y="5418636"/>
            <a:ext cx="6084122" cy="1143634"/>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ctrTitle"/>
          </p:nvPr>
        </p:nvSpPr>
        <p:spPr>
          <a:xfrm>
            <a:off x="5945583" y="4334691"/>
            <a:ext cx="5320937" cy="888207"/>
          </a:xfrm>
        </p:spPr>
        <p:txBody>
          <a:bodyPr>
            <a:noAutofit/>
          </a:bodyPr>
          <a:lstStyle/>
          <a:p>
            <a:r>
              <a:rPr lang="en-US" sz="2000" b="0" i="0" u="none" strike="noStrike" dirty="0">
                <a:solidFill>
                  <a:schemeClr val="bg1"/>
                </a:solidFill>
                <a:effectLst/>
                <a:latin typeface="Arial" panose="020B0604020202020204" pitchFamily="34" charset="0"/>
              </a:rPr>
              <a:t>La </a:t>
            </a:r>
            <a:r>
              <a:rPr lang="en-US" sz="2000" b="0" i="0" u="none" strike="noStrike" dirty="0" err="1">
                <a:solidFill>
                  <a:schemeClr val="bg1"/>
                </a:solidFill>
                <a:effectLst/>
                <a:latin typeface="Arial" panose="020B0604020202020204" pitchFamily="34" charset="0"/>
              </a:rPr>
              <a:t>analítica</a:t>
            </a:r>
            <a:r>
              <a:rPr lang="en-US" sz="2000" b="0" i="0" u="none" strike="noStrike" dirty="0">
                <a:solidFill>
                  <a:schemeClr val="bg1"/>
                </a:solidFill>
                <a:effectLst/>
                <a:latin typeface="Arial" panose="020B0604020202020204" pitchFamily="34" charset="0"/>
              </a:rPr>
              <a:t> de </a:t>
            </a:r>
            <a:r>
              <a:rPr lang="en-US" sz="2000" b="0" i="0" u="none" strike="noStrike" dirty="0" err="1">
                <a:solidFill>
                  <a:schemeClr val="bg1"/>
                </a:solidFill>
                <a:effectLst/>
                <a:latin typeface="Arial" panose="020B0604020202020204" pitchFamily="34" charset="0"/>
              </a:rPr>
              <a:t>datos</a:t>
            </a:r>
            <a:r>
              <a:rPr lang="en-US" sz="2000" b="0" i="0" u="none" strike="noStrike" dirty="0">
                <a:solidFill>
                  <a:schemeClr val="bg1"/>
                </a:solidFill>
                <a:effectLst/>
                <a:latin typeface="Arial" panose="020B0604020202020204" pitchFamily="34" charset="0"/>
              </a:rPr>
              <a:t> y la </a:t>
            </a:r>
            <a:r>
              <a:rPr lang="en-US" sz="2000" b="0" i="0" u="none" strike="noStrike" dirty="0" err="1">
                <a:solidFill>
                  <a:schemeClr val="bg1"/>
                </a:solidFill>
                <a:effectLst/>
                <a:latin typeface="Arial" panose="020B0604020202020204" pitchFamily="34" charset="0"/>
              </a:rPr>
              <a:t>inteligencia</a:t>
            </a:r>
            <a:r>
              <a:rPr lang="en-US" sz="2000" b="0" i="0" u="none" strike="noStrike" dirty="0">
                <a:solidFill>
                  <a:schemeClr val="bg1"/>
                </a:solidFill>
                <a:effectLst/>
                <a:latin typeface="Arial" panose="020B0604020202020204" pitchFamily="34" charset="0"/>
              </a:rPr>
              <a:t> artificial </a:t>
            </a:r>
            <a:r>
              <a:rPr lang="en-US" sz="2000" b="0" i="0" u="none" strike="noStrike" dirty="0" err="1">
                <a:solidFill>
                  <a:schemeClr val="bg1"/>
                </a:solidFill>
                <a:effectLst/>
                <a:latin typeface="Arial" panose="020B0604020202020204" pitchFamily="34" charset="0"/>
              </a:rPr>
              <a:t>aplicada</a:t>
            </a:r>
            <a:r>
              <a:rPr lang="en-US" sz="2000" b="0" i="0" u="none" strike="noStrike" dirty="0">
                <a:solidFill>
                  <a:schemeClr val="bg1"/>
                </a:solidFill>
                <a:effectLst/>
                <a:latin typeface="Arial" panose="020B0604020202020204" pitchFamily="34" charset="0"/>
              </a:rPr>
              <a:t> a la </a:t>
            </a:r>
            <a:r>
              <a:rPr lang="en-US" sz="2000" b="0" i="0" u="none" strike="noStrike" dirty="0" err="1">
                <a:solidFill>
                  <a:schemeClr val="bg1"/>
                </a:solidFill>
                <a:effectLst/>
                <a:latin typeface="Arial" panose="020B0604020202020204" pitchFamily="34" charset="0"/>
              </a:rPr>
              <a:t>vigilancia</a:t>
            </a:r>
            <a:r>
              <a:rPr lang="en-US" sz="2000" b="0" i="0" u="none" strike="noStrike" dirty="0">
                <a:solidFill>
                  <a:schemeClr val="bg1"/>
                </a:solidFill>
                <a:effectLst/>
                <a:latin typeface="Arial" panose="020B0604020202020204" pitchFamily="34" charset="0"/>
              </a:rPr>
              <a:t> y control de </a:t>
            </a:r>
            <a:r>
              <a:rPr lang="en-US" sz="2000" b="0" i="0" u="none" strike="noStrike" dirty="0" err="1">
                <a:solidFill>
                  <a:schemeClr val="bg1"/>
                </a:solidFill>
                <a:effectLst/>
                <a:latin typeface="Arial" panose="020B0604020202020204" pitchFamily="34" charset="0"/>
              </a:rPr>
              <a:t>los</a:t>
            </a:r>
            <a:r>
              <a:rPr lang="en-US" sz="2000" b="0" i="0" u="none" strike="noStrike" dirty="0">
                <a:solidFill>
                  <a:schemeClr val="bg1"/>
                </a:solidFill>
                <a:effectLst/>
                <a:latin typeface="Arial" panose="020B0604020202020204" pitchFamily="34" charset="0"/>
              </a:rPr>
              <a:t> </a:t>
            </a:r>
            <a:r>
              <a:rPr lang="en-US" sz="2000" b="0" i="0" u="none" strike="noStrike" dirty="0" err="1">
                <a:solidFill>
                  <a:schemeClr val="bg1"/>
                </a:solidFill>
                <a:effectLst/>
                <a:latin typeface="Arial" panose="020B0604020202020204" pitchFamily="34" charset="0"/>
              </a:rPr>
              <a:t>recursos</a:t>
            </a:r>
            <a:r>
              <a:rPr lang="en-US" sz="2000" b="0" i="0" u="none" strike="noStrike" dirty="0">
                <a:solidFill>
                  <a:schemeClr val="bg1"/>
                </a:solidFill>
                <a:effectLst/>
                <a:latin typeface="Arial" panose="020B0604020202020204" pitchFamily="34" charset="0"/>
              </a:rPr>
              <a:t> </a:t>
            </a:r>
            <a:r>
              <a:rPr lang="en-US" sz="2000" b="0" i="0" u="none" strike="noStrike" dirty="0" err="1">
                <a:solidFill>
                  <a:schemeClr val="bg1"/>
                </a:solidFill>
                <a:effectLst/>
                <a:latin typeface="Arial" panose="020B0604020202020204" pitchFamily="34" charset="0"/>
              </a:rPr>
              <a:t>públicos</a:t>
            </a:r>
            <a:endParaRPr lang="en-US" sz="2000" dirty="0">
              <a:solidFill>
                <a:schemeClr val="bg1"/>
              </a:solidFill>
            </a:endParaRPr>
          </a:p>
        </p:txBody>
      </p:sp>
      <p:sp>
        <p:nvSpPr>
          <p:cNvPr id="3" name="Subtítulo 2"/>
          <p:cNvSpPr>
            <a:spLocks noGrp="1"/>
          </p:cNvSpPr>
          <p:nvPr>
            <p:ph type="subTitle" idx="1"/>
          </p:nvPr>
        </p:nvSpPr>
        <p:spPr>
          <a:xfrm>
            <a:off x="6438803" y="5458053"/>
            <a:ext cx="4807131" cy="1021123"/>
          </a:xfrm>
        </p:spPr>
        <p:txBody>
          <a:bodyPr>
            <a:normAutofit fontScale="92500" lnSpcReduction="20000"/>
          </a:bodyPr>
          <a:lstStyle/>
          <a:p>
            <a:r>
              <a:rPr lang="es-ES" sz="2000" dirty="0"/>
              <a:t>Sandra Chaves Hernández</a:t>
            </a:r>
          </a:p>
          <a:p>
            <a:r>
              <a:rPr lang="es-ES" sz="2000" dirty="0" err="1"/>
              <a:t>Lider</a:t>
            </a:r>
            <a:r>
              <a:rPr lang="es-ES" sz="2000" dirty="0"/>
              <a:t> </a:t>
            </a:r>
            <a:r>
              <a:rPr lang="es-ES" sz="2000" dirty="0" err="1"/>
              <a:t>Squad</a:t>
            </a:r>
            <a:r>
              <a:rPr lang="es-ES" sz="2000" dirty="0"/>
              <a:t> Multindustria</a:t>
            </a:r>
          </a:p>
          <a:p>
            <a:r>
              <a:rPr lang="es-ES" sz="2000" dirty="0"/>
              <a:t>IBM Colombia</a:t>
            </a:r>
            <a:endParaRPr lang="en-US" sz="2000" dirty="0"/>
          </a:p>
          <a:p>
            <a:endParaRPr lang="en-US" dirty="0"/>
          </a:p>
        </p:txBody>
      </p:sp>
    </p:spTree>
    <p:extLst>
      <p:ext uri="{BB962C8B-B14F-4D97-AF65-F5344CB8AC3E}">
        <p14:creationId xmlns:p14="http://schemas.microsoft.com/office/powerpoint/2010/main" val="1209038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p:nvPr/>
        </p:nvSpPr>
        <p:spPr>
          <a:xfrm>
            <a:off x="6096000" y="3632749"/>
            <a:ext cx="0" cy="1622612"/>
          </a:xfrm>
          <a:custGeom>
            <a:avLst/>
            <a:gdLst/>
            <a:ahLst/>
            <a:cxnLst/>
            <a:rect l="l" t="t" r="r" b="b"/>
            <a:pathLst>
              <a:path h="1838960">
                <a:moveTo>
                  <a:pt x="0" y="1838808"/>
                </a:moveTo>
                <a:lnTo>
                  <a:pt x="1" y="0"/>
                </a:lnTo>
              </a:path>
            </a:pathLst>
          </a:custGeom>
          <a:ln w="3421">
            <a:solidFill>
              <a:srgbClr val="000000"/>
            </a:solidFill>
          </a:ln>
        </p:spPr>
        <p:txBody>
          <a:bodyPr wrap="square" lIns="0" tIns="0" rIns="0" bIns="0" rtlCol="0"/>
          <a:lstStyle/>
          <a:p>
            <a:endParaRPr sz="1588"/>
          </a:p>
        </p:txBody>
      </p:sp>
      <p:sp>
        <p:nvSpPr>
          <p:cNvPr id="3" name="object 3"/>
          <p:cNvSpPr/>
          <p:nvPr/>
        </p:nvSpPr>
        <p:spPr>
          <a:xfrm>
            <a:off x="8269941" y="3632749"/>
            <a:ext cx="0" cy="1622612"/>
          </a:xfrm>
          <a:custGeom>
            <a:avLst/>
            <a:gdLst/>
            <a:ahLst/>
            <a:cxnLst/>
            <a:rect l="l" t="t" r="r" b="b"/>
            <a:pathLst>
              <a:path h="1838960">
                <a:moveTo>
                  <a:pt x="0" y="1838808"/>
                </a:moveTo>
                <a:lnTo>
                  <a:pt x="1" y="0"/>
                </a:lnTo>
              </a:path>
            </a:pathLst>
          </a:custGeom>
          <a:ln w="3421">
            <a:solidFill>
              <a:srgbClr val="000000"/>
            </a:solidFill>
          </a:ln>
        </p:spPr>
        <p:txBody>
          <a:bodyPr wrap="square" lIns="0" tIns="0" rIns="0" bIns="0" rtlCol="0"/>
          <a:lstStyle/>
          <a:p>
            <a:endParaRPr sz="1588"/>
          </a:p>
        </p:txBody>
      </p:sp>
      <p:sp>
        <p:nvSpPr>
          <p:cNvPr id="4" name="object 4"/>
          <p:cNvSpPr/>
          <p:nvPr/>
        </p:nvSpPr>
        <p:spPr>
          <a:xfrm>
            <a:off x="6293302" y="3423397"/>
            <a:ext cx="3933265" cy="0"/>
          </a:xfrm>
          <a:custGeom>
            <a:avLst/>
            <a:gdLst/>
            <a:ahLst/>
            <a:cxnLst/>
            <a:rect l="l" t="t" r="r" b="b"/>
            <a:pathLst>
              <a:path w="4457700">
                <a:moveTo>
                  <a:pt x="0" y="0"/>
                </a:moveTo>
                <a:lnTo>
                  <a:pt x="4457614" y="1"/>
                </a:lnTo>
              </a:path>
            </a:pathLst>
          </a:custGeom>
          <a:ln w="3425">
            <a:solidFill>
              <a:srgbClr val="000000"/>
            </a:solidFill>
          </a:ln>
        </p:spPr>
        <p:txBody>
          <a:bodyPr wrap="square" lIns="0" tIns="0" rIns="0" bIns="0" rtlCol="0"/>
          <a:lstStyle/>
          <a:p>
            <a:endParaRPr sz="1588"/>
          </a:p>
        </p:txBody>
      </p:sp>
      <p:sp>
        <p:nvSpPr>
          <p:cNvPr id="5" name="object 5"/>
          <p:cNvSpPr txBox="1">
            <a:spLocks noGrp="1"/>
          </p:cNvSpPr>
          <p:nvPr>
            <p:ph type="title"/>
          </p:nvPr>
        </p:nvSpPr>
        <p:spPr>
          <a:xfrm>
            <a:off x="1910827" y="1155740"/>
            <a:ext cx="7930403" cy="1140395"/>
          </a:xfrm>
          <a:prstGeom prst="rect">
            <a:avLst/>
          </a:prstGeom>
        </p:spPr>
        <p:txBody>
          <a:bodyPr vert="horz" wrap="square" lIns="0" tIns="11766" rIns="0" bIns="0" rtlCol="0" anchor="ctr">
            <a:spAutoFit/>
          </a:bodyPr>
          <a:lstStyle/>
          <a:p>
            <a:pPr marL="11206">
              <a:lnSpc>
                <a:spcPts val="4350"/>
              </a:lnSpc>
              <a:spcBef>
                <a:spcPts val="93"/>
              </a:spcBef>
            </a:pPr>
            <a:r>
              <a:rPr sz="3794" spc="-349" dirty="0">
                <a:solidFill>
                  <a:srgbClr val="A56EFF"/>
                </a:solidFill>
              </a:rPr>
              <a:t>C</a:t>
            </a:r>
            <a:r>
              <a:rPr sz="3794" spc="-212" dirty="0">
                <a:solidFill>
                  <a:srgbClr val="A56EFF"/>
                </a:solidFill>
              </a:rPr>
              <a:t>r</a:t>
            </a:r>
            <a:r>
              <a:rPr sz="3794" spc="-84" dirty="0">
                <a:solidFill>
                  <a:srgbClr val="A56EFF"/>
                </a:solidFill>
              </a:rPr>
              <a:t>e</a:t>
            </a:r>
            <a:r>
              <a:rPr sz="3794" spc="-128" dirty="0">
                <a:solidFill>
                  <a:srgbClr val="A56EFF"/>
                </a:solidFill>
              </a:rPr>
              <a:t>a</a:t>
            </a:r>
            <a:r>
              <a:rPr sz="3794" spc="-260" dirty="0">
                <a:solidFill>
                  <a:srgbClr val="A56EFF"/>
                </a:solidFill>
              </a:rPr>
              <a:t>r</a:t>
            </a:r>
            <a:r>
              <a:rPr sz="3794" spc="-296" dirty="0">
                <a:solidFill>
                  <a:srgbClr val="A56EFF"/>
                </a:solidFill>
              </a:rPr>
              <a:t> </a:t>
            </a:r>
            <a:r>
              <a:rPr sz="3794" spc="-675" dirty="0">
                <a:solidFill>
                  <a:srgbClr val="A56EFF"/>
                </a:solidFill>
              </a:rPr>
              <a:t>↷</a:t>
            </a:r>
            <a:endParaRPr sz="3794"/>
          </a:p>
          <a:p>
            <a:pPr marL="11206">
              <a:lnSpc>
                <a:spcPts val="4350"/>
              </a:lnSpc>
            </a:pPr>
            <a:r>
              <a:rPr sz="3794" spc="-278" dirty="0"/>
              <a:t>ex</a:t>
            </a:r>
            <a:r>
              <a:rPr sz="3794" spc="-304" dirty="0"/>
              <a:t>p</a:t>
            </a:r>
            <a:r>
              <a:rPr sz="3794" spc="-194" dirty="0"/>
              <a:t>e</a:t>
            </a:r>
            <a:r>
              <a:rPr sz="3794" spc="-150" dirty="0"/>
              <a:t>r</a:t>
            </a:r>
            <a:r>
              <a:rPr sz="3794" spc="-221" dirty="0"/>
              <a:t>i</a:t>
            </a:r>
            <a:r>
              <a:rPr sz="3794" spc="-154" dirty="0"/>
              <a:t>e</a:t>
            </a:r>
            <a:r>
              <a:rPr sz="3794" spc="-176" dirty="0"/>
              <a:t>n</a:t>
            </a:r>
            <a:r>
              <a:rPr sz="3794" spc="-93" dirty="0"/>
              <a:t>c</a:t>
            </a:r>
            <a:r>
              <a:rPr sz="3794" spc="-221" dirty="0"/>
              <a:t>i</a:t>
            </a:r>
            <a:r>
              <a:rPr sz="3794" spc="-128" dirty="0"/>
              <a:t>a</a:t>
            </a:r>
            <a:r>
              <a:rPr sz="3794" spc="-185" dirty="0"/>
              <a:t>s</a:t>
            </a:r>
            <a:r>
              <a:rPr sz="3794" spc="-291" dirty="0"/>
              <a:t> </a:t>
            </a:r>
            <a:r>
              <a:rPr sz="3794" spc="-176" dirty="0">
                <a:solidFill>
                  <a:srgbClr val="A56EFF"/>
                </a:solidFill>
              </a:rPr>
              <a:t>d</a:t>
            </a:r>
            <a:r>
              <a:rPr sz="3794" spc="-159" dirty="0">
                <a:solidFill>
                  <a:srgbClr val="A56EFF"/>
                </a:solidFill>
              </a:rPr>
              <a:t>e</a:t>
            </a:r>
            <a:r>
              <a:rPr sz="3794" spc="-287" dirty="0">
                <a:solidFill>
                  <a:srgbClr val="A56EFF"/>
                </a:solidFill>
              </a:rPr>
              <a:t> </a:t>
            </a:r>
            <a:r>
              <a:rPr sz="3794" spc="-150" dirty="0">
                <a:solidFill>
                  <a:srgbClr val="A56EFF"/>
                </a:solidFill>
              </a:rPr>
              <a:t>c</a:t>
            </a:r>
            <a:r>
              <a:rPr sz="3794" spc="-79" dirty="0">
                <a:solidFill>
                  <a:srgbClr val="A56EFF"/>
                </a:solidFill>
              </a:rPr>
              <a:t>l</a:t>
            </a:r>
            <a:r>
              <a:rPr sz="3794" spc="-221" dirty="0">
                <a:solidFill>
                  <a:srgbClr val="A56EFF"/>
                </a:solidFill>
              </a:rPr>
              <a:t>i</a:t>
            </a:r>
            <a:r>
              <a:rPr sz="3794" spc="-84" dirty="0">
                <a:solidFill>
                  <a:srgbClr val="A56EFF"/>
                </a:solidFill>
              </a:rPr>
              <a:t>e</a:t>
            </a:r>
            <a:r>
              <a:rPr sz="3794" spc="-304" dirty="0">
                <a:solidFill>
                  <a:srgbClr val="A56EFF"/>
                </a:solidFill>
              </a:rPr>
              <a:t>n</a:t>
            </a:r>
            <a:r>
              <a:rPr sz="3794" spc="-176" dirty="0">
                <a:solidFill>
                  <a:srgbClr val="A56EFF"/>
                </a:solidFill>
              </a:rPr>
              <a:t>t</a:t>
            </a:r>
            <a:r>
              <a:rPr sz="3794" spc="-93" dirty="0">
                <a:solidFill>
                  <a:srgbClr val="A56EFF"/>
                </a:solidFill>
              </a:rPr>
              <a:t>e</a:t>
            </a:r>
            <a:r>
              <a:rPr sz="3794" spc="-287" dirty="0">
                <a:solidFill>
                  <a:srgbClr val="A56EFF"/>
                </a:solidFill>
              </a:rPr>
              <a:t> </a:t>
            </a:r>
            <a:r>
              <a:rPr sz="3794" spc="-247" dirty="0"/>
              <a:t>ex</a:t>
            </a:r>
            <a:r>
              <a:rPr sz="3794" spc="-221" dirty="0"/>
              <a:t>c</a:t>
            </a:r>
            <a:r>
              <a:rPr sz="3794" spc="-150" dirty="0"/>
              <a:t>e</a:t>
            </a:r>
            <a:r>
              <a:rPr sz="3794" spc="-176" dirty="0"/>
              <a:t>p</a:t>
            </a:r>
            <a:r>
              <a:rPr sz="3794" spc="-93" dirty="0"/>
              <a:t>c</a:t>
            </a:r>
            <a:r>
              <a:rPr sz="3794" spc="-221" dirty="0"/>
              <a:t>i</a:t>
            </a:r>
            <a:r>
              <a:rPr sz="3794" spc="-278" dirty="0"/>
              <a:t>o</a:t>
            </a:r>
            <a:r>
              <a:rPr sz="3794" spc="-243" dirty="0"/>
              <a:t>n</a:t>
            </a:r>
            <a:r>
              <a:rPr sz="3794" spc="-128" dirty="0"/>
              <a:t>a</a:t>
            </a:r>
            <a:r>
              <a:rPr sz="3794" spc="-132" dirty="0"/>
              <a:t>les</a:t>
            </a:r>
            <a:endParaRPr sz="3794"/>
          </a:p>
        </p:txBody>
      </p:sp>
      <p:sp>
        <p:nvSpPr>
          <p:cNvPr id="6" name="object 6"/>
          <p:cNvSpPr txBox="1"/>
          <p:nvPr/>
        </p:nvSpPr>
        <p:spPr>
          <a:xfrm>
            <a:off x="8513158" y="3619257"/>
            <a:ext cx="1846169" cy="1506159"/>
          </a:xfrm>
          <a:prstGeom prst="rect">
            <a:avLst/>
          </a:prstGeom>
        </p:spPr>
        <p:txBody>
          <a:bodyPr vert="horz" wrap="square" lIns="0" tIns="10646" rIns="0" bIns="0" rtlCol="0">
            <a:spAutoFit/>
          </a:bodyPr>
          <a:lstStyle/>
          <a:p>
            <a:pPr marL="11206" marR="280722">
              <a:lnSpc>
                <a:spcPct val="110300"/>
              </a:lnSpc>
              <a:spcBef>
                <a:spcPts val="84"/>
              </a:spcBef>
            </a:pPr>
            <a:r>
              <a:rPr sz="1279" spc="49" dirty="0">
                <a:latin typeface="Tahoma"/>
                <a:cs typeface="Tahoma"/>
              </a:rPr>
              <a:t>A</a:t>
            </a:r>
            <a:r>
              <a:rPr sz="1279" spc="35" dirty="0">
                <a:latin typeface="Tahoma"/>
                <a:cs typeface="Tahoma"/>
              </a:rPr>
              <a:t>c</a:t>
            </a:r>
            <a:r>
              <a:rPr sz="1279" spc="26" dirty="0">
                <a:latin typeface="Tahoma"/>
                <a:cs typeface="Tahoma"/>
              </a:rPr>
              <a:t>e</a:t>
            </a:r>
            <a:r>
              <a:rPr sz="1279" spc="49" dirty="0">
                <a:latin typeface="Tahoma"/>
                <a:cs typeface="Tahoma"/>
              </a:rPr>
              <a:t>l</a:t>
            </a:r>
            <a:r>
              <a:rPr sz="1279" spc="26" dirty="0">
                <a:latin typeface="Tahoma"/>
                <a:cs typeface="Tahoma"/>
              </a:rPr>
              <a:t>e</a:t>
            </a:r>
            <a:r>
              <a:rPr sz="1279" dirty="0">
                <a:latin typeface="Tahoma"/>
                <a:cs typeface="Tahoma"/>
              </a:rPr>
              <a:t>r</a:t>
            </a:r>
            <a:r>
              <a:rPr sz="1279" spc="44" dirty="0">
                <a:latin typeface="Tahoma"/>
                <a:cs typeface="Tahoma"/>
              </a:rPr>
              <a:t>e</a:t>
            </a:r>
            <a:r>
              <a:rPr sz="1279" spc="-110" dirty="0">
                <a:latin typeface="Tahoma"/>
                <a:cs typeface="Tahoma"/>
              </a:rPr>
              <a:t> </a:t>
            </a:r>
            <a:r>
              <a:rPr sz="1279" spc="49" dirty="0">
                <a:latin typeface="Tahoma"/>
                <a:cs typeface="Tahoma"/>
              </a:rPr>
              <a:t>l</a:t>
            </a:r>
            <a:r>
              <a:rPr sz="1279" spc="22" dirty="0">
                <a:latin typeface="Tahoma"/>
                <a:cs typeface="Tahoma"/>
              </a:rPr>
              <a:t>a</a:t>
            </a:r>
            <a:r>
              <a:rPr sz="1279" spc="-115" dirty="0">
                <a:latin typeface="Tahoma"/>
                <a:cs typeface="Tahoma"/>
              </a:rPr>
              <a:t> </a:t>
            </a:r>
            <a:r>
              <a:rPr sz="1279" spc="13" dirty="0">
                <a:latin typeface="Tahoma"/>
                <a:cs typeface="Tahoma"/>
              </a:rPr>
              <a:t>i</a:t>
            </a:r>
            <a:r>
              <a:rPr sz="1279" spc="9" dirty="0">
                <a:latin typeface="Tahoma"/>
                <a:cs typeface="Tahoma"/>
              </a:rPr>
              <a:t>nn</a:t>
            </a:r>
            <a:r>
              <a:rPr sz="1279" spc="13" dirty="0">
                <a:latin typeface="Tahoma"/>
                <a:cs typeface="Tahoma"/>
              </a:rPr>
              <a:t>o</a:t>
            </a:r>
            <a:r>
              <a:rPr sz="1279" spc="-22" dirty="0">
                <a:latin typeface="Tahoma"/>
                <a:cs typeface="Tahoma"/>
              </a:rPr>
              <a:t>v</a:t>
            </a:r>
            <a:r>
              <a:rPr sz="1279" dirty="0">
                <a:latin typeface="Tahoma"/>
                <a:cs typeface="Tahoma"/>
              </a:rPr>
              <a:t>a</a:t>
            </a:r>
            <a:r>
              <a:rPr sz="1279" spc="44" dirty="0">
                <a:latin typeface="Tahoma"/>
                <a:cs typeface="Tahoma"/>
              </a:rPr>
              <a:t>c</a:t>
            </a:r>
            <a:r>
              <a:rPr sz="1279" spc="13" dirty="0">
                <a:latin typeface="Tahoma"/>
                <a:cs typeface="Tahoma"/>
              </a:rPr>
              <a:t>ió</a:t>
            </a:r>
            <a:r>
              <a:rPr sz="1279" spc="22" dirty="0">
                <a:latin typeface="Tahoma"/>
                <a:cs typeface="Tahoma"/>
              </a:rPr>
              <a:t>n  </a:t>
            </a:r>
            <a:r>
              <a:rPr sz="1279" spc="31" dirty="0">
                <a:latin typeface="Tahoma"/>
                <a:cs typeface="Tahoma"/>
              </a:rPr>
              <a:t>e</a:t>
            </a:r>
            <a:r>
              <a:rPr sz="1279" spc="49" dirty="0">
                <a:latin typeface="Tahoma"/>
                <a:cs typeface="Tahoma"/>
              </a:rPr>
              <a:t>m</a:t>
            </a:r>
            <a:r>
              <a:rPr sz="1279" spc="22" dirty="0">
                <a:latin typeface="Tahoma"/>
                <a:cs typeface="Tahoma"/>
              </a:rPr>
              <a:t>p</a:t>
            </a:r>
            <a:r>
              <a:rPr sz="1279" spc="-4" dirty="0">
                <a:latin typeface="Tahoma"/>
                <a:cs typeface="Tahoma"/>
              </a:rPr>
              <a:t>r</a:t>
            </a:r>
            <a:r>
              <a:rPr sz="1279" spc="31" dirty="0">
                <a:latin typeface="Tahoma"/>
                <a:cs typeface="Tahoma"/>
              </a:rPr>
              <a:t>es</a:t>
            </a:r>
            <a:r>
              <a:rPr sz="1279" dirty="0">
                <a:latin typeface="Tahoma"/>
                <a:cs typeface="Tahoma"/>
              </a:rPr>
              <a:t>a</a:t>
            </a:r>
            <a:r>
              <a:rPr sz="1279" spc="-4" dirty="0">
                <a:latin typeface="Tahoma"/>
                <a:cs typeface="Tahoma"/>
              </a:rPr>
              <a:t>r</a:t>
            </a:r>
            <a:r>
              <a:rPr sz="1279" spc="13" dirty="0">
                <a:latin typeface="Tahoma"/>
                <a:cs typeface="Tahoma"/>
              </a:rPr>
              <a:t>i</a:t>
            </a:r>
            <a:r>
              <a:rPr sz="1279" dirty="0">
                <a:latin typeface="Tahoma"/>
                <a:cs typeface="Tahoma"/>
              </a:rPr>
              <a:t>a</a:t>
            </a:r>
            <a:r>
              <a:rPr sz="1279" spc="53" dirty="0">
                <a:latin typeface="Tahoma"/>
                <a:cs typeface="Tahoma"/>
              </a:rPr>
              <a:t>l</a:t>
            </a:r>
            <a:r>
              <a:rPr sz="1279" spc="-97" dirty="0">
                <a:latin typeface="Tahoma"/>
                <a:cs typeface="Tahoma"/>
              </a:rPr>
              <a:t> </a:t>
            </a:r>
            <a:r>
              <a:rPr sz="1279" spc="22" dirty="0">
                <a:latin typeface="Tahoma"/>
                <a:cs typeface="Tahoma"/>
              </a:rPr>
              <a:t>d</a:t>
            </a:r>
            <a:r>
              <a:rPr sz="1279" spc="13" dirty="0">
                <a:latin typeface="Tahoma"/>
                <a:cs typeface="Tahoma"/>
              </a:rPr>
              <a:t>i</a:t>
            </a:r>
            <a:r>
              <a:rPr sz="1279" spc="-35" dirty="0">
                <a:latin typeface="Tahoma"/>
                <a:cs typeface="Tahoma"/>
              </a:rPr>
              <a:t>g</a:t>
            </a:r>
            <a:r>
              <a:rPr sz="1279" spc="13" dirty="0">
                <a:latin typeface="Tahoma"/>
                <a:cs typeface="Tahoma"/>
              </a:rPr>
              <a:t>i</a:t>
            </a:r>
            <a:r>
              <a:rPr sz="1279" spc="-4" dirty="0">
                <a:latin typeface="Tahoma"/>
                <a:cs typeface="Tahoma"/>
              </a:rPr>
              <a:t>t</a:t>
            </a:r>
            <a:r>
              <a:rPr sz="1279" dirty="0">
                <a:latin typeface="Tahoma"/>
                <a:cs typeface="Tahoma"/>
              </a:rPr>
              <a:t>a</a:t>
            </a:r>
            <a:r>
              <a:rPr sz="1279" spc="53" dirty="0">
                <a:latin typeface="Tahoma"/>
                <a:cs typeface="Tahoma"/>
              </a:rPr>
              <a:t>l</a:t>
            </a:r>
            <a:endParaRPr sz="1279">
              <a:latin typeface="Tahoma"/>
              <a:cs typeface="Tahoma"/>
            </a:endParaRPr>
          </a:p>
          <a:p>
            <a:pPr marL="11206" marR="4483">
              <a:lnSpc>
                <a:spcPct val="109600"/>
              </a:lnSpc>
              <a:spcBef>
                <a:spcPts val="1399"/>
              </a:spcBef>
            </a:pPr>
            <a:r>
              <a:rPr sz="1059" spc="18" dirty="0">
                <a:latin typeface="Trebuchet MS"/>
                <a:cs typeface="Trebuchet MS"/>
              </a:rPr>
              <a:t>Re</a:t>
            </a:r>
            <a:r>
              <a:rPr sz="1059" spc="66" dirty="0">
                <a:latin typeface="Trebuchet MS"/>
                <a:cs typeface="Trebuchet MS"/>
              </a:rPr>
              <a:t>s</a:t>
            </a:r>
            <a:r>
              <a:rPr sz="1059" spc="13" dirty="0">
                <a:latin typeface="Trebuchet MS"/>
                <a:cs typeface="Trebuchet MS"/>
              </a:rPr>
              <a:t>p</a:t>
            </a:r>
            <a:r>
              <a:rPr sz="1059" spc="-13" dirty="0">
                <a:latin typeface="Trebuchet MS"/>
                <a:cs typeface="Trebuchet MS"/>
              </a:rPr>
              <a:t>a</a:t>
            </a:r>
            <a:r>
              <a:rPr sz="1059" spc="-44" dirty="0">
                <a:latin typeface="Trebuchet MS"/>
                <a:cs typeface="Trebuchet MS"/>
              </a:rPr>
              <a:t>l</a:t>
            </a:r>
            <a:r>
              <a:rPr sz="1059" spc="13" dirty="0">
                <a:latin typeface="Trebuchet MS"/>
                <a:cs typeface="Trebuchet MS"/>
              </a:rPr>
              <a:t>d</a:t>
            </a:r>
            <a:r>
              <a:rPr sz="1059" spc="-4" dirty="0">
                <a:latin typeface="Trebuchet MS"/>
                <a:cs typeface="Trebuchet MS"/>
              </a:rPr>
              <a:t>e</a:t>
            </a:r>
            <a:r>
              <a:rPr sz="1059" spc="-75" dirty="0">
                <a:latin typeface="Trebuchet MS"/>
                <a:cs typeface="Trebuchet MS"/>
              </a:rPr>
              <a:t> </a:t>
            </a:r>
            <a:r>
              <a:rPr sz="1059" spc="-44" dirty="0">
                <a:latin typeface="Trebuchet MS"/>
                <a:cs typeface="Trebuchet MS"/>
              </a:rPr>
              <a:t>l</a:t>
            </a:r>
            <a:r>
              <a:rPr sz="1059" dirty="0">
                <a:latin typeface="Trebuchet MS"/>
                <a:cs typeface="Trebuchet MS"/>
              </a:rPr>
              <a:t>a</a:t>
            </a:r>
            <a:r>
              <a:rPr sz="1059" spc="-84" dirty="0">
                <a:latin typeface="Trebuchet MS"/>
                <a:cs typeface="Trebuchet MS"/>
              </a:rPr>
              <a:t> </a:t>
            </a:r>
            <a:r>
              <a:rPr sz="1059" spc="-79" dirty="0">
                <a:latin typeface="Trebuchet MS"/>
                <a:cs typeface="Trebuchet MS"/>
              </a:rPr>
              <a:t>t</a:t>
            </a:r>
            <a:r>
              <a:rPr sz="1059" spc="-49" dirty="0">
                <a:latin typeface="Trebuchet MS"/>
                <a:cs typeface="Trebuchet MS"/>
              </a:rPr>
              <a:t>r</a:t>
            </a:r>
            <a:r>
              <a:rPr sz="1059" spc="-13" dirty="0">
                <a:latin typeface="Trebuchet MS"/>
                <a:cs typeface="Trebuchet MS"/>
              </a:rPr>
              <a:t>a</a:t>
            </a:r>
            <a:r>
              <a:rPr sz="1059" spc="9" dirty="0">
                <a:latin typeface="Trebuchet MS"/>
                <a:cs typeface="Trebuchet MS"/>
              </a:rPr>
              <a:t>n</a:t>
            </a:r>
            <a:r>
              <a:rPr sz="1059" spc="66" dirty="0">
                <a:latin typeface="Trebuchet MS"/>
                <a:cs typeface="Trebuchet MS"/>
              </a:rPr>
              <a:t>s</a:t>
            </a:r>
            <a:r>
              <a:rPr sz="1059" spc="-75" dirty="0">
                <a:latin typeface="Trebuchet MS"/>
                <a:cs typeface="Trebuchet MS"/>
              </a:rPr>
              <a:t>f</a:t>
            </a:r>
            <a:r>
              <a:rPr sz="1059" dirty="0">
                <a:latin typeface="Trebuchet MS"/>
                <a:cs typeface="Trebuchet MS"/>
              </a:rPr>
              <a:t>o</a:t>
            </a:r>
            <a:r>
              <a:rPr sz="1059" spc="-49" dirty="0">
                <a:latin typeface="Trebuchet MS"/>
                <a:cs typeface="Trebuchet MS"/>
              </a:rPr>
              <a:t>r</a:t>
            </a:r>
            <a:r>
              <a:rPr sz="1059" spc="35" dirty="0">
                <a:latin typeface="Trebuchet MS"/>
                <a:cs typeface="Trebuchet MS"/>
              </a:rPr>
              <a:t>m</a:t>
            </a:r>
            <a:r>
              <a:rPr sz="1059" spc="-13" dirty="0">
                <a:latin typeface="Trebuchet MS"/>
                <a:cs typeface="Trebuchet MS"/>
              </a:rPr>
              <a:t>a</a:t>
            </a:r>
            <a:r>
              <a:rPr sz="1059" spc="-4" dirty="0">
                <a:latin typeface="Trebuchet MS"/>
                <a:cs typeface="Trebuchet MS"/>
              </a:rPr>
              <a:t>c</a:t>
            </a:r>
            <a:r>
              <a:rPr sz="1059" spc="-22" dirty="0">
                <a:latin typeface="Trebuchet MS"/>
                <a:cs typeface="Trebuchet MS"/>
              </a:rPr>
              <a:t>i</a:t>
            </a:r>
            <a:r>
              <a:rPr sz="1059" spc="-35" dirty="0">
                <a:latin typeface="Trebuchet MS"/>
                <a:cs typeface="Trebuchet MS"/>
              </a:rPr>
              <a:t>ó</a:t>
            </a:r>
            <a:r>
              <a:rPr sz="1059" spc="9" dirty="0">
                <a:latin typeface="Trebuchet MS"/>
                <a:cs typeface="Trebuchet MS"/>
              </a:rPr>
              <a:t>n  </a:t>
            </a:r>
            <a:r>
              <a:rPr sz="1059" spc="-26" dirty="0">
                <a:latin typeface="Trebuchet MS"/>
                <a:cs typeface="Trebuchet MS"/>
              </a:rPr>
              <a:t>d</a:t>
            </a:r>
            <a:r>
              <a:rPr sz="1059" spc="-22" dirty="0">
                <a:latin typeface="Trebuchet MS"/>
                <a:cs typeface="Trebuchet MS"/>
              </a:rPr>
              <a:t>i</a:t>
            </a:r>
            <a:r>
              <a:rPr sz="1059" spc="-18" dirty="0">
                <a:latin typeface="Trebuchet MS"/>
                <a:cs typeface="Trebuchet MS"/>
              </a:rPr>
              <a:t>gi</a:t>
            </a:r>
            <a:r>
              <a:rPr sz="1059" spc="-79" dirty="0">
                <a:latin typeface="Trebuchet MS"/>
                <a:cs typeface="Trebuchet MS"/>
              </a:rPr>
              <a:t>t</a:t>
            </a:r>
            <a:r>
              <a:rPr sz="1059" spc="-13" dirty="0">
                <a:latin typeface="Trebuchet MS"/>
                <a:cs typeface="Trebuchet MS"/>
              </a:rPr>
              <a:t>a</a:t>
            </a:r>
            <a:r>
              <a:rPr sz="1059" spc="-35" dirty="0">
                <a:latin typeface="Trebuchet MS"/>
                <a:cs typeface="Trebuchet MS"/>
              </a:rPr>
              <a:t>l</a:t>
            </a:r>
            <a:r>
              <a:rPr sz="1059" spc="-79" dirty="0">
                <a:latin typeface="Trebuchet MS"/>
                <a:cs typeface="Trebuchet MS"/>
              </a:rPr>
              <a:t> </a:t>
            </a:r>
            <a:r>
              <a:rPr sz="1059" spc="-4" dirty="0">
                <a:latin typeface="Trebuchet MS"/>
                <a:cs typeface="Trebuchet MS"/>
              </a:rPr>
              <a:t>c</a:t>
            </a:r>
            <a:r>
              <a:rPr sz="1059" dirty="0">
                <a:latin typeface="Trebuchet MS"/>
                <a:cs typeface="Trebuchet MS"/>
              </a:rPr>
              <a:t>o</a:t>
            </a:r>
            <a:r>
              <a:rPr sz="1059" spc="13" dirty="0">
                <a:latin typeface="Trebuchet MS"/>
                <a:cs typeface="Trebuchet MS"/>
              </a:rPr>
              <a:t>n</a:t>
            </a:r>
            <a:r>
              <a:rPr sz="1059" spc="-75" dirty="0">
                <a:latin typeface="Trebuchet MS"/>
                <a:cs typeface="Trebuchet MS"/>
              </a:rPr>
              <a:t> </a:t>
            </a:r>
            <a:r>
              <a:rPr sz="1059" spc="-13" dirty="0">
                <a:latin typeface="Trebuchet MS"/>
                <a:cs typeface="Trebuchet MS"/>
              </a:rPr>
              <a:t>e</a:t>
            </a:r>
            <a:r>
              <a:rPr sz="1059" spc="-22" dirty="0">
                <a:latin typeface="Trebuchet MS"/>
                <a:cs typeface="Trebuchet MS"/>
              </a:rPr>
              <a:t>x</a:t>
            </a:r>
            <a:r>
              <a:rPr sz="1059" dirty="0">
                <a:latin typeface="Trebuchet MS"/>
                <a:cs typeface="Trebuchet MS"/>
              </a:rPr>
              <a:t>p</a:t>
            </a:r>
            <a:r>
              <a:rPr sz="1059" spc="-4" dirty="0">
                <a:latin typeface="Trebuchet MS"/>
                <a:cs typeface="Trebuchet MS"/>
              </a:rPr>
              <a:t>e</a:t>
            </a:r>
            <a:r>
              <a:rPr sz="1059" spc="-49" dirty="0">
                <a:latin typeface="Trebuchet MS"/>
                <a:cs typeface="Trebuchet MS"/>
              </a:rPr>
              <a:t>r</a:t>
            </a:r>
            <a:r>
              <a:rPr sz="1059" spc="-57" dirty="0">
                <a:latin typeface="Trebuchet MS"/>
                <a:cs typeface="Trebuchet MS"/>
              </a:rPr>
              <a:t>i</a:t>
            </a:r>
            <a:r>
              <a:rPr sz="1059" spc="-13" dirty="0">
                <a:latin typeface="Trebuchet MS"/>
                <a:cs typeface="Trebuchet MS"/>
              </a:rPr>
              <a:t>e</a:t>
            </a:r>
            <a:r>
              <a:rPr sz="1059" spc="4" dirty="0">
                <a:latin typeface="Trebuchet MS"/>
                <a:cs typeface="Trebuchet MS"/>
              </a:rPr>
              <a:t>nc</a:t>
            </a:r>
            <a:r>
              <a:rPr sz="1059" spc="-57" dirty="0">
                <a:latin typeface="Trebuchet MS"/>
                <a:cs typeface="Trebuchet MS"/>
              </a:rPr>
              <a:t>i</a:t>
            </a:r>
            <a:r>
              <a:rPr sz="1059" spc="-13" dirty="0">
                <a:latin typeface="Trebuchet MS"/>
                <a:cs typeface="Trebuchet MS"/>
              </a:rPr>
              <a:t>a</a:t>
            </a:r>
            <a:r>
              <a:rPr sz="1059" spc="62" dirty="0">
                <a:latin typeface="Trebuchet MS"/>
                <a:cs typeface="Trebuchet MS"/>
              </a:rPr>
              <a:t>s  </a:t>
            </a:r>
            <a:r>
              <a:rPr sz="1059" spc="-9" dirty="0">
                <a:latin typeface="Trebuchet MS"/>
                <a:cs typeface="Trebuchet MS"/>
              </a:rPr>
              <a:t>i</a:t>
            </a:r>
            <a:r>
              <a:rPr sz="1059" spc="-13" dirty="0">
                <a:latin typeface="Trebuchet MS"/>
                <a:cs typeface="Trebuchet MS"/>
              </a:rPr>
              <a:t>m</a:t>
            </a:r>
            <a:r>
              <a:rPr sz="1059" spc="13" dirty="0">
                <a:latin typeface="Trebuchet MS"/>
                <a:cs typeface="Trebuchet MS"/>
              </a:rPr>
              <a:t>p</a:t>
            </a:r>
            <a:r>
              <a:rPr sz="1059" spc="9" dirty="0">
                <a:latin typeface="Trebuchet MS"/>
                <a:cs typeface="Trebuchet MS"/>
              </a:rPr>
              <a:t>u</a:t>
            </a:r>
            <a:r>
              <a:rPr sz="1059" spc="-44" dirty="0">
                <a:latin typeface="Trebuchet MS"/>
                <a:cs typeface="Trebuchet MS"/>
              </a:rPr>
              <a:t>l</a:t>
            </a:r>
            <a:r>
              <a:rPr sz="1059" spc="66" dirty="0">
                <a:latin typeface="Trebuchet MS"/>
                <a:cs typeface="Trebuchet MS"/>
              </a:rPr>
              <a:t>s</a:t>
            </a:r>
            <a:r>
              <a:rPr sz="1059" spc="-13" dirty="0">
                <a:latin typeface="Trebuchet MS"/>
                <a:cs typeface="Trebuchet MS"/>
              </a:rPr>
              <a:t>a</a:t>
            </a:r>
            <a:r>
              <a:rPr sz="1059" spc="13" dirty="0">
                <a:latin typeface="Trebuchet MS"/>
                <a:cs typeface="Trebuchet MS"/>
              </a:rPr>
              <a:t>d</a:t>
            </a:r>
            <a:r>
              <a:rPr sz="1059" spc="-13" dirty="0">
                <a:latin typeface="Trebuchet MS"/>
                <a:cs typeface="Trebuchet MS"/>
              </a:rPr>
              <a:t>a</a:t>
            </a:r>
            <a:r>
              <a:rPr sz="1059" spc="75" dirty="0">
                <a:latin typeface="Trebuchet MS"/>
                <a:cs typeface="Trebuchet MS"/>
              </a:rPr>
              <a:t>s</a:t>
            </a:r>
            <a:r>
              <a:rPr sz="1059" spc="-75" dirty="0">
                <a:latin typeface="Trebuchet MS"/>
                <a:cs typeface="Trebuchet MS"/>
              </a:rPr>
              <a:t> </a:t>
            </a:r>
            <a:r>
              <a:rPr sz="1059" spc="13" dirty="0">
                <a:latin typeface="Trebuchet MS"/>
                <a:cs typeface="Trebuchet MS"/>
              </a:rPr>
              <a:t>p</a:t>
            </a:r>
            <a:r>
              <a:rPr sz="1059" dirty="0">
                <a:latin typeface="Trebuchet MS"/>
                <a:cs typeface="Trebuchet MS"/>
              </a:rPr>
              <a:t>o</a:t>
            </a:r>
            <a:r>
              <a:rPr sz="1059" spc="-35" dirty="0">
                <a:latin typeface="Trebuchet MS"/>
                <a:cs typeface="Trebuchet MS"/>
              </a:rPr>
              <a:t>r</a:t>
            </a:r>
            <a:r>
              <a:rPr sz="1059" spc="-79" dirty="0">
                <a:latin typeface="Trebuchet MS"/>
                <a:cs typeface="Trebuchet MS"/>
              </a:rPr>
              <a:t> </a:t>
            </a:r>
            <a:r>
              <a:rPr sz="1059" spc="106" dirty="0">
                <a:latin typeface="Trebuchet MS"/>
                <a:cs typeface="Trebuchet MS"/>
              </a:rPr>
              <a:t>I</a:t>
            </a:r>
            <a:r>
              <a:rPr sz="1059" spc="35" dirty="0">
                <a:latin typeface="Trebuchet MS"/>
                <a:cs typeface="Trebuchet MS"/>
              </a:rPr>
              <a:t>A</a:t>
            </a:r>
            <a:r>
              <a:rPr sz="1059" spc="-79" dirty="0">
                <a:latin typeface="Trebuchet MS"/>
                <a:cs typeface="Trebuchet MS"/>
              </a:rPr>
              <a:t> </a:t>
            </a:r>
            <a:r>
              <a:rPr sz="1059" spc="13" dirty="0">
                <a:latin typeface="Trebuchet MS"/>
                <a:cs typeface="Trebuchet MS"/>
              </a:rPr>
              <a:t>q</a:t>
            </a:r>
            <a:r>
              <a:rPr sz="1059" spc="9" dirty="0">
                <a:latin typeface="Trebuchet MS"/>
                <a:cs typeface="Trebuchet MS"/>
              </a:rPr>
              <a:t>u</a:t>
            </a:r>
            <a:r>
              <a:rPr sz="1059" spc="-4" dirty="0">
                <a:latin typeface="Trebuchet MS"/>
                <a:cs typeface="Trebuchet MS"/>
              </a:rPr>
              <a:t>e</a:t>
            </a:r>
            <a:r>
              <a:rPr sz="1059" spc="-75" dirty="0">
                <a:latin typeface="Trebuchet MS"/>
                <a:cs typeface="Trebuchet MS"/>
              </a:rPr>
              <a:t> </a:t>
            </a:r>
            <a:r>
              <a:rPr sz="1059" spc="13" dirty="0">
                <a:latin typeface="Trebuchet MS"/>
                <a:cs typeface="Trebuchet MS"/>
              </a:rPr>
              <a:t>p</a:t>
            </a:r>
            <a:r>
              <a:rPr sz="1059" spc="9" dirty="0">
                <a:latin typeface="Trebuchet MS"/>
                <a:cs typeface="Trebuchet MS"/>
              </a:rPr>
              <a:t>u</a:t>
            </a:r>
            <a:r>
              <a:rPr sz="1059" spc="-9" dirty="0">
                <a:latin typeface="Trebuchet MS"/>
                <a:cs typeface="Trebuchet MS"/>
              </a:rPr>
              <a:t>e</a:t>
            </a:r>
            <a:r>
              <a:rPr sz="1059" spc="13" dirty="0">
                <a:latin typeface="Trebuchet MS"/>
                <a:cs typeface="Trebuchet MS"/>
              </a:rPr>
              <a:t>d</a:t>
            </a:r>
            <a:r>
              <a:rPr sz="1059" spc="-9" dirty="0">
                <a:latin typeface="Trebuchet MS"/>
                <a:cs typeface="Trebuchet MS"/>
              </a:rPr>
              <a:t>e</a:t>
            </a:r>
            <a:r>
              <a:rPr sz="1059" spc="9" dirty="0">
                <a:latin typeface="Trebuchet MS"/>
                <a:cs typeface="Trebuchet MS"/>
              </a:rPr>
              <a:t>n  </a:t>
            </a:r>
            <a:r>
              <a:rPr sz="1059" spc="-4" dirty="0">
                <a:latin typeface="Trebuchet MS"/>
                <a:cs typeface="Trebuchet MS"/>
              </a:rPr>
              <a:t>gu</a:t>
            </a:r>
            <a:r>
              <a:rPr sz="1059" spc="-9" dirty="0">
                <a:latin typeface="Trebuchet MS"/>
                <a:cs typeface="Trebuchet MS"/>
              </a:rPr>
              <a:t>i</a:t>
            </a:r>
            <a:r>
              <a:rPr sz="1059" spc="-13" dirty="0">
                <a:latin typeface="Trebuchet MS"/>
                <a:cs typeface="Trebuchet MS"/>
              </a:rPr>
              <a:t>a</a:t>
            </a:r>
            <a:r>
              <a:rPr sz="1059" spc="-35" dirty="0">
                <a:latin typeface="Trebuchet MS"/>
                <a:cs typeface="Trebuchet MS"/>
              </a:rPr>
              <a:t>r</a:t>
            </a:r>
            <a:r>
              <a:rPr sz="1059" spc="-79" dirty="0">
                <a:latin typeface="Trebuchet MS"/>
                <a:cs typeface="Trebuchet MS"/>
              </a:rPr>
              <a:t> </a:t>
            </a:r>
            <a:r>
              <a:rPr sz="1059" spc="-18" dirty="0">
                <a:latin typeface="Trebuchet MS"/>
                <a:cs typeface="Trebuchet MS"/>
              </a:rPr>
              <a:t>y</a:t>
            </a:r>
            <a:r>
              <a:rPr sz="1059" spc="-79" dirty="0">
                <a:latin typeface="Trebuchet MS"/>
                <a:cs typeface="Trebuchet MS"/>
              </a:rPr>
              <a:t> </a:t>
            </a:r>
            <a:r>
              <a:rPr sz="1059" spc="-13" dirty="0">
                <a:latin typeface="Trebuchet MS"/>
                <a:cs typeface="Trebuchet MS"/>
              </a:rPr>
              <a:t>a</a:t>
            </a:r>
            <a:r>
              <a:rPr sz="1059" spc="66" dirty="0">
                <a:latin typeface="Trebuchet MS"/>
                <a:cs typeface="Trebuchet MS"/>
              </a:rPr>
              <a:t>s</a:t>
            </a:r>
            <a:r>
              <a:rPr sz="1059" spc="-13" dirty="0">
                <a:latin typeface="Trebuchet MS"/>
                <a:cs typeface="Trebuchet MS"/>
              </a:rPr>
              <a:t>e</a:t>
            </a:r>
            <a:r>
              <a:rPr sz="1059" spc="66" dirty="0">
                <a:latin typeface="Trebuchet MS"/>
                <a:cs typeface="Trebuchet MS"/>
              </a:rPr>
              <a:t>s</a:t>
            </a:r>
            <a:r>
              <a:rPr sz="1059" dirty="0">
                <a:latin typeface="Trebuchet MS"/>
                <a:cs typeface="Trebuchet MS"/>
              </a:rPr>
              <a:t>o</a:t>
            </a:r>
            <a:r>
              <a:rPr sz="1059" spc="-49" dirty="0">
                <a:latin typeface="Trebuchet MS"/>
                <a:cs typeface="Trebuchet MS"/>
              </a:rPr>
              <a:t>r</a:t>
            </a:r>
            <a:r>
              <a:rPr sz="1059" spc="-13" dirty="0">
                <a:latin typeface="Trebuchet MS"/>
                <a:cs typeface="Trebuchet MS"/>
              </a:rPr>
              <a:t>a</a:t>
            </a:r>
            <a:r>
              <a:rPr sz="1059" spc="-35" dirty="0">
                <a:latin typeface="Trebuchet MS"/>
                <a:cs typeface="Trebuchet MS"/>
              </a:rPr>
              <a:t>r</a:t>
            </a:r>
            <a:r>
              <a:rPr sz="1059" spc="-79" dirty="0">
                <a:latin typeface="Trebuchet MS"/>
                <a:cs typeface="Trebuchet MS"/>
              </a:rPr>
              <a:t> </a:t>
            </a:r>
            <a:r>
              <a:rPr sz="1059" dirty="0">
                <a:latin typeface="Trebuchet MS"/>
                <a:cs typeface="Trebuchet MS"/>
              </a:rPr>
              <a:t>a</a:t>
            </a:r>
            <a:r>
              <a:rPr sz="1059" spc="-84" dirty="0">
                <a:latin typeface="Trebuchet MS"/>
                <a:cs typeface="Trebuchet MS"/>
              </a:rPr>
              <a:t> </a:t>
            </a:r>
            <a:r>
              <a:rPr sz="1059" spc="-44" dirty="0">
                <a:latin typeface="Trebuchet MS"/>
                <a:cs typeface="Trebuchet MS"/>
              </a:rPr>
              <a:t>l</a:t>
            </a:r>
            <a:r>
              <a:rPr sz="1059" dirty="0">
                <a:latin typeface="Trebuchet MS"/>
                <a:cs typeface="Trebuchet MS"/>
              </a:rPr>
              <a:t>o</a:t>
            </a:r>
            <a:r>
              <a:rPr sz="1059" spc="75" dirty="0">
                <a:latin typeface="Trebuchet MS"/>
                <a:cs typeface="Trebuchet MS"/>
              </a:rPr>
              <a:t>s</a:t>
            </a:r>
            <a:r>
              <a:rPr sz="1059" spc="-75" dirty="0">
                <a:latin typeface="Trebuchet MS"/>
                <a:cs typeface="Trebuchet MS"/>
              </a:rPr>
              <a:t> </a:t>
            </a:r>
            <a:r>
              <a:rPr sz="1059" spc="-4" dirty="0">
                <a:latin typeface="Trebuchet MS"/>
                <a:cs typeface="Trebuchet MS"/>
              </a:rPr>
              <a:t>c</a:t>
            </a:r>
            <a:r>
              <a:rPr sz="1059" spc="-44" dirty="0">
                <a:latin typeface="Trebuchet MS"/>
                <a:cs typeface="Trebuchet MS"/>
              </a:rPr>
              <a:t>l</a:t>
            </a:r>
            <a:r>
              <a:rPr sz="1059" spc="-57" dirty="0">
                <a:latin typeface="Trebuchet MS"/>
                <a:cs typeface="Trebuchet MS"/>
              </a:rPr>
              <a:t>i</a:t>
            </a:r>
            <a:r>
              <a:rPr sz="1059" spc="-13" dirty="0">
                <a:latin typeface="Trebuchet MS"/>
                <a:cs typeface="Trebuchet MS"/>
              </a:rPr>
              <a:t>e</a:t>
            </a:r>
            <a:r>
              <a:rPr sz="1059" spc="-35" dirty="0">
                <a:latin typeface="Trebuchet MS"/>
                <a:cs typeface="Trebuchet MS"/>
              </a:rPr>
              <a:t>nt</a:t>
            </a:r>
            <a:r>
              <a:rPr sz="1059" spc="-13" dirty="0">
                <a:latin typeface="Trebuchet MS"/>
                <a:cs typeface="Trebuchet MS"/>
              </a:rPr>
              <a:t>e</a:t>
            </a:r>
            <a:r>
              <a:rPr sz="1059" spc="75" dirty="0">
                <a:latin typeface="Trebuchet MS"/>
                <a:cs typeface="Trebuchet MS"/>
              </a:rPr>
              <a:t>s</a:t>
            </a:r>
            <a:r>
              <a:rPr sz="1059" spc="-75" dirty="0">
                <a:latin typeface="Trebuchet MS"/>
                <a:cs typeface="Trebuchet MS"/>
              </a:rPr>
              <a:t> </a:t>
            </a:r>
            <a:r>
              <a:rPr sz="1059" dirty="0">
                <a:latin typeface="Trebuchet MS"/>
                <a:cs typeface="Trebuchet MS"/>
              </a:rPr>
              <a:t>a  </a:t>
            </a:r>
            <a:r>
              <a:rPr sz="1059" spc="-49" dirty="0">
                <a:latin typeface="Trebuchet MS"/>
                <a:cs typeface="Trebuchet MS"/>
              </a:rPr>
              <a:t>tra</a:t>
            </a:r>
            <a:r>
              <a:rPr sz="1059" spc="-26" dirty="0">
                <a:latin typeface="Trebuchet MS"/>
                <a:cs typeface="Trebuchet MS"/>
              </a:rPr>
              <a:t>v</a:t>
            </a:r>
            <a:r>
              <a:rPr sz="1059" spc="-13" dirty="0">
                <a:latin typeface="Trebuchet MS"/>
                <a:cs typeface="Trebuchet MS"/>
              </a:rPr>
              <a:t>é</a:t>
            </a:r>
            <a:r>
              <a:rPr sz="1059" spc="75" dirty="0">
                <a:latin typeface="Trebuchet MS"/>
                <a:cs typeface="Trebuchet MS"/>
              </a:rPr>
              <a:t>s</a:t>
            </a:r>
            <a:r>
              <a:rPr sz="1059" spc="-79" dirty="0">
                <a:latin typeface="Trebuchet MS"/>
                <a:cs typeface="Trebuchet MS"/>
              </a:rPr>
              <a:t> </a:t>
            </a:r>
            <a:r>
              <a:rPr sz="1059" spc="13" dirty="0">
                <a:latin typeface="Trebuchet MS"/>
                <a:cs typeface="Trebuchet MS"/>
              </a:rPr>
              <a:t>d</a:t>
            </a:r>
            <a:r>
              <a:rPr sz="1059" spc="-4" dirty="0">
                <a:latin typeface="Trebuchet MS"/>
                <a:cs typeface="Trebuchet MS"/>
              </a:rPr>
              <a:t>e</a:t>
            </a:r>
            <a:r>
              <a:rPr sz="1059" spc="-75" dirty="0">
                <a:latin typeface="Trebuchet MS"/>
                <a:cs typeface="Trebuchet MS"/>
              </a:rPr>
              <a:t> </a:t>
            </a:r>
            <a:r>
              <a:rPr sz="1059" spc="66" dirty="0">
                <a:latin typeface="Trebuchet MS"/>
                <a:cs typeface="Trebuchet MS"/>
              </a:rPr>
              <a:t>s</a:t>
            </a:r>
            <a:r>
              <a:rPr sz="1059" spc="9" dirty="0">
                <a:latin typeface="Trebuchet MS"/>
                <a:cs typeface="Trebuchet MS"/>
              </a:rPr>
              <a:t>u</a:t>
            </a:r>
            <a:r>
              <a:rPr sz="1059" spc="75" dirty="0">
                <a:latin typeface="Trebuchet MS"/>
                <a:cs typeface="Trebuchet MS"/>
              </a:rPr>
              <a:t>s</a:t>
            </a:r>
            <a:r>
              <a:rPr sz="1059" spc="-79" dirty="0">
                <a:latin typeface="Trebuchet MS"/>
                <a:cs typeface="Trebuchet MS"/>
              </a:rPr>
              <a:t> </a:t>
            </a:r>
            <a:r>
              <a:rPr sz="1059" spc="66" dirty="0">
                <a:latin typeface="Trebuchet MS"/>
                <a:cs typeface="Trebuchet MS"/>
              </a:rPr>
              <a:t>s</a:t>
            </a:r>
            <a:r>
              <a:rPr sz="1059" spc="-57" dirty="0">
                <a:latin typeface="Trebuchet MS"/>
                <a:cs typeface="Trebuchet MS"/>
              </a:rPr>
              <a:t>i</a:t>
            </a:r>
            <a:r>
              <a:rPr sz="1059" spc="66" dirty="0">
                <a:latin typeface="Trebuchet MS"/>
                <a:cs typeface="Trebuchet MS"/>
              </a:rPr>
              <a:t>s</a:t>
            </a:r>
            <a:r>
              <a:rPr sz="1059" spc="-44" dirty="0">
                <a:latin typeface="Trebuchet MS"/>
                <a:cs typeface="Trebuchet MS"/>
              </a:rPr>
              <a:t>t</a:t>
            </a:r>
            <a:r>
              <a:rPr sz="1059" spc="-49" dirty="0">
                <a:latin typeface="Trebuchet MS"/>
                <a:cs typeface="Trebuchet MS"/>
              </a:rPr>
              <a:t>e</a:t>
            </a:r>
            <a:r>
              <a:rPr sz="1059" spc="35" dirty="0">
                <a:latin typeface="Trebuchet MS"/>
                <a:cs typeface="Trebuchet MS"/>
              </a:rPr>
              <a:t>m</a:t>
            </a:r>
            <a:r>
              <a:rPr sz="1059" spc="-13" dirty="0">
                <a:latin typeface="Trebuchet MS"/>
                <a:cs typeface="Trebuchet MS"/>
              </a:rPr>
              <a:t>a</a:t>
            </a:r>
            <a:r>
              <a:rPr sz="1059" spc="75" dirty="0">
                <a:latin typeface="Trebuchet MS"/>
                <a:cs typeface="Trebuchet MS"/>
              </a:rPr>
              <a:t>s</a:t>
            </a:r>
            <a:endParaRPr sz="1059">
              <a:latin typeface="Trebuchet MS"/>
              <a:cs typeface="Trebuchet MS"/>
            </a:endParaRPr>
          </a:p>
        </p:txBody>
      </p:sp>
      <p:sp>
        <p:nvSpPr>
          <p:cNvPr id="7" name="object 7"/>
          <p:cNvSpPr txBox="1"/>
          <p:nvPr/>
        </p:nvSpPr>
        <p:spPr>
          <a:xfrm>
            <a:off x="6247839" y="3630016"/>
            <a:ext cx="1912844" cy="1685439"/>
          </a:xfrm>
          <a:prstGeom prst="rect">
            <a:avLst/>
          </a:prstGeom>
        </p:spPr>
        <p:txBody>
          <a:bodyPr vert="horz" wrap="square" lIns="0" tIns="10646" rIns="0" bIns="0" rtlCol="0">
            <a:spAutoFit/>
          </a:bodyPr>
          <a:lstStyle/>
          <a:p>
            <a:pPr marL="11206" marR="42024">
              <a:lnSpc>
                <a:spcPct val="110300"/>
              </a:lnSpc>
              <a:spcBef>
                <a:spcPts val="84"/>
              </a:spcBef>
            </a:pPr>
            <a:r>
              <a:rPr sz="1279" spc="18" dirty="0">
                <a:latin typeface="Tahoma"/>
                <a:cs typeface="Tahoma"/>
              </a:rPr>
              <a:t>Experiencias </a:t>
            </a:r>
            <a:r>
              <a:rPr sz="1279" spc="22" dirty="0">
                <a:latin typeface="Tahoma"/>
                <a:cs typeface="Tahoma"/>
              </a:rPr>
              <a:t> p</a:t>
            </a:r>
            <a:r>
              <a:rPr sz="1279" spc="26" dirty="0">
                <a:latin typeface="Tahoma"/>
                <a:cs typeface="Tahoma"/>
              </a:rPr>
              <a:t>e</a:t>
            </a:r>
            <a:r>
              <a:rPr sz="1279" spc="-4" dirty="0">
                <a:latin typeface="Tahoma"/>
                <a:cs typeface="Tahoma"/>
              </a:rPr>
              <a:t>r</a:t>
            </a:r>
            <a:r>
              <a:rPr sz="1279" spc="40" dirty="0">
                <a:latin typeface="Tahoma"/>
                <a:cs typeface="Tahoma"/>
              </a:rPr>
              <a:t>s</a:t>
            </a:r>
            <a:r>
              <a:rPr sz="1279" spc="13" dirty="0">
                <a:latin typeface="Tahoma"/>
                <a:cs typeface="Tahoma"/>
              </a:rPr>
              <a:t>o</a:t>
            </a:r>
            <a:r>
              <a:rPr sz="1279" spc="9" dirty="0">
                <a:latin typeface="Tahoma"/>
                <a:cs typeface="Tahoma"/>
              </a:rPr>
              <a:t>n</a:t>
            </a:r>
            <a:r>
              <a:rPr sz="1279" dirty="0">
                <a:latin typeface="Tahoma"/>
                <a:cs typeface="Tahoma"/>
              </a:rPr>
              <a:t>a</a:t>
            </a:r>
            <a:r>
              <a:rPr sz="1279" spc="49" dirty="0">
                <a:latin typeface="Tahoma"/>
                <a:cs typeface="Tahoma"/>
              </a:rPr>
              <a:t>l</a:t>
            </a:r>
            <a:r>
              <a:rPr sz="1279" spc="13" dirty="0">
                <a:latin typeface="Tahoma"/>
                <a:cs typeface="Tahoma"/>
              </a:rPr>
              <a:t>i</a:t>
            </a:r>
            <a:r>
              <a:rPr sz="1279" spc="-4" dirty="0">
                <a:latin typeface="Tahoma"/>
                <a:cs typeface="Tahoma"/>
              </a:rPr>
              <a:t>z</a:t>
            </a:r>
            <a:r>
              <a:rPr sz="1279" dirty="0">
                <a:latin typeface="Tahoma"/>
                <a:cs typeface="Tahoma"/>
              </a:rPr>
              <a:t>a</a:t>
            </a:r>
            <a:r>
              <a:rPr sz="1279" spc="13" dirty="0">
                <a:latin typeface="Tahoma"/>
                <a:cs typeface="Tahoma"/>
              </a:rPr>
              <a:t>da</a:t>
            </a:r>
            <a:r>
              <a:rPr sz="1279" spc="57" dirty="0">
                <a:latin typeface="Tahoma"/>
                <a:cs typeface="Tahoma"/>
              </a:rPr>
              <a:t>s</a:t>
            </a:r>
            <a:r>
              <a:rPr sz="1279" spc="-106" dirty="0">
                <a:latin typeface="Tahoma"/>
                <a:cs typeface="Tahoma"/>
              </a:rPr>
              <a:t> </a:t>
            </a:r>
            <a:r>
              <a:rPr sz="1279" spc="-4" dirty="0">
                <a:latin typeface="Tahoma"/>
                <a:cs typeface="Tahoma"/>
              </a:rPr>
              <a:t>y</a:t>
            </a:r>
            <a:r>
              <a:rPr sz="1279" spc="-110" dirty="0">
                <a:latin typeface="Tahoma"/>
                <a:cs typeface="Tahoma"/>
              </a:rPr>
              <a:t> </a:t>
            </a:r>
            <a:r>
              <a:rPr sz="1279" spc="9" dirty="0">
                <a:latin typeface="Tahoma"/>
                <a:cs typeface="Tahoma"/>
              </a:rPr>
              <a:t>pr</a:t>
            </a:r>
            <a:r>
              <a:rPr sz="1279" spc="26" dirty="0">
                <a:latin typeface="Tahoma"/>
                <a:cs typeface="Tahoma"/>
              </a:rPr>
              <a:t>e</a:t>
            </a:r>
            <a:r>
              <a:rPr sz="1279" spc="44" dirty="0">
                <a:latin typeface="Tahoma"/>
                <a:cs typeface="Tahoma"/>
              </a:rPr>
              <a:t>c</a:t>
            </a:r>
            <a:r>
              <a:rPr sz="1279" spc="13" dirty="0">
                <a:latin typeface="Tahoma"/>
                <a:cs typeface="Tahoma"/>
              </a:rPr>
              <a:t>i</a:t>
            </a:r>
            <a:r>
              <a:rPr sz="1279" spc="40" dirty="0">
                <a:latin typeface="Tahoma"/>
                <a:cs typeface="Tahoma"/>
              </a:rPr>
              <a:t>s</a:t>
            </a:r>
            <a:r>
              <a:rPr sz="1279" dirty="0">
                <a:latin typeface="Tahoma"/>
                <a:cs typeface="Tahoma"/>
              </a:rPr>
              <a:t>a</a:t>
            </a:r>
            <a:r>
              <a:rPr sz="1279" spc="57" dirty="0">
                <a:latin typeface="Tahoma"/>
                <a:cs typeface="Tahoma"/>
              </a:rPr>
              <a:t>s</a:t>
            </a:r>
            <a:endParaRPr sz="1279">
              <a:latin typeface="Tahoma"/>
              <a:cs typeface="Tahoma"/>
            </a:endParaRPr>
          </a:p>
          <a:p>
            <a:pPr marL="11206" marR="4483">
              <a:lnSpc>
                <a:spcPct val="110000"/>
              </a:lnSpc>
              <a:spcBef>
                <a:spcPts val="1394"/>
              </a:spcBef>
            </a:pPr>
            <a:r>
              <a:rPr sz="1059" spc="-40" dirty="0">
                <a:latin typeface="Trebuchet MS"/>
                <a:cs typeface="Trebuchet MS"/>
              </a:rPr>
              <a:t>O</a:t>
            </a:r>
            <a:r>
              <a:rPr sz="1059" spc="-26" dirty="0">
                <a:latin typeface="Trebuchet MS"/>
                <a:cs typeface="Trebuchet MS"/>
              </a:rPr>
              <a:t>f</a:t>
            </a:r>
            <a:r>
              <a:rPr sz="1059" spc="-49" dirty="0">
                <a:latin typeface="Trebuchet MS"/>
                <a:cs typeface="Trebuchet MS"/>
              </a:rPr>
              <a:t>r</a:t>
            </a:r>
            <a:r>
              <a:rPr sz="1059" spc="-9" dirty="0">
                <a:latin typeface="Trebuchet MS"/>
                <a:cs typeface="Trebuchet MS"/>
              </a:rPr>
              <a:t>e</a:t>
            </a:r>
            <a:r>
              <a:rPr sz="1059" spc="-40" dirty="0">
                <a:latin typeface="Trebuchet MS"/>
                <a:cs typeface="Trebuchet MS"/>
              </a:rPr>
              <a:t>z</a:t>
            </a:r>
            <a:r>
              <a:rPr sz="1059" spc="-4" dirty="0">
                <a:latin typeface="Trebuchet MS"/>
                <a:cs typeface="Trebuchet MS"/>
              </a:rPr>
              <a:t>c</a:t>
            </a:r>
            <a:r>
              <a:rPr sz="1059" dirty="0">
                <a:latin typeface="Trebuchet MS"/>
                <a:cs typeface="Trebuchet MS"/>
              </a:rPr>
              <a:t>a</a:t>
            </a:r>
            <a:r>
              <a:rPr sz="1059" spc="-84" dirty="0">
                <a:latin typeface="Trebuchet MS"/>
                <a:cs typeface="Trebuchet MS"/>
              </a:rPr>
              <a:t> </a:t>
            </a:r>
            <a:r>
              <a:rPr sz="1059" spc="66" dirty="0">
                <a:latin typeface="Trebuchet MS"/>
                <a:cs typeface="Trebuchet MS"/>
              </a:rPr>
              <a:t>s</a:t>
            </a:r>
            <a:r>
              <a:rPr sz="1059" dirty="0">
                <a:latin typeface="Trebuchet MS"/>
                <a:cs typeface="Trebuchet MS"/>
              </a:rPr>
              <a:t>o</a:t>
            </a:r>
            <a:r>
              <a:rPr sz="1059" spc="-44" dirty="0">
                <a:latin typeface="Trebuchet MS"/>
                <a:cs typeface="Trebuchet MS"/>
              </a:rPr>
              <a:t>l</a:t>
            </a:r>
            <a:r>
              <a:rPr sz="1059" spc="9" dirty="0">
                <a:latin typeface="Trebuchet MS"/>
                <a:cs typeface="Trebuchet MS"/>
              </a:rPr>
              <a:t>u</a:t>
            </a:r>
            <a:r>
              <a:rPr sz="1059" spc="-4" dirty="0">
                <a:latin typeface="Trebuchet MS"/>
                <a:cs typeface="Trebuchet MS"/>
              </a:rPr>
              <a:t>c</a:t>
            </a:r>
            <a:r>
              <a:rPr sz="1059" spc="-57" dirty="0">
                <a:latin typeface="Trebuchet MS"/>
                <a:cs typeface="Trebuchet MS"/>
              </a:rPr>
              <a:t>i</a:t>
            </a:r>
            <a:r>
              <a:rPr sz="1059" dirty="0">
                <a:latin typeface="Trebuchet MS"/>
                <a:cs typeface="Trebuchet MS"/>
              </a:rPr>
              <a:t>o</a:t>
            </a:r>
            <a:r>
              <a:rPr sz="1059" spc="9" dirty="0">
                <a:latin typeface="Trebuchet MS"/>
                <a:cs typeface="Trebuchet MS"/>
              </a:rPr>
              <a:t>n</a:t>
            </a:r>
            <a:r>
              <a:rPr sz="1059" spc="-9" dirty="0">
                <a:latin typeface="Trebuchet MS"/>
                <a:cs typeface="Trebuchet MS"/>
              </a:rPr>
              <a:t>e</a:t>
            </a:r>
            <a:r>
              <a:rPr sz="1059" spc="75" dirty="0">
                <a:latin typeface="Trebuchet MS"/>
                <a:cs typeface="Trebuchet MS"/>
              </a:rPr>
              <a:t>s</a:t>
            </a:r>
            <a:r>
              <a:rPr sz="1059" spc="-75" dirty="0">
                <a:latin typeface="Trebuchet MS"/>
                <a:cs typeface="Trebuchet MS"/>
              </a:rPr>
              <a:t> </a:t>
            </a:r>
            <a:r>
              <a:rPr sz="1059" spc="13" dirty="0">
                <a:latin typeface="Trebuchet MS"/>
                <a:cs typeface="Trebuchet MS"/>
              </a:rPr>
              <a:t>d</a:t>
            </a:r>
            <a:r>
              <a:rPr sz="1059" spc="-4" dirty="0">
                <a:latin typeface="Trebuchet MS"/>
                <a:cs typeface="Trebuchet MS"/>
              </a:rPr>
              <a:t>e  a</a:t>
            </a:r>
            <a:r>
              <a:rPr sz="1059" spc="4" dirty="0">
                <a:latin typeface="Trebuchet MS"/>
                <a:cs typeface="Trebuchet MS"/>
              </a:rPr>
              <a:t>u</a:t>
            </a:r>
            <a:r>
              <a:rPr sz="1059" spc="-79" dirty="0">
                <a:latin typeface="Trebuchet MS"/>
                <a:cs typeface="Trebuchet MS"/>
              </a:rPr>
              <a:t>t</a:t>
            </a:r>
            <a:r>
              <a:rPr sz="1059" dirty="0">
                <a:latin typeface="Trebuchet MS"/>
                <a:cs typeface="Trebuchet MS"/>
              </a:rPr>
              <a:t>o</a:t>
            </a:r>
            <a:r>
              <a:rPr sz="1059" spc="66" dirty="0">
                <a:latin typeface="Trebuchet MS"/>
                <a:cs typeface="Trebuchet MS"/>
              </a:rPr>
              <a:t>s</a:t>
            </a:r>
            <a:r>
              <a:rPr sz="1059" spc="-9" dirty="0">
                <a:latin typeface="Trebuchet MS"/>
                <a:cs typeface="Trebuchet MS"/>
              </a:rPr>
              <a:t>e</a:t>
            </a:r>
            <a:r>
              <a:rPr sz="1059" spc="-49" dirty="0">
                <a:latin typeface="Trebuchet MS"/>
                <a:cs typeface="Trebuchet MS"/>
              </a:rPr>
              <a:t>r</a:t>
            </a:r>
            <a:r>
              <a:rPr sz="1059" spc="-26" dirty="0">
                <a:latin typeface="Trebuchet MS"/>
                <a:cs typeface="Trebuchet MS"/>
              </a:rPr>
              <a:t>v</a:t>
            </a:r>
            <a:r>
              <a:rPr sz="1059" spc="-57" dirty="0">
                <a:latin typeface="Trebuchet MS"/>
                <a:cs typeface="Trebuchet MS"/>
              </a:rPr>
              <a:t>i</a:t>
            </a:r>
            <a:r>
              <a:rPr sz="1059" spc="-4" dirty="0">
                <a:latin typeface="Trebuchet MS"/>
                <a:cs typeface="Trebuchet MS"/>
              </a:rPr>
              <a:t>c</a:t>
            </a:r>
            <a:r>
              <a:rPr sz="1059" spc="-57" dirty="0">
                <a:latin typeface="Trebuchet MS"/>
                <a:cs typeface="Trebuchet MS"/>
              </a:rPr>
              <a:t>i</a:t>
            </a:r>
            <a:r>
              <a:rPr sz="1059" spc="13" dirty="0">
                <a:latin typeface="Trebuchet MS"/>
                <a:cs typeface="Trebuchet MS"/>
              </a:rPr>
              <a:t>o</a:t>
            </a:r>
            <a:r>
              <a:rPr sz="1059" spc="-84" dirty="0">
                <a:latin typeface="Trebuchet MS"/>
                <a:cs typeface="Trebuchet MS"/>
              </a:rPr>
              <a:t> </a:t>
            </a:r>
            <a:r>
              <a:rPr sz="1059" spc="13" dirty="0">
                <a:latin typeface="Trebuchet MS"/>
                <a:cs typeface="Trebuchet MS"/>
              </a:rPr>
              <a:t>om</a:t>
            </a:r>
            <a:r>
              <a:rPr sz="1059" spc="18" dirty="0">
                <a:latin typeface="Trebuchet MS"/>
                <a:cs typeface="Trebuchet MS"/>
              </a:rPr>
              <a:t>n</a:t>
            </a:r>
            <a:r>
              <a:rPr sz="1059" spc="-57" dirty="0">
                <a:latin typeface="Trebuchet MS"/>
                <a:cs typeface="Trebuchet MS"/>
              </a:rPr>
              <a:t>i</a:t>
            </a:r>
            <a:r>
              <a:rPr sz="1059" spc="-4" dirty="0">
                <a:latin typeface="Trebuchet MS"/>
                <a:cs typeface="Trebuchet MS"/>
              </a:rPr>
              <a:t>c</a:t>
            </a:r>
            <a:r>
              <a:rPr sz="1059" spc="-13" dirty="0">
                <a:latin typeface="Trebuchet MS"/>
                <a:cs typeface="Trebuchet MS"/>
              </a:rPr>
              <a:t>a</a:t>
            </a:r>
            <a:r>
              <a:rPr sz="1059" spc="9" dirty="0">
                <a:latin typeface="Trebuchet MS"/>
                <a:cs typeface="Trebuchet MS"/>
              </a:rPr>
              <a:t>n</a:t>
            </a:r>
            <a:r>
              <a:rPr sz="1059" spc="-13" dirty="0">
                <a:latin typeface="Trebuchet MS"/>
                <a:cs typeface="Trebuchet MS"/>
              </a:rPr>
              <a:t>a</a:t>
            </a:r>
            <a:r>
              <a:rPr sz="1059" spc="-35" dirty="0">
                <a:latin typeface="Trebuchet MS"/>
                <a:cs typeface="Trebuchet MS"/>
              </a:rPr>
              <a:t>l  </a:t>
            </a:r>
            <a:r>
              <a:rPr sz="1059" spc="-9" dirty="0">
                <a:latin typeface="Trebuchet MS"/>
                <a:cs typeface="Trebuchet MS"/>
              </a:rPr>
              <a:t>coherentes</a:t>
            </a:r>
            <a:r>
              <a:rPr sz="1059" spc="-79" dirty="0">
                <a:latin typeface="Trebuchet MS"/>
                <a:cs typeface="Trebuchet MS"/>
              </a:rPr>
              <a:t> </a:t>
            </a:r>
            <a:r>
              <a:rPr sz="1059" spc="-13" dirty="0">
                <a:latin typeface="Trebuchet MS"/>
                <a:cs typeface="Trebuchet MS"/>
              </a:rPr>
              <a:t>para</a:t>
            </a:r>
            <a:r>
              <a:rPr sz="1059" spc="-79" dirty="0">
                <a:latin typeface="Trebuchet MS"/>
                <a:cs typeface="Trebuchet MS"/>
              </a:rPr>
              <a:t> </a:t>
            </a:r>
            <a:r>
              <a:rPr sz="1059" spc="-18" dirty="0">
                <a:latin typeface="Trebuchet MS"/>
                <a:cs typeface="Trebuchet MS"/>
              </a:rPr>
              <a:t>satisfacer</a:t>
            </a:r>
            <a:r>
              <a:rPr sz="1059" spc="-75" dirty="0">
                <a:latin typeface="Trebuchet MS"/>
                <a:cs typeface="Trebuchet MS"/>
              </a:rPr>
              <a:t> </a:t>
            </a:r>
            <a:r>
              <a:rPr sz="1059" dirty="0">
                <a:latin typeface="Trebuchet MS"/>
                <a:cs typeface="Trebuchet MS"/>
              </a:rPr>
              <a:t>a</a:t>
            </a:r>
            <a:r>
              <a:rPr sz="1059" spc="-84" dirty="0">
                <a:latin typeface="Trebuchet MS"/>
                <a:cs typeface="Trebuchet MS"/>
              </a:rPr>
              <a:t> </a:t>
            </a:r>
            <a:r>
              <a:rPr sz="1059" spc="49" dirty="0">
                <a:latin typeface="Trebuchet MS"/>
                <a:cs typeface="Trebuchet MS"/>
              </a:rPr>
              <a:t>sus </a:t>
            </a:r>
            <a:r>
              <a:rPr sz="1059" spc="-304" dirty="0">
                <a:latin typeface="Trebuchet MS"/>
                <a:cs typeface="Trebuchet MS"/>
              </a:rPr>
              <a:t> </a:t>
            </a:r>
            <a:r>
              <a:rPr sz="1059" spc="-26" dirty="0">
                <a:latin typeface="Trebuchet MS"/>
                <a:cs typeface="Trebuchet MS"/>
              </a:rPr>
              <a:t>c</a:t>
            </a:r>
            <a:r>
              <a:rPr sz="1059" spc="-22" dirty="0">
                <a:latin typeface="Trebuchet MS"/>
                <a:cs typeface="Trebuchet MS"/>
              </a:rPr>
              <a:t>l</a:t>
            </a:r>
            <a:r>
              <a:rPr sz="1059" spc="-57" dirty="0">
                <a:latin typeface="Trebuchet MS"/>
                <a:cs typeface="Trebuchet MS"/>
              </a:rPr>
              <a:t>i</a:t>
            </a:r>
            <a:r>
              <a:rPr sz="1059" spc="-9" dirty="0">
                <a:latin typeface="Trebuchet MS"/>
                <a:cs typeface="Trebuchet MS"/>
              </a:rPr>
              <a:t>e</a:t>
            </a:r>
            <a:r>
              <a:rPr sz="1059" spc="-35" dirty="0">
                <a:latin typeface="Trebuchet MS"/>
                <a:cs typeface="Trebuchet MS"/>
              </a:rPr>
              <a:t>nt</a:t>
            </a:r>
            <a:r>
              <a:rPr sz="1059" spc="-9" dirty="0">
                <a:latin typeface="Trebuchet MS"/>
                <a:cs typeface="Trebuchet MS"/>
              </a:rPr>
              <a:t>e</a:t>
            </a:r>
            <a:r>
              <a:rPr sz="1059" spc="75" dirty="0">
                <a:latin typeface="Trebuchet MS"/>
                <a:cs typeface="Trebuchet MS"/>
              </a:rPr>
              <a:t>s</a:t>
            </a:r>
            <a:r>
              <a:rPr sz="1059" spc="-79" dirty="0">
                <a:latin typeface="Trebuchet MS"/>
                <a:cs typeface="Trebuchet MS"/>
              </a:rPr>
              <a:t> </a:t>
            </a:r>
            <a:r>
              <a:rPr sz="1059" dirty="0">
                <a:latin typeface="Trebuchet MS"/>
                <a:cs typeface="Trebuchet MS"/>
              </a:rPr>
              <a:t>c</a:t>
            </a:r>
            <a:r>
              <a:rPr sz="1059" spc="-9" dirty="0">
                <a:latin typeface="Trebuchet MS"/>
                <a:cs typeface="Trebuchet MS"/>
              </a:rPr>
              <a:t>ó</a:t>
            </a:r>
            <a:r>
              <a:rPr sz="1059" spc="35" dirty="0">
                <a:latin typeface="Trebuchet MS"/>
                <a:cs typeface="Trebuchet MS"/>
              </a:rPr>
              <a:t>m</a:t>
            </a:r>
            <a:r>
              <a:rPr sz="1059" spc="13" dirty="0">
                <a:latin typeface="Trebuchet MS"/>
                <a:cs typeface="Trebuchet MS"/>
              </a:rPr>
              <a:t>o</a:t>
            </a:r>
            <a:r>
              <a:rPr sz="1059" spc="-84" dirty="0">
                <a:latin typeface="Trebuchet MS"/>
                <a:cs typeface="Trebuchet MS"/>
              </a:rPr>
              <a:t> </a:t>
            </a:r>
            <a:r>
              <a:rPr sz="1059" spc="-18" dirty="0">
                <a:latin typeface="Trebuchet MS"/>
                <a:cs typeface="Trebuchet MS"/>
              </a:rPr>
              <a:t>y</a:t>
            </a:r>
            <a:r>
              <a:rPr sz="1059" spc="-79" dirty="0">
                <a:latin typeface="Trebuchet MS"/>
                <a:cs typeface="Trebuchet MS"/>
              </a:rPr>
              <a:t> </a:t>
            </a:r>
            <a:r>
              <a:rPr sz="1059" spc="13" dirty="0">
                <a:latin typeface="Trebuchet MS"/>
                <a:cs typeface="Trebuchet MS"/>
              </a:rPr>
              <a:t>d</a:t>
            </a:r>
            <a:r>
              <a:rPr sz="1059" dirty="0">
                <a:latin typeface="Trebuchet MS"/>
                <a:cs typeface="Trebuchet MS"/>
              </a:rPr>
              <a:t>ó</a:t>
            </a:r>
            <a:r>
              <a:rPr sz="1059" spc="13" dirty="0">
                <a:latin typeface="Trebuchet MS"/>
                <a:cs typeface="Trebuchet MS"/>
              </a:rPr>
              <a:t>nd</a:t>
            </a:r>
            <a:r>
              <a:rPr sz="1059" spc="-4" dirty="0">
                <a:latin typeface="Trebuchet MS"/>
                <a:cs typeface="Trebuchet MS"/>
              </a:rPr>
              <a:t>e</a:t>
            </a:r>
            <a:r>
              <a:rPr sz="1059" spc="-75" dirty="0">
                <a:latin typeface="Trebuchet MS"/>
                <a:cs typeface="Trebuchet MS"/>
              </a:rPr>
              <a:t> </a:t>
            </a:r>
            <a:r>
              <a:rPr sz="1059" spc="13" dirty="0">
                <a:latin typeface="Trebuchet MS"/>
                <a:cs typeface="Trebuchet MS"/>
              </a:rPr>
              <a:t>q</a:t>
            </a:r>
            <a:r>
              <a:rPr sz="1059" spc="-26" dirty="0">
                <a:latin typeface="Trebuchet MS"/>
                <a:cs typeface="Trebuchet MS"/>
              </a:rPr>
              <a:t>u</a:t>
            </a:r>
            <a:r>
              <a:rPr sz="1059" spc="-22" dirty="0">
                <a:latin typeface="Trebuchet MS"/>
                <a:cs typeface="Trebuchet MS"/>
              </a:rPr>
              <a:t>i</a:t>
            </a:r>
            <a:r>
              <a:rPr sz="1059" spc="-9" dirty="0">
                <a:latin typeface="Trebuchet MS"/>
                <a:cs typeface="Trebuchet MS"/>
              </a:rPr>
              <a:t>e</a:t>
            </a:r>
            <a:r>
              <a:rPr sz="1059" spc="-49" dirty="0">
                <a:latin typeface="Trebuchet MS"/>
                <a:cs typeface="Trebuchet MS"/>
              </a:rPr>
              <a:t>r</a:t>
            </a:r>
            <a:r>
              <a:rPr sz="1059" spc="-13" dirty="0">
                <a:latin typeface="Trebuchet MS"/>
                <a:cs typeface="Trebuchet MS"/>
              </a:rPr>
              <a:t>a</a:t>
            </a:r>
            <a:r>
              <a:rPr sz="1059" spc="-49" dirty="0">
                <a:latin typeface="Trebuchet MS"/>
                <a:cs typeface="Trebuchet MS"/>
              </a:rPr>
              <a:t>n.  </a:t>
            </a:r>
            <a:r>
              <a:rPr sz="1059" spc="-40" dirty="0">
                <a:latin typeface="Trebuchet MS"/>
                <a:cs typeface="Trebuchet MS"/>
              </a:rPr>
              <a:t>U</a:t>
            </a:r>
            <a:r>
              <a:rPr sz="1059" spc="-31" dirty="0">
                <a:latin typeface="Trebuchet MS"/>
                <a:cs typeface="Trebuchet MS"/>
              </a:rPr>
              <a:t>t</a:t>
            </a:r>
            <a:r>
              <a:rPr sz="1059" spc="-57" dirty="0">
                <a:latin typeface="Trebuchet MS"/>
                <a:cs typeface="Trebuchet MS"/>
              </a:rPr>
              <a:t>i</a:t>
            </a:r>
            <a:r>
              <a:rPr sz="1059" spc="-49" dirty="0">
                <a:latin typeface="Trebuchet MS"/>
                <a:cs typeface="Trebuchet MS"/>
              </a:rPr>
              <a:t>li</a:t>
            </a:r>
            <a:r>
              <a:rPr sz="1059" spc="-44" dirty="0">
                <a:latin typeface="Trebuchet MS"/>
                <a:cs typeface="Trebuchet MS"/>
              </a:rPr>
              <a:t>z</a:t>
            </a:r>
            <a:r>
              <a:rPr sz="1059" spc="-13" dirty="0">
                <a:latin typeface="Trebuchet MS"/>
                <a:cs typeface="Trebuchet MS"/>
              </a:rPr>
              <a:t>a</a:t>
            </a:r>
            <a:r>
              <a:rPr sz="1059" spc="9" dirty="0">
                <a:latin typeface="Trebuchet MS"/>
                <a:cs typeface="Trebuchet MS"/>
              </a:rPr>
              <a:t>n</a:t>
            </a:r>
            <a:r>
              <a:rPr sz="1059" spc="13" dirty="0">
                <a:latin typeface="Trebuchet MS"/>
                <a:cs typeface="Trebuchet MS"/>
              </a:rPr>
              <a:t>do</a:t>
            </a:r>
            <a:r>
              <a:rPr sz="1059" spc="-84" dirty="0">
                <a:latin typeface="Trebuchet MS"/>
                <a:cs typeface="Trebuchet MS"/>
              </a:rPr>
              <a:t> </a:t>
            </a:r>
            <a:r>
              <a:rPr sz="1059" spc="93" dirty="0">
                <a:latin typeface="Trebuchet MS"/>
                <a:cs typeface="Trebuchet MS"/>
              </a:rPr>
              <a:t>A</a:t>
            </a:r>
            <a:r>
              <a:rPr sz="1059" spc="49" dirty="0">
                <a:latin typeface="Trebuchet MS"/>
                <a:cs typeface="Trebuchet MS"/>
              </a:rPr>
              <a:t>I</a:t>
            </a:r>
            <a:r>
              <a:rPr sz="1059" spc="-79" dirty="0">
                <a:latin typeface="Trebuchet MS"/>
                <a:cs typeface="Trebuchet MS"/>
              </a:rPr>
              <a:t> </a:t>
            </a:r>
            <a:r>
              <a:rPr sz="1059" spc="-115" dirty="0">
                <a:latin typeface="Trebuchet MS"/>
                <a:cs typeface="Trebuchet MS"/>
              </a:rPr>
              <a:t>,</a:t>
            </a:r>
            <a:r>
              <a:rPr sz="1059" spc="-75" dirty="0">
                <a:latin typeface="Trebuchet MS"/>
                <a:cs typeface="Trebuchet MS"/>
              </a:rPr>
              <a:t> </a:t>
            </a:r>
            <a:r>
              <a:rPr sz="1059" spc="4" dirty="0">
                <a:latin typeface="Trebuchet MS"/>
                <a:cs typeface="Trebuchet MS"/>
              </a:rPr>
              <a:t>d</a:t>
            </a:r>
            <a:r>
              <a:rPr sz="1059" spc="-4" dirty="0">
                <a:latin typeface="Trebuchet MS"/>
                <a:cs typeface="Trebuchet MS"/>
              </a:rPr>
              <a:t>a</a:t>
            </a:r>
            <a:r>
              <a:rPr sz="1059" spc="-79" dirty="0">
                <a:latin typeface="Trebuchet MS"/>
                <a:cs typeface="Trebuchet MS"/>
              </a:rPr>
              <a:t>t</a:t>
            </a:r>
            <a:r>
              <a:rPr sz="1059" dirty="0">
                <a:latin typeface="Trebuchet MS"/>
                <a:cs typeface="Trebuchet MS"/>
              </a:rPr>
              <a:t>o</a:t>
            </a:r>
            <a:r>
              <a:rPr sz="1059" spc="66" dirty="0">
                <a:latin typeface="Trebuchet MS"/>
                <a:cs typeface="Trebuchet MS"/>
              </a:rPr>
              <a:t>s</a:t>
            </a:r>
            <a:r>
              <a:rPr sz="1059" spc="-115" dirty="0">
                <a:latin typeface="Trebuchet MS"/>
                <a:cs typeface="Trebuchet MS"/>
              </a:rPr>
              <a:t>,</a:t>
            </a:r>
            <a:r>
              <a:rPr sz="1059" spc="-75" dirty="0">
                <a:latin typeface="Trebuchet MS"/>
                <a:cs typeface="Trebuchet MS"/>
              </a:rPr>
              <a:t> </a:t>
            </a:r>
            <a:r>
              <a:rPr sz="1059" spc="-4" dirty="0">
                <a:latin typeface="Trebuchet MS"/>
                <a:cs typeface="Trebuchet MS"/>
              </a:rPr>
              <a:t>a</a:t>
            </a:r>
            <a:r>
              <a:rPr sz="1059" spc="4" dirty="0">
                <a:latin typeface="Trebuchet MS"/>
                <a:cs typeface="Trebuchet MS"/>
              </a:rPr>
              <a:t>n</a:t>
            </a:r>
            <a:r>
              <a:rPr sz="1059" spc="-13" dirty="0">
                <a:latin typeface="Trebuchet MS"/>
                <a:cs typeface="Trebuchet MS"/>
              </a:rPr>
              <a:t>á</a:t>
            </a:r>
            <a:r>
              <a:rPr sz="1059" spc="-44" dirty="0">
                <a:latin typeface="Trebuchet MS"/>
                <a:cs typeface="Trebuchet MS"/>
              </a:rPr>
              <a:t>l</a:t>
            </a:r>
            <a:r>
              <a:rPr sz="1059" spc="-57" dirty="0">
                <a:latin typeface="Trebuchet MS"/>
                <a:cs typeface="Trebuchet MS"/>
              </a:rPr>
              <a:t>i</a:t>
            </a:r>
            <a:r>
              <a:rPr sz="1059" spc="66" dirty="0">
                <a:latin typeface="Trebuchet MS"/>
                <a:cs typeface="Trebuchet MS"/>
              </a:rPr>
              <a:t>s</a:t>
            </a:r>
            <a:r>
              <a:rPr sz="1059" spc="-57" dirty="0">
                <a:latin typeface="Trebuchet MS"/>
                <a:cs typeface="Trebuchet MS"/>
              </a:rPr>
              <a:t>i</a:t>
            </a:r>
            <a:r>
              <a:rPr sz="1059" spc="75" dirty="0">
                <a:latin typeface="Trebuchet MS"/>
                <a:cs typeface="Trebuchet MS"/>
              </a:rPr>
              <a:t>s</a:t>
            </a:r>
            <a:r>
              <a:rPr sz="1059" spc="-75" dirty="0">
                <a:latin typeface="Trebuchet MS"/>
                <a:cs typeface="Trebuchet MS"/>
              </a:rPr>
              <a:t> </a:t>
            </a:r>
            <a:r>
              <a:rPr sz="1059" spc="-13" dirty="0">
                <a:latin typeface="Trebuchet MS"/>
                <a:cs typeface="Trebuchet MS"/>
              </a:rPr>
              <a:t>y  </a:t>
            </a:r>
            <a:r>
              <a:rPr sz="1059" spc="-22" dirty="0">
                <a:latin typeface="Trebuchet MS"/>
                <a:cs typeface="Trebuchet MS"/>
              </a:rPr>
              <a:t>automatización</a:t>
            </a:r>
            <a:endParaRPr sz="1059">
              <a:latin typeface="Trebuchet MS"/>
              <a:cs typeface="Trebuchet MS"/>
            </a:endParaRPr>
          </a:p>
        </p:txBody>
      </p:sp>
      <p:sp>
        <p:nvSpPr>
          <p:cNvPr id="8" name="object 8"/>
          <p:cNvSpPr txBox="1"/>
          <p:nvPr/>
        </p:nvSpPr>
        <p:spPr>
          <a:xfrm>
            <a:off x="9769564" y="5589418"/>
            <a:ext cx="62753"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7</a:t>
            </a:r>
            <a:endParaRPr sz="529">
              <a:latin typeface="Verdana"/>
              <a:cs typeface="Verdana"/>
            </a:endParaRPr>
          </a:p>
        </p:txBody>
      </p:sp>
      <p:sp>
        <p:nvSpPr>
          <p:cNvPr id="9" name="object 9"/>
          <p:cNvSpPr/>
          <p:nvPr/>
        </p:nvSpPr>
        <p:spPr>
          <a:xfrm>
            <a:off x="6990094" y="2872916"/>
            <a:ext cx="386043" cy="382121"/>
          </a:xfrm>
          <a:custGeom>
            <a:avLst/>
            <a:gdLst/>
            <a:ahLst/>
            <a:cxnLst/>
            <a:rect l="l" t="t" r="r" b="b"/>
            <a:pathLst>
              <a:path w="437514" h="433070">
                <a:moveTo>
                  <a:pt x="218544" y="0"/>
                </a:moveTo>
                <a:lnTo>
                  <a:pt x="170689" y="9695"/>
                </a:lnTo>
                <a:lnTo>
                  <a:pt x="131570" y="36119"/>
                </a:lnTo>
                <a:lnTo>
                  <a:pt x="105175" y="75278"/>
                </a:lnTo>
                <a:lnTo>
                  <a:pt x="95493" y="123193"/>
                </a:lnTo>
                <a:lnTo>
                  <a:pt x="99760" y="155283"/>
                </a:lnTo>
                <a:lnTo>
                  <a:pt x="111985" y="184663"/>
                </a:lnTo>
                <a:lnTo>
                  <a:pt x="131196" y="209847"/>
                </a:lnTo>
                <a:lnTo>
                  <a:pt x="156549" y="229522"/>
                </a:lnTo>
                <a:lnTo>
                  <a:pt x="113194" y="247742"/>
                </a:lnTo>
                <a:lnTo>
                  <a:pt x="75311" y="273950"/>
                </a:lnTo>
                <a:lnTo>
                  <a:pt x="43975" y="306839"/>
                </a:lnTo>
                <a:lnTo>
                  <a:pt x="20261" y="345097"/>
                </a:lnTo>
                <a:lnTo>
                  <a:pt x="5244" y="387418"/>
                </a:lnTo>
                <a:lnTo>
                  <a:pt x="0" y="432490"/>
                </a:lnTo>
                <a:lnTo>
                  <a:pt x="10245" y="432490"/>
                </a:lnTo>
                <a:lnTo>
                  <a:pt x="15713" y="387665"/>
                </a:lnTo>
                <a:lnTo>
                  <a:pt x="31275" y="345935"/>
                </a:lnTo>
                <a:lnTo>
                  <a:pt x="55942" y="308227"/>
                </a:lnTo>
                <a:lnTo>
                  <a:pt x="88353" y="276470"/>
                </a:lnTo>
                <a:lnTo>
                  <a:pt x="127398" y="251924"/>
                </a:lnTo>
                <a:lnTo>
                  <a:pt x="171902" y="236018"/>
                </a:lnTo>
                <a:lnTo>
                  <a:pt x="174036" y="235504"/>
                </a:lnTo>
                <a:lnTo>
                  <a:pt x="175615" y="233696"/>
                </a:lnTo>
                <a:lnTo>
                  <a:pt x="176013" y="229322"/>
                </a:lnTo>
                <a:lnTo>
                  <a:pt x="174804" y="227242"/>
                </a:lnTo>
                <a:lnTo>
                  <a:pt x="172798" y="226345"/>
                </a:lnTo>
                <a:lnTo>
                  <a:pt x="145143" y="208838"/>
                </a:lnTo>
                <a:lnTo>
                  <a:pt x="123998" y="184637"/>
                </a:lnTo>
                <a:lnTo>
                  <a:pt x="110512" y="155541"/>
                </a:lnTo>
                <a:lnTo>
                  <a:pt x="105768" y="123179"/>
                </a:lnTo>
                <a:lnTo>
                  <a:pt x="114643" y="79281"/>
                </a:lnTo>
                <a:lnTo>
                  <a:pt x="138840" y="43383"/>
                </a:lnTo>
                <a:lnTo>
                  <a:pt x="174702" y="19159"/>
                </a:lnTo>
                <a:lnTo>
                  <a:pt x="218573" y="10271"/>
                </a:lnTo>
                <a:lnTo>
                  <a:pt x="267244" y="10271"/>
                </a:lnTo>
                <a:lnTo>
                  <a:pt x="266391" y="9695"/>
                </a:lnTo>
                <a:lnTo>
                  <a:pt x="218544" y="0"/>
                </a:lnTo>
                <a:close/>
              </a:path>
              <a:path w="437514" h="433070">
                <a:moveTo>
                  <a:pt x="267244" y="10271"/>
                </a:moveTo>
                <a:lnTo>
                  <a:pt x="218573" y="10271"/>
                </a:lnTo>
                <a:lnTo>
                  <a:pt x="262435" y="19159"/>
                </a:lnTo>
                <a:lnTo>
                  <a:pt x="298293" y="43383"/>
                </a:lnTo>
                <a:lnTo>
                  <a:pt x="322489" y="79281"/>
                </a:lnTo>
                <a:lnTo>
                  <a:pt x="331367" y="123193"/>
                </a:lnTo>
                <a:lnTo>
                  <a:pt x="326620" y="155541"/>
                </a:lnTo>
                <a:lnTo>
                  <a:pt x="313123" y="184663"/>
                </a:lnTo>
                <a:lnTo>
                  <a:pt x="291994" y="208838"/>
                </a:lnTo>
                <a:lnTo>
                  <a:pt x="264347" y="226345"/>
                </a:lnTo>
                <a:lnTo>
                  <a:pt x="262341" y="227242"/>
                </a:lnTo>
                <a:lnTo>
                  <a:pt x="261118" y="229322"/>
                </a:lnTo>
                <a:lnTo>
                  <a:pt x="261531" y="233696"/>
                </a:lnTo>
                <a:lnTo>
                  <a:pt x="263109" y="235504"/>
                </a:lnTo>
                <a:lnTo>
                  <a:pt x="265244" y="236018"/>
                </a:lnTo>
                <a:lnTo>
                  <a:pt x="309736" y="251924"/>
                </a:lnTo>
                <a:lnTo>
                  <a:pt x="348773" y="276470"/>
                </a:lnTo>
                <a:lnTo>
                  <a:pt x="381180" y="308227"/>
                </a:lnTo>
                <a:lnTo>
                  <a:pt x="405733" y="345693"/>
                </a:lnTo>
                <a:lnTo>
                  <a:pt x="421405" y="387665"/>
                </a:lnTo>
                <a:lnTo>
                  <a:pt x="426873" y="432490"/>
                </a:lnTo>
                <a:lnTo>
                  <a:pt x="437118" y="432490"/>
                </a:lnTo>
                <a:lnTo>
                  <a:pt x="431874" y="387418"/>
                </a:lnTo>
                <a:lnTo>
                  <a:pt x="416856" y="345097"/>
                </a:lnTo>
                <a:lnTo>
                  <a:pt x="393139" y="306839"/>
                </a:lnTo>
                <a:lnTo>
                  <a:pt x="361798" y="273950"/>
                </a:lnTo>
                <a:lnTo>
                  <a:pt x="323907" y="247742"/>
                </a:lnTo>
                <a:lnTo>
                  <a:pt x="280540" y="229522"/>
                </a:lnTo>
                <a:lnTo>
                  <a:pt x="305890" y="209847"/>
                </a:lnTo>
                <a:lnTo>
                  <a:pt x="325117" y="184637"/>
                </a:lnTo>
                <a:lnTo>
                  <a:pt x="337316" y="155283"/>
                </a:lnTo>
                <a:lnTo>
                  <a:pt x="341584" y="123179"/>
                </a:lnTo>
                <a:lnTo>
                  <a:pt x="331899" y="75278"/>
                </a:lnTo>
                <a:lnTo>
                  <a:pt x="305505" y="36119"/>
                </a:lnTo>
                <a:lnTo>
                  <a:pt x="267244" y="10271"/>
                </a:lnTo>
                <a:close/>
              </a:path>
              <a:path w="437514" h="433070">
                <a:moveTo>
                  <a:pt x="185889" y="299153"/>
                </a:moveTo>
                <a:lnTo>
                  <a:pt x="150109" y="323216"/>
                </a:lnTo>
                <a:lnTo>
                  <a:pt x="147214" y="338157"/>
                </a:lnTo>
                <a:lnTo>
                  <a:pt x="147976" y="345693"/>
                </a:lnTo>
                <a:lnTo>
                  <a:pt x="215940" y="422874"/>
                </a:lnTo>
                <a:lnTo>
                  <a:pt x="217250" y="423373"/>
                </a:lnTo>
                <a:lnTo>
                  <a:pt x="219867" y="423373"/>
                </a:lnTo>
                <a:lnTo>
                  <a:pt x="221178" y="422874"/>
                </a:lnTo>
                <a:lnTo>
                  <a:pt x="222187" y="421892"/>
                </a:lnTo>
                <a:lnTo>
                  <a:pt x="233072" y="410994"/>
                </a:lnTo>
                <a:lnTo>
                  <a:pt x="218558" y="410994"/>
                </a:lnTo>
                <a:lnTo>
                  <a:pt x="160460" y="352816"/>
                </a:lnTo>
                <a:lnTo>
                  <a:pt x="157588" y="345935"/>
                </a:lnTo>
                <a:lnTo>
                  <a:pt x="157461" y="338700"/>
                </a:lnTo>
                <a:lnTo>
                  <a:pt x="157430" y="330451"/>
                </a:lnTo>
                <a:lnTo>
                  <a:pt x="160402" y="323216"/>
                </a:lnTo>
                <a:lnTo>
                  <a:pt x="171204" y="312402"/>
                </a:lnTo>
                <a:lnTo>
                  <a:pt x="178347" y="309425"/>
                </a:lnTo>
                <a:lnTo>
                  <a:pt x="211966" y="309410"/>
                </a:lnTo>
                <a:lnTo>
                  <a:pt x="207424" y="305668"/>
                </a:lnTo>
                <a:lnTo>
                  <a:pt x="200769" y="302095"/>
                </a:lnTo>
                <a:lnTo>
                  <a:pt x="193553" y="299900"/>
                </a:lnTo>
                <a:lnTo>
                  <a:pt x="185889" y="299153"/>
                </a:lnTo>
                <a:close/>
              </a:path>
              <a:path w="437514" h="433070">
                <a:moveTo>
                  <a:pt x="277219" y="309675"/>
                </a:moveTo>
                <a:lnTo>
                  <a:pt x="251166" y="309675"/>
                </a:lnTo>
                <a:lnTo>
                  <a:pt x="261976" y="311708"/>
                </a:lnTo>
                <a:lnTo>
                  <a:pt x="271306" y="317800"/>
                </a:lnTo>
                <a:lnTo>
                  <a:pt x="276840" y="323328"/>
                </a:lnTo>
                <a:lnTo>
                  <a:pt x="279708" y="330451"/>
                </a:lnTo>
                <a:lnTo>
                  <a:pt x="279796" y="330867"/>
                </a:lnTo>
                <a:lnTo>
                  <a:pt x="279545" y="345097"/>
                </a:lnTo>
                <a:lnTo>
                  <a:pt x="279443" y="346140"/>
                </a:lnTo>
                <a:lnTo>
                  <a:pt x="276542" y="352930"/>
                </a:lnTo>
                <a:lnTo>
                  <a:pt x="218558" y="410994"/>
                </a:lnTo>
                <a:lnTo>
                  <a:pt x="233072" y="410994"/>
                </a:lnTo>
                <a:lnTo>
                  <a:pt x="278574" y="365437"/>
                </a:lnTo>
                <a:lnTo>
                  <a:pt x="289916" y="338700"/>
                </a:lnTo>
                <a:lnTo>
                  <a:pt x="289275" y="330867"/>
                </a:lnTo>
                <a:lnTo>
                  <a:pt x="287121" y="323449"/>
                </a:lnTo>
                <a:lnTo>
                  <a:pt x="283526" y="316619"/>
                </a:lnTo>
                <a:lnTo>
                  <a:pt x="278563" y="310550"/>
                </a:lnTo>
                <a:lnTo>
                  <a:pt x="277219" y="309675"/>
                </a:lnTo>
                <a:close/>
              </a:path>
              <a:path w="437514" h="433070">
                <a:moveTo>
                  <a:pt x="211966" y="309410"/>
                </a:moveTo>
                <a:lnTo>
                  <a:pt x="193558" y="309410"/>
                </a:lnTo>
                <a:lnTo>
                  <a:pt x="200729" y="312402"/>
                </a:lnTo>
                <a:lnTo>
                  <a:pt x="216951" y="328627"/>
                </a:lnTo>
                <a:lnTo>
                  <a:pt x="220179" y="328627"/>
                </a:lnTo>
                <a:lnTo>
                  <a:pt x="230995" y="317800"/>
                </a:lnTo>
                <a:lnTo>
                  <a:pt x="234142" y="315749"/>
                </a:lnTo>
                <a:lnTo>
                  <a:pt x="218558" y="315749"/>
                </a:lnTo>
                <a:lnTo>
                  <a:pt x="213351" y="310550"/>
                </a:lnTo>
                <a:lnTo>
                  <a:pt x="211966" y="309410"/>
                </a:lnTo>
                <a:close/>
              </a:path>
              <a:path w="437514" h="433070">
                <a:moveTo>
                  <a:pt x="251173" y="299540"/>
                </a:moveTo>
                <a:lnTo>
                  <a:pt x="236450" y="302294"/>
                </a:lnTo>
                <a:lnTo>
                  <a:pt x="223752" y="310550"/>
                </a:lnTo>
                <a:lnTo>
                  <a:pt x="218558" y="315749"/>
                </a:lnTo>
                <a:lnTo>
                  <a:pt x="234142" y="315749"/>
                </a:lnTo>
                <a:lnTo>
                  <a:pt x="240349" y="311705"/>
                </a:lnTo>
                <a:lnTo>
                  <a:pt x="251166" y="309675"/>
                </a:lnTo>
                <a:lnTo>
                  <a:pt x="277219" y="309675"/>
                </a:lnTo>
                <a:lnTo>
                  <a:pt x="265862" y="302290"/>
                </a:lnTo>
                <a:lnTo>
                  <a:pt x="251173" y="299540"/>
                </a:lnTo>
                <a:close/>
              </a:path>
            </a:pathLst>
          </a:custGeom>
          <a:solidFill>
            <a:srgbClr val="A56EFF"/>
          </a:solidFill>
        </p:spPr>
        <p:txBody>
          <a:bodyPr wrap="square" lIns="0" tIns="0" rIns="0" bIns="0" rtlCol="0"/>
          <a:lstStyle/>
          <a:p>
            <a:endParaRPr sz="1588"/>
          </a:p>
        </p:txBody>
      </p:sp>
      <p:pic>
        <p:nvPicPr>
          <p:cNvPr id="10" name="object 10"/>
          <p:cNvPicPr/>
          <p:nvPr/>
        </p:nvPicPr>
        <p:blipFill>
          <a:blip r:embed="rId4" cstate="print"/>
          <a:stretch>
            <a:fillRect/>
          </a:stretch>
        </p:blipFill>
        <p:spPr>
          <a:xfrm>
            <a:off x="8985325" y="2884394"/>
            <a:ext cx="432994" cy="432994"/>
          </a:xfrm>
          <a:prstGeom prst="rect">
            <a:avLst/>
          </a:prstGeom>
        </p:spPr>
      </p:pic>
      <p:sp>
        <p:nvSpPr>
          <p:cNvPr id="11" name="object 11"/>
          <p:cNvSpPr txBox="1"/>
          <p:nvPr/>
        </p:nvSpPr>
        <p:spPr>
          <a:xfrm>
            <a:off x="2041326" y="5584038"/>
            <a:ext cx="1280832" cy="92748"/>
          </a:xfrm>
          <a:prstGeom prst="rect">
            <a:avLst/>
          </a:prstGeom>
        </p:spPr>
        <p:txBody>
          <a:bodyPr vert="horz" wrap="square" lIns="0" tIns="11206" rIns="0" bIns="0" rtlCol="0">
            <a:spAutoFit/>
          </a:bodyPr>
          <a:lstStyle/>
          <a:p>
            <a:pPr marL="11206">
              <a:spcBef>
                <a:spcPts val="88"/>
              </a:spcBef>
            </a:pPr>
            <a:r>
              <a:rPr sz="529" dirty="0">
                <a:latin typeface="Verdana"/>
                <a:cs typeface="Verdana"/>
              </a:rPr>
              <a:t>IB</a:t>
            </a:r>
            <a:r>
              <a:rPr sz="529" spc="-18" dirty="0">
                <a:latin typeface="Verdana"/>
                <a:cs typeface="Verdana"/>
              </a:rPr>
              <a:t>M</a:t>
            </a:r>
            <a:r>
              <a:rPr sz="529" spc="-22" dirty="0">
                <a:latin typeface="Verdana"/>
                <a:cs typeface="Verdana"/>
              </a:rPr>
              <a:t> </a:t>
            </a:r>
            <a:r>
              <a:rPr sz="529" spc="-18" dirty="0">
                <a:latin typeface="Verdana"/>
                <a:cs typeface="Verdana"/>
              </a:rPr>
              <a:t>Wa</a:t>
            </a:r>
            <a:r>
              <a:rPr sz="529" spc="-13" dirty="0">
                <a:latin typeface="Verdana"/>
                <a:cs typeface="Verdana"/>
              </a:rPr>
              <a:t>t</a:t>
            </a:r>
            <a:r>
              <a:rPr sz="529" spc="-9" dirty="0">
                <a:latin typeface="Verdana"/>
                <a:cs typeface="Verdana"/>
              </a:rPr>
              <a:t>s</a:t>
            </a:r>
            <a:r>
              <a:rPr sz="529" spc="-4" dirty="0">
                <a:latin typeface="Verdana"/>
                <a:cs typeface="Verdana"/>
              </a:rPr>
              <a:t>o</a:t>
            </a:r>
            <a:r>
              <a:rPr sz="529" spc="-35" dirty="0">
                <a:latin typeface="Verdana"/>
                <a:cs typeface="Verdana"/>
              </a:rPr>
              <a:t>n </a:t>
            </a:r>
            <a:r>
              <a:rPr sz="529" spc="-40" dirty="0">
                <a:latin typeface="Verdana"/>
                <a:cs typeface="Verdana"/>
              </a:rPr>
              <a:t>/</a:t>
            </a:r>
            <a:r>
              <a:rPr sz="529" spc="-44" dirty="0">
                <a:latin typeface="Verdana"/>
                <a:cs typeface="Verdana"/>
              </a:rPr>
              <a:t> </a:t>
            </a:r>
            <a:r>
              <a:rPr sz="529" spc="-119" dirty="0">
                <a:latin typeface="Verdana"/>
                <a:cs typeface="Verdana"/>
              </a:rPr>
              <a:t>©</a:t>
            </a:r>
            <a:r>
              <a:rPr sz="529" spc="-31" dirty="0">
                <a:latin typeface="Verdana"/>
                <a:cs typeface="Verdana"/>
              </a:rPr>
              <a:t> </a:t>
            </a:r>
            <a:r>
              <a:rPr sz="529" spc="4" dirty="0">
                <a:latin typeface="Verdana"/>
                <a:cs typeface="Verdana"/>
              </a:rPr>
              <a:t>202</a:t>
            </a:r>
            <a:r>
              <a:rPr sz="529" spc="-22" dirty="0">
                <a:latin typeface="Verdana"/>
                <a:cs typeface="Verdana"/>
              </a:rPr>
              <a:t>3</a:t>
            </a:r>
            <a:r>
              <a:rPr sz="529" spc="-31" dirty="0">
                <a:latin typeface="Verdana"/>
                <a:cs typeface="Verdana"/>
              </a:rPr>
              <a:t> </a:t>
            </a:r>
            <a:r>
              <a:rPr sz="529" dirty="0">
                <a:latin typeface="Verdana"/>
                <a:cs typeface="Verdana"/>
              </a:rPr>
              <a:t>IB</a:t>
            </a:r>
            <a:r>
              <a:rPr sz="529" spc="-18" dirty="0">
                <a:latin typeface="Verdana"/>
                <a:cs typeface="Verdana"/>
              </a:rPr>
              <a:t>M</a:t>
            </a:r>
            <a:r>
              <a:rPr sz="529" spc="-22" dirty="0">
                <a:latin typeface="Verdana"/>
                <a:cs typeface="Verdana"/>
              </a:rPr>
              <a:t> </a:t>
            </a:r>
            <a:r>
              <a:rPr sz="529" spc="-18" dirty="0">
                <a:latin typeface="Verdana"/>
                <a:cs typeface="Verdana"/>
              </a:rPr>
              <a:t>C</a:t>
            </a:r>
            <a:r>
              <a:rPr sz="529" spc="-4" dirty="0">
                <a:latin typeface="Verdana"/>
                <a:cs typeface="Verdana"/>
              </a:rPr>
              <a:t>o</a:t>
            </a:r>
            <a:r>
              <a:rPr sz="529" spc="-18" dirty="0">
                <a:latin typeface="Verdana"/>
                <a:cs typeface="Verdana"/>
              </a:rPr>
              <a:t>r</a:t>
            </a:r>
            <a:r>
              <a:rPr sz="529" spc="-4" dirty="0">
                <a:latin typeface="Verdana"/>
                <a:cs typeface="Verdana"/>
              </a:rPr>
              <a:t>po</a:t>
            </a:r>
            <a:r>
              <a:rPr sz="529" spc="-18" dirty="0">
                <a:latin typeface="Verdana"/>
                <a:cs typeface="Verdana"/>
              </a:rPr>
              <a:t>ra</a:t>
            </a:r>
            <a:r>
              <a:rPr sz="529" spc="-13" dirty="0">
                <a:latin typeface="Verdana"/>
                <a:cs typeface="Verdana"/>
              </a:rPr>
              <a:t>t</a:t>
            </a:r>
            <a:r>
              <a:rPr sz="529" spc="-4" dirty="0">
                <a:latin typeface="Verdana"/>
                <a:cs typeface="Verdana"/>
              </a:rPr>
              <a:t>io</a:t>
            </a:r>
            <a:r>
              <a:rPr sz="529" spc="-35" dirty="0">
                <a:latin typeface="Verdana"/>
                <a:cs typeface="Verdana"/>
              </a:rPr>
              <a:t>n</a:t>
            </a:r>
            <a:endParaRPr sz="529">
              <a:latin typeface="Verdana"/>
              <a:cs typeface="Verdana"/>
            </a:endParaRPr>
          </a:p>
        </p:txBody>
      </p:sp>
      <p:sp>
        <p:nvSpPr>
          <p:cNvPr id="12" name="object 12"/>
          <p:cNvSpPr txBox="1"/>
          <p:nvPr/>
        </p:nvSpPr>
        <p:spPr>
          <a:xfrm>
            <a:off x="2130192" y="3431586"/>
            <a:ext cx="3235138" cy="1341860"/>
          </a:xfrm>
          <a:prstGeom prst="rect">
            <a:avLst/>
          </a:prstGeom>
        </p:spPr>
        <p:txBody>
          <a:bodyPr vert="horz" wrap="square" lIns="0" tIns="11766" rIns="0" bIns="0" rtlCol="0">
            <a:spAutoFit/>
          </a:bodyPr>
          <a:lstStyle/>
          <a:p>
            <a:pPr marL="40904">
              <a:spcBef>
                <a:spcPts val="93"/>
              </a:spcBef>
            </a:pPr>
            <a:r>
              <a:rPr sz="3794" spc="282" dirty="0">
                <a:latin typeface="Trebuchet MS"/>
                <a:cs typeface="Trebuchet MS"/>
              </a:rPr>
              <a:t>AI+</a:t>
            </a:r>
            <a:endParaRPr sz="3794">
              <a:latin typeface="Trebuchet MS"/>
              <a:cs typeface="Trebuchet MS"/>
            </a:endParaRPr>
          </a:p>
          <a:p>
            <a:pPr marL="11206" marR="4483">
              <a:lnSpc>
                <a:spcPct val="107500"/>
              </a:lnSpc>
              <a:spcBef>
                <a:spcPts val="1769"/>
              </a:spcBef>
            </a:pPr>
            <a:r>
              <a:rPr sz="1059" spc="-18" dirty="0">
                <a:latin typeface="Trebuchet MS"/>
                <a:cs typeface="Trebuchet MS"/>
              </a:rPr>
              <a:t>Natural</a:t>
            </a:r>
            <a:r>
              <a:rPr sz="1059" spc="-75" dirty="0">
                <a:latin typeface="Trebuchet MS"/>
                <a:cs typeface="Trebuchet MS"/>
              </a:rPr>
              <a:t> </a:t>
            </a:r>
            <a:r>
              <a:rPr sz="1059" spc="-18" dirty="0">
                <a:latin typeface="Trebuchet MS"/>
                <a:cs typeface="Trebuchet MS"/>
              </a:rPr>
              <a:t>Lenguaje</a:t>
            </a:r>
            <a:r>
              <a:rPr sz="1059" spc="-71" dirty="0">
                <a:latin typeface="Trebuchet MS"/>
                <a:cs typeface="Trebuchet MS"/>
              </a:rPr>
              <a:t> </a:t>
            </a:r>
            <a:r>
              <a:rPr sz="1059" spc="-4" dirty="0">
                <a:latin typeface="Trebuchet MS"/>
                <a:cs typeface="Trebuchet MS"/>
              </a:rPr>
              <a:t>Understanding</a:t>
            </a:r>
            <a:r>
              <a:rPr sz="1059" spc="-71" dirty="0">
                <a:latin typeface="Trebuchet MS"/>
                <a:cs typeface="Trebuchet MS"/>
              </a:rPr>
              <a:t> </a:t>
            </a:r>
            <a:r>
              <a:rPr sz="1059" spc="-31" dirty="0">
                <a:latin typeface="Trebuchet MS"/>
                <a:cs typeface="Trebuchet MS"/>
              </a:rPr>
              <a:t>(NLU),</a:t>
            </a:r>
            <a:r>
              <a:rPr sz="1059" spc="-71" dirty="0">
                <a:latin typeface="Trebuchet MS"/>
                <a:cs typeface="Trebuchet MS"/>
              </a:rPr>
              <a:t> </a:t>
            </a:r>
            <a:r>
              <a:rPr sz="1059" spc="-9" dirty="0">
                <a:latin typeface="Trebuchet MS"/>
                <a:cs typeface="Trebuchet MS"/>
              </a:rPr>
              <a:t>procesamiento </a:t>
            </a:r>
            <a:r>
              <a:rPr sz="1059" spc="-304" dirty="0">
                <a:latin typeface="Trebuchet MS"/>
                <a:cs typeface="Trebuchet MS"/>
              </a:rPr>
              <a:t> </a:t>
            </a:r>
            <a:r>
              <a:rPr sz="1059" dirty="0">
                <a:latin typeface="Trebuchet MS"/>
                <a:cs typeface="Trebuchet MS"/>
              </a:rPr>
              <a:t>d</a:t>
            </a:r>
            <a:r>
              <a:rPr sz="1059" spc="4" dirty="0">
                <a:latin typeface="Trebuchet MS"/>
                <a:cs typeface="Trebuchet MS"/>
              </a:rPr>
              <a:t>e</a:t>
            </a:r>
            <a:r>
              <a:rPr sz="1059" spc="-75" dirty="0">
                <a:latin typeface="Trebuchet MS"/>
                <a:cs typeface="Trebuchet MS"/>
              </a:rPr>
              <a:t> </a:t>
            </a:r>
            <a:r>
              <a:rPr sz="1059" spc="-44" dirty="0">
                <a:latin typeface="Trebuchet MS"/>
                <a:cs typeface="Trebuchet MS"/>
              </a:rPr>
              <a:t>l</a:t>
            </a:r>
            <a:r>
              <a:rPr sz="1059" spc="-13" dirty="0">
                <a:latin typeface="Trebuchet MS"/>
                <a:cs typeface="Trebuchet MS"/>
              </a:rPr>
              <a:t>e</a:t>
            </a:r>
            <a:r>
              <a:rPr sz="1059" spc="9" dirty="0">
                <a:latin typeface="Trebuchet MS"/>
                <a:cs typeface="Trebuchet MS"/>
              </a:rPr>
              <a:t>ngu</a:t>
            </a:r>
            <a:r>
              <a:rPr sz="1059" dirty="0">
                <a:latin typeface="Trebuchet MS"/>
                <a:cs typeface="Trebuchet MS"/>
              </a:rPr>
              <a:t>a</a:t>
            </a:r>
            <a:r>
              <a:rPr sz="1059" spc="-141" dirty="0">
                <a:latin typeface="Trebuchet MS"/>
                <a:cs typeface="Trebuchet MS"/>
              </a:rPr>
              <a:t>j</a:t>
            </a:r>
            <a:r>
              <a:rPr sz="1059" spc="-4" dirty="0">
                <a:latin typeface="Trebuchet MS"/>
                <a:cs typeface="Trebuchet MS"/>
              </a:rPr>
              <a:t>e</a:t>
            </a:r>
            <a:r>
              <a:rPr sz="1059" spc="-75" dirty="0">
                <a:latin typeface="Trebuchet MS"/>
                <a:cs typeface="Trebuchet MS"/>
              </a:rPr>
              <a:t> </a:t>
            </a:r>
            <a:r>
              <a:rPr sz="1059" spc="4" dirty="0">
                <a:latin typeface="Trebuchet MS"/>
                <a:cs typeface="Trebuchet MS"/>
              </a:rPr>
              <a:t>n</a:t>
            </a:r>
            <a:r>
              <a:rPr sz="1059" spc="-4" dirty="0">
                <a:latin typeface="Trebuchet MS"/>
                <a:cs typeface="Trebuchet MS"/>
              </a:rPr>
              <a:t>a</a:t>
            </a:r>
            <a:r>
              <a:rPr sz="1059" spc="-79" dirty="0">
                <a:latin typeface="Trebuchet MS"/>
                <a:cs typeface="Trebuchet MS"/>
              </a:rPr>
              <a:t>t</a:t>
            </a:r>
            <a:r>
              <a:rPr sz="1059" spc="-18" dirty="0">
                <a:latin typeface="Trebuchet MS"/>
                <a:cs typeface="Trebuchet MS"/>
              </a:rPr>
              <a:t>u</a:t>
            </a:r>
            <a:r>
              <a:rPr sz="1059" spc="-22" dirty="0">
                <a:latin typeface="Trebuchet MS"/>
                <a:cs typeface="Trebuchet MS"/>
              </a:rPr>
              <a:t>r</a:t>
            </a:r>
            <a:r>
              <a:rPr sz="1059" spc="-13" dirty="0">
                <a:latin typeface="Trebuchet MS"/>
                <a:cs typeface="Trebuchet MS"/>
              </a:rPr>
              <a:t>a</a:t>
            </a:r>
            <a:r>
              <a:rPr sz="1059" spc="-44" dirty="0">
                <a:latin typeface="Trebuchet MS"/>
                <a:cs typeface="Trebuchet MS"/>
              </a:rPr>
              <a:t>l</a:t>
            </a:r>
            <a:r>
              <a:rPr sz="1059" spc="-115" dirty="0">
                <a:latin typeface="Trebuchet MS"/>
                <a:cs typeface="Trebuchet MS"/>
              </a:rPr>
              <a:t>,</a:t>
            </a:r>
            <a:r>
              <a:rPr sz="1059" spc="-75" dirty="0">
                <a:latin typeface="Trebuchet MS"/>
                <a:cs typeface="Trebuchet MS"/>
              </a:rPr>
              <a:t> </a:t>
            </a:r>
            <a:r>
              <a:rPr sz="1059" spc="-13" dirty="0">
                <a:latin typeface="Trebuchet MS"/>
                <a:cs typeface="Trebuchet MS"/>
              </a:rPr>
              <a:t>e</a:t>
            </a:r>
            <a:r>
              <a:rPr sz="1059" spc="-35" dirty="0">
                <a:latin typeface="Trebuchet MS"/>
                <a:cs typeface="Trebuchet MS"/>
              </a:rPr>
              <a:t>l</a:t>
            </a:r>
            <a:r>
              <a:rPr sz="1059" spc="-79" dirty="0">
                <a:latin typeface="Trebuchet MS"/>
                <a:cs typeface="Trebuchet MS"/>
              </a:rPr>
              <a:t> </a:t>
            </a:r>
            <a:r>
              <a:rPr sz="1059" spc="-13" dirty="0">
                <a:latin typeface="Trebuchet MS"/>
                <a:cs typeface="Trebuchet MS"/>
              </a:rPr>
              <a:t>a</a:t>
            </a:r>
            <a:r>
              <a:rPr sz="1059" spc="-18" dirty="0">
                <a:latin typeface="Trebuchet MS"/>
                <a:cs typeface="Trebuchet MS"/>
              </a:rPr>
              <a:t>p</a:t>
            </a:r>
            <a:r>
              <a:rPr sz="1059" spc="-22" dirty="0">
                <a:latin typeface="Trebuchet MS"/>
                <a:cs typeface="Trebuchet MS"/>
              </a:rPr>
              <a:t>r</a:t>
            </a:r>
            <a:r>
              <a:rPr sz="1059" spc="-13" dirty="0">
                <a:latin typeface="Trebuchet MS"/>
                <a:cs typeface="Trebuchet MS"/>
              </a:rPr>
              <a:t>e</a:t>
            </a:r>
            <a:r>
              <a:rPr sz="1059" spc="-9" dirty="0">
                <a:latin typeface="Trebuchet MS"/>
                <a:cs typeface="Trebuchet MS"/>
              </a:rPr>
              <a:t>nd</a:t>
            </a:r>
            <a:r>
              <a:rPr sz="1059" spc="-13" dirty="0">
                <a:latin typeface="Trebuchet MS"/>
                <a:cs typeface="Trebuchet MS"/>
              </a:rPr>
              <a:t>i</a:t>
            </a:r>
            <a:r>
              <a:rPr sz="1059" spc="-44" dirty="0">
                <a:latin typeface="Trebuchet MS"/>
                <a:cs typeface="Trebuchet MS"/>
              </a:rPr>
              <a:t>z</a:t>
            </a:r>
            <a:r>
              <a:rPr sz="1059" spc="-13" dirty="0">
                <a:latin typeface="Trebuchet MS"/>
                <a:cs typeface="Trebuchet MS"/>
              </a:rPr>
              <a:t>a</a:t>
            </a:r>
            <a:r>
              <a:rPr sz="1059" spc="-141" dirty="0">
                <a:latin typeface="Trebuchet MS"/>
                <a:cs typeface="Trebuchet MS"/>
              </a:rPr>
              <a:t>j</a:t>
            </a:r>
            <a:r>
              <a:rPr sz="1059" spc="-4" dirty="0">
                <a:latin typeface="Trebuchet MS"/>
                <a:cs typeface="Trebuchet MS"/>
              </a:rPr>
              <a:t>e</a:t>
            </a:r>
            <a:r>
              <a:rPr sz="1059" spc="-75" dirty="0">
                <a:latin typeface="Trebuchet MS"/>
                <a:cs typeface="Trebuchet MS"/>
              </a:rPr>
              <a:t> </a:t>
            </a:r>
            <a:r>
              <a:rPr sz="1059" spc="-13" dirty="0">
                <a:latin typeface="Trebuchet MS"/>
                <a:cs typeface="Trebuchet MS"/>
              </a:rPr>
              <a:t>a</a:t>
            </a:r>
            <a:r>
              <a:rPr sz="1059" spc="-35" dirty="0">
                <a:latin typeface="Trebuchet MS"/>
                <a:cs typeface="Trebuchet MS"/>
              </a:rPr>
              <a:t>ut</a:t>
            </a:r>
            <a:r>
              <a:rPr sz="1059" dirty="0">
                <a:latin typeface="Trebuchet MS"/>
                <a:cs typeface="Trebuchet MS"/>
              </a:rPr>
              <a:t>o</a:t>
            </a:r>
            <a:r>
              <a:rPr sz="1059" spc="35" dirty="0">
                <a:latin typeface="Trebuchet MS"/>
                <a:cs typeface="Trebuchet MS"/>
              </a:rPr>
              <a:t>m</a:t>
            </a:r>
            <a:r>
              <a:rPr sz="1059" spc="-13" dirty="0">
                <a:latin typeface="Trebuchet MS"/>
                <a:cs typeface="Trebuchet MS"/>
              </a:rPr>
              <a:t>á</a:t>
            </a:r>
            <a:r>
              <a:rPr sz="1059" spc="-79" dirty="0">
                <a:latin typeface="Trebuchet MS"/>
                <a:cs typeface="Trebuchet MS"/>
              </a:rPr>
              <a:t>t</a:t>
            </a:r>
            <a:r>
              <a:rPr sz="1059" spc="-57" dirty="0">
                <a:latin typeface="Trebuchet MS"/>
                <a:cs typeface="Trebuchet MS"/>
              </a:rPr>
              <a:t>i</a:t>
            </a:r>
            <a:r>
              <a:rPr sz="1059" spc="-4" dirty="0">
                <a:latin typeface="Trebuchet MS"/>
                <a:cs typeface="Trebuchet MS"/>
              </a:rPr>
              <a:t>c</a:t>
            </a:r>
            <a:r>
              <a:rPr sz="1059" dirty="0">
                <a:latin typeface="Trebuchet MS"/>
                <a:cs typeface="Trebuchet MS"/>
              </a:rPr>
              <a:t>o</a:t>
            </a:r>
            <a:r>
              <a:rPr sz="1059" spc="-101" dirty="0">
                <a:latin typeface="Trebuchet MS"/>
                <a:cs typeface="Trebuchet MS"/>
              </a:rPr>
              <a:t>,  </a:t>
            </a:r>
            <a:r>
              <a:rPr sz="1059" spc="-18" dirty="0">
                <a:latin typeface="Trebuchet MS"/>
                <a:cs typeface="Trebuchet MS"/>
              </a:rPr>
              <a:t>p</a:t>
            </a:r>
            <a:r>
              <a:rPr sz="1059" spc="-22" dirty="0">
                <a:latin typeface="Trebuchet MS"/>
                <a:cs typeface="Trebuchet MS"/>
              </a:rPr>
              <a:t>r</a:t>
            </a:r>
            <a:r>
              <a:rPr sz="1059" dirty="0">
                <a:latin typeface="Trebuchet MS"/>
                <a:cs typeface="Trebuchet MS"/>
              </a:rPr>
              <a:t>o</a:t>
            </a:r>
            <a:r>
              <a:rPr sz="1059" spc="-4" dirty="0">
                <a:latin typeface="Trebuchet MS"/>
                <a:cs typeface="Trebuchet MS"/>
              </a:rPr>
              <a:t>c</a:t>
            </a:r>
            <a:r>
              <a:rPr sz="1059" spc="-13" dirty="0">
                <a:latin typeface="Trebuchet MS"/>
                <a:cs typeface="Trebuchet MS"/>
              </a:rPr>
              <a:t>e</a:t>
            </a:r>
            <a:r>
              <a:rPr sz="1059" spc="66" dirty="0">
                <a:latin typeface="Trebuchet MS"/>
                <a:cs typeface="Trebuchet MS"/>
              </a:rPr>
              <a:t>s</a:t>
            </a:r>
            <a:r>
              <a:rPr sz="1059" spc="-13" dirty="0">
                <a:latin typeface="Trebuchet MS"/>
                <a:cs typeface="Trebuchet MS"/>
              </a:rPr>
              <a:t>a</a:t>
            </a:r>
            <a:r>
              <a:rPr sz="1059" spc="35" dirty="0">
                <a:latin typeface="Trebuchet MS"/>
                <a:cs typeface="Trebuchet MS"/>
              </a:rPr>
              <a:t>m</a:t>
            </a:r>
            <a:r>
              <a:rPr sz="1059" spc="-57" dirty="0">
                <a:latin typeface="Trebuchet MS"/>
                <a:cs typeface="Trebuchet MS"/>
              </a:rPr>
              <a:t>i</a:t>
            </a:r>
            <a:r>
              <a:rPr sz="1059" spc="-13" dirty="0">
                <a:latin typeface="Trebuchet MS"/>
                <a:cs typeface="Trebuchet MS"/>
              </a:rPr>
              <a:t>e</a:t>
            </a:r>
            <a:r>
              <a:rPr sz="1059" spc="-35" dirty="0">
                <a:latin typeface="Trebuchet MS"/>
                <a:cs typeface="Trebuchet MS"/>
              </a:rPr>
              <a:t>nt</a:t>
            </a:r>
            <a:r>
              <a:rPr sz="1059" spc="13" dirty="0">
                <a:latin typeface="Trebuchet MS"/>
                <a:cs typeface="Trebuchet MS"/>
              </a:rPr>
              <a:t>o</a:t>
            </a:r>
            <a:r>
              <a:rPr sz="1059" spc="-84" dirty="0">
                <a:latin typeface="Trebuchet MS"/>
                <a:cs typeface="Trebuchet MS"/>
              </a:rPr>
              <a:t> </a:t>
            </a:r>
            <a:r>
              <a:rPr sz="1059" dirty="0">
                <a:latin typeface="Trebuchet MS"/>
                <a:cs typeface="Trebuchet MS"/>
              </a:rPr>
              <a:t>d</a:t>
            </a:r>
            <a:r>
              <a:rPr sz="1059" spc="4" dirty="0">
                <a:latin typeface="Trebuchet MS"/>
                <a:cs typeface="Trebuchet MS"/>
              </a:rPr>
              <a:t>e</a:t>
            </a:r>
            <a:r>
              <a:rPr sz="1059" spc="-75" dirty="0">
                <a:latin typeface="Trebuchet MS"/>
                <a:cs typeface="Trebuchet MS"/>
              </a:rPr>
              <a:t> </a:t>
            </a:r>
            <a:r>
              <a:rPr sz="1059" spc="-13" dirty="0">
                <a:latin typeface="Trebuchet MS"/>
                <a:cs typeface="Trebuchet MS"/>
              </a:rPr>
              <a:t>a</a:t>
            </a:r>
            <a:r>
              <a:rPr sz="1059" spc="-44" dirty="0">
                <a:latin typeface="Trebuchet MS"/>
                <a:cs typeface="Trebuchet MS"/>
              </a:rPr>
              <a:t>l</a:t>
            </a:r>
            <a:r>
              <a:rPr sz="1059" spc="-79" dirty="0">
                <a:latin typeface="Trebuchet MS"/>
                <a:cs typeface="Trebuchet MS"/>
              </a:rPr>
              <a:t>t</a:t>
            </a:r>
            <a:r>
              <a:rPr sz="1059" dirty="0">
                <a:latin typeface="Trebuchet MS"/>
                <a:cs typeface="Trebuchet MS"/>
              </a:rPr>
              <a:t>o</a:t>
            </a:r>
            <a:r>
              <a:rPr sz="1059" spc="75" dirty="0">
                <a:latin typeface="Trebuchet MS"/>
                <a:cs typeface="Trebuchet MS"/>
              </a:rPr>
              <a:t>s</a:t>
            </a:r>
            <a:r>
              <a:rPr sz="1059" spc="-79" dirty="0">
                <a:latin typeface="Trebuchet MS"/>
                <a:cs typeface="Trebuchet MS"/>
              </a:rPr>
              <a:t> </a:t>
            </a:r>
            <a:r>
              <a:rPr sz="1059" spc="-26" dirty="0">
                <a:latin typeface="Trebuchet MS"/>
                <a:cs typeface="Trebuchet MS"/>
              </a:rPr>
              <a:t>v</a:t>
            </a:r>
            <a:r>
              <a:rPr sz="1059" dirty="0">
                <a:latin typeface="Trebuchet MS"/>
                <a:cs typeface="Trebuchet MS"/>
              </a:rPr>
              <a:t>o</a:t>
            </a:r>
            <a:r>
              <a:rPr sz="1059" spc="-44" dirty="0">
                <a:latin typeface="Trebuchet MS"/>
                <a:cs typeface="Trebuchet MS"/>
              </a:rPr>
              <a:t>l</a:t>
            </a:r>
            <a:r>
              <a:rPr sz="1059" spc="18" dirty="0">
                <a:latin typeface="Trebuchet MS"/>
                <a:cs typeface="Trebuchet MS"/>
              </a:rPr>
              <a:t>ú</a:t>
            </a:r>
            <a:r>
              <a:rPr sz="1059" spc="26" dirty="0">
                <a:latin typeface="Trebuchet MS"/>
                <a:cs typeface="Trebuchet MS"/>
              </a:rPr>
              <a:t>m</a:t>
            </a:r>
            <a:r>
              <a:rPr sz="1059" spc="-13" dirty="0">
                <a:latin typeface="Trebuchet MS"/>
                <a:cs typeface="Trebuchet MS"/>
              </a:rPr>
              <a:t>e</a:t>
            </a:r>
            <a:r>
              <a:rPr sz="1059" dirty="0">
                <a:latin typeface="Trebuchet MS"/>
                <a:cs typeface="Trebuchet MS"/>
              </a:rPr>
              <a:t>n</a:t>
            </a:r>
            <a:r>
              <a:rPr sz="1059" spc="-4" dirty="0">
                <a:latin typeface="Trebuchet MS"/>
                <a:cs typeface="Trebuchet MS"/>
              </a:rPr>
              <a:t>e</a:t>
            </a:r>
            <a:r>
              <a:rPr sz="1059" spc="75" dirty="0">
                <a:latin typeface="Trebuchet MS"/>
                <a:cs typeface="Trebuchet MS"/>
              </a:rPr>
              <a:t>s</a:t>
            </a:r>
            <a:r>
              <a:rPr sz="1059" spc="-79" dirty="0">
                <a:latin typeface="Trebuchet MS"/>
                <a:cs typeface="Trebuchet MS"/>
              </a:rPr>
              <a:t> </a:t>
            </a:r>
            <a:r>
              <a:rPr sz="1059" dirty="0">
                <a:latin typeface="Trebuchet MS"/>
                <a:cs typeface="Trebuchet MS"/>
              </a:rPr>
              <a:t>d</a:t>
            </a:r>
            <a:r>
              <a:rPr sz="1059" spc="4" dirty="0">
                <a:latin typeface="Trebuchet MS"/>
                <a:cs typeface="Trebuchet MS"/>
              </a:rPr>
              <a:t>e</a:t>
            </a:r>
            <a:r>
              <a:rPr sz="1059" spc="-75" dirty="0">
                <a:latin typeface="Trebuchet MS"/>
                <a:cs typeface="Trebuchet MS"/>
              </a:rPr>
              <a:t> </a:t>
            </a:r>
            <a:r>
              <a:rPr sz="1059" spc="4" dirty="0">
                <a:latin typeface="Trebuchet MS"/>
                <a:cs typeface="Trebuchet MS"/>
              </a:rPr>
              <a:t>d</a:t>
            </a:r>
            <a:r>
              <a:rPr sz="1059" spc="-4" dirty="0">
                <a:latin typeface="Trebuchet MS"/>
                <a:cs typeface="Trebuchet MS"/>
              </a:rPr>
              <a:t>a</a:t>
            </a:r>
            <a:r>
              <a:rPr sz="1059" spc="-79" dirty="0">
                <a:latin typeface="Trebuchet MS"/>
                <a:cs typeface="Trebuchet MS"/>
              </a:rPr>
              <a:t>t</a:t>
            </a:r>
            <a:r>
              <a:rPr sz="1059" dirty="0">
                <a:latin typeface="Trebuchet MS"/>
                <a:cs typeface="Trebuchet MS"/>
              </a:rPr>
              <a:t>o</a:t>
            </a:r>
            <a:r>
              <a:rPr sz="1059" spc="75" dirty="0">
                <a:latin typeface="Trebuchet MS"/>
                <a:cs typeface="Trebuchet MS"/>
              </a:rPr>
              <a:t>s</a:t>
            </a:r>
            <a:endParaRPr sz="1059">
              <a:latin typeface="Trebuchet MS"/>
              <a:cs typeface="Trebuchet MS"/>
            </a:endParaRP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2370407" y="1112449"/>
            <a:ext cx="7191454" cy="392113"/>
          </a:xfrm>
          <a:prstGeom prst="rect">
            <a:avLst/>
          </a:prstGeom>
        </p:spPr>
        <p:txBody>
          <a:bodyPr vert="horz" wrap="square" lIns="0" tIns="11766" rIns="0" bIns="0" rtlCol="0" anchor="ctr">
            <a:spAutoFit/>
          </a:bodyPr>
          <a:lstStyle/>
          <a:p>
            <a:pPr marL="11206">
              <a:lnSpc>
                <a:spcPct val="100000"/>
              </a:lnSpc>
              <a:spcBef>
                <a:spcPts val="93"/>
              </a:spcBef>
            </a:pPr>
            <a:r>
              <a:rPr lang="en-US" sz="2471" spc="132" dirty="0">
                <a:solidFill>
                  <a:srgbClr val="0F62FE"/>
                </a:solidFill>
              </a:rPr>
              <a:t>La </a:t>
            </a:r>
            <a:r>
              <a:rPr lang="en-US" sz="2471" spc="132" dirty="0" err="1">
                <a:solidFill>
                  <a:srgbClr val="0F62FE"/>
                </a:solidFill>
              </a:rPr>
              <a:t>tecnología</a:t>
            </a:r>
            <a:r>
              <a:rPr lang="en-US" sz="2471" spc="132" dirty="0">
                <a:solidFill>
                  <a:srgbClr val="0F62FE"/>
                </a:solidFill>
              </a:rPr>
              <a:t> </a:t>
            </a:r>
            <a:r>
              <a:rPr sz="2471" spc="-291" dirty="0">
                <a:solidFill>
                  <a:srgbClr val="0F62FE"/>
                </a:solidFill>
              </a:rPr>
              <a:t> </a:t>
            </a:r>
            <a:r>
              <a:rPr sz="2471" spc="-137" dirty="0"/>
              <a:t>e</a:t>
            </a:r>
            <a:r>
              <a:rPr sz="2471" spc="-132" dirty="0"/>
              <a:t>s</a:t>
            </a:r>
            <a:r>
              <a:rPr sz="2471" spc="-221" dirty="0"/>
              <a:t>t</a:t>
            </a:r>
            <a:r>
              <a:rPr sz="2471" spc="-115" dirty="0"/>
              <a:t>á</a:t>
            </a:r>
            <a:r>
              <a:rPr sz="2471" spc="-282" dirty="0"/>
              <a:t> </a:t>
            </a:r>
            <a:r>
              <a:rPr sz="2471" spc="-221" dirty="0" err="1"/>
              <a:t>t</a:t>
            </a:r>
            <a:r>
              <a:rPr sz="2471" spc="-247" dirty="0" err="1"/>
              <a:t>r</a:t>
            </a:r>
            <a:r>
              <a:rPr sz="2471" spc="-119" dirty="0" err="1"/>
              <a:t>a</a:t>
            </a:r>
            <a:r>
              <a:rPr sz="2471" spc="-238" dirty="0" err="1"/>
              <a:t>n</a:t>
            </a:r>
            <a:r>
              <a:rPr sz="2471" spc="-180" dirty="0" err="1"/>
              <a:t>s</a:t>
            </a:r>
            <a:r>
              <a:rPr sz="2471" spc="-296" dirty="0" err="1"/>
              <a:t>f</a:t>
            </a:r>
            <a:r>
              <a:rPr sz="2471" spc="-260" dirty="0" err="1"/>
              <a:t>o</a:t>
            </a:r>
            <a:r>
              <a:rPr sz="2471" spc="-247" dirty="0" err="1"/>
              <a:t>r</a:t>
            </a:r>
            <a:r>
              <a:rPr sz="2471" spc="-207" dirty="0" err="1"/>
              <a:t>m</a:t>
            </a:r>
            <a:r>
              <a:rPr sz="2471" spc="-119" dirty="0" err="1"/>
              <a:t>a</a:t>
            </a:r>
            <a:r>
              <a:rPr sz="2471" spc="-238" dirty="0" err="1"/>
              <a:t>n</a:t>
            </a:r>
            <a:r>
              <a:rPr sz="2471" spc="-234" dirty="0" err="1"/>
              <a:t>d</a:t>
            </a:r>
            <a:r>
              <a:rPr sz="2471" spc="-256" dirty="0" err="1"/>
              <a:t>o</a:t>
            </a:r>
            <a:r>
              <a:rPr sz="2471" spc="-287" dirty="0"/>
              <a:t> </a:t>
            </a:r>
            <a:r>
              <a:rPr sz="2471" spc="-128" dirty="0" err="1"/>
              <a:t>l</a:t>
            </a:r>
            <a:r>
              <a:rPr sz="2471" spc="-269" dirty="0" err="1"/>
              <a:t>o</a:t>
            </a:r>
            <a:r>
              <a:rPr sz="2471" spc="-168" dirty="0" err="1"/>
              <a:t>s</a:t>
            </a:r>
            <a:r>
              <a:rPr lang="es-ES" sz="2471" spc="-168" dirty="0"/>
              <a:t> negocios</a:t>
            </a:r>
            <a:endParaRPr sz="2471" spc="-168" dirty="0"/>
          </a:p>
        </p:txBody>
      </p:sp>
      <p:sp>
        <p:nvSpPr>
          <p:cNvPr id="3" name="object 3"/>
          <p:cNvSpPr txBox="1"/>
          <p:nvPr/>
        </p:nvSpPr>
        <p:spPr>
          <a:xfrm>
            <a:off x="2370407" y="1639592"/>
            <a:ext cx="2361640" cy="1148859"/>
          </a:xfrm>
          <a:prstGeom prst="rect">
            <a:avLst/>
          </a:prstGeom>
        </p:spPr>
        <p:txBody>
          <a:bodyPr vert="horz" wrap="square" lIns="0" tIns="11766" rIns="0" bIns="0" rtlCol="0">
            <a:spAutoFit/>
          </a:bodyPr>
          <a:lstStyle/>
          <a:p>
            <a:pPr marL="11206">
              <a:lnSpc>
                <a:spcPts val="4077"/>
              </a:lnSpc>
              <a:spcBef>
                <a:spcPts val="93"/>
              </a:spcBef>
            </a:pPr>
            <a:endParaRPr sz="2471" dirty="0">
              <a:latin typeface="Lucida Sans Unicode"/>
              <a:cs typeface="Lucida Sans Unicode"/>
            </a:endParaRPr>
          </a:p>
          <a:p>
            <a:pPr marL="319945">
              <a:lnSpc>
                <a:spcPts val="2277"/>
              </a:lnSpc>
            </a:pPr>
            <a:r>
              <a:rPr sz="2471" spc="-207" dirty="0">
                <a:solidFill>
                  <a:srgbClr val="0F62FE"/>
                </a:solidFill>
                <a:latin typeface="Lucida Sans Unicode"/>
                <a:cs typeface="Lucida Sans Unicode"/>
              </a:rPr>
              <a:t>A</a:t>
            </a:r>
            <a:r>
              <a:rPr sz="2471" spc="-159" dirty="0">
                <a:solidFill>
                  <a:srgbClr val="0F62FE"/>
                </a:solidFill>
                <a:latin typeface="Lucida Sans Unicode"/>
                <a:cs typeface="Lucida Sans Unicode"/>
              </a:rPr>
              <a:t>y</a:t>
            </a:r>
            <a:r>
              <a:rPr sz="2471" spc="-150" dirty="0">
                <a:solidFill>
                  <a:srgbClr val="0F62FE"/>
                </a:solidFill>
                <a:latin typeface="Lucida Sans Unicode"/>
                <a:cs typeface="Lucida Sans Unicode"/>
              </a:rPr>
              <a:t>u</a:t>
            </a:r>
            <a:r>
              <a:rPr sz="2471" spc="-146" dirty="0">
                <a:solidFill>
                  <a:srgbClr val="0F62FE"/>
                </a:solidFill>
                <a:latin typeface="Lucida Sans Unicode"/>
                <a:cs typeface="Lucida Sans Unicode"/>
              </a:rPr>
              <a:t>d</a:t>
            </a:r>
            <a:r>
              <a:rPr sz="2471" spc="-88" dirty="0">
                <a:solidFill>
                  <a:srgbClr val="0F62FE"/>
                </a:solidFill>
                <a:latin typeface="Lucida Sans Unicode"/>
                <a:cs typeface="Lucida Sans Unicode"/>
              </a:rPr>
              <a:t>a</a:t>
            </a:r>
            <a:r>
              <a:rPr sz="2471" spc="-150" dirty="0">
                <a:solidFill>
                  <a:srgbClr val="0F62FE"/>
                </a:solidFill>
                <a:latin typeface="Lucida Sans Unicode"/>
                <a:cs typeface="Lucida Sans Unicode"/>
              </a:rPr>
              <a:t>n</a:t>
            </a:r>
            <a:r>
              <a:rPr sz="2471" spc="-146" dirty="0">
                <a:solidFill>
                  <a:srgbClr val="0F62FE"/>
                </a:solidFill>
                <a:latin typeface="Lucida Sans Unicode"/>
                <a:cs typeface="Lucida Sans Unicode"/>
              </a:rPr>
              <a:t>do</a:t>
            </a:r>
            <a:r>
              <a:rPr sz="2471" spc="-176" dirty="0">
                <a:solidFill>
                  <a:srgbClr val="0F62FE"/>
                </a:solidFill>
                <a:latin typeface="Lucida Sans Unicode"/>
                <a:cs typeface="Lucida Sans Unicode"/>
              </a:rPr>
              <a:t> </a:t>
            </a:r>
            <a:r>
              <a:rPr sz="2471" spc="-66" dirty="0">
                <a:solidFill>
                  <a:srgbClr val="0F62FE"/>
                </a:solidFill>
                <a:latin typeface="Lucida Sans Unicode"/>
                <a:cs typeface="Lucida Sans Unicode"/>
              </a:rPr>
              <a:t>a</a:t>
            </a:r>
            <a:r>
              <a:rPr sz="2471" spc="-185" dirty="0">
                <a:solidFill>
                  <a:srgbClr val="0F62FE"/>
                </a:solidFill>
                <a:latin typeface="Lucida Sans Unicode"/>
                <a:cs typeface="Lucida Sans Unicode"/>
              </a:rPr>
              <a:t> </a:t>
            </a:r>
            <a:r>
              <a:rPr sz="2471" spc="-124" dirty="0">
                <a:solidFill>
                  <a:srgbClr val="0F62FE"/>
                </a:solidFill>
                <a:latin typeface="Lucida Sans Unicode"/>
                <a:cs typeface="Lucida Sans Unicode"/>
              </a:rPr>
              <a:t>c</a:t>
            </a:r>
            <a:r>
              <a:rPr sz="2471" spc="-93" dirty="0">
                <a:solidFill>
                  <a:srgbClr val="0F62FE"/>
                </a:solidFill>
                <a:latin typeface="Lucida Sans Unicode"/>
                <a:cs typeface="Lucida Sans Unicode"/>
              </a:rPr>
              <a:t>r</a:t>
            </a:r>
            <a:r>
              <a:rPr sz="2471" spc="-75" dirty="0">
                <a:solidFill>
                  <a:srgbClr val="0F62FE"/>
                </a:solidFill>
                <a:latin typeface="Lucida Sans Unicode"/>
                <a:cs typeface="Lucida Sans Unicode"/>
              </a:rPr>
              <a:t>e</a:t>
            </a:r>
            <a:r>
              <a:rPr sz="2471" spc="-88" dirty="0">
                <a:solidFill>
                  <a:srgbClr val="0F62FE"/>
                </a:solidFill>
                <a:latin typeface="Lucida Sans Unicode"/>
                <a:cs typeface="Lucida Sans Unicode"/>
              </a:rPr>
              <a:t>a</a:t>
            </a:r>
            <a:r>
              <a:rPr sz="2471" spc="-146" dirty="0">
                <a:solidFill>
                  <a:srgbClr val="0F62FE"/>
                </a:solidFill>
                <a:latin typeface="Lucida Sans Unicode"/>
                <a:cs typeface="Lucida Sans Unicode"/>
              </a:rPr>
              <a:t>r</a:t>
            </a:r>
            <a:r>
              <a:rPr sz="2471" spc="-344" dirty="0">
                <a:solidFill>
                  <a:srgbClr val="0F62FE"/>
                </a:solidFill>
                <a:latin typeface="Lucida Sans Unicode"/>
                <a:cs typeface="Lucida Sans Unicode"/>
              </a:rPr>
              <a:t>↷</a:t>
            </a:r>
            <a:endParaRPr sz="2471" dirty="0">
              <a:latin typeface="Lucida Sans Unicode"/>
              <a:cs typeface="Lucida Sans Unicode"/>
            </a:endParaRPr>
          </a:p>
        </p:txBody>
      </p:sp>
      <p:grpSp>
        <p:nvGrpSpPr>
          <p:cNvPr id="4" name="object 4"/>
          <p:cNvGrpSpPr/>
          <p:nvPr/>
        </p:nvGrpSpPr>
        <p:grpSpPr>
          <a:xfrm>
            <a:off x="4787415" y="4577603"/>
            <a:ext cx="5161990" cy="662268"/>
            <a:chOff x="3546137" y="5187950"/>
            <a:chExt cx="5850255" cy="750570"/>
          </a:xfrm>
        </p:grpSpPr>
        <p:sp>
          <p:nvSpPr>
            <p:cNvPr id="5" name="object 5"/>
            <p:cNvSpPr/>
            <p:nvPr/>
          </p:nvSpPr>
          <p:spPr>
            <a:xfrm>
              <a:off x="3546132" y="5187949"/>
              <a:ext cx="5850255" cy="750570"/>
            </a:xfrm>
            <a:custGeom>
              <a:avLst/>
              <a:gdLst/>
              <a:ahLst/>
              <a:cxnLst/>
              <a:rect l="l" t="t" r="r" b="b"/>
              <a:pathLst>
                <a:path w="5850255" h="750570">
                  <a:moveTo>
                    <a:pt x="5849950" y="0"/>
                  </a:moveTo>
                  <a:lnTo>
                    <a:pt x="0" y="0"/>
                  </a:lnTo>
                  <a:lnTo>
                    <a:pt x="0" y="5080"/>
                  </a:lnTo>
                  <a:lnTo>
                    <a:pt x="0" y="745490"/>
                  </a:lnTo>
                  <a:lnTo>
                    <a:pt x="0" y="750570"/>
                  </a:lnTo>
                  <a:lnTo>
                    <a:pt x="5849950" y="750570"/>
                  </a:lnTo>
                  <a:lnTo>
                    <a:pt x="5849950" y="745490"/>
                  </a:lnTo>
                  <a:lnTo>
                    <a:pt x="5130" y="745490"/>
                  </a:lnTo>
                  <a:lnTo>
                    <a:pt x="5130" y="5080"/>
                  </a:lnTo>
                  <a:lnTo>
                    <a:pt x="5844806" y="5080"/>
                  </a:lnTo>
                  <a:lnTo>
                    <a:pt x="5844806" y="745363"/>
                  </a:lnTo>
                  <a:lnTo>
                    <a:pt x="5849950" y="745363"/>
                  </a:lnTo>
                  <a:lnTo>
                    <a:pt x="5849950" y="5080"/>
                  </a:lnTo>
                  <a:lnTo>
                    <a:pt x="5849950" y="4940"/>
                  </a:lnTo>
                  <a:lnTo>
                    <a:pt x="5849950" y="0"/>
                  </a:lnTo>
                  <a:close/>
                </a:path>
              </a:pathLst>
            </a:custGeom>
            <a:solidFill>
              <a:srgbClr val="20272A"/>
            </a:solidFill>
          </p:spPr>
          <p:txBody>
            <a:bodyPr wrap="square" lIns="0" tIns="0" rIns="0" bIns="0" rtlCol="0"/>
            <a:lstStyle/>
            <a:p>
              <a:endParaRPr sz="1588"/>
            </a:p>
          </p:txBody>
        </p:sp>
        <p:sp>
          <p:nvSpPr>
            <p:cNvPr id="6" name="object 6"/>
            <p:cNvSpPr/>
            <p:nvPr/>
          </p:nvSpPr>
          <p:spPr>
            <a:xfrm>
              <a:off x="5330519" y="5328302"/>
              <a:ext cx="0" cy="469900"/>
            </a:xfrm>
            <a:custGeom>
              <a:avLst/>
              <a:gdLst/>
              <a:ahLst/>
              <a:cxnLst/>
              <a:rect l="l" t="t" r="r" b="b"/>
              <a:pathLst>
                <a:path h="469900">
                  <a:moveTo>
                    <a:pt x="0" y="0"/>
                  </a:moveTo>
                  <a:lnTo>
                    <a:pt x="0" y="469644"/>
                  </a:lnTo>
                </a:path>
              </a:pathLst>
            </a:custGeom>
            <a:ln w="11284">
              <a:solidFill>
                <a:srgbClr val="000000"/>
              </a:solidFill>
            </a:ln>
          </p:spPr>
          <p:txBody>
            <a:bodyPr wrap="square" lIns="0" tIns="0" rIns="0" bIns="0" rtlCol="0"/>
            <a:lstStyle/>
            <a:p>
              <a:endParaRPr sz="1588"/>
            </a:p>
          </p:txBody>
        </p:sp>
        <p:sp>
          <p:nvSpPr>
            <p:cNvPr id="7" name="object 7"/>
            <p:cNvSpPr/>
            <p:nvPr/>
          </p:nvSpPr>
          <p:spPr>
            <a:xfrm>
              <a:off x="7356359" y="5328302"/>
              <a:ext cx="0" cy="469900"/>
            </a:xfrm>
            <a:custGeom>
              <a:avLst/>
              <a:gdLst/>
              <a:ahLst/>
              <a:cxnLst/>
              <a:rect l="l" t="t" r="r" b="b"/>
              <a:pathLst>
                <a:path h="469900">
                  <a:moveTo>
                    <a:pt x="0" y="0"/>
                  </a:moveTo>
                  <a:lnTo>
                    <a:pt x="0" y="469644"/>
                  </a:lnTo>
                </a:path>
              </a:pathLst>
            </a:custGeom>
            <a:ln w="11284">
              <a:solidFill>
                <a:srgbClr val="000000"/>
              </a:solidFill>
            </a:ln>
          </p:spPr>
          <p:txBody>
            <a:bodyPr wrap="square" lIns="0" tIns="0" rIns="0" bIns="0" rtlCol="0"/>
            <a:lstStyle/>
            <a:p>
              <a:endParaRPr sz="1588"/>
            </a:p>
          </p:txBody>
        </p:sp>
      </p:grpSp>
      <p:sp>
        <p:nvSpPr>
          <p:cNvPr id="8" name="object 8"/>
          <p:cNvSpPr/>
          <p:nvPr/>
        </p:nvSpPr>
        <p:spPr>
          <a:xfrm>
            <a:off x="4811931" y="1962524"/>
            <a:ext cx="5161990" cy="731184"/>
          </a:xfrm>
          <a:custGeom>
            <a:avLst/>
            <a:gdLst/>
            <a:ahLst/>
            <a:cxnLst/>
            <a:rect l="l" t="t" r="r" b="b"/>
            <a:pathLst>
              <a:path w="5850255" h="828675">
                <a:moveTo>
                  <a:pt x="5849941" y="0"/>
                </a:moveTo>
                <a:lnTo>
                  <a:pt x="0" y="0"/>
                </a:lnTo>
                <a:lnTo>
                  <a:pt x="0" y="828421"/>
                </a:lnTo>
                <a:lnTo>
                  <a:pt x="5849941" y="828421"/>
                </a:lnTo>
                <a:lnTo>
                  <a:pt x="5849941" y="0"/>
                </a:lnTo>
                <a:close/>
              </a:path>
            </a:pathLst>
          </a:custGeom>
          <a:solidFill>
            <a:srgbClr val="0F61FD"/>
          </a:solidFill>
        </p:spPr>
        <p:txBody>
          <a:bodyPr wrap="square" lIns="0" tIns="0" rIns="0" bIns="0" rtlCol="0"/>
          <a:lstStyle/>
          <a:p>
            <a:endParaRPr sz="1588"/>
          </a:p>
        </p:txBody>
      </p:sp>
      <p:sp>
        <p:nvSpPr>
          <p:cNvPr id="9" name="object 9"/>
          <p:cNvSpPr/>
          <p:nvPr/>
        </p:nvSpPr>
        <p:spPr>
          <a:xfrm>
            <a:off x="6378239" y="3940560"/>
            <a:ext cx="0" cy="460001"/>
          </a:xfrm>
          <a:custGeom>
            <a:avLst/>
            <a:gdLst/>
            <a:ahLst/>
            <a:cxnLst/>
            <a:rect l="l" t="t" r="r" b="b"/>
            <a:pathLst>
              <a:path h="521335">
                <a:moveTo>
                  <a:pt x="0" y="0"/>
                </a:moveTo>
                <a:lnTo>
                  <a:pt x="0" y="521169"/>
                </a:lnTo>
              </a:path>
            </a:pathLst>
          </a:custGeom>
          <a:ln w="11284">
            <a:solidFill>
              <a:srgbClr val="0F61FE"/>
            </a:solidFill>
          </a:ln>
        </p:spPr>
        <p:txBody>
          <a:bodyPr wrap="square" lIns="0" tIns="0" rIns="0" bIns="0" rtlCol="0"/>
          <a:lstStyle/>
          <a:p>
            <a:endParaRPr sz="1588"/>
          </a:p>
        </p:txBody>
      </p:sp>
      <p:sp>
        <p:nvSpPr>
          <p:cNvPr id="10" name="object 10"/>
          <p:cNvSpPr/>
          <p:nvPr/>
        </p:nvSpPr>
        <p:spPr>
          <a:xfrm>
            <a:off x="8165744" y="3959942"/>
            <a:ext cx="0" cy="460001"/>
          </a:xfrm>
          <a:custGeom>
            <a:avLst/>
            <a:gdLst/>
            <a:ahLst/>
            <a:cxnLst/>
            <a:rect l="l" t="t" r="r" b="b"/>
            <a:pathLst>
              <a:path h="521335">
                <a:moveTo>
                  <a:pt x="0" y="0"/>
                </a:moveTo>
                <a:lnTo>
                  <a:pt x="0" y="521169"/>
                </a:lnTo>
              </a:path>
            </a:pathLst>
          </a:custGeom>
          <a:ln w="11284">
            <a:solidFill>
              <a:srgbClr val="0F61FE"/>
            </a:solidFill>
          </a:ln>
        </p:spPr>
        <p:txBody>
          <a:bodyPr wrap="square" lIns="0" tIns="0" rIns="0" bIns="0" rtlCol="0"/>
          <a:lstStyle/>
          <a:p>
            <a:endParaRPr sz="1588"/>
          </a:p>
        </p:txBody>
      </p:sp>
      <p:grpSp>
        <p:nvGrpSpPr>
          <p:cNvPr id="11" name="object 11"/>
          <p:cNvGrpSpPr/>
          <p:nvPr/>
        </p:nvGrpSpPr>
        <p:grpSpPr>
          <a:xfrm>
            <a:off x="4793986" y="3561229"/>
            <a:ext cx="5161990" cy="914399"/>
            <a:chOff x="3553584" y="4036059"/>
            <a:chExt cx="5850255" cy="1036319"/>
          </a:xfrm>
        </p:grpSpPr>
        <p:sp>
          <p:nvSpPr>
            <p:cNvPr id="12" name="object 12"/>
            <p:cNvSpPr/>
            <p:nvPr/>
          </p:nvSpPr>
          <p:spPr>
            <a:xfrm>
              <a:off x="3553574" y="4036059"/>
              <a:ext cx="5850255" cy="1036319"/>
            </a:xfrm>
            <a:custGeom>
              <a:avLst/>
              <a:gdLst/>
              <a:ahLst/>
              <a:cxnLst/>
              <a:rect l="l" t="t" r="r" b="b"/>
              <a:pathLst>
                <a:path w="5850255" h="1036320">
                  <a:moveTo>
                    <a:pt x="5849950" y="0"/>
                  </a:moveTo>
                  <a:lnTo>
                    <a:pt x="5844819" y="0"/>
                  </a:lnTo>
                  <a:lnTo>
                    <a:pt x="5844819" y="3810"/>
                  </a:lnTo>
                  <a:lnTo>
                    <a:pt x="5844819" y="1031240"/>
                  </a:lnTo>
                  <a:lnTo>
                    <a:pt x="5130" y="1031240"/>
                  </a:lnTo>
                  <a:lnTo>
                    <a:pt x="5130" y="3810"/>
                  </a:lnTo>
                  <a:lnTo>
                    <a:pt x="5844819" y="3810"/>
                  </a:lnTo>
                  <a:lnTo>
                    <a:pt x="5844819" y="0"/>
                  </a:lnTo>
                  <a:lnTo>
                    <a:pt x="0" y="0"/>
                  </a:lnTo>
                  <a:lnTo>
                    <a:pt x="0" y="3810"/>
                  </a:lnTo>
                  <a:lnTo>
                    <a:pt x="0" y="1031240"/>
                  </a:lnTo>
                  <a:lnTo>
                    <a:pt x="0" y="1036320"/>
                  </a:lnTo>
                  <a:lnTo>
                    <a:pt x="5849950" y="1036320"/>
                  </a:lnTo>
                  <a:lnTo>
                    <a:pt x="5849950" y="1031240"/>
                  </a:lnTo>
                  <a:lnTo>
                    <a:pt x="5849950" y="3810"/>
                  </a:lnTo>
                  <a:lnTo>
                    <a:pt x="5849950" y="0"/>
                  </a:lnTo>
                  <a:close/>
                </a:path>
              </a:pathLst>
            </a:custGeom>
            <a:solidFill>
              <a:srgbClr val="0F61FD"/>
            </a:solidFill>
          </p:spPr>
          <p:txBody>
            <a:bodyPr wrap="square" lIns="0" tIns="0" rIns="0" bIns="0" rtlCol="0"/>
            <a:lstStyle/>
            <a:p>
              <a:endParaRPr sz="1588"/>
            </a:p>
          </p:txBody>
        </p:sp>
        <p:sp>
          <p:nvSpPr>
            <p:cNvPr id="13" name="object 13"/>
            <p:cNvSpPr/>
            <p:nvPr/>
          </p:nvSpPr>
          <p:spPr>
            <a:xfrm>
              <a:off x="3705075" y="4386357"/>
              <a:ext cx="5546725" cy="0"/>
            </a:xfrm>
            <a:custGeom>
              <a:avLst/>
              <a:gdLst/>
              <a:ahLst/>
              <a:cxnLst/>
              <a:rect l="l" t="t" r="r" b="b"/>
              <a:pathLst>
                <a:path w="5546725">
                  <a:moveTo>
                    <a:pt x="0" y="0"/>
                  </a:moveTo>
                  <a:lnTo>
                    <a:pt x="5546151" y="0"/>
                  </a:lnTo>
                </a:path>
              </a:pathLst>
            </a:custGeom>
            <a:ln w="11297">
              <a:solidFill>
                <a:srgbClr val="0F61FD"/>
              </a:solidFill>
            </a:ln>
          </p:spPr>
          <p:txBody>
            <a:bodyPr wrap="square" lIns="0" tIns="0" rIns="0" bIns="0" rtlCol="0"/>
            <a:lstStyle/>
            <a:p>
              <a:endParaRPr sz="1588"/>
            </a:p>
          </p:txBody>
        </p:sp>
      </p:grpSp>
      <p:sp>
        <p:nvSpPr>
          <p:cNvPr id="14" name="object 14"/>
          <p:cNvSpPr txBox="1"/>
          <p:nvPr/>
        </p:nvSpPr>
        <p:spPr>
          <a:xfrm>
            <a:off x="6545088" y="3906399"/>
            <a:ext cx="1541929" cy="331018"/>
          </a:xfrm>
          <a:prstGeom prst="rect">
            <a:avLst/>
          </a:prstGeom>
        </p:spPr>
        <p:txBody>
          <a:bodyPr vert="horz" wrap="square" lIns="0" tIns="11206" rIns="0" bIns="0" rtlCol="0">
            <a:spAutoFit/>
          </a:bodyPr>
          <a:lstStyle/>
          <a:p>
            <a:pPr marL="442656" marR="4483" indent="-432009">
              <a:lnSpc>
                <a:spcPct val="107300"/>
              </a:lnSpc>
              <a:spcBef>
                <a:spcPts val="88"/>
              </a:spcBef>
            </a:pPr>
            <a:r>
              <a:rPr sz="971" spc="-35" dirty="0">
                <a:latin typeface="Lucida Sans Unicode"/>
                <a:cs typeface="Lucida Sans Unicode"/>
              </a:rPr>
              <a:t>En</a:t>
            </a:r>
            <a:r>
              <a:rPr sz="971" spc="-71" dirty="0">
                <a:latin typeface="Lucida Sans Unicode"/>
                <a:cs typeface="Lucida Sans Unicode"/>
              </a:rPr>
              <a:t>t</a:t>
            </a:r>
            <a:r>
              <a:rPr sz="971" spc="-35" dirty="0">
                <a:latin typeface="Lucida Sans Unicode"/>
                <a:cs typeface="Lucida Sans Unicode"/>
              </a:rPr>
              <a:t>e</a:t>
            </a:r>
            <a:r>
              <a:rPr sz="971" spc="-75" dirty="0">
                <a:latin typeface="Lucida Sans Unicode"/>
                <a:cs typeface="Lucida Sans Unicode"/>
              </a:rPr>
              <a:t>n</a:t>
            </a:r>
            <a:r>
              <a:rPr sz="971" spc="-84" dirty="0">
                <a:latin typeface="Lucida Sans Unicode"/>
                <a:cs typeface="Lucida Sans Unicode"/>
              </a:rPr>
              <a:t>d</a:t>
            </a:r>
            <a:r>
              <a:rPr sz="971" spc="-57" dirty="0">
                <a:latin typeface="Lucida Sans Unicode"/>
                <a:cs typeface="Lucida Sans Unicode"/>
              </a:rPr>
              <a:t>i</a:t>
            </a:r>
            <a:r>
              <a:rPr sz="971" spc="-79" dirty="0">
                <a:latin typeface="Lucida Sans Unicode"/>
                <a:cs typeface="Lucida Sans Unicode"/>
              </a:rPr>
              <a:t>m</a:t>
            </a:r>
            <a:r>
              <a:rPr sz="971" spc="-57" dirty="0">
                <a:latin typeface="Lucida Sans Unicode"/>
                <a:cs typeface="Lucida Sans Unicode"/>
              </a:rPr>
              <a:t>i</a:t>
            </a:r>
            <a:r>
              <a:rPr sz="971" spc="-35" dirty="0">
                <a:latin typeface="Lucida Sans Unicode"/>
                <a:cs typeface="Lucida Sans Unicode"/>
              </a:rPr>
              <a:t>e</a:t>
            </a:r>
            <a:r>
              <a:rPr sz="971" spc="-75" dirty="0">
                <a:latin typeface="Lucida Sans Unicode"/>
                <a:cs typeface="Lucida Sans Unicode"/>
              </a:rPr>
              <a:t>n</a:t>
            </a:r>
            <a:r>
              <a:rPr sz="971" spc="-71" dirty="0">
                <a:latin typeface="Lucida Sans Unicode"/>
                <a:cs typeface="Lucida Sans Unicode"/>
              </a:rPr>
              <a:t>t</a:t>
            </a:r>
            <a:r>
              <a:rPr sz="971" spc="-75" dirty="0">
                <a:latin typeface="Lucida Sans Unicode"/>
                <a:cs typeface="Lucida Sans Unicode"/>
              </a:rPr>
              <a:t>o</a:t>
            </a:r>
            <a:r>
              <a:rPr sz="971" spc="-97" dirty="0">
                <a:latin typeface="Lucida Sans Unicode"/>
                <a:cs typeface="Lucida Sans Unicode"/>
              </a:rPr>
              <a:t> </a:t>
            </a:r>
            <a:r>
              <a:rPr sz="971" spc="-40" dirty="0">
                <a:latin typeface="Lucida Sans Unicode"/>
                <a:cs typeface="Lucida Sans Unicode"/>
              </a:rPr>
              <a:t>i</a:t>
            </a:r>
            <a:r>
              <a:rPr sz="971" spc="-93" dirty="0">
                <a:latin typeface="Lucida Sans Unicode"/>
                <a:cs typeface="Lucida Sans Unicode"/>
              </a:rPr>
              <a:t>n</a:t>
            </a:r>
            <a:r>
              <a:rPr sz="971" spc="-71" dirty="0">
                <a:latin typeface="Lucida Sans Unicode"/>
                <a:cs typeface="Lucida Sans Unicode"/>
              </a:rPr>
              <a:t>t</a:t>
            </a:r>
            <a:r>
              <a:rPr sz="971" spc="-35" dirty="0">
                <a:latin typeface="Lucida Sans Unicode"/>
                <a:cs typeface="Lucida Sans Unicode"/>
              </a:rPr>
              <a:t>e</a:t>
            </a:r>
            <a:r>
              <a:rPr sz="971" spc="-49" dirty="0">
                <a:latin typeface="Lucida Sans Unicode"/>
                <a:cs typeface="Lucida Sans Unicode"/>
              </a:rPr>
              <a:t>li</a:t>
            </a:r>
            <a:r>
              <a:rPr sz="971" spc="-119" dirty="0">
                <a:latin typeface="Lucida Sans Unicode"/>
                <a:cs typeface="Lucida Sans Unicode"/>
              </a:rPr>
              <a:t>g</a:t>
            </a:r>
            <a:r>
              <a:rPr sz="971" spc="-35" dirty="0">
                <a:latin typeface="Lucida Sans Unicode"/>
                <a:cs typeface="Lucida Sans Unicode"/>
              </a:rPr>
              <a:t>e</a:t>
            </a:r>
            <a:r>
              <a:rPr sz="971" spc="-75" dirty="0">
                <a:latin typeface="Lucida Sans Unicode"/>
                <a:cs typeface="Lucida Sans Unicode"/>
              </a:rPr>
              <a:t>n</a:t>
            </a:r>
            <a:r>
              <a:rPr sz="971" spc="-71" dirty="0">
                <a:latin typeface="Lucida Sans Unicode"/>
                <a:cs typeface="Lucida Sans Unicode"/>
              </a:rPr>
              <a:t>t</a:t>
            </a:r>
            <a:r>
              <a:rPr sz="971" spc="-26" dirty="0">
                <a:latin typeface="Lucida Sans Unicode"/>
                <a:cs typeface="Lucida Sans Unicode"/>
              </a:rPr>
              <a:t>e</a:t>
            </a:r>
            <a:r>
              <a:rPr sz="971" spc="-88" dirty="0">
                <a:latin typeface="Lucida Sans Unicode"/>
                <a:cs typeface="Lucida Sans Unicode"/>
              </a:rPr>
              <a:t> </a:t>
            </a:r>
            <a:r>
              <a:rPr sz="971" spc="-53" dirty="0">
                <a:latin typeface="Lucida Sans Unicode"/>
                <a:cs typeface="Lucida Sans Unicode"/>
              </a:rPr>
              <a:t>de  </a:t>
            </a:r>
            <a:r>
              <a:rPr sz="971" spc="-66" dirty="0">
                <a:latin typeface="Lucida Sans Unicode"/>
                <a:cs typeface="Lucida Sans Unicode"/>
              </a:rPr>
              <a:t>documentos</a:t>
            </a:r>
            <a:endParaRPr sz="971">
              <a:latin typeface="Lucida Sans Unicode"/>
              <a:cs typeface="Lucida Sans Unicode"/>
            </a:endParaRPr>
          </a:p>
        </p:txBody>
      </p:sp>
      <p:sp>
        <p:nvSpPr>
          <p:cNvPr id="15" name="object 15"/>
          <p:cNvSpPr txBox="1"/>
          <p:nvPr/>
        </p:nvSpPr>
        <p:spPr>
          <a:xfrm>
            <a:off x="6400622" y="3634599"/>
            <a:ext cx="1855694" cy="160715"/>
          </a:xfrm>
          <a:prstGeom prst="rect">
            <a:avLst/>
          </a:prstGeom>
        </p:spPr>
        <p:txBody>
          <a:bodyPr vert="horz" wrap="square" lIns="0" tIns="11206" rIns="0" bIns="0" rtlCol="0">
            <a:spAutoFit/>
          </a:bodyPr>
          <a:lstStyle/>
          <a:p>
            <a:pPr marL="11206">
              <a:spcBef>
                <a:spcPts val="88"/>
              </a:spcBef>
            </a:pPr>
            <a:r>
              <a:rPr sz="971" spc="-26" dirty="0">
                <a:latin typeface="Lucida Sans Unicode"/>
                <a:cs typeface="Lucida Sans Unicode"/>
              </a:rPr>
              <a:t>Pr</a:t>
            </a:r>
            <a:r>
              <a:rPr sz="971" spc="-88" dirty="0">
                <a:latin typeface="Lucida Sans Unicode"/>
                <a:cs typeface="Lucida Sans Unicode"/>
              </a:rPr>
              <a:t>o</a:t>
            </a:r>
            <a:r>
              <a:rPr sz="971" spc="-35" dirty="0">
                <a:latin typeface="Lucida Sans Unicode"/>
                <a:cs typeface="Lucida Sans Unicode"/>
              </a:rPr>
              <a:t>c</a:t>
            </a:r>
            <a:r>
              <a:rPr sz="971" spc="-44" dirty="0">
                <a:latin typeface="Lucida Sans Unicode"/>
                <a:cs typeface="Lucida Sans Unicode"/>
              </a:rPr>
              <a:t>es</a:t>
            </a:r>
            <a:r>
              <a:rPr sz="971" spc="-40" dirty="0">
                <a:latin typeface="Lucida Sans Unicode"/>
                <a:cs typeface="Lucida Sans Unicode"/>
              </a:rPr>
              <a:t>a</a:t>
            </a:r>
            <a:r>
              <a:rPr sz="971" spc="-79" dirty="0">
                <a:latin typeface="Lucida Sans Unicode"/>
                <a:cs typeface="Lucida Sans Unicode"/>
              </a:rPr>
              <a:t>m</a:t>
            </a:r>
            <a:r>
              <a:rPr sz="971" spc="-57" dirty="0">
                <a:latin typeface="Lucida Sans Unicode"/>
                <a:cs typeface="Lucida Sans Unicode"/>
              </a:rPr>
              <a:t>i</a:t>
            </a:r>
            <a:r>
              <a:rPr sz="971" spc="-53" dirty="0">
                <a:latin typeface="Lucida Sans Unicode"/>
                <a:cs typeface="Lucida Sans Unicode"/>
              </a:rPr>
              <a:t>en</a:t>
            </a:r>
            <a:r>
              <a:rPr sz="971" spc="-71" dirty="0">
                <a:latin typeface="Lucida Sans Unicode"/>
                <a:cs typeface="Lucida Sans Unicode"/>
              </a:rPr>
              <a:t>t</a:t>
            </a:r>
            <a:r>
              <a:rPr sz="971" spc="-75" dirty="0">
                <a:latin typeface="Lucida Sans Unicode"/>
                <a:cs typeface="Lucida Sans Unicode"/>
              </a:rPr>
              <a:t>o</a:t>
            </a:r>
            <a:r>
              <a:rPr sz="971" spc="-97" dirty="0">
                <a:latin typeface="Lucida Sans Unicode"/>
                <a:cs typeface="Lucida Sans Unicode"/>
              </a:rPr>
              <a:t> </a:t>
            </a:r>
            <a:r>
              <a:rPr sz="971" spc="-66" dirty="0">
                <a:latin typeface="Lucida Sans Unicode"/>
                <a:cs typeface="Lucida Sans Unicode"/>
              </a:rPr>
              <a:t>d</a:t>
            </a:r>
            <a:r>
              <a:rPr sz="971" spc="-44" dirty="0">
                <a:latin typeface="Lucida Sans Unicode"/>
                <a:cs typeface="Lucida Sans Unicode"/>
              </a:rPr>
              <a:t>e</a:t>
            </a:r>
            <a:r>
              <a:rPr sz="971" spc="-88" dirty="0">
                <a:latin typeface="Lucida Sans Unicode"/>
                <a:cs typeface="Lucida Sans Unicode"/>
              </a:rPr>
              <a:t> </a:t>
            </a:r>
            <a:r>
              <a:rPr sz="971" spc="-53" dirty="0">
                <a:latin typeface="Lucida Sans Unicode"/>
                <a:cs typeface="Lucida Sans Unicode"/>
              </a:rPr>
              <a:t>len</a:t>
            </a:r>
            <a:r>
              <a:rPr sz="971" spc="-110" dirty="0">
                <a:latin typeface="Lucida Sans Unicode"/>
                <a:cs typeface="Lucida Sans Unicode"/>
              </a:rPr>
              <a:t>g</a:t>
            </a:r>
            <a:r>
              <a:rPr sz="971" spc="-75" dirty="0">
                <a:latin typeface="Lucida Sans Unicode"/>
                <a:cs typeface="Lucida Sans Unicode"/>
              </a:rPr>
              <a:t>u</a:t>
            </a:r>
            <a:r>
              <a:rPr sz="971" spc="-40" dirty="0">
                <a:latin typeface="Lucida Sans Unicode"/>
                <a:cs typeface="Lucida Sans Unicode"/>
              </a:rPr>
              <a:t>a</a:t>
            </a:r>
            <a:r>
              <a:rPr sz="971" spc="-75" dirty="0">
                <a:latin typeface="Lucida Sans Unicode"/>
                <a:cs typeface="Lucida Sans Unicode"/>
              </a:rPr>
              <a:t>j</a:t>
            </a:r>
            <a:r>
              <a:rPr sz="971" spc="-26" dirty="0">
                <a:latin typeface="Lucida Sans Unicode"/>
                <a:cs typeface="Lucida Sans Unicode"/>
              </a:rPr>
              <a:t>e</a:t>
            </a:r>
            <a:r>
              <a:rPr sz="971" spc="-88" dirty="0">
                <a:latin typeface="Lucida Sans Unicode"/>
                <a:cs typeface="Lucida Sans Unicode"/>
              </a:rPr>
              <a:t> </a:t>
            </a:r>
            <a:r>
              <a:rPr sz="971" spc="-71" dirty="0">
                <a:latin typeface="Lucida Sans Unicode"/>
                <a:cs typeface="Lucida Sans Unicode"/>
              </a:rPr>
              <a:t>na</a:t>
            </a:r>
            <a:r>
              <a:rPr sz="971" spc="-44" dirty="0">
                <a:latin typeface="Lucida Sans Unicode"/>
                <a:cs typeface="Lucida Sans Unicode"/>
              </a:rPr>
              <a:t>t</a:t>
            </a:r>
            <a:r>
              <a:rPr sz="971" spc="-88" dirty="0">
                <a:latin typeface="Lucida Sans Unicode"/>
                <a:cs typeface="Lucida Sans Unicode"/>
              </a:rPr>
              <a:t>u</a:t>
            </a:r>
            <a:r>
              <a:rPr sz="971" spc="-66" dirty="0">
                <a:latin typeface="Lucida Sans Unicode"/>
                <a:cs typeface="Lucida Sans Unicode"/>
              </a:rPr>
              <a:t>r</a:t>
            </a:r>
            <a:r>
              <a:rPr sz="971" spc="-44" dirty="0">
                <a:latin typeface="Lucida Sans Unicode"/>
                <a:cs typeface="Lucida Sans Unicode"/>
              </a:rPr>
              <a:t>al</a:t>
            </a:r>
            <a:endParaRPr sz="971">
              <a:latin typeface="Lucida Sans Unicode"/>
              <a:cs typeface="Lucida Sans Unicode"/>
            </a:endParaRPr>
          </a:p>
        </p:txBody>
      </p:sp>
      <p:sp>
        <p:nvSpPr>
          <p:cNvPr id="16" name="object 16"/>
          <p:cNvSpPr txBox="1"/>
          <p:nvPr/>
        </p:nvSpPr>
        <p:spPr>
          <a:xfrm>
            <a:off x="5108161" y="4059526"/>
            <a:ext cx="969869" cy="160715"/>
          </a:xfrm>
          <a:prstGeom prst="rect">
            <a:avLst/>
          </a:prstGeom>
        </p:spPr>
        <p:txBody>
          <a:bodyPr vert="horz" wrap="square" lIns="0" tIns="11206" rIns="0" bIns="0" rtlCol="0">
            <a:spAutoFit/>
          </a:bodyPr>
          <a:lstStyle/>
          <a:p>
            <a:pPr marL="11206">
              <a:spcBef>
                <a:spcPts val="88"/>
              </a:spcBef>
            </a:pPr>
            <a:r>
              <a:rPr sz="971" spc="-13" dirty="0">
                <a:latin typeface="Lucida Sans Unicode"/>
                <a:cs typeface="Lucida Sans Unicode"/>
              </a:rPr>
              <a:t>I</a:t>
            </a:r>
            <a:r>
              <a:rPr sz="971" spc="-4" dirty="0">
                <a:latin typeface="Lucida Sans Unicode"/>
                <a:cs typeface="Lucida Sans Unicode"/>
              </a:rPr>
              <a:t>A</a:t>
            </a:r>
            <a:r>
              <a:rPr sz="971" spc="-97" dirty="0">
                <a:latin typeface="Lucida Sans Unicode"/>
                <a:cs typeface="Lucida Sans Unicode"/>
              </a:rPr>
              <a:t> C</a:t>
            </a:r>
            <a:r>
              <a:rPr sz="971" spc="-93" dirty="0">
                <a:latin typeface="Lucida Sans Unicode"/>
                <a:cs typeface="Lucida Sans Unicode"/>
              </a:rPr>
              <a:t>o</a:t>
            </a:r>
            <a:r>
              <a:rPr sz="971" spc="-75" dirty="0">
                <a:latin typeface="Lucida Sans Unicode"/>
                <a:cs typeface="Lucida Sans Unicode"/>
              </a:rPr>
              <a:t>n</a:t>
            </a:r>
            <a:r>
              <a:rPr sz="971" spc="-79" dirty="0">
                <a:latin typeface="Lucida Sans Unicode"/>
                <a:cs typeface="Lucida Sans Unicode"/>
              </a:rPr>
              <a:t>v</a:t>
            </a:r>
            <a:r>
              <a:rPr sz="971" spc="-35" dirty="0">
                <a:latin typeface="Lucida Sans Unicode"/>
                <a:cs typeface="Lucida Sans Unicode"/>
              </a:rPr>
              <a:t>e</a:t>
            </a:r>
            <a:r>
              <a:rPr sz="971" spc="-66" dirty="0">
                <a:latin typeface="Lucida Sans Unicode"/>
                <a:cs typeface="Lucida Sans Unicode"/>
              </a:rPr>
              <a:t>r</a:t>
            </a:r>
            <a:r>
              <a:rPr sz="971" spc="-75" dirty="0">
                <a:latin typeface="Lucida Sans Unicode"/>
                <a:cs typeface="Lucida Sans Unicode"/>
              </a:rPr>
              <a:t>s</a:t>
            </a:r>
            <a:r>
              <a:rPr sz="971" spc="-44" dirty="0">
                <a:latin typeface="Lucida Sans Unicode"/>
                <a:cs typeface="Lucida Sans Unicode"/>
              </a:rPr>
              <a:t>a</a:t>
            </a:r>
            <a:r>
              <a:rPr sz="971" spc="-35" dirty="0">
                <a:latin typeface="Lucida Sans Unicode"/>
                <a:cs typeface="Lucida Sans Unicode"/>
              </a:rPr>
              <a:t>c</a:t>
            </a:r>
            <a:r>
              <a:rPr sz="971" spc="-57" dirty="0">
                <a:latin typeface="Lucida Sans Unicode"/>
                <a:cs typeface="Lucida Sans Unicode"/>
              </a:rPr>
              <a:t>i</a:t>
            </a:r>
            <a:r>
              <a:rPr sz="971" spc="-93" dirty="0">
                <a:latin typeface="Lucida Sans Unicode"/>
                <a:cs typeface="Lucida Sans Unicode"/>
              </a:rPr>
              <a:t>o</a:t>
            </a:r>
            <a:r>
              <a:rPr sz="971" spc="-75" dirty="0">
                <a:latin typeface="Lucida Sans Unicode"/>
                <a:cs typeface="Lucida Sans Unicode"/>
              </a:rPr>
              <a:t>n</a:t>
            </a:r>
            <a:r>
              <a:rPr sz="971" spc="-44" dirty="0">
                <a:latin typeface="Lucida Sans Unicode"/>
                <a:cs typeface="Lucida Sans Unicode"/>
              </a:rPr>
              <a:t>a</a:t>
            </a:r>
            <a:r>
              <a:rPr sz="971" spc="-40" dirty="0">
                <a:latin typeface="Lucida Sans Unicode"/>
                <a:cs typeface="Lucida Sans Unicode"/>
              </a:rPr>
              <a:t>l</a:t>
            </a:r>
            <a:endParaRPr sz="971">
              <a:latin typeface="Lucida Sans Unicode"/>
              <a:cs typeface="Lucida Sans Unicode"/>
            </a:endParaRPr>
          </a:p>
        </p:txBody>
      </p:sp>
      <p:sp>
        <p:nvSpPr>
          <p:cNvPr id="17" name="object 17"/>
          <p:cNvSpPr txBox="1"/>
          <p:nvPr/>
        </p:nvSpPr>
        <p:spPr>
          <a:xfrm>
            <a:off x="8714697" y="3989601"/>
            <a:ext cx="847164" cy="160715"/>
          </a:xfrm>
          <a:prstGeom prst="rect">
            <a:avLst/>
          </a:prstGeom>
        </p:spPr>
        <p:txBody>
          <a:bodyPr vert="horz" wrap="square" lIns="0" tIns="11206" rIns="0" bIns="0" rtlCol="0">
            <a:spAutoFit/>
          </a:bodyPr>
          <a:lstStyle/>
          <a:p>
            <a:pPr marL="11206">
              <a:spcBef>
                <a:spcPts val="88"/>
              </a:spcBef>
            </a:pPr>
            <a:r>
              <a:rPr sz="971" spc="-18" dirty="0">
                <a:latin typeface="Lucida Sans Unicode"/>
                <a:cs typeface="Lucida Sans Unicode"/>
              </a:rPr>
              <a:t>Se</a:t>
            </a:r>
            <a:r>
              <a:rPr sz="971" spc="-79" dirty="0">
                <a:latin typeface="Lucida Sans Unicode"/>
                <a:cs typeface="Lucida Sans Unicode"/>
              </a:rPr>
              <a:t>rv</a:t>
            </a:r>
            <a:r>
              <a:rPr sz="971" spc="-57" dirty="0">
                <a:latin typeface="Lucida Sans Unicode"/>
                <a:cs typeface="Lucida Sans Unicode"/>
              </a:rPr>
              <a:t>i</a:t>
            </a:r>
            <a:r>
              <a:rPr sz="971" spc="-35" dirty="0">
                <a:latin typeface="Lucida Sans Unicode"/>
                <a:cs typeface="Lucida Sans Unicode"/>
              </a:rPr>
              <a:t>c</a:t>
            </a:r>
            <a:r>
              <a:rPr sz="971" spc="-57" dirty="0">
                <a:latin typeface="Lucida Sans Unicode"/>
                <a:cs typeface="Lucida Sans Unicode"/>
              </a:rPr>
              <a:t>i</a:t>
            </a:r>
            <a:r>
              <a:rPr sz="971" spc="-88" dirty="0">
                <a:latin typeface="Lucida Sans Unicode"/>
                <a:cs typeface="Lucida Sans Unicode"/>
              </a:rPr>
              <a:t>o</a:t>
            </a:r>
            <a:r>
              <a:rPr sz="971" spc="-49" dirty="0">
                <a:latin typeface="Lucida Sans Unicode"/>
                <a:cs typeface="Lucida Sans Unicode"/>
              </a:rPr>
              <a:t>s</a:t>
            </a:r>
            <a:r>
              <a:rPr sz="971" spc="-93" dirty="0">
                <a:latin typeface="Lucida Sans Unicode"/>
                <a:cs typeface="Lucida Sans Unicode"/>
              </a:rPr>
              <a:t> </a:t>
            </a:r>
            <a:r>
              <a:rPr sz="971" spc="-66" dirty="0">
                <a:latin typeface="Lucida Sans Unicode"/>
                <a:cs typeface="Lucida Sans Unicode"/>
              </a:rPr>
              <a:t>d</a:t>
            </a:r>
            <a:r>
              <a:rPr sz="971" spc="-44" dirty="0">
                <a:latin typeface="Lucida Sans Unicode"/>
                <a:cs typeface="Lucida Sans Unicode"/>
              </a:rPr>
              <a:t>e</a:t>
            </a:r>
            <a:r>
              <a:rPr sz="971" spc="-88" dirty="0">
                <a:latin typeface="Lucida Sans Unicode"/>
                <a:cs typeface="Lucida Sans Unicode"/>
              </a:rPr>
              <a:t> </a:t>
            </a:r>
            <a:r>
              <a:rPr sz="971" spc="-84" dirty="0">
                <a:latin typeface="Lucida Sans Unicode"/>
                <a:cs typeface="Lucida Sans Unicode"/>
              </a:rPr>
              <a:t>vo</a:t>
            </a:r>
            <a:r>
              <a:rPr sz="971" spc="-154" dirty="0">
                <a:latin typeface="Lucida Sans Unicode"/>
                <a:cs typeface="Lucida Sans Unicode"/>
              </a:rPr>
              <a:t>z</a:t>
            </a:r>
            <a:endParaRPr sz="971">
              <a:latin typeface="Lucida Sans Unicode"/>
              <a:cs typeface="Lucida Sans Unicode"/>
            </a:endParaRPr>
          </a:p>
        </p:txBody>
      </p:sp>
      <p:sp>
        <p:nvSpPr>
          <p:cNvPr id="18" name="object 18"/>
          <p:cNvSpPr txBox="1"/>
          <p:nvPr/>
        </p:nvSpPr>
        <p:spPr>
          <a:xfrm>
            <a:off x="2633222" y="3675248"/>
            <a:ext cx="2097181" cy="579676"/>
          </a:xfrm>
          <a:prstGeom prst="rect">
            <a:avLst/>
          </a:prstGeom>
        </p:spPr>
        <p:txBody>
          <a:bodyPr vert="horz" wrap="square" lIns="0" tIns="11206" rIns="0" bIns="0" rtlCol="0">
            <a:spAutoFit/>
          </a:bodyPr>
          <a:lstStyle/>
          <a:p>
            <a:pPr marR="4483" algn="r">
              <a:lnSpc>
                <a:spcPts val="2180"/>
              </a:lnSpc>
              <a:spcBef>
                <a:spcPts val="88"/>
              </a:spcBef>
            </a:pPr>
            <a:r>
              <a:rPr sz="1941" spc="-132" dirty="0">
                <a:solidFill>
                  <a:srgbClr val="0F62FE"/>
                </a:solidFill>
                <a:latin typeface="Lucida Sans Unicode"/>
                <a:cs typeface="Lucida Sans Unicode"/>
              </a:rPr>
              <a:t>U</a:t>
            </a:r>
            <a:r>
              <a:rPr sz="1941" spc="-93" dirty="0">
                <a:solidFill>
                  <a:srgbClr val="0F62FE"/>
                </a:solidFill>
                <a:latin typeface="Lucida Sans Unicode"/>
                <a:cs typeface="Lucida Sans Unicode"/>
              </a:rPr>
              <a:t>s</a:t>
            </a:r>
            <a:r>
              <a:rPr sz="1941" spc="-88" dirty="0">
                <a:solidFill>
                  <a:srgbClr val="0F62FE"/>
                </a:solidFill>
                <a:latin typeface="Lucida Sans Unicode"/>
                <a:cs typeface="Lucida Sans Unicode"/>
              </a:rPr>
              <a:t>a</a:t>
            </a:r>
            <a:r>
              <a:rPr sz="1941" spc="-150" dirty="0">
                <a:solidFill>
                  <a:srgbClr val="0F62FE"/>
                </a:solidFill>
                <a:latin typeface="Lucida Sans Unicode"/>
                <a:cs typeface="Lucida Sans Unicode"/>
              </a:rPr>
              <a:t>n</a:t>
            </a:r>
            <a:r>
              <a:rPr sz="1941" spc="-146" dirty="0">
                <a:solidFill>
                  <a:srgbClr val="0F62FE"/>
                </a:solidFill>
                <a:latin typeface="Lucida Sans Unicode"/>
                <a:cs typeface="Lucida Sans Unicode"/>
              </a:rPr>
              <a:t>do</a:t>
            </a:r>
            <a:r>
              <a:rPr sz="1941" spc="-176" dirty="0">
                <a:solidFill>
                  <a:srgbClr val="0F62FE"/>
                </a:solidFill>
                <a:latin typeface="Lucida Sans Unicode"/>
                <a:cs typeface="Lucida Sans Unicode"/>
              </a:rPr>
              <a:t> </a:t>
            </a:r>
            <a:r>
              <a:rPr sz="1941" spc="-18" dirty="0">
                <a:solidFill>
                  <a:srgbClr val="0F62FE"/>
                </a:solidFill>
                <a:latin typeface="Lucida Sans Unicode"/>
                <a:cs typeface="Lucida Sans Unicode"/>
              </a:rPr>
              <a:t>I</a:t>
            </a:r>
            <a:r>
              <a:rPr sz="1941" spc="-9" dirty="0">
                <a:solidFill>
                  <a:srgbClr val="0F62FE"/>
                </a:solidFill>
                <a:latin typeface="Lucida Sans Unicode"/>
                <a:cs typeface="Lucida Sans Unicode"/>
              </a:rPr>
              <a:t>A</a:t>
            </a:r>
            <a:r>
              <a:rPr sz="1941" spc="260" dirty="0">
                <a:solidFill>
                  <a:srgbClr val="0F62FE"/>
                </a:solidFill>
                <a:latin typeface="Lucida Sans Unicode"/>
                <a:cs typeface="Lucida Sans Unicode"/>
              </a:rPr>
              <a:t> </a:t>
            </a:r>
            <a:r>
              <a:rPr sz="1941" spc="-146" dirty="0">
                <a:solidFill>
                  <a:srgbClr val="0F62FE"/>
                </a:solidFill>
                <a:latin typeface="Lucida Sans Unicode"/>
                <a:cs typeface="Lucida Sans Unicode"/>
              </a:rPr>
              <a:t>d</a:t>
            </a:r>
            <a:r>
              <a:rPr sz="1941" spc="-49" dirty="0">
                <a:solidFill>
                  <a:srgbClr val="0F62FE"/>
                </a:solidFill>
                <a:latin typeface="Lucida Sans Unicode"/>
                <a:cs typeface="Lucida Sans Unicode"/>
              </a:rPr>
              <a:t>e</a:t>
            </a:r>
            <a:r>
              <a:rPr sz="1941" spc="-185" dirty="0">
                <a:solidFill>
                  <a:srgbClr val="0F62FE"/>
                </a:solidFill>
                <a:latin typeface="Lucida Sans Unicode"/>
                <a:cs typeface="Lucida Sans Unicode"/>
              </a:rPr>
              <a:t> </a:t>
            </a:r>
            <a:r>
              <a:rPr sz="1941" spc="-101" dirty="0">
                <a:solidFill>
                  <a:srgbClr val="0F62FE"/>
                </a:solidFill>
                <a:latin typeface="Lucida Sans Unicode"/>
                <a:cs typeface="Lucida Sans Unicode"/>
              </a:rPr>
              <a:t>c</a:t>
            </a:r>
            <a:r>
              <a:rPr sz="1941" spc="-62" dirty="0">
                <a:solidFill>
                  <a:srgbClr val="0F62FE"/>
                </a:solidFill>
                <a:latin typeface="Lucida Sans Unicode"/>
                <a:cs typeface="Lucida Sans Unicode"/>
              </a:rPr>
              <a:t>l</a:t>
            </a:r>
            <a:r>
              <a:rPr sz="1941" spc="-88" dirty="0">
                <a:solidFill>
                  <a:srgbClr val="0F62FE"/>
                </a:solidFill>
                <a:latin typeface="Lucida Sans Unicode"/>
                <a:cs typeface="Lucida Sans Unicode"/>
              </a:rPr>
              <a:t>a</a:t>
            </a:r>
            <a:r>
              <a:rPr sz="1941" spc="-115" dirty="0">
                <a:solidFill>
                  <a:srgbClr val="0F62FE"/>
                </a:solidFill>
                <a:latin typeface="Lucida Sans Unicode"/>
                <a:cs typeface="Lucida Sans Unicode"/>
              </a:rPr>
              <a:t>s</a:t>
            </a:r>
            <a:r>
              <a:rPr sz="1941" spc="-49" dirty="0">
                <a:solidFill>
                  <a:srgbClr val="0F62FE"/>
                </a:solidFill>
                <a:latin typeface="Lucida Sans Unicode"/>
                <a:cs typeface="Lucida Sans Unicode"/>
              </a:rPr>
              <a:t>e</a:t>
            </a:r>
            <a:endParaRPr sz="1941">
              <a:latin typeface="Lucida Sans Unicode"/>
              <a:cs typeface="Lucida Sans Unicode"/>
            </a:endParaRPr>
          </a:p>
          <a:p>
            <a:pPr marR="5603" algn="r">
              <a:lnSpc>
                <a:spcPts val="2180"/>
              </a:lnSpc>
            </a:pPr>
            <a:r>
              <a:rPr sz="1941" spc="-124" dirty="0">
                <a:solidFill>
                  <a:srgbClr val="0F62FE"/>
                </a:solidFill>
                <a:latin typeface="Lucida Sans Unicode"/>
                <a:cs typeface="Lucida Sans Unicode"/>
              </a:rPr>
              <a:t>mundial</a:t>
            </a:r>
            <a:endParaRPr sz="1941">
              <a:latin typeface="Lucida Sans Unicode"/>
              <a:cs typeface="Lucida Sans Unicode"/>
            </a:endParaRPr>
          </a:p>
        </p:txBody>
      </p:sp>
      <p:sp>
        <p:nvSpPr>
          <p:cNvPr id="19" name="object 19"/>
          <p:cNvSpPr txBox="1"/>
          <p:nvPr/>
        </p:nvSpPr>
        <p:spPr>
          <a:xfrm>
            <a:off x="7692829" y="2023811"/>
            <a:ext cx="1913404" cy="317105"/>
          </a:xfrm>
          <a:prstGeom prst="rect">
            <a:avLst/>
          </a:prstGeom>
        </p:spPr>
        <p:txBody>
          <a:bodyPr vert="horz" wrap="square" lIns="0" tIns="11206" rIns="0" bIns="0" rtlCol="0">
            <a:spAutoFit/>
          </a:bodyPr>
          <a:lstStyle/>
          <a:p>
            <a:pPr marL="648855" marR="4483" indent="-649416">
              <a:lnSpc>
                <a:spcPct val="105500"/>
              </a:lnSpc>
              <a:spcBef>
                <a:spcPts val="88"/>
              </a:spcBef>
            </a:pPr>
            <a:r>
              <a:rPr sz="971" spc="22" dirty="0">
                <a:solidFill>
                  <a:srgbClr val="FFFFFF"/>
                </a:solidFill>
                <a:latin typeface="Trebuchet MS"/>
                <a:cs typeface="Trebuchet MS"/>
              </a:rPr>
              <a:t>E</a:t>
            </a:r>
            <a:r>
              <a:rPr sz="971" spc="35" dirty="0">
                <a:solidFill>
                  <a:srgbClr val="FFFFFF"/>
                </a:solidFill>
                <a:latin typeface="Trebuchet MS"/>
                <a:cs typeface="Trebuchet MS"/>
              </a:rPr>
              <a:t>m</a:t>
            </a:r>
            <a:r>
              <a:rPr sz="971" spc="4" dirty="0">
                <a:solidFill>
                  <a:srgbClr val="FFFFFF"/>
                </a:solidFill>
                <a:latin typeface="Trebuchet MS"/>
                <a:cs typeface="Trebuchet MS"/>
              </a:rPr>
              <a:t>p</a:t>
            </a:r>
            <a:r>
              <a:rPr sz="971" spc="9" dirty="0">
                <a:solidFill>
                  <a:srgbClr val="FFFFFF"/>
                </a:solidFill>
                <a:latin typeface="Trebuchet MS"/>
                <a:cs typeface="Trebuchet MS"/>
              </a:rPr>
              <a:t>o</a:t>
            </a:r>
            <a:r>
              <a:rPr sz="971" spc="4" dirty="0">
                <a:solidFill>
                  <a:srgbClr val="FFFFFF"/>
                </a:solidFill>
                <a:latin typeface="Trebuchet MS"/>
                <a:cs typeface="Trebuchet MS"/>
              </a:rPr>
              <a:t>d</a:t>
            </a:r>
            <a:r>
              <a:rPr sz="971" spc="-13" dirty="0">
                <a:solidFill>
                  <a:srgbClr val="FFFFFF"/>
                </a:solidFill>
                <a:latin typeface="Trebuchet MS"/>
                <a:cs typeface="Trebuchet MS"/>
              </a:rPr>
              <a:t>e</a:t>
            </a:r>
            <a:r>
              <a:rPr sz="971" spc="-35" dirty="0">
                <a:solidFill>
                  <a:srgbClr val="FFFFFF"/>
                </a:solidFill>
                <a:latin typeface="Trebuchet MS"/>
                <a:cs typeface="Trebuchet MS"/>
              </a:rPr>
              <a:t>r</a:t>
            </a:r>
            <a:r>
              <a:rPr sz="971" spc="4" dirty="0">
                <a:solidFill>
                  <a:srgbClr val="FFFFFF"/>
                </a:solidFill>
                <a:latin typeface="Trebuchet MS"/>
                <a:cs typeface="Trebuchet MS"/>
              </a:rPr>
              <a:t>a</a:t>
            </a:r>
            <a:r>
              <a:rPr sz="971" spc="-4" dirty="0">
                <a:solidFill>
                  <a:srgbClr val="FFFFFF"/>
                </a:solidFill>
                <a:latin typeface="Trebuchet MS"/>
                <a:cs typeface="Trebuchet MS"/>
              </a:rPr>
              <a:t>n</a:t>
            </a:r>
            <a:r>
              <a:rPr sz="971" spc="4" dirty="0">
                <a:solidFill>
                  <a:srgbClr val="FFFFFF"/>
                </a:solidFill>
                <a:latin typeface="Trebuchet MS"/>
                <a:cs typeface="Trebuchet MS"/>
              </a:rPr>
              <a:t>d</a:t>
            </a:r>
            <a:r>
              <a:rPr sz="971" spc="22" dirty="0">
                <a:solidFill>
                  <a:srgbClr val="FFFFFF"/>
                </a:solidFill>
                <a:latin typeface="Trebuchet MS"/>
                <a:cs typeface="Trebuchet MS"/>
              </a:rPr>
              <a:t>o</a:t>
            </a:r>
            <a:r>
              <a:rPr sz="971" spc="-79" dirty="0">
                <a:solidFill>
                  <a:srgbClr val="FFFFFF"/>
                </a:solidFill>
                <a:latin typeface="Trebuchet MS"/>
                <a:cs typeface="Trebuchet MS"/>
              </a:rPr>
              <a:t> </a:t>
            </a:r>
            <a:r>
              <a:rPr sz="971" spc="-13" dirty="0">
                <a:solidFill>
                  <a:srgbClr val="FFFFFF"/>
                </a:solidFill>
                <a:latin typeface="Trebuchet MS"/>
                <a:cs typeface="Trebuchet MS"/>
              </a:rPr>
              <a:t>la</a:t>
            </a:r>
            <a:r>
              <a:rPr sz="971" spc="-75" dirty="0">
                <a:solidFill>
                  <a:srgbClr val="FFFFFF"/>
                </a:solidFill>
                <a:latin typeface="Trebuchet MS"/>
                <a:cs typeface="Trebuchet MS"/>
              </a:rPr>
              <a:t> </a:t>
            </a:r>
            <a:r>
              <a:rPr sz="971" spc="-9" dirty="0">
                <a:solidFill>
                  <a:srgbClr val="FFFFFF"/>
                </a:solidFill>
                <a:latin typeface="Trebuchet MS"/>
                <a:cs typeface="Trebuchet MS"/>
              </a:rPr>
              <a:t>e</a:t>
            </a:r>
            <a:r>
              <a:rPr sz="971" spc="-4" dirty="0">
                <a:solidFill>
                  <a:srgbClr val="FFFFFF"/>
                </a:solidFill>
                <a:latin typeface="Trebuchet MS"/>
                <a:cs typeface="Trebuchet MS"/>
              </a:rPr>
              <a:t>x</a:t>
            </a:r>
            <a:r>
              <a:rPr sz="971" spc="4" dirty="0">
                <a:solidFill>
                  <a:srgbClr val="FFFFFF"/>
                </a:solidFill>
                <a:latin typeface="Trebuchet MS"/>
                <a:cs typeface="Trebuchet MS"/>
              </a:rPr>
              <a:t>p</a:t>
            </a:r>
            <a:r>
              <a:rPr sz="971" spc="-22" dirty="0">
                <a:solidFill>
                  <a:srgbClr val="FFFFFF"/>
                </a:solidFill>
                <a:latin typeface="Trebuchet MS"/>
                <a:cs typeface="Trebuchet MS"/>
              </a:rPr>
              <a:t>er</a:t>
            </a:r>
            <a:r>
              <a:rPr sz="971" spc="-44" dirty="0">
                <a:solidFill>
                  <a:srgbClr val="FFFFFF"/>
                </a:solidFill>
                <a:latin typeface="Trebuchet MS"/>
                <a:cs typeface="Trebuchet MS"/>
              </a:rPr>
              <a:t>i</a:t>
            </a:r>
            <a:r>
              <a:rPr sz="971" spc="-4" dirty="0">
                <a:solidFill>
                  <a:srgbClr val="FFFFFF"/>
                </a:solidFill>
                <a:latin typeface="Trebuchet MS"/>
                <a:cs typeface="Trebuchet MS"/>
              </a:rPr>
              <a:t>e</a:t>
            </a:r>
            <a:r>
              <a:rPr sz="971" spc="-9" dirty="0">
                <a:solidFill>
                  <a:srgbClr val="FFFFFF"/>
                </a:solidFill>
                <a:latin typeface="Trebuchet MS"/>
                <a:cs typeface="Trebuchet MS"/>
              </a:rPr>
              <a:t>nc</a:t>
            </a:r>
            <a:r>
              <a:rPr sz="971" spc="-44" dirty="0">
                <a:solidFill>
                  <a:srgbClr val="FFFFFF"/>
                </a:solidFill>
                <a:latin typeface="Trebuchet MS"/>
                <a:cs typeface="Trebuchet MS"/>
              </a:rPr>
              <a:t>i</a:t>
            </a:r>
            <a:r>
              <a:rPr sz="971" spc="4" dirty="0">
                <a:solidFill>
                  <a:srgbClr val="FFFFFF"/>
                </a:solidFill>
                <a:latin typeface="Trebuchet MS"/>
                <a:cs typeface="Trebuchet MS"/>
              </a:rPr>
              <a:t>a</a:t>
            </a:r>
            <a:r>
              <a:rPr sz="971" spc="-75" dirty="0">
                <a:solidFill>
                  <a:srgbClr val="FFFFFF"/>
                </a:solidFill>
                <a:latin typeface="Trebuchet MS"/>
                <a:cs typeface="Trebuchet MS"/>
              </a:rPr>
              <a:t> </a:t>
            </a:r>
            <a:r>
              <a:rPr sz="971" spc="-9" dirty="0">
                <a:solidFill>
                  <a:srgbClr val="FFFFFF"/>
                </a:solidFill>
                <a:latin typeface="Trebuchet MS"/>
                <a:cs typeface="Trebuchet MS"/>
              </a:rPr>
              <a:t>d</a:t>
            </a:r>
            <a:r>
              <a:rPr sz="971" spc="9" dirty="0">
                <a:solidFill>
                  <a:srgbClr val="FFFFFF"/>
                </a:solidFill>
                <a:latin typeface="Trebuchet MS"/>
                <a:cs typeface="Trebuchet MS"/>
              </a:rPr>
              <a:t>e</a:t>
            </a:r>
            <a:r>
              <a:rPr sz="971" spc="-79" dirty="0">
                <a:solidFill>
                  <a:srgbClr val="FFFFFF"/>
                </a:solidFill>
                <a:latin typeface="Trebuchet MS"/>
                <a:cs typeface="Trebuchet MS"/>
              </a:rPr>
              <a:t> </a:t>
            </a:r>
            <a:r>
              <a:rPr sz="971" spc="-4" dirty="0">
                <a:solidFill>
                  <a:srgbClr val="FFFFFF"/>
                </a:solidFill>
                <a:latin typeface="Trebuchet MS"/>
                <a:cs typeface="Trebuchet MS"/>
              </a:rPr>
              <a:t>l</a:t>
            </a:r>
            <a:r>
              <a:rPr sz="971" spc="-9" dirty="0">
                <a:solidFill>
                  <a:srgbClr val="FFFFFF"/>
                </a:solidFill>
                <a:latin typeface="Trebuchet MS"/>
                <a:cs typeface="Trebuchet MS"/>
              </a:rPr>
              <a:t>o</a:t>
            </a:r>
            <a:r>
              <a:rPr sz="971" spc="66" dirty="0">
                <a:solidFill>
                  <a:srgbClr val="FFFFFF"/>
                </a:solidFill>
                <a:latin typeface="Trebuchet MS"/>
                <a:cs typeface="Trebuchet MS"/>
              </a:rPr>
              <a:t>s  </a:t>
            </a:r>
            <a:r>
              <a:rPr sz="971" spc="9" dirty="0">
                <a:solidFill>
                  <a:srgbClr val="FFFFFF"/>
                </a:solidFill>
                <a:latin typeface="Trebuchet MS"/>
                <a:cs typeface="Trebuchet MS"/>
              </a:rPr>
              <a:t>empleados</a:t>
            </a:r>
            <a:endParaRPr sz="971">
              <a:latin typeface="Trebuchet MS"/>
              <a:cs typeface="Trebuchet MS"/>
            </a:endParaRPr>
          </a:p>
        </p:txBody>
      </p:sp>
      <p:sp>
        <p:nvSpPr>
          <p:cNvPr id="20" name="object 20"/>
          <p:cNvSpPr txBox="1"/>
          <p:nvPr/>
        </p:nvSpPr>
        <p:spPr>
          <a:xfrm>
            <a:off x="5329446" y="2023811"/>
            <a:ext cx="1338543" cy="317105"/>
          </a:xfrm>
          <a:prstGeom prst="rect">
            <a:avLst/>
          </a:prstGeom>
        </p:spPr>
        <p:txBody>
          <a:bodyPr vert="horz" wrap="square" lIns="0" tIns="11206" rIns="0" bIns="0" rtlCol="0">
            <a:spAutoFit/>
          </a:bodyPr>
          <a:lstStyle/>
          <a:p>
            <a:pPr marL="337875" marR="4483" indent="-338436">
              <a:lnSpc>
                <a:spcPct val="105500"/>
              </a:lnSpc>
              <a:spcBef>
                <a:spcPts val="88"/>
              </a:spcBef>
            </a:pPr>
            <a:r>
              <a:rPr sz="971" spc="18" dirty="0">
                <a:solidFill>
                  <a:srgbClr val="FFFFFF"/>
                </a:solidFill>
                <a:latin typeface="Trebuchet MS"/>
                <a:cs typeface="Trebuchet MS"/>
              </a:rPr>
              <a:t>Ex</a:t>
            </a:r>
            <a:r>
              <a:rPr sz="971" spc="4" dirty="0">
                <a:solidFill>
                  <a:srgbClr val="FFFFFF"/>
                </a:solidFill>
                <a:latin typeface="Trebuchet MS"/>
                <a:cs typeface="Trebuchet MS"/>
              </a:rPr>
              <a:t>p</a:t>
            </a:r>
            <a:r>
              <a:rPr sz="971" spc="-13" dirty="0">
                <a:solidFill>
                  <a:srgbClr val="FFFFFF"/>
                </a:solidFill>
                <a:latin typeface="Trebuchet MS"/>
                <a:cs typeface="Trebuchet MS"/>
              </a:rPr>
              <a:t>e</a:t>
            </a:r>
            <a:r>
              <a:rPr sz="971" spc="-35" dirty="0">
                <a:solidFill>
                  <a:srgbClr val="FFFFFF"/>
                </a:solidFill>
                <a:latin typeface="Trebuchet MS"/>
                <a:cs typeface="Trebuchet MS"/>
              </a:rPr>
              <a:t>r</a:t>
            </a:r>
            <a:r>
              <a:rPr sz="971" spc="-44" dirty="0">
                <a:solidFill>
                  <a:srgbClr val="FFFFFF"/>
                </a:solidFill>
                <a:latin typeface="Trebuchet MS"/>
                <a:cs typeface="Trebuchet MS"/>
              </a:rPr>
              <a:t>i</a:t>
            </a:r>
            <a:r>
              <a:rPr sz="971" spc="-13" dirty="0">
                <a:solidFill>
                  <a:srgbClr val="FFFFFF"/>
                </a:solidFill>
                <a:latin typeface="Trebuchet MS"/>
                <a:cs typeface="Trebuchet MS"/>
              </a:rPr>
              <a:t>e</a:t>
            </a:r>
            <a:r>
              <a:rPr sz="971" spc="-35" dirty="0">
                <a:solidFill>
                  <a:srgbClr val="FFFFFF"/>
                </a:solidFill>
                <a:latin typeface="Trebuchet MS"/>
                <a:cs typeface="Trebuchet MS"/>
              </a:rPr>
              <a:t>r</a:t>
            </a:r>
            <a:r>
              <a:rPr sz="971" spc="-44" dirty="0">
                <a:solidFill>
                  <a:srgbClr val="FFFFFF"/>
                </a:solidFill>
                <a:latin typeface="Trebuchet MS"/>
                <a:cs typeface="Trebuchet MS"/>
              </a:rPr>
              <a:t>i</a:t>
            </a:r>
            <a:r>
              <a:rPr sz="971" spc="-13" dirty="0">
                <a:solidFill>
                  <a:srgbClr val="FFFFFF"/>
                </a:solidFill>
                <a:latin typeface="Trebuchet MS"/>
                <a:cs typeface="Trebuchet MS"/>
              </a:rPr>
              <a:t>e</a:t>
            </a:r>
            <a:r>
              <a:rPr sz="971" dirty="0">
                <a:solidFill>
                  <a:srgbClr val="FFFFFF"/>
                </a:solidFill>
                <a:latin typeface="Trebuchet MS"/>
                <a:cs typeface="Trebuchet MS"/>
              </a:rPr>
              <a:t>n</a:t>
            </a:r>
            <a:r>
              <a:rPr sz="971" spc="-9" dirty="0">
                <a:solidFill>
                  <a:srgbClr val="FFFFFF"/>
                </a:solidFill>
                <a:latin typeface="Trebuchet MS"/>
                <a:cs typeface="Trebuchet MS"/>
              </a:rPr>
              <a:t>c</a:t>
            </a:r>
            <a:r>
              <a:rPr sz="971" spc="-44" dirty="0">
                <a:solidFill>
                  <a:srgbClr val="FFFFFF"/>
                </a:solidFill>
                <a:latin typeface="Trebuchet MS"/>
                <a:cs typeface="Trebuchet MS"/>
              </a:rPr>
              <a:t>i</a:t>
            </a:r>
            <a:r>
              <a:rPr sz="971" spc="4" dirty="0">
                <a:solidFill>
                  <a:srgbClr val="FFFFFF"/>
                </a:solidFill>
                <a:latin typeface="Trebuchet MS"/>
                <a:cs typeface="Trebuchet MS"/>
              </a:rPr>
              <a:t>a</a:t>
            </a:r>
            <a:r>
              <a:rPr sz="971" spc="-75" dirty="0">
                <a:solidFill>
                  <a:srgbClr val="FFFFFF"/>
                </a:solidFill>
                <a:latin typeface="Trebuchet MS"/>
                <a:cs typeface="Trebuchet MS"/>
              </a:rPr>
              <a:t> </a:t>
            </a:r>
            <a:r>
              <a:rPr sz="971" spc="-9" dirty="0">
                <a:solidFill>
                  <a:srgbClr val="FFFFFF"/>
                </a:solidFill>
                <a:latin typeface="Trebuchet MS"/>
                <a:cs typeface="Trebuchet MS"/>
              </a:rPr>
              <a:t>d</a:t>
            </a:r>
            <a:r>
              <a:rPr sz="971" spc="9" dirty="0">
                <a:solidFill>
                  <a:srgbClr val="FFFFFF"/>
                </a:solidFill>
                <a:latin typeface="Trebuchet MS"/>
                <a:cs typeface="Trebuchet MS"/>
              </a:rPr>
              <a:t>e</a:t>
            </a:r>
            <a:r>
              <a:rPr sz="971" spc="-79" dirty="0">
                <a:solidFill>
                  <a:srgbClr val="FFFFFF"/>
                </a:solidFill>
                <a:latin typeface="Trebuchet MS"/>
                <a:cs typeface="Trebuchet MS"/>
              </a:rPr>
              <a:t> </a:t>
            </a:r>
            <a:r>
              <a:rPr sz="971" spc="-9" dirty="0">
                <a:solidFill>
                  <a:srgbClr val="FFFFFF"/>
                </a:solidFill>
                <a:latin typeface="Trebuchet MS"/>
                <a:cs typeface="Trebuchet MS"/>
              </a:rPr>
              <a:t>c</a:t>
            </a:r>
            <a:r>
              <a:rPr sz="971" spc="-31" dirty="0">
                <a:solidFill>
                  <a:srgbClr val="FFFFFF"/>
                </a:solidFill>
                <a:latin typeface="Trebuchet MS"/>
                <a:cs typeface="Trebuchet MS"/>
              </a:rPr>
              <a:t>l</a:t>
            </a:r>
            <a:r>
              <a:rPr sz="971" spc="-44" dirty="0">
                <a:solidFill>
                  <a:srgbClr val="FFFFFF"/>
                </a:solidFill>
                <a:latin typeface="Trebuchet MS"/>
                <a:cs typeface="Trebuchet MS"/>
              </a:rPr>
              <a:t>i</a:t>
            </a:r>
            <a:r>
              <a:rPr sz="971" spc="-13" dirty="0">
                <a:solidFill>
                  <a:srgbClr val="FFFFFF"/>
                </a:solidFill>
                <a:latin typeface="Trebuchet MS"/>
                <a:cs typeface="Trebuchet MS"/>
              </a:rPr>
              <a:t>e</a:t>
            </a:r>
            <a:r>
              <a:rPr sz="971" spc="-35" dirty="0">
                <a:solidFill>
                  <a:srgbClr val="FFFFFF"/>
                </a:solidFill>
                <a:latin typeface="Trebuchet MS"/>
                <a:cs typeface="Trebuchet MS"/>
              </a:rPr>
              <a:t>n</a:t>
            </a:r>
            <a:r>
              <a:rPr sz="971" spc="-22" dirty="0">
                <a:solidFill>
                  <a:srgbClr val="FFFFFF"/>
                </a:solidFill>
                <a:latin typeface="Trebuchet MS"/>
                <a:cs typeface="Trebuchet MS"/>
              </a:rPr>
              <a:t>t</a:t>
            </a:r>
            <a:r>
              <a:rPr sz="971" spc="66" dirty="0">
                <a:solidFill>
                  <a:srgbClr val="FFFFFF"/>
                </a:solidFill>
                <a:latin typeface="Trebuchet MS"/>
                <a:cs typeface="Trebuchet MS"/>
              </a:rPr>
              <a:t>s  </a:t>
            </a:r>
            <a:r>
              <a:rPr sz="971" spc="-9" dirty="0">
                <a:solidFill>
                  <a:srgbClr val="FFFFFF"/>
                </a:solidFill>
                <a:latin typeface="Trebuchet MS"/>
                <a:cs typeface="Trebuchet MS"/>
              </a:rPr>
              <a:t>excepcional</a:t>
            </a:r>
            <a:endParaRPr sz="971">
              <a:latin typeface="Trebuchet MS"/>
              <a:cs typeface="Trebuchet MS"/>
            </a:endParaRPr>
          </a:p>
        </p:txBody>
      </p:sp>
      <p:sp>
        <p:nvSpPr>
          <p:cNvPr id="21" name="object 21"/>
          <p:cNvSpPr txBox="1"/>
          <p:nvPr/>
        </p:nvSpPr>
        <p:spPr>
          <a:xfrm>
            <a:off x="2838352" y="4726807"/>
            <a:ext cx="1868581" cy="309987"/>
          </a:xfrm>
          <a:prstGeom prst="rect">
            <a:avLst/>
          </a:prstGeom>
        </p:spPr>
        <p:txBody>
          <a:bodyPr vert="horz" wrap="square" lIns="0" tIns="11206" rIns="0" bIns="0" rtlCol="0">
            <a:spAutoFit/>
          </a:bodyPr>
          <a:lstStyle/>
          <a:p>
            <a:pPr marL="11206">
              <a:spcBef>
                <a:spcPts val="88"/>
              </a:spcBef>
            </a:pPr>
            <a:r>
              <a:rPr sz="1941" spc="-202" dirty="0">
                <a:solidFill>
                  <a:srgbClr val="0F62FE"/>
                </a:solidFill>
                <a:latin typeface="Lucida Sans Unicode"/>
                <a:cs typeface="Lucida Sans Unicode"/>
              </a:rPr>
              <a:t>Q</a:t>
            </a:r>
            <a:r>
              <a:rPr sz="1941" spc="-163" dirty="0">
                <a:solidFill>
                  <a:srgbClr val="0F62FE"/>
                </a:solidFill>
                <a:latin typeface="Lucida Sans Unicode"/>
                <a:cs typeface="Lucida Sans Unicode"/>
              </a:rPr>
              <a:t>u</a:t>
            </a:r>
            <a:r>
              <a:rPr sz="1941" spc="-49" dirty="0">
                <a:solidFill>
                  <a:srgbClr val="0F62FE"/>
                </a:solidFill>
                <a:latin typeface="Lucida Sans Unicode"/>
                <a:cs typeface="Lucida Sans Unicode"/>
              </a:rPr>
              <a:t>e</a:t>
            </a:r>
            <a:r>
              <a:rPr sz="1941" spc="-190" dirty="0">
                <a:solidFill>
                  <a:srgbClr val="0F62FE"/>
                </a:solidFill>
                <a:latin typeface="Lucida Sans Unicode"/>
                <a:cs typeface="Lucida Sans Unicode"/>
              </a:rPr>
              <a:t> </a:t>
            </a:r>
            <a:r>
              <a:rPr sz="1941" spc="-141" dirty="0">
                <a:solidFill>
                  <a:srgbClr val="0F62FE"/>
                </a:solidFill>
                <a:latin typeface="Lucida Sans Unicode"/>
                <a:cs typeface="Lucida Sans Unicode"/>
              </a:rPr>
              <a:t>au</a:t>
            </a:r>
            <a:r>
              <a:rPr sz="1941" spc="-88" dirty="0">
                <a:solidFill>
                  <a:srgbClr val="0F62FE"/>
                </a:solidFill>
                <a:latin typeface="Lucida Sans Unicode"/>
                <a:cs typeface="Lucida Sans Unicode"/>
              </a:rPr>
              <a:t>t</a:t>
            </a:r>
            <a:r>
              <a:rPr sz="1941" spc="-163" dirty="0">
                <a:solidFill>
                  <a:srgbClr val="0F62FE"/>
                </a:solidFill>
                <a:latin typeface="Lucida Sans Unicode"/>
                <a:cs typeface="Lucida Sans Unicode"/>
              </a:rPr>
              <a:t>o</a:t>
            </a:r>
            <a:r>
              <a:rPr sz="1941" spc="-141" dirty="0">
                <a:solidFill>
                  <a:srgbClr val="0F62FE"/>
                </a:solidFill>
                <a:latin typeface="Lucida Sans Unicode"/>
                <a:cs typeface="Lucida Sans Unicode"/>
              </a:rPr>
              <a:t>m</a:t>
            </a:r>
            <a:r>
              <a:rPr sz="1941" spc="-137" dirty="0">
                <a:solidFill>
                  <a:srgbClr val="0F62FE"/>
                </a:solidFill>
                <a:latin typeface="Lucida Sans Unicode"/>
                <a:cs typeface="Lucida Sans Unicode"/>
              </a:rPr>
              <a:t>a</a:t>
            </a:r>
            <a:r>
              <a:rPr sz="1941" spc="-88" dirty="0">
                <a:solidFill>
                  <a:srgbClr val="0F62FE"/>
                </a:solidFill>
                <a:latin typeface="Lucida Sans Unicode"/>
                <a:cs typeface="Lucida Sans Unicode"/>
              </a:rPr>
              <a:t>t</a:t>
            </a:r>
            <a:r>
              <a:rPr sz="1941" spc="-128" dirty="0">
                <a:solidFill>
                  <a:srgbClr val="0F62FE"/>
                </a:solidFill>
                <a:latin typeface="Lucida Sans Unicode"/>
                <a:cs typeface="Lucida Sans Unicode"/>
              </a:rPr>
              <a:t>i</a:t>
            </a:r>
            <a:r>
              <a:rPr sz="1941" spc="-318" dirty="0">
                <a:solidFill>
                  <a:srgbClr val="0F62FE"/>
                </a:solidFill>
                <a:latin typeface="Lucida Sans Unicode"/>
                <a:cs typeface="Lucida Sans Unicode"/>
              </a:rPr>
              <a:t>z</a:t>
            </a:r>
            <a:r>
              <a:rPr sz="1941" spc="-88" dirty="0">
                <a:solidFill>
                  <a:srgbClr val="0F62FE"/>
                </a:solidFill>
                <a:latin typeface="Lucida Sans Unicode"/>
                <a:cs typeface="Lucida Sans Unicode"/>
              </a:rPr>
              <a:t>a</a:t>
            </a:r>
            <a:r>
              <a:rPr sz="1941" spc="-344" dirty="0">
                <a:solidFill>
                  <a:srgbClr val="0F62FE"/>
                </a:solidFill>
                <a:latin typeface="Lucida Sans Unicode"/>
                <a:cs typeface="Lucida Sans Unicode"/>
              </a:rPr>
              <a:t>↷</a:t>
            </a:r>
            <a:endParaRPr sz="1941">
              <a:latin typeface="Lucida Sans Unicode"/>
              <a:cs typeface="Lucida Sans Unicode"/>
            </a:endParaRPr>
          </a:p>
        </p:txBody>
      </p:sp>
      <p:sp>
        <p:nvSpPr>
          <p:cNvPr id="22" name="object 22"/>
          <p:cNvSpPr txBox="1"/>
          <p:nvPr/>
        </p:nvSpPr>
        <p:spPr>
          <a:xfrm>
            <a:off x="4944077" y="4732049"/>
            <a:ext cx="1173816" cy="331018"/>
          </a:xfrm>
          <a:prstGeom prst="rect">
            <a:avLst/>
          </a:prstGeom>
        </p:spPr>
        <p:txBody>
          <a:bodyPr vert="horz" wrap="square" lIns="0" tIns="11206" rIns="0" bIns="0" rtlCol="0">
            <a:spAutoFit/>
          </a:bodyPr>
          <a:lstStyle/>
          <a:p>
            <a:pPr marL="11206" marR="4483" indent="150167">
              <a:lnSpc>
                <a:spcPct val="107300"/>
              </a:lnSpc>
              <a:spcBef>
                <a:spcPts val="88"/>
              </a:spcBef>
            </a:pPr>
            <a:r>
              <a:rPr sz="971" spc="-93" dirty="0">
                <a:latin typeface="Lucida Sans Unicode"/>
                <a:cs typeface="Lucida Sans Unicode"/>
              </a:rPr>
              <a:t>A</a:t>
            </a:r>
            <a:r>
              <a:rPr sz="971" spc="-84" dirty="0">
                <a:latin typeface="Lucida Sans Unicode"/>
                <a:cs typeface="Lucida Sans Unicode"/>
              </a:rPr>
              <a:t>u</a:t>
            </a:r>
            <a:r>
              <a:rPr sz="971" spc="-71" dirty="0">
                <a:latin typeface="Lucida Sans Unicode"/>
                <a:cs typeface="Lucida Sans Unicode"/>
              </a:rPr>
              <a:t>t</a:t>
            </a:r>
            <a:r>
              <a:rPr sz="971" spc="-88" dirty="0">
                <a:latin typeface="Lucida Sans Unicode"/>
                <a:cs typeface="Lucida Sans Unicode"/>
              </a:rPr>
              <a:t>o</a:t>
            </a:r>
            <a:r>
              <a:rPr sz="971" spc="-185" dirty="0">
                <a:latin typeface="Lucida Sans Unicode"/>
                <a:cs typeface="Lucida Sans Unicode"/>
              </a:rPr>
              <a:t>-</a:t>
            </a:r>
            <a:r>
              <a:rPr sz="971" spc="-44" dirty="0">
                <a:latin typeface="Lucida Sans Unicode"/>
                <a:cs typeface="Lucida Sans Unicode"/>
              </a:rPr>
              <a:t>se</a:t>
            </a:r>
            <a:r>
              <a:rPr sz="971" spc="-79" dirty="0">
                <a:latin typeface="Lucida Sans Unicode"/>
                <a:cs typeface="Lucida Sans Unicode"/>
              </a:rPr>
              <a:t>rv</a:t>
            </a:r>
            <a:r>
              <a:rPr sz="971" spc="-57" dirty="0">
                <a:latin typeface="Lucida Sans Unicode"/>
                <a:cs typeface="Lucida Sans Unicode"/>
              </a:rPr>
              <a:t>i</a:t>
            </a:r>
            <a:r>
              <a:rPr sz="971" spc="-40" dirty="0">
                <a:latin typeface="Lucida Sans Unicode"/>
                <a:cs typeface="Lucida Sans Unicode"/>
              </a:rPr>
              <a:t>c</a:t>
            </a:r>
            <a:r>
              <a:rPr sz="971" spc="-57" dirty="0">
                <a:latin typeface="Lucida Sans Unicode"/>
                <a:cs typeface="Lucida Sans Unicode"/>
              </a:rPr>
              <a:t>i</a:t>
            </a:r>
            <a:r>
              <a:rPr sz="971" spc="-75" dirty="0">
                <a:latin typeface="Lucida Sans Unicode"/>
                <a:cs typeface="Lucida Sans Unicode"/>
              </a:rPr>
              <a:t>o</a:t>
            </a:r>
            <a:r>
              <a:rPr sz="971" spc="-97" dirty="0">
                <a:latin typeface="Lucida Sans Unicode"/>
                <a:cs typeface="Lucida Sans Unicode"/>
              </a:rPr>
              <a:t> </a:t>
            </a:r>
            <a:r>
              <a:rPr sz="971" spc="-53" dirty="0">
                <a:latin typeface="Lucida Sans Unicode"/>
                <a:cs typeface="Lucida Sans Unicode"/>
              </a:rPr>
              <a:t>de  r</a:t>
            </a:r>
            <a:r>
              <a:rPr sz="971" spc="-62" dirty="0">
                <a:latin typeface="Lucida Sans Unicode"/>
                <a:cs typeface="Lucida Sans Unicode"/>
              </a:rPr>
              <a:t>e</a:t>
            </a:r>
            <a:r>
              <a:rPr sz="971" spc="-57" dirty="0">
                <a:latin typeface="Lucida Sans Unicode"/>
                <a:cs typeface="Lucida Sans Unicode"/>
              </a:rPr>
              <a:t>s</a:t>
            </a:r>
            <a:r>
              <a:rPr sz="971" spc="-84" dirty="0">
                <a:latin typeface="Lucida Sans Unicode"/>
                <a:cs typeface="Lucida Sans Unicode"/>
              </a:rPr>
              <a:t>p</a:t>
            </a:r>
            <a:r>
              <a:rPr sz="971" spc="-75" dirty="0">
                <a:latin typeface="Lucida Sans Unicode"/>
                <a:cs typeface="Lucida Sans Unicode"/>
              </a:rPr>
              <a:t>u</a:t>
            </a:r>
            <a:r>
              <a:rPr sz="971" spc="-35" dirty="0">
                <a:latin typeface="Lucida Sans Unicode"/>
                <a:cs typeface="Lucida Sans Unicode"/>
              </a:rPr>
              <a:t>e</a:t>
            </a:r>
            <a:r>
              <a:rPr sz="971" spc="-57" dirty="0">
                <a:latin typeface="Lucida Sans Unicode"/>
                <a:cs typeface="Lucida Sans Unicode"/>
              </a:rPr>
              <a:t>s</a:t>
            </a:r>
            <a:r>
              <a:rPr sz="971" spc="-71" dirty="0">
                <a:latin typeface="Lucida Sans Unicode"/>
                <a:cs typeface="Lucida Sans Unicode"/>
              </a:rPr>
              <a:t>t</a:t>
            </a:r>
            <a:r>
              <a:rPr sz="971" spc="-40" dirty="0">
                <a:latin typeface="Lucida Sans Unicode"/>
                <a:cs typeface="Lucida Sans Unicode"/>
              </a:rPr>
              <a:t>a</a:t>
            </a:r>
            <a:r>
              <a:rPr sz="971" spc="-49" dirty="0">
                <a:latin typeface="Lucida Sans Unicode"/>
                <a:cs typeface="Lucida Sans Unicode"/>
              </a:rPr>
              <a:t>s</a:t>
            </a:r>
            <a:r>
              <a:rPr sz="971" spc="-93" dirty="0">
                <a:latin typeface="Lucida Sans Unicode"/>
                <a:cs typeface="Lucida Sans Unicode"/>
              </a:rPr>
              <a:t> </a:t>
            </a:r>
            <a:r>
              <a:rPr sz="971" spc="-71" dirty="0">
                <a:latin typeface="Lucida Sans Unicode"/>
                <a:cs typeface="Lucida Sans Unicode"/>
              </a:rPr>
              <a:t>y</a:t>
            </a:r>
            <a:r>
              <a:rPr sz="971" spc="-93" dirty="0">
                <a:latin typeface="Lucida Sans Unicode"/>
                <a:cs typeface="Lucida Sans Unicode"/>
              </a:rPr>
              <a:t> </a:t>
            </a:r>
            <a:r>
              <a:rPr sz="971" spc="-40" dirty="0">
                <a:latin typeface="Lucida Sans Unicode"/>
                <a:cs typeface="Lucida Sans Unicode"/>
              </a:rPr>
              <a:t>a</a:t>
            </a:r>
            <a:r>
              <a:rPr sz="971" spc="-44" dirty="0">
                <a:latin typeface="Lucida Sans Unicode"/>
                <a:cs typeface="Lucida Sans Unicode"/>
              </a:rPr>
              <a:t>c</a:t>
            </a:r>
            <a:r>
              <a:rPr sz="971" spc="-40" dirty="0">
                <a:latin typeface="Lucida Sans Unicode"/>
                <a:cs typeface="Lucida Sans Unicode"/>
              </a:rPr>
              <a:t>c</a:t>
            </a:r>
            <a:r>
              <a:rPr sz="971" spc="-57" dirty="0">
                <a:latin typeface="Lucida Sans Unicode"/>
                <a:cs typeface="Lucida Sans Unicode"/>
              </a:rPr>
              <a:t>i</a:t>
            </a:r>
            <a:r>
              <a:rPr sz="971" spc="-88" dirty="0">
                <a:latin typeface="Lucida Sans Unicode"/>
                <a:cs typeface="Lucida Sans Unicode"/>
              </a:rPr>
              <a:t>o</a:t>
            </a:r>
            <a:r>
              <a:rPr sz="971" spc="-53" dirty="0">
                <a:latin typeface="Lucida Sans Unicode"/>
                <a:cs typeface="Lucida Sans Unicode"/>
              </a:rPr>
              <a:t>ne</a:t>
            </a:r>
            <a:r>
              <a:rPr sz="971" spc="-49" dirty="0">
                <a:latin typeface="Lucida Sans Unicode"/>
                <a:cs typeface="Lucida Sans Unicode"/>
              </a:rPr>
              <a:t>s</a:t>
            </a:r>
            <a:endParaRPr sz="971">
              <a:latin typeface="Lucida Sans Unicode"/>
              <a:cs typeface="Lucida Sans Unicode"/>
            </a:endParaRPr>
          </a:p>
        </p:txBody>
      </p:sp>
      <p:sp>
        <p:nvSpPr>
          <p:cNvPr id="23" name="object 23"/>
          <p:cNvSpPr txBox="1"/>
          <p:nvPr/>
        </p:nvSpPr>
        <p:spPr>
          <a:xfrm>
            <a:off x="6715209" y="4732049"/>
            <a:ext cx="1018054" cy="331018"/>
          </a:xfrm>
          <a:prstGeom prst="rect">
            <a:avLst/>
          </a:prstGeom>
        </p:spPr>
        <p:txBody>
          <a:bodyPr vert="horz" wrap="square" lIns="0" tIns="11206" rIns="0" bIns="0" rtlCol="0">
            <a:spAutoFit/>
          </a:bodyPr>
          <a:lstStyle/>
          <a:p>
            <a:pPr marL="196113" marR="4483" indent="-185467">
              <a:lnSpc>
                <a:spcPct val="107300"/>
              </a:lnSpc>
              <a:spcBef>
                <a:spcPts val="88"/>
              </a:spcBef>
            </a:pPr>
            <a:r>
              <a:rPr sz="971" spc="-66" dirty="0">
                <a:latin typeface="Lucida Sans Unicode"/>
                <a:cs typeface="Lucida Sans Unicode"/>
              </a:rPr>
              <a:t>De</a:t>
            </a:r>
            <a:r>
              <a:rPr sz="971" spc="-57" dirty="0">
                <a:latin typeface="Lucida Sans Unicode"/>
                <a:cs typeface="Lucida Sans Unicode"/>
              </a:rPr>
              <a:t>scu</a:t>
            </a:r>
            <a:r>
              <a:rPr sz="971" spc="-84" dirty="0">
                <a:latin typeface="Lucida Sans Unicode"/>
                <a:cs typeface="Lucida Sans Unicode"/>
              </a:rPr>
              <a:t>b</a:t>
            </a:r>
            <a:r>
              <a:rPr sz="971" spc="-79" dirty="0">
                <a:latin typeface="Lucida Sans Unicode"/>
                <a:cs typeface="Lucida Sans Unicode"/>
              </a:rPr>
              <a:t>r</a:t>
            </a:r>
            <a:r>
              <a:rPr sz="971" spc="-57" dirty="0">
                <a:latin typeface="Lucida Sans Unicode"/>
                <a:cs typeface="Lucida Sans Unicode"/>
              </a:rPr>
              <a:t>i</a:t>
            </a:r>
            <a:r>
              <a:rPr sz="971" spc="-79" dirty="0">
                <a:latin typeface="Lucida Sans Unicode"/>
                <a:cs typeface="Lucida Sans Unicode"/>
              </a:rPr>
              <a:t>m</a:t>
            </a:r>
            <a:r>
              <a:rPr sz="971" spc="-57" dirty="0">
                <a:latin typeface="Lucida Sans Unicode"/>
                <a:cs typeface="Lucida Sans Unicode"/>
              </a:rPr>
              <a:t>i</a:t>
            </a:r>
            <a:r>
              <a:rPr sz="971" spc="-35" dirty="0">
                <a:latin typeface="Lucida Sans Unicode"/>
                <a:cs typeface="Lucida Sans Unicode"/>
              </a:rPr>
              <a:t>e</a:t>
            </a:r>
            <a:r>
              <a:rPr sz="971" spc="-75" dirty="0">
                <a:latin typeface="Lucida Sans Unicode"/>
                <a:cs typeface="Lucida Sans Unicode"/>
              </a:rPr>
              <a:t>n</a:t>
            </a:r>
            <a:r>
              <a:rPr sz="971" spc="-71" dirty="0">
                <a:latin typeface="Lucida Sans Unicode"/>
                <a:cs typeface="Lucida Sans Unicode"/>
              </a:rPr>
              <a:t>t</a:t>
            </a:r>
            <a:r>
              <a:rPr sz="971" spc="-75" dirty="0">
                <a:latin typeface="Lucida Sans Unicode"/>
                <a:cs typeface="Lucida Sans Unicode"/>
              </a:rPr>
              <a:t>o</a:t>
            </a:r>
            <a:r>
              <a:rPr sz="971" spc="-97" dirty="0">
                <a:latin typeface="Lucida Sans Unicode"/>
                <a:cs typeface="Lucida Sans Unicode"/>
              </a:rPr>
              <a:t> </a:t>
            </a:r>
            <a:r>
              <a:rPr sz="971" spc="-53" dirty="0">
                <a:latin typeface="Lucida Sans Unicode"/>
                <a:cs typeface="Lucida Sans Unicode"/>
              </a:rPr>
              <a:t>de  </a:t>
            </a:r>
            <a:r>
              <a:rPr sz="971" spc="-71" dirty="0">
                <a:latin typeface="Lucida Sans Unicode"/>
                <a:cs typeface="Lucida Sans Unicode"/>
              </a:rPr>
              <a:t>información</a:t>
            </a:r>
            <a:endParaRPr sz="971">
              <a:latin typeface="Lucida Sans Unicode"/>
              <a:cs typeface="Lucida Sans Unicode"/>
            </a:endParaRPr>
          </a:p>
        </p:txBody>
      </p:sp>
      <p:sp>
        <p:nvSpPr>
          <p:cNvPr id="24" name="object 24"/>
          <p:cNvSpPr txBox="1"/>
          <p:nvPr/>
        </p:nvSpPr>
        <p:spPr>
          <a:xfrm>
            <a:off x="8488400" y="4732048"/>
            <a:ext cx="1095935" cy="479769"/>
          </a:xfrm>
          <a:prstGeom prst="rect">
            <a:avLst/>
          </a:prstGeom>
        </p:spPr>
        <p:txBody>
          <a:bodyPr vert="horz" wrap="square" lIns="0" tIns="17929" rIns="0" bIns="0" rtlCol="0">
            <a:spAutoFit/>
          </a:bodyPr>
          <a:lstStyle/>
          <a:p>
            <a:pPr marL="11206" marR="4483" algn="ctr">
              <a:lnSpc>
                <a:spcPct val="102699"/>
              </a:lnSpc>
              <a:spcBef>
                <a:spcPts val="141"/>
              </a:spcBef>
            </a:pPr>
            <a:r>
              <a:rPr sz="971" spc="-93" dirty="0">
                <a:latin typeface="Lucida Sans Unicode"/>
                <a:cs typeface="Lucida Sans Unicode"/>
              </a:rPr>
              <a:t>T</a:t>
            </a:r>
            <a:r>
              <a:rPr sz="971" spc="-71" dirty="0">
                <a:latin typeface="Lucida Sans Unicode"/>
                <a:cs typeface="Lucida Sans Unicode"/>
              </a:rPr>
              <a:t>r</a:t>
            </a:r>
            <a:r>
              <a:rPr sz="971" spc="-44" dirty="0">
                <a:latin typeface="Lucida Sans Unicode"/>
                <a:cs typeface="Lucida Sans Unicode"/>
              </a:rPr>
              <a:t>a</a:t>
            </a:r>
            <a:r>
              <a:rPr sz="971" spc="-75" dirty="0">
                <a:latin typeface="Lucida Sans Unicode"/>
                <a:cs typeface="Lucida Sans Unicode"/>
              </a:rPr>
              <a:t>n</a:t>
            </a:r>
            <a:r>
              <a:rPr sz="971" spc="-62" dirty="0">
                <a:latin typeface="Lucida Sans Unicode"/>
                <a:cs typeface="Lucida Sans Unicode"/>
              </a:rPr>
              <a:t>sc</a:t>
            </a:r>
            <a:r>
              <a:rPr sz="971" spc="-53" dirty="0">
                <a:latin typeface="Lucida Sans Unicode"/>
                <a:cs typeface="Lucida Sans Unicode"/>
              </a:rPr>
              <a:t>r</a:t>
            </a:r>
            <a:r>
              <a:rPr sz="971" spc="-57" dirty="0">
                <a:latin typeface="Lucida Sans Unicode"/>
                <a:cs typeface="Lucida Sans Unicode"/>
              </a:rPr>
              <a:t>i</a:t>
            </a:r>
            <a:r>
              <a:rPr sz="971" spc="-84" dirty="0">
                <a:latin typeface="Lucida Sans Unicode"/>
                <a:cs typeface="Lucida Sans Unicode"/>
              </a:rPr>
              <a:t>p</a:t>
            </a:r>
            <a:r>
              <a:rPr sz="971" spc="-62" dirty="0">
                <a:latin typeface="Lucida Sans Unicode"/>
                <a:cs typeface="Lucida Sans Unicode"/>
              </a:rPr>
              <a:t>c</a:t>
            </a:r>
            <a:r>
              <a:rPr sz="971" spc="-31" dirty="0">
                <a:latin typeface="Lucida Sans Unicode"/>
                <a:cs typeface="Lucida Sans Unicode"/>
              </a:rPr>
              <a:t>i</a:t>
            </a:r>
            <a:r>
              <a:rPr sz="971" spc="-93" dirty="0">
                <a:latin typeface="Lucida Sans Unicode"/>
                <a:cs typeface="Lucida Sans Unicode"/>
              </a:rPr>
              <a:t>ó</a:t>
            </a:r>
            <a:r>
              <a:rPr sz="971" spc="-66" dirty="0">
                <a:latin typeface="Lucida Sans Unicode"/>
                <a:cs typeface="Lucida Sans Unicode"/>
              </a:rPr>
              <a:t>n</a:t>
            </a:r>
            <a:r>
              <a:rPr sz="971" spc="-88" dirty="0">
                <a:latin typeface="Lucida Sans Unicode"/>
                <a:cs typeface="Lucida Sans Unicode"/>
              </a:rPr>
              <a:t> </a:t>
            </a:r>
            <a:r>
              <a:rPr sz="971" spc="-66" dirty="0">
                <a:latin typeface="Lucida Sans Unicode"/>
                <a:cs typeface="Lucida Sans Unicode"/>
              </a:rPr>
              <a:t>d</a:t>
            </a:r>
            <a:r>
              <a:rPr sz="971" spc="-44" dirty="0">
                <a:latin typeface="Lucida Sans Unicode"/>
                <a:cs typeface="Lucida Sans Unicode"/>
              </a:rPr>
              <a:t>e</a:t>
            </a:r>
            <a:r>
              <a:rPr sz="971" spc="-88" dirty="0">
                <a:latin typeface="Lucida Sans Unicode"/>
                <a:cs typeface="Lucida Sans Unicode"/>
              </a:rPr>
              <a:t> </a:t>
            </a:r>
            <a:r>
              <a:rPr sz="971" spc="-84" dirty="0">
                <a:latin typeface="Lucida Sans Unicode"/>
                <a:cs typeface="Lucida Sans Unicode"/>
              </a:rPr>
              <a:t>vo</a:t>
            </a:r>
            <a:r>
              <a:rPr sz="971" spc="-110" dirty="0">
                <a:latin typeface="Lucida Sans Unicode"/>
                <a:cs typeface="Lucida Sans Unicode"/>
              </a:rPr>
              <a:t>z  </a:t>
            </a:r>
            <a:r>
              <a:rPr sz="971" spc="-66" dirty="0">
                <a:latin typeface="Lucida Sans Unicode"/>
                <a:cs typeface="Lucida Sans Unicode"/>
              </a:rPr>
              <a:t>d</a:t>
            </a:r>
            <a:r>
              <a:rPr sz="971" spc="-44" dirty="0">
                <a:latin typeface="Lucida Sans Unicode"/>
                <a:cs typeface="Lucida Sans Unicode"/>
              </a:rPr>
              <a:t>e</a:t>
            </a:r>
            <a:r>
              <a:rPr sz="971" spc="-88" dirty="0">
                <a:latin typeface="Lucida Sans Unicode"/>
                <a:cs typeface="Lucida Sans Unicode"/>
              </a:rPr>
              <a:t> </a:t>
            </a:r>
            <a:r>
              <a:rPr sz="971" spc="-40" dirty="0">
                <a:latin typeface="Lucida Sans Unicode"/>
                <a:cs typeface="Lucida Sans Unicode"/>
              </a:rPr>
              <a:t>ll</a:t>
            </a:r>
            <a:r>
              <a:rPr sz="971" spc="-57" dirty="0">
                <a:latin typeface="Lucida Sans Unicode"/>
                <a:cs typeface="Lucida Sans Unicode"/>
              </a:rPr>
              <a:t>a</a:t>
            </a:r>
            <a:r>
              <a:rPr sz="971" spc="-79" dirty="0">
                <a:latin typeface="Lucida Sans Unicode"/>
                <a:cs typeface="Lucida Sans Unicode"/>
              </a:rPr>
              <a:t>m</a:t>
            </a:r>
            <a:r>
              <a:rPr sz="971" spc="-40" dirty="0">
                <a:latin typeface="Lucida Sans Unicode"/>
                <a:cs typeface="Lucida Sans Unicode"/>
              </a:rPr>
              <a:t>a</a:t>
            </a:r>
            <a:r>
              <a:rPr sz="971" spc="-84" dirty="0">
                <a:latin typeface="Lucida Sans Unicode"/>
                <a:cs typeface="Lucida Sans Unicode"/>
              </a:rPr>
              <a:t>d</a:t>
            </a:r>
            <a:r>
              <a:rPr sz="971" spc="-40" dirty="0">
                <a:latin typeface="Lucida Sans Unicode"/>
                <a:cs typeface="Lucida Sans Unicode"/>
              </a:rPr>
              <a:t>a</a:t>
            </a:r>
            <a:r>
              <a:rPr sz="971" spc="-49" dirty="0">
                <a:latin typeface="Lucida Sans Unicode"/>
                <a:cs typeface="Lucida Sans Unicode"/>
              </a:rPr>
              <a:t>s</a:t>
            </a:r>
            <a:r>
              <a:rPr sz="971" spc="-93" dirty="0">
                <a:latin typeface="Lucida Sans Unicode"/>
                <a:cs typeface="Lucida Sans Unicode"/>
              </a:rPr>
              <a:t> </a:t>
            </a:r>
            <a:r>
              <a:rPr sz="971" spc="-71" dirty="0">
                <a:latin typeface="Lucida Sans Unicode"/>
                <a:cs typeface="Lucida Sans Unicode"/>
              </a:rPr>
              <a:t>y</a:t>
            </a:r>
            <a:r>
              <a:rPr sz="971" spc="-93" dirty="0">
                <a:latin typeface="Lucida Sans Unicode"/>
                <a:cs typeface="Lucida Sans Unicode"/>
              </a:rPr>
              <a:t> </a:t>
            </a:r>
            <a:r>
              <a:rPr sz="971" spc="-97" dirty="0">
                <a:latin typeface="Lucida Sans Unicode"/>
                <a:cs typeface="Lucida Sans Unicode"/>
              </a:rPr>
              <a:t>o</a:t>
            </a:r>
            <a:r>
              <a:rPr sz="971" spc="-57" dirty="0">
                <a:latin typeface="Lucida Sans Unicode"/>
                <a:cs typeface="Lucida Sans Unicode"/>
              </a:rPr>
              <a:t>t</a:t>
            </a:r>
            <a:r>
              <a:rPr sz="971" spc="-79" dirty="0">
                <a:latin typeface="Lucida Sans Unicode"/>
                <a:cs typeface="Lucida Sans Unicode"/>
              </a:rPr>
              <a:t>r</a:t>
            </a:r>
            <a:r>
              <a:rPr sz="971" spc="-62" dirty="0">
                <a:latin typeface="Lucida Sans Unicode"/>
                <a:cs typeface="Lucida Sans Unicode"/>
              </a:rPr>
              <a:t>os  </a:t>
            </a:r>
            <a:r>
              <a:rPr sz="971" spc="-66" dirty="0">
                <a:latin typeface="Lucida Sans Unicode"/>
                <a:cs typeface="Lucida Sans Unicode"/>
              </a:rPr>
              <a:t>audios</a:t>
            </a:r>
            <a:endParaRPr sz="971">
              <a:latin typeface="Lucida Sans Unicode"/>
              <a:cs typeface="Lucida Sans Unicode"/>
            </a:endParaRPr>
          </a:p>
        </p:txBody>
      </p:sp>
      <p:grpSp>
        <p:nvGrpSpPr>
          <p:cNvPr id="25" name="object 25"/>
          <p:cNvGrpSpPr/>
          <p:nvPr/>
        </p:nvGrpSpPr>
        <p:grpSpPr>
          <a:xfrm>
            <a:off x="4934472" y="2032509"/>
            <a:ext cx="4894169" cy="344021"/>
            <a:chOff x="3712801" y="2303510"/>
            <a:chExt cx="5546725" cy="389890"/>
          </a:xfrm>
        </p:grpSpPr>
        <p:sp>
          <p:nvSpPr>
            <p:cNvPr id="26" name="object 26"/>
            <p:cNvSpPr/>
            <p:nvPr/>
          </p:nvSpPr>
          <p:spPr>
            <a:xfrm>
              <a:off x="6365595" y="2303510"/>
              <a:ext cx="0" cy="325120"/>
            </a:xfrm>
            <a:custGeom>
              <a:avLst/>
              <a:gdLst/>
              <a:ahLst/>
              <a:cxnLst/>
              <a:rect l="l" t="t" r="r" b="b"/>
              <a:pathLst>
                <a:path h="325119">
                  <a:moveTo>
                    <a:pt x="0" y="0"/>
                  </a:moveTo>
                  <a:lnTo>
                    <a:pt x="0" y="324981"/>
                  </a:lnTo>
                </a:path>
              </a:pathLst>
            </a:custGeom>
            <a:ln w="11284">
              <a:solidFill>
                <a:srgbClr val="F1F4F8"/>
              </a:solidFill>
            </a:ln>
          </p:spPr>
          <p:txBody>
            <a:bodyPr wrap="square" lIns="0" tIns="0" rIns="0" bIns="0" rtlCol="0"/>
            <a:lstStyle/>
            <a:p>
              <a:endParaRPr sz="1588"/>
            </a:p>
          </p:txBody>
        </p:sp>
        <p:sp>
          <p:nvSpPr>
            <p:cNvPr id="27" name="object 27"/>
            <p:cNvSpPr/>
            <p:nvPr/>
          </p:nvSpPr>
          <p:spPr>
            <a:xfrm>
              <a:off x="3712801" y="2687540"/>
              <a:ext cx="5546725" cy="0"/>
            </a:xfrm>
            <a:custGeom>
              <a:avLst/>
              <a:gdLst/>
              <a:ahLst/>
              <a:cxnLst/>
              <a:rect l="l" t="t" r="r" b="b"/>
              <a:pathLst>
                <a:path w="5546725">
                  <a:moveTo>
                    <a:pt x="0" y="0"/>
                  </a:moveTo>
                  <a:lnTo>
                    <a:pt x="5546151" y="0"/>
                  </a:lnTo>
                </a:path>
              </a:pathLst>
            </a:custGeom>
            <a:ln w="11297">
              <a:solidFill>
                <a:srgbClr val="FFFFFF"/>
              </a:solidFill>
            </a:ln>
          </p:spPr>
          <p:txBody>
            <a:bodyPr wrap="square" lIns="0" tIns="0" rIns="0" bIns="0" rtlCol="0"/>
            <a:lstStyle/>
            <a:p>
              <a:endParaRPr sz="1588"/>
            </a:p>
          </p:txBody>
        </p:sp>
      </p:grpSp>
      <p:sp>
        <p:nvSpPr>
          <p:cNvPr id="28" name="object 28"/>
          <p:cNvSpPr txBox="1"/>
          <p:nvPr/>
        </p:nvSpPr>
        <p:spPr>
          <a:xfrm>
            <a:off x="6407616" y="2440500"/>
            <a:ext cx="2020421" cy="160715"/>
          </a:xfrm>
          <a:prstGeom prst="rect">
            <a:avLst/>
          </a:prstGeom>
        </p:spPr>
        <p:txBody>
          <a:bodyPr vert="horz" wrap="square" lIns="0" tIns="11206" rIns="0" bIns="0" rtlCol="0">
            <a:spAutoFit/>
          </a:bodyPr>
          <a:lstStyle/>
          <a:p>
            <a:pPr>
              <a:spcBef>
                <a:spcPts val="88"/>
              </a:spcBef>
            </a:pPr>
            <a:r>
              <a:rPr sz="971" spc="18" dirty="0">
                <a:solidFill>
                  <a:srgbClr val="FFFFFF"/>
                </a:solidFill>
                <a:latin typeface="Trebuchet MS"/>
                <a:cs typeface="Trebuchet MS"/>
              </a:rPr>
              <a:t>Procesos</a:t>
            </a:r>
            <a:r>
              <a:rPr sz="971" spc="-79" dirty="0">
                <a:solidFill>
                  <a:srgbClr val="FFFFFF"/>
                </a:solidFill>
                <a:latin typeface="Trebuchet MS"/>
                <a:cs typeface="Trebuchet MS"/>
              </a:rPr>
              <a:t> </a:t>
            </a:r>
            <a:r>
              <a:rPr sz="971" dirty="0">
                <a:solidFill>
                  <a:srgbClr val="FFFFFF"/>
                </a:solidFill>
                <a:latin typeface="Trebuchet MS"/>
                <a:cs typeface="Trebuchet MS"/>
              </a:rPr>
              <a:t>de</a:t>
            </a:r>
            <a:r>
              <a:rPr sz="971" spc="-75" dirty="0">
                <a:solidFill>
                  <a:srgbClr val="FFFFFF"/>
                </a:solidFill>
                <a:latin typeface="Trebuchet MS"/>
                <a:cs typeface="Trebuchet MS"/>
              </a:rPr>
              <a:t> </a:t>
            </a:r>
            <a:r>
              <a:rPr sz="971" spc="-9" dirty="0">
                <a:solidFill>
                  <a:srgbClr val="FFFFFF"/>
                </a:solidFill>
                <a:latin typeface="Trebuchet MS"/>
                <a:cs typeface="Trebuchet MS"/>
              </a:rPr>
              <a:t>Inteligencia</a:t>
            </a:r>
            <a:r>
              <a:rPr sz="971" spc="-71" dirty="0">
                <a:solidFill>
                  <a:srgbClr val="FFFFFF"/>
                </a:solidFill>
                <a:latin typeface="Trebuchet MS"/>
                <a:cs typeface="Trebuchet MS"/>
              </a:rPr>
              <a:t> </a:t>
            </a:r>
            <a:r>
              <a:rPr sz="971" dirty="0">
                <a:solidFill>
                  <a:srgbClr val="FFFFFF"/>
                </a:solidFill>
                <a:latin typeface="Trebuchet MS"/>
                <a:cs typeface="Trebuchet MS"/>
              </a:rPr>
              <a:t>de</a:t>
            </a:r>
            <a:r>
              <a:rPr sz="971" spc="-75" dirty="0">
                <a:solidFill>
                  <a:srgbClr val="FFFFFF"/>
                </a:solidFill>
                <a:latin typeface="Trebuchet MS"/>
                <a:cs typeface="Trebuchet MS"/>
              </a:rPr>
              <a:t> </a:t>
            </a:r>
            <a:r>
              <a:rPr sz="971" spc="4" dirty="0">
                <a:solidFill>
                  <a:srgbClr val="FFFFFF"/>
                </a:solidFill>
                <a:latin typeface="Trebuchet MS"/>
                <a:cs typeface="Trebuchet MS"/>
              </a:rPr>
              <a:t>negocios</a:t>
            </a:r>
            <a:endParaRPr sz="971">
              <a:latin typeface="Trebuchet MS"/>
              <a:cs typeface="Trebuchet MS"/>
            </a:endParaRPr>
          </a:p>
        </p:txBody>
      </p:sp>
      <p:sp>
        <p:nvSpPr>
          <p:cNvPr id="29" name="object 29"/>
          <p:cNvSpPr txBox="1"/>
          <p:nvPr/>
        </p:nvSpPr>
        <p:spPr>
          <a:xfrm>
            <a:off x="3397708" y="2946417"/>
            <a:ext cx="1341344" cy="309987"/>
          </a:xfrm>
          <a:prstGeom prst="rect">
            <a:avLst/>
          </a:prstGeom>
        </p:spPr>
        <p:txBody>
          <a:bodyPr vert="horz" wrap="square" lIns="0" tIns="11206" rIns="0" bIns="0" rtlCol="0">
            <a:spAutoFit/>
          </a:bodyPr>
          <a:lstStyle/>
          <a:p>
            <a:pPr marL="11206">
              <a:spcBef>
                <a:spcPts val="88"/>
              </a:spcBef>
            </a:pPr>
            <a:r>
              <a:rPr sz="1941" spc="-159" dirty="0">
                <a:solidFill>
                  <a:srgbClr val="0F62FE"/>
                </a:solidFill>
                <a:latin typeface="Lucida Sans Unicode"/>
                <a:cs typeface="Lucida Sans Unicode"/>
              </a:rPr>
              <a:t>Mejorando↷</a:t>
            </a:r>
            <a:endParaRPr sz="1941">
              <a:latin typeface="Lucida Sans Unicode"/>
              <a:cs typeface="Lucida Sans Unicode"/>
            </a:endParaRPr>
          </a:p>
        </p:txBody>
      </p:sp>
      <p:sp>
        <p:nvSpPr>
          <p:cNvPr id="30" name="object 30"/>
          <p:cNvSpPr/>
          <p:nvPr/>
        </p:nvSpPr>
        <p:spPr>
          <a:xfrm>
            <a:off x="4795005" y="2799535"/>
            <a:ext cx="5171515" cy="770238"/>
          </a:xfrm>
          <a:custGeom>
            <a:avLst/>
            <a:gdLst/>
            <a:ahLst/>
            <a:cxnLst/>
            <a:rect l="l" t="t" r="r" b="b"/>
            <a:pathLst>
              <a:path w="5861050" h="749935">
                <a:moveTo>
                  <a:pt x="5861044" y="0"/>
                </a:moveTo>
                <a:lnTo>
                  <a:pt x="0" y="0"/>
                </a:lnTo>
                <a:lnTo>
                  <a:pt x="0" y="749586"/>
                </a:lnTo>
                <a:lnTo>
                  <a:pt x="5861044" y="749586"/>
                </a:lnTo>
                <a:lnTo>
                  <a:pt x="5861044" y="0"/>
                </a:lnTo>
                <a:close/>
              </a:path>
            </a:pathLst>
          </a:custGeom>
          <a:solidFill>
            <a:srgbClr val="0F61FD"/>
          </a:solidFill>
        </p:spPr>
        <p:txBody>
          <a:bodyPr wrap="square" lIns="0" tIns="0" rIns="0" bIns="0" rtlCol="0"/>
          <a:lstStyle/>
          <a:p>
            <a:endParaRPr sz="1588"/>
          </a:p>
        </p:txBody>
      </p:sp>
      <p:sp>
        <p:nvSpPr>
          <p:cNvPr id="31" name="object 31"/>
          <p:cNvSpPr txBox="1"/>
          <p:nvPr/>
        </p:nvSpPr>
        <p:spPr>
          <a:xfrm>
            <a:off x="6478590" y="2954347"/>
            <a:ext cx="3495331" cy="796210"/>
          </a:xfrm>
          <a:prstGeom prst="rect">
            <a:avLst/>
          </a:prstGeom>
        </p:spPr>
        <p:txBody>
          <a:bodyPr vert="horz" wrap="square" lIns="0" tIns="11206" rIns="0" bIns="0" rtlCol="0">
            <a:spAutoFit/>
          </a:bodyPr>
          <a:lstStyle/>
          <a:p>
            <a:pPr marL="444337" marR="4483" indent="-433691">
              <a:lnSpc>
                <a:spcPct val="107300"/>
              </a:lnSpc>
              <a:spcBef>
                <a:spcPts val="88"/>
              </a:spcBef>
              <a:tabLst>
                <a:tab pos="2186945" algn="l"/>
              </a:tabLst>
            </a:pPr>
            <a:r>
              <a:rPr sz="971" b="1" spc="-44" dirty="0">
                <a:solidFill>
                  <a:srgbClr val="FFFFFF"/>
                </a:solidFill>
                <a:latin typeface="Tahoma"/>
                <a:cs typeface="Tahoma"/>
              </a:rPr>
              <a:t>Automatizando</a:t>
            </a:r>
            <a:r>
              <a:rPr sz="971" b="1" spc="-71" dirty="0">
                <a:solidFill>
                  <a:srgbClr val="FFFFFF"/>
                </a:solidFill>
                <a:latin typeface="Tahoma"/>
                <a:cs typeface="Tahoma"/>
              </a:rPr>
              <a:t> </a:t>
            </a:r>
            <a:r>
              <a:rPr sz="971" b="1" spc="-40" dirty="0">
                <a:solidFill>
                  <a:srgbClr val="FFFFFF"/>
                </a:solidFill>
                <a:latin typeface="Tahoma"/>
                <a:cs typeface="Tahoma"/>
              </a:rPr>
              <a:t>acciones</a:t>
            </a:r>
            <a:r>
              <a:rPr sz="971" b="1" spc="-75" dirty="0">
                <a:solidFill>
                  <a:srgbClr val="FFFFFF"/>
                </a:solidFill>
                <a:latin typeface="Tahoma"/>
                <a:cs typeface="Tahoma"/>
              </a:rPr>
              <a:t> </a:t>
            </a:r>
            <a:r>
              <a:rPr sz="971" b="1" spc="-44" dirty="0">
                <a:solidFill>
                  <a:srgbClr val="FFFFFF"/>
                </a:solidFill>
                <a:latin typeface="Tahoma"/>
                <a:cs typeface="Tahoma"/>
              </a:rPr>
              <a:t>y  </a:t>
            </a:r>
            <a:r>
              <a:rPr lang="es-ES" sz="971" b="1" spc="-44" dirty="0">
                <a:solidFill>
                  <a:srgbClr val="FFFFFF"/>
                </a:solidFill>
                <a:latin typeface="Tahoma"/>
                <a:cs typeface="Tahoma"/>
              </a:rPr>
              <a:t>        </a:t>
            </a:r>
            <a:r>
              <a:rPr sz="971" b="1" spc="-35" dirty="0" err="1">
                <a:solidFill>
                  <a:srgbClr val="FFFFFF"/>
                </a:solidFill>
                <a:latin typeface="Tahoma"/>
                <a:cs typeface="Tahoma"/>
              </a:rPr>
              <a:t>Acelerando</a:t>
            </a:r>
            <a:r>
              <a:rPr sz="971" b="1" spc="-75" dirty="0">
                <a:solidFill>
                  <a:srgbClr val="FFFFFF"/>
                </a:solidFill>
                <a:latin typeface="Tahoma"/>
                <a:cs typeface="Tahoma"/>
              </a:rPr>
              <a:t> </a:t>
            </a:r>
            <a:r>
              <a:rPr sz="971" b="1" spc="-44" dirty="0" err="1">
                <a:solidFill>
                  <a:srgbClr val="FFFFFF"/>
                </a:solidFill>
                <a:latin typeface="Tahoma"/>
                <a:cs typeface="Tahoma"/>
              </a:rPr>
              <a:t>nuevas</a:t>
            </a:r>
            <a:r>
              <a:rPr sz="971" b="1" spc="-71" dirty="0">
                <a:solidFill>
                  <a:srgbClr val="FFFFFF"/>
                </a:solidFill>
                <a:latin typeface="Tahoma"/>
                <a:cs typeface="Tahoma"/>
              </a:rPr>
              <a:t> </a:t>
            </a:r>
            <a:r>
              <a:rPr lang="es-ES" sz="971" b="1" spc="-71" dirty="0">
                <a:solidFill>
                  <a:srgbClr val="FFFFFF"/>
                </a:solidFill>
                <a:latin typeface="Tahoma"/>
                <a:cs typeface="Tahoma"/>
              </a:rPr>
              <a:t>              	</a:t>
            </a:r>
            <a:r>
              <a:rPr sz="971" b="1" spc="-35" dirty="0" err="1">
                <a:solidFill>
                  <a:srgbClr val="FFFFFF"/>
                </a:solidFill>
                <a:latin typeface="Tahoma"/>
                <a:cs typeface="Tahoma"/>
              </a:rPr>
              <a:t>experiencias</a:t>
            </a:r>
            <a:r>
              <a:rPr sz="971" b="1" spc="-35" dirty="0">
                <a:solidFill>
                  <a:srgbClr val="FFFFFF"/>
                </a:solidFill>
                <a:latin typeface="Tahoma"/>
                <a:cs typeface="Tahoma"/>
              </a:rPr>
              <a:t> </a:t>
            </a:r>
            <a:r>
              <a:rPr sz="971" b="1" spc="-274" dirty="0">
                <a:solidFill>
                  <a:srgbClr val="FFFFFF"/>
                </a:solidFill>
                <a:latin typeface="Tahoma"/>
                <a:cs typeface="Tahoma"/>
              </a:rPr>
              <a:t> </a:t>
            </a:r>
            <a:r>
              <a:rPr sz="971" b="1" spc="-44" dirty="0">
                <a:solidFill>
                  <a:srgbClr val="FFFFFF"/>
                </a:solidFill>
                <a:latin typeface="Tahoma"/>
                <a:cs typeface="Tahoma"/>
              </a:rPr>
              <a:t>re</a:t>
            </a:r>
            <a:r>
              <a:rPr sz="971" b="1" spc="-31" dirty="0">
                <a:solidFill>
                  <a:srgbClr val="FFFFFF"/>
                </a:solidFill>
                <a:latin typeface="Tahoma"/>
                <a:cs typeface="Tahoma"/>
              </a:rPr>
              <a:t>sp</a:t>
            </a:r>
            <a:r>
              <a:rPr sz="971" b="1" spc="-53" dirty="0">
                <a:solidFill>
                  <a:srgbClr val="FFFFFF"/>
                </a:solidFill>
                <a:latin typeface="Tahoma"/>
                <a:cs typeface="Tahoma"/>
              </a:rPr>
              <a:t>u</a:t>
            </a:r>
            <a:r>
              <a:rPr sz="971" b="1" spc="-44" dirty="0">
                <a:solidFill>
                  <a:srgbClr val="FFFFFF"/>
                </a:solidFill>
                <a:latin typeface="Tahoma"/>
                <a:cs typeface="Tahoma"/>
              </a:rPr>
              <a:t>e</a:t>
            </a:r>
            <a:r>
              <a:rPr sz="971" b="1" spc="-31" dirty="0">
                <a:solidFill>
                  <a:srgbClr val="FFFFFF"/>
                </a:solidFill>
                <a:latin typeface="Tahoma"/>
                <a:cs typeface="Tahoma"/>
              </a:rPr>
              <a:t>s</a:t>
            </a:r>
            <a:r>
              <a:rPr sz="971" b="1" spc="-40" dirty="0">
                <a:solidFill>
                  <a:srgbClr val="FFFFFF"/>
                </a:solidFill>
                <a:latin typeface="Tahoma"/>
                <a:cs typeface="Tahoma"/>
              </a:rPr>
              <a:t>ta</a:t>
            </a:r>
            <a:r>
              <a:rPr sz="971" b="1" spc="-13" dirty="0">
                <a:solidFill>
                  <a:srgbClr val="FFFFFF"/>
                </a:solidFill>
                <a:latin typeface="Tahoma"/>
                <a:cs typeface="Tahoma"/>
              </a:rPr>
              <a:t>s</a:t>
            </a:r>
            <a:r>
              <a:rPr sz="971" b="1" dirty="0">
                <a:solidFill>
                  <a:srgbClr val="FFFFFF"/>
                </a:solidFill>
                <a:latin typeface="Tahoma"/>
                <a:cs typeface="Tahoma"/>
              </a:rPr>
              <a:t>	</a:t>
            </a:r>
            <a:r>
              <a:rPr lang="es-ES" sz="971" b="1" spc="-44" dirty="0">
                <a:solidFill>
                  <a:srgbClr val="FFFFFF"/>
                </a:solidFill>
                <a:latin typeface="Tahoma"/>
                <a:cs typeface="Tahoma"/>
              </a:rPr>
              <a:t>en </a:t>
            </a:r>
            <a:r>
              <a:rPr sz="971" b="1" spc="-66" dirty="0">
                <a:solidFill>
                  <a:srgbClr val="FFFFFF"/>
                </a:solidFill>
                <a:latin typeface="Tahoma"/>
                <a:cs typeface="Tahoma"/>
              </a:rPr>
              <a:t> </a:t>
            </a:r>
            <a:r>
              <a:rPr sz="971" b="1" spc="-40" dirty="0" err="1">
                <a:solidFill>
                  <a:srgbClr val="FFFFFF"/>
                </a:solidFill>
                <a:latin typeface="Tahoma"/>
                <a:cs typeface="Tahoma"/>
              </a:rPr>
              <a:t>p</a:t>
            </a:r>
            <a:r>
              <a:rPr sz="971" b="1" spc="-35" dirty="0" err="1">
                <a:solidFill>
                  <a:srgbClr val="FFFFFF"/>
                </a:solidFill>
                <a:latin typeface="Tahoma"/>
                <a:cs typeface="Tahoma"/>
              </a:rPr>
              <a:t>r</a:t>
            </a:r>
            <a:r>
              <a:rPr sz="971" b="1" spc="-66" dirty="0" err="1">
                <a:solidFill>
                  <a:srgbClr val="FFFFFF"/>
                </a:solidFill>
                <a:latin typeface="Tahoma"/>
                <a:cs typeface="Tahoma"/>
              </a:rPr>
              <a:t>o</a:t>
            </a:r>
            <a:r>
              <a:rPr sz="971" b="1" spc="-31" dirty="0" err="1">
                <a:solidFill>
                  <a:srgbClr val="FFFFFF"/>
                </a:solidFill>
                <a:latin typeface="Tahoma"/>
                <a:cs typeface="Tahoma"/>
              </a:rPr>
              <a:t>c</a:t>
            </a:r>
            <a:r>
              <a:rPr sz="971" b="1" spc="-44" dirty="0" err="1">
                <a:solidFill>
                  <a:srgbClr val="FFFFFF"/>
                </a:solidFill>
                <a:latin typeface="Tahoma"/>
                <a:cs typeface="Tahoma"/>
              </a:rPr>
              <a:t>e</a:t>
            </a:r>
            <a:r>
              <a:rPr sz="971" b="1" spc="-31" dirty="0" err="1">
                <a:solidFill>
                  <a:srgbClr val="FFFFFF"/>
                </a:solidFill>
                <a:latin typeface="Tahoma"/>
                <a:cs typeface="Tahoma"/>
              </a:rPr>
              <a:t>s</a:t>
            </a:r>
            <a:r>
              <a:rPr sz="971" b="1" spc="-66" dirty="0" err="1">
                <a:solidFill>
                  <a:srgbClr val="FFFFFF"/>
                </a:solidFill>
                <a:latin typeface="Tahoma"/>
                <a:cs typeface="Tahoma"/>
              </a:rPr>
              <a:t>o</a:t>
            </a:r>
            <a:r>
              <a:rPr sz="971" b="1" spc="-13" dirty="0" err="1">
                <a:solidFill>
                  <a:srgbClr val="FFFFFF"/>
                </a:solidFill>
                <a:latin typeface="Tahoma"/>
                <a:cs typeface="Tahoma"/>
              </a:rPr>
              <a:t>s</a:t>
            </a:r>
            <a:r>
              <a:rPr lang="es-ES" sz="971" b="1" spc="-13" dirty="0">
                <a:solidFill>
                  <a:srgbClr val="FFFFFF"/>
                </a:solidFill>
                <a:latin typeface="Tahoma"/>
                <a:cs typeface="Tahoma"/>
              </a:rPr>
              <a:t>  y 			controles</a:t>
            </a:r>
            <a:endParaRPr sz="971" dirty="0">
              <a:latin typeface="Tahoma"/>
              <a:cs typeface="Tahoma"/>
            </a:endParaRPr>
          </a:p>
        </p:txBody>
      </p:sp>
      <p:sp>
        <p:nvSpPr>
          <p:cNvPr id="32" name="object 32"/>
          <p:cNvSpPr txBox="1"/>
          <p:nvPr/>
        </p:nvSpPr>
        <p:spPr>
          <a:xfrm>
            <a:off x="5169363" y="2879043"/>
            <a:ext cx="846044" cy="472467"/>
          </a:xfrm>
          <a:prstGeom prst="rect">
            <a:avLst/>
          </a:prstGeom>
        </p:spPr>
        <p:txBody>
          <a:bodyPr vert="horz" wrap="square" lIns="0" tIns="11206" rIns="0" bIns="0" rtlCol="0">
            <a:spAutoFit/>
          </a:bodyPr>
          <a:lstStyle/>
          <a:p>
            <a:pPr marL="12327" marR="4483" indent="-1681" algn="just">
              <a:lnSpc>
                <a:spcPct val="105500"/>
              </a:lnSpc>
              <a:spcBef>
                <a:spcPts val="88"/>
              </a:spcBef>
            </a:pPr>
            <a:r>
              <a:rPr sz="971" b="1" spc="-35" dirty="0">
                <a:solidFill>
                  <a:srgbClr val="FFFFFF"/>
                </a:solidFill>
                <a:latin typeface="Tahoma"/>
                <a:cs typeface="Tahoma"/>
              </a:rPr>
              <a:t>En</a:t>
            </a:r>
            <a:r>
              <a:rPr sz="971" b="1" spc="-40" dirty="0">
                <a:solidFill>
                  <a:srgbClr val="FFFFFF"/>
                </a:solidFill>
                <a:latin typeface="Tahoma"/>
                <a:cs typeface="Tahoma"/>
              </a:rPr>
              <a:t>t</a:t>
            </a:r>
            <a:r>
              <a:rPr sz="971" b="1" spc="-44" dirty="0">
                <a:solidFill>
                  <a:srgbClr val="FFFFFF"/>
                </a:solidFill>
                <a:latin typeface="Tahoma"/>
                <a:cs typeface="Tahoma"/>
              </a:rPr>
              <a:t>e</a:t>
            </a:r>
            <a:r>
              <a:rPr sz="971" b="1" spc="-53" dirty="0">
                <a:solidFill>
                  <a:srgbClr val="FFFFFF"/>
                </a:solidFill>
                <a:latin typeface="Tahoma"/>
                <a:cs typeface="Tahoma"/>
              </a:rPr>
              <a:t>n</a:t>
            </a:r>
            <a:r>
              <a:rPr sz="971" b="1" spc="-31" dirty="0">
                <a:solidFill>
                  <a:srgbClr val="FFFFFF"/>
                </a:solidFill>
                <a:latin typeface="Tahoma"/>
                <a:cs typeface="Tahoma"/>
              </a:rPr>
              <a:t>d</a:t>
            </a:r>
            <a:r>
              <a:rPr sz="971" b="1" spc="-22" dirty="0">
                <a:solidFill>
                  <a:srgbClr val="FFFFFF"/>
                </a:solidFill>
                <a:latin typeface="Tahoma"/>
                <a:cs typeface="Tahoma"/>
              </a:rPr>
              <a:t>i</a:t>
            </a:r>
            <a:r>
              <a:rPr sz="971" b="1" spc="-44" dirty="0">
                <a:solidFill>
                  <a:srgbClr val="FFFFFF"/>
                </a:solidFill>
                <a:latin typeface="Tahoma"/>
                <a:cs typeface="Tahoma"/>
              </a:rPr>
              <a:t>e</a:t>
            </a:r>
            <a:r>
              <a:rPr sz="971" b="1" spc="-53" dirty="0">
                <a:solidFill>
                  <a:srgbClr val="FFFFFF"/>
                </a:solidFill>
                <a:latin typeface="Tahoma"/>
                <a:cs typeface="Tahoma"/>
              </a:rPr>
              <a:t>n</a:t>
            </a:r>
            <a:r>
              <a:rPr sz="971" b="1" spc="-31" dirty="0">
                <a:solidFill>
                  <a:srgbClr val="FFFFFF"/>
                </a:solidFill>
                <a:latin typeface="Tahoma"/>
                <a:cs typeface="Tahoma"/>
              </a:rPr>
              <a:t>d</a:t>
            </a:r>
            <a:r>
              <a:rPr sz="971" b="1" spc="-53" dirty="0">
                <a:solidFill>
                  <a:srgbClr val="FFFFFF"/>
                </a:solidFill>
                <a:latin typeface="Tahoma"/>
                <a:cs typeface="Tahoma"/>
              </a:rPr>
              <a:t>o</a:t>
            </a:r>
            <a:r>
              <a:rPr sz="971" b="1" spc="-75" dirty="0">
                <a:solidFill>
                  <a:srgbClr val="FFFFFF"/>
                </a:solidFill>
                <a:latin typeface="Tahoma"/>
                <a:cs typeface="Tahoma"/>
              </a:rPr>
              <a:t> </a:t>
            </a:r>
            <a:r>
              <a:rPr sz="971" b="1" spc="-22" dirty="0">
                <a:solidFill>
                  <a:srgbClr val="FFFFFF"/>
                </a:solidFill>
                <a:latin typeface="Tahoma"/>
                <a:cs typeface="Tahoma"/>
              </a:rPr>
              <a:t>a  </a:t>
            </a:r>
            <a:r>
              <a:rPr sz="971" b="1" spc="-26" dirty="0">
                <a:solidFill>
                  <a:srgbClr val="FFFFFF"/>
                </a:solidFill>
                <a:latin typeface="Tahoma"/>
                <a:cs typeface="Tahoma"/>
              </a:rPr>
              <a:t>l</a:t>
            </a:r>
            <a:r>
              <a:rPr sz="971" b="1" spc="-49" dirty="0">
                <a:solidFill>
                  <a:srgbClr val="FFFFFF"/>
                </a:solidFill>
                <a:latin typeface="Tahoma"/>
                <a:cs typeface="Tahoma"/>
              </a:rPr>
              <a:t>o</a:t>
            </a:r>
            <a:r>
              <a:rPr sz="971" b="1" spc="-13" dirty="0">
                <a:solidFill>
                  <a:srgbClr val="FFFFFF"/>
                </a:solidFill>
                <a:latin typeface="Tahoma"/>
                <a:cs typeface="Tahoma"/>
              </a:rPr>
              <a:t>s</a:t>
            </a:r>
            <a:r>
              <a:rPr sz="971" b="1" spc="-75" dirty="0">
                <a:solidFill>
                  <a:srgbClr val="FFFFFF"/>
                </a:solidFill>
                <a:latin typeface="Tahoma"/>
                <a:cs typeface="Tahoma"/>
              </a:rPr>
              <a:t> </a:t>
            </a:r>
            <a:r>
              <a:rPr sz="971" b="1" spc="-26" dirty="0">
                <a:solidFill>
                  <a:srgbClr val="FFFFFF"/>
                </a:solidFill>
                <a:latin typeface="Tahoma"/>
                <a:cs typeface="Tahoma"/>
              </a:rPr>
              <a:t>c</a:t>
            </a:r>
            <a:r>
              <a:rPr sz="971" b="1" spc="-13" dirty="0">
                <a:solidFill>
                  <a:srgbClr val="FFFFFF"/>
                </a:solidFill>
                <a:latin typeface="Tahoma"/>
                <a:cs typeface="Tahoma"/>
              </a:rPr>
              <a:t>l</a:t>
            </a:r>
            <a:r>
              <a:rPr sz="971" b="1" spc="-22" dirty="0">
                <a:solidFill>
                  <a:srgbClr val="FFFFFF"/>
                </a:solidFill>
                <a:latin typeface="Tahoma"/>
                <a:cs typeface="Tahoma"/>
              </a:rPr>
              <a:t>i</a:t>
            </a:r>
            <a:r>
              <a:rPr sz="971" b="1" spc="-44" dirty="0">
                <a:solidFill>
                  <a:srgbClr val="FFFFFF"/>
                </a:solidFill>
                <a:latin typeface="Tahoma"/>
                <a:cs typeface="Tahoma"/>
              </a:rPr>
              <a:t>e</a:t>
            </a:r>
            <a:r>
              <a:rPr sz="971" b="1" spc="-53" dirty="0">
                <a:solidFill>
                  <a:srgbClr val="FFFFFF"/>
                </a:solidFill>
                <a:latin typeface="Tahoma"/>
                <a:cs typeface="Tahoma"/>
              </a:rPr>
              <a:t>n</a:t>
            </a:r>
            <a:r>
              <a:rPr sz="971" b="1" spc="-40" dirty="0">
                <a:solidFill>
                  <a:srgbClr val="FFFFFF"/>
                </a:solidFill>
                <a:latin typeface="Tahoma"/>
                <a:cs typeface="Tahoma"/>
              </a:rPr>
              <a:t>t</a:t>
            </a:r>
            <a:r>
              <a:rPr sz="971" b="1" spc="-13" dirty="0">
                <a:solidFill>
                  <a:srgbClr val="FFFFFF"/>
                </a:solidFill>
                <a:latin typeface="Tahoma"/>
                <a:cs typeface="Tahoma"/>
              </a:rPr>
              <a:t>s</a:t>
            </a:r>
            <a:r>
              <a:rPr sz="971" b="1" dirty="0">
                <a:solidFill>
                  <a:srgbClr val="FFFFFF"/>
                </a:solidFill>
                <a:latin typeface="Tahoma"/>
                <a:cs typeface="Tahoma"/>
              </a:rPr>
              <a:t> </a:t>
            </a:r>
            <a:r>
              <a:rPr sz="971" b="1" spc="-132" dirty="0">
                <a:solidFill>
                  <a:srgbClr val="FFFFFF"/>
                </a:solidFill>
                <a:latin typeface="Tahoma"/>
                <a:cs typeface="Tahoma"/>
              </a:rPr>
              <a:t> </a:t>
            </a:r>
            <a:r>
              <a:rPr sz="971" b="1" spc="-44" dirty="0">
                <a:solidFill>
                  <a:srgbClr val="FFFFFF"/>
                </a:solidFill>
                <a:latin typeface="Tahoma"/>
                <a:cs typeface="Tahoma"/>
              </a:rPr>
              <a:t>y</a:t>
            </a:r>
            <a:r>
              <a:rPr sz="971" b="1" spc="-66" dirty="0">
                <a:solidFill>
                  <a:srgbClr val="FFFFFF"/>
                </a:solidFill>
                <a:latin typeface="Tahoma"/>
                <a:cs typeface="Tahoma"/>
              </a:rPr>
              <a:t> </a:t>
            </a:r>
            <a:r>
              <a:rPr sz="971" b="1" spc="-22" dirty="0">
                <a:solidFill>
                  <a:srgbClr val="FFFFFF"/>
                </a:solidFill>
                <a:latin typeface="Tahoma"/>
                <a:cs typeface="Tahoma"/>
              </a:rPr>
              <a:t>a  </a:t>
            </a:r>
            <a:r>
              <a:rPr sz="971" b="1" spc="-26" dirty="0">
                <a:solidFill>
                  <a:srgbClr val="FFFFFF"/>
                </a:solidFill>
                <a:latin typeface="Tahoma"/>
                <a:cs typeface="Tahoma"/>
              </a:rPr>
              <a:t>l</a:t>
            </a:r>
            <a:r>
              <a:rPr sz="971" b="1" spc="-49" dirty="0">
                <a:solidFill>
                  <a:srgbClr val="FFFFFF"/>
                </a:solidFill>
                <a:latin typeface="Tahoma"/>
                <a:cs typeface="Tahoma"/>
              </a:rPr>
              <a:t>o</a:t>
            </a:r>
            <a:r>
              <a:rPr sz="971" b="1" spc="-13" dirty="0">
                <a:solidFill>
                  <a:srgbClr val="FFFFFF"/>
                </a:solidFill>
                <a:latin typeface="Tahoma"/>
                <a:cs typeface="Tahoma"/>
              </a:rPr>
              <a:t>s</a:t>
            </a:r>
            <a:r>
              <a:rPr sz="971" b="1" spc="-75" dirty="0">
                <a:solidFill>
                  <a:srgbClr val="FFFFFF"/>
                </a:solidFill>
                <a:latin typeface="Tahoma"/>
                <a:cs typeface="Tahoma"/>
              </a:rPr>
              <a:t> </a:t>
            </a:r>
            <a:r>
              <a:rPr sz="971" b="1" spc="-62" dirty="0">
                <a:solidFill>
                  <a:srgbClr val="FFFFFF"/>
                </a:solidFill>
                <a:latin typeface="Tahoma"/>
                <a:cs typeface="Tahoma"/>
              </a:rPr>
              <a:t>em</a:t>
            </a:r>
            <a:r>
              <a:rPr sz="971" b="1" spc="-31" dirty="0">
                <a:solidFill>
                  <a:srgbClr val="FFFFFF"/>
                </a:solidFill>
                <a:latin typeface="Tahoma"/>
                <a:cs typeface="Tahoma"/>
              </a:rPr>
              <a:t>p</a:t>
            </a:r>
            <a:r>
              <a:rPr sz="971" b="1" spc="-9" dirty="0">
                <a:solidFill>
                  <a:srgbClr val="FFFFFF"/>
                </a:solidFill>
                <a:latin typeface="Tahoma"/>
                <a:cs typeface="Tahoma"/>
              </a:rPr>
              <a:t>l</a:t>
            </a:r>
            <a:r>
              <a:rPr sz="971" b="1" spc="-44" dirty="0">
                <a:solidFill>
                  <a:srgbClr val="FFFFFF"/>
                </a:solidFill>
                <a:latin typeface="Tahoma"/>
                <a:cs typeface="Tahoma"/>
              </a:rPr>
              <a:t>e</a:t>
            </a:r>
            <a:r>
              <a:rPr sz="971" b="1" spc="-40" dirty="0">
                <a:solidFill>
                  <a:srgbClr val="FFFFFF"/>
                </a:solidFill>
                <a:latin typeface="Tahoma"/>
                <a:cs typeface="Tahoma"/>
              </a:rPr>
              <a:t>a</a:t>
            </a:r>
            <a:r>
              <a:rPr sz="971" b="1" spc="-31" dirty="0">
                <a:solidFill>
                  <a:srgbClr val="FFFFFF"/>
                </a:solidFill>
                <a:latin typeface="Tahoma"/>
                <a:cs typeface="Tahoma"/>
              </a:rPr>
              <a:t>d</a:t>
            </a:r>
            <a:r>
              <a:rPr sz="971" b="1" spc="-66" dirty="0">
                <a:solidFill>
                  <a:srgbClr val="FFFFFF"/>
                </a:solidFill>
                <a:latin typeface="Tahoma"/>
                <a:cs typeface="Tahoma"/>
              </a:rPr>
              <a:t>o</a:t>
            </a:r>
            <a:r>
              <a:rPr sz="971" b="1" spc="-13" dirty="0">
                <a:solidFill>
                  <a:srgbClr val="FFFFFF"/>
                </a:solidFill>
                <a:latin typeface="Tahoma"/>
                <a:cs typeface="Tahoma"/>
              </a:rPr>
              <a:t>s</a:t>
            </a:r>
            <a:endParaRPr sz="971">
              <a:latin typeface="Tahoma"/>
              <a:cs typeface="Tahoma"/>
            </a:endParaRPr>
          </a:p>
        </p:txBody>
      </p:sp>
      <p:grpSp>
        <p:nvGrpSpPr>
          <p:cNvPr id="33" name="object 33"/>
          <p:cNvGrpSpPr/>
          <p:nvPr/>
        </p:nvGrpSpPr>
        <p:grpSpPr>
          <a:xfrm>
            <a:off x="6192980" y="2921625"/>
            <a:ext cx="1797983" cy="458881"/>
            <a:chOff x="5344585" y="3287764"/>
            <a:chExt cx="2037714" cy="520065"/>
          </a:xfrm>
        </p:grpSpPr>
        <p:sp>
          <p:nvSpPr>
            <p:cNvPr id="34" name="object 34"/>
            <p:cNvSpPr/>
            <p:nvPr/>
          </p:nvSpPr>
          <p:spPr>
            <a:xfrm>
              <a:off x="5350227" y="3287764"/>
              <a:ext cx="0" cy="520065"/>
            </a:xfrm>
            <a:custGeom>
              <a:avLst/>
              <a:gdLst/>
              <a:ahLst/>
              <a:cxnLst/>
              <a:rect l="l" t="t" r="r" b="b"/>
              <a:pathLst>
                <a:path h="520064">
                  <a:moveTo>
                    <a:pt x="0" y="0"/>
                  </a:moveTo>
                  <a:lnTo>
                    <a:pt x="0" y="519622"/>
                  </a:lnTo>
                </a:path>
              </a:pathLst>
            </a:custGeom>
            <a:ln w="11284">
              <a:solidFill>
                <a:srgbClr val="F1F4F8"/>
              </a:solidFill>
            </a:ln>
          </p:spPr>
          <p:txBody>
            <a:bodyPr wrap="square" lIns="0" tIns="0" rIns="0" bIns="0" rtlCol="0"/>
            <a:lstStyle/>
            <a:p>
              <a:endParaRPr sz="1588"/>
            </a:p>
          </p:txBody>
        </p:sp>
        <p:sp>
          <p:nvSpPr>
            <p:cNvPr id="35" name="object 35"/>
            <p:cNvSpPr/>
            <p:nvPr/>
          </p:nvSpPr>
          <p:spPr>
            <a:xfrm>
              <a:off x="7376067" y="3287764"/>
              <a:ext cx="0" cy="520065"/>
            </a:xfrm>
            <a:custGeom>
              <a:avLst/>
              <a:gdLst/>
              <a:ahLst/>
              <a:cxnLst/>
              <a:rect l="l" t="t" r="r" b="b"/>
              <a:pathLst>
                <a:path h="520064">
                  <a:moveTo>
                    <a:pt x="0" y="0"/>
                  </a:moveTo>
                  <a:lnTo>
                    <a:pt x="0" y="519622"/>
                  </a:lnTo>
                </a:path>
              </a:pathLst>
            </a:custGeom>
            <a:ln w="11284">
              <a:solidFill>
                <a:srgbClr val="F1F4F8"/>
              </a:solidFill>
            </a:ln>
          </p:spPr>
          <p:txBody>
            <a:bodyPr wrap="square" lIns="0" tIns="0" rIns="0" bIns="0" rtlCol="0"/>
            <a:lstStyle/>
            <a:p>
              <a:endParaRPr sz="1588"/>
            </a:p>
          </p:txBody>
        </p:sp>
      </p:grpSp>
      <p:sp>
        <p:nvSpPr>
          <p:cNvPr id="36" name="object 36"/>
          <p:cNvSpPr txBox="1"/>
          <p:nvPr/>
        </p:nvSpPr>
        <p:spPr>
          <a:xfrm>
            <a:off x="10169681" y="5575970"/>
            <a:ext cx="62753"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9</a:t>
            </a:r>
            <a:endParaRPr sz="529">
              <a:latin typeface="Verdana"/>
              <a:cs typeface="Verdana"/>
            </a:endParaRPr>
          </a:p>
        </p:txBody>
      </p:sp>
      <p:sp>
        <p:nvSpPr>
          <p:cNvPr id="37" name="object 37"/>
          <p:cNvSpPr txBox="1"/>
          <p:nvPr/>
        </p:nvSpPr>
        <p:spPr>
          <a:xfrm>
            <a:off x="2041865" y="5581350"/>
            <a:ext cx="1280832" cy="92748"/>
          </a:xfrm>
          <a:prstGeom prst="rect">
            <a:avLst/>
          </a:prstGeom>
        </p:spPr>
        <p:txBody>
          <a:bodyPr vert="horz" wrap="square" lIns="0" tIns="11206" rIns="0" bIns="0" rtlCol="0">
            <a:spAutoFit/>
          </a:bodyPr>
          <a:lstStyle/>
          <a:p>
            <a:pPr marL="11206">
              <a:spcBef>
                <a:spcPts val="88"/>
              </a:spcBef>
            </a:pPr>
            <a:r>
              <a:rPr sz="529" dirty="0">
                <a:latin typeface="Verdana"/>
                <a:cs typeface="Verdana"/>
              </a:rPr>
              <a:t>IB</a:t>
            </a:r>
            <a:r>
              <a:rPr sz="529" spc="-18" dirty="0">
                <a:latin typeface="Verdana"/>
                <a:cs typeface="Verdana"/>
              </a:rPr>
              <a:t>M</a:t>
            </a:r>
            <a:r>
              <a:rPr sz="529" spc="-22" dirty="0">
                <a:latin typeface="Verdana"/>
                <a:cs typeface="Verdana"/>
              </a:rPr>
              <a:t> </a:t>
            </a:r>
            <a:r>
              <a:rPr sz="529" spc="-18" dirty="0">
                <a:latin typeface="Verdana"/>
                <a:cs typeface="Verdana"/>
              </a:rPr>
              <a:t>Wa</a:t>
            </a:r>
            <a:r>
              <a:rPr sz="529" spc="-13" dirty="0">
                <a:latin typeface="Verdana"/>
                <a:cs typeface="Verdana"/>
              </a:rPr>
              <a:t>t</a:t>
            </a:r>
            <a:r>
              <a:rPr sz="529" spc="-9" dirty="0">
                <a:latin typeface="Verdana"/>
                <a:cs typeface="Verdana"/>
              </a:rPr>
              <a:t>s</a:t>
            </a:r>
            <a:r>
              <a:rPr sz="529" spc="-4" dirty="0">
                <a:latin typeface="Verdana"/>
                <a:cs typeface="Verdana"/>
              </a:rPr>
              <a:t>o</a:t>
            </a:r>
            <a:r>
              <a:rPr sz="529" spc="-35" dirty="0">
                <a:latin typeface="Verdana"/>
                <a:cs typeface="Verdana"/>
              </a:rPr>
              <a:t>n </a:t>
            </a:r>
            <a:r>
              <a:rPr sz="529" spc="-40" dirty="0">
                <a:latin typeface="Verdana"/>
                <a:cs typeface="Verdana"/>
              </a:rPr>
              <a:t>/</a:t>
            </a:r>
            <a:r>
              <a:rPr sz="529" spc="-44" dirty="0">
                <a:latin typeface="Verdana"/>
                <a:cs typeface="Verdana"/>
              </a:rPr>
              <a:t> </a:t>
            </a:r>
            <a:r>
              <a:rPr sz="529" spc="-119" dirty="0">
                <a:latin typeface="Verdana"/>
                <a:cs typeface="Verdana"/>
              </a:rPr>
              <a:t>©</a:t>
            </a:r>
            <a:r>
              <a:rPr sz="529" spc="-31" dirty="0">
                <a:latin typeface="Verdana"/>
                <a:cs typeface="Verdana"/>
              </a:rPr>
              <a:t> </a:t>
            </a:r>
            <a:r>
              <a:rPr sz="529" spc="4" dirty="0">
                <a:latin typeface="Verdana"/>
                <a:cs typeface="Verdana"/>
              </a:rPr>
              <a:t>202</a:t>
            </a:r>
            <a:r>
              <a:rPr sz="529" spc="-22" dirty="0">
                <a:latin typeface="Verdana"/>
                <a:cs typeface="Verdana"/>
              </a:rPr>
              <a:t>3</a:t>
            </a:r>
            <a:r>
              <a:rPr sz="529" spc="-31" dirty="0">
                <a:latin typeface="Verdana"/>
                <a:cs typeface="Verdana"/>
              </a:rPr>
              <a:t> </a:t>
            </a:r>
            <a:r>
              <a:rPr sz="529" dirty="0">
                <a:latin typeface="Verdana"/>
                <a:cs typeface="Verdana"/>
              </a:rPr>
              <a:t>IB</a:t>
            </a:r>
            <a:r>
              <a:rPr sz="529" spc="-18" dirty="0">
                <a:latin typeface="Verdana"/>
                <a:cs typeface="Verdana"/>
              </a:rPr>
              <a:t>M</a:t>
            </a:r>
            <a:r>
              <a:rPr sz="529" spc="-22" dirty="0">
                <a:latin typeface="Verdana"/>
                <a:cs typeface="Verdana"/>
              </a:rPr>
              <a:t> </a:t>
            </a:r>
            <a:r>
              <a:rPr sz="529" spc="-18" dirty="0">
                <a:latin typeface="Verdana"/>
                <a:cs typeface="Verdana"/>
              </a:rPr>
              <a:t>C</a:t>
            </a:r>
            <a:r>
              <a:rPr sz="529" spc="-4" dirty="0">
                <a:latin typeface="Verdana"/>
                <a:cs typeface="Verdana"/>
              </a:rPr>
              <a:t>o</a:t>
            </a:r>
            <a:r>
              <a:rPr sz="529" spc="-18" dirty="0">
                <a:latin typeface="Verdana"/>
                <a:cs typeface="Verdana"/>
              </a:rPr>
              <a:t>r</a:t>
            </a:r>
            <a:r>
              <a:rPr sz="529" spc="-4" dirty="0">
                <a:latin typeface="Verdana"/>
                <a:cs typeface="Verdana"/>
              </a:rPr>
              <a:t>po</a:t>
            </a:r>
            <a:r>
              <a:rPr sz="529" spc="-18" dirty="0">
                <a:latin typeface="Verdana"/>
                <a:cs typeface="Verdana"/>
              </a:rPr>
              <a:t>ra</a:t>
            </a:r>
            <a:r>
              <a:rPr sz="529" spc="-13" dirty="0">
                <a:latin typeface="Verdana"/>
                <a:cs typeface="Verdana"/>
              </a:rPr>
              <a:t>t</a:t>
            </a:r>
            <a:r>
              <a:rPr sz="529" spc="-4" dirty="0">
                <a:latin typeface="Verdana"/>
                <a:cs typeface="Verdana"/>
              </a:rPr>
              <a:t>io</a:t>
            </a:r>
            <a:r>
              <a:rPr sz="529" spc="-35" dirty="0">
                <a:latin typeface="Verdana"/>
                <a:cs typeface="Verdana"/>
              </a:rPr>
              <a:t>n</a:t>
            </a:r>
            <a:endParaRPr sz="529">
              <a:latin typeface="Verdana"/>
              <a:cs typeface="Verdana"/>
            </a:endParaRP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object 2"/>
          <p:cNvGrpSpPr/>
          <p:nvPr/>
        </p:nvGrpSpPr>
        <p:grpSpPr>
          <a:xfrm>
            <a:off x="1748118" y="974912"/>
            <a:ext cx="8695765" cy="4896971"/>
            <a:chOff x="101600" y="1104900"/>
            <a:chExt cx="9855200" cy="5549900"/>
          </a:xfrm>
        </p:grpSpPr>
        <p:pic>
          <p:nvPicPr>
            <p:cNvPr id="3" name="object 3"/>
            <p:cNvPicPr/>
            <p:nvPr/>
          </p:nvPicPr>
          <p:blipFill>
            <a:blip r:embed="rId4" cstate="print"/>
            <a:stretch>
              <a:fillRect/>
            </a:stretch>
          </p:blipFill>
          <p:spPr>
            <a:xfrm>
              <a:off x="2949752" y="1104907"/>
              <a:ext cx="7007047" cy="5549892"/>
            </a:xfrm>
            <a:prstGeom prst="rect">
              <a:avLst/>
            </a:prstGeom>
          </p:spPr>
        </p:pic>
        <p:pic>
          <p:nvPicPr>
            <p:cNvPr id="4" name="object 4"/>
            <p:cNvPicPr/>
            <p:nvPr/>
          </p:nvPicPr>
          <p:blipFill>
            <a:blip r:embed="rId5" cstate="print"/>
            <a:stretch>
              <a:fillRect/>
            </a:stretch>
          </p:blipFill>
          <p:spPr>
            <a:xfrm>
              <a:off x="101600" y="1104900"/>
              <a:ext cx="7888224" cy="5549900"/>
            </a:xfrm>
            <a:prstGeom prst="rect">
              <a:avLst/>
            </a:prstGeom>
          </p:spPr>
        </p:pic>
        <p:sp>
          <p:nvSpPr>
            <p:cNvPr id="5" name="object 5"/>
            <p:cNvSpPr/>
            <p:nvPr/>
          </p:nvSpPr>
          <p:spPr>
            <a:xfrm>
              <a:off x="490431" y="1611240"/>
              <a:ext cx="569595" cy="118745"/>
            </a:xfrm>
            <a:custGeom>
              <a:avLst/>
              <a:gdLst/>
              <a:ahLst/>
              <a:cxnLst/>
              <a:rect l="l" t="t" r="r" b="b"/>
              <a:pathLst>
                <a:path w="569594" h="118744">
                  <a:moveTo>
                    <a:pt x="569137" y="0"/>
                  </a:moveTo>
                  <a:lnTo>
                    <a:pt x="0" y="0"/>
                  </a:lnTo>
                  <a:lnTo>
                    <a:pt x="0" y="118397"/>
                  </a:lnTo>
                  <a:lnTo>
                    <a:pt x="569137" y="118397"/>
                  </a:lnTo>
                  <a:lnTo>
                    <a:pt x="569137" y="0"/>
                  </a:lnTo>
                  <a:close/>
                </a:path>
              </a:pathLst>
            </a:custGeom>
            <a:solidFill>
              <a:srgbClr val="ED7D31"/>
            </a:solidFill>
          </p:spPr>
          <p:txBody>
            <a:bodyPr wrap="square" lIns="0" tIns="0" rIns="0" bIns="0" rtlCol="0"/>
            <a:lstStyle/>
            <a:p>
              <a:endParaRPr sz="1588"/>
            </a:p>
          </p:txBody>
        </p:sp>
        <p:sp>
          <p:nvSpPr>
            <p:cNvPr id="6" name="object 6"/>
            <p:cNvSpPr/>
            <p:nvPr/>
          </p:nvSpPr>
          <p:spPr>
            <a:xfrm>
              <a:off x="490431" y="4784537"/>
              <a:ext cx="3215640" cy="15240"/>
            </a:xfrm>
            <a:custGeom>
              <a:avLst/>
              <a:gdLst/>
              <a:ahLst/>
              <a:cxnLst/>
              <a:rect l="l" t="t" r="r" b="b"/>
              <a:pathLst>
                <a:path w="3215640" h="15239">
                  <a:moveTo>
                    <a:pt x="3215259" y="0"/>
                  </a:moveTo>
                  <a:lnTo>
                    <a:pt x="0" y="0"/>
                  </a:lnTo>
                  <a:lnTo>
                    <a:pt x="0" y="14799"/>
                  </a:lnTo>
                  <a:lnTo>
                    <a:pt x="3215259" y="14799"/>
                  </a:lnTo>
                  <a:lnTo>
                    <a:pt x="3215259" y="0"/>
                  </a:lnTo>
                  <a:close/>
                </a:path>
              </a:pathLst>
            </a:custGeom>
            <a:solidFill>
              <a:srgbClr val="D5D5D5"/>
            </a:solidFill>
          </p:spPr>
          <p:txBody>
            <a:bodyPr wrap="square" lIns="0" tIns="0" rIns="0" bIns="0" rtlCol="0"/>
            <a:lstStyle/>
            <a:p>
              <a:endParaRPr sz="1588"/>
            </a:p>
          </p:txBody>
        </p:sp>
      </p:grpSp>
      <p:sp>
        <p:nvSpPr>
          <p:cNvPr id="7" name="object 7"/>
          <p:cNvSpPr txBox="1">
            <a:spLocks noGrp="1"/>
          </p:cNvSpPr>
          <p:nvPr>
            <p:ph type="title"/>
          </p:nvPr>
        </p:nvSpPr>
        <p:spPr>
          <a:xfrm>
            <a:off x="2813831" y="1170266"/>
            <a:ext cx="3650876" cy="539537"/>
          </a:xfrm>
          <a:prstGeom prst="rect">
            <a:avLst/>
          </a:prstGeom>
        </p:spPr>
        <p:txBody>
          <a:bodyPr vert="horz" wrap="square" lIns="0" tIns="11206" rIns="0" bIns="0" rtlCol="0" anchor="ctr">
            <a:spAutoFit/>
          </a:bodyPr>
          <a:lstStyle/>
          <a:p>
            <a:pPr marL="773247" marR="4483" indent="-762601">
              <a:lnSpc>
                <a:spcPct val="106300"/>
              </a:lnSpc>
              <a:spcBef>
                <a:spcPts val="88"/>
              </a:spcBef>
              <a:tabLst>
                <a:tab pos="3178158" algn="l"/>
              </a:tabLst>
            </a:pPr>
            <a:r>
              <a:rPr sz="1677" spc="26" dirty="0">
                <a:latin typeface="Trebuchet MS"/>
                <a:cs typeface="Trebuchet MS"/>
              </a:rPr>
              <a:t>E</a:t>
            </a:r>
            <a:r>
              <a:rPr sz="1677" spc="4" dirty="0">
                <a:latin typeface="Trebuchet MS"/>
                <a:cs typeface="Trebuchet MS"/>
              </a:rPr>
              <a:t>l</a:t>
            </a:r>
            <a:r>
              <a:rPr sz="1677" spc="-93" dirty="0">
                <a:latin typeface="Trebuchet MS"/>
                <a:cs typeface="Trebuchet MS"/>
              </a:rPr>
              <a:t> </a:t>
            </a:r>
            <a:r>
              <a:rPr sz="1677" spc="-53" dirty="0">
                <a:latin typeface="Trebuchet MS"/>
                <a:cs typeface="Trebuchet MS"/>
              </a:rPr>
              <a:t>r</a:t>
            </a:r>
            <a:r>
              <a:rPr sz="1677" spc="35" dirty="0">
                <a:latin typeface="Trebuchet MS"/>
                <a:cs typeface="Trebuchet MS"/>
              </a:rPr>
              <a:t>o</a:t>
            </a:r>
            <a:r>
              <a:rPr sz="1677" spc="-53" dirty="0">
                <a:latin typeface="Trebuchet MS"/>
                <a:cs typeface="Trebuchet MS"/>
              </a:rPr>
              <a:t>l</a:t>
            </a:r>
            <a:r>
              <a:rPr sz="1677" spc="-93" dirty="0">
                <a:latin typeface="Trebuchet MS"/>
                <a:cs typeface="Trebuchet MS"/>
              </a:rPr>
              <a:t> </a:t>
            </a:r>
            <a:r>
              <a:rPr sz="1677" spc="31" dirty="0">
                <a:latin typeface="Trebuchet MS"/>
                <a:cs typeface="Trebuchet MS"/>
              </a:rPr>
              <a:t>d</a:t>
            </a:r>
            <a:r>
              <a:rPr sz="1677" spc="9" dirty="0">
                <a:latin typeface="Trebuchet MS"/>
                <a:cs typeface="Trebuchet MS"/>
              </a:rPr>
              <a:t>e</a:t>
            </a:r>
            <a:r>
              <a:rPr sz="1677" spc="-84" dirty="0">
                <a:latin typeface="Trebuchet MS"/>
                <a:cs typeface="Trebuchet MS"/>
              </a:rPr>
              <a:t> </a:t>
            </a:r>
            <a:r>
              <a:rPr sz="1677" spc="-44" dirty="0">
                <a:latin typeface="Trebuchet MS"/>
                <a:cs typeface="Trebuchet MS"/>
              </a:rPr>
              <a:t>l</a:t>
            </a:r>
            <a:r>
              <a:rPr sz="1677" dirty="0">
                <a:latin typeface="Trebuchet MS"/>
                <a:cs typeface="Trebuchet MS"/>
              </a:rPr>
              <a:t>a</a:t>
            </a:r>
            <a:r>
              <a:rPr sz="1677" spc="-88" dirty="0">
                <a:latin typeface="Trebuchet MS"/>
                <a:cs typeface="Trebuchet MS"/>
              </a:rPr>
              <a:t> </a:t>
            </a:r>
            <a:r>
              <a:rPr sz="1677" spc="79" dirty="0">
                <a:solidFill>
                  <a:srgbClr val="4472C4"/>
                </a:solidFill>
                <a:latin typeface="Trebuchet MS"/>
                <a:cs typeface="Trebuchet MS"/>
              </a:rPr>
              <a:t>I</a:t>
            </a:r>
            <a:r>
              <a:rPr sz="1677" spc="159" dirty="0">
                <a:solidFill>
                  <a:srgbClr val="4472C4"/>
                </a:solidFill>
                <a:latin typeface="Trebuchet MS"/>
                <a:cs typeface="Trebuchet MS"/>
              </a:rPr>
              <a:t>n</a:t>
            </a:r>
            <a:r>
              <a:rPr sz="1677" spc="-101" dirty="0">
                <a:solidFill>
                  <a:srgbClr val="4472C4"/>
                </a:solidFill>
                <a:latin typeface="Trebuchet MS"/>
                <a:cs typeface="Trebuchet MS"/>
              </a:rPr>
              <a:t>t</a:t>
            </a:r>
            <a:r>
              <a:rPr sz="1677" spc="9" dirty="0">
                <a:solidFill>
                  <a:srgbClr val="4472C4"/>
                </a:solidFill>
                <a:latin typeface="Trebuchet MS"/>
                <a:cs typeface="Trebuchet MS"/>
              </a:rPr>
              <a:t>e</a:t>
            </a:r>
            <a:r>
              <a:rPr sz="1677" spc="-49" dirty="0">
                <a:solidFill>
                  <a:srgbClr val="4472C4"/>
                </a:solidFill>
                <a:latin typeface="Trebuchet MS"/>
                <a:cs typeface="Trebuchet MS"/>
              </a:rPr>
              <a:t>l</a:t>
            </a:r>
            <a:r>
              <a:rPr sz="1677" spc="-71" dirty="0">
                <a:solidFill>
                  <a:srgbClr val="4472C4"/>
                </a:solidFill>
                <a:latin typeface="Trebuchet MS"/>
                <a:cs typeface="Trebuchet MS"/>
              </a:rPr>
              <a:t>i</a:t>
            </a:r>
            <a:r>
              <a:rPr sz="1677" spc="57" dirty="0">
                <a:solidFill>
                  <a:srgbClr val="4472C4"/>
                </a:solidFill>
                <a:latin typeface="Trebuchet MS"/>
                <a:cs typeface="Trebuchet MS"/>
              </a:rPr>
              <a:t>g</a:t>
            </a:r>
            <a:r>
              <a:rPr sz="1677" spc="9" dirty="0">
                <a:solidFill>
                  <a:srgbClr val="4472C4"/>
                </a:solidFill>
                <a:latin typeface="Trebuchet MS"/>
                <a:cs typeface="Trebuchet MS"/>
              </a:rPr>
              <a:t>e</a:t>
            </a:r>
            <a:r>
              <a:rPr sz="1677" spc="44" dirty="0">
                <a:solidFill>
                  <a:srgbClr val="4472C4"/>
                </a:solidFill>
                <a:latin typeface="Trebuchet MS"/>
                <a:cs typeface="Trebuchet MS"/>
              </a:rPr>
              <a:t>n</a:t>
            </a:r>
            <a:r>
              <a:rPr sz="1677" spc="-35" dirty="0">
                <a:solidFill>
                  <a:srgbClr val="4472C4"/>
                </a:solidFill>
                <a:latin typeface="Trebuchet MS"/>
                <a:cs typeface="Trebuchet MS"/>
              </a:rPr>
              <a:t>c</a:t>
            </a:r>
            <a:r>
              <a:rPr sz="1677" spc="-22" dirty="0">
                <a:solidFill>
                  <a:srgbClr val="4472C4"/>
                </a:solidFill>
                <a:latin typeface="Trebuchet MS"/>
                <a:cs typeface="Trebuchet MS"/>
              </a:rPr>
              <a:t>i</a:t>
            </a:r>
            <a:r>
              <a:rPr sz="1677" dirty="0">
                <a:solidFill>
                  <a:srgbClr val="4472C4"/>
                </a:solidFill>
                <a:latin typeface="Trebuchet MS"/>
                <a:cs typeface="Trebuchet MS"/>
              </a:rPr>
              <a:t>a</a:t>
            </a:r>
            <a:r>
              <a:rPr sz="1677" spc="-84" dirty="0">
                <a:solidFill>
                  <a:srgbClr val="4472C4"/>
                </a:solidFill>
                <a:latin typeface="Trebuchet MS"/>
                <a:cs typeface="Trebuchet MS"/>
              </a:rPr>
              <a:t> </a:t>
            </a:r>
            <a:r>
              <a:rPr sz="1677" spc="18" dirty="0">
                <a:solidFill>
                  <a:srgbClr val="4472C4"/>
                </a:solidFill>
                <a:latin typeface="Trebuchet MS"/>
                <a:cs typeface="Trebuchet MS"/>
              </a:rPr>
              <a:t>a</a:t>
            </a:r>
            <a:r>
              <a:rPr sz="1677" spc="-53" dirty="0">
                <a:solidFill>
                  <a:srgbClr val="4472C4"/>
                </a:solidFill>
                <a:latin typeface="Trebuchet MS"/>
                <a:cs typeface="Trebuchet MS"/>
              </a:rPr>
              <a:t>r</a:t>
            </a:r>
            <a:r>
              <a:rPr sz="1677" spc="-101" dirty="0">
                <a:solidFill>
                  <a:srgbClr val="4472C4"/>
                </a:solidFill>
                <a:latin typeface="Trebuchet MS"/>
                <a:cs typeface="Trebuchet MS"/>
              </a:rPr>
              <a:t>t</a:t>
            </a:r>
            <a:r>
              <a:rPr sz="1677" spc="-71" dirty="0">
                <a:solidFill>
                  <a:srgbClr val="4472C4"/>
                </a:solidFill>
                <a:latin typeface="Trebuchet MS"/>
                <a:cs typeface="Trebuchet MS"/>
              </a:rPr>
              <a:t>i</a:t>
            </a:r>
            <a:r>
              <a:rPr sz="1677" spc="-101" dirty="0">
                <a:solidFill>
                  <a:srgbClr val="4472C4"/>
                </a:solidFill>
                <a:latin typeface="Trebuchet MS"/>
                <a:cs typeface="Trebuchet MS"/>
              </a:rPr>
              <a:t>f</a:t>
            </a:r>
            <a:r>
              <a:rPr sz="1677" spc="-71" dirty="0">
                <a:solidFill>
                  <a:srgbClr val="4472C4"/>
                </a:solidFill>
                <a:latin typeface="Trebuchet MS"/>
                <a:cs typeface="Trebuchet MS"/>
              </a:rPr>
              <a:t>i</a:t>
            </a:r>
            <a:r>
              <a:rPr sz="1677" spc="-35" dirty="0">
                <a:solidFill>
                  <a:srgbClr val="4472C4"/>
                </a:solidFill>
                <a:latin typeface="Trebuchet MS"/>
                <a:cs typeface="Trebuchet MS"/>
              </a:rPr>
              <a:t>c</a:t>
            </a:r>
            <a:r>
              <a:rPr sz="1677" spc="-22" dirty="0">
                <a:solidFill>
                  <a:srgbClr val="4472C4"/>
                </a:solidFill>
                <a:latin typeface="Trebuchet MS"/>
                <a:cs typeface="Trebuchet MS"/>
              </a:rPr>
              <a:t>i</a:t>
            </a:r>
            <a:r>
              <a:rPr sz="1677" spc="18" dirty="0">
                <a:solidFill>
                  <a:srgbClr val="4472C4"/>
                </a:solidFill>
                <a:latin typeface="Trebuchet MS"/>
                <a:cs typeface="Trebuchet MS"/>
              </a:rPr>
              <a:t>a</a:t>
            </a:r>
            <a:r>
              <a:rPr sz="1677" spc="-53" dirty="0">
                <a:solidFill>
                  <a:srgbClr val="4472C4"/>
                </a:solidFill>
                <a:latin typeface="Trebuchet MS"/>
                <a:cs typeface="Trebuchet MS"/>
              </a:rPr>
              <a:t>l</a:t>
            </a:r>
            <a:r>
              <a:rPr sz="1677" dirty="0">
                <a:solidFill>
                  <a:srgbClr val="4472C4"/>
                </a:solidFill>
                <a:latin typeface="Trebuchet MS"/>
                <a:cs typeface="Trebuchet MS"/>
              </a:rPr>
              <a:t>	</a:t>
            </a:r>
            <a:r>
              <a:rPr sz="1677" spc="22" dirty="0" err="1">
                <a:latin typeface="Trebuchet MS"/>
                <a:cs typeface="Trebuchet MS"/>
              </a:rPr>
              <a:t>e</a:t>
            </a:r>
            <a:r>
              <a:rPr sz="1677" spc="9" dirty="0" err="1">
                <a:latin typeface="Trebuchet MS"/>
                <a:cs typeface="Trebuchet MS"/>
              </a:rPr>
              <a:t>n</a:t>
            </a:r>
            <a:r>
              <a:rPr sz="1677" spc="-84" dirty="0">
                <a:latin typeface="Trebuchet MS"/>
                <a:cs typeface="Trebuchet MS"/>
              </a:rPr>
              <a:t> </a:t>
            </a:r>
            <a:r>
              <a:rPr sz="1677" spc="-49" dirty="0">
                <a:latin typeface="Trebuchet MS"/>
                <a:cs typeface="Trebuchet MS"/>
              </a:rPr>
              <a:t>l</a:t>
            </a:r>
            <a:r>
              <a:rPr sz="1677" dirty="0">
                <a:latin typeface="Trebuchet MS"/>
                <a:cs typeface="Trebuchet MS"/>
              </a:rPr>
              <a:t>a</a:t>
            </a:r>
            <a:br>
              <a:rPr lang="es-ES" sz="1677" dirty="0">
                <a:latin typeface="Trebuchet MS"/>
                <a:cs typeface="Trebuchet MS"/>
              </a:rPr>
            </a:br>
            <a:r>
              <a:rPr lang="en-CO" sz="1677" dirty="0">
                <a:latin typeface="Trebuchet MS"/>
                <a:cs typeface="Trebuchet MS"/>
              </a:rPr>
              <a:t>Actualidad</a:t>
            </a:r>
            <a:r>
              <a:rPr sz="1677" dirty="0">
                <a:latin typeface="Trebuchet MS"/>
                <a:cs typeface="Trebuchet MS"/>
              </a:rPr>
              <a:t> </a:t>
            </a:r>
          </a:p>
        </p:txBody>
      </p:sp>
      <p:pic>
        <p:nvPicPr>
          <p:cNvPr id="8" name="object 8"/>
          <p:cNvPicPr/>
          <p:nvPr/>
        </p:nvPicPr>
        <p:blipFill>
          <a:blip r:embed="rId6" cstate="print"/>
          <a:stretch>
            <a:fillRect/>
          </a:stretch>
        </p:blipFill>
        <p:spPr>
          <a:xfrm>
            <a:off x="1748117" y="1891358"/>
            <a:ext cx="7025891" cy="3974520"/>
          </a:xfrm>
          <a:prstGeom prst="rect">
            <a:avLst/>
          </a:prstGeom>
        </p:spPr>
      </p:pic>
      <p:sp>
        <p:nvSpPr>
          <p:cNvPr id="9" name="object 9"/>
          <p:cNvSpPr txBox="1"/>
          <p:nvPr/>
        </p:nvSpPr>
        <p:spPr>
          <a:xfrm>
            <a:off x="2859310" y="5296318"/>
            <a:ext cx="2224368" cy="215089"/>
          </a:xfrm>
          <a:prstGeom prst="rect">
            <a:avLst/>
          </a:prstGeom>
        </p:spPr>
        <p:txBody>
          <a:bodyPr vert="horz" wrap="square" lIns="0" tIns="11206" rIns="0" bIns="0" rtlCol="0">
            <a:spAutoFit/>
          </a:bodyPr>
          <a:lstStyle/>
          <a:p>
            <a:pPr marL="11206">
              <a:spcBef>
                <a:spcPts val="88"/>
              </a:spcBef>
            </a:pPr>
            <a:r>
              <a:rPr sz="1324" spc="-4" dirty="0">
                <a:solidFill>
                  <a:srgbClr val="FFFFFF"/>
                </a:solidFill>
                <a:latin typeface="Trebuchet MS"/>
                <a:cs typeface="Trebuchet MS"/>
              </a:rPr>
              <a:t>P</a:t>
            </a:r>
            <a:r>
              <a:rPr sz="1324" dirty="0">
                <a:solidFill>
                  <a:srgbClr val="FFFFFF"/>
                </a:solidFill>
                <a:latin typeface="Trebuchet MS"/>
                <a:cs typeface="Trebuchet MS"/>
              </a:rPr>
              <a:t>e</a:t>
            </a:r>
            <a:r>
              <a:rPr sz="1324" spc="-57" dirty="0">
                <a:solidFill>
                  <a:srgbClr val="FFFFFF"/>
                </a:solidFill>
                <a:latin typeface="Trebuchet MS"/>
                <a:cs typeface="Trebuchet MS"/>
              </a:rPr>
              <a:t>r</a:t>
            </a:r>
            <a:r>
              <a:rPr sz="1324" spc="75" dirty="0">
                <a:solidFill>
                  <a:srgbClr val="FFFFFF"/>
                </a:solidFill>
                <a:latin typeface="Trebuchet MS"/>
                <a:cs typeface="Trebuchet MS"/>
              </a:rPr>
              <a:t>s</a:t>
            </a:r>
            <a:r>
              <a:rPr sz="1324" spc="-22" dirty="0">
                <a:solidFill>
                  <a:srgbClr val="FFFFFF"/>
                </a:solidFill>
                <a:latin typeface="Trebuchet MS"/>
                <a:cs typeface="Trebuchet MS"/>
              </a:rPr>
              <a:t>o</a:t>
            </a:r>
            <a:r>
              <a:rPr sz="1324" spc="-9" dirty="0">
                <a:solidFill>
                  <a:srgbClr val="FFFFFF"/>
                </a:solidFill>
                <a:latin typeface="Trebuchet MS"/>
                <a:cs typeface="Trebuchet MS"/>
              </a:rPr>
              <a:t>n</a:t>
            </a:r>
            <a:r>
              <a:rPr sz="1324" spc="-26" dirty="0">
                <a:solidFill>
                  <a:srgbClr val="FFFFFF"/>
                </a:solidFill>
                <a:latin typeface="Trebuchet MS"/>
                <a:cs typeface="Trebuchet MS"/>
              </a:rPr>
              <a:t>a</a:t>
            </a:r>
            <a:r>
              <a:rPr sz="1324" spc="-53" dirty="0">
                <a:solidFill>
                  <a:srgbClr val="FFFFFF"/>
                </a:solidFill>
                <a:latin typeface="Trebuchet MS"/>
                <a:cs typeface="Trebuchet MS"/>
              </a:rPr>
              <a:t>l</a:t>
            </a:r>
            <a:r>
              <a:rPr sz="1324" spc="-75" dirty="0">
                <a:solidFill>
                  <a:srgbClr val="FFFFFF"/>
                </a:solidFill>
                <a:latin typeface="Trebuchet MS"/>
                <a:cs typeface="Trebuchet MS"/>
              </a:rPr>
              <a:t>i</a:t>
            </a:r>
            <a:r>
              <a:rPr sz="1324" spc="-66" dirty="0">
                <a:solidFill>
                  <a:srgbClr val="FFFFFF"/>
                </a:solidFill>
                <a:latin typeface="Trebuchet MS"/>
                <a:cs typeface="Trebuchet MS"/>
              </a:rPr>
              <a:t>z</a:t>
            </a:r>
            <a:r>
              <a:rPr sz="1324" spc="-26" dirty="0">
                <a:solidFill>
                  <a:srgbClr val="FFFFFF"/>
                </a:solidFill>
                <a:latin typeface="Trebuchet MS"/>
                <a:cs typeface="Trebuchet MS"/>
              </a:rPr>
              <a:t>a</a:t>
            </a:r>
            <a:r>
              <a:rPr sz="1324" spc="-22" dirty="0">
                <a:solidFill>
                  <a:srgbClr val="FFFFFF"/>
                </a:solidFill>
                <a:latin typeface="Trebuchet MS"/>
                <a:cs typeface="Trebuchet MS"/>
              </a:rPr>
              <a:t>c</a:t>
            </a:r>
            <a:r>
              <a:rPr sz="1324" spc="-75" dirty="0">
                <a:solidFill>
                  <a:srgbClr val="FFFFFF"/>
                </a:solidFill>
                <a:latin typeface="Trebuchet MS"/>
                <a:cs typeface="Trebuchet MS"/>
              </a:rPr>
              <a:t>i</a:t>
            </a:r>
            <a:r>
              <a:rPr sz="1324" spc="-22" dirty="0">
                <a:solidFill>
                  <a:srgbClr val="FFFFFF"/>
                </a:solidFill>
                <a:latin typeface="Trebuchet MS"/>
                <a:cs typeface="Trebuchet MS"/>
              </a:rPr>
              <a:t>ó</a:t>
            </a:r>
            <a:r>
              <a:rPr sz="1324" spc="18" dirty="0">
                <a:solidFill>
                  <a:srgbClr val="FFFFFF"/>
                </a:solidFill>
                <a:latin typeface="Trebuchet MS"/>
                <a:cs typeface="Trebuchet MS"/>
              </a:rPr>
              <a:t>n</a:t>
            </a:r>
            <a:r>
              <a:rPr sz="1324" spc="-132" dirty="0">
                <a:solidFill>
                  <a:srgbClr val="FFFFFF"/>
                </a:solidFill>
                <a:latin typeface="Trebuchet MS"/>
                <a:cs typeface="Trebuchet MS"/>
              </a:rPr>
              <a:t> </a:t>
            </a:r>
            <a:r>
              <a:rPr sz="1324" spc="-18" dirty="0">
                <a:solidFill>
                  <a:srgbClr val="FFFFFF"/>
                </a:solidFill>
                <a:latin typeface="Trebuchet MS"/>
                <a:cs typeface="Trebuchet MS"/>
              </a:rPr>
              <a:t>e</a:t>
            </a:r>
            <a:r>
              <a:rPr sz="1324" spc="4" dirty="0">
                <a:solidFill>
                  <a:srgbClr val="FFFFFF"/>
                </a:solidFill>
                <a:latin typeface="Trebuchet MS"/>
                <a:cs typeface="Trebuchet MS"/>
              </a:rPr>
              <a:t>n</a:t>
            </a:r>
            <a:r>
              <a:rPr sz="1324" spc="-128" dirty="0">
                <a:solidFill>
                  <a:srgbClr val="FFFFFF"/>
                </a:solidFill>
                <a:latin typeface="Trebuchet MS"/>
                <a:cs typeface="Trebuchet MS"/>
              </a:rPr>
              <a:t> </a:t>
            </a:r>
            <a:r>
              <a:rPr sz="1324" spc="-106" dirty="0">
                <a:solidFill>
                  <a:srgbClr val="FFFFFF"/>
                </a:solidFill>
                <a:latin typeface="Trebuchet MS"/>
                <a:cs typeface="Trebuchet MS"/>
              </a:rPr>
              <a:t>t</a:t>
            </a:r>
            <a:r>
              <a:rPr sz="1324" spc="-79" dirty="0">
                <a:solidFill>
                  <a:srgbClr val="FFFFFF"/>
                </a:solidFill>
                <a:latin typeface="Trebuchet MS"/>
                <a:cs typeface="Trebuchet MS"/>
              </a:rPr>
              <a:t>i</a:t>
            </a:r>
            <a:r>
              <a:rPr sz="1324" spc="-26" dirty="0">
                <a:solidFill>
                  <a:srgbClr val="FFFFFF"/>
                </a:solidFill>
                <a:latin typeface="Trebuchet MS"/>
                <a:cs typeface="Trebuchet MS"/>
              </a:rPr>
              <a:t>e</a:t>
            </a:r>
            <a:r>
              <a:rPr sz="1324" spc="18" dirty="0">
                <a:solidFill>
                  <a:srgbClr val="FFFFFF"/>
                </a:solidFill>
                <a:latin typeface="Trebuchet MS"/>
                <a:cs typeface="Trebuchet MS"/>
              </a:rPr>
              <a:t>m</a:t>
            </a:r>
            <a:r>
              <a:rPr sz="1324" spc="-13" dirty="0">
                <a:solidFill>
                  <a:srgbClr val="FFFFFF"/>
                </a:solidFill>
                <a:latin typeface="Trebuchet MS"/>
                <a:cs typeface="Trebuchet MS"/>
              </a:rPr>
              <a:t>p</a:t>
            </a:r>
            <a:r>
              <a:rPr sz="1324" spc="13" dirty="0">
                <a:solidFill>
                  <a:srgbClr val="FFFFFF"/>
                </a:solidFill>
                <a:latin typeface="Trebuchet MS"/>
                <a:cs typeface="Trebuchet MS"/>
              </a:rPr>
              <a:t>o</a:t>
            </a:r>
            <a:r>
              <a:rPr sz="1324" spc="-137" dirty="0">
                <a:solidFill>
                  <a:srgbClr val="FFFFFF"/>
                </a:solidFill>
                <a:latin typeface="Trebuchet MS"/>
                <a:cs typeface="Trebuchet MS"/>
              </a:rPr>
              <a:t> </a:t>
            </a:r>
            <a:r>
              <a:rPr sz="1324" spc="-35" dirty="0">
                <a:solidFill>
                  <a:srgbClr val="FFFFFF"/>
                </a:solidFill>
                <a:latin typeface="Trebuchet MS"/>
                <a:cs typeface="Trebuchet MS"/>
              </a:rPr>
              <a:t>r</a:t>
            </a:r>
            <a:r>
              <a:rPr sz="1324" spc="-53" dirty="0">
                <a:solidFill>
                  <a:srgbClr val="FFFFFF"/>
                </a:solidFill>
                <a:latin typeface="Trebuchet MS"/>
                <a:cs typeface="Trebuchet MS"/>
              </a:rPr>
              <a:t>e</a:t>
            </a:r>
            <a:r>
              <a:rPr sz="1324" spc="-26" dirty="0">
                <a:solidFill>
                  <a:srgbClr val="FFFFFF"/>
                </a:solidFill>
                <a:latin typeface="Trebuchet MS"/>
                <a:cs typeface="Trebuchet MS"/>
              </a:rPr>
              <a:t>a</a:t>
            </a:r>
            <a:r>
              <a:rPr sz="1324" spc="-44" dirty="0">
                <a:solidFill>
                  <a:srgbClr val="FFFFFF"/>
                </a:solidFill>
                <a:latin typeface="Trebuchet MS"/>
                <a:cs typeface="Trebuchet MS"/>
              </a:rPr>
              <a:t>l</a:t>
            </a:r>
            <a:endParaRPr sz="1324">
              <a:latin typeface="Trebuchet MS"/>
              <a:cs typeface="Trebuchet MS"/>
            </a:endParaRPr>
          </a:p>
        </p:txBody>
      </p:sp>
      <p:grpSp>
        <p:nvGrpSpPr>
          <p:cNvPr id="10" name="object 10"/>
          <p:cNvGrpSpPr/>
          <p:nvPr/>
        </p:nvGrpSpPr>
        <p:grpSpPr>
          <a:xfrm>
            <a:off x="2363280" y="3056097"/>
            <a:ext cx="1355351" cy="2528047"/>
            <a:chOff x="798783" y="3463576"/>
            <a:chExt cx="1536065" cy="2865120"/>
          </a:xfrm>
        </p:grpSpPr>
        <p:pic>
          <p:nvPicPr>
            <p:cNvPr id="11" name="object 11"/>
            <p:cNvPicPr/>
            <p:nvPr/>
          </p:nvPicPr>
          <p:blipFill>
            <a:blip r:embed="rId7" cstate="print"/>
            <a:stretch>
              <a:fillRect/>
            </a:stretch>
          </p:blipFill>
          <p:spPr>
            <a:xfrm>
              <a:off x="798783" y="5960759"/>
              <a:ext cx="367012" cy="367432"/>
            </a:xfrm>
            <a:prstGeom prst="rect">
              <a:avLst/>
            </a:prstGeom>
          </p:spPr>
        </p:pic>
        <p:pic>
          <p:nvPicPr>
            <p:cNvPr id="12" name="object 12"/>
            <p:cNvPicPr/>
            <p:nvPr/>
          </p:nvPicPr>
          <p:blipFill>
            <a:blip r:embed="rId8" cstate="print"/>
            <a:stretch>
              <a:fillRect/>
            </a:stretch>
          </p:blipFill>
          <p:spPr>
            <a:xfrm>
              <a:off x="1192982" y="5130633"/>
              <a:ext cx="367012" cy="367432"/>
            </a:xfrm>
            <a:prstGeom prst="rect">
              <a:avLst/>
            </a:prstGeom>
          </p:spPr>
        </p:pic>
        <p:pic>
          <p:nvPicPr>
            <p:cNvPr id="13" name="object 13"/>
            <p:cNvPicPr/>
            <p:nvPr/>
          </p:nvPicPr>
          <p:blipFill>
            <a:blip r:embed="rId9" cstate="print"/>
            <a:stretch>
              <a:fillRect/>
            </a:stretch>
          </p:blipFill>
          <p:spPr>
            <a:xfrm>
              <a:off x="1967787" y="3463576"/>
              <a:ext cx="367012" cy="367432"/>
            </a:xfrm>
            <a:prstGeom prst="rect">
              <a:avLst/>
            </a:prstGeom>
          </p:spPr>
        </p:pic>
        <p:pic>
          <p:nvPicPr>
            <p:cNvPr id="14" name="object 14"/>
            <p:cNvPicPr/>
            <p:nvPr/>
          </p:nvPicPr>
          <p:blipFill>
            <a:blip r:embed="rId10" cstate="print"/>
            <a:stretch>
              <a:fillRect/>
            </a:stretch>
          </p:blipFill>
          <p:spPr>
            <a:xfrm>
              <a:off x="1580384" y="4300506"/>
              <a:ext cx="367012" cy="367432"/>
            </a:xfrm>
            <a:prstGeom prst="rect">
              <a:avLst/>
            </a:prstGeom>
          </p:spPr>
        </p:pic>
      </p:grpSp>
      <p:sp>
        <p:nvSpPr>
          <p:cNvPr id="15" name="object 15"/>
          <p:cNvSpPr txBox="1"/>
          <p:nvPr/>
        </p:nvSpPr>
        <p:spPr>
          <a:xfrm>
            <a:off x="3202592" y="2366460"/>
            <a:ext cx="3375212" cy="2575928"/>
          </a:xfrm>
          <a:prstGeom prst="rect">
            <a:avLst/>
          </a:prstGeom>
        </p:spPr>
        <p:txBody>
          <a:bodyPr vert="horz" wrap="square" lIns="0" tIns="11206" rIns="0" bIns="0" rtlCol="0">
            <a:spAutoFit/>
          </a:bodyPr>
          <a:lstStyle/>
          <a:p>
            <a:pPr marL="1041082">
              <a:spcBef>
                <a:spcPts val="88"/>
              </a:spcBef>
            </a:pPr>
            <a:r>
              <a:rPr sz="1324" spc="-49" dirty="0">
                <a:solidFill>
                  <a:srgbClr val="FFFFFF"/>
                </a:solidFill>
                <a:latin typeface="Trebuchet MS"/>
                <a:cs typeface="Trebuchet MS"/>
              </a:rPr>
              <a:t>A</a:t>
            </a:r>
            <a:r>
              <a:rPr sz="1324" spc="-40" dirty="0">
                <a:solidFill>
                  <a:srgbClr val="FFFFFF"/>
                </a:solidFill>
                <a:latin typeface="Trebuchet MS"/>
                <a:cs typeface="Trebuchet MS"/>
              </a:rPr>
              <a:t>t</a:t>
            </a:r>
            <a:r>
              <a:rPr sz="1324" spc="-26" dirty="0">
                <a:solidFill>
                  <a:srgbClr val="FFFFFF"/>
                </a:solidFill>
                <a:latin typeface="Trebuchet MS"/>
                <a:cs typeface="Trebuchet MS"/>
              </a:rPr>
              <a:t>e</a:t>
            </a:r>
            <a:r>
              <a:rPr sz="1324" spc="-9" dirty="0">
                <a:solidFill>
                  <a:srgbClr val="FFFFFF"/>
                </a:solidFill>
                <a:latin typeface="Trebuchet MS"/>
                <a:cs typeface="Trebuchet MS"/>
              </a:rPr>
              <a:t>n</a:t>
            </a:r>
            <a:r>
              <a:rPr sz="1324" spc="-22" dirty="0">
                <a:solidFill>
                  <a:srgbClr val="FFFFFF"/>
                </a:solidFill>
                <a:latin typeface="Trebuchet MS"/>
                <a:cs typeface="Trebuchet MS"/>
              </a:rPr>
              <a:t>c</a:t>
            </a:r>
            <a:r>
              <a:rPr sz="1324" spc="-75" dirty="0">
                <a:solidFill>
                  <a:srgbClr val="FFFFFF"/>
                </a:solidFill>
                <a:latin typeface="Trebuchet MS"/>
                <a:cs typeface="Trebuchet MS"/>
              </a:rPr>
              <a:t>i</a:t>
            </a:r>
            <a:r>
              <a:rPr sz="1324" spc="-18" dirty="0">
                <a:solidFill>
                  <a:srgbClr val="FFFFFF"/>
                </a:solidFill>
                <a:latin typeface="Trebuchet MS"/>
                <a:cs typeface="Trebuchet MS"/>
              </a:rPr>
              <a:t>ó</a:t>
            </a:r>
            <a:r>
              <a:rPr sz="1324" spc="18" dirty="0">
                <a:solidFill>
                  <a:srgbClr val="FFFFFF"/>
                </a:solidFill>
                <a:latin typeface="Trebuchet MS"/>
                <a:cs typeface="Trebuchet MS"/>
              </a:rPr>
              <a:t>n</a:t>
            </a:r>
            <a:r>
              <a:rPr sz="1324" spc="-128" dirty="0">
                <a:solidFill>
                  <a:srgbClr val="FFFFFF"/>
                </a:solidFill>
                <a:latin typeface="Trebuchet MS"/>
                <a:cs typeface="Trebuchet MS"/>
              </a:rPr>
              <a:t> </a:t>
            </a:r>
            <a:r>
              <a:rPr sz="1324" spc="-53" dirty="0">
                <a:solidFill>
                  <a:srgbClr val="FFFFFF"/>
                </a:solidFill>
                <a:latin typeface="Trebuchet MS"/>
                <a:cs typeface="Trebuchet MS"/>
              </a:rPr>
              <a:t>a</a:t>
            </a:r>
            <a:r>
              <a:rPr sz="1324" spc="-18" dirty="0">
                <a:solidFill>
                  <a:srgbClr val="FFFFFF"/>
                </a:solidFill>
                <a:latin typeface="Trebuchet MS"/>
                <a:cs typeface="Trebuchet MS"/>
              </a:rPr>
              <a:t>l</a:t>
            </a:r>
            <a:r>
              <a:rPr sz="1324" spc="-110" dirty="0">
                <a:solidFill>
                  <a:srgbClr val="FFFFFF"/>
                </a:solidFill>
                <a:latin typeface="Trebuchet MS"/>
                <a:cs typeface="Trebuchet MS"/>
              </a:rPr>
              <a:t> </a:t>
            </a:r>
            <a:r>
              <a:rPr sz="1324" spc="-49" dirty="0">
                <a:solidFill>
                  <a:srgbClr val="FFFFFF"/>
                </a:solidFill>
                <a:latin typeface="Trebuchet MS"/>
                <a:cs typeface="Trebuchet MS"/>
              </a:rPr>
              <a:t>c</a:t>
            </a:r>
            <a:r>
              <a:rPr sz="1324" spc="-26" dirty="0">
                <a:solidFill>
                  <a:srgbClr val="FFFFFF"/>
                </a:solidFill>
                <a:latin typeface="Trebuchet MS"/>
                <a:cs typeface="Trebuchet MS"/>
              </a:rPr>
              <a:t>l</a:t>
            </a:r>
            <a:r>
              <a:rPr sz="1324" spc="-75" dirty="0">
                <a:solidFill>
                  <a:srgbClr val="FFFFFF"/>
                </a:solidFill>
                <a:latin typeface="Trebuchet MS"/>
                <a:cs typeface="Trebuchet MS"/>
              </a:rPr>
              <a:t>i</a:t>
            </a:r>
            <a:r>
              <a:rPr sz="1324" spc="-26" dirty="0">
                <a:solidFill>
                  <a:srgbClr val="FFFFFF"/>
                </a:solidFill>
                <a:latin typeface="Trebuchet MS"/>
                <a:cs typeface="Trebuchet MS"/>
              </a:rPr>
              <a:t>e</a:t>
            </a:r>
            <a:r>
              <a:rPr sz="1324" spc="-9" dirty="0">
                <a:solidFill>
                  <a:srgbClr val="FFFFFF"/>
                </a:solidFill>
                <a:latin typeface="Trebuchet MS"/>
                <a:cs typeface="Trebuchet MS"/>
              </a:rPr>
              <a:t>n</a:t>
            </a:r>
            <a:r>
              <a:rPr sz="1324" spc="-62" dirty="0">
                <a:solidFill>
                  <a:srgbClr val="FFFFFF"/>
                </a:solidFill>
                <a:latin typeface="Trebuchet MS"/>
                <a:cs typeface="Trebuchet MS"/>
              </a:rPr>
              <a:t>t</a:t>
            </a:r>
            <a:r>
              <a:rPr sz="1324" spc="-53" dirty="0">
                <a:solidFill>
                  <a:srgbClr val="FFFFFF"/>
                </a:solidFill>
                <a:latin typeface="Trebuchet MS"/>
                <a:cs typeface="Trebuchet MS"/>
              </a:rPr>
              <a:t>e</a:t>
            </a:r>
            <a:r>
              <a:rPr sz="1324" spc="-128" dirty="0">
                <a:solidFill>
                  <a:srgbClr val="FFFFFF"/>
                </a:solidFill>
                <a:latin typeface="Trebuchet MS"/>
                <a:cs typeface="Trebuchet MS"/>
              </a:rPr>
              <a:t> </a:t>
            </a:r>
            <a:r>
              <a:rPr sz="1324" spc="-4" dirty="0">
                <a:solidFill>
                  <a:srgbClr val="FFFFFF"/>
                </a:solidFill>
                <a:latin typeface="Trebuchet MS"/>
                <a:cs typeface="Trebuchet MS"/>
              </a:rPr>
              <a:t>o</a:t>
            </a:r>
            <a:r>
              <a:rPr sz="1324" spc="4" dirty="0">
                <a:solidFill>
                  <a:srgbClr val="FFFFFF"/>
                </a:solidFill>
                <a:latin typeface="Trebuchet MS"/>
                <a:cs typeface="Trebuchet MS"/>
              </a:rPr>
              <a:t>m</a:t>
            </a:r>
            <a:r>
              <a:rPr sz="1324" spc="-9" dirty="0">
                <a:solidFill>
                  <a:srgbClr val="FFFFFF"/>
                </a:solidFill>
                <a:latin typeface="Trebuchet MS"/>
                <a:cs typeface="Trebuchet MS"/>
              </a:rPr>
              <a:t>n</a:t>
            </a:r>
            <a:r>
              <a:rPr sz="1324" spc="-75" dirty="0">
                <a:solidFill>
                  <a:srgbClr val="FFFFFF"/>
                </a:solidFill>
                <a:latin typeface="Trebuchet MS"/>
                <a:cs typeface="Trebuchet MS"/>
              </a:rPr>
              <a:t>i</a:t>
            </a:r>
            <a:r>
              <a:rPr sz="1324" spc="-22" dirty="0">
                <a:solidFill>
                  <a:srgbClr val="FFFFFF"/>
                </a:solidFill>
                <a:latin typeface="Trebuchet MS"/>
                <a:cs typeface="Trebuchet MS"/>
              </a:rPr>
              <a:t>c</a:t>
            </a:r>
            <a:r>
              <a:rPr sz="1324" spc="-26" dirty="0">
                <a:solidFill>
                  <a:srgbClr val="FFFFFF"/>
                </a:solidFill>
                <a:latin typeface="Trebuchet MS"/>
                <a:cs typeface="Trebuchet MS"/>
              </a:rPr>
              <a:t>a</a:t>
            </a:r>
            <a:r>
              <a:rPr sz="1324" spc="-9" dirty="0">
                <a:solidFill>
                  <a:srgbClr val="FFFFFF"/>
                </a:solidFill>
                <a:latin typeface="Trebuchet MS"/>
                <a:cs typeface="Trebuchet MS"/>
              </a:rPr>
              <a:t>n</a:t>
            </a:r>
            <a:r>
              <a:rPr sz="1324" spc="-26" dirty="0">
                <a:solidFill>
                  <a:srgbClr val="FFFFFF"/>
                </a:solidFill>
                <a:latin typeface="Trebuchet MS"/>
                <a:cs typeface="Trebuchet MS"/>
              </a:rPr>
              <a:t>a</a:t>
            </a:r>
            <a:r>
              <a:rPr sz="1324" spc="-44" dirty="0">
                <a:solidFill>
                  <a:srgbClr val="FFFFFF"/>
                </a:solidFill>
                <a:latin typeface="Trebuchet MS"/>
                <a:cs typeface="Trebuchet MS"/>
              </a:rPr>
              <a:t>l</a:t>
            </a:r>
            <a:endParaRPr sz="1324">
              <a:latin typeface="Trebuchet MS"/>
              <a:cs typeface="Trebuchet MS"/>
            </a:endParaRPr>
          </a:p>
          <a:p>
            <a:pPr>
              <a:lnSpc>
                <a:spcPct val="100000"/>
              </a:lnSpc>
            </a:pPr>
            <a:endParaRPr sz="1677">
              <a:latin typeface="Trebuchet MS"/>
              <a:cs typeface="Trebuchet MS"/>
            </a:endParaRPr>
          </a:p>
          <a:p>
            <a:pPr>
              <a:spcBef>
                <a:spcPts val="4"/>
              </a:spcBef>
            </a:pPr>
            <a:endParaRPr sz="1368">
              <a:latin typeface="Trebuchet MS"/>
              <a:cs typeface="Trebuchet MS"/>
            </a:endParaRPr>
          </a:p>
          <a:p>
            <a:pPr marL="697603" marR="4483">
              <a:lnSpc>
                <a:spcPts val="1509"/>
              </a:lnSpc>
            </a:pPr>
            <a:r>
              <a:rPr sz="1324" spc="-9" dirty="0">
                <a:solidFill>
                  <a:srgbClr val="FFFFFF"/>
                </a:solidFill>
                <a:latin typeface="Trebuchet MS"/>
                <a:cs typeface="Trebuchet MS"/>
              </a:rPr>
              <a:t>Asistentes</a:t>
            </a:r>
            <a:r>
              <a:rPr sz="1324" spc="-119" dirty="0">
                <a:solidFill>
                  <a:srgbClr val="FFFFFF"/>
                </a:solidFill>
                <a:latin typeface="Trebuchet MS"/>
                <a:cs typeface="Trebuchet MS"/>
              </a:rPr>
              <a:t> </a:t>
            </a:r>
            <a:r>
              <a:rPr sz="1324" spc="-35" dirty="0">
                <a:solidFill>
                  <a:srgbClr val="FFFFFF"/>
                </a:solidFill>
                <a:latin typeface="Trebuchet MS"/>
                <a:cs typeface="Trebuchet MS"/>
              </a:rPr>
              <a:t>virtuales</a:t>
            </a:r>
            <a:r>
              <a:rPr sz="1324" spc="-124" dirty="0">
                <a:solidFill>
                  <a:srgbClr val="FFFFFF"/>
                </a:solidFill>
                <a:latin typeface="Trebuchet MS"/>
                <a:cs typeface="Trebuchet MS"/>
              </a:rPr>
              <a:t> </a:t>
            </a:r>
            <a:r>
              <a:rPr sz="1324" spc="-4" dirty="0">
                <a:solidFill>
                  <a:srgbClr val="FFFFFF"/>
                </a:solidFill>
                <a:latin typeface="Trebuchet MS"/>
                <a:cs typeface="Trebuchet MS"/>
              </a:rPr>
              <a:t>e</a:t>
            </a:r>
            <a:r>
              <a:rPr sz="1324" spc="-128" dirty="0">
                <a:solidFill>
                  <a:srgbClr val="FFFFFF"/>
                </a:solidFill>
                <a:latin typeface="Trebuchet MS"/>
                <a:cs typeface="Trebuchet MS"/>
              </a:rPr>
              <a:t> </a:t>
            </a:r>
            <a:r>
              <a:rPr sz="1324" spc="-40" dirty="0">
                <a:solidFill>
                  <a:srgbClr val="FFFFFF"/>
                </a:solidFill>
                <a:latin typeface="Trebuchet MS"/>
                <a:cs typeface="Trebuchet MS"/>
              </a:rPr>
              <a:t>interacción</a:t>
            </a:r>
            <a:r>
              <a:rPr sz="1324" spc="-132" dirty="0">
                <a:solidFill>
                  <a:srgbClr val="FFFFFF"/>
                </a:solidFill>
                <a:latin typeface="Trebuchet MS"/>
                <a:cs typeface="Trebuchet MS"/>
              </a:rPr>
              <a:t> </a:t>
            </a:r>
            <a:r>
              <a:rPr sz="1324" spc="-9" dirty="0">
                <a:solidFill>
                  <a:srgbClr val="FFFFFF"/>
                </a:solidFill>
                <a:latin typeface="Trebuchet MS"/>
                <a:cs typeface="Trebuchet MS"/>
              </a:rPr>
              <a:t>con </a:t>
            </a:r>
            <a:r>
              <a:rPr sz="1324" spc="-388" dirty="0">
                <a:solidFill>
                  <a:srgbClr val="FFFFFF"/>
                </a:solidFill>
                <a:latin typeface="Trebuchet MS"/>
                <a:cs typeface="Trebuchet MS"/>
              </a:rPr>
              <a:t> </a:t>
            </a:r>
            <a:r>
              <a:rPr sz="1324" spc="9" dirty="0">
                <a:solidFill>
                  <a:srgbClr val="FFFFFF"/>
                </a:solidFill>
                <a:latin typeface="Trebuchet MS"/>
                <a:cs typeface="Trebuchet MS"/>
              </a:rPr>
              <a:t>LNU</a:t>
            </a:r>
            <a:endParaRPr sz="1324">
              <a:latin typeface="Trebuchet MS"/>
              <a:cs typeface="Trebuchet MS"/>
            </a:endParaRPr>
          </a:p>
          <a:p>
            <a:pPr>
              <a:lnSpc>
                <a:spcPct val="100000"/>
              </a:lnSpc>
            </a:pPr>
            <a:endParaRPr sz="1677">
              <a:latin typeface="Trebuchet MS"/>
              <a:cs typeface="Trebuchet MS"/>
            </a:endParaRPr>
          </a:p>
          <a:p>
            <a:pPr marL="354125">
              <a:spcBef>
                <a:spcPts val="1491"/>
              </a:spcBef>
            </a:pPr>
            <a:r>
              <a:rPr sz="1324" spc="4" dirty="0">
                <a:solidFill>
                  <a:srgbClr val="FFFFFF"/>
                </a:solidFill>
                <a:latin typeface="Trebuchet MS"/>
                <a:cs typeface="Trebuchet MS"/>
              </a:rPr>
              <a:t>Au</a:t>
            </a:r>
            <a:r>
              <a:rPr sz="1324" spc="-106" dirty="0">
                <a:solidFill>
                  <a:srgbClr val="FFFFFF"/>
                </a:solidFill>
                <a:latin typeface="Trebuchet MS"/>
                <a:cs typeface="Trebuchet MS"/>
              </a:rPr>
              <a:t>t</a:t>
            </a:r>
            <a:r>
              <a:rPr sz="1324" spc="-18" dirty="0">
                <a:solidFill>
                  <a:srgbClr val="FFFFFF"/>
                </a:solidFill>
                <a:latin typeface="Trebuchet MS"/>
                <a:cs typeface="Trebuchet MS"/>
              </a:rPr>
              <a:t>o</a:t>
            </a:r>
            <a:r>
              <a:rPr sz="1324" spc="18" dirty="0">
                <a:solidFill>
                  <a:srgbClr val="FFFFFF"/>
                </a:solidFill>
                <a:latin typeface="Trebuchet MS"/>
                <a:cs typeface="Trebuchet MS"/>
              </a:rPr>
              <a:t>m</a:t>
            </a:r>
            <a:r>
              <a:rPr sz="1324" spc="-75" dirty="0">
                <a:solidFill>
                  <a:srgbClr val="FFFFFF"/>
                </a:solidFill>
                <a:latin typeface="Trebuchet MS"/>
                <a:cs typeface="Trebuchet MS"/>
              </a:rPr>
              <a:t>a</a:t>
            </a:r>
            <a:r>
              <a:rPr sz="1324" spc="-57" dirty="0">
                <a:solidFill>
                  <a:srgbClr val="FFFFFF"/>
                </a:solidFill>
                <a:latin typeface="Trebuchet MS"/>
                <a:cs typeface="Trebuchet MS"/>
              </a:rPr>
              <a:t>t</a:t>
            </a:r>
            <a:r>
              <a:rPr sz="1324" spc="-75" dirty="0">
                <a:solidFill>
                  <a:srgbClr val="FFFFFF"/>
                </a:solidFill>
                <a:latin typeface="Trebuchet MS"/>
                <a:cs typeface="Trebuchet MS"/>
              </a:rPr>
              <a:t>i</a:t>
            </a:r>
            <a:r>
              <a:rPr sz="1324" spc="-66" dirty="0">
                <a:solidFill>
                  <a:srgbClr val="FFFFFF"/>
                </a:solidFill>
                <a:latin typeface="Trebuchet MS"/>
                <a:cs typeface="Trebuchet MS"/>
              </a:rPr>
              <a:t>z</a:t>
            </a:r>
            <a:r>
              <a:rPr sz="1324" spc="-26" dirty="0">
                <a:solidFill>
                  <a:srgbClr val="FFFFFF"/>
                </a:solidFill>
                <a:latin typeface="Trebuchet MS"/>
                <a:cs typeface="Trebuchet MS"/>
              </a:rPr>
              <a:t>a</a:t>
            </a:r>
            <a:r>
              <a:rPr sz="1324" spc="-22" dirty="0">
                <a:solidFill>
                  <a:srgbClr val="FFFFFF"/>
                </a:solidFill>
                <a:latin typeface="Trebuchet MS"/>
                <a:cs typeface="Trebuchet MS"/>
              </a:rPr>
              <a:t>c</a:t>
            </a:r>
            <a:r>
              <a:rPr sz="1324" spc="-75" dirty="0">
                <a:solidFill>
                  <a:srgbClr val="FFFFFF"/>
                </a:solidFill>
                <a:latin typeface="Trebuchet MS"/>
                <a:cs typeface="Trebuchet MS"/>
              </a:rPr>
              <a:t>i</a:t>
            </a:r>
            <a:r>
              <a:rPr sz="1324" spc="-18" dirty="0">
                <a:solidFill>
                  <a:srgbClr val="FFFFFF"/>
                </a:solidFill>
                <a:latin typeface="Trebuchet MS"/>
                <a:cs typeface="Trebuchet MS"/>
              </a:rPr>
              <a:t>ó</a:t>
            </a:r>
            <a:r>
              <a:rPr sz="1324" spc="18" dirty="0">
                <a:solidFill>
                  <a:srgbClr val="FFFFFF"/>
                </a:solidFill>
                <a:latin typeface="Trebuchet MS"/>
                <a:cs typeface="Trebuchet MS"/>
              </a:rPr>
              <a:t>n</a:t>
            </a:r>
            <a:r>
              <a:rPr sz="1324" spc="-128" dirty="0">
                <a:solidFill>
                  <a:srgbClr val="FFFFFF"/>
                </a:solidFill>
                <a:latin typeface="Trebuchet MS"/>
                <a:cs typeface="Trebuchet MS"/>
              </a:rPr>
              <a:t> </a:t>
            </a:r>
            <a:r>
              <a:rPr sz="1324" spc="-22" dirty="0">
                <a:solidFill>
                  <a:srgbClr val="FFFFFF"/>
                </a:solidFill>
                <a:latin typeface="Trebuchet MS"/>
                <a:cs typeface="Trebuchet MS"/>
              </a:rPr>
              <a:t>d</a:t>
            </a:r>
            <a:r>
              <a:rPr sz="1324" spc="4" dirty="0">
                <a:solidFill>
                  <a:srgbClr val="FFFFFF"/>
                </a:solidFill>
                <a:latin typeface="Trebuchet MS"/>
                <a:cs typeface="Trebuchet MS"/>
              </a:rPr>
              <a:t>e</a:t>
            </a:r>
            <a:r>
              <a:rPr sz="1324" spc="-128" dirty="0">
                <a:solidFill>
                  <a:srgbClr val="FFFFFF"/>
                </a:solidFill>
                <a:latin typeface="Trebuchet MS"/>
                <a:cs typeface="Trebuchet MS"/>
              </a:rPr>
              <a:t> </a:t>
            </a:r>
            <a:r>
              <a:rPr sz="1324" spc="-44" dirty="0">
                <a:solidFill>
                  <a:srgbClr val="FFFFFF"/>
                </a:solidFill>
                <a:latin typeface="Trebuchet MS"/>
                <a:cs typeface="Trebuchet MS"/>
              </a:rPr>
              <a:t>p</a:t>
            </a:r>
            <a:r>
              <a:rPr sz="1324" spc="-22" dirty="0">
                <a:solidFill>
                  <a:srgbClr val="FFFFFF"/>
                </a:solidFill>
                <a:latin typeface="Trebuchet MS"/>
                <a:cs typeface="Trebuchet MS"/>
              </a:rPr>
              <a:t>roc</a:t>
            </a:r>
            <a:r>
              <a:rPr sz="1324" spc="-26" dirty="0">
                <a:solidFill>
                  <a:srgbClr val="FFFFFF"/>
                </a:solidFill>
                <a:latin typeface="Trebuchet MS"/>
                <a:cs typeface="Trebuchet MS"/>
              </a:rPr>
              <a:t>e</a:t>
            </a:r>
            <a:r>
              <a:rPr sz="1324" spc="75" dirty="0">
                <a:solidFill>
                  <a:srgbClr val="FFFFFF"/>
                </a:solidFill>
                <a:latin typeface="Trebuchet MS"/>
                <a:cs typeface="Trebuchet MS"/>
              </a:rPr>
              <a:t>s</a:t>
            </a:r>
            <a:r>
              <a:rPr sz="1324" spc="-22" dirty="0">
                <a:solidFill>
                  <a:srgbClr val="FFFFFF"/>
                </a:solidFill>
                <a:latin typeface="Trebuchet MS"/>
                <a:cs typeface="Trebuchet MS"/>
              </a:rPr>
              <a:t>o</a:t>
            </a:r>
            <a:r>
              <a:rPr sz="1324" spc="93" dirty="0">
                <a:solidFill>
                  <a:srgbClr val="FFFFFF"/>
                </a:solidFill>
                <a:latin typeface="Trebuchet MS"/>
                <a:cs typeface="Trebuchet MS"/>
              </a:rPr>
              <a:t>s</a:t>
            </a:r>
            <a:endParaRPr sz="1324">
              <a:latin typeface="Trebuchet MS"/>
              <a:cs typeface="Trebuchet MS"/>
            </a:endParaRPr>
          </a:p>
          <a:p>
            <a:pPr>
              <a:lnSpc>
                <a:spcPct val="100000"/>
              </a:lnSpc>
            </a:pPr>
            <a:endParaRPr sz="1677">
              <a:latin typeface="Trebuchet MS"/>
              <a:cs typeface="Trebuchet MS"/>
            </a:endParaRPr>
          </a:p>
          <a:p>
            <a:pPr>
              <a:lnSpc>
                <a:spcPct val="100000"/>
              </a:lnSpc>
            </a:pPr>
            <a:endParaRPr sz="1368">
              <a:latin typeface="Trebuchet MS"/>
              <a:cs typeface="Trebuchet MS"/>
            </a:endParaRPr>
          </a:p>
          <a:p>
            <a:pPr marL="11206" marR="1676489">
              <a:lnSpc>
                <a:spcPts val="1509"/>
              </a:lnSpc>
              <a:spcBef>
                <a:spcPts val="4"/>
              </a:spcBef>
            </a:pPr>
            <a:r>
              <a:rPr sz="1324" spc="4" dirty="0">
                <a:solidFill>
                  <a:srgbClr val="FFFFFF"/>
                </a:solidFill>
                <a:latin typeface="Trebuchet MS"/>
                <a:cs typeface="Trebuchet MS"/>
              </a:rPr>
              <a:t>An</a:t>
            </a:r>
            <a:r>
              <a:rPr sz="1324" spc="-53" dirty="0">
                <a:solidFill>
                  <a:srgbClr val="FFFFFF"/>
                </a:solidFill>
                <a:latin typeface="Trebuchet MS"/>
                <a:cs typeface="Trebuchet MS"/>
              </a:rPr>
              <a:t>a</a:t>
            </a:r>
            <a:r>
              <a:rPr sz="1324" spc="-26" dirty="0">
                <a:solidFill>
                  <a:srgbClr val="FFFFFF"/>
                </a:solidFill>
                <a:latin typeface="Trebuchet MS"/>
                <a:cs typeface="Trebuchet MS"/>
              </a:rPr>
              <a:t>l</a:t>
            </a:r>
            <a:r>
              <a:rPr sz="1324" spc="-75" dirty="0">
                <a:solidFill>
                  <a:srgbClr val="FFFFFF"/>
                </a:solidFill>
                <a:latin typeface="Trebuchet MS"/>
                <a:cs typeface="Trebuchet MS"/>
              </a:rPr>
              <a:t>i</a:t>
            </a:r>
            <a:r>
              <a:rPr sz="1324" spc="75" dirty="0">
                <a:solidFill>
                  <a:srgbClr val="FFFFFF"/>
                </a:solidFill>
                <a:latin typeface="Trebuchet MS"/>
                <a:cs typeface="Trebuchet MS"/>
              </a:rPr>
              <a:t>s</a:t>
            </a:r>
            <a:r>
              <a:rPr sz="1324" spc="-75" dirty="0">
                <a:solidFill>
                  <a:srgbClr val="FFFFFF"/>
                </a:solidFill>
                <a:latin typeface="Trebuchet MS"/>
                <a:cs typeface="Trebuchet MS"/>
              </a:rPr>
              <a:t>i</a:t>
            </a:r>
            <a:r>
              <a:rPr sz="1324" spc="93" dirty="0">
                <a:solidFill>
                  <a:srgbClr val="FFFFFF"/>
                </a:solidFill>
                <a:latin typeface="Trebuchet MS"/>
                <a:cs typeface="Trebuchet MS"/>
              </a:rPr>
              <a:t>s</a:t>
            </a:r>
            <a:r>
              <a:rPr sz="1324" spc="-124" dirty="0">
                <a:solidFill>
                  <a:srgbClr val="FFFFFF"/>
                </a:solidFill>
                <a:latin typeface="Trebuchet MS"/>
                <a:cs typeface="Trebuchet MS"/>
              </a:rPr>
              <a:t> </a:t>
            </a:r>
            <a:r>
              <a:rPr sz="1324" spc="-22" dirty="0">
                <a:solidFill>
                  <a:srgbClr val="FFFFFF"/>
                </a:solidFill>
                <a:latin typeface="Trebuchet MS"/>
                <a:cs typeface="Trebuchet MS"/>
              </a:rPr>
              <a:t>y</a:t>
            </a:r>
            <a:r>
              <a:rPr sz="1324" spc="-124" dirty="0">
                <a:solidFill>
                  <a:srgbClr val="FFFFFF"/>
                </a:solidFill>
                <a:latin typeface="Trebuchet MS"/>
                <a:cs typeface="Trebuchet MS"/>
              </a:rPr>
              <a:t> </a:t>
            </a:r>
            <a:r>
              <a:rPr sz="1324" spc="-44" dirty="0">
                <a:solidFill>
                  <a:srgbClr val="FFFFFF"/>
                </a:solidFill>
                <a:latin typeface="Trebuchet MS"/>
                <a:cs typeface="Trebuchet MS"/>
              </a:rPr>
              <a:t>p</a:t>
            </a:r>
            <a:r>
              <a:rPr sz="1324" spc="-22" dirty="0">
                <a:solidFill>
                  <a:srgbClr val="FFFFFF"/>
                </a:solidFill>
                <a:latin typeface="Trebuchet MS"/>
                <a:cs typeface="Trebuchet MS"/>
              </a:rPr>
              <a:t>r</a:t>
            </a:r>
            <a:r>
              <a:rPr sz="1324" spc="-26" dirty="0">
                <a:solidFill>
                  <a:srgbClr val="FFFFFF"/>
                </a:solidFill>
                <a:latin typeface="Trebuchet MS"/>
                <a:cs typeface="Trebuchet MS"/>
              </a:rPr>
              <a:t>e</a:t>
            </a:r>
            <a:r>
              <a:rPr sz="1324" spc="-57" dirty="0">
                <a:solidFill>
                  <a:srgbClr val="FFFFFF"/>
                </a:solidFill>
                <a:latin typeface="Trebuchet MS"/>
                <a:cs typeface="Trebuchet MS"/>
              </a:rPr>
              <a:t>d</a:t>
            </a:r>
            <a:r>
              <a:rPr sz="1324" spc="-31" dirty="0">
                <a:solidFill>
                  <a:srgbClr val="FFFFFF"/>
                </a:solidFill>
                <a:latin typeface="Trebuchet MS"/>
                <a:cs typeface="Trebuchet MS"/>
              </a:rPr>
              <a:t>i</a:t>
            </a:r>
            <a:r>
              <a:rPr sz="1324" spc="-22" dirty="0">
                <a:solidFill>
                  <a:srgbClr val="FFFFFF"/>
                </a:solidFill>
                <a:latin typeface="Trebuchet MS"/>
                <a:cs typeface="Trebuchet MS"/>
              </a:rPr>
              <a:t>cc</a:t>
            </a:r>
            <a:r>
              <a:rPr sz="1324" spc="-75" dirty="0">
                <a:solidFill>
                  <a:srgbClr val="FFFFFF"/>
                </a:solidFill>
                <a:latin typeface="Trebuchet MS"/>
                <a:cs typeface="Trebuchet MS"/>
              </a:rPr>
              <a:t>i</a:t>
            </a:r>
            <a:r>
              <a:rPr sz="1324" spc="-22" dirty="0">
                <a:solidFill>
                  <a:srgbClr val="FFFFFF"/>
                </a:solidFill>
                <a:latin typeface="Trebuchet MS"/>
                <a:cs typeface="Trebuchet MS"/>
              </a:rPr>
              <a:t>ó</a:t>
            </a:r>
            <a:r>
              <a:rPr sz="1324" spc="18" dirty="0">
                <a:solidFill>
                  <a:srgbClr val="FFFFFF"/>
                </a:solidFill>
                <a:latin typeface="Trebuchet MS"/>
                <a:cs typeface="Trebuchet MS"/>
              </a:rPr>
              <a:t>n</a:t>
            </a:r>
            <a:r>
              <a:rPr sz="1324" spc="-128" dirty="0">
                <a:solidFill>
                  <a:srgbClr val="FFFFFF"/>
                </a:solidFill>
                <a:latin typeface="Trebuchet MS"/>
                <a:cs typeface="Trebuchet MS"/>
              </a:rPr>
              <a:t> </a:t>
            </a:r>
            <a:r>
              <a:rPr sz="1324" spc="-26" dirty="0">
                <a:solidFill>
                  <a:srgbClr val="FFFFFF"/>
                </a:solidFill>
                <a:latin typeface="Trebuchet MS"/>
                <a:cs typeface="Trebuchet MS"/>
              </a:rPr>
              <a:t>de  </a:t>
            </a:r>
            <a:r>
              <a:rPr sz="1324" spc="-31" dirty="0">
                <a:solidFill>
                  <a:srgbClr val="FFFFFF"/>
                </a:solidFill>
                <a:latin typeface="Trebuchet MS"/>
                <a:cs typeface="Trebuchet MS"/>
              </a:rPr>
              <a:t>comportamiento</a:t>
            </a:r>
            <a:endParaRPr sz="1324">
              <a:latin typeface="Trebuchet MS"/>
              <a:cs typeface="Trebuchet MS"/>
            </a:endParaRPr>
          </a:p>
        </p:txBody>
      </p:sp>
      <p:pic>
        <p:nvPicPr>
          <p:cNvPr id="16" name="object 16"/>
          <p:cNvPicPr/>
          <p:nvPr/>
        </p:nvPicPr>
        <p:blipFill>
          <a:blip r:embed="rId11" cstate="print"/>
          <a:stretch>
            <a:fillRect/>
          </a:stretch>
        </p:blipFill>
        <p:spPr>
          <a:xfrm>
            <a:off x="3736579" y="2323632"/>
            <a:ext cx="323834" cy="324205"/>
          </a:xfrm>
          <a:prstGeom prst="rect">
            <a:avLst/>
          </a:prstGeom>
        </p:spPr>
      </p:pic>
      <p:sp>
        <p:nvSpPr>
          <p:cNvPr id="17" name="object 17"/>
          <p:cNvSpPr txBox="1"/>
          <p:nvPr/>
        </p:nvSpPr>
        <p:spPr>
          <a:xfrm>
            <a:off x="7428289" y="5281364"/>
            <a:ext cx="2664759" cy="215089"/>
          </a:xfrm>
          <a:prstGeom prst="rect">
            <a:avLst/>
          </a:prstGeom>
        </p:spPr>
        <p:txBody>
          <a:bodyPr vert="horz" wrap="square" lIns="0" tIns="11206" rIns="0" bIns="0" rtlCol="0">
            <a:spAutoFit/>
          </a:bodyPr>
          <a:lstStyle/>
          <a:p>
            <a:pPr marL="11206">
              <a:spcBef>
                <a:spcPts val="88"/>
              </a:spcBef>
            </a:pPr>
            <a:r>
              <a:rPr sz="1324" spc="49" dirty="0">
                <a:solidFill>
                  <a:srgbClr val="FFFFFF"/>
                </a:solidFill>
                <a:latin typeface="Trebuchet MS"/>
                <a:cs typeface="Trebuchet MS"/>
              </a:rPr>
              <a:t>I</a:t>
            </a:r>
            <a:r>
              <a:rPr sz="1324" spc="132" dirty="0">
                <a:solidFill>
                  <a:srgbClr val="FFFFFF"/>
                </a:solidFill>
                <a:latin typeface="Trebuchet MS"/>
                <a:cs typeface="Trebuchet MS"/>
              </a:rPr>
              <a:t>N</a:t>
            </a:r>
            <a:r>
              <a:rPr sz="1324" spc="53" dirty="0">
                <a:solidFill>
                  <a:srgbClr val="FFFFFF"/>
                </a:solidFill>
                <a:latin typeface="Trebuchet MS"/>
                <a:cs typeface="Trebuchet MS"/>
              </a:rPr>
              <a:t>N</a:t>
            </a:r>
            <a:r>
              <a:rPr sz="1324" spc="-9" dirty="0">
                <a:solidFill>
                  <a:srgbClr val="FFFFFF"/>
                </a:solidFill>
                <a:latin typeface="Trebuchet MS"/>
                <a:cs typeface="Trebuchet MS"/>
              </a:rPr>
              <a:t>O</a:t>
            </a:r>
            <a:r>
              <a:rPr sz="1324" spc="-22" dirty="0">
                <a:solidFill>
                  <a:srgbClr val="FFFFFF"/>
                </a:solidFill>
                <a:latin typeface="Trebuchet MS"/>
                <a:cs typeface="Trebuchet MS"/>
              </a:rPr>
              <a:t>V</a:t>
            </a:r>
            <a:r>
              <a:rPr sz="1324" spc="22" dirty="0">
                <a:solidFill>
                  <a:srgbClr val="FFFFFF"/>
                </a:solidFill>
                <a:latin typeface="Trebuchet MS"/>
                <a:cs typeface="Trebuchet MS"/>
              </a:rPr>
              <a:t>A</a:t>
            </a:r>
            <a:r>
              <a:rPr sz="1324" dirty="0">
                <a:solidFill>
                  <a:srgbClr val="FFFFFF"/>
                </a:solidFill>
                <a:latin typeface="Trebuchet MS"/>
                <a:cs typeface="Trebuchet MS"/>
              </a:rPr>
              <a:t>C</a:t>
            </a:r>
            <a:r>
              <a:rPr sz="1324" spc="31" dirty="0">
                <a:solidFill>
                  <a:srgbClr val="FFFFFF"/>
                </a:solidFill>
                <a:latin typeface="Trebuchet MS"/>
                <a:cs typeface="Trebuchet MS"/>
              </a:rPr>
              <a:t>I</a:t>
            </a:r>
            <a:r>
              <a:rPr sz="1324" spc="88" dirty="0">
                <a:solidFill>
                  <a:srgbClr val="FFFFFF"/>
                </a:solidFill>
                <a:latin typeface="Trebuchet MS"/>
                <a:cs typeface="Trebuchet MS"/>
              </a:rPr>
              <a:t>Ó</a:t>
            </a:r>
            <a:r>
              <a:rPr sz="1324" spc="79" dirty="0">
                <a:solidFill>
                  <a:srgbClr val="FFFFFF"/>
                </a:solidFill>
                <a:latin typeface="Trebuchet MS"/>
                <a:cs typeface="Trebuchet MS"/>
              </a:rPr>
              <a:t>N</a:t>
            </a:r>
            <a:r>
              <a:rPr sz="1324" spc="-128" dirty="0">
                <a:solidFill>
                  <a:srgbClr val="FFFFFF"/>
                </a:solidFill>
                <a:latin typeface="Trebuchet MS"/>
                <a:cs typeface="Trebuchet MS"/>
              </a:rPr>
              <a:t> </a:t>
            </a:r>
            <a:r>
              <a:rPr sz="1324" spc="4" dirty="0">
                <a:solidFill>
                  <a:srgbClr val="FFFFFF"/>
                </a:solidFill>
                <a:latin typeface="Trebuchet MS"/>
                <a:cs typeface="Trebuchet MS"/>
              </a:rPr>
              <a:t>Y</a:t>
            </a:r>
            <a:r>
              <a:rPr sz="1324" spc="-128" dirty="0">
                <a:solidFill>
                  <a:srgbClr val="FFFFFF"/>
                </a:solidFill>
                <a:latin typeface="Trebuchet MS"/>
                <a:cs typeface="Trebuchet MS"/>
              </a:rPr>
              <a:t> </a:t>
            </a:r>
            <a:r>
              <a:rPr sz="1324" spc="93" dirty="0">
                <a:solidFill>
                  <a:srgbClr val="FFFFFF"/>
                </a:solidFill>
                <a:latin typeface="Trebuchet MS"/>
                <a:cs typeface="Trebuchet MS"/>
              </a:rPr>
              <a:t>M</a:t>
            </a:r>
            <a:r>
              <a:rPr sz="1324" spc="22" dirty="0">
                <a:solidFill>
                  <a:srgbClr val="FFFFFF"/>
                </a:solidFill>
                <a:latin typeface="Trebuchet MS"/>
                <a:cs typeface="Trebuchet MS"/>
              </a:rPr>
              <a:t>E</a:t>
            </a:r>
            <a:r>
              <a:rPr sz="1324" spc="-9" dirty="0">
                <a:solidFill>
                  <a:srgbClr val="FFFFFF"/>
                </a:solidFill>
                <a:latin typeface="Trebuchet MS"/>
                <a:cs typeface="Trebuchet MS"/>
              </a:rPr>
              <a:t>JO</a:t>
            </a:r>
            <a:r>
              <a:rPr sz="1324" spc="44" dirty="0">
                <a:solidFill>
                  <a:srgbClr val="FFFFFF"/>
                </a:solidFill>
                <a:latin typeface="Trebuchet MS"/>
                <a:cs typeface="Trebuchet MS"/>
              </a:rPr>
              <a:t>RA</a:t>
            </a:r>
            <a:r>
              <a:rPr sz="1324" spc="-124" dirty="0">
                <a:solidFill>
                  <a:srgbClr val="FFFFFF"/>
                </a:solidFill>
                <a:latin typeface="Trebuchet MS"/>
                <a:cs typeface="Trebuchet MS"/>
              </a:rPr>
              <a:t> </a:t>
            </a:r>
            <a:r>
              <a:rPr sz="1324" dirty="0">
                <a:solidFill>
                  <a:srgbClr val="FFFFFF"/>
                </a:solidFill>
                <a:latin typeface="Trebuchet MS"/>
                <a:cs typeface="Trebuchet MS"/>
              </a:rPr>
              <a:t>C</a:t>
            </a:r>
            <a:r>
              <a:rPr sz="1324" spc="-9" dirty="0">
                <a:solidFill>
                  <a:srgbClr val="FFFFFF"/>
                </a:solidFill>
                <a:latin typeface="Trebuchet MS"/>
                <a:cs typeface="Trebuchet MS"/>
              </a:rPr>
              <a:t>O</a:t>
            </a:r>
            <a:r>
              <a:rPr sz="1324" spc="53" dirty="0">
                <a:solidFill>
                  <a:srgbClr val="FFFFFF"/>
                </a:solidFill>
                <a:latin typeface="Trebuchet MS"/>
                <a:cs typeface="Trebuchet MS"/>
              </a:rPr>
              <a:t>N</a:t>
            </a:r>
            <a:r>
              <a:rPr sz="1324" spc="-44" dirty="0">
                <a:solidFill>
                  <a:srgbClr val="FFFFFF"/>
                </a:solidFill>
                <a:latin typeface="Trebuchet MS"/>
                <a:cs typeface="Trebuchet MS"/>
              </a:rPr>
              <a:t>T</a:t>
            </a:r>
            <a:r>
              <a:rPr sz="1324" spc="49" dirty="0">
                <a:solidFill>
                  <a:srgbClr val="FFFFFF"/>
                </a:solidFill>
                <a:latin typeface="Trebuchet MS"/>
                <a:cs typeface="Trebuchet MS"/>
              </a:rPr>
              <a:t>I</a:t>
            </a:r>
            <a:r>
              <a:rPr sz="1324" spc="132" dirty="0">
                <a:solidFill>
                  <a:srgbClr val="FFFFFF"/>
                </a:solidFill>
                <a:latin typeface="Trebuchet MS"/>
                <a:cs typeface="Trebuchet MS"/>
              </a:rPr>
              <a:t>N</a:t>
            </a:r>
            <a:r>
              <a:rPr sz="1324" spc="-9" dirty="0">
                <a:solidFill>
                  <a:srgbClr val="FFFFFF"/>
                </a:solidFill>
                <a:latin typeface="Trebuchet MS"/>
                <a:cs typeface="Trebuchet MS"/>
              </a:rPr>
              <a:t>U</a:t>
            </a:r>
            <a:r>
              <a:rPr sz="1324" spc="44" dirty="0">
                <a:solidFill>
                  <a:srgbClr val="FFFFFF"/>
                </a:solidFill>
                <a:latin typeface="Trebuchet MS"/>
                <a:cs typeface="Trebuchet MS"/>
              </a:rPr>
              <a:t>A</a:t>
            </a:r>
            <a:endParaRPr sz="1324">
              <a:latin typeface="Trebuchet MS"/>
              <a:cs typeface="Trebuchet MS"/>
            </a:endParaRP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p:nvPr/>
        </p:nvSpPr>
        <p:spPr>
          <a:xfrm>
            <a:off x="1748118" y="975231"/>
            <a:ext cx="8695765" cy="1224243"/>
          </a:xfrm>
          <a:custGeom>
            <a:avLst/>
            <a:gdLst/>
            <a:ahLst/>
            <a:cxnLst/>
            <a:rect l="l" t="t" r="r" b="b"/>
            <a:pathLst>
              <a:path w="9855200" h="1387475">
                <a:moveTo>
                  <a:pt x="9855198" y="0"/>
                </a:moveTo>
                <a:lnTo>
                  <a:pt x="0" y="0"/>
                </a:lnTo>
                <a:lnTo>
                  <a:pt x="0" y="1387294"/>
                </a:lnTo>
                <a:lnTo>
                  <a:pt x="9855198" y="1387294"/>
                </a:lnTo>
                <a:lnTo>
                  <a:pt x="9855198" y="0"/>
                </a:lnTo>
                <a:close/>
              </a:path>
            </a:pathLst>
          </a:custGeom>
          <a:solidFill>
            <a:srgbClr val="F4F4F4"/>
          </a:solidFill>
        </p:spPr>
        <p:txBody>
          <a:bodyPr wrap="square" lIns="0" tIns="0" rIns="0" bIns="0" rtlCol="0"/>
          <a:lstStyle/>
          <a:p>
            <a:endParaRPr sz="1588"/>
          </a:p>
        </p:txBody>
      </p:sp>
      <p:sp>
        <p:nvSpPr>
          <p:cNvPr id="3" name="object 3"/>
          <p:cNvSpPr txBox="1">
            <a:spLocks noGrp="1"/>
          </p:cNvSpPr>
          <p:nvPr>
            <p:ph type="title"/>
          </p:nvPr>
        </p:nvSpPr>
        <p:spPr>
          <a:xfrm>
            <a:off x="1942322" y="1143744"/>
            <a:ext cx="3502959" cy="643412"/>
          </a:xfrm>
          <a:prstGeom prst="rect">
            <a:avLst/>
          </a:prstGeom>
        </p:spPr>
        <p:txBody>
          <a:bodyPr vert="horz" wrap="square" lIns="0" tIns="11206" rIns="0" bIns="0" rtlCol="0" anchor="ctr">
            <a:spAutoFit/>
          </a:bodyPr>
          <a:lstStyle/>
          <a:p>
            <a:pPr marL="11206" marR="4483">
              <a:lnSpc>
                <a:spcPct val="110000"/>
              </a:lnSpc>
              <a:spcBef>
                <a:spcPts val="88"/>
              </a:spcBef>
            </a:pPr>
            <a:r>
              <a:rPr sz="1941" spc="-22" dirty="0">
                <a:solidFill>
                  <a:srgbClr val="1D1C1D"/>
                </a:solidFill>
                <a:latin typeface="Trebuchet MS"/>
                <a:cs typeface="Trebuchet MS"/>
              </a:rPr>
              <a:t>L</a:t>
            </a:r>
            <a:r>
              <a:rPr sz="1941" spc="-26" dirty="0">
                <a:solidFill>
                  <a:srgbClr val="1D1C1D"/>
                </a:solidFill>
                <a:latin typeface="Trebuchet MS"/>
                <a:cs typeface="Trebuchet MS"/>
              </a:rPr>
              <a:t>o</a:t>
            </a:r>
            <a:r>
              <a:rPr sz="1941" spc="137" dirty="0">
                <a:solidFill>
                  <a:srgbClr val="1D1C1D"/>
                </a:solidFill>
                <a:latin typeface="Trebuchet MS"/>
                <a:cs typeface="Trebuchet MS"/>
              </a:rPr>
              <a:t>s</a:t>
            </a:r>
            <a:r>
              <a:rPr sz="1941" spc="-159" dirty="0">
                <a:solidFill>
                  <a:srgbClr val="1D1C1D"/>
                </a:solidFill>
                <a:latin typeface="Trebuchet MS"/>
                <a:cs typeface="Trebuchet MS"/>
              </a:rPr>
              <a:t> </a:t>
            </a:r>
            <a:r>
              <a:rPr sz="1941" spc="-132" dirty="0">
                <a:solidFill>
                  <a:srgbClr val="1D1C1D"/>
                </a:solidFill>
                <a:latin typeface="Trebuchet MS"/>
                <a:cs typeface="Trebuchet MS"/>
              </a:rPr>
              <a:t>t</a:t>
            </a:r>
            <a:r>
              <a:rPr sz="1941" spc="-93" dirty="0">
                <a:solidFill>
                  <a:srgbClr val="1D1C1D"/>
                </a:solidFill>
                <a:latin typeface="Trebuchet MS"/>
                <a:cs typeface="Trebuchet MS"/>
              </a:rPr>
              <a:t>i</a:t>
            </a:r>
            <a:r>
              <a:rPr sz="1941" spc="9" dirty="0">
                <a:solidFill>
                  <a:srgbClr val="1D1C1D"/>
                </a:solidFill>
                <a:latin typeface="Trebuchet MS"/>
                <a:cs typeface="Trebuchet MS"/>
              </a:rPr>
              <a:t>p</a:t>
            </a:r>
            <a:r>
              <a:rPr sz="1941" dirty="0">
                <a:solidFill>
                  <a:srgbClr val="1D1C1D"/>
                </a:solidFill>
                <a:latin typeface="Trebuchet MS"/>
                <a:cs typeface="Trebuchet MS"/>
              </a:rPr>
              <a:t>o</a:t>
            </a:r>
            <a:r>
              <a:rPr sz="1941" spc="137" dirty="0">
                <a:solidFill>
                  <a:srgbClr val="1D1C1D"/>
                </a:solidFill>
                <a:latin typeface="Trebuchet MS"/>
                <a:cs typeface="Trebuchet MS"/>
              </a:rPr>
              <a:t>s</a:t>
            </a:r>
            <a:r>
              <a:rPr sz="1941" spc="-159" dirty="0">
                <a:solidFill>
                  <a:srgbClr val="1D1C1D"/>
                </a:solidFill>
                <a:latin typeface="Trebuchet MS"/>
                <a:cs typeface="Trebuchet MS"/>
              </a:rPr>
              <a:t> </a:t>
            </a:r>
            <a:r>
              <a:rPr sz="1941" spc="9" dirty="0">
                <a:solidFill>
                  <a:srgbClr val="1D1C1D"/>
                </a:solidFill>
                <a:latin typeface="Trebuchet MS"/>
                <a:cs typeface="Trebuchet MS"/>
              </a:rPr>
              <a:t>d</a:t>
            </a:r>
            <a:r>
              <a:rPr sz="1941" spc="-9" dirty="0">
                <a:solidFill>
                  <a:srgbClr val="1D1C1D"/>
                </a:solidFill>
                <a:latin typeface="Trebuchet MS"/>
                <a:cs typeface="Trebuchet MS"/>
              </a:rPr>
              <a:t>e</a:t>
            </a:r>
            <a:r>
              <a:rPr sz="1941" spc="-154" dirty="0">
                <a:solidFill>
                  <a:srgbClr val="1D1C1D"/>
                </a:solidFill>
                <a:latin typeface="Trebuchet MS"/>
                <a:cs typeface="Trebuchet MS"/>
              </a:rPr>
              <a:t> </a:t>
            </a:r>
            <a:r>
              <a:rPr sz="1941" spc="-93" dirty="0">
                <a:solidFill>
                  <a:srgbClr val="1D1C1D"/>
                </a:solidFill>
                <a:latin typeface="Trebuchet MS"/>
                <a:cs typeface="Trebuchet MS"/>
              </a:rPr>
              <a:t>i</a:t>
            </a:r>
            <a:r>
              <a:rPr sz="1941" spc="4" dirty="0">
                <a:solidFill>
                  <a:srgbClr val="1D1C1D"/>
                </a:solidFill>
                <a:latin typeface="Trebuchet MS"/>
                <a:cs typeface="Trebuchet MS"/>
              </a:rPr>
              <a:t>n</a:t>
            </a:r>
            <a:r>
              <a:rPr sz="1941" spc="-132" dirty="0">
                <a:solidFill>
                  <a:srgbClr val="1D1C1D"/>
                </a:solidFill>
                <a:latin typeface="Trebuchet MS"/>
                <a:cs typeface="Trebuchet MS"/>
              </a:rPr>
              <a:t>t</a:t>
            </a:r>
            <a:r>
              <a:rPr sz="1941" spc="-31" dirty="0">
                <a:solidFill>
                  <a:srgbClr val="1D1C1D"/>
                </a:solidFill>
                <a:latin typeface="Trebuchet MS"/>
                <a:cs typeface="Trebuchet MS"/>
              </a:rPr>
              <a:t>e</a:t>
            </a:r>
            <a:r>
              <a:rPr sz="1941" spc="-93" dirty="0">
                <a:solidFill>
                  <a:srgbClr val="1D1C1D"/>
                </a:solidFill>
                <a:latin typeface="Trebuchet MS"/>
                <a:cs typeface="Trebuchet MS"/>
              </a:rPr>
              <a:t>l</a:t>
            </a:r>
            <a:r>
              <a:rPr sz="1941" spc="-79" dirty="0">
                <a:solidFill>
                  <a:srgbClr val="1D1C1D"/>
                </a:solidFill>
                <a:latin typeface="Trebuchet MS"/>
                <a:cs typeface="Trebuchet MS"/>
              </a:rPr>
              <a:t>i</a:t>
            </a:r>
            <a:r>
              <a:rPr sz="1941" spc="31" dirty="0">
                <a:solidFill>
                  <a:srgbClr val="1D1C1D"/>
                </a:solidFill>
                <a:latin typeface="Trebuchet MS"/>
                <a:cs typeface="Trebuchet MS"/>
              </a:rPr>
              <a:t>g</a:t>
            </a:r>
            <a:r>
              <a:rPr sz="1941" spc="-31" dirty="0">
                <a:solidFill>
                  <a:srgbClr val="1D1C1D"/>
                </a:solidFill>
                <a:latin typeface="Trebuchet MS"/>
                <a:cs typeface="Trebuchet MS"/>
              </a:rPr>
              <a:t>e</a:t>
            </a:r>
            <a:r>
              <a:rPr sz="1941" spc="4" dirty="0">
                <a:solidFill>
                  <a:srgbClr val="1D1C1D"/>
                </a:solidFill>
                <a:latin typeface="Trebuchet MS"/>
                <a:cs typeface="Trebuchet MS"/>
              </a:rPr>
              <a:t>n</a:t>
            </a:r>
            <a:r>
              <a:rPr sz="1941" spc="-26" dirty="0">
                <a:solidFill>
                  <a:srgbClr val="1D1C1D"/>
                </a:solidFill>
                <a:latin typeface="Trebuchet MS"/>
                <a:cs typeface="Trebuchet MS"/>
              </a:rPr>
              <a:t>c</a:t>
            </a:r>
            <a:r>
              <a:rPr sz="1941" spc="-93" dirty="0">
                <a:solidFill>
                  <a:srgbClr val="1D1C1D"/>
                </a:solidFill>
                <a:latin typeface="Trebuchet MS"/>
                <a:cs typeface="Trebuchet MS"/>
              </a:rPr>
              <a:t>i</a:t>
            </a:r>
            <a:r>
              <a:rPr sz="1941" dirty="0">
                <a:solidFill>
                  <a:srgbClr val="1D1C1D"/>
                </a:solidFill>
                <a:latin typeface="Trebuchet MS"/>
                <a:cs typeface="Trebuchet MS"/>
              </a:rPr>
              <a:t>a</a:t>
            </a:r>
            <a:r>
              <a:rPr sz="1941" spc="-159" dirty="0">
                <a:solidFill>
                  <a:srgbClr val="1D1C1D"/>
                </a:solidFill>
                <a:latin typeface="Trebuchet MS"/>
                <a:cs typeface="Trebuchet MS"/>
              </a:rPr>
              <a:t> </a:t>
            </a:r>
            <a:r>
              <a:rPr sz="1941" spc="-26" dirty="0">
                <a:solidFill>
                  <a:srgbClr val="1D1C1D"/>
                </a:solidFill>
                <a:latin typeface="Trebuchet MS"/>
                <a:cs typeface="Trebuchet MS"/>
              </a:rPr>
              <a:t>a</a:t>
            </a:r>
            <a:r>
              <a:rPr sz="1941" spc="-79" dirty="0">
                <a:solidFill>
                  <a:srgbClr val="1D1C1D"/>
                </a:solidFill>
                <a:latin typeface="Trebuchet MS"/>
                <a:cs typeface="Trebuchet MS"/>
              </a:rPr>
              <a:t>r</a:t>
            </a:r>
            <a:r>
              <a:rPr sz="1941" spc="-132" dirty="0">
                <a:solidFill>
                  <a:srgbClr val="1D1C1D"/>
                </a:solidFill>
                <a:latin typeface="Trebuchet MS"/>
                <a:cs typeface="Trebuchet MS"/>
              </a:rPr>
              <a:t>t</a:t>
            </a:r>
            <a:r>
              <a:rPr sz="1941" spc="-93" dirty="0">
                <a:solidFill>
                  <a:srgbClr val="1D1C1D"/>
                </a:solidFill>
                <a:latin typeface="Trebuchet MS"/>
                <a:cs typeface="Trebuchet MS"/>
              </a:rPr>
              <a:t>i</a:t>
            </a:r>
            <a:r>
              <a:rPr sz="1941" spc="-141" dirty="0">
                <a:solidFill>
                  <a:srgbClr val="1D1C1D"/>
                </a:solidFill>
                <a:latin typeface="Trebuchet MS"/>
                <a:cs typeface="Trebuchet MS"/>
              </a:rPr>
              <a:t>f</a:t>
            </a:r>
            <a:r>
              <a:rPr sz="1941" spc="-93" dirty="0">
                <a:solidFill>
                  <a:srgbClr val="1D1C1D"/>
                </a:solidFill>
                <a:latin typeface="Trebuchet MS"/>
                <a:cs typeface="Trebuchet MS"/>
              </a:rPr>
              <a:t>i</a:t>
            </a:r>
            <a:r>
              <a:rPr sz="1941" spc="-26" dirty="0">
                <a:solidFill>
                  <a:srgbClr val="1D1C1D"/>
                </a:solidFill>
                <a:latin typeface="Trebuchet MS"/>
                <a:cs typeface="Trebuchet MS"/>
              </a:rPr>
              <a:t>c</a:t>
            </a:r>
            <a:r>
              <a:rPr sz="1941" spc="-93" dirty="0">
                <a:solidFill>
                  <a:srgbClr val="1D1C1D"/>
                </a:solidFill>
                <a:latin typeface="Trebuchet MS"/>
                <a:cs typeface="Trebuchet MS"/>
              </a:rPr>
              <a:t>i</a:t>
            </a:r>
            <a:r>
              <a:rPr sz="1941" spc="-26" dirty="0">
                <a:solidFill>
                  <a:srgbClr val="1D1C1D"/>
                </a:solidFill>
                <a:latin typeface="Trebuchet MS"/>
                <a:cs typeface="Trebuchet MS"/>
              </a:rPr>
              <a:t>a</a:t>
            </a:r>
            <a:r>
              <a:rPr sz="1941" spc="-62" dirty="0">
                <a:solidFill>
                  <a:srgbClr val="1D1C1D"/>
                </a:solidFill>
                <a:latin typeface="Trebuchet MS"/>
                <a:cs typeface="Trebuchet MS"/>
              </a:rPr>
              <a:t>l  </a:t>
            </a:r>
            <a:r>
              <a:rPr sz="1941" spc="18" dirty="0">
                <a:solidFill>
                  <a:srgbClr val="1D1C1D"/>
                </a:solidFill>
                <a:latin typeface="Trebuchet MS"/>
                <a:cs typeface="Trebuchet MS"/>
              </a:rPr>
              <a:t>m</a:t>
            </a:r>
            <a:r>
              <a:rPr sz="1941" spc="4" dirty="0">
                <a:solidFill>
                  <a:srgbClr val="1D1C1D"/>
                </a:solidFill>
                <a:latin typeface="Trebuchet MS"/>
                <a:cs typeface="Trebuchet MS"/>
              </a:rPr>
              <a:t>á</a:t>
            </a:r>
            <a:r>
              <a:rPr sz="1941" spc="137" dirty="0">
                <a:solidFill>
                  <a:srgbClr val="1D1C1D"/>
                </a:solidFill>
                <a:latin typeface="Trebuchet MS"/>
                <a:cs typeface="Trebuchet MS"/>
              </a:rPr>
              <a:t>s</a:t>
            </a:r>
            <a:r>
              <a:rPr sz="1941" spc="-159" dirty="0">
                <a:solidFill>
                  <a:srgbClr val="1D1C1D"/>
                </a:solidFill>
                <a:latin typeface="Trebuchet MS"/>
                <a:cs typeface="Trebuchet MS"/>
              </a:rPr>
              <a:t> </a:t>
            </a:r>
            <a:r>
              <a:rPr sz="1941" spc="4" dirty="0">
                <a:solidFill>
                  <a:srgbClr val="1D1C1D"/>
                </a:solidFill>
                <a:latin typeface="Trebuchet MS"/>
                <a:cs typeface="Trebuchet MS"/>
              </a:rPr>
              <a:t>u</a:t>
            </a:r>
            <a:r>
              <a:rPr sz="1941" spc="110" dirty="0">
                <a:solidFill>
                  <a:srgbClr val="1D1C1D"/>
                </a:solidFill>
                <a:latin typeface="Trebuchet MS"/>
                <a:cs typeface="Trebuchet MS"/>
              </a:rPr>
              <a:t>s</a:t>
            </a:r>
            <a:r>
              <a:rPr sz="1941" spc="-26" dirty="0">
                <a:solidFill>
                  <a:srgbClr val="1D1C1D"/>
                </a:solidFill>
                <a:latin typeface="Trebuchet MS"/>
                <a:cs typeface="Trebuchet MS"/>
              </a:rPr>
              <a:t>a</a:t>
            </a:r>
            <a:r>
              <a:rPr sz="1941" spc="9" dirty="0">
                <a:solidFill>
                  <a:srgbClr val="1D1C1D"/>
                </a:solidFill>
                <a:latin typeface="Trebuchet MS"/>
                <a:cs typeface="Trebuchet MS"/>
              </a:rPr>
              <a:t>d</a:t>
            </a:r>
            <a:r>
              <a:rPr sz="1941" dirty="0">
                <a:solidFill>
                  <a:srgbClr val="1D1C1D"/>
                </a:solidFill>
                <a:latin typeface="Trebuchet MS"/>
                <a:cs typeface="Trebuchet MS"/>
              </a:rPr>
              <a:t>o</a:t>
            </a:r>
            <a:r>
              <a:rPr sz="1941" spc="137" dirty="0">
                <a:solidFill>
                  <a:srgbClr val="1D1C1D"/>
                </a:solidFill>
                <a:latin typeface="Trebuchet MS"/>
                <a:cs typeface="Trebuchet MS"/>
              </a:rPr>
              <a:t>s</a:t>
            </a:r>
            <a:r>
              <a:rPr sz="1941" spc="-159" dirty="0">
                <a:solidFill>
                  <a:srgbClr val="1D1C1D"/>
                </a:solidFill>
                <a:latin typeface="Trebuchet MS"/>
                <a:cs typeface="Trebuchet MS"/>
              </a:rPr>
              <a:t> </a:t>
            </a:r>
            <a:r>
              <a:rPr sz="1941" spc="-31" dirty="0">
                <a:solidFill>
                  <a:srgbClr val="1D1C1D"/>
                </a:solidFill>
                <a:latin typeface="Trebuchet MS"/>
                <a:cs typeface="Trebuchet MS"/>
              </a:rPr>
              <a:t>e</a:t>
            </a:r>
            <a:r>
              <a:rPr sz="1941" spc="31" dirty="0">
                <a:solidFill>
                  <a:srgbClr val="1D1C1D"/>
                </a:solidFill>
                <a:latin typeface="Trebuchet MS"/>
                <a:cs typeface="Trebuchet MS"/>
              </a:rPr>
              <a:t>n</a:t>
            </a:r>
            <a:r>
              <a:rPr sz="1941" spc="-159" dirty="0">
                <a:solidFill>
                  <a:srgbClr val="1D1C1D"/>
                </a:solidFill>
                <a:latin typeface="Trebuchet MS"/>
                <a:cs typeface="Trebuchet MS"/>
              </a:rPr>
              <a:t> </a:t>
            </a:r>
            <a:r>
              <a:rPr sz="1941" spc="-75" dirty="0">
                <a:solidFill>
                  <a:srgbClr val="1D1C1D"/>
                </a:solidFill>
                <a:latin typeface="Trebuchet MS"/>
                <a:cs typeface="Trebuchet MS"/>
              </a:rPr>
              <a:t>l</a:t>
            </a:r>
            <a:r>
              <a:rPr sz="1941" dirty="0">
                <a:solidFill>
                  <a:srgbClr val="1D1C1D"/>
                </a:solidFill>
                <a:latin typeface="Trebuchet MS"/>
                <a:cs typeface="Trebuchet MS"/>
              </a:rPr>
              <a:t>o</a:t>
            </a:r>
            <a:r>
              <a:rPr sz="1941" spc="137" dirty="0">
                <a:solidFill>
                  <a:srgbClr val="1D1C1D"/>
                </a:solidFill>
                <a:latin typeface="Trebuchet MS"/>
                <a:cs typeface="Trebuchet MS"/>
              </a:rPr>
              <a:t>s</a:t>
            </a:r>
            <a:r>
              <a:rPr sz="1941" spc="-159" dirty="0">
                <a:solidFill>
                  <a:srgbClr val="1D1C1D"/>
                </a:solidFill>
                <a:latin typeface="Trebuchet MS"/>
                <a:cs typeface="Trebuchet MS"/>
              </a:rPr>
              <a:t> </a:t>
            </a:r>
            <a:r>
              <a:rPr sz="1941" spc="4" dirty="0">
                <a:solidFill>
                  <a:srgbClr val="1D1C1D"/>
                </a:solidFill>
                <a:latin typeface="Trebuchet MS"/>
                <a:cs typeface="Trebuchet MS"/>
              </a:rPr>
              <a:t>n</a:t>
            </a:r>
            <a:r>
              <a:rPr sz="1941" spc="-31" dirty="0">
                <a:solidFill>
                  <a:srgbClr val="1D1C1D"/>
                </a:solidFill>
                <a:latin typeface="Trebuchet MS"/>
                <a:cs typeface="Trebuchet MS"/>
              </a:rPr>
              <a:t>e</a:t>
            </a:r>
            <a:r>
              <a:rPr sz="1941" spc="31" dirty="0">
                <a:solidFill>
                  <a:srgbClr val="1D1C1D"/>
                </a:solidFill>
                <a:latin typeface="Trebuchet MS"/>
                <a:cs typeface="Trebuchet MS"/>
              </a:rPr>
              <a:t>g</a:t>
            </a:r>
            <a:r>
              <a:rPr sz="1941" dirty="0">
                <a:solidFill>
                  <a:srgbClr val="1D1C1D"/>
                </a:solidFill>
                <a:latin typeface="Trebuchet MS"/>
                <a:cs typeface="Trebuchet MS"/>
              </a:rPr>
              <a:t>o</a:t>
            </a:r>
            <a:r>
              <a:rPr sz="1941" spc="-26" dirty="0">
                <a:solidFill>
                  <a:srgbClr val="1D1C1D"/>
                </a:solidFill>
                <a:latin typeface="Trebuchet MS"/>
                <a:cs typeface="Trebuchet MS"/>
              </a:rPr>
              <a:t>c</a:t>
            </a:r>
            <a:r>
              <a:rPr sz="1941" spc="-93" dirty="0">
                <a:solidFill>
                  <a:srgbClr val="1D1C1D"/>
                </a:solidFill>
                <a:latin typeface="Trebuchet MS"/>
                <a:cs typeface="Trebuchet MS"/>
              </a:rPr>
              <a:t>i</a:t>
            </a:r>
            <a:r>
              <a:rPr sz="1941" dirty="0">
                <a:solidFill>
                  <a:srgbClr val="1D1C1D"/>
                </a:solidFill>
                <a:latin typeface="Trebuchet MS"/>
                <a:cs typeface="Trebuchet MS"/>
              </a:rPr>
              <a:t>o</a:t>
            </a:r>
            <a:r>
              <a:rPr sz="1941" spc="137" dirty="0">
                <a:solidFill>
                  <a:srgbClr val="1D1C1D"/>
                </a:solidFill>
                <a:latin typeface="Trebuchet MS"/>
                <a:cs typeface="Trebuchet MS"/>
              </a:rPr>
              <a:t>s</a:t>
            </a:r>
            <a:endParaRPr sz="1941">
              <a:latin typeface="Trebuchet MS"/>
              <a:cs typeface="Trebuchet MS"/>
            </a:endParaRPr>
          </a:p>
        </p:txBody>
      </p:sp>
      <p:sp>
        <p:nvSpPr>
          <p:cNvPr id="4" name="object 4"/>
          <p:cNvSpPr/>
          <p:nvPr/>
        </p:nvSpPr>
        <p:spPr>
          <a:xfrm>
            <a:off x="2087172" y="3217749"/>
            <a:ext cx="417419" cy="418540"/>
          </a:xfrm>
          <a:custGeom>
            <a:avLst/>
            <a:gdLst/>
            <a:ahLst/>
            <a:cxnLst/>
            <a:rect l="l" t="t" r="r" b="b"/>
            <a:pathLst>
              <a:path w="473075" h="474345">
                <a:moveTo>
                  <a:pt x="59431" y="354777"/>
                </a:moveTo>
                <a:lnTo>
                  <a:pt x="36322" y="359461"/>
                </a:lnTo>
                <a:lnTo>
                  <a:pt x="17429" y="372226"/>
                </a:lnTo>
                <a:lnTo>
                  <a:pt x="4678" y="391141"/>
                </a:lnTo>
                <a:lnTo>
                  <a:pt x="0" y="414276"/>
                </a:lnTo>
                <a:lnTo>
                  <a:pt x="4678" y="437420"/>
                </a:lnTo>
                <a:lnTo>
                  <a:pt x="17429" y="456340"/>
                </a:lnTo>
                <a:lnTo>
                  <a:pt x="36322" y="469107"/>
                </a:lnTo>
                <a:lnTo>
                  <a:pt x="59431" y="473791"/>
                </a:lnTo>
                <a:lnTo>
                  <a:pt x="82546" y="469107"/>
                </a:lnTo>
                <a:lnTo>
                  <a:pt x="92061" y="462677"/>
                </a:lnTo>
                <a:lnTo>
                  <a:pt x="59431" y="462677"/>
                </a:lnTo>
                <a:lnTo>
                  <a:pt x="40633" y="458869"/>
                </a:lnTo>
                <a:lnTo>
                  <a:pt x="25264" y="448488"/>
                </a:lnTo>
                <a:lnTo>
                  <a:pt x="14891" y="433102"/>
                </a:lnTo>
                <a:lnTo>
                  <a:pt x="11085" y="414276"/>
                </a:lnTo>
                <a:lnTo>
                  <a:pt x="14891" y="395460"/>
                </a:lnTo>
                <a:lnTo>
                  <a:pt x="25264" y="380078"/>
                </a:lnTo>
                <a:lnTo>
                  <a:pt x="40633" y="369699"/>
                </a:lnTo>
                <a:lnTo>
                  <a:pt x="59431" y="365890"/>
                </a:lnTo>
                <a:lnTo>
                  <a:pt x="93608" y="365890"/>
                </a:lnTo>
                <a:lnTo>
                  <a:pt x="89100" y="362743"/>
                </a:lnTo>
                <a:lnTo>
                  <a:pt x="79926" y="358428"/>
                </a:lnTo>
                <a:lnTo>
                  <a:pt x="69981" y="355717"/>
                </a:lnTo>
                <a:lnTo>
                  <a:pt x="59431" y="354777"/>
                </a:lnTo>
                <a:close/>
              </a:path>
              <a:path w="473075" h="474345">
                <a:moveTo>
                  <a:pt x="293446" y="354777"/>
                </a:moveTo>
                <a:lnTo>
                  <a:pt x="179541" y="354777"/>
                </a:lnTo>
                <a:lnTo>
                  <a:pt x="177062" y="357273"/>
                </a:lnTo>
                <a:lnTo>
                  <a:pt x="177062" y="471294"/>
                </a:lnTo>
                <a:lnTo>
                  <a:pt x="179541" y="473791"/>
                </a:lnTo>
                <a:lnTo>
                  <a:pt x="293446" y="473791"/>
                </a:lnTo>
                <a:lnTo>
                  <a:pt x="295925" y="471294"/>
                </a:lnTo>
                <a:lnTo>
                  <a:pt x="295925" y="462677"/>
                </a:lnTo>
                <a:lnTo>
                  <a:pt x="188147" y="462677"/>
                </a:lnTo>
                <a:lnTo>
                  <a:pt x="188147" y="365875"/>
                </a:lnTo>
                <a:lnTo>
                  <a:pt x="295925" y="365875"/>
                </a:lnTo>
                <a:lnTo>
                  <a:pt x="295925" y="357273"/>
                </a:lnTo>
                <a:lnTo>
                  <a:pt x="293446" y="354777"/>
                </a:lnTo>
                <a:close/>
              </a:path>
              <a:path w="473075" h="474345">
                <a:moveTo>
                  <a:pt x="93608" y="365890"/>
                </a:moveTo>
                <a:lnTo>
                  <a:pt x="59431" y="365890"/>
                </a:lnTo>
                <a:lnTo>
                  <a:pt x="78235" y="369699"/>
                </a:lnTo>
                <a:lnTo>
                  <a:pt x="93604" y="380078"/>
                </a:lnTo>
                <a:lnTo>
                  <a:pt x="103973" y="395460"/>
                </a:lnTo>
                <a:lnTo>
                  <a:pt x="107777" y="414276"/>
                </a:lnTo>
                <a:lnTo>
                  <a:pt x="103973" y="433102"/>
                </a:lnTo>
                <a:lnTo>
                  <a:pt x="93604" y="448488"/>
                </a:lnTo>
                <a:lnTo>
                  <a:pt x="78235" y="458869"/>
                </a:lnTo>
                <a:lnTo>
                  <a:pt x="59431" y="462677"/>
                </a:lnTo>
                <a:lnTo>
                  <a:pt x="92061" y="462677"/>
                </a:lnTo>
                <a:lnTo>
                  <a:pt x="101439" y="456340"/>
                </a:lnTo>
                <a:lnTo>
                  <a:pt x="114186" y="437420"/>
                </a:lnTo>
                <a:lnTo>
                  <a:pt x="118862" y="414276"/>
                </a:lnTo>
                <a:lnTo>
                  <a:pt x="117925" y="403723"/>
                </a:lnTo>
                <a:lnTo>
                  <a:pt x="115223" y="393771"/>
                </a:lnTo>
                <a:lnTo>
                  <a:pt x="110918" y="384588"/>
                </a:lnTo>
                <a:lnTo>
                  <a:pt x="105175" y="376341"/>
                </a:lnTo>
                <a:lnTo>
                  <a:pt x="113010" y="368495"/>
                </a:lnTo>
                <a:lnTo>
                  <a:pt x="97338" y="368495"/>
                </a:lnTo>
                <a:lnTo>
                  <a:pt x="93608" y="365890"/>
                </a:lnTo>
                <a:close/>
              </a:path>
              <a:path w="473075" h="474345">
                <a:moveTo>
                  <a:pt x="295925" y="365875"/>
                </a:moveTo>
                <a:lnTo>
                  <a:pt x="284839" y="365875"/>
                </a:lnTo>
                <a:lnTo>
                  <a:pt x="284839" y="462677"/>
                </a:lnTo>
                <a:lnTo>
                  <a:pt x="295925" y="462677"/>
                </a:lnTo>
                <a:lnTo>
                  <a:pt x="295925" y="435255"/>
                </a:lnTo>
                <a:lnTo>
                  <a:pt x="351969" y="435255"/>
                </a:lnTo>
                <a:lnTo>
                  <a:pt x="378073" y="429965"/>
                </a:lnTo>
                <a:lnTo>
                  <a:pt x="386692" y="424141"/>
                </a:lnTo>
                <a:lnTo>
                  <a:pt x="295925" y="424141"/>
                </a:lnTo>
                <a:lnTo>
                  <a:pt x="295925" y="365875"/>
                </a:lnTo>
                <a:close/>
              </a:path>
              <a:path w="473075" h="474345">
                <a:moveTo>
                  <a:pt x="419098" y="296525"/>
                </a:moveTo>
                <a:lnTo>
                  <a:pt x="408013" y="296525"/>
                </a:lnTo>
                <a:lnTo>
                  <a:pt x="407919" y="368495"/>
                </a:lnTo>
                <a:lnTo>
                  <a:pt x="403601" y="389858"/>
                </a:lnTo>
                <a:lnTo>
                  <a:pt x="391579" y="407694"/>
                </a:lnTo>
                <a:lnTo>
                  <a:pt x="373762" y="419727"/>
                </a:lnTo>
                <a:lnTo>
                  <a:pt x="351969" y="424141"/>
                </a:lnTo>
                <a:lnTo>
                  <a:pt x="386692" y="424141"/>
                </a:lnTo>
                <a:lnTo>
                  <a:pt x="399414" y="415546"/>
                </a:lnTo>
                <a:lnTo>
                  <a:pt x="413814" y="394176"/>
                </a:lnTo>
                <a:lnTo>
                  <a:pt x="419005" y="368495"/>
                </a:lnTo>
                <a:lnTo>
                  <a:pt x="419098" y="296525"/>
                </a:lnTo>
                <a:close/>
              </a:path>
              <a:path w="473075" h="474345">
                <a:moveTo>
                  <a:pt x="64974" y="119260"/>
                </a:moveTo>
                <a:lnTo>
                  <a:pt x="53888" y="119260"/>
                </a:lnTo>
                <a:lnTo>
                  <a:pt x="53888" y="175353"/>
                </a:lnTo>
                <a:lnTo>
                  <a:pt x="59172" y="201496"/>
                </a:lnTo>
                <a:lnTo>
                  <a:pt x="73573" y="222866"/>
                </a:lnTo>
                <a:lnTo>
                  <a:pt x="94914" y="237286"/>
                </a:lnTo>
                <a:lnTo>
                  <a:pt x="121018" y="242576"/>
                </a:lnTo>
                <a:lnTo>
                  <a:pt x="177324" y="242576"/>
                </a:lnTo>
                <a:lnTo>
                  <a:pt x="178858" y="251538"/>
                </a:lnTo>
                <a:lnTo>
                  <a:pt x="181681" y="259994"/>
                </a:lnTo>
                <a:lnTo>
                  <a:pt x="185681" y="267837"/>
                </a:lnTo>
                <a:lnTo>
                  <a:pt x="190750" y="274961"/>
                </a:lnTo>
                <a:lnTo>
                  <a:pt x="97338" y="368495"/>
                </a:lnTo>
                <a:lnTo>
                  <a:pt x="113010" y="368495"/>
                </a:lnTo>
                <a:lnTo>
                  <a:pt x="198586" y="282807"/>
                </a:lnTo>
                <a:lnTo>
                  <a:pt x="223636" y="282807"/>
                </a:lnTo>
                <a:lnTo>
                  <a:pt x="217695" y="281603"/>
                </a:lnTo>
                <a:lnTo>
                  <a:pt x="202326" y="271223"/>
                </a:lnTo>
                <a:lnTo>
                  <a:pt x="191954" y="255837"/>
                </a:lnTo>
                <a:lnTo>
                  <a:pt x="188147" y="237011"/>
                </a:lnTo>
                <a:lnTo>
                  <a:pt x="189270" y="231462"/>
                </a:lnTo>
                <a:lnTo>
                  <a:pt x="121018" y="231462"/>
                </a:lnTo>
                <a:lnTo>
                  <a:pt x="99224" y="227048"/>
                </a:lnTo>
                <a:lnTo>
                  <a:pt x="81408" y="215015"/>
                </a:lnTo>
                <a:lnTo>
                  <a:pt x="69385" y="197179"/>
                </a:lnTo>
                <a:lnTo>
                  <a:pt x="64974" y="175353"/>
                </a:lnTo>
                <a:lnTo>
                  <a:pt x="64974" y="119260"/>
                </a:lnTo>
                <a:close/>
              </a:path>
              <a:path w="473075" h="474345">
                <a:moveTo>
                  <a:pt x="223636" y="282807"/>
                </a:moveTo>
                <a:lnTo>
                  <a:pt x="198586" y="282807"/>
                </a:lnTo>
                <a:lnTo>
                  <a:pt x="205705" y="287890"/>
                </a:lnTo>
                <a:lnTo>
                  <a:pt x="213544" y="291900"/>
                </a:lnTo>
                <a:lnTo>
                  <a:pt x="221996" y="294727"/>
                </a:lnTo>
                <a:lnTo>
                  <a:pt x="230950" y="296264"/>
                </a:lnTo>
                <a:lnTo>
                  <a:pt x="230950" y="354777"/>
                </a:lnTo>
                <a:lnTo>
                  <a:pt x="242036" y="354777"/>
                </a:lnTo>
                <a:lnTo>
                  <a:pt x="242036" y="296264"/>
                </a:lnTo>
                <a:lnTo>
                  <a:pt x="262010" y="290754"/>
                </a:lnTo>
                <a:lnTo>
                  <a:pt x="269551" y="285412"/>
                </a:lnTo>
                <a:lnTo>
                  <a:pt x="236493" y="285412"/>
                </a:lnTo>
                <a:lnTo>
                  <a:pt x="223636" y="282807"/>
                </a:lnTo>
                <a:close/>
              </a:path>
              <a:path w="473075" h="474345">
                <a:moveTo>
                  <a:pt x="365210" y="242576"/>
                </a:moveTo>
                <a:lnTo>
                  <a:pt x="354124" y="242576"/>
                </a:lnTo>
                <a:lnTo>
                  <a:pt x="354124" y="294029"/>
                </a:lnTo>
                <a:lnTo>
                  <a:pt x="356603" y="296525"/>
                </a:lnTo>
                <a:lnTo>
                  <a:pt x="470508" y="296525"/>
                </a:lnTo>
                <a:lnTo>
                  <a:pt x="472987" y="294029"/>
                </a:lnTo>
                <a:lnTo>
                  <a:pt x="472987" y="285412"/>
                </a:lnTo>
                <a:lnTo>
                  <a:pt x="365210" y="285412"/>
                </a:lnTo>
                <a:lnTo>
                  <a:pt x="365210" y="242576"/>
                </a:lnTo>
                <a:close/>
              </a:path>
              <a:path w="473075" h="474345">
                <a:moveTo>
                  <a:pt x="269407" y="188625"/>
                </a:moveTo>
                <a:lnTo>
                  <a:pt x="236493" y="188625"/>
                </a:lnTo>
                <a:lnTo>
                  <a:pt x="255297" y="192433"/>
                </a:lnTo>
                <a:lnTo>
                  <a:pt x="270666" y="202812"/>
                </a:lnTo>
                <a:lnTo>
                  <a:pt x="281035" y="218194"/>
                </a:lnTo>
                <a:lnTo>
                  <a:pt x="284839" y="237011"/>
                </a:lnTo>
                <a:lnTo>
                  <a:pt x="281035" y="255837"/>
                </a:lnTo>
                <a:lnTo>
                  <a:pt x="270666" y="271223"/>
                </a:lnTo>
                <a:lnTo>
                  <a:pt x="255297" y="281603"/>
                </a:lnTo>
                <a:lnTo>
                  <a:pt x="236493" y="285412"/>
                </a:lnTo>
                <a:lnTo>
                  <a:pt x="269551" y="285412"/>
                </a:lnTo>
                <a:lnTo>
                  <a:pt x="278497" y="279073"/>
                </a:lnTo>
                <a:lnTo>
                  <a:pt x="290161" y="262566"/>
                </a:lnTo>
                <a:lnTo>
                  <a:pt x="295663" y="242576"/>
                </a:lnTo>
                <a:lnTo>
                  <a:pt x="365210" y="242576"/>
                </a:lnTo>
                <a:lnTo>
                  <a:pt x="365210" y="231462"/>
                </a:lnTo>
                <a:lnTo>
                  <a:pt x="295663" y="231462"/>
                </a:lnTo>
                <a:lnTo>
                  <a:pt x="289581" y="210287"/>
                </a:lnTo>
                <a:lnTo>
                  <a:pt x="276615" y="193157"/>
                </a:lnTo>
                <a:lnTo>
                  <a:pt x="269407" y="188625"/>
                </a:lnTo>
                <a:close/>
              </a:path>
              <a:path w="473075" h="474345">
                <a:moveTo>
                  <a:pt x="472987" y="188610"/>
                </a:moveTo>
                <a:lnTo>
                  <a:pt x="461901" y="188610"/>
                </a:lnTo>
                <a:lnTo>
                  <a:pt x="461901" y="285412"/>
                </a:lnTo>
                <a:lnTo>
                  <a:pt x="472987" y="285412"/>
                </a:lnTo>
                <a:lnTo>
                  <a:pt x="472987" y="188610"/>
                </a:lnTo>
                <a:close/>
              </a:path>
              <a:path w="473075" h="474345">
                <a:moveTo>
                  <a:pt x="236493" y="177511"/>
                </a:moveTo>
                <a:lnTo>
                  <a:pt x="214606" y="181692"/>
                </a:lnTo>
                <a:lnTo>
                  <a:pt x="196371" y="193157"/>
                </a:lnTo>
                <a:lnTo>
                  <a:pt x="183406" y="210287"/>
                </a:lnTo>
                <a:lnTo>
                  <a:pt x="177324" y="231462"/>
                </a:lnTo>
                <a:lnTo>
                  <a:pt x="189270" y="231462"/>
                </a:lnTo>
                <a:lnTo>
                  <a:pt x="191954" y="218194"/>
                </a:lnTo>
                <a:lnTo>
                  <a:pt x="202326" y="202812"/>
                </a:lnTo>
                <a:lnTo>
                  <a:pt x="217695" y="192433"/>
                </a:lnTo>
                <a:lnTo>
                  <a:pt x="236493" y="188625"/>
                </a:lnTo>
                <a:lnTo>
                  <a:pt x="269407" y="188625"/>
                </a:lnTo>
                <a:lnTo>
                  <a:pt x="258381" y="181692"/>
                </a:lnTo>
                <a:lnTo>
                  <a:pt x="236493" y="177511"/>
                </a:lnTo>
                <a:close/>
              </a:path>
              <a:path w="473075" h="474345">
                <a:moveTo>
                  <a:pt x="470508" y="177511"/>
                </a:moveTo>
                <a:lnTo>
                  <a:pt x="356603" y="177511"/>
                </a:lnTo>
                <a:lnTo>
                  <a:pt x="354124" y="180009"/>
                </a:lnTo>
                <a:lnTo>
                  <a:pt x="354124" y="231462"/>
                </a:lnTo>
                <a:lnTo>
                  <a:pt x="365210" y="231462"/>
                </a:lnTo>
                <a:lnTo>
                  <a:pt x="365210" y="188610"/>
                </a:lnTo>
                <a:lnTo>
                  <a:pt x="472987" y="188610"/>
                </a:lnTo>
                <a:lnTo>
                  <a:pt x="472987" y="180009"/>
                </a:lnTo>
                <a:lnTo>
                  <a:pt x="470508" y="177511"/>
                </a:lnTo>
                <a:close/>
              </a:path>
              <a:path w="473075" h="474345">
                <a:moveTo>
                  <a:pt x="413556" y="246"/>
                </a:moveTo>
                <a:lnTo>
                  <a:pt x="390447" y="4930"/>
                </a:lnTo>
                <a:lnTo>
                  <a:pt x="371553" y="17695"/>
                </a:lnTo>
                <a:lnTo>
                  <a:pt x="358803" y="36610"/>
                </a:lnTo>
                <a:lnTo>
                  <a:pt x="354124" y="59745"/>
                </a:lnTo>
                <a:lnTo>
                  <a:pt x="358301" y="81667"/>
                </a:lnTo>
                <a:lnTo>
                  <a:pt x="369752" y="99927"/>
                </a:lnTo>
                <a:lnTo>
                  <a:pt x="386862" y="112909"/>
                </a:lnTo>
                <a:lnTo>
                  <a:pt x="408013" y="118999"/>
                </a:lnTo>
                <a:lnTo>
                  <a:pt x="408013" y="177511"/>
                </a:lnTo>
                <a:lnTo>
                  <a:pt x="419098" y="177511"/>
                </a:lnTo>
                <a:lnTo>
                  <a:pt x="419098" y="118999"/>
                </a:lnTo>
                <a:lnTo>
                  <a:pt x="440250" y="112909"/>
                </a:lnTo>
                <a:lnTo>
                  <a:pt x="446525" y="108148"/>
                </a:lnTo>
                <a:lnTo>
                  <a:pt x="413556" y="108148"/>
                </a:lnTo>
                <a:lnTo>
                  <a:pt x="394758" y="104339"/>
                </a:lnTo>
                <a:lnTo>
                  <a:pt x="379388" y="93958"/>
                </a:lnTo>
                <a:lnTo>
                  <a:pt x="369016" y="78571"/>
                </a:lnTo>
                <a:lnTo>
                  <a:pt x="365210" y="59745"/>
                </a:lnTo>
                <a:lnTo>
                  <a:pt x="369016" y="40929"/>
                </a:lnTo>
                <a:lnTo>
                  <a:pt x="379388" y="25547"/>
                </a:lnTo>
                <a:lnTo>
                  <a:pt x="394758" y="15168"/>
                </a:lnTo>
                <a:lnTo>
                  <a:pt x="413556" y="11360"/>
                </a:lnTo>
                <a:lnTo>
                  <a:pt x="446187" y="11360"/>
                </a:lnTo>
                <a:lnTo>
                  <a:pt x="436671" y="4930"/>
                </a:lnTo>
                <a:lnTo>
                  <a:pt x="413556" y="246"/>
                </a:lnTo>
                <a:close/>
              </a:path>
              <a:path w="473075" h="474345">
                <a:moveTo>
                  <a:pt x="211243" y="65311"/>
                </a:moveTo>
                <a:lnTo>
                  <a:pt x="200157" y="65311"/>
                </a:lnTo>
                <a:lnTo>
                  <a:pt x="200157" y="115700"/>
                </a:lnTo>
                <a:lnTo>
                  <a:pt x="201219" y="117534"/>
                </a:lnTo>
                <a:lnTo>
                  <a:pt x="204699" y="119508"/>
                </a:lnTo>
                <a:lnTo>
                  <a:pt x="206808" y="119493"/>
                </a:lnTo>
                <a:lnTo>
                  <a:pt x="233094" y="103985"/>
                </a:lnTo>
                <a:lnTo>
                  <a:pt x="211243" y="103985"/>
                </a:lnTo>
                <a:lnTo>
                  <a:pt x="211243" y="65311"/>
                </a:lnTo>
                <a:close/>
              </a:path>
              <a:path w="473075" h="474345">
                <a:moveTo>
                  <a:pt x="116383" y="246"/>
                </a:moveTo>
                <a:lnTo>
                  <a:pt x="2478" y="246"/>
                </a:lnTo>
                <a:lnTo>
                  <a:pt x="0" y="2744"/>
                </a:lnTo>
                <a:lnTo>
                  <a:pt x="0" y="116763"/>
                </a:lnTo>
                <a:lnTo>
                  <a:pt x="2478" y="119260"/>
                </a:lnTo>
                <a:lnTo>
                  <a:pt x="116383" y="119260"/>
                </a:lnTo>
                <a:lnTo>
                  <a:pt x="118862" y="116763"/>
                </a:lnTo>
                <a:lnTo>
                  <a:pt x="118862" y="108148"/>
                </a:lnTo>
                <a:lnTo>
                  <a:pt x="11085" y="108148"/>
                </a:lnTo>
                <a:lnTo>
                  <a:pt x="11085" y="11344"/>
                </a:lnTo>
                <a:lnTo>
                  <a:pt x="118862" y="11344"/>
                </a:lnTo>
                <a:lnTo>
                  <a:pt x="118862" y="2744"/>
                </a:lnTo>
                <a:lnTo>
                  <a:pt x="116383" y="246"/>
                </a:lnTo>
                <a:close/>
              </a:path>
              <a:path w="473075" h="474345">
                <a:moveTo>
                  <a:pt x="118862" y="11344"/>
                </a:moveTo>
                <a:lnTo>
                  <a:pt x="107777" y="11344"/>
                </a:lnTo>
                <a:lnTo>
                  <a:pt x="107777" y="108148"/>
                </a:lnTo>
                <a:lnTo>
                  <a:pt x="118862" y="108148"/>
                </a:lnTo>
                <a:lnTo>
                  <a:pt x="118862" y="65311"/>
                </a:lnTo>
                <a:lnTo>
                  <a:pt x="211243" y="65311"/>
                </a:lnTo>
                <a:lnTo>
                  <a:pt x="211243" y="54197"/>
                </a:lnTo>
                <a:lnTo>
                  <a:pt x="118862" y="54197"/>
                </a:lnTo>
                <a:lnTo>
                  <a:pt x="118862" y="11344"/>
                </a:lnTo>
                <a:close/>
              </a:path>
              <a:path w="473075" h="474345">
                <a:moveTo>
                  <a:pt x="446187" y="11360"/>
                </a:moveTo>
                <a:lnTo>
                  <a:pt x="413556" y="11360"/>
                </a:lnTo>
                <a:lnTo>
                  <a:pt x="432360" y="15168"/>
                </a:lnTo>
                <a:lnTo>
                  <a:pt x="447729" y="25547"/>
                </a:lnTo>
                <a:lnTo>
                  <a:pt x="458097" y="40929"/>
                </a:lnTo>
                <a:lnTo>
                  <a:pt x="461901" y="59745"/>
                </a:lnTo>
                <a:lnTo>
                  <a:pt x="458097" y="78571"/>
                </a:lnTo>
                <a:lnTo>
                  <a:pt x="447729" y="93958"/>
                </a:lnTo>
                <a:lnTo>
                  <a:pt x="432360" y="104339"/>
                </a:lnTo>
                <a:lnTo>
                  <a:pt x="413556" y="108148"/>
                </a:lnTo>
                <a:lnTo>
                  <a:pt x="446525" y="108148"/>
                </a:lnTo>
                <a:lnTo>
                  <a:pt x="457359" y="99927"/>
                </a:lnTo>
                <a:lnTo>
                  <a:pt x="468811" y="81667"/>
                </a:lnTo>
                <a:lnTo>
                  <a:pt x="472987" y="59745"/>
                </a:lnTo>
                <a:lnTo>
                  <a:pt x="468310" y="36610"/>
                </a:lnTo>
                <a:lnTo>
                  <a:pt x="455564" y="17695"/>
                </a:lnTo>
                <a:lnTo>
                  <a:pt x="446187" y="11360"/>
                </a:lnTo>
                <a:close/>
              </a:path>
              <a:path w="473075" h="474345">
                <a:moveTo>
                  <a:pt x="233426" y="15415"/>
                </a:moveTo>
                <a:lnTo>
                  <a:pt x="211243" y="15415"/>
                </a:lnTo>
                <a:lnTo>
                  <a:pt x="287087" y="59253"/>
                </a:lnTo>
                <a:lnTo>
                  <a:pt x="211243" y="103985"/>
                </a:lnTo>
                <a:lnTo>
                  <a:pt x="233094" y="103985"/>
                </a:lnTo>
                <a:lnTo>
                  <a:pt x="302591" y="62983"/>
                </a:lnTo>
                <a:lnTo>
                  <a:pt x="303623" y="61149"/>
                </a:lnTo>
                <a:lnTo>
                  <a:pt x="303623" y="57203"/>
                </a:lnTo>
                <a:lnTo>
                  <a:pt x="302561" y="55384"/>
                </a:lnTo>
                <a:lnTo>
                  <a:pt x="233426" y="15415"/>
                </a:lnTo>
                <a:close/>
              </a:path>
              <a:path w="473075" h="474345">
                <a:moveTo>
                  <a:pt x="206762" y="0"/>
                </a:moveTo>
                <a:lnTo>
                  <a:pt x="204637" y="0"/>
                </a:lnTo>
                <a:lnTo>
                  <a:pt x="201219" y="1988"/>
                </a:lnTo>
                <a:lnTo>
                  <a:pt x="200157" y="3822"/>
                </a:lnTo>
                <a:lnTo>
                  <a:pt x="200157" y="54197"/>
                </a:lnTo>
                <a:lnTo>
                  <a:pt x="211243" y="54197"/>
                </a:lnTo>
                <a:lnTo>
                  <a:pt x="211243" y="15415"/>
                </a:lnTo>
                <a:lnTo>
                  <a:pt x="233426" y="15415"/>
                </a:lnTo>
                <a:lnTo>
                  <a:pt x="206762" y="0"/>
                </a:lnTo>
                <a:close/>
              </a:path>
            </a:pathLst>
          </a:custGeom>
          <a:solidFill>
            <a:srgbClr val="0F62FE"/>
          </a:solidFill>
        </p:spPr>
        <p:txBody>
          <a:bodyPr wrap="square" lIns="0" tIns="0" rIns="0" bIns="0" rtlCol="0"/>
          <a:lstStyle/>
          <a:p>
            <a:endParaRPr sz="1588"/>
          </a:p>
        </p:txBody>
      </p:sp>
      <p:sp>
        <p:nvSpPr>
          <p:cNvPr id="5" name="object 5"/>
          <p:cNvSpPr txBox="1"/>
          <p:nvPr/>
        </p:nvSpPr>
        <p:spPr>
          <a:xfrm>
            <a:off x="2068971" y="3787896"/>
            <a:ext cx="737347" cy="1049055"/>
          </a:xfrm>
          <a:prstGeom prst="rect">
            <a:avLst/>
          </a:prstGeom>
        </p:spPr>
        <p:txBody>
          <a:bodyPr vert="horz" wrap="square" lIns="0" tIns="13447" rIns="0" bIns="0" rtlCol="0">
            <a:spAutoFit/>
          </a:bodyPr>
          <a:lstStyle/>
          <a:p>
            <a:pPr marL="11206" marR="4483">
              <a:lnSpc>
                <a:spcPct val="98500"/>
              </a:lnSpc>
              <a:spcBef>
                <a:spcPts val="106"/>
              </a:spcBef>
            </a:pPr>
            <a:r>
              <a:rPr sz="971" spc="-4" dirty="0">
                <a:latin typeface="Tahoma"/>
                <a:cs typeface="Tahoma"/>
              </a:rPr>
              <a:t>Aprendizaje </a:t>
            </a:r>
            <a:r>
              <a:rPr sz="971" dirty="0">
                <a:latin typeface="Tahoma"/>
                <a:cs typeface="Tahoma"/>
              </a:rPr>
              <a:t> </a:t>
            </a:r>
            <a:r>
              <a:rPr sz="971" spc="-4" dirty="0">
                <a:latin typeface="Tahoma"/>
                <a:cs typeface="Tahoma"/>
              </a:rPr>
              <a:t>automático </a:t>
            </a:r>
            <a:r>
              <a:rPr sz="971" dirty="0">
                <a:latin typeface="Tahoma"/>
                <a:cs typeface="Tahoma"/>
              </a:rPr>
              <a:t> </a:t>
            </a:r>
            <a:r>
              <a:rPr sz="971" spc="-4" dirty="0">
                <a:latin typeface="Tahoma"/>
                <a:cs typeface="Tahoma"/>
              </a:rPr>
              <a:t>(Machine </a:t>
            </a:r>
            <a:r>
              <a:rPr sz="971" dirty="0">
                <a:latin typeface="Tahoma"/>
                <a:cs typeface="Tahoma"/>
              </a:rPr>
              <a:t> </a:t>
            </a:r>
            <a:r>
              <a:rPr sz="971" spc="-18" dirty="0">
                <a:latin typeface="Tahoma"/>
                <a:cs typeface="Tahoma"/>
              </a:rPr>
              <a:t>Learning) </a:t>
            </a:r>
            <a:r>
              <a:rPr sz="971" spc="-13" dirty="0">
                <a:latin typeface="Tahoma"/>
                <a:cs typeface="Tahoma"/>
              </a:rPr>
              <a:t> </a:t>
            </a:r>
            <a:r>
              <a:rPr sz="971" spc="-18" dirty="0">
                <a:latin typeface="Tahoma"/>
                <a:cs typeface="Tahoma"/>
              </a:rPr>
              <a:t>De</a:t>
            </a:r>
            <a:r>
              <a:rPr sz="971" spc="13" dirty="0">
                <a:latin typeface="Tahoma"/>
                <a:cs typeface="Tahoma"/>
              </a:rPr>
              <a:t>s</a:t>
            </a:r>
            <a:r>
              <a:rPr sz="971" spc="-13" dirty="0">
                <a:latin typeface="Tahoma"/>
                <a:cs typeface="Tahoma"/>
              </a:rPr>
              <a:t>a</a:t>
            </a:r>
            <a:r>
              <a:rPr sz="971" spc="-9" dirty="0">
                <a:latin typeface="Tahoma"/>
                <a:cs typeface="Tahoma"/>
              </a:rPr>
              <a:t>rro</a:t>
            </a:r>
            <a:r>
              <a:rPr sz="971" spc="22" dirty="0">
                <a:latin typeface="Tahoma"/>
                <a:cs typeface="Tahoma"/>
              </a:rPr>
              <a:t>ll</a:t>
            </a:r>
            <a:r>
              <a:rPr sz="971" spc="4" dirty="0">
                <a:latin typeface="Tahoma"/>
                <a:cs typeface="Tahoma"/>
              </a:rPr>
              <a:t>o</a:t>
            </a:r>
            <a:r>
              <a:rPr sz="971" spc="-88" dirty="0">
                <a:latin typeface="Tahoma"/>
                <a:cs typeface="Tahoma"/>
              </a:rPr>
              <a:t> </a:t>
            </a:r>
            <a:r>
              <a:rPr sz="971" spc="4" dirty="0">
                <a:latin typeface="Tahoma"/>
                <a:cs typeface="Tahoma"/>
              </a:rPr>
              <a:t>d</a:t>
            </a:r>
            <a:r>
              <a:rPr sz="971" spc="9" dirty="0">
                <a:latin typeface="Tahoma"/>
                <a:cs typeface="Tahoma"/>
              </a:rPr>
              <a:t>e  a</a:t>
            </a:r>
            <a:r>
              <a:rPr sz="971" dirty="0">
                <a:latin typeface="Tahoma"/>
                <a:cs typeface="Tahoma"/>
              </a:rPr>
              <a:t>l</a:t>
            </a:r>
            <a:r>
              <a:rPr sz="971" spc="-44" dirty="0">
                <a:latin typeface="Tahoma"/>
                <a:cs typeface="Tahoma"/>
              </a:rPr>
              <a:t>g</a:t>
            </a:r>
            <a:r>
              <a:rPr sz="971" spc="-9" dirty="0">
                <a:latin typeface="Tahoma"/>
                <a:cs typeface="Tahoma"/>
              </a:rPr>
              <a:t>or</a:t>
            </a:r>
            <a:r>
              <a:rPr sz="971" dirty="0">
                <a:latin typeface="Tahoma"/>
                <a:cs typeface="Tahoma"/>
              </a:rPr>
              <a:t>i</a:t>
            </a:r>
            <a:r>
              <a:rPr sz="971" spc="-9" dirty="0">
                <a:latin typeface="Tahoma"/>
                <a:cs typeface="Tahoma"/>
              </a:rPr>
              <a:t>t</a:t>
            </a:r>
            <a:r>
              <a:rPr sz="971" spc="9" dirty="0">
                <a:latin typeface="Tahoma"/>
                <a:cs typeface="Tahoma"/>
              </a:rPr>
              <a:t>m</a:t>
            </a:r>
            <a:r>
              <a:rPr sz="971" spc="-9" dirty="0">
                <a:latin typeface="Tahoma"/>
                <a:cs typeface="Tahoma"/>
              </a:rPr>
              <a:t>o</a:t>
            </a:r>
            <a:r>
              <a:rPr sz="971" spc="26" dirty="0">
                <a:latin typeface="Tahoma"/>
                <a:cs typeface="Tahoma"/>
              </a:rPr>
              <a:t>s</a:t>
            </a:r>
            <a:r>
              <a:rPr sz="971" spc="-93" dirty="0">
                <a:latin typeface="Tahoma"/>
                <a:cs typeface="Tahoma"/>
              </a:rPr>
              <a:t> </a:t>
            </a:r>
            <a:r>
              <a:rPr sz="971" spc="-18" dirty="0">
                <a:latin typeface="Tahoma"/>
                <a:cs typeface="Tahoma"/>
              </a:rPr>
              <a:t>y  </a:t>
            </a:r>
            <a:r>
              <a:rPr sz="971" spc="9" dirty="0">
                <a:latin typeface="Tahoma"/>
                <a:cs typeface="Tahoma"/>
              </a:rPr>
              <a:t>modelos</a:t>
            </a:r>
            <a:endParaRPr sz="971">
              <a:latin typeface="Tahoma"/>
              <a:cs typeface="Tahoma"/>
            </a:endParaRPr>
          </a:p>
        </p:txBody>
      </p:sp>
      <p:pic>
        <p:nvPicPr>
          <p:cNvPr id="6" name="object 6"/>
          <p:cNvPicPr/>
          <p:nvPr/>
        </p:nvPicPr>
        <p:blipFill>
          <a:blip r:embed="rId4" cstate="print"/>
          <a:stretch>
            <a:fillRect/>
          </a:stretch>
        </p:blipFill>
        <p:spPr>
          <a:xfrm>
            <a:off x="5120639" y="3177539"/>
            <a:ext cx="510988" cy="513678"/>
          </a:xfrm>
          <a:prstGeom prst="rect">
            <a:avLst/>
          </a:prstGeom>
        </p:spPr>
      </p:pic>
      <p:sp>
        <p:nvSpPr>
          <p:cNvPr id="7" name="object 7"/>
          <p:cNvSpPr txBox="1"/>
          <p:nvPr/>
        </p:nvSpPr>
        <p:spPr>
          <a:xfrm>
            <a:off x="3071745" y="3798823"/>
            <a:ext cx="827554" cy="1282652"/>
          </a:xfrm>
          <a:prstGeom prst="rect">
            <a:avLst/>
          </a:prstGeom>
        </p:spPr>
        <p:txBody>
          <a:bodyPr vert="horz" wrap="square" lIns="0" tIns="6724" rIns="0" bIns="0" rtlCol="0">
            <a:spAutoFit/>
          </a:bodyPr>
          <a:lstStyle/>
          <a:p>
            <a:pPr marL="11206" marR="4483">
              <a:lnSpc>
                <a:spcPct val="108300"/>
              </a:lnSpc>
              <a:spcBef>
                <a:spcPts val="53"/>
              </a:spcBef>
            </a:pPr>
            <a:r>
              <a:rPr sz="971" spc="13" dirty="0">
                <a:latin typeface="Tahoma"/>
                <a:cs typeface="Tahoma"/>
              </a:rPr>
              <a:t>Pr</a:t>
            </a:r>
            <a:r>
              <a:rPr sz="971" spc="-9" dirty="0">
                <a:latin typeface="Tahoma"/>
                <a:cs typeface="Tahoma"/>
              </a:rPr>
              <a:t>o</a:t>
            </a:r>
            <a:r>
              <a:rPr sz="971" spc="22" dirty="0">
                <a:latin typeface="Tahoma"/>
                <a:cs typeface="Tahoma"/>
              </a:rPr>
              <a:t>c</a:t>
            </a:r>
            <a:r>
              <a:rPr sz="971" spc="-4" dirty="0">
                <a:latin typeface="Tahoma"/>
                <a:cs typeface="Tahoma"/>
              </a:rPr>
              <a:t>e</a:t>
            </a:r>
            <a:r>
              <a:rPr sz="971" spc="13" dirty="0">
                <a:latin typeface="Tahoma"/>
                <a:cs typeface="Tahoma"/>
              </a:rPr>
              <a:t>s</a:t>
            </a:r>
            <a:r>
              <a:rPr sz="971" spc="-13" dirty="0">
                <a:latin typeface="Tahoma"/>
                <a:cs typeface="Tahoma"/>
              </a:rPr>
              <a:t>a</a:t>
            </a:r>
            <a:r>
              <a:rPr sz="971" spc="9" dirty="0">
                <a:latin typeface="Tahoma"/>
                <a:cs typeface="Tahoma"/>
              </a:rPr>
              <a:t>m</a:t>
            </a:r>
            <a:r>
              <a:rPr sz="971" dirty="0">
                <a:latin typeface="Tahoma"/>
                <a:cs typeface="Tahoma"/>
              </a:rPr>
              <a:t>i</a:t>
            </a:r>
            <a:r>
              <a:rPr sz="971" spc="-4" dirty="0">
                <a:latin typeface="Tahoma"/>
                <a:cs typeface="Tahoma"/>
              </a:rPr>
              <a:t>e</a:t>
            </a:r>
            <a:r>
              <a:rPr sz="971" spc="-9" dirty="0">
                <a:latin typeface="Tahoma"/>
                <a:cs typeface="Tahoma"/>
              </a:rPr>
              <a:t>n</a:t>
            </a:r>
            <a:r>
              <a:rPr sz="971" spc="-4" dirty="0">
                <a:latin typeface="Tahoma"/>
                <a:cs typeface="Tahoma"/>
              </a:rPr>
              <a:t>t</a:t>
            </a:r>
            <a:r>
              <a:rPr sz="971" spc="4" dirty="0">
                <a:latin typeface="Tahoma"/>
                <a:cs typeface="Tahoma"/>
              </a:rPr>
              <a:t>o  d</a:t>
            </a:r>
            <a:r>
              <a:rPr sz="971" spc="18" dirty="0">
                <a:latin typeface="Tahoma"/>
                <a:cs typeface="Tahoma"/>
              </a:rPr>
              <a:t>e</a:t>
            </a:r>
            <a:r>
              <a:rPr sz="971" spc="-97" dirty="0">
                <a:latin typeface="Tahoma"/>
                <a:cs typeface="Tahoma"/>
              </a:rPr>
              <a:t> </a:t>
            </a:r>
            <a:r>
              <a:rPr sz="971" spc="-22" dirty="0">
                <a:latin typeface="Tahoma"/>
                <a:cs typeface="Tahoma"/>
              </a:rPr>
              <a:t>L</a:t>
            </a:r>
            <a:r>
              <a:rPr sz="971" spc="-4" dirty="0">
                <a:latin typeface="Tahoma"/>
                <a:cs typeface="Tahoma"/>
              </a:rPr>
              <a:t>e</a:t>
            </a:r>
            <a:r>
              <a:rPr sz="971" spc="-9" dirty="0">
                <a:latin typeface="Tahoma"/>
                <a:cs typeface="Tahoma"/>
              </a:rPr>
              <a:t>n</a:t>
            </a:r>
            <a:r>
              <a:rPr sz="971" spc="-44" dirty="0">
                <a:latin typeface="Tahoma"/>
                <a:cs typeface="Tahoma"/>
              </a:rPr>
              <a:t>g</a:t>
            </a:r>
            <a:r>
              <a:rPr sz="971" spc="-9" dirty="0">
                <a:latin typeface="Tahoma"/>
                <a:cs typeface="Tahoma"/>
              </a:rPr>
              <a:t>u</a:t>
            </a:r>
            <a:r>
              <a:rPr sz="971" spc="-13" dirty="0">
                <a:latin typeface="Tahoma"/>
                <a:cs typeface="Tahoma"/>
              </a:rPr>
              <a:t>a</a:t>
            </a:r>
            <a:r>
              <a:rPr sz="971" spc="-26" dirty="0">
                <a:latin typeface="Tahoma"/>
                <a:cs typeface="Tahoma"/>
              </a:rPr>
              <a:t>je  </a:t>
            </a:r>
            <a:r>
              <a:rPr sz="971" spc="-4" dirty="0">
                <a:latin typeface="Tahoma"/>
                <a:cs typeface="Tahoma"/>
              </a:rPr>
              <a:t>natural</a:t>
            </a:r>
            <a:r>
              <a:rPr sz="971" dirty="0">
                <a:latin typeface="Tahoma"/>
                <a:cs typeface="Tahoma"/>
              </a:rPr>
              <a:t> </a:t>
            </a:r>
            <a:r>
              <a:rPr sz="971" spc="-18" dirty="0">
                <a:latin typeface="Tahoma"/>
                <a:cs typeface="Tahoma"/>
              </a:rPr>
              <a:t>(NPL) </a:t>
            </a:r>
            <a:r>
              <a:rPr sz="971" spc="-13" dirty="0">
                <a:latin typeface="Tahoma"/>
                <a:cs typeface="Tahoma"/>
              </a:rPr>
              <a:t> </a:t>
            </a:r>
            <a:r>
              <a:rPr sz="971" spc="-4" dirty="0">
                <a:latin typeface="Tahoma"/>
                <a:cs typeface="Tahoma"/>
              </a:rPr>
              <a:t>pa</a:t>
            </a:r>
            <a:r>
              <a:rPr sz="971" spc="-9" dirty="0">
                <a:latin typeface="Tahoma"/>
                <a:cs typeface="Tahoma"/>
              </a:rPr>
              <a:t>r</a:t>
            </a:r>
            <a:r>
              <a:rPr sz="971" dirty="0">
                <a:latin typeface="Tahoma"/>
                <a:cs typeface="Tahoma"/>
              </a:rPr>
              <a:t>a</a:t>
            </a:r>
            <a:r>
              <a:rPr sz="971" spc="-93" dirty="0">
                <a:latin typeface="Tahoma"/>
                <a:cs typeface="Tahoma"/>
              </a:rPr>
              <a:t> </a:t>
            </a:r>
            <a:r>
              <a:rPr sz="971" spc="4" dirty="0">
                <a:latin typeface="Tahoma"/>
                <a:cs typeface="Tahoma"/>
              </a:rPr>
              <a:t>ch</a:t>
            </a:r>
            <a:r>
              <a:rPr sz="971" spc="-13" dirty="0">
                <a:latin typeface="Tahoma"/>
                <a:cs typeface="Tahoma"/>
              </a:rPr>
              <a:t>a</a:t>
            </a:r>
            <a:r>
              <a:rPr sz="971" spc="-4" dirty="0">
                <a:latin typeface="Tahoma"/>
                <a:cs typeface="Tahoma"/>
              </a:rPr>
              <a:t>t</a:t>
            </a:r>
            <a:r>
              <a:rPr sz="971" spc="4" dirty="0">
                <a:latin typeface="Tahoma"/>
                <a:cs typeface="Tahoma"/>
              </a:rPr>
              <a:t>b</a:t>
            </a:r>
            <a:r>
              <a:rPr sz="971" spc="-9" dirty="0">
                <a:latin typeface="Tahoma"/>
                <a:cs typeface="Tahoma"/>
              </a:rPr>
              <a:t>o</a:t>
            </a:r>
            <a:r>
              <a:rPr sz="971" spc="-4" dirty="0">
                <a:latin typeface="Tahoma"/>
                <a:cs typeface="Tahoma"/>
              </a:rPr>
              <a:t>t</a:t>
            </a:r>
            <a:r>
              <a:rPr sz="971" spc="13" dirty="0">
                <a:latin typeface="Tahoma"/>
                <a:cs typeface="Tahoma"/>
              </a:rPr>
              <a:t>s</a:t>
            </a:r>
            <a:r>
              <a:rPr sz="971" spc="-44" dirty="0">
                <a:latin typeface="Tahoma"/>
                <a:cs typeface="Tahoma"/>
              </a:rPr>
              <a:t>,  </a:t>
            </a:r>
            <a:r>
              <a:rPr sz="971" dirty="0">
                <a:latin typeface="Tahoma"/>
                <a:cs typeface="Tahoma"/>
              </a:rPr>
              <a:t>asistentes </a:t>
            </a:r>
            <a:r>
              <a:rPr sz="971" spc="4" dirty="0">
                <a:latin typeface="Tahoma"/>
                <a:cs typeface="Tahoma"/>
              </a:rPr>
              <a:t> </a:t>
            </a:r>
            <a:r>
              <a:rPr sz="971" spc="-9" dirty="0">
                <a:latin typeface="Tahoma"/>
                <a:cs typeface="Tahoma"/>
              </a:rPr>
              <a:t>virtuales, </a:t>
            </a:r>
            <a:r>
              <a:rPr sz="971" spc="-4" dirty="0">
                <a:latin typeface="Tahoma"/>
                <a:cs typeface="Tahoma"/>
              </a:rPr>
              <a:t> </a:t>
            </a:r>
            <a:r>
              <a:rPr sz="971" spc="-13" dirty="0">
                <a:latin typeface="Tahoma"/>
                <a:cs typeface="Tahoma"/>
              </a:rPr>
              <a:t>aná</a:t>
            </a:r>
            <a:r>
              <a:rPr sz="971" spc="22" dirty="0">
                <a:latin typeface="Tahoma"/>
                <a:cs typeface="Tahoma"/>
              </a:rPr>
              <a:t>l</a:t>
            </a:r>
            <a:r>
              <a:rPr sz="971" dirty="0">
                <a:latin typeface="Tahoma"/>
                <a:cs typeface="Tahoma"/>
              </a:rPr>
              <a:t>i</a:t>
            </a:r>
            <a:r>
              <a:rPr sz="971" spc="13" dirty="0">
                <a:latin typeface="Tahoma"/>
                <a:cs typeface="Tahoma"/>
              </a:rPr>
              <a:t>s</a:t>
            </a:r>
            <a:r>
              <a:rPr sz="971" dirty="0">
                <a:latin typeface="Tahoma"/>
                <a:cs typeface="Tahoma"/>
              </a:rPr>
              <a:t>i</a:t>
            </a:r>
            <a:r>
              <a:rPr sz="971" spc="26" dirty="0">
                <a:latin typeface="Tahoma"/>
                <a:cs typeface="Tahoma"/>
              </a:rPr>
              <a:t>s</a:t>
            </a:r>
            <a:r>
              <a:rPr sz="971" spc="-93" dirty="0">
                <a:latin typeface="Tahoma"/>
                <a:cs typeface="Tahoma"/>
              </a:rPr>
              <a:t> </a:t>
            </a:r>
            <a:r>
              <a:rPr sz="971" spc="4" dirty="0">
                <a:latin typeface="Tahoma"/>
                <a:cs typeface="Tahoma"/>
              </a:rPr>
              <a:t>d</a:t>
            </a:r>
            <a:r>
              <a:rPr sz="971" spc="9" dirty="0">
                <a:latin typeface="Tahoma"/>
                <a:cs typeface="Tahoma"/>
              </a:rPr>
              <a:t>e  </a:t>
            </a:r>
            <a:r>
              <a:rPr sz="971" dirty="0">
                <a:latin typeface="Tahoma"/>
                <a:cs typeface="Tahoma"/>
              </a:rPr>
              <a:t>sentimiento</a:t>
            </a:r>
            <a:endParaRPr sz="971">
              <a:latin typeface="Tahoma"/>
              <a:cs typeface="Tahoma"/>
            </a:endParaRPr>
          </a:p>
        </p:txBody>
      </p:sp>
      <p:pic>
        <p:nvPicPr>
          <p:cNvPr id="8" name="object 8"/>
          <p:cNvPicPr/>
          <p:nvPr/>
        </p:nvPicPr>
        <p:blipFill>
          <a:blip r:embed="rId5" cstate="print"/>
          <a:stretch>
            <a:fillRect/>
          </a:stretch>
        </p:blipFill>
        <p:spPr>
          <a:xfrm>
            <a:off x="4052943" y="3212502"/>
            <a:ext cx="435684" cy="438374"/>
          </a:xfrm>
          <a:prstGeom prst="rect">
            <a:avLst/>
          </a:prstGeom>
        </p:spPr>
      </p:pic>
      <p:sp>
        <p:nvSpPr>
          <p:cNvPr id="9" name="object 9"/>
          <p:cNvSpPr txBox="1"/>
          <p:nvPr/>
        </p:nvSpPr>
        <p:spPr>
          <a:xfrm>
            <a:off x="4043478" y="3790754"/>
            <a:ext cx="840441" cy="1131713"/>
          </a:xfrm>
          <a:prstGeom prst="rect">
            <a:avLst/>
          </a:prstGeom>
        </p:spPr>
        <p:txBody>
          <a:bodyPr vert="horz" wrap="square" lIns="0" tIns="6724" rIns="0" bIns="0" rtlCol="0">
            <a:spAutoFit/>
          </a:bodyPr>
          <a:lstStyle/>
          <a:p>
            <a:pPr marL="11206" marR="4483">
              <a:lnSpc>
                <a:spcPct val="108500"/>
              </a:lnSpc>
              <a:spcBef>
                <a:spcPts val="53"/>
              </a:spcBef>
            </a:pPr>
            <a:r>
              <a:rPr sz="971" dirty="0">
                <a:latin typeface="Tahoma"/>
                <a:cs typeface="Tahoma"/>
              </a:rPr>
              <a:t>I</a:t>
            </a:r>
            <a:r>
              <a:rPr sz="971" spc="22" dirty="0">
                <a:latin typeface="Tahoma"/>
                <a:cs typeface="Tahoma"/>
              </a:rPr>
              <a:t>A</a:t>
            </a:r>
            <a:r>
              <a:rPr sz="971" spc="-93" dirty="0">
                <a:latin typeface="Tahoma"/>
                <a:cs typeface="Tahoma"/>
              </a:rPr>
              <a:t> </a:t>
            </a:r>
            <a:r>
              <a:rPr sz="971" spc="4" dirty="0">
                <a:latin typeface="Tahoma"/>
                <a:cs typeface="Tahoma"/>
              </a:rPr>
              <a:t>G</a:t>
            </a:r>
            <a:r>
              <a:rPr sz="971" spc="-4" dirty="0">
                <a:latin typeface="Tahoma"/>
                <a:cs typeface="Tahoma"/>
              </a:rPr>
              <a:t>e</a:t>
            </a:r>
            <a:r>
              <a:rPr sz="971" spc="-9" dirty="0">
                <a:latin typeface="Tahoma"/>
                <a:cs typeface="Tahoma"/>
              </a:rPr>
              <a:t>n</a:t>
            </a:r>
            <a:r>
              <a:rPr sz="971" spc="-4" dirty="0">
                <a:latin typeface="Tahoma"/>
                <a:cs typeface="Tahoma"/>
              </a:rPr>
              <a:t>e</a:t>
            </a:r>
            <a:r>
              <a:rPr sz="971" spc="-9" dirty="0">
                <a:latin typeface="Tahoma"/>
                <a:cs typeface="Tahoma"/>
              </a:rPr>
              <a:t>r</a:t>
            </a:r>
            <a:r>
              <a:rPr sz="971" spc="-13" dirty="0">
                <a:latin typeface="Tahoma"/>
                <a:cs typeface="Tahoma"/>
              </a:rPr>
              <a:t>a</a:t>
            </a:r>
            <a:r>
              <a:rPr sz="971" spc="-4" dirty="0">
                <a:latin typeface="Tahoma"/>
                <a:cs typeface="Tahoma"/>
              </a:rPr>
              <a:t>t</a:t>
            </a:r>
            <a:r>
              <a:rPr sz="971" spc="-18" dirty="0">
                <a:latin typeface="Tahoma"/>
                <a:cs typeface="Tahoma"/>
              </a:rPr>
              <a:t>iva  </a:t>
            </a:r>
            <a:r>
              <a:rPr sz="971" dirty="0">
                <a:latin typeface="Tahoma"/>
                <a:cs typeface="Tahoma"/>
              </a:rPr>
              <a:t>mo</a:t>
            </a:r>
            <a:r>
              <a:rPr sz="971" spc="4" dirty="0">
                <a:latin typeface="Tahoma"/>
                <a:cs typeface="Tahoma"/>
              </a:rPr>
              <a:t>d</a:t>
            </a:r>
            <a:r>
              <a:rPr sz="971" spc="-4" dirty="0">
                <a:latin typeface="Tahoma"/>
                <a:cs typeface="Tahoma"/>
              </a:rPr>
              <a:t>e</a:t>
            </a:r>
            <a:r>
              <a:rPr sz="971" spc="22" dirty="0">
                <a:latin typeface="Tahoma"/>
                <a:cs typeface="Tahoma"/>
              </a:rPr>
              <a:t>l</a:t>
            </a:r>
            <a:r>
              <a:rPr sz="971" spc="4" dirty="0">
                <a:latin typeface="Tahoma"/>
                <a:cs typeface="Tahoma"/>
              </a:rPr>
              <a:t>o</a:t>
            </a:r>
            <a:r>
              <a:rPr sz="971" spc="-88" dirty="0">
                <a:latin typeface="Tahoma"/>
                <a:cs typeface="Tahoma"/>
              </a:rPr>
              <a:t> </a:t>
            </a:r>
            <a:r>
              <a:rPr sz="971" spc="4" dirty="0">
                <a:latin typeface="Tahoma"/>
                <a:cs typeface="Tahoma"/>
              </a:rPr>
              <a:t>d</a:t>
            </a:r>
            <a:r>
              <a:rPr sz="971" spc="9" dirty="0">
                <a:latin typeface="Tahoma"/>
                <a:cs typeface="Tahoma"/>
              </a:rPr>
              <a:t>e  </a:t>
            </a:r>
            <a:r>
              <a:rPr sz="971" spc="4" dirty="0">
                <a:latin typeface="Tahoma"/>
                <a:cs typeface="Tahoma"/>
              </a:rPr>
              <a:t>l</a:t>
            </a:r>
            <a:r>
              <a:rPr sz="971" spc="18" dirty="0">
                <a:latin typeface="Tahoma"/>
                <a:cs typeface="Tahoma"/>
              </a:rPr>
              <a:t>e</a:t>
            </a:r>
            <a:r>
              <a:rPr sz="971" spc="-9" dirty="0">
                <a:latin typeface="Tahoma"/>
                <a:cs typeface="Tahoma"/>
              </a:rPr>
              <a:t>n</a:t>
            </a:r>
            <a:r>
              <a:rPr sz="971" spc="-44" dirty="0">
                <a:latin typeface="Tahoma"/>
                <a:cs typeface="Tahoma"/>
              </a:rPr>
              <a:t>g</a:t>
            </a:r>
            <a:r>
              <a:rPr sz="971" spc="-9" dirty="0">
                <a:latin typeface="Tahoma"/>
                <a:cs typeface="Tahoma"/>
              </a:rPr>
              <a:t>u</a:t>
            </a:r>
            <a:r>
              <a:rPr sz="971" spc="-13" dirty="0">
                <a:latin typeface="Tahoma"/>
                <a:cs typeface="Tahoma"/>
              </a:rPr>
              <a:t>a</a:t>
            </a:r>
            <a:r>
              <a:rPr sz="971" spc="-53" dirty="0">
                <a:latin typeface="Tahoma"/>
                <a:cs typeface="Tahoma"/>
              </a:rPr>
              <a:t>j</a:t>
            </a:r>
            <a:r>
              <a:rPr sz="971" spc="13" dirty="0">
                <a:latin typeface="Tahoma"/>
                <a:cs typeface="Tahoma"/>
              </a:rPr>
              <a:t>e</a:t>
            </a:r>
            <a:r>
              <a:rPr sz="971" spc="-97" dirty="0">
                <a:latin typeface="Tahoma"/>
                <a:cs typeface="Tahoma"/>
              </a:rPr>
              <a:t> </a:t>
            </a:r>
            <a:r>
              <a:rPr sz="971" spc="22" dirty="0">
                <a:latin typeface="Tahoma"/>
                <a:cs typeface="Tahoma"/>
              </a:rPr>
              <a:t>c</a:t>
            </a:r>
            <a:r>
              <a:rPr sz="971" spc="-9" dirty="0">
                <a:latin typeface="Tahoma"/>
                <a:cs typeface="Tahoma"/>
              </a:rPr>
              <a:t>o</a:t>
            </a:r>
            <a:r>
              <a:rPr sz="971" dirty="0">
                <a:latin typeface="Tahoma"/>
                <a:cs typeface="Tahoma"/>
              </a:rPr>
              <a:t>n  </a:t>
            </a:r>
            <a:r>
              <a:rPr sz="971" spc="4" dirty="0">
                <a:latin typeface="Tahoma"/>
                <a:cs typeface="Tahoma"/>
              </a:rPr>
              <a:t>cap</a:t>
            </a:r>
            <a:r>
              <a:rPr sz="971" spc="-13" dirty="0">
                <a:latin typeface="Tahoma"/>
                <a:cs typeface="Tahoma"/>
              </a:rPr>
              <a:t>a</a:t>
            </a:r>
            <a:r>
              <a:rPr sz="971" spc="22" dirty="0">
                <a:latin typeface="Tahoma"/>
                <a:cs typeface="Tahoma"/>
              </a:rPr>
              <a:t>c</a:t>
            </a:r>
            <a:r>
              <a:rPr sz="971" dirty="0">
                <a:latin typeface="Tahoma"/>
                <a:cs typeface="Tahoma"/>
              </a:rPr>
              <a:t>i</a:t>
            </a:r>
            <a:r>
              <a:rPr sz="971" spc="4" dirty="0">
                <a:latin typeface="Tahoma"/>
                <a:cs typeface="Tahoma"/>
              </a:rPr>
              <a:t>d</a:t>
            </a:r>
            <a:r>
              <a:rPr sz="971" spc="-13" dirty="0">
                <a:latin typeface="Tahoma"/>
                <a:cs typeface="Tahoma"/>
              </a:rPr>
              <a:t>a</a:t>
            </a:r>
            <a:r>
              <a:rPr sz="971" spc="18" dirty="0">
                <a:latin typeface="Tahoma"/>
                <a:cs typeface="Tahoma"/>
              </a:rPr>
              <a:t>d</a:t>
            </a:r>
            <a:r>
              <a:rPr sz="971" spc="-88" dirty="0">
                <a:latin typeface="Tahoma"/>
                <a:cs typeface="Tahoma"/>
              </a:rPr>
              <a:t> </a:t>
            </a:r>
            <a:r>
              <a:rPr sz="971" spc="4" dirty="0">
                <a:latin typeface="Tahoma"/>
                <a:cs typeface="Tahoma"/>
              </a:rPr>
              <a:t>p</a:t>
            </a:r>
            <a:r>
              <a:rPr sz="971" spc="-13" dirty="0">
                <a:latin typeface="Tahoma"/>
                <a:cs typeface="Tahoma"/>
              </a:rPr>
              <a:t>a</a:t>
            </a:r>
            <a:r>
              <a:rPr sz="971" spc="-9" dirty="0">
                <a:latin typeface="Tahoma"/>
                <a:cs typeface="Tahoma"/>
              </a:rPr>
              <a:t>r</a:t>
            </a:r>
            <a:r>
              <a:rPr sz="971" dirty="0">
                <a:latin typeface="Tahoma"/>
                <a:cs typeface="Tahoma"/>
              </a:rPr>
              <a:t>a  </a:t>
            </a:r>
            <a:r>
              <a:rPr sz="971" spc="-22" dirty="0">
                <a:latin typeface="Tahoma"/>
                <a:cs typeface="Tahoma"/>
              </a:rPr>
              <a:t>ge</a:t>
            </a:r>
            <a:r>
              <a:rPr sz="971" spc="-9" dirty="0">
                <a:latin typeface="Tahoma"/>
                <a:cs typeface="Tahoma"/>
              </a:rPr>
              <a:t>n</a:t>
            </a:r>
            <a:r>
              <a:rPr sz="971" spc="-4" dirty="0">
                <a:latin typeface="Tahoma"/>
                <a:cs typeface="Tahoma"/>
              </a:rPr>
              <a:t>e</a:t>
            </a:r>
            <a:r>
              <a:rPr sz="971" spc="-9" dirty="0">
                <a:latin typeface="Tahoma"/>
                <a:cs typeface="Tahoma"/>
              </a:rPr>
              <a:t>r</a:t>
            </a:r>
            <a:r>
              <a:rPr sz="971" spc="-13" dirty="0">
                <a:latin typeface="Tahoma"/>
                <a:cs typeface="Tahoma"/>
              </a:rPr>
              <a:t>a</a:t>
            </a:r>
            <a:r>
              <a:rPr sz="971" spc="-4" dirty="0">
                <a:latin typeface="Tahoma"/>
                <a:cs typeface="Tahoma"/>
              </a:rPr>
              <a:t>r</a:t>
            </a:r>
            <a:r>
              <a:rPr sz="971" spc="-79" dirty="0">
                <a:latin typeface="Tahoma"/>
                <a:cs typeface="Tahoma"/>
              </a:rPr>
              <a:t> </a:t>
            </a:r>
            <a:r>
              <a:rPr sz="971" spc="-9" dirty="0">
                <a:latin typeface="Tahoma"/>
                <a:cs typeface="Tahoma"/>
              </a:rPr>
              <a:t>t</a:t>
            </a:r>
            <a:r>
              <a:rPr sz="971" spc="-4" dirty="0">
                <a:latin typeface="Tahoma"/>
                <a:cs typeface="Tahoma"/>
              </a:rPr>
              <a:t>e</a:t>
            </a:r>
            <a:r>
              <a:rPr sz="971" spc="-22" dirty="0">
                <a:latin typeface="Tahoma"/>
                <a:cs typeface="Tahoma"/>
              </a:rPr>
              <a:t>x</a:t>
            </a:r>
            <a:r>
              <a:rPr sz="971" spc="-9" dirty="0">
                <a:latin typeface="Tahoma"/>
                <a:cs typeface="Tahoma"/>
              </a:rPr>
              <a:t>t</a:t>
            </a:r>
            <a:r>
              <a:rPr sz="971" spc="4" dirty="0">
                <a:latin typeface="Tahoma"/>
                <a:cs typeface="Tahoma"/>
              </a:rPr>
              <a:t>o  </a:t>
            </a:r>
            <a:r>
              <a:rPr sz="971" spc="9" dirty="0">
                <a:latin typeface="Tahoma"/>
                <a:cs typeface="Tahoma"/>
              </a:rPr>
              <a:t>c</a:t>
            </a:r>
            <a:r>
              <a:rPr sz="971" spc="4" dirty="0">
                <a:latin typeface="Tahoma"/>
                <a:cs typeface="Tahoma"/>
              </a:rPr>
              <a:t>o</a:t>
            </a:r>
            <a:r>
              <a:rPr sz="971" spc="-9" dirty="0">
                <a:latin typeface="Tahoma"/>
                <a:cs typeface="Tahoma"/>
              </a:rPr>
              <a:t>h</a:t>
            </a:r>
            <a:r>
              <a:rPr sz="971" spc="-4" dirty="0">
                <a:latin typeface="Tahoma"/>
                <a:cs typeface="Tahoma"/>
              </a:rPr>
              <a:t>e</a:t>
            </a:r>
            <a:r>
              <a:rPr sz="971" spc="-9" dirty="0">
                <a:latin typeface="Tahoma"/>
                <a:cs typeface="Tahoma"/>
              </a:rPr>
              <a:t>r</a:t>
            </a:r>
            <a:r>
              <a:rPr sz="971" spc="-4" dirty="0">
                <a:latin typeface="Tahoma"/>
                <a:cs typeface="Tahoma"/>
              </a:rPr>
              <a:t>e</a:t>
            </a:r>
            <a:r>
              <a:rPr sz="971" spc="-9" dirty="0">
                <a:latin typeface="Tahoma"/>
                <a:cs typeface="Tahoma"/>
              </a:rPr>
              <a:t>n</a:t>
            </a:r>
            <a:r>
              <a:rPr sz="971" spc="-4" dirty="0">
                <a:latin typeface="Tahoma"/>
                <a:cs typeface="Tahoma"/>
              </a:rPr>
              <a:t>t</a:t>
            </a:r>
            <a:r>
              <a:rPr sz="971" spc="13" dirty="0">
                <a:latin typeface="Tahoma"/>
                <a:cs typeface="Tahoma"/>
              </a:rPr>
              <a:t>e</a:t>
            </a:r>
            <a:r>
              <a:rPr sz="971" spc="-97" dirty="0">
                <a:latin typeface="Tahoma"/>
                <a:cs typeface="Tahoma"/>
              </a:rPr>
              <a:t> </a:t>
            </a:r>
            <a:r>
              <a:rPr sz="971" spc="-18" dirty="0">
                <a:latin typeface="Tahoma"/>
                <a:cs typeface="Tahoma"/>
              </a:rPr>
              <a:t>y  </a:t>
            </a:r>
            <a:r>
              <a:rPr sz="971" spc="-4" dirty="0">
                <a:latin typeface="Tahoma"/>
                <a:cs typeface="Tahoma"/>
              </a:rPr>
              <a:t>relevante</a:t>
            </a:r>
            <a:endParaRPr sz="971">
              <a:latin typeface="Tahoma"/>
              <a:cs typeface="Tahoma"/>
            </a:endParaRPr>
          </a:p>
        </p:txBody>
      </p:sp>
      <p:sp>
        <p:nvSpPr>
          <p:cNvPr id="10" name="object 10"/>
          <p:cNvSpPr txBox="1"/>
          <p:nvPr/>
        </p:nvSpPr>
        <p:spPr>
          <a:xfrm>
            <a:off x="5030730" y="3790754"/>
            <a:ext cx="741269" cy="1092637"/>
          </a:xfrm>
          <a:prstGeom prst="rect">
            <a:avLst/>
          </a:prstGeom>
        </p:spPr>
        <p:txBody>
          <a:bodyPr vert="horz" wrap="square" lIns="0" tIns="11206" rIns="0" bIns="0" rtlCol="0">
            <a:spAutoFit/>
          </a:bodyPr>
          <a:lstStyle/>
          <a:p>
            <a:pPr marL="11206" marR="4483">
              <a:lnSpc>
                <a:spcPct val="105500"/>
              </a:lnSpc>
              <a:spcBef>
                <a:spcPts val="88"/>
              </a:spcBef>
            </a:pPr>
            <a:r>
              <a:rPr sz="971" spc="-4" dirty="0">
                <a:latin typeface="Tahoma"/>
                <a:cs typeface="Tahoma"/>
              </a:rPr>
              <a:t>V</a:t>
            </a:r>
            <a:r>
              <a:rPr sz="971" spc="-13" dirty="0">
                <a:latin typeface="Tahoma"/>
                <a:cs typeface="Tahoma"/>
              </a:rPr>
              <a:t>i</a:t>
            </a:r>
            <a:r>
              <a:rPr sz="971" spc="13" dirty="0">
                <a:latin typeface="Tahoma"/>
                <a:cs typeface="Tahoma"/>
              </a:rPr>
              <a:t>s</a:t>
            </a:r>
            <a:r>
              <a:rPr sz="971" dirty="0">
                <a:latin typeface="Tahoma"/>
                <a:cs typeface="Tahoma"/>
              </a:rPr>
              <a:t>i</a:t>
            </a:r>
            <a:r>
              <a:rPr sz="971" spc="-9" dirty="0">
                <a:latin typeface="Tahoma"/>
                <a:cs typeface="Tahoma"/>
              </a:rPr>
              <a:t>ó</a:t>
            </a:r>
            <a:r>
              <a:rPr sz="971" spc="4" dirty="0">
                <a:latin typeface="Tahoma"/>
                <a:cs typeface="Tahoma"/>
              </a:rPr>
              <a:t>n</a:t>
            </a:r>
            <a:r>
              <a:rPr sz="971" spc="-93" dirty="0">
                <a:latin typeface="Tahoma"/>
                <a:cs typeface="Tahoma"/>
              </a:rPr>
              <a:t> </a:t>
            </a:r>
            <a:r>
              <a:rPr sz="971" spc="4" dirty="0">
                <a:latin typeface="Tahoma"/>
                <a:cs typeface="Tahoma"/>
              </a:rPr>
              <a:t>p</a:t>
            </a:r>
            <a:r>
              <a:rPr sz="971" spc="-9" dirty="0">
                <a:latin typeface="Tahoma"/>
                <a:cs typeface="Tahoma"/>
              </a:rPr>
              <a:t>o</a:t>
            </a:r>
            <a:r>
              <a:rPr sz="971" spc="-4" dirty="0">
                <a:latin typeface="Tahoma"/>
                <a:cs typeface="Tahoma"/>
              </a:rPr>
              <a:t>r  </a:t>
            </a:r>
            <a:r>
              <a:rPr sz="971" spc="9" dirty="0">
                <a:latin typeface="Tahoma"/>
                <a:cs typeface="Tahoma"/>
              </a:rPr>
              <a:t>c</a:t>
            </a:r>
            <a:r>
              <a:rPr sz="971" spc="4" dirty="0">
                <a:latin typeface="Tahoma"/>
                <a:cs typeface="Tahoma"/>
              </a:rPr>
              <a:t>o</a:t>
            </a:r>
            <a:r>
              <a:rPr sz="971" spc="9" dirty="0">
                <a:latin typeface="Tahoma"/>
                <a:cs typeface="Tahoma"/>
              </a:rPr>
              <a:t>m</a:t>
            </a:r>
            <a:r>
              <a:rPr sz="971" spc="4" dirty="0">
                <a:latin typeface="Tahoma"/>
                <a:cs typeface="Tahoma"/>
              </a:rPr>
              <a:t>p</a:t>
            </a:r>
            <a:r>
              <a:rPr sz="971" spc="-9" dirty="0">
                <a:latin typeface="Tahoma"/>
                <a:cs typeface="Tahoma"/>
              </a:rPr>
              <a:t>u</a:t>
            </a:r>
            <a:r>
              <a:rPr sz="971" spc="-4" dirty="0">
                <a:latin typeface="Tahoma"/>
                <a:cs typeface="Tahoma"/>
              </a:rPr>
              <a:t>t</a:t>
            </a:r>
            <a:r>
              <a:rPr sz="971" spc="-13" dirty="0">
                <a:latin typeface="Tahoma"/>
                <a:cs typeface="Tahoma"/>
              </a:rPr>
              <a:t>a</a:t>
            </a:r>
            <a:r>
              <a:rPr sz="971" spc="4" dirty="0">
                <a:latin typeface="Tahoma"/>
                <a:cs typeface="Tahoma"/>
              </a:rPr>
              <a:t>d</a:t>
            </a:r>
            <a:r>
              <a:rPr sz="971" spc="-9" dirty="0">
                <a:latin typeface="Tahoma"/>
                <a:cs typeface="Tahoma"/>
              </a:rPr>
              <a:t>or</a:t>
            </a:r>
            <a:r>
              <a:rPr sz="971" dirty="0">
                <a:latin typeface="Tahoma"/>
                <a:cs typeface="Tahoma"/>
              </a:rPr>
              <a:t>a</a:t>
            </a:r>
            <a:endParaRPr sz="971">
              <a:latin typeface="Tahoma"/>
              <a:cs typeface="Tahoma"/>
            </a:endParaRPr>
          </a:p>
          <a:p>
            <a:pPr marL="11206" marR="65558">
              <a:lnSpc>
                <a:spcPct val="109100"/>
              </a:lnSpc>
              <a:spcBef>
                <a:spcPts val="1015"/>
              </a:spcBef>
            </a:pPr>
            <a:r>
              <a:rPr sz="971" spc="9" dirty="0">
                <a:latin typeface="Tahoma"/>
                <a:cs typeface="Tahoma"/>
              </a:rPr>
              <a:t>“V</a:t>
            </a:r>
            <a:r>
              <a:rPr sz="971" spc="-4" dirty="0">
                <a:latin typeface="Tahoma"/>
                <a:cs typeface="Tahoma"/>
              </a:rPr>
              <a:t>e</a:t>
            </a:r>
            <a:r>
              <a:rPr sz="971" spc="-9" dirty="0">
                <a:latin typeface="Tahoma"/>
                <a:cs typeface="Tahoma"/>
              </a:rPr>
              <a:t>r</a:t>
            </a:r>
            <a:r>
              <a:rPr sz="971" spc="40" dirty="0">
                <a:latin typeface="Tahoma"/>
                <a:cs typeface="Tahoma"/>
              </a:rPr>
              <a:t>”</a:t>
            </a:r>
            <a:r>
              <a:rPr sz="971" spc="-84" dirty="0">
                <a:latin typeface="Tahoma"/>
                <a:cs typeface="Tahoma"/>
              </a:rPr>
              <a:t> </a:t>
            </a:r>
            <a:r>
              <a:rPr sz="971" spc="-18" dirty="0">
                <a:latin typeface="Tahoma"/>
                <a:cs typeface="Tahoma"/>
              </a:rPr>
              <a:t>y  </a:t>
            </a:r>
            <a:r>
              <a:rPr sz="971" spc="9" dirty="0">
                <a:latin typeface="Tahoma"/>
                <a:cs typeface="Tahoma"/>
              </a:rPr>
              <a:t>c</a:t>
            </a:r>
            <a:r>
              <a:rPr sz="971" spc="4" dirty="0">
                <a:latin typeface="Tahoma"/>
                <a:cs typeface="Tahoma"/>
              </a:rPr>
              <a:t>o</a:t>
            </a:r>
            <a:r>
              <a:rPr sz="971" spc="9" dirty="0">
                <a:latin typeface="Tahoma"/>
                <a:cs typeface="Tahoma"/>
              </a:rPr>
              <a:t>m</a:t>
            </a:r>
            <a:r>
              <a:rPr sz="971" spc="4" dirty="0">
                <a:latin typeface="Tahoma"/>
                <a:cs typeface="Tahoma"/>
              </a:rPr>
              <a:t>p</a:t>
            </a:r>
            <a:r>
              <a:rPr sz="971" spc="-9" dirty="0">
                <a:latin typeface="Tahoma"/>
                <a:cs typeface="Tahoma"/>
              </a:rPr>
              <a:t>r</a:t>
            </a:r>
            <a:r>
              <a:rPr sz="971" spc="-4" dirty="0">
                <a:latin typeface="Tahoma"/>
                <a:cs typeface="Tahoma"/>
              </a:rPr>
              <a:t>e</a:t>
            </a:r>
            <a:r>
              <a:rPr sz="971" spc="-9" dirty="0">
                <a:latin typeface="Tahoma"/>
                <a:cs typeface="Tahoma"/>
              </a:rPr>
              <a:t>n</a:t>
            </a:r>
            <a:r>
              <a:rPr sz="971" spc="4" dirty="0">
                <a:latin typeface="Tahoma"/>
                <a:cs typeface="Tahoma"/>
              </a:rPr>
              <a:t>d</a:t>
            </a:r>
            <a:r>
              <a:rPr sz="971" spc="-4" dirty="0">
                <a:latin typeface="Tahoma"/>
                <a:cs typeface="Tahoma"/>
              </a:rPr>
              <a:t>er  i</a:t>
            </a:r>
            <a:r>
              <a:rPr sz="971" spc="13" dirty="0">
                <a:latin typeface="Tahoma"/>
                <a:cs typeface="Tahoma"/>
              </a:rPr>
              <a:t>m</a:t>
            </a:r>
            <a:r>
              <a:rPr sz="971" spc="-13" dirty="0">
                <a:latin typeface="Tahoma"/>
                <a:cs typeface="Tahoma"/>
              </a:rPr>
              <a:t>á</a:t>
            </a:r>
            <a:r>
              <a:rPr sz="971" spc="-44" dirty="0">
                <a:latin typeface="Tahoma"/>
                <a:cs typeface="Tahoma"/>
              </a:rPr>
              <a:t>g</a:t>
            </a:r>
            <a:r>
              <a:rPr sz="971" spc="-4" dirty="0">
                <a:latin typeface="Tahoma"/>
                <a:cs typeface="Tahoma"/>
              </a:rPr>
              <a:t>e</a:t>
            </a:r>
            <a:r>
              <a:rPr sz="971" spc="-9" dirty="0">
                <a:latin typeface="Tahoma"/>
                <a:cs typeface="Tahoma"/>
              </a:rPr>
              <a:t>n</a:t>
            </a:r>
            <a:r>
              <a:rPr sz="971" spc="-4" dirty="0">
                <a:latin typeface="Tahoma"/>
                <a:cs typeface="Tahoma"/>
              </a:rPr>
              <a:t>e</a:t>
            </a:r>
            <a:r>
              <a:rPr sz="971" spc="26" dirty="0">
                <a:latin typeface="Tahoma"/>
                <a:cs typeface="Tahoma"/>
              </a:rPr>
              <a:t>s</a:t>
            </a:r>
            <a:r>
              <a:rPr sz="971" spc="-93" dirty="0">
                <a:latin typeface="Tahoma"/>
                <a:cs typeface="Tahoma"/>
              </a:rPr>
              <a:t> </a:t>
            </a:r>
            <a:r>
              <a:rPr sz="971" spc="-18" dirty="0">
                <a:latin typeface="Tahoma"/>
                <a:cs typeface="Tahoma"/>
              </a:rPr>
              <a:t>y  </a:t>
            </a:r>
            <a:r>
              <a:rPr sz="971" spc="-4" dirty="0">
                <a:latin typeface="Tahoma"/>
                <a:cs typeface="Tahoma"/>
              </a:rPr>
              <a:t>video</a:t>
            </a:r>
            <a:endParaRPr sz="971">
              <a:latin typeface="Tahoma"/>
              <a:cs typeface="Tahoma"/>
            </a:endParaRPr>
          </a:p>
        </p:txBody>
      </p:sp>
      <p:pic>
        <p:nvPicPr>
          <p:cNvPr id="11" name="object 11"/>
          <p:cNvPicPr/>
          <p:nvPr/>
        </p:nvPicPr>
        <p:blipFill>
          <a:blip r:embed="rId6" cstate="print"/>
          <a:stretch>
            <a:fillRect/>
          </a:stretch>
        </p:blipFill>
        <p:spPr>
          <a:xfrm>
            <a:off x="6250193" y="3188297"/>
            <a:ext cx="427616" cy="427616"/>
          </a:xfrm>
          <a:prstGeom prst="rect">
            <a:avLst/>
          </a:prstGeom>
        </p:spPr>
      </p:pic>
      <p:sp>
        <p:nvSpPr>
          <p:cNvPr id="12" name="object 12"/>
          <p:cNvSpPr txBox="1"/>
          <p:nvPr/>
        </p:nvSpPr>
        <p:spPr>
          <a:xfrm>
            <a:off x="6241023" y="3761170"/>
            <a:ext cx="842682" cy="1131147"/>
          </a:xfrm>
          <a:prstGeom prst="rect">
            <a:avLst/>
          </a:prstGeom>
        </p:spPr>
        <p:txBody>
          <a:bodyPr vert="horz" wrap="square" lIns="0" tIns="6163" rIns="0" bIns="0" rtlCol="0">
            <a:spAutoFit/>
          </a:bodyPr>
          <a:lstStyle/>
          <a:p>
            <a:pPr marL="11206" marR="4483">
              <a:lnSpc>
                <a:spcPct val="108800"/>
              </a:lnSpc>
              <a:spcBef>
                <a:spcPts val="49"/>
              </a:spcBef>
            </a:pPr>
            <a:r>
              <a:rPr sz="971" dirty="0">
                <a:latin typeface="Tahoma"/>
                <a:cs typeface="Tahoma"/>
              </a:rPr>
              <a:t>Rob</a:t>
            </a:r>
            <a:r>
              <a:rPr sz="971" spc="-9" dirty="0">
                <a:latin typeface="Tahoma"/>
                <a:cs typeface="Tahoma"/>
              </a:rPr>
              <a:t>ó</a:t>
            </a:r>
            <a:r>
              <a:rPr sz="971" spc="-4" dirty="0">
                <a:latin typeface="Tahoma"/>
                <a:cs typeface="Tahoma"/>
              </a:rPr>
              <a:t>t</a:t>
            </a:r>
            <a:r>
              <a:rPr sz="971" dirty="0">
                <a:latin typeface="Tahoma"/>
                <a:cs typeface="Tahoma"/>
              </a:rPr>
              <a:t>i</a:t>
            </a:r>
            <a:r>
              <a:rPr sz="971" spc="22" dirty="0">
                <a:latin typeface="Tahoma"/>
                <a:cs typeface="Tahoma"/>
              </a:rPr>
              <a:t>c</a:t>
            </a:r>
            <a:r>
              <a:rPr sz="971" dirty="0">
                <a:latin typeface="Tahoma"/>
                <a:cs typeface="Tahoma"/>
              </a:rPr>
              <a:t>a</a:t>
            </a:r>
            <a:r>
              <a:rPr sz="971" spc="-93" dirty="0">
                <a:latin typeface="Tahoma"/>
                <a:cs typeface="Tahoma"/>
              </a:rPr>
              <a:t> </a:t>
            </a:r>
            <a:r>
              <a:rPr sz="971" spc="-18" dirty="0">
                <a:latin typeface="Tahoma"/>
                <a:cs typeface="Tahoma"/>
              </a:rPr>
              <a:t>y  </a:t>
            </a:r>
            <a:r>
              <a:rPr sz="971" spc="-13" dirty="0">
                <a:latin typeface="Tahoma"/>
                <a:cs typeface="Tahoma"/>
              </a:rPr>
              <a:t>au</a:t>
            </a:r>
            <a:r>
              <a:rPr sz="971" spc="-9" dirty="0">
                <a:latin typeface="Tahoma"/>
                <a:cs typeface="Tahoma"/>
              </a:rPr>
              <a:t>to</a:t>
            </a:r>
            <a:r>
              <a:rPr sz="971" spc="9" dirty="0">
                <a:latin typeface="Tahoma"/>
                <a:cs typeface="Tahoma"/>
              </a:rPr>
              <a:t>m</a:t>
            </a:r>
            <a:r>
              <a:rPr sz="971" spc="-13" dirty="0">
                <a:latin typeface="Tahoma"/>
                <a:cs typeface="Tahoma"/>
              </a:rPr>
              <a:t>a</a:t>
            </a:r>
            <a:r>
              <a:rPr sz="971" spc="-9" dirty="0">
                <a:latin typeface="Tahoma"/>
                <a:cs typeface="Tahoma"/>
              </a:rPr>
              <a:t>t</a:t>
            </a:r>
            <a:r>
              <a:rPr sz="971" dirty="0">
                <a:latin typeface="Tahoma"/>
                <a:cs typeface="Tahoma"/>
              </a:rPr>
              <a:t>i</a:t>
            </a:r>
            <a:r>
              <a:rPr sz="971" spc="-9" dirty="0">
                <a:latin typeface="Tahoma"/>
                <a:cs typeface="Tahoma"/>
              </a:rPr>
              <a:t>z</a:t>
            </a:r>
            <a:r>
              <a:rPr sz="971" spc="4" dirty="0">
                <a:latin typeface="Tahoma"/>
                <a:cs typeface="Tahoma"/>
              </a:rPr>
              <a:t>ac</a:t>
            </a:r>
            <a:r>
              <a:rPr sz="971" dirty="0">
                <a:latin typeface="Tahoma"/>
                <a:cs typeface="Tahoma"/>
              </a:rPr>
              <a:t>i</a:t>
            </a:r>
            <a:r>
              <a:rPr sz="971" spc="-9" dirty="0">
                <a:latin typeface="Tahoma"/>
                <a:cs typeface="Tahoma"/>
              </a:rPr>
              <a:t>ó</a:t>
            </a:r>
            <a:r>
              <a:rPr sz="971" dirty="0">
                <a:latin typeface="Tahoma"/>
                <a:cs typeface="Tahoma"/>
              </a:rPr>
              <a:t>n  </a:t>
            </a:r>
            <a:r>
              <a:rPr sz="971" spc="-4" dirty="0">
                <a:latin typeface="Tahoma"/>
                <a:cs typeface="Tahoma"/>
              </a:rPr>
              <a:t>pa</a:t>
            </a:r>
            <a:r>
              <a:rPr sz="971" spc="-9" dirty="0">
                <a:latin typeface="Tahoma"/>
                <a:cs typeface="Tahoma"/>
              </a:rPr>
              <a:t>r</a:t>
            </a:r>
            <a:r>
              <a:rPr sz="971" dirty="0">
                <a:latin typeface="Tahoma"/>
                <a:cs typeface="Tahoma"/>
              </a:rPr>
              <a:t>a</a:t>
            </a:r>
            <a:r>
              <a:rPr sz="971" spc="-93" dirty="0">
                <a:latin typeface="Tahoma"/>
                <a:cs typeface="Tahoma"/>
              </a:rPr>
              <a:t> </a:t>
            </a:r>
            <a:r>
              <a:rPr sz="971" spc="-9" dirty="0">
                <a:latin typeface="Tahoma"/>
                <a:cs typeface="Tahoma"/>
              </a:rPr>
              <a:t>r</a:t>
            </a:r>
            <a:r>
              <a:rPr sz="971" spc="-4" dirty="0">
                <a:latin typeface="Tahoma"/>
                <a:cs typeface="Tahoma"/>
              </a:rPr>
              <a:t>e</a:t>
            </a:r>
            <a:r>
              <a:rPr sz="971" spc="-13" dirty="0">
                <a:latin typeface="Tahoma"/>
                <a:cs typeface="Tahoma"/>
              </a:rPr>
              <a:t>a</a:t>
            </a:r>
            <a:r>
              <a:rPr sz="971" spc="22" dirty="0">
                <a:latin typeface="Tahoma"/>
                <a:cs typeface="Tahoma"/>
              </a:rPr>
              <a:t>l</a:t>
            </a:r>
            <a:r>
              <a:rPr sz="971" spc="-9" dirty="0">
                <a:latin typeface="Tahoma"/>
                <a:cs typeface="Tahoma"/>
              </a:rPr>
              <a:t>i</a:t>
            </a:r>
            <a:r>
              <a:rPr sz="971" dirty="0">
                <a:latin typeface="Tahoma"/>
                <a:cs typeface="Tahoma"/>
              </a:rPr>
              <a:t>z</a:t>
            </a:r>
            <a:r>
              <a:rPr sz="971" spc="-13" dirty="0">
                <a:latin typeface="Tahoma"/>
                <a:cs typeface="Tahoma"/>
              </a:rPr>
              <a:t>a</a:t>
            </a:r>
            <a:r>
              <a:rPr sz="971" spc="-4" dirty="0">
                <a:latin typeface="Tahoma"/>
                <a:cs typeface="Tahoma"/>
              </a:rPr>
              <a:t>r  t</a:t>
            </a:r>
            <a:r>
              <a:rPr sz="971" spc="-13" dirty="0">
                <a:latin typeface="Tahoma"/>
                <a:cs typeface="Tahoma"/>
              </a:rPr>
              <a:t>a</a:t>
            </a:r>
            <a:r>
              <a:rPr sz="971" spc="-9" dirty="0">
                <a:latin typeface="Tahoma"/>
                <a:cs typeface="Tahoma"/>
              </a:rPr>
              <a:t>r</a:t>
            </a:r>
            <a:r>
              <a:rPr sz="971" spc="-4" dirty="0">
                <a:latin typeface="Tahoma"/>
                <a:cs typeface="Tahoma"/>
              </a:rPr>
              <a:t>e</a:t>
            </a:r>
            <a:r>
              <a:rPr sz="971" spc="-13" dirty="0">
                <a:latin typeface="Tahoma"/>
                <a:cs typeface="Tahoma"/>
              </a:rPr>
              <a:t>a</a:t>
            </a:r>
            <a:r>
              <a:rPr sz="971" spc="26" dirty="0">
                <a:latin typeface="Tahoma"/>
                <a:cs typeface="Tahoma"/>
              </a:rPr>
              <a:t>s</a:t>
            </a:r>
            <a:r>
              <a:rPr sz="971" spc="-93" dirty="0">
                <a:latin typeface="Tahoma"/>
                <a:cs typeface="Tahoma"/>
              </a:rPr>
              <a:t> </a:t>
            </a:r>
            <a:r>
              <a:rPr sz="971" spc="-18" dirty="0">
                <a:latin typeface="Tahoma"/>
                <a:cs typeface="Tahoma"/>
              </a:rPr>
              <a:t>f</a:t>
            </a:r>
            <a:r>
              <a:rPr sz="971" dirty="0">
                <a:latin typeface="Tahoma"/>
                <a:cs typeface="Tahoma"/>
              </a:rPr>
              <a:t>í</a:t>
            </a:r>
            <a:r>
              <a:rPr sz="971" spc="13" dirty="0">
                <a:latin typeface="Tahoma"/>
                <a:cs typeface="Tahoma"/>
              </a:rPr>
              <a:t>s</a:t>
            </a:r>
            <a:r>
              <a:rPr sz="971" dirty="0">
                <a:latin typeface="Tahoma"/>
                <a:cs typeface="Tahoma"/>
              </a:rPr>
              <a:t>i</a:t>
            </a:r>
            <a:r>
              <a:rPr sz="971" spc="22" dirty="0">
                <a:latin typeface="Tahoma"/>
                <a:cs typeface="Tahoma"/>
              </a:rPr>
              <a:t>c</a:t>
            </a:r>
            <a:r>
              <a:rPr sz="971" spc="-13" dirty="0">
                <a:latin typeface="Tahoma"/>
                <a:cs typeface="Tahoma"/>
              </a:rPr>
              <a:t>a</a:t>
            </a:r>
            <a:r>
              <a:rPr sz="971" spc="26" dirty="0">
                <a:latin typeface="Tahoma"/>
                <a:cs typeface="Tahoma"/>
              </a:rPr>
              <a:t>s</a:t>
            </a:r>
            <a:r>
              <a:rPr sz="971" spc="-93" dirty="0">
                <a:latin typeface="Tahoma"/>
                <a:cs typeface="Tahoma"/>
              </a:rPr>
              <a:t> </a:t>
            </a:r>
            <a:r>
              <a:rPr sz="971" spc="-18" dirty="0">
                <a:latin typeface="Tahoma"/>
                <a:cs typeface="Tahoma"/>
              </a:rPr>
              <a:t>y  </a:t>
            </a:r>
            <a:r>
              <a:rPr sz="971" dirty="0">
                <a:latin typeface="Tahoma"/>
                <a:cs typeface="Tahoma"/>
              </a:rPr>
              <a:t>r</a:t>
            </a:r>
            <a:r>
              <a:rPr sz="971" spc="-13" dirty="0">
                <a:latin typeface="Tahoma"/>
                <a:cs typeface="Tahoma"/>
              </a:rPr>
              <a:t>e</a:t>
            </a:r>
            <a:r>
              <a:rPr sz="971" spc="4" dirty="0">
                <a:latin typeface="Tahoma"/>
                <a:cs typeface="Tahoma"/>
              </a:rPr>
              <a:t>p</a:t>
            </a:r>
            <a:r>
              <a:rPr sz="971" spc="-4" dirty="0">
                <a:latin typeface="Tahoma"/>
                <a:cs typeface="Tahoma"/>
              </a:rPr>
              <a:t>e</a:t>
            </a:r>
            <a:r>
              <a:rPr sz="971" spc="-9" dirty="0">
                <a:latin typeface="Tahoma"/>
                <a:cs typeface="Tahoma"/>
              </a:rPr>
              <a:t>t</a:t>
            </a:r>
            <a:r>
              <a:rPr sz="971" dirty="0">
                <a:latin typeface="Tahoma"/>
                <a:cs typeface="Tahoma"/>
              </a:rPr>
              <a:t>i</a:t>
            </a:r>
            <a:r>
              <a:rPr sz="971" spc="-9" dirty="0">
                <a:latin typeface="Tahoma"/>
                <a:cs typeface="Tahoma"/>
              </a:rPr>
              <a:t>t</a:t>
            </a:r>
            <a:r>
              <a:rPr sz="971" dirty="0">
                <a:latin typeface="Tahoma"/>
                <a:cs typeface="Tahoma"/>
              </a:rPr>
              <a:t>i</a:t>
            </a:r>
            <a:r>
              <a:rPr sz="971" spc="-35" dirty="0">
                <a:latin typeface="Tahoma"/>
                <a:cs typeface="Tahoma"/>
              </a:rPr>
              <a:t>v</a:t>
            </a:r>
            <a:r>
              <a:rPr sz="971" spc="-13" dirty="0">
                <a:latin typeface="Tahoma"/>
                <a:cs typeface="Tahoma"/>
              </a:rPr>
              <a:t>a</a:t>
            </a:r>
            <a:r>
              <a:rPr sz="971" spc="26" dirty="0">
                <a:latin typeface="Tahoma"/>
                <a:cs typeface="Tahoma"/>
              </a:rPr>
              <a:t>s</a:t>
            </a:r>
            <a:r>
              <a:rPr sz="971" spc="-93" dirty="0">
                <a:latin typeface="Tahoma"/>
                <a:cs typeface="Tahoma"/>
              </a:rPr>
              <a:t> </a:t>
            </a:r>
            <a:r>
              <a:rPr sz="971" spc="4" dirty="0">
                <a:latin typeface="Tahoma"/>
                <a:cs typeface="Tahoma"/>
              </a:rPr>
              <a:t>d</a:t>
            </a:r>
            <a:r>
              <a:rPr sz="971" spc="9" dirty="0">
                <a:latin typeface="Tahoma"/>
                <a:cs typeface="Tahoma"/>
              </a:rPr>
              <a:t>e  </a:t>
            </a:r>
            <a:r>
              <a:rPr sz="971" spc="-4" dirty="0">
                <a:latin typeface="Tahoma"/>
                <a:cs typeface="Tahoma"/>
              </a:rPr>
              <a:t>manera </a:t>
            </a:r>
            <a:r>
              <a:rPr sz="971" dirty="0">
                <a:latin typeface="Tahoma"/>
                <a:cs typeface="Tahoma"/>
              </a:rPr>
              <a:t> </a:t>
            </a:r>
            <a:r>
              <a:rPr sz="971" spc="-4" dirty="0">
                <a:latin typeface="Tahoma"/>
                <a:cs typeface="Tahoma"/>
              </a:rPr>
              <a:t>autónoma</a:t>
            </a:r>
            <a:endParaRPr sz="971">
              <a:latin typeface="Tahoma"/>
              <a:cs typeface="Tahoma"/>
            </a:endParaRPr>
          </a:p>
        </p:txBody>
      </p:sp>
      <p:pic>
        <p:nvPicPr>
          <p:cNvPr id="13" name="object 13"/>
          <p:cNvPicPr/>
          <p:nvPr/>
        </p:nvPicPr>
        <p:blipFill>
          <a:blip r:embed="rId7" cstate="print"/>
          <a:stretch>
            <a:fillRect/>
          </a:stretch>
        </p:blipFill>
        <p:spPr>
          <a:xfrm>
            <a:off x="7627172" y="3177539"/>
            <a:ext cx="438374" cy="438374"/>
          </a:xfrm>
          <a:prstGeom prst="rect">
            <a:avLst/>
          </a:prstGeom>
        </p:spPr>
      </p:pic>
      <p:sp>
        <p:nvSpPr>
          <p:cNvPr id="14" name="object 14"/>
          <p:cNvSpPr txBox="1"/>
          <p:nvPr/>
        </p:nvSpPr>
        <p:spPr>
          <a:xfrm>
            <a:off x="7619913" y="3761170"/>
            <a:ext cx="889186" cy="1418367"/>
          </a:xfrm>
          <a:prstGeom prst="rect">
            <a:avLst/>
          </a:prstGeom>
        </p:spPr>
        <p:txBody>
          <a:bodyPr vert="horz" wrap="square" lIns="0" tIns="11206" rIns="0" bIns="0" rtlCol="0">
            <a:spAutoFit/>
          </a:bodyPr>
          <a:lstStyle/>
          <a:p>
            <a:pPr marL="11206" marR="383262">
              <a:lnSpc>
                <a:spcPct val="105500"/>
              </a:lnSpc>
              <a:spcBef>
                <a:spcPts val="88"/>
              </a:spcBef>
            </a:pPr>
            <a:r>
              <a:rPr sz="971" spc="-4" dirty="0">
                <a:latin typeface="Tahoma"/>
                <a:cs typeface="Tahoma"/>
              </a:rPr>
              <a:t>S</a:t>
            </a:r>
            <a:r>
              <a:rPr sz="971" spc="-9" dirty="0">
                <a:latin typeface="Tahoma"/>
                <a:cs typeface="Tahoma"/>
              </a:rPr>
              <a:t>i</a:t>
            </a:r>
            <a:r>
              <a:rPr sz="971" spc="13" dirty="0">
                <a:latin typeface="Tahoma"/>
                <a:cs typeface="Tahoma"/>
              </a:rPr>
              <a:t>s</a:t>
            </a:r>
            <a:r>
              <a:rPr sz="971" spc="-4" dirty="0">
                <a:latin typeface="Tahoma"/>
                <a:cs typeface="Tahoma"/>
              </a:rPr>
              <a:t>te</a:t>
            </a:r>
            <a:r>
              <a:rPr sz="971" spc="9" dirty="0">
                <a:latin typeface="Tahoma"/>
                <a:cs typeface="Tahoma"/>
              </a:rPr>
              <a:t>m</a:t>
            </a:r>
            <a:r>
              <a:rPr sz="971" spc="-13" dirty="0">
                <a:latin typeface="Tahoma"/>
                <a:cs typeface="Tahoma"/>
              </a:rPr>
              <a:t>a</a:t>
            </a:r>
            <a:r>
              <a:rPr sz="971" spc="22" dirty="0">
                <a:latin typeface="Tahoma"/>
                <a:cs typeface="Tahoma"/>
              </a:rPr>
              <a:t>s  </a:t>
            </a:r>
            <a:r>
              <a:rPr sz="971" spc="-4" dirty="0">
                <a:latin typeface="Tahoma"/>
                <a:cs typeface="Tahoma"/>
              </a:rPr>
              <a:t>Expertos</a:t>
            </a:r>
            <a:endParaRPr sz="971">
              <a:latin typeface="Tahoma"/>
              <a:cs typeface="Tahoma"/>
            </a:endParaRPr>
          </a:p>
          <a:p>
            <a:pPr marL="11206" marR="4483">
              <a:lnSpc>
                <a:spcPct val="109100"/>
              </a:lnSpc>
              <a:spcBef>
                <a:spcPts val="1037"/>
              </a:spcBef>
            </a:pPr>
            <a:r>
              <a:rPr sz="971" spc="-18" dirty="0">
                <a:latin typeface="Tahoma"/>
                <a:cs typeface="Tahoma"/>
              </a:rPr>
              <a:t>U</a:t>
            </a:r>
            <a:r>
              <a:rPr sz="971" spc="-4" dirty="0">
                <a:latin typeface="Tahoma"/>
                <a:cs typeface="Tahoma"/>
              </a:rPr>
              <a:t>t</a:t>
            </a:r>
            <a:r>
              <a:rPr sz="971" dirty="0">
                <a:latin typeface="Tahoma"/>
                <a:cs typeface="Tahoma"/>
              </a:rPr>
              <a:t>i</a:t>
            </a:r>
            <a:r>
              <a:rPr sz="971" spc="22" dirty="0">
                <a:latin typeface="Tahoma"/>
                <a:cs typeface="Tahoma"/>
              </a:rPr>
              <a:t>l</a:t>
            </a:r>
            <a:r>
              <a:rPr sz="971" dirty="0">
                <a:latin typeface="Tahoma"/>
                <a:cs typeface="Tahoma"/>
              </a:rPr>
              <a:t>i</a:t>
            </a:r>
            <a:r>
              <a:rPr sz="971" spc="-9" dirty="0">
                <a:latin typeface="Tahoma"/>
                <a:cs typeface="Tahoma"/>
              </a:rPr>
              <a:t>z</a:t>
            </a:r>
            <a:r>
              <a:rPr sz="971" spc="-13" dirty="0">
                <a:latin typeface="Tahoma"/>
                <a:cs typeface="Tahoma"/>
              </a:rPr>
              <a:t>a</a:t>
            </a:r>
            <a:r>
              <a:rPr sz="971" spc="4" dirty="0">
                <a:latin typeface="Tahoma"/>
                <a:cs typeface="Tahoma"/>
              </a:rPr>
              <a:t>n</a:t>
            </a:r>
            <a:r>
              <a:rPr sz="971" spc="-93" dirty="0">
                <a:latin typeface="Tahoma"/>
                <a:cs typeface="Tahoma"/>
              </a:rPr>
              <a:t> </a:t>
            </a:r>
            <a:r>
              <a:rPr sz="971" spc="-9" dirty="0">
                <a:latin typeface="Tahoma"/>
                <a:cs typeface="Tahoma"/>
              </a:rPr>
              <a:t>r</a:t>
            </a:r>
            <a:r>
              <a:rPr sz="971" spc="-4" dirty="0">
                <a:latin typeface="Tahoma"/>
                <a:cs typeface="Tahoma"/>
              </a:rPr>
              <a:t>e</a:t>
            </a:r>
            <a:r>
              <a:rPr sz="971" spc="-44" dirty="0">
                <a:latin typeface="Tahoma"/>
                <a:cs typeface="Tahoma"/>
              </a:rPr>
              <a:t>g</a:t>
            </a:r>
            <a:r>
              <a:rPr sz="971" spc="22" dirty="0">
                <a:latin typeface="Tahoma"/>
                <a:cs typeface="Tahoma"/>
              </a:rPr>
              <a:t>l</a:t>
            </a:r>
            <a:r>
              <a:rPr sz="971" spc="-13" dirty="0">
                <a:latin typeface="Tahoma"/>
                <a:cs typeface="Tahoma"/>
              </a:rPr>
              <a:t>a</a:t>
            </a:r>
            <a:r>
              <a:rPr sz="971" spc="26" dirty="0">
                <a:latin typeface="Tahoma"/>
                <a:cs typeface="Tahoma"/>
              </a:rPr>
              <a:t>s</a:t>
            </a:r>
            <a:r>
              <a:rPr sz="971" spc="-93" dirty="0">
                <a:latin typeface="Tahoma"/>
                <a:cs typeface="Tahoma"/>
              </a:rPr>
              <a:t> </a:t>
            </a:r>
            <a:r>
              <a:rPr sz="971" spc="-18" dirty="0">
                <a:latin typeface="Tahoma"/>
                <a:cs typeface="Tahoma"/>
              </a:rPr>
              <a:t>y  </a:t>
            </a:r>
            <a:r>
              <a:rPr sz="971" dirty="0">
                <a:latin typeface="Tahoma"/>
                <a:cs typeface="Tahoma"/>
              </a:rPr>
              <a:t>conocimientos </a:t>
            </a:r>
            <a:r>
              <a:rPr sz="971" spc="4" dirty="0">
                <a:latin typeface="Tahoma"/>
                <a:cs typeface="Tahoma"/>
              </a:rPr>
              <a:t> esp</a:t>
            </a:r>
            <a:r>
              <a:rPr sz="971" spc="9" dirty="0">
                <a:latin typeface="Tahoma"/>
                <a:cs typeface="Tahoma"/>
              </a:rPr>
              <a:t>e</a:t>
            </a:r>
            <a:r>
              <a:rPr sz="971" spc="13" dirty="0">
                <a:latin typeface="Tahoma"/>
                <a:cs typeface="Tahoma"/>
              </a:rPr>
              <a:t>c</a:t>
            </a:r>
            <a:r>
              <a:rPr sz="971" dirty="0">
                <a:latin typeface="Tahoma"/>
                <a:cs typeface="Tahoma"/>
              </a:rPr>
              <a:t>í</a:t>
            </a:r>
            <a:r>
              <a:rPr sz="971" spc="-18" dirty="0">
                <a:latin typeface="Tahoma"/>
                <a:cs typeface="Tahoma"/>
              </a:rPr>
              <a:t>f</a:t>
            </a:r>
            <a:r>
              <a:rPr sz="971" dirty="0">
                <a:latin typeface="Tahoma"/>
                <a:cs typeface="Tahoma"/>
              </a:rPr>
              <a:t>i</a:t>
            </a:r>
            <a:r>
              <a:rPr sz="971" spc="22" dirty="0">
                <a:latin typeface="Tahoma"/>
                <a:cs typeface="Tahoma"/>
              </a:rPr>
              <a:t>c</a:t>
            </a:r>
            <a:r>
              <a:rPr sz="971" spc="-9" dirty="0">
                <a:latin typeface="Tahoma"/>
                <a:cs typeface="Tahoma"/>
              </a:rPr>
              <a:t>o</a:t>
            </a:r>
            <a:r>
              <a:rPr sz="971" spc="26" dirty="0">
                <a:latin typeface="Tahoma"/>
                <a:cs typeface="Tahoma"/>
              </a:rPr>
              <a:t>s</a:t>
            </a:r>
            <a:r>
              <a:rPr sz="971" spc="-93" dirty="0">
                <a:latin typeface="Tahoma"/>
                <a:cs typeface="Tahoma"/>
              </a:rPr>
              <a:t> </a:t>
            </a:r>
            <a:r>
              <a:rPr sz="971" spc="4" dirty="0">
                <a:latin typeface="Tahoma"/>
                <a:cs typeface="Tahoma"/>
              </a:rPr>
              <a:t>p</a:t>
            </a:r>
            <a:r>
              <a:rPr sz="971" spc="-13" dirty="0">
                <a:latin typeface="Tahoma"/>
                <a:cs typeface="Tahoma"/>
              </a:rPr>
              <a:t>a</a:t>
            </a:r>
            <a:r>
              <a:rPr sz="971" spc="-9" dirty="0">
                <a:latin typeface="Tahoma"/>
                <a:cs typeface="Tahoma"/>
              </a:rPr>
              <a:t>r</a:t>
            </a:r>
            <a:r>
              <a:rPr sz="971" dirty="0">
                <a:latin typeface="Tahoma"/>
                <a:cs typeface="Tahoma"/>
              </a:rPr>
              <a:t>a  </a:t>
            </a:r>
            <a:r>
              <a:rPr sz="971" spc="-4" dirty="0">
                <a:latin typeface="Tahoma"/>
                <a:cs typeface="Tahoma"/>
              </a:rPr>
              <a:t>i</a:t>
            </a:r>
            <a:r>
              <a:rPr sz="971" spc="13" dirty="0">
                <a:latin typeface="Tahoma"/>
                <a:cs typeface="Tahoma"/>
              </a:rPr>
              <a:t>m</a:t>
            </a:r>
            <a:r>
              <a:rPr sz="971" spc="-9" dirty="0">
                <a:latin typeface="Tahoma"/>
                <a:cs typeface="Tahoma"/>
              </a:rPr>
              <a:t>i</a:t>
            </a:r>
            <a:r>
              <a:rPr sz="971" dirty="0">
                <a:latin typeface="Tahoma"/>
                <a:cs typeface="Tahoma"/>
              </a:rPr>
              <a:t>t</a:t>
            </a:r>
            <a:r>
              <a:rPr sz="971" spc="-13" dirty="0">
                <a:latin typeface="Tahoma"/>
                <a:cs typeface="Tahoma"/>
              </a:rPr>
              <a:t>a</a:t>
            </a:r>
            <a:r>
              <a:rPr sz="971" spc="-4" dirty="0">
                <a:latin typeface="Tahoma"/>
                <a:cs typeface="Tahoma"/>
              </a:rPr>
              <a:t>r</a:t>
            </a:r>
            <a:r>
              <a:rPr sz="971" spc="-79" dirty="0">
                <a:latin typeface="Tahoma"/>
                <a:cs typeface="Tahoma"/>
              </a:rPr>
              <a:t> </a:t>
            </a:r>
            <a:r>
              <a:rPr sz="971" spc="22" dirty="0">
                <a:latin typeface="Tahoma"/>
                <a:cs typeface="Tahoma"/>
              </a:rPr>
              <a:t>l</a:t>
            </a:r>
            <a:r>
              <a:rPr sz="971" dirty="0">
                <a:latin typeface="Tahoma"/>
                <a:cs typeface="Tahoma"/>
              </a:rPr>
              <a:t>a</a:t>
            </a:r>
            <a:r>
              <a:rPr sz="971" spc="-93" dirty="0">
                <a:latin typeface="Tahoma"/>
                <a:cs typeface="Tahoma"/>
              </a:rPr>
              <a:t> </a:t>
            </a:r>
            <a:r>
              <a:rPr sz="971" spc="-4" dirty="0">
                <a:latin typeface="Tahoma"/>
                <a:cs typeface="Tahoma"/>
              </a:rPr>
              <a:t>t</a:t>
            </a:r>
            <a:r>
              <a:rPr sz="971" spc="-9" dirty="0">
                <a:latin typeface="Tahoma"/>
                <a:cs typeface="Tahoma"/>
              </a:rPr>
              <a:t>o</a:t>
            </a:r>
            <a:r>
              <a:rPr sz="971" spc="9" dirty="0">
                <a:latin typeface="Tahoma"/>
                <a:cs typeface="Tahoma"/>
              </a:rPr>
              <a:t>m</a:t>
            </a:r>
            <a:r>
              <a:rPr sz="971" dirty="0">
                <a:latin typeface="Tahoma"/>
                <a:cs typeface="Tahoma"/>
              </a:rPr>
              <a:t>a  </a:t>
            </a:r>
            <a:r>
              <a:rPr sz="971" spc="4" dirty="0">
                <a:latin typeface="Tahoma"/>
                <a:cs typeface="Tahoma"/>
              </a:rPr>
              <a:t>d</a:t>
            </a:r>
            <a:r>
              <a:rPr sz="971" spc="18" dirty="0">
                <a:latin typeface="Tahoma"/>
                <a:cs typeface="Tahoma"/>
              </a:rPr>
              <a:t>e</a:t>
            </a:r>
            <a:r>
              <a:rPr sz="971" spc="-97" dirty="0">
                <a:latin typeface="Tahoma"/>
                <a:cs typeface="Tahoma"/>
              </a:rPr>
              <a:t> </a:t>
            </a:r>
            <a:r>
              <a:rPr sz="971" spc="4" dirty="0">
                <a:latin typeface="Tahoma"/>
                <a:cs typeface="Tahoma"/>
              </a:rPr>
              <a:t>d</a:t>
            </a:r>
            <a:r>
              <a:rPr sz="971" dirty="0">
                <a:latin typeface="Tahoma"/>
                <a:cs typeface="Tahoma"/>
              </a:rPr>
              <a:t>e</a:t>
            </a:r>
            <a:r>
              <a:rPr sz="971" spc="22" dirty="0">
                <a:latin typeface="Tahoma"/>
                <a:cs typeface="Tahoma"/>
              </a:rPr>
              <a:t>c</a:t>
            </a:r>
            <a:r>
              <a:rPr sz="971" spc="4" dirty="0">
                <a:latin typeface="Tahoma"/>
                <a:cs typeface="Tahoma"/>
              </a:rPr>
              <a:t>is</a:t>
            </a:r>
            <a:r>
              <a:rPr sz="971" spc="-4" dirty="0">
                <a:latin typeface="Tahoma"/>
                <a:cs typeface="Tahoma"/>
              </a:rPr>
              <a:t>io</a:t>
            </a:r>
            <a:r>
              <a:rPr sz="971" spc="-9" dirty="0">
                <a:latin typeface="Tahoma"/>
                <a:cs typeface="Tahoma"/>
              </a:rPr>
              <a:t>n</a:t>
            </a:r>
            <a:r>
              <a:rPr sz="971" spc="-4" dirty="0">
                <a:latin typeface="Tahoma"/>
                <a:cs typeface="Tahoma"/>
              </a:rPr>
              <a:t>e</a:t>
            </a:r>
            <a:r>
              <a:rPr sz="971" spc="22" dirty="0">
                <a:latin typeface="Tahoma"/>
                <a:cs typeface="Tahoma"/>
              </a:rPr>
              <a:t>s  </a:t>
            </a:r>
            <a:r>
              <a:rPr sz="971" spc="-4" dirty="0">
                <a:latin typeface="Tahoma"/>
                <a:cs typeface="Tahoma"/>
              </a:rPr>
              <a:t>humanas</a:t>
            </a:r>
            <a:endParaRPr sz="971">
              <a:latin typeface="Tahoma"/>
              <a:cs typeface="Tahoma"/>
            </a:endParaRPr>
          </a:p>
        </p:txBody>
      </p:sp>
      <p:pic>
        <p:nvPicPr>
          <p:cNvPr id="15" name="object 15"/>
          <p:cNvPicPr/>
          <p:nvPr/>
        </p:nvPicPr>
        <p:blipFill>
          <a:blip r:embed="rId8" cstate="print"/>
          <a:stretch>
            <a:fillRect/>
          </a:stretch>
        </p:blipFill>
        <p:spPr>
          <a:xfrm>
            <a:off x="9001461" y="3169471"/>
            <a:ext cx="438374" cy="435684"/>
          </a:xfrm>
          <a:prstGeom prst="rect">
            <a:avLst/>
          </a:prstGeom>
        </p:spPr>
      </p:pic>
      <p:sp>
        <p:nvSpPr>
          <p:cNvPr id="16" name="object 16"/>
          <p:cNvSpPr txBox="1"/>
          <p:nvPr/>
        </p:nvSpPr>
        <p:spPr>
          <a:xfrm>
            <a:off x="8994238" y="3750413"/>
            <a:ext cx="620246" cy="470770"/>
          </a:xfrm>
          <a:prstGeom prst="rect">
            <a:avLst/>
          </a:prstGeom>
        </p:spPr>
        <p:txBody>
          <a:bodyPr vert="horz" wrap="square" lIns="0" tIns="9525" rIns="0" bIns="0" rtlCol="0">
            <a:spAutoFit/>
          </a:bodyPr>
          <a:lstStyle/>
          <a:p>
            <a:pPr marL="11206" marR="4483">
              <a:lnSpc>
                <a:spcPct val="106400"/>
              </a:lnSpc>
              <a:spcBef>
                <a:spcPts val="75"/>
              </a:spcBef>
            </a:pPr>
            <a:r>
              <a:rPr sz="971" spc="4" dirty="0">
                <a:latin typeface="Tahoma"/>
                <a:cs typeface="Tahoma"/>
              </a:rPr>
              <a:t>Redes </a:t>
            </a:r>
            <a:r>
              <a:rPr sz="971" spc="9" dirty="0">
                <a:latin typeface="Tahoma"/>
                <a:cs typeface="Tahoma"/>
              </a:rPr>
              <a:t> </a:t>
            </a:r>
            <a:r>
              <a:rPr sz="971" spc="-4" dirty="0">
                <a:latin typeface="Tahoma"/>
                <a:cs typeface="Tahoma"/>
              </a:rPr>
              <a:t>n</a:t>
            </a:r>
            <a:r>
              <a:rPr sz="971" spc="-9" dirty="0">
                <a:latin typeface="Tahoma"/>
                <a:cs typeface="Tahoma"/>
              </a:rPr>
              <a:t>e</a:t>
            </a:r>
            <a:r>
              <a:rPr sz="971" spc="-13" dirty="0">
                <a:latin typeface="Tahoma"/>
                <a:cs typeface="Tahoma"/>
              </a:rPr>
              <a:t>u</a:t>
            </a:r>
            <a:r>
              <a:rPr sz="971" spc="-4" dirty="0">
                <a:latin typeface="Tahoma"/>
                <a:cs typeface="Tahoma"/>
              </a:rPr>
              <a:t>r</a:t>
            </a:r>
            <a:r>
              <a:rPr sz="971" spc="-9" dirty="0">
                <a:latin typeface="Tahoma"/>
                <a:cs typeface="Tahoma"/>
              </a:rPr>
              <a:t>o</a:t>
            </a:r>
            <a:r>
              <a:rPr sz="971" spc="-13" dirty="0">
                <a:latin typeface="Tahoma"/>
                <a:cs typeface="Tahoma"/>
              </a:rPr>
              <a:t>na</a:t>
            </a:r>
            <a:r>
              <a:rPr sz="971" spc="22" dirty="0">
                <a:latin typeface="Tahoma"/>
                <a:cs typeface="Tahoma"/>
              </a:rPr>
              <a:t>l</a:t>
            </a:r>
            <a:r>
              <a:rPr sz="971" spc="-4" dirty="0">
                <a:latin typeface="Tahoma"/>
                <a:cs typeface="Tahoma"/>
              </a:rPr>
              <a:t>e</a:t>
            </a:r>
            <a:r>
              <a:rPr sz="971" spc="22" dirty="0">
                <a:latin typeface="Tahoma"/>
                <a:cs typeface="Tahoma"/>
              </a:rPr>
              <a:t>s  </a:t>
            </a:r>
            <a:r>
              <a:rPr sz="971" dirty="0">
                <a:latin typeface="Tahoma"/>
                <a:cs typeface="Tahoma"/>
              </a:rPr>
              <a:t>artificiales</a:t>
            </a:r>
            <a:endParaRPr sz="971">
              <a:latin typeface="Tahoma"/>
              <a:cs typeface="Tahoma"/>
            </a:endParaRPr>
          </a:p>
        </p:txBody>
      </p:sp>
      <p:sp>
        <p:nvSpPr>
          <p:cNvPr id="17" name="object 17"/>
          <p:cNvSpPr txBox="1"/>
          <p:nvPr/>
        </p:nvSpPr>
        <p:spPr>
          <a:xfrm>
            <a:off x="8994238" y="4363599"/>
            <a:ext cx="857250" cy="963393"/>
          </a:xfrm>
          <a:prstGeom prst="rect">
            <a:avLst/>
          </a:prstGeom>
        </p:spPr>
        <p:txBody>
          <a:bodyPr vert="horz" wrap="square" lIns="0" tIns="10085" rIns="0" bIns="0" rtlCol="0">
            <a:spAutoFit/>
          </a:bodyPr>
          <a:lstStyle/>
          <a:p>
            <a:pPr marL="11206" marR="4483">
              <a:lnSpc>
                <a:spcPct val="108000"/>
              </a:lnSpc>
              <a:spcBef>
                <a:spcPts val="79"/>
              </a:spcBef>
            </a:pPr>
            <a:r>
              <a:rPr sz="971" spc="-4" dirty="0">
                <a:latin typeface="Tahoma"/>
                <a:cs typeface="Tahoma"/>
              </a:rPr>
              <a:t>S</a:t>
            </a:r>
            <a:r>
              <a:rPr sz="971" spc="9" dirty="0">
                <a:latin typeface="Tahoma"/>
                <a:cs typeface="Tahoma"/>
              </a:rPr>
              <a:t>e</a:t>
            </a:r>
            <a:r>
              <a:rPr sz="971" spc="-93" dirty="0">
                <a:latin typeface="Tahoma"/>
                <a:cs typeface="Tahoma"/>
              </a:rPr>
              <a:t> </a:t>
            </a:r>
            <a:r>
              <a:rPr sz="971" spc="-9" dirty="0">
                <a:latin typeface="Tahoma"/>
                <a:cs typeface="Tahoma"/>
              </a:rPr>
              <a:t>u</a:t>
            </a:r>
            <a:r>
              <a:rPr sz="971" spc="13" dirty="0">
                <a:latin typeface="Tahoma"/>
                <a:cs typeface="Tahoma"/>
              </a:rPr>
              <a:t>s</a:t>
            </a:r>
            <a:r>
              <a:rPr sz="971" spc="-13" dirty="0">
                <a:latin typeface="Tahoma"/>
                <a:cs typeface="Tahoma"/>
              </a:rPr>
              <a:t>a</a:t>
            </a:r>
            <a:r>
              <a:rPr sz="971" spc="4" dirty="0">
                <a:latin typeface="Tahoma"/>
                <a:cs typeface="Tahoma"/>
              </a:rPr>
              <a:t>n</a:t>
            </a:r>
            <a:r>
              <a:rPr sz="971" spc="-93" dirty="0">
                <a:latin typeface="Tahoma"/>
                <a:cs typeface="Tahoma"/>
              </a:rPr>
              <a:t> </a:t>
            </a:r>
            <a:r>
              <a:rPr sz="971" spc="-4" dirty="0">
                <a:latin typeface="Tahoma"/>
                <a:cs typeface="Tahoma"/>
              </a:rPr>
              <a:t>e</a:t>
            </a:r>
            <a:r>
              <a:rPr sz="971" dirty="0">
                <a:latin typeface="Tahoma"/>
                <a:cs typeface="Tahoma"/>
              </a:rPr>
              <a:t>n  r</a:t>
            </a:r>
            <a:r>
              <a:rPr sz="971" spc="-13" dirty="0">
                <a:latin typeface="Tahoma"/>
                <a:cs typeface="Tahoma"/>
              </a:rPr>
              <a:t>e</a:t>
            </a:r>
            <a:r>
              <a:rPr sz="971" spc="22" dirty="0">
                <a:latin typeface="Tahoma"/>
                <a:cs typeface="Tahoma"/>
              </a:rPr>
              <a:t>c</a:t>
            </a:r>
            <a:r>
              <a:rPr sz="971" spc="-9" dirty="0">
                <a:latin typeface="Tahoma"/>
                <a:cs typeface="Tahoma"/>
              </a:rPr>
              <a:t>ono</a:t>
            </a:r>
            <a:r>
              <a:rPr sz="971" spc="22" dirty="0">
                <a:latin typeface="Tahoma"/>
                <a:cs typeface="Tahoma"/>
              </a:rPr>
              <a:t>c</a:t>
            </a:r>
            <a:r>
              <a:rPr sz="971" dirty="0">
                <a:latin typeface="Tahoma"/>
                <a:cs typeface="Tahoma"/>
              </a:rPr>
              <a:t>i</a:t>
            </a:r>
            <a:r>
              <a:rPr sz="971" spc="9" dirty="0">
                <a:latin typeface="Tahoma"/>
                <a:cs typeface="Tahoma"/>
              </a:rPr>
              <a:t>m</a:t>
            </a:r>
            <a:r>
              <a:rPr sz="971" dirty="0">
                <a:latin typeface="Tahoma"/>
                <a:cs typeface="Tahoma"/>
              </a:rPr>
              <a:t>i</a:t>
            </a:r>
            <a:r>
              <a:rPr sz="971" spc="-4" dirty="0">
                <a:latin typeface="Tahoma"/>
                <a:cs typeface="Tahoma"/>
              </a:rPr>
              <a:t>e</a:t>
            </a:r>
            <a:r>
              <a:rPr sz="971" spc="-9" dirty="0">
                <a:latin typeface="Tahoma"/>
                <a:cs typeface="Tahoma"/>
              </a:rPr>
              <a:t>nt</a:t>
            </a:r>
            <a:r>
              <a:rPr sz="971" spc="4" dirty="0">
                <a:latin typeface="Tahoma"/>
                <a:cs typeface="Tahoma"/>
              </a:rPr>
              <a:t>o  d</a:t>
            </a:r>
            <a:r>
              <a:rPr sz="971" spc="18" dirty="0">
                <a:latin typeface="Tahoma"/>
                <a:cs typeface="Tahoma"/>
              </a:rPr>
              <a:t>e</a:t>
            </a:r>
            <a:r>
              <a:rPr sz="971" spc="-97" dirty="0">
                <a:latin typeface="Tahoma"/>
                <a:cs typeface="Tahoma"/>
              </a:rPr>
              <a:t> </a:t>
            </a:r>
            <a:r>
              <a:rPr sz="971" spc="-22" dirty="0">
                <a:latin typeface="Tahoma"/>
                <a:cs typeface="Tahoma"/>
              </a:rPr>
              <a:t>vo</a:t>
            </a:r>
            <a:r>
              <a:rPr sz="971" spc="-9" dirty="0">
                <a:latin typeface="Tahoma"/>
                <a:cs typeface="Tahoma"/>
              </a:rPr>
              <a:t>z</a:t>
            </a:r>
            <a:r>
              <a:rPr sz="971" spc="-44" dirty="0">
                <a:latin typeface="Tahoma"/>
                <a:cs typeface="Tahoma"/>
              </a:rPr>
              <a:t>,</a:t>
            </a:r>
            <a:r>
              <a:rPr sz="971" spc="-84" dirty="0">
                <a:latin typeface="Tahoma"/>
                <a:cs typeface="Tahoma"/>
              </a:rPr>
              <a:t> </a:t>
            </a:r>
            <a:r>
              <a:rPr sz="971" dirty="0">
                <a:latin typeface="Tahoma"/>
                <a:cs typeface="Tahoma"/>
              </a:rPr>
              <a:t>de  </a:t>
            </a:r>
            <a:r>
              <a:rPr sz="971" spc="-9" dirty="0">
                <a:latin typeface="Tahoma"/>
                <a:cs typeface="Tahoma"/>
              </a:rPr>
              <a:t>patrones, </a:t>
            </a:r>
            <a:r>
              <a:rPr sz="971" spc="-4" dirty="0">
                <a:latin typeface="Tahoma"/>
                <a:cs typeface="Tahoma"/>
              </a:rPr>
              <a:t> </a:t>
            </a:r>
            <a:r>
              <a:rPr sz="971" spc="-13" dirty="0">
                <a:latin typeface="Tahoma"/>
                <a:cs typeface="Tahoma"/>
              </a:rPr>
              <a:t>aná</a:t>
            </a:r>
            <a:r>
              <a:rPr sz="971" spc="22" dirty="0">
                <a:latin typeface="Tahoma"/>
                <a:cs typeface="Tahoma"/>
              </a:rPr>
              <a:t>l</a:t>
            </a:r>
            <a:r>
              <a:rPr sz="971" dirty="0">
                <a:latin typeface="Tahoma"/>
                <a:cs typeface="Tahoma"/>
              </a:rPr>
              <a:t>i</a:t>
            </a:r>
            <a:r>
              <a:rPr sz="971" spc="13" dirty="0">
                <a:latin typeface="Tahoma"/>
                <a:cs typeface="Tahoma"/>
              </a:rPr>
              <a:t>s</a:t>
            </a:r>
            <a:r>
              <a:rPr sz="971" dirty="0">
                <a:latin typeface="Tahoma"/>
                <a:cs typeface="Tahoma"/>
              </a:rPr>
              <a:t>i</a:t>
            </a:r>
            <a:r>
              <a:rPr sz="971" spc="26" dirty="0">
                <a:latin typeface="Tahoma"/>
                <a:cs typeface="Tahoma"/>
              </a:rPr>
              <a:t>s</a:t>
            </a:r>
            <a:r>
              <a:rPr sz="971" spc="-93" dirty="0">
                <a:latin typeface="Tahoma"/>
                <a:cs typeface="Tahoma"/>
              </a:rPr>
              <a:t> </a:t>
            </a:r>
            <a:r>
              <a:rPr sz="971" spc="4" dirty="0">
                <a:latin typeface="Tahoma"/>
                <a:cs typeface="Tahoma"/>
              </a:rPr>
              <a:t>d</a:t>
            </a:r>
            <a:r>
              <a:rPr sz="971" spc="9" dirty="0">
                <a:latin typeface="Tahoma"/>
                <a:cs typeface="Tahoma"/>
              </a:rPr>
              <a:t>e  </a:t>
            </a:r>
            <a:r>
              <a:rPr sz="971" dirty="0">
                <a:latin typeface="Tahoma"/>
                <a:cs typeface="Tahoma"/>
              </a:rPr>
              <a:t>datos</a:t>
            </a:r>
            <a:endParaRPr sz="971">
              <a:latin typeface="Tahoma"/>
              <a:cs typeface="Tahoma"/>
            </a:endParaRPr>
          </a:p>
        </p:txBody>
      </p:sp>
      <p:pic>
        <p:nvPicPr>
          <p:cNvPr id="18" name="object 18"/>
          <p:cNvPicPr/>
          <p:nvPr/>
        </p:nvPicPr>
        <p:blipFill>
          <a:blip r:embed="rId9" cstate="print"/>
          <a:stretch>
            <a:fillRect/>
          </a:stretch>
        </p:blipFill>
        <p:spPr>
          <a:xfrm>
            <a:off x="3082066" y="3169471"/>
            <a:ext cx="510988" cy="510988"/>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object 2"/>
          <p:cNvGrpSpPr/>
          <p:nvPr/>
        </p:nvGrpSpPr>
        <p:grpSpPr>
          <a:xfrm>
            <a:off x="3915736" y="1177321"/>
            <a:ext cx="6325721" cy="4082863"/>
            <a:chOff x="2558234" y="1334296"/>
            <a:chExt cx="7169150" cy="4627245"/>
          </a:xfrm>
        </p:grpSpPr>
        <p:sp>
          <p:nvSpPr>
            <p:cNvPr id="3" name="object 3"/>
            <p:cNvSpPr/>
            <p:nvPr/>
          </p:nvSpPr>
          <p:spPr>
            <a:xfrm>
              <a:off x="2565079" y="3571521"/>
              <a:ext cx="7162165" cy="0"/>
            </a:xfrm>
            <a:custGeom>
              <a:avLst/>
              <a:gdLst/>
              <a:ahLst/>
              <a:cxnLst/>
              <a:rect l="l" t="t" r="r" b="b"/>
              <a:pathLst>
                <a:path w="7162165">
                  <a:moveTo>
                    <a:pt x="0" y="0"/>
                  </a:moveTo>
                  <a:lnTo>
                    <a:pt x="7162051" y="1"/>
                  </a:lnTo>
                </a:path>
              </a:pathLst>
            </a:custGeom>
            <a:ln w="13703">
              <a:solidFill>
                <a:srgbClr val="000000"/>
              </a:solidFill>
            </a:ln>
          </p:spPr>
          <p:txBody>
            <a:bodyPr wrap="square" lIns="0" tIns="0" rIns="0" bIns="0" rtlCol="0"/>
            <a:lstStyle/>
            <a:p>
              <a:endParaRPr sz="1588"/>
            </a:p>
          </p:txBody>
        </p:sp>
        <p:sp>
          <p:nvSpPr>
            <p:cNvPr id="4" name="object 4"/>
            <p:cNvSpPr/>
            <p:nvPr/>
          </p:nvSpPr>
          <p:spPr>
            <a:xfrm>
              <a:off x="2565078" y="1335504"/>
              <a:ext cx="0" cy="4625975"/>
            </a:xfrm>
            <a:custGeom>
              <a:avLst/>
              <a:gdLst/>
              <a:ahLst/>
              <a:cxnLst/>
              <a:rect l="l" t="t" r="r" b="b"/>
              <a:pathLst>
                <a:path h="4625975">
                  <a:moveTo>
                    <a:pt x="0" y="0"/>
                  </a:moveTo>
                  <a:lnTo>
                    <a:pt x="1" y="4625558"/>
                  </a:lnTo>
                </a:path>
              </a:pathLst>
            </a:custGeom>
            <a:ln w="13687">
              <a:solidFill>
                <a:srgbClr val="000000"/>
              </a:solidFill>
            </a:ln>
          </p:spPr>
          <p:txBody>
            <a:bodyPr wrap="square" lIns="0" tIns="0" rIns="0" bIns="0" rtlCol="0"/>
            <a:lstStyle/>
            <a:p>
              <a:endParaRPr sz="1588"/>
            </a:p>
          </p:txBody>
        </p:sp>
        <p:sp>
          <p:nvSpPr>
            <p:cNvPr id="5" name="object 5"/>
            <p:cNvSpPr/>
            <p:nvPr/>
          </p:nvSpPr>
          <p:spPr>
            <a:xfrm>
              <a:off x="7492037" y="1335504"/>
              <a:ext cx="0" cy="4625975"/>
            </a:xfrm>
            <a:custGeom>
              <a:avLst/>
              <a:gdLst/>
              <a:ahLst/>
              <a:cxnLst/>
              <a:rect l="l" t="t" r="r" b="b"/>
              <a:pathLst>
                <a:path h="4625975">
                  <a:moveTo>
                    <a:pt x="0" y="0"/>
                  </a:moveTo>
                  <a:lnTo>
                    <a:pt x="1" y="4625558"/>
                  </a:lnTo>
                </a:path>
              </a:pathLst>
            </a:custGeom>
            <a:ln w="13687">
              <a:solidFill>
                <a:srgbClr val="000000"/>
              </a:solidFill>
            </a:ln>
          </p:spPr>
          <p:txBody>
            <a:bodyPr wrap="square" lIns="0" tIns="0" rIns="0" bIns="0" rtlCol="0"/>
            <a:lstStyle/>
            <a:p>
              <a:endParaRPr sz="1588"/>
            </a:p>
          </p:txBody>
        </p:sp>
        <p:sp>
          <p:nvSpPr>
            <p:cNvPr id="6" name="object 6"/>
            <p:cNvSpPr/>
            <p:nvPr/>
          </p:nvSpPr>
          <p:spPr>
            <a:xfrm>
              <a:off x="5027326" y="1334296"/>
              <a:ext cx="0" cy="4625975"/>
            </a:xfrm>
            <a:custGeom>
              <a:avLst/>
              <a:gdLst/>
              <a:ahLst/>
              <a:cxnLst/>
              <a:rect l="l" t="t" r="r" b="b"/>
              <a:pathLst>
                <a:path h="4625975">
                  <a:moveTo>
                    <a:pt x="0" y="0"/>
                  </a:moveTo>
                  <a:lnTo>
                    <a:pt x="1" y="4625558"/>
                  </a:lnTo>
                </a:path>
              </a:pathLst>
            </a:custGeom>
            <a:ln w="13687">
              <a:solidFill>
                <a:srgbClr val="000000"/>
              </a:solidFill>
            </a:ln>
          </p:spPr>
          <p:txBody>
            <a:bodyPr wrap="square" lIns="0" tIns="0" rIns="0" bIns="0" rtlCol="0"/>
            <a:lstStyle/>
            <a:p>
              <a:endParaRPr sz="1588"/>
            </a:p>
          </p:txBody>
        </p:sp>
      </p:grpSp>
      <p:sp>
        <p:nvSpPr>
          <p:cNvPr id="7" name="object 7"/>
          <p:cNvSpPr txBox="1"/>
          <p:nvPr/>
        </p:nvSpPr>
        <p:spPr>
          <a:xfrm>
            <a:off x="10139347" y="5589418"/>
            <a:ext cx="110378" cy="92748"/>
          </a:xfrm>
          <a:prstGeom prst="rect">
            <a:avLst/>
          </a:prstGeom>
        </p:spPr>
        <p:txBody>
          <a:bodyPr vert="horz" wrap="square" lIns="0" tIns="11206" rIns="0" bIns="0" rtlCol="0">
            <a:spAutoFit/>
          </a:bodyPr>
          <a:lstStyle/>
          <a:p>
            <a:pPr marL="11206">
              <a:spcBef>
                <a:spcPts val="88"/>
              </a:spcBef>
            </a:pPr>
            <a:r>
              <a:rPr sz="529" spc="62" dirty="0">
                <a:latin typeface="Trebuchet MS"/>
                <a:cs typeface="Trebuchet MS"/>
              </a:rPr>
              <a:t>12</a:t>
            </a:r>
            <a:endParaRPr sz="529">
              <a:latin typeface="Trebuchet MS"/>
              <a:cs typeface="Trebuchet MS"/>
            </a:endParaRPr>
          </a:p>
        </p:txBody>
      </p:sp>
      <p:pic>
        <p:nvPicPr>
          <p:cNvPr id="8" name="object 8"/>
          <p:cNvPicPr/>
          <p:nvPr/>
        </p:nvPicPr>
        <p:blipFill>
          <a:blip r:embed="rId4" cstate="print"/>
          <a:stretch>
            <a:fillRect/>
          </a:stretch>
        </p:blipFill>
        <p:spPr>
          <a:xfrm>
            <a:off x="1748118" y="975230"/>
            <a:ext cx="8695765" cy="4896332"/>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object 2"/>
          <p:cNvGrpSpPr/>
          <p:nvPr/>
        </p:nvGrpSpPr>
        <p:grpSpPr>
          <a:xfrm>
            <a:off x="1738872" y="965986"/>
            <a:ext cx="2192431" cy="4914900"/>
            <a:chOff x="91121" y="1094784"/>
            <a:chExt cx="2484755" cy="5570220"/>
          </a:xfrm>
        </p:grpSpPr>
        <p:sp>
          <p:nvSpPr>
            <p:cNvPr id="3" name="object 3"/>
            <p:cNvSpPr/>
            <p:nvPr/>
          </p:nvSpPr>
          <p:spPr>
            <a:xfrm>
              <a:off x="101598" y="1105261"/>
              <a:ext cx="2463800" cy="5549265"/>
            </a:xfrm>
            <a:custGeom>
              <a:avLst/>
              <a:gdLst/>
              <a:ahLst/>
              <a:cxnLst/>
              <a:rect l="l" t="t" r="r" b="b"/>
              <a:pathLst>
                <a:path w="2463800" h="5549265">
                  <a:moveTo>
                    <a:pt x="2463481" y="0"/>
                  </a:moveTo>
                  <a:lnTo>
                    <a:pt x="0" y="0"/>
                  </a:lnTo>
                  <a:lnTo>
                    <a:pt x="0" y="5549177"/>
                  </a:lnTo>
                  <a:lnTo>
                    <a:pt x="2463481" y="5549177"/>
                  </a:lnTo>
                  <a:lnTo>
                    <a:pt x="2463481" y="0"/>
                  </a:lnTo>
                  <a:close/>
                </a:path>
              </a:pathLst>
            </a:custGeom>
            <a:solidFill>
              <a:srgbClr val="E5F6FF"/>
            </a:solidFill>
          </p:spPr>
          <p:txBody>
            <a:bodyPr wrap="square" lIns="0" tIns="0" rIns="0" bIns="0" rtlCol="0"/>
            <a:lstStyle/>
            <a:p>
              <a:endParaRPr sz="1588"/>
            </a:p>
          </p:txBody>
        </p:sp>
        <p:sp>
          <p:nvSpPr>
            <p:cNvPr id="4" name="object 4"/>
            <p:cNvSpPr/>
            <p:nvPr/>
          </p:nvSpPr>
          <p:spPr>
            <a:xfrm>
              <a:off x="101599" y="1105261"/>
              <a:ext cx="2463800" cy="5549265"/>
            </a:xfrm>
            <a:custGeom>
              <a:avLst/>
              <a:gdLst/>
              <a:ahLst/>
              <a:cxnLst/>
              <a:rect l="l" t="t" r="r" b="b"/>
              <a:pathLst>
                <a:path w="2463800" h="5549265">
                  <a:moveTo>
                    <a:pt x="2463480" y="0"/>
                  </a:moveTo>
                  <a:lnTo>
                    <a:pt x="0" y="0"/>
                  </a:lnTo>
                  <a:lnTo>
                    <a:pt x="0" y="5549176"/>
                  </a:lnTo>
                  <a:lnTo>
                    <a:pt x="2463480" y="5549176"/>
                  </a:lnTo>
                  <a:lnTo>
                    <a:pt x="2463480" y="0"/>
                  </a:lnTo>
                  <a:close/>
                </a:path>
              </a:pathLst>
            </a:custGeom>
            <a:ln w="20535">
              <a:solidFill>
                <a:srgbClr val="E5F6FF"/>
              </a:solidFill>
            </a:ln>
          </p:spPr>
          <p:txBody>
            <a:bodyPr wrap="square" lIns="0" tIns="0" rIns="0" bIns="0" rtlCol="0"/>
            <a:lstStyle/>
            <a:p>
              <a:endParaRPr sz="1588"/>
            </a:p>
          </p:txBody>
        </p:sp>
      </p:grpSp>
      <p:sp>
        <p:nvSpPr>
          <p:cNvPr id="5" name="object 5"/>
          <p:cNvSpPr txBox="1"/>
          <p:nvPr/>
        </p:nvSpPr>
        <p:spPr>
          <a:xfrm>
            <a:off x="1959234" y="2075893"/>
            <a:ext cx="1288116" cy="1072148"/>
          </a:xfrm>
          <a:prstGeom prst="rect">
            <a:avLst/>
          </a:prstGeom>
        </p:spPr>
        <p:txBody>
          <a:bodyPr vert="horz" wrap="square" lIns="0" tIns="12886" rIns="0" bIns="0" rtlCol="0">
            <a:spAutoFit/>
          </a:bodyPr>
          <a:lstStyle/>
          <a:p>
            <a:pPr marL="11206" marR="4483">
              <a:lnSpc>
                <a:spcPct val="99600"/>
              </a:lnSpc>
              <a:spcBef>
                <a:spcPts val="101"/>
              </a:spcBef>
            </a:pPr>
            <a:r>
              <a:rPr sz="2294" spc="88" dirty="0">
                <a:latin typeface="Tahoma"/>
                <a:cs typeface="Tahoma"/>
              </a:rPr>
              <a:t>P</a:t>
            </a:r>
            <a:r>
              <a:rPr sz="2294" spc="40" dirty="0">
                <a:latin typeface="Tahoma"/>
                <a:cs typeface="Tahoma"/>
              </a:rPr>
              <a:t>i</a:t>
            </a:r>
            <a:r>
              <a:rPr sz="2294" spc="75" dirty="0">
                <a:latin typeface="Tahoma"/>
                <a:cs typeface="Tahoma"/>
              </a:rPr>
              <a:t>l</a:t>
            </a:r>
            <a:r>
              <a:rPr sz="2294" spc="-9" dirty="0">
                <a:latin typeface="Tahoma"/>
                <a:cs typeface="Tahoma"/>
              </a:rPr>
              <a:t>ar</a:t>
            </a:r>
            <a:r>
              <a:rPr sz="2294" spc="22" dirty="0">
                <a:latin typeface="Tahoma"/>
                <a:cs typeface="Tahoma"/>
              </a:rPr>
              <a:t>e</a:t>
            </a:r>
            <a:r>
              <a:rPr sz="2294" spc="66" dirty="0">
                <a:latin typeface="Tahoma"/>
                <a:cs typeface="Tahoma"/>
              </a:rPr>
              <a:t>s</a:t>
            </a:r>
            <a:r>
              <a:rPr sz="2294" spc="-185" dirty="0">
                <a:latin typeface="Tahoma"/>
                <a:cs typeface="Tahoma"/>
              </a:rPr>
              <a:t> </a:t>
            </a:r>
            <a:r>
              <a:rPr sz="2294" spc="18" dirty="0">
                <a:latin typeface="Tahoma"/>
                <a:cs typeface="Tahoma"/>
              </a:rPr>
              <a:t>de  </a:t>
            </a:r>
            <a:r>
              <a:rPr sz="2294" spc="40" dirty="0">
                <a:latin typeface="Tahoma"/>
                <a:cs typeface="Tahoma"/>
              </a:rPr>
              <a:t>la </a:t>
            </a:r>
            <a:r>
              <a:rPr sz="2294" spc="44" dirty="0">
                <a:latin typeface="Tahoma"/>
                <a:cs typeface="Tahoma"/>
              </a:rPr>
              <a:t> </a:t>
            </a:r>
            <a:r>
              <a:rPr sz="2294" spc="9" dirty="0">
                <a:latin typeface="Tahoma"/>
                <a:cs typeface="Tahoma"/>
              </a:rPr>
              <a:t>confianza</a:t>
            </a:r>
            <a:endParaRPr sz="2294">
              <a:latin typeface="Tahoma"/>
              <a:cs typeface="Tahoma"/>
            </a:endParaRPr>
          </a:p>
        </p:txBody>
      </p:sp>
      <p:sp>
        <p:nvSpPr>
          <p:cNvPr id="6" name="object 6"/>
          <p:cNvSpPr txBox="1">
            <a:spLocks noGrp="1"/>
          </p:cNvSpPr>
          <p:nvPr>
            <p:ph type="title"/>
          </p:nvPr>
        </p:nvSpPr>
        <p:spPr>
          <a:xfrm>
            <a:off x="6275360" y="1159094"/>
            <a:ext cx="1255619" cy="255678"/>
          </a:xfrm>
          <a:prstGeom prst="rect">
            <a:avLst/>
          </a:prstGeom>
        </p:spPr>
        <p:txBody>
          <a:bodyPr vert="horz" wrap="square" lIns="0" tIns="11206" rIns="0" bIns="0" rtlCol="0" anchor="ctr">
            <a:spAutoFit/>
          </a:bodyPr>
          <a:lstStyle/>
          <a:p>
            <a:pPr marL="11206">
              <a:lnSpc>
                <a:spcPct val="100000"/>
              </a:lnSpc>
              <a:spcBef>
                <a:spcPts val="88"/>
              </a:spcBef>
            </a:pPr>
            <a:r>
              <a:rPr sz="1588" spc="-22" dirty="0">
                <a:solidFill>
                  <a:srgbClr val="0F62FE"/>
                </a:solidFill>
                <a:latin typeface="Trebuchet MS"/>
                <a:cs typeface="Trebuchet MS"/>
              </a:rPr>
              <a:t>Explicabilidad</a:t>
            </a:r>
            <a:endParaRPr sz="1588">
              <a:latin typeface="Trebuchet MS"/>
              <a:cs typeface="Trebuchet MS"/>
            </a:endParaRPr>
          </a:p>
        </p:txBody>
      </p:sp>
      <p:sp>
        <p:nvSpPr>
          <p:cNvPr id="7" name="object 7"/>
          <p:cNvSpPr txBox="1"/>
          <p:nvPr/>
        </p:nvSpPr>
        <p:spPr>
          <a:xfrm>
            <a:off x="6275360" y="1594181"/>
            <a:ext cx="1412501" cy="1613202"/>
          </a:xfrm>
          <a:prstGeom prst="rect">
            <a:avLst/>
          </a:prstGeom>
        </p:spPr>
        <p:txBody>
          <a:bodyPr vert="horz" wrap="square" lIns="0" tIns="15688" rIns="0" bIns="0" rtlCol="0">
            <a:spAutoFit/>
          </a:bodyPr>
          <a:lstStyle/>
          <a:p>
            <a:pPr marL="11206" marR="4483">
              <a:lnSpc>
                <a:spcPct val="97700"/>
              </a:lnSpc>
              <a:spcBef>
                <a:spcPts val="124"/>
              </a:spcBef>
            </a:pPr>
            <a:r>
              <a:rPr sz="1324" spc="-35" dirty="0">
                <a:latin typeface="Trebuchet MS"/>
                <a:cs typeface="Trebuchet MS"/>
              </a:rPr>
              <a:t>L</a:t>
            </a:r>
            <a:r>
              <a:rPr sz="1324" spc="-13" dirty="0">
                <a:latin typeface="Trebuchet MS"/>
                <a:cs typeface="Trebuchet MS"/>
              </a:rPr>
              <a:t>a</a:t>
            </a:r>
            <a:r>
              <a:rPr sz="1324" spc="-124" dirty="0">
                <a:latin typeface="Trebuchet MS"/>
                <a:cs typeface="Trebuchet MS"/>
              </a:rPr>
              <a:t> </a:t>
            </a:r>
            <a:r>
              <a:rPr sz="1324" spc="-18" dirty="0">
                <a:latin typeface="Trebuchet MS"/>
                <a:cs typeface="Trebuchet MS"/>
              </a:rPr>
              <a:t>c</a:t>
            </a:r>
            <a:r>
              <a:rPr sz="1324" spc="-22" dirty="0">
                <a:latin typeface="Trebuchet MS"/>
                <a:cs typeface="Trebuchet MS"/>
              </a:rPr>
              <a:t>a</a:t>
            </a:r>
            <a:r>
              <a:rPr sz="1324" spc="-4" dirty="0">
                <a:latin typeface="Trebuchet MS"/>
                <a:cs typeface="Trebuchet MS"/>
              </a:rPr>
              <a:t>p</a:t>
            </a:r>
            <a:r>
              <a:rPr sz="1324" spc="-22" dirty="0">
                <a:latin typeface="Trebuchet MS"/>
                <a:cs typeface="Trebuchet MS"/>
              </a:rPr>
              <a:t>a</a:t>
            </a:r>
            <a:r>
              <a:rPr sz="1324" spc="-53" dirty="0">
                <a:latin typeface="Trebuchet MS"/>
                <a:cs typeface="Trebuchet MS"/>
              </a:rPr>
              <a:t>c</a:t>
            </a:r>
            <a:r>
              <a:rPr sz="1324" spc="-35" dirty="0">
                <a:latin typeface="Trebuchet MS"/>
                <a:cs typeface="Trebuchet MS"/>
              </a:rPr>
              <a:t>i</a:t>
            </a:r>
            <a:r>
              <a:rPr sz="1324" spc="-4" dirty="0">
                <a:latin typeface="Trebuchet MS"/>
                <a:cs typeface="Trebuchet MS"/>
              </a:rPr>
              <a:t>d</a:t>
            </a:r>
            <a:r>
              <a:rPr sz="1324" spc="-22" dirty="0">
                <a:latin typeface="Trebuchet MS"/>
                <a:cs typeface="Trebuchet MS"/>
              </a:rPr>
              <a:t>a</a:t>
            </a:r>
            <a:r>
              <a:rPr sz="1324" spc="22" dirty="0">
                <a:latin typeface="Trebuchet MS"/>
                <a:cs typeface="Trebuchet MS"/>
              </a:rPr>
              <a:t>d</a:t>
            </a:r>
            <a:r>
              <a:rPr sz="1324" spc="-128"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4" dirty="0">
                <a:latin typeface="Trebuchet MS"/>
                <a:cs typeface="Trebuchet MS"/>
              </a:rPr>
              <a:t>u</a:t>
            </a:r>
            <a:r>
              <a:rPr sz="1324" spc="13" dirty="0">
                <a:latin typeface="Trebuchet MS"/>
                <a:cs typeface="Trebuchet MS"/>
              </a:rPr>
              <a:t>n  </a:t>
            </a:r>
            <a:r>
              <a:rPr sz="1324" spc="4" dirty="0">
                <a:latin typeface="Trebuchet MS"/>
                <a:cs typeface="Trebuchet MS"/>
              </a:rPr>
              <a:t>si</a:t>
            </a:r>
            <a:r>
              <a:rPr sz="1324" spc="-9" dirty="0">
                <a:latin typeface="Trebuchet MS"/>
                <a:cs typeface="Trebuchet MS"/>
              </a:rPr>
              <a:t>s</a:t>
            </a:r>
            <a:r>
              <a:rPr sz="1324" spc="-13" dirty="0">
                <a:latin typeface="Trebuchet MS"/>
                <a:cs typeface="Trebuchet MS"/>
              </a:rPr>
              <a:t>t</a:t>
            </a:r>
            <a:r>
              <a:rPr sz="1324" spc="-22" dirty="0">
                <a:latin typeface="Trebuchet MS"/>
                <a:cs typeface="Trebuchet MS"/>
              </a:rPr>
              <a:t>e</a:t>
            </a:r>
            <a:r>
              <a:rPr sz="1324" spc="26" dirty="0">
                <a:latin typeface="Trebuchet MS"/>
                <a:cs typeface="Trebuchet MS"/>
              </a:rPr>
              <a:t>m</a:t>
            </a:r>
            <a:r>
              <a:rPr sz="1324" dirty="0">
                <a:latin typeface="Trebuchet MS"/>
                <a:cs typeface="Trebuchet MS"/>
              </a:rPr>
              <a:t>a</a:t>
            </a:r>
            <a:r>
              <a:rPr sz="1324" spc="-124"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28" dirty="0">
                <a:latin typeface="Trebuchet MS"/>
                <a:cs typeface="Trebuchet MS"/>
              </a:rPr>
              <a:t>I</a:t>
            </a:r>
            <a:r>
              <a:rPr sz="1324" spc="44" dirty="0">
                <a:latin typeface="Trebuchet MS"/>
                <a:cs typeface="Trebuchet MS"/>
              </a:rPr>
              <a:t>A</a:t>
            </a:r>
            <a:r>
              <a:rPr sz="1324" spc="-124" dirty="0">
                <a:latin typeface="Trebuchet MS"/>
                <a:cs typeface="Trebuchet MS"/>
              </a:rPr>
              <a:t> </a:t>
            </a:r>
            <a:r>
              <a:rPr sz="1324" spc="-18" dirty="0">
                <a:latin typeface="Trebuchet MS"/>
                <a:cs typeface="Trebuchet MS"/>
              </a:rPr>
              <a:t>p</a:t>
            </a:r>
            <a:r>
              <a:rPr sz="1324" spc="-13" dirty="0">
                <a:latin typeface="Trebuchet MS"/>
                <a:cs typeface="Trebuchet MS"/>
              </a:rPr>
              <a:t>a</a:t>
            </a:r>
            <a:r>
              <a:rPr sz="1324" spc="-57" dirty="0">
                <a:latin typeface="Trebuchet MS"/>
                <a:cs typeface="Trebuchet MS"/>
              </a:rPr>
              <a:t>r</a:t>
            </a:r>
            <a:r>
              <a:rPr sz="1324" dirty="0">
                <a:latin typeface="Trebuchet MS"/>
                <a:cs typeface="Trebuchet MS"/>
              </a:rPr>
              <a:t>a  </a:t>
            </a:r>
            <a:r>
              <a:rPr sz="1324" spc="-40" dirty="0">
                <a:latin typeface="Trebuchet MS"/>
                <a:cs typeface="Trebuchet MS"/>
              </a:rPr>
              <a:t>p</a:t>
            </a:r>
            <a:r>
              <a:rPr sz="1324" spc="-22" dirty="0">
                <a:latin typeface="Trebuchet MS"/>
                <a:cs typeface="Trebuchet MS"/>
              </a:rPr>
              <a:t>r</a:t>
            </a:r>
            <a:r>
              <a:rPr sz="1324" spc="-13" dirty="0">
                <a:latin typeface="Trebuchet MS"/>
                <a:cs typeface="Trebuchet MS"/>
              </a:rPr>
              <a:t>o</a:t>
            </a:r>
            <a:r>
              <a:rPr sz="1324" spc="-9" dirty="0">
                <a:latin typeface="Trebuchet MS"/>
                <a:cs typeface="Trebuchet MS"/>
              </a:rPr>
              <a:t>p</a:t>
            </a:r>
            <a:r>
              <a:rPr sz="1324" spc="-13" dirty="0">
                <a:latin typeface="Trebuchet MS"/>
                <a:cs typeface="Trebuchet MS"/>
              </a:rPr>
              <a:t>o</a:t>
            </a:r>
            <a:r>
              <a:rPr sz="1324" spc="-57" dirty="0">
                <a:latin typeface="Trebuchet MS"/>
                <a:cs typeface="Trebuchet MS"/>
              </a:rPr>
              <a:t>r</a:t>
            </a:r>
            <a:r>
              <a:rPr sz="1324" spc="-18" dirty="0">
                <a:latin typeface="Trebuchet MS"/>
                <a:cs typeface="Trebuchet MS"/>
              </a:rPr>
              <a:t>c</a:t>
            </a:r>
            <a:r>
              <a:rPr sz="1324" spc="-71" dirty="0">
                <a:latin typeface="Trebuchet MS"/>
                <a:cs typeface="Trebuchet MS"/>
              </a:rPr>
              <a:t>i</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a</a:t>
            </a:r>
            <a:r>
              <a:rPr sz="1324" spc="-44" dirty="0">
                <a:latin typeface="Trebuchet MS"/>
                <a:cs typeface="Trebuchet MS"/>
              </a:rPr>
              <a:t>r</a:t>
            </a:r>
            <a:r>
              <a:rPr sz="1324" spc="-110" dirty="0">
                <a:latin typeface="Trebuchet MS"/>
                <a:cs typeface="Trebuchet MS"/>
              </a:rPr>
              <a:t> </a:t>
            </a:r>
            <a:r>
              <a:rPr sz="1324" spc="-13" dirty="0">
                <a:latin typeface="Trebuchet MS"/>
                <a:cs typeface="Trebuchet MS"/>
              </a:rPr>
              <a:t>una  </a:t>
            </a:r>
            <a:r>
              <a:rPr sz="1324" spc="-26" dirty="0">
                <a:latin typeface="Trebuchet MS"/>
                <a:cs typeface="Trebuchet MS"/>
              </a:rPr>
              <a:t>explicación </a:t>
            </a:r>
            <a:r>
              <a:rPr sz="1324" spc="-22" dirty="0">
                <a:latin typeface="Trebuchet MS"/>
                <a:cs typeface="Trebuchet MS"/>
              </a:rPr>
              <a:t> </a:t>
            </a:r>
            <a:r>
              <a:rPr sz="1324" spc="-26" dirty="0">
                <a:latin typeface="Trebuchet MS"/>
                <a:cs typeface="Trebuchet MS"/>
              </a:rPr>
              <a:t>i</a:t>
            </a:r>
            <a:r>
              <a:rPr sz="1324" spc="-49" dirty="0">
                <a:latin typeface="Trebuchet MS"/>
                <a:cs typeface="Trebuchet MS"/>
              </a:rPr>
              <a:t>n</a:t>
            </a:r>
            <a:r>
              <a:rPr sz="1324" spc="-101" dirty="0">
                <a:latin typeface="Trebuchet MS"/>
                <a:cs typeface="Trebuchet MS"/>
              </a:rPr>
              <a:t>t</a:t>
            </a:r>
            <a:r>
              <a:rPr sz="1324" spc="-26" dirty="0">
                <a:latin typeface="Trebuchet MS"/>
                <a:cs typeface="Trebuchet MS"/>
              </a:rPr>
              <a:t>e</a:t>
            </a:r>
            <a:r>
              <a:rPr sz="1324" spc="-53" dirty="0">
                <a:latin typeface="Trebuchet MS"/>
                <a:cs typeface="Trebuchet MS"/>
              </a:rPr>
              <a:t>r</a:t>
            </a:r>
            <a:r>
              <a:rPr sz="1324" spc="-4" dirty="0">
                <a:latin typeface="Trebuchet MS"/>
                <a:cs typeface="Trebuchet MS"/>
              </a:rPr>
              <a:t>p</a:t>
            </a:r>
            <a:r>
              <a:rPr sz="1324" spc="-53" dirty="0">
                <a:latin typeface="Trebuchet MS"/>
                <a:cs typeface="Trebuchet MS"/>
              </a:rPr>
              <a:t>r</a:t>
            </a:r>
            <a:r>
              <a:rPr sz="1324" spc="-26" dirty="0">
                <a:latin typeface="Trebuchet MS"/>
                <a:cs typeface="Trebuchet MS"/>
              </a:rPr>
              <a:t>e</a:t>
            </a:r>
            <a:r>
              <a:rPr sz="1324" spc="-101" dirty="0">
                <a:latin typeface="Trebuchet MS"/>
                <a:cs typeface="Trebuchet MS"/>
              </a:rPr>
              <a:t>t</a:t>
            </a:r>
            <a:r>
              <a:rPr sz="1324" spc="-22" dirty="0">
                <a:latin typeface="Trebuchet MS"/>
                <a:cs typeface="Trebuchet MS"/>
              </a:rPr>
              <a:t>a</a:t>
            </a:r>
            <a:r>
              <a:rPr sz="1324" spc="-4" dirty="0">
                <a:latin typeface="Trebuchet MS"/>
                <a:cs typeface="Trebuchet MS"/>
              </a:rPr>
              <a:t>b</a:t>
            </a:r>
            <a:r>
              <a:rPr sz="1324" spc="-53" dirty="0">
                <a:latin typeface="Trebuchet MS"/>
                <a:cs typeface="Trebuchet MS"/>
              </a:rPr>
              <a:t>l</a:t>
            </a:r>
            <a:r>
              <a:rPr sz="1324" spc="-4" dirty="0">
                <a:latin typeface="Trebuchet MS"/>
                <a:cs typeface="Trebuchet MS"/>
              </a:rPr>
              <a:t>e</a:t>
            </a:r>
            <a:r>
              <a:rPr sz="1324" spc="-119" dirty="0">
                <a:latin typeface="Trebuchet MS"/>
                <a:cs typeface="Trebuchet MS"/>
              </a:rPr>
              <a:t> </a:t>
            </a:r>
            <a:r>
              <a:rPr sz="1324" spc="-9" dirty="0">
                <a:latin typeface="Trebuchet MS"/>
                <a:cs typeface="Trebuchet MS"/>
              </a:rPr>
              <a:t>p</a:t>
            </a:r>
            <a:r>
              <a:rPr sz="1324" spc="-13" dirty="0">
                <a:latin typeface="Trebuchet MS"/>
                <a:cs typeface="Trebuchet MS"/>
              </a:rPr>
              <a:t>o</a:t>
            </a:r>
            <a:r>
              <a:rPr sz="1324" spc="-40" dirty="0">
                <a:latin typeface="Trebuchet MS"/>
                <a:cs typeface="Trebuchet MS"/>
              </a:rPr>
              <a:t>r  </a:t>
            </a:r>
            <a:r>
              <a:rPr sz="1324" spc="4" dirty="0">
                <a:latin typeface="Trebuchet MS"/>
                <a:cs typeface="Trebuchet MS"/>
              </a:rPr>
              <a:t>hu</a:t>
            </a:r>
            <a:r>
              <a:rPr sz="1324" spc="13" dirty="0">
                <a:latin typeface="Trebuchet MS"/>
                <a:cs typeface="Trebuchet MS"/>
              </a:rPr>
              <a:t>m</a:t>
            </a:r>
            <a:r>
              <a:rPr sz="1324" spc="-9" dirty="0">
                <a:latin typeface="Trebuchet MS"/>
                <a:cs typeface="Trebuchet MS"/>
              </a:rPr>
              <a:t>an</a:t>
            </a:r>
            <a:r>
              <a:rPr sz="1324" spc="-18"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18" dirty="0">
                <a:latin typeface="Trebuchet MS"/>
                <a:cs typeface="Trebuchet MS"/>
              </a:rPr>
              <a:t>p</a:t>
            </a:r>
            <a:r>
              <a:rPr sz="1324" spc="-13" dirty="0">
                <a:latin typeface="Trebuchet MS"/>
                <a:cs typeface="Trebuchet MS"/>
              </a:rPr>
              <a:t>a</a:t>
            </a:r>
            <a:r>
              <a:rPr sz="1324" spc="-57" dirty="0">
                <a:latin typeface="Trebuchet MS"/>
                <a:cs typeface="Trebuchet MS"/>
              </a:rPr>
              <a:t>r</a:t>
            </a:r>
            <a:r>
              <a:rPr sz="1324" dirty="0">
                <a:latin typeface="Trebuchet MS"/>
                <a:cs typeface="Trebuchet MS"/>
              </a:rPr>
              <a:t>a</a:t>
            </a:r>
            <a:r>
              <a:rPr sz="1324" spc="-124" dirty="0">
                <a:latin typeface="Trebuchet MS"/>
                <a:cs typeface="Trebuchet MS"/>
              </a:rPr>
              <a:t> </a:t>
            </a:r>
            <a:r>
              <a:rPr sz="1324" spc="75" dirty="0">
                <a:latin typeface="Trebuchet MS"/>
                <a:cs typeface="Trebuchet MS"/>
              </a:rPr>
              <a:t>s</a:t>
            </a:r>
            <a:r>
              <a:rPr sz="1324" spc="-4" dirty="0">
                <a:latin typeface="Trebuchet MS"/>
                <a:cs typeface="Trebuchet MS"/>
              </a:rPr>
              <a:t>u</a:t>
            </a:r>
            <a:r>
              <a:rPr sz="1324" spc="75" dirty="0">
                <a:latin typeface="Trebuchet MS"/>
                <a:cs typeface="Trebuchet MS"/>
              </a:rPr>
              <a:t>s  </a:t>
            </a:r>
            <a:r>
              <a:rPr sz="1324" spc="-40" dirty="0">
                <a:latin typeface="Trebuchet MS"/>
                <a:cs typeface="Trebuchet MS"/>
              </a:rPr>
              <a:t>p</a:t>
            </a:r>
            <a:r>
              <a:rPr sz="1324" spc="-22" dirty="0">
                <a:latin typeface="Trebuchet MS"/>
                <a:cs typeface="Trebuchet MS"/>
              </a:rPr>
              <a:t>re</a:t>
            </a:r>
            <a:r>
              <a:rPr sz="1324" spc="-53" dirty="0">
                <a:latin typeface="Trebuchet MS"/>
                <a:cs typeface="Trebuchet MS"/>
              </a:rPr>
              <a:t>d</a:t>
            </a:r>
            <a:r>
              <a:rPr sz="1324" spc="-26" dirty="0">
                <a:latin typeface="Trebuchet MS"/>
                <a:cs typeface="Trebuchet MS"/>
              </a:rPr>
              <a:t>i</a:t>
            </a:r>
            <a:r>
              <a:rPr sz="1324" spc="-18" dirty="0">
                <a:latin typeface="Trebuchet MS"/>
                <a:cs typeface="Trebuchet MS"/>
              </a:rPr>
              <a:t>cc</a:t>
            </a:r>
            <a:r>
              <a:rPr sz="1324" spc="-71" dirty="0">
                <a:latin typeface="Trebuchet MS"/>
                <a:cs typeface="Trebuchet MS"/>
              </a:rPr>
              <a:t>i</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e</a:t>
            </a:r>
            <a:r>
              <a:rPr sz="1324" spc="93" dirty="0">
                <a:latin typeface="Trebuchet MS"/>
                <a:cs typeface="Trebuchet MS"/>
              </a:rPr>
              <a:t>s</a:t>
            </a:r>
            <a:r>
              <a:rPr sz="1324" spc="-119" dirty="0">
                <a:latin typeface="Trebuchet MS"/>
                <a:cs typeface="Trebuchet MS"/>
              </a:rPr>
              <a:t> </a:t>
            </a:r>
            <a:r>
              <a:rPr sz="1324" spc="-18" dirty="0">
                <a:latin typeface="Trebuchet MS"/>
                <a:cs typeface="Trebuchet MS"/>
              </a:rPr>
              <a:t>y  </a:t>
            </a:r>
            <a:r>
              <a:rPr sz="1324" spc="-26" dirty="0">
                <a:latin typeface="Trebuchet MS"/>
                <a:cs typeface="Trebuchet MS"/>
              </a:rPr>
              <a:t>conocimientos.</a:t>
            </a:r>
            <a:endParaRPr sz="1324">
              <a:latin typeface="Trebuchet MS"/>
              <a:cs typeface="Trebuchet MS"/>
            </a:endParaRPr>
          </a:p>
        </p:txBody>
      </p:sp>
      <p:sp>
        <p:nvSpPr>
          <p:cNvPr id="8" name="object 8"/>
          <p:cNvSpPr txBox="1"/>
          <p:nvPr/>
        </p:nvSpPr>
        <p:spPr>
          <a:xfrm>
            <a:off x="8470421" y="1154424"/>
            <a:ext cx="1695450" cy="2058222"/>
          </a:xfrm>
          <a:prstGeom prst="rect">
            <a:avLst/>
          </a:prstGeom>
        </p:spPr>
        <p:txBody>
          <a:bodyPr vert="horz" wrap="square" lIns="0" tIns="11206" rIns="0" bIns="0" rtlCol="0">
            <a:spAutoFit/>
          </a:bodyPr>
          <a:lstStyle/>
          <a:p>
            <a:pPr marL="11206">
              <a:spcBef>
                <a:spcPts val="88"/>
              </a:spcBef>
            </a:pPr>
            <a:r>
              <a:rPr sz="1588" spc="4" dirty="0">
                <a:solidFill>
                  <a:srgbClr val="0F62FE"/>
                </a:solidFill>
                <a:latin typeface="Trebuchet MS"/>
                <a:cs typeface="Trebuchet MS"/>
              </a:rPr>
              <a:t>Equidad</a:t>
            </a:r>
            <a:endParaRPr sz="1588">
              <a:latin typeface="Trebuchet MS"/>
              <a:cs typeface="Trebuchet MS"/>
            </a:endParaRPr>
          </a:p>
          <a:p>
            <a:pPr marL="11206" marR="4483">
              <a:lnSpc>
                <a:spcPct val="97700"/>
              </a:lnSpc>
              <a:spcBef>
                <a:spcPts val="1593"/>
              </a:spcBef>
            </a:pPr>
            <a:r>
              <a:rPr sz="1324" spc="-35" dirty="0">
                <a:latin typeface="Trebuchet MS"/>
                <a:cs typeface="Trebuchet MS"/>
              </a:rPr>
              <a:t>L</a:t>
            </a:r>
            <a:r>
              <a:rPr sz="1324" spc="-13" dirty="0">
                <a:latin typeface="Trebuchet MS"/>
                <a:cs typeface="Trebuchet MS"/>
              </a:rPr>
              <a:t>a</a:t>
            </a:r>
            <a:r>
              <a:rPr sz="1324" spc="-124" dirty="0">
                <a:latin typeface="Trebuchet MS"/>
                <a:cs typeface="Trebuchet MS"/>
              </a:rPr>
              <a:t> </a:t>
            </a:r>
            <a:r>
              <a:rPr sz="1324" spc="-18" dirty="0">
                <a:latin typeface="Trebuchet MS"/>
                <a:cs typeface="Trebuchet MS"/>
              </a:rPr>
              <a:t>c</a:t>
            </a:r>
            <a:r>
              <a:rPr sz="1324" spc="-22" dirty="0">
                <a:latin typeface="Trebuchet MS"/>
                <a:cs typeface="Trebuchet MS"/>
              </a:rPr>
              <a:t>a</a:t>
            </a:r>
            <a:r>
              <a:rPr sz="1324" spc="-4" dirty="0">
                <a:latin typeface="Trebuchet MS"/>
                <a:cs typeface="Trebuchet MS"/>
              </a:rPr>
              <a:t>p</a:t>
            </a:r>
            <a:r>
              <a:rPr sz="1324" spc="-22" dirty="0">
                <a:latin typeface="Trebuchet MS"/>
                <a:cs typeface="Trebuchet MS"/>
              </a:rPr>
              <a:t>a</a:t>
            </a:r>
            <a:r>
              <a:rPr sz="1324" spc="-53" dirty="0">
                <a:latin typeface="Trebuchet MS"/>
                <a:cs typeface="Trebuchet MS"/>
              </a:rPr>
              <a:t>c</a:t>
            </a:r>
            <a:r>
              <a:rPr sz="1324" spc="-35" dirty="0">
                <a:latin typeface="Trebuchet MS"/>
                <a:cs typeface="Trebuchet MS"/>
              </a:rPr>
              <a:t>i</a:t>
            </a:r>
            <a:r>
              <a:rPr sz="1324" spc="-4" dirty="0">
                <a:latin typeface="Trebuchet MS"/>
                <a:cs typeface="Trebuchet MS"/>
              </a:rPr>
              <a:t>d</a:t>
            </a:r>
            <a:r>
              <a:rPr sz="1324" spc="-22" dirty="0">
                <a:latin typeface="Trebuchet MS"/>
                <a:cs typeface="Trebuchet MS"/>
              </a:rPr>
              <a:t>a</a:t>
            </a:r>
            <a:r>
              <a:rPr sz="1324" spc="22" dirty="0">
                <a:latin typeface="Trebuchet MS"/>
                <a:cs typeface="Trebuchet MS"/>
              </a:rPr>
              <a:t>d</a:t>
            </a:r>
            <a:r>
              <a:rPr sz="1324" spc="-128"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4" dirty="0">
                <a:latin typeface="Trebuchet MS"/>
                <a:cs typeface="Trebuchet MS"/>
              </a:rPr>
              <a:t>u</a:t>
            </a:r>
            <a:r>
              <a:rPr sz="1324" spc="13" dirty="0">
                <a:latin typeface="Trebuchet MS"/>
                <a:cs typeface="Trebuchet MS"/>
              </a:rPr>
              <a:t>n  </a:t>
            </a:r>
            <a:r>
              <a:rPr sz="1324" spc="4" dirty="0">
                <a:latin typeface="Trebuchet MS"/>
                <a:cs typeface="Trebuchet MS"/>
              </a:rPr>
              <a:t>si</a:t>
            </a:r>
            <a:r>
              <a:rPr sz="1324" spc="-9" dirty="0">
                <a:latin typeface="Trebuchet MS"/>
                <a:cs typeface="Trebuchet MS"/>
              </a:rPr>
              <a:t>s</a:t>
            </a:r>
            <a:r>
              <a:rPr sz="1324" spc="-13" dirty="0">
                <a:latin typeface="Trebuchet MS"/>
                <a:cs typeface="Trebuchet MS"/>
              </a:rPr>
              <a:t>t</a:t>
            </a:r>
            <a:r>
              <a:rPr sz="1324" spc="-22" dirty="0">
                <a:latin typeface="Trebuchet MS"/>
                <a:cs typeface="Trebuchet MS"/>
              </a:rPr>
              <a:t>e</a:t>
            </a:r>
            <a:r>
              <a:rPr sz="1324" spc="26" dirty="0">
                <a:latin typeface="Trebuchet MS"/>
                <a:cs typeface="Trebuchet MS"/>
              </a:rPr>
              <a:t>m</a:t>
            </a:r>
            <a:r>
              <a:rPr sz="1324" dirty="0">
                <a:latin typeface="Trebuchet MS"/>
                <a:cs typeface="Trebuchet MS"/>
              </a:rPr>
              <a:t>a</a:t>
            </a:r>
            <a:r>
              <a:rPr sz="1324" spc="-124"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28" dirty="0">
                <a:latin typeface="Trebuchet MS"/>
                <a:cs typeface="Trebuchet MS"/>
              </a:rPr>
              <a:t>I</a:t>
            </a:r>
            <a:r>
              <a:rPr sz="1324" spc="44" dirty="0">
                <a:latin typeface="Trebuchet MS"/>
                <a:cs typeface="Trebuchet MS"/>
              </a:rPr>
              <a:t>A</a:t>
            </a:r>
            <a:r>
              <a:rPr sz="1324" spc="-124" dirty="0">
                <a:latin typeface="Trebuchet MS"/>
                <a:cs typeface="Trebuchet MS"/>
              </a:rPr>
              <a:t> </a:t>
            </a:r>
            <a:r>
              <a:rPr sz="1324" spc="-18" dirty="0">
                <a:latin typeface="Trebuchet MS"/>
                <a:cs typeface="Trebuchet MS"/>
              </a:rPr>
              <a:t>p</a:t>
            </a:r>
            <a:r>
              <a:rPr sz="1324" spc="-13" dirty="0">
                <a:latin typeface="Trebuchet MS"/>
                <a:cs typeface="Trebuchet MS"/>
              </a:rPr>
              <a:t>a</a:t>
            </a:r>
            <a:r>
              <a:rPr sz="1324" spc="-57" dirty="0">
                <a:latin typeface="Trebuchet MS"/>
                <a:cs typeface="Trebuchet MS"/>
              </a:rPr>
              <a:t>r</a:t>
            </a:r>
            <a:r>
              <a:rPr sz="1324" dirty="0">
                <a:latin typeface="Trebuchet MS"/>
                <a:cs typeface="Trebuchet MS"/>
              </a:rPr>
              <a:t>a  </a:t>
            </a:r>
            <a:r>
              <a:rPr sz="1324" spc="-84" dirty="0">
                <a:latin typeface="Trebuchet MS"/>
                <a:cs typeface="Trebuchet MS"/>
              </a:rPr>
              <a:t>t</a:t>
            </a:r>
            <a:r>
              <a:rPr sz="1324" spc="-75" dirty="0">
                <a:latin typeface="Trebuchet MS"/>
                <a:cs typeface="Trebuchet MS"/>
              </a:rPr>
              <a:t>r</a:t>
            </a:r>
            <a:r>
              <a:rPr sz="1324" spc="-22" dirty="0">
                <a:latin typeface="Trebuchet MS"/>
                <a:cs typeface="Trebuchet MS"/>
              </a:rPr>
              <a:t>a</a:t>
            </a:r>
            <a:r>
              <a:rPr sz="1324" spc="-53" dirty="0">
                <a:latin typeface="Trebuchet MS"/>
                <a:cs typeface="Trebuchet MS"/>
              </a:rPr>
              <a:t>t</a:t>
            </a:r>
            <a:r>
              <a:rPr sz="1324" spc="-71" dirty="0">
                <a:latin typeface="Trebuchet MS"/>
                <a:cs typeface="Trebuchet MS"/>
              </a:rPr>
              <a:t>a</a:t>
            </a:r>
            <a:r>
              <a:rPr sz="1324" spc="-44" dirty="0">
                <a:latin typeface="Trebuchet MS"/>
                <a:cs typeface="Trebuchet MS"/>
              </a:rPr>
              <a:t>r</a:t>
            </a:r>
            <a:r>
              <a:rPr sz="1324" spc="-115" dirty="0">
                <a:latin typeface="Trebuchet MS"/>
                <a:cs typeface="Trebuchet MS"/>
              </a:rPr>
              <a:t> </a:t>
            </a:r>
            <a:r>
              <a:rPr sz="1324" dirty="0">
                <a:latin typeface="Trebuchet MS"/>
                <a:cs typeface="Trebuchet MS"/>
              </a:rPr>
              <a:t>a</a:t>
            </a:r>
            <a:r>
              <a:rPr sz="1324" spc="-124" dirty="0">
                <a:latin typeface="Trebuchet MS"/>
                <a:cs typeface="Trebuchet MS"/>
              </a:rPr>
              <a:t> </a:t>
            </a:r>
            <a:r>
              <a:rPr sz="1324" spc="-26" dirty="0">
                <a:latin typeface="Trebuchet MS"/>
                <a:cs typeface="Trebuchet MS"/>
              </a:rPr>
              <a:t>i</a:t>
            </a:r>
            <a:r>
              <a:rPr sz="1324" spc="-49" dirty="0">
                <a:latin typeface="Trebuchet MS"/>
                <a:cs typeface="Trebuchet MS"/>
              </a:rPr>
              <a:t>n</a:t>
            </a:r>
            <a:r>
              <a:rPr sz="1324" spc="-4" dirty="0">
                <a:latin typeface="Trebuchet MS"/>
                <a:cs typeface="Trebuchet MS"/>
              </a:rPr>
              <a:t>d</a:t>
            </a:r>
            <a:r>
              <a:rPr sz="1324" spc="-44" dirty="0">
                <a:latin typeface="Trebuchet MS"/>
                <a:cs typeface="Trebuchet MS"/>
              </a:rPr>
              <a:t>i</a:t>
            </a:r>
            <a:r>
              <a:rPr sz="1324" spc="-75" dirty="0">
                <a:latin typeface="Trebuchet MS"/>
                <a:cs typeface="Trebuchet MS"/>
              </a:rPr>
              <a:t>v</a:t>
            </a:r>
            <a:r>
              <a:rPr sz="1324" spc="-26" dirty="0">
                <a:latin typeface="Trebuchet MS"/>
                <a:cs typeface="Trebuchet MS"/>
              </a:rPr>
              <a:t>i</a:t>
            </a:r>
            <a:r>
              <a:rPr sz="1324" spc="-53" dirty="0">
                <a:latin typeface="Trebuchet MS"/>
                <a:cs typeface="Trebuchet MS"/>
              </a:rPr>
              <a:t>d</a:t>
            </a:r>
            <a:r>
              <a:rPr sz="1324" spc="-4" dirty="0">
                <a:latin typeface="Trebuchet MS"/>
                <a:cs typeface="Trebuchet MS"/>
              </a:rPr>
              <a:t>u</a:t>
            </a:r>
            <a:r>
              <a:rPr sz="1324" spc="-13"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9" dirty="0">
                <a:latin typeface="Trebuchet MS"/>
                <a:cs typeface="Trebuchet MS"/>
              </a:rPr>
              <a:t>o  </a:t>
            </a:r>
            <a:r>
              <a:rPr sz="1324" spc="-31" dirty="0">
                <a:latin typeface="Trebuchet MS"/>
                <a:cs typeface="Trebuchet MS"/>
              </a:rPr>
              <a:t>g</a:t>
            </a:r>
            <a:r>
              <a:rPr sz="1324" spc="-18" dirty="0">
                <a:latin typeface="Trebuchet MS"/>
                <a:cs typeface="Trebuchet MS"/>
              </a:rPr>
              <a:t>r</a:t>
            </a:r>
            <a:r>
              <a:rPr sz="1324" spc="-4" dirty="0">
                <a:latin typeface="Trebuchet MS"/>
                <a:cs typeface="Trebuchet MS"/>
              </a:rPr>
              <a:t>u</a:t>
            </a:r>
            <a:r>
              <a:rPr sz="1324" spc="-9" dirty="0">
                <a:latin typeface="Trebuchet MS"/>
                <a:cs typeface="Trebuchet MS"/>
              </a:rPr>
              <a:t>p</a:t>
            </a:r>
            <a:r>
              <a:rPr sz="1324" spc="-13"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4" dirty="0">
                <a:latin typeface="Trebuchet MS"/>
                <a:cs typeface="Trebuchet MS"/>
              </a:rPr>
              <a:t>m</a:t>
            </a:r>
            <a:r>
              <a:rPr sz="1324" dirty="0">
                <a:latin typeface="Trebuchet MS"/>
                <a:cs typeface="Trebuchet MS"/>
              </a:rPr>
              <a:t>a</a:t>
            </a:r>
            <a:r>
              <a:rPr sz="1324" spc="-4" dirty="0">
                <a:latin typeface="Trebuchet MS"/>
                <a:cs typeface="Trebuchet MS"/>
              </a:rPr>
              <a:t>n</a:t>
            </a:r>
            <a:r>
              <a:rPr sz="1324" spc="-22" dirty="0">
                <a:latin typeface="Trebuchet MS"/>
                <a:cs typeface="Trebuchet MS"/>
              </a:rPr>
              <a:t>e</a:t>
            </a:r>
            <a:r>
              <a:rPr sz="1324" spc="-57" dirty="0">
                <a:latin typeface="Trebuchet MS"/>
                <a:cs typeface="Trebuchet MS"/>
              </a:rPr>
              <a:t>r</a:t>
            </a:r>
            <a:r>
              <a:rPr sz="1324" dirty="0">
                <a:latin typeface="Trebuchet MS"/>
                <a:cs typeface="Trebuchet MS"/>
              </a:rPr>
              <a:t>a  </a:t>
            </a:r>
            <a:r>
              <a:rPr sz="1324" spc="-57" dirty="0">
                <a:latin typeface="Trebuchet MS"/>
                <a:cs typeface="Trebuchet MS"/>
              </a:rPr>
              <a:t>equitativa, </a:t>
            </a:r>
            <a:r>
              <a:rPr sz="1324" spc="-53"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8" dirty="0">
                <a:latin typeface="Trebuchet MS"/>
                <a:cs typeface="Trebuchet MS"/>
              </a:rPr>
              <a:t>p</a:t>
            </a:r>
            <a:r>
              <a:rPr sz="1324" spc="-9" dirty="0">
                <a:latin typeface="Trebuchet MS"/>
                <a:cs typeface="Trebuchet MS"/>
              </a:rPr>
              <a:t>e</a:t>
            </a:r>
            <a:r>
              <a:rPr sz="1324" spc="-4" dirty="0">
                <a:latin typeface="Trebuchet MS"/>
                <a:cs typeface="Trebuchet MS"/>
              </a:rPr>
              <a:t>n</a:t>
            </a:r>
            <a:r>
              <a:rPr sz="1324" spc="-53" dirty="0">
                <a:latin typeface="Trebuchet MS"/>
                <a:cs typeface="Trebuchet MS"/>
              </a:rPr>
              <a:t>d</a:t>
            </a:r>
            <a:r>
              <a:rPr sz="1324" spc="-26" dirty="0">
                <a:latin typeface="Trebuchet MS"/>
                <a:cs typeface="Trebuchet MS"/>
              </a:rPr>
              <a:t>i</a:t>
            </a:r>
            <a:r>
              <a:rPr sz="1324" spc="-22" dirty="0">
                <a:latin typeface="Trebuchet MS"/>
                <a:cs typeface="Trebuchet MS"/>
              </a:rPr>
              <a:t>e</a:t>
            </a:r>
            <a:r>
              <a:rPr sz="1324" spc="-4" dirty="0">
                <a:latin typeface="Trebuchet MS"/>
                <a:cs typeface="Trebuchet MS"/>
              </a:rPr>
              <a:t>n</a:t>
            </a:r>
            <a:r>
              <a:rPr sz="1324" spc="-9" dirty="0">
                <a:latin typeface="Trebuchet MS"/>
                <a:cs typeface="Trebuchet MS"/>
              </a:rPr>
              <a:t>d</a:t>
            </a:r>
            <a:r>
              <a:rPr sz="1324" spc="18" dirty="0">
                <a:latin typeface="Trebuchet MS"/>
                <a:cs typeface="Trebuchet MS"/>
              </a:rPr>
              <a:t>o</a:t>
            </a:r>
            <a:r>
              <a:rPr sz="1324" spc="-132"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44" dirty="0">
                <a:latin typeface="Trebuchet MS"/>
                <a:cs typeface="Trebuchet MS"/>
              </a:rPr>
              <a:t>l  </a:t>
            </a:r>
            <a:r>
              <a:rPr sz="1324" spc="-9" dirty="0">
                <a:latin typeface="Trebuchet MS"/>
                <a:cs typeface="Trebuchet MS"/>
              </a:rPr>
              <a:t>c</a:t>
            </a:r>
            <a:r>
              <a:rPr sz="1324" spc="-18" dirty="0">
                <a:latin typeface="Trebuchet MS"/>
                <a:cs typeface="Trebuchet MS"/>
              </a:rPr>
              <a:t>o</a:t>
            </a:r>
            <a:r>
              <a:rPr sz="1324" spc="-4" dirty="0">
                <a:latin typeface="Trebuchet MS"/>
                <a:cs typeface="Trebuchet MS"/>
              </a:rPr>
              <a:t>n</a:t>
            </a:r>
            <a:r>
              <a:rPr sz="1324" spc="-101" dirty="0">
                <a:latin typeface="Trebuchet MS"/>
                <a:cs typeface="Trebuchet MS"/>
              </a:rPr>
              <a:t>t</a:t>
            </a:r>
            <a:r>
              <a:rPr sz="1324" spc="-22" dirty="0">
                <a:latin typeface="Trebuchet MS"/>
                <a:cs typeface="Trebuchet MS"/>
              </a:rPr>
              <a:t>e</a:t>
            </a:r>
            <a:r>
              <a:rPr sz="1324" spc="-40" dirty="0">
                <a:latin typeface="Trebuchet MS"/>
                <a:cs typeface="Trebuchet MS"/>
              </a:rPr>
              <a:t>x</a:t>
            </a:r>
            <a:r>
              <a:rPr sz="1324" spc="-101" dirty="0">
                <a:latin typeface="Trebuchet MS"/>
                <a:cs typeface="Trebuchet MS"/>
              </a:rPr>
              <a:t>t</a:t>
            </a:r>
            <a:r>
              <a:rPr sz="1324" spc="18" dirty="0">
                <a:latin typeface="Trebuchet MS"/>
                <a:cs typeface="Trebuchet MS"/>
              </a:rPr>
              <a:t>o</a:t>
            </a:r>
            <a:r>
              <a:rPr sz="1324" spc="-128" dirty="0">
                <a:latin typeface="Trebuchet MS"/>
                <a:cs typeface="Trebuchet MS"/>
              </a:rPr>
              <a:t> </a:t>
            </a:r>
            <a:r>
              <a:rPr sz="1324" spc="-9" dirty="0">
                <a:latin typeface="Trebuchet MS"/>
                <a:cs typeface="Trebuchet MS"/>
              </a:rPr>
              <a:t>e</a:t>
            </a:r>
            <a:r>
              <a:rPr sz="1324" spc="9" dirty="0">
                <a:latin typeface="Trebuchet MS"/>
                <a:cs typeface="Trebuchet MS"/>
              </a:rPr>
              <a:t>n</a:t>
            </a:r>
            <a:r>
              <a:rPr sz="1324" spc="-124" dirty="0">
                <a:latin typeface="Trebuchet MS"/>
                <a:cs typeface="Trebuchet MS"/>
              </a:rPr>
              <a:t> </a:t>
            </a:r>
            <a:r>
              <a:rPr sz="1324" spc="-49" dirty="0">
                <a:latin typeface="Trebuchet MS"/>
                <a:cs typeface="Trebuchet MS"/>
              </a:rPr>
              <a:t>e</a:t>
            </a:r>
            <a:r>
              <a:rPr sz="1324" spc="-18" dirty="0">
                <a:latin typeface="Trebuchet MS"/>
                <a:cs typeface="Trebuchet MS"/>
              </a:rPr>
              <a:t>l</a:t>
            </a:r>
            <a:r>
              <a:rPr sz="1324" spc="-110" dirty="0">
                <a:latin typeface="Trebuchet MS"/>
                <a:cs typeface="Trebuchet MS"/>
              </a:rPr>
              <a:t> </a:t>
            </a:r>
            <a:r>
              <a:rPr sz="1324" spc="-4" dirty="0">
                <a:latin typeface="Trebuchet MS"/>
                <a:cs typeface="Trebuchet MS"/>
              </a:rPr>
              <a:t>que</a:t>
            </a:r>
            <a:r>
              <a:rPr sz="1324" spc="-119" dirty="0">
                <a:latin typeface="Trebuchet MS"/>
                <a:cs typeface="Trebuchet MS"/>
              </a:rPr>
              <a:t> </a:t>
            </a:r>
            <a:r>
              <a:rPr sz="1324" spc="75" dirty="0">
                <a:latin typeface="Trebuchet MS"/>
                <a:cs typeface="Trebuchet MS"/>
              </a:rPr>
              <a:t>s</a:t>
            </a:r>
            <a:r>
              <a:rPr sz="1324" spc="-4" dirty="0">
                <a:latin typeface="Trebuchet MS"/>
                <a:cs typeface="Trebuchet MS"/>
              </a:rPr>
              <a:t>e  </a:t>
            </a:r>
            <a:r>
              <a:rPr sz="1324" spc="-57" dirty="0">
                <a:latin typeface="Trebuchet MS"/>
                <a:cs typeface="Trebuchet MS"/>
              </a:rPr>
              <a:t>u</a:t>
            </a:r>
            <a:r>
              <a:rPr sz="1324" spc="-44" dirty="0">
                <a:latin typeface="Trebuchet MS"/>
                <a:cs typeface="Trebuchet MS"/>
              </a:rPr>
              <a:t>t</a:t>
            </a:r>
            <a:r>
              <a:rPr sz="1324" spc="-71" dirty="0">
                <a:latin typeface="Trebuchet MS"/>
                <a:cs typeface="Trebuchet MS"/>
              </a:rPr>
              <a:t>i</a:t>
            </a:r>
            <a:r>
              <a:rPr sz="1324" spc="-49" dirty="0">
                <a:latin typeface="Trebuchet MS"/>
                <a:cs typeface="Trebuchet MS"/>
              </a:rPr>
              <a:t>l</a:t>
            </a:r>
            <a:r>
              <a:rPr sz="1324" spc="-71" dirty="0">
                <a:latin typeface="Trebuchet MS"/>
                <a:cs typeface="Trebuchet MS"/>
              </a:rPr>
              <a:t>i</a:t>
            </a:r>
            <a:r>
              <a:rPr sz="1324" spc="-40" dirty="0">
                <a:latin typeface="Trebuchet MS"/>
                <a:cs typeface="Trebuchet MS"/>
              </a:rPr>
              <a:t>z</a:t>
            </a:r>
            <a:r>
              <a:rPr sz="1324" spc="-22" dirty="0">
                <a:latin typeface="Trebuchet MS"/>
                <a:cs typeface="Trebuchet MS"/>
              </a:rPr>
              <a:t>a</a:t>
            </a:r>
            <a:r>
              <a:rPr sz="1324" spc="-124" dirty="0">
                <a:latin typeface="Trebuchet MS"/>
                <a:cs typeface="Trebuchet MS"/>
              </a:rPr>
              <a:t> </a:t>
            </a:r>
            <a:r>
              <a:rPr sz="1324" spc="-49" dirty="0">
                <a:latin typeface="Trebuchet MS"/>
                <a:cs typeface="Trebuchet MS"/>
              </a:rPr>
              <a:t>e</a:t>
            </a:r>
            <a:r>
              <a:rPr sz="1324" spc="-18" dirty="0">
                <a:latin typeface="Trebuchet MS"/>
                <a:cs typeface="Trebuchet MS"/>
              </a:rPr>
              <a:t>l</a:t>
            </a:r>
            <a:r>
              <a:rPr sz="1324" spc="-110" dirty="0">
                <a:latin typeface="Trebuchet MS"/>
                <a:cs typeface="Trebuchet MS"/>
              </a:rPr>
              <a:t> </a:t>
            </a:r>
            <a:r>
              <a:rPr sz="1324" spc="4" dirty="0">
                <a:latin typeface="Trebuchet MS"/>
                <a:cs typeface="Trebuchet MS"/>
              </a:rPr>
              <a:t>si</a:t>
            </a:r>
            <a:r>
              <a:rPr sz="1324" spc="-9" dirty="0">
                <a:latin typeface="Trebuchet MS"/>
                <a:cs typeface="Trebuchet MS"/>
              </a:rPr>
              <a:t>s</a:t>
            </a:r>
            <a:r>
              <a:rPr sz="1324" spc="-13" dirty="0">
                <a:latin typeface="Trebuchet MS"/>
                <a:cs typeface="Trebuchet MS"/>
              </a:rPr>
              <a:t>t</a:t>
            </a:r>
            <a:r>
              <a:rPr sz="1324" spc="-22" dirty="0">
                <a:latin typeface="Trebuchet MS"/>
                <a:cs typeface="Trebuchet MS"/>
              </a:rPr>
              <a:t>e</a:t>
            </a:r>
            <a:r>
              <a:rPr sz="1324" spc="26" dirty="0">
                <a:latin typeface="Trebuchet MS"/>
                <a:cs typeface="Trebuchet MS"/>
              </a:rPr>
              <a:t>m</a:t>
            </a:r>
            <a:r>
              <a:rPr sz="1324" dirty="0">
                <a:latin typeface="Trebuchet MS"/>
                <a:cs typeface="Trebuchet MS"/>
              </a:rPr>
              <a:t>a</a:t>
            </a:r>
            <a:r>
              <a:rPr sz="1324" spc="-124"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28" dirty="0">
                <a:latin typeface="Trebuchet MS"/>
                <a:cs typeface="Trebuchet MS"/>
              </a:rPr>
              <a:t>I</a:t>
            </a:r>
            <a:r>
              <a:rPr sz="1324" spc="22" dirty="0">
                <a:latin typeface="Trebuchet MS"/>
                <a:cs typeface="Trebuchet MS"/>
              </a:rPr>
              <a:t>A</a:t>
            </a:r>
            <a:r>
              <a:rPr sz="1324" spc="-146" dirty="0">
                <a:latin typeface="Trebuchet MS"/>
                <a:cs typeface="Trebuchet MS"/>
              </a:rPr>
              <a:t>.</a:t>
            </a:r>
            <a:endParaRPr sz="1324">
              <a:latin typeface="Trebuchet MS"/>
              <a:cs typeface="Trebuchet MS"/>
            </a:endParaRPr>
          </a:p>
        </p:txBody>
      </p:sp>
      <p:sp>
        <p:nvSpPr>
          <p:cNvPr id="9" name="object 9"/>
          <p:cNvSpPr txBox="1"/>
          <p:nvPr/>
        </p:nvSpPr>
        <p:spPr>
          <a:xfrm>
            <a:off x="6275360" y="3402772"/>
            <a:ext cx="1774451" cy="1658882"/>
          </a:xfrm>
          <a:prstGeom prst="rect">
            <a:avLst/>
          </a:prstGeom>
        </p:spPr>
        <p:txBody>
          <a:bodyPr vert="horz" wrap="square" lIns="0" tIns="11206" rIns="0" bIns="0" rtlCol="0">
            <a:spAutoFit/>
          </a:bodyPr>
          <a:lstStyle/>
          <a:p>
            <a:pPr marL="11206">
              <a:spcBef>
                <a:spcPts val="88"/>
              </a:spcBef>
            </a:pPr>
            <a:r>
              <a:rPr sz="1588" spc="-13" dirty="0">
                <a:solidFill>
                  <a:srgbClr val="0F62FE"/>
                </a:solidFill>
                <a:latin typeface="Trebuchet MS"/>
                <a:cs typeface="Trebuchet MS"/>
              </a:rPr>
              <a:t>Transparencia</a:t>
            </a:r>
            <a:endParaRPr sz="1588">
              <a:latin typeface="Trebuchet MS"/>
              <a:cs typeface="Trebuchet MS"/>
            </a:endParaRPr>
          </a:p>
          <a:p>
            <a:pPr marL="11206" marR="4483">
              <a:lnSpc>
                <a:spcPct val="97900"/>
              </a:lnSpc>
              <a:spcBef>
                <a:spcPts val="1571"/>
              </a:spcBef>
            </a:pPr>
            <a:r>
              <a:rPr sz="1324" spc="-35" dirty="0">
                <a:latin typeface="Trebuchet MS"/>
                <a:cs typeface="Trebuchet MS"/>
              </a:rPr>
              <a:t>L</a:t>
            </a:r>
            <a:r>
              <a:rPr sz="1324" spc="-13" dirty="0">
                <a:latin typeface="Trebuchet MS"/>
                <a:cs typeface="Trebuchet MS"/>
              </a:rPr>
              <a:t>a</a:t>
            </a:r>
            <a:r>
              <a:rPr sz="1324" spc="-124" dirty="0">
                <a:latin typeface="Trebuchet MS"/>
                <a:cs typeface="Trebuchet MS"/>
              </a:rPr>
              <a:t> </a:t>
            </a:r>
            <a:r>
              <a:rPr sz="1324" spc="-18" dirty="0">
                <a:latin typeface="Trebuchet MS"/>
                <a:cs typeface="Trebuchet MS"/>
              </a:rPr>
              <a:t>c</a:t>
            </a:r>
            <a:r>
              <a:rPr sz="1324" spc="-22" dirty="0">
                <a:latin typeface="Trebuchet MS"/>
                <a:cs typeface="Trebuchet MS"/>
              </a:rPr>
              <a:t>a</a:t>
            </a:r>
            <a:r>
              <a:rPr sz="1324" spc="-4" dirty="0">
                <a:latin typeface="Trebuchet MS"/>
                <a:cs typeface="Trebuchet MS"/>
              </a:rPr>
              <a:t>p</a:t>
            </a:r>
            <a:r>
              <a:rPr sz="1324" spc="-22" dirty="0">
                <a:latin typeface="Trebuchet MS"/>
                <a:cs typeface="Trebuchet MS"/>
              </a:rPr>
              <a:t>a</a:t>
            </a:r>
            <a:r>
              <a:rPr sz="1324" spc="-53" dirty="0">
                <a:latin typeface="Trebuchet MS"/>
                <a:cs typeface="Trebuchet MS"/>
              </a:rPr>
              <a:t>c</a:t>
            </a:r>
            <a:r>
              <a:rPr sz="1324" spc="-35" dirty="0">
                <a:latin typeface="Trebuchet MS"/>
                <a:cs typeface="Trebuchet MS"/>
              </a:rPr>
              <a:t>i</a:t>
            </a:r>
            <a:r>
              <a:rPr sz="1324" spc="-4" dirty="0">
                <a:latin typeface="Trebuchet MS"/>
                <a:cs typeface="Trebuchet MS"/>
              </a:rPr>
              <a:t>d</a:t>
            </a:r>
            <a:r>
              <a:rPr sz="1324" spc="-22" dirty="0">
                <a:latin typeface="Trebuchet MS"/>
                <a:cs typeface="Trebuchet MS"/>
              </a:rPr>
              <a:t>a</a:t>
            </a:r>
            <a:r>
              <a:rPr sz="1324" spc="22" dirty="0">
                <a:latin typeface="Trebuchet MS"/>
                <a:cs typeface="Trebuchet MS"/>
              </a:rPr>
              <a:t>d</a:t>
            </a:r>
            <a:r>
              <a:rPr sz="1324" spc="-128"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4" dirty="0">
                <a:latin typeface="Trebuchet MS"/>
                <a:cs typeface="Trebuchet MS"/>
              </a:rPr>
              <a:t>u</a:t>
            </a:r>
            <a:r>
              <a:rPr sz="1324" spc="13" dirty="0">
                <a:latin typeface="Trebuchet MS"/>
                <a:cs typeface="Trebuchet MS"/>
              </a:rPr>
              <a:t>n  </a:t>
            </a:r>
            <a:r>
              <a:rPr sz="1324" spc="4" dirty="0">
                <a:latin typeface="Trebuchet MS"/>
                <a:cs typeface="Trebuchet MS"/>
              </a:rPr>
              <a:t>si</a:t>
            </a:r>
            <a:r>
              <a:rPr sz="1324" spc="-9" dirty="0">
                <a:latin typeface="Trebuchet MS"/>
                <a:cs typeface="Trebuchet MS"/>
              </a:rPr>
              <a:t>s</a:t>
            </a:r>
            <a:r>
              <a:rPr sz="1324" spc="-13" dirty="0">
                <a:latin typeface="Trebuchet MS"/>
                <a:cs typeface="Trebuchet MS"/>
              </a:rPr>
              <a:t>t</a:t>
            </a:r>
            <a:r>
              <a:rPr sz="1324" spc="-22" dirty="0">
                <a:latin typeface="Trebuchet MS"/>
                <a:cs typeface="Trebuchet MS"/>
              </a:rPr>
              <a:t>e</a:t>
            </a:r>
            <a:r>
              <a:rPr sz="1324" spc="26" dirty="0">
                <a:latin typeface="Trebuchet MS"/>
                <a:cs typeface="Trebuchet MS"/>
              </a:rPr>
              <a:t>m</a:t>
            </a:r>
            <a:r>
              <a:rPr sz="1324" dirty="0">
                <a:latin typeface="Trebuchet MS"/>
                <a:cs typeface="Trebuchet MS"/>
              </a:rPr>
              <a:t>a</a:t>
            </a:r>
            <a:r>
              <a:rPr sz="1324" spc="-124"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28" dirty="0">
                <a:latin typeface="Trebuchet MS"/>
                <a:cs typeface="Trebuchet MS"/>
              </a:rPr>
              <a:t>I</a:t>
            </a:r>
            <a:r>
              <a:rPr sz="1324" spc="44" dirty="0">
                <a:latin typeface="Trebuchet MS"/>
                <a:cs typeface="Trebuchet MS"/>
              </a:rPr>
              <a:t>A</a:t>
            </a:r>
            <a:r>
              <a:rPr sz="1324" spc="-124" dirty="0">
                <a:latin typeface="Trebuchet MS"/>
                <a:cs typeface="Trebuchet MS"/>
              </a:rPr>
              <a:t> </a:t>
            </a:r>
            <a:r>
              <a:rPr sz="1324" spc="-18" dirty="0">
                <a:latin typeface="Trebuchet MS"/>
                <a:cs typeface="Trebuchet MS"/>
              </a:rPr>
              <a:t>p</a:t>
            </a:r>
            <a:r>
              <a:rPr sz="1324" spc="-13" dirty="0">
                <a:latin typeface="Trebuchet MS"/>
                <a:cs typeface="Trebuchet MS"/>
              </a:rPr>
              <a:t>a</a:t>
            </a:r>
            <a:r>
              <a:rPr sz="1324" spc="-57" dirty="0">
                <a:latin typeface="Trebuchet MS"/>
                <a:cs typeface="Trebuchet MS"/>
              </a:rPr>
              <a:t>r</a:t>
            </a:r>
            <a:r>
              <a:rPr sz="1324" dirty="0">
                <a:latin typeface="Trebuchet MS"/>
                <a:cs typeface="Trebuchet MS"/>
              </a:rPr>
              <a:t>a  </a:t>
            </a:r>
            <a:r>
              <a:rPr sz="1324" spc="-26" dirty="0">
                <a:latin typeface="Trebuchet MS"/>
                <a:cs typeface="Trebuchet MS"/>
              </a:rPr>
              <a:t>i</a:t>
            </a:r>
            <a:r>
              <a:rPr sz="1324" spc="-49" dirty="0">
                <a:latin typeface="Trebuchet MS"/>
                <a:cs typeface="Trebuchet MS"/>
              </a:rPr>
              <a:t>n</a:t>
            </a:r>
            <a:r>
              <a:rPr sz="1324" spc="-18" dirty="0">
                <a:latin typeface="Trebuchet MS"/>
                <a:cs typeface="Trebuchet MS"/>
              </a:rPr>
              <a:t>c</a:t>
            </a:r>
            <a:r>
              <a:rPr sz="1324" spc="-53" dirty="0">
                <a:latin typeface="Trebuchet MS"/>
                <a:cs typeface="Trebuchet MS"/>
              </a:rPr>
              <a:t>l</a:t>
            </a:r>
            <a:r>
              <a:rPr sz="1324" spc="-4" dirty="0">
                <a:latin typeface="Trebuchet MS"/>
                <a:cs typeface="Trebuchet MS"/>
              </a:rPr>
              <a:t>u</a:t>
            </a:r>
            <a:r>
              <a:rPr sz="1324" spc="-57" dirty="0">
                <a:latin typeface="Trebuchet MS"/>
                <a:cs typeface="Trebuchet MS"/>
              </a:rPr>
              <a:t>ir</a:t>
            </a:r>
            <a:r>
              <a:rPr sz="1324" spc="-110" dirty="0">
                <a:latin typeface="Trebuchet MS"/>
                <a:cs typeface="Trebuchet MS"/>
              </a:rPr>
              <a:t> </a:t>
            </a:r>
            <a:r>
              <a:rPr sz="1324" spc="-22" dirty="0">
                <a:latin typeface="Trebuchet MS"/>
                <a:cs typeface="Trebuchet MS"/>
              </a:rPr>
              <a:t>y</a:t>
            </a:r>
            <a:r>
              <a:rPr sz="1324" spc="-119" dirty="0">
                <a:latin typeface="Trebuchet MS"/>
                <a:cs typeface="Trebuchet MS"/>
              </a:rPr>
              <a:t> </a:t>
            </a:r>
            <a:r>
              <a:rPr sz="1324" spc="-9" dirty="0">
                <a:latin typeface="Trebuchet MS"/>
                <a:cs typeface="Trebuchet MS"/>
              </a:rPr>
              <a:t>c</a:t>
            </a:r>
            <a:r>
              <a:rPr sz="1324" spc="-18" dirty="0">
                <a:latin typeface="Trebuchet MS"/>
                <a:cs typeface="Trebuchet MS"/>
              </a:rPr>
              <a:t>o</a:t>
            </a:r>
            <a:r>
              <a:rPr sz="1324" spc="26" dirty="0">
                <a:latin typeface="Trebuchet MS"/>
                <a:cs typeface="Trebuchet MS"/>
              </a:rPr>
              <a:t>m</a:t>
            </a:r>
            <a:r>
              <a:rPr sz="1324" spc="-4" dirty="0">
                <a:latin typeface="Trebuchet MS"/>
                <a:cs typeface="Trebuchet MS"/>
              </a:rPr>
              <a:t>p</a:t>
            </a:r>
            <a:r>
              <a:rPr sz="1324" spc="-22" dirty="0">
                <a:latin typeface="Trebuchet MS"/>
                <a:cs typeface="Trebuchet MS"/>
              </a:rPr>
              <a:t>a</a:t>
            </a:r>
            <a:r>
              <a:rPr sz="1324" spc="-57" dirty="0">
                <a:latin typeface="Trebuchet MS"/>
                <a:cs typeface="Trebuchet MS"/>
              </a:rPr>
              <a:t>r</a:t>
            </a:r>
            <a:r>
              <a:rPr sz="1324" spc="-101" dirty="0">
                <a:latin typeface="Trebuchet MS"/>
                <a:cs typeface="Trebuchet MS"/>
              </a:rPr>
              <a:t>t</a:t>
            </a:r>
            <a:r>
              <a:rPr sz="1324" spc="-71" dirty="0">
                <a:latin typeface="Trebuchet MS"/>
                <a:cs typeface="Trebuchet MS"/>
              </a:rPr>
              <a:t>i</a:t>
            </a:r>
            <a:r>
              <a:rPr sz="1324" spc="-40" dirty="0">
                <a:latin typeface="Trebuchet MS"/>
                <a:cs typeface="Trebuchet MS"/>
              </a:rPr>
              <a:t>r  </a:t>
            </a:r>
            <a:r>
              <a:rPr sz="1324" spc="-26" dirty="0">
                <a:latin typeface="Trebuchet MS"/>
                <a:cs typeface="Trebuchet MS"/>
              </a:rPr>
              <a:t>i</a:t>
            </a:r>
            <a:r>
              <a:rPr sz="1324" spc="-49" dirty="0">
                <a:latin typeface="Trebuchet MS"/>
                <a:cs typeface="Trebuchet MS"/>
              </a:rPr>
              <a:t>n</a:t>
            </a:r>
            <a:r>
              <a:rPr sz="1324" spc="-101" dirty="0">
                <a:latin typeface="Trebuchet MS"/>
                <a:cs typeface="Trebuchet MS"/>
              </a:rPr>
              <a:t>f</a:t>
            </a:r>
            <a:r>
              <a:rPr sz="1324" spc="-13" dirty="0">
                <a:latin typeface="Trebuchet MS"/>
                <a:cs typeface="Trebuchet MS"/>
              </a:rPr>
              <a:t>o</a:t>
            </a:r>
            <a:r>
              <a:rPr sz="1324" spc="-53" dirty="0">
                <a:latin typeface="Trebuchet MS"/>
                <a:cs typeface="Trebuchet MS"/>
              </a:rPr>
              <a:t>r</a:t>
            </a:r>
            <a:r>
              <a:rPr sz="1324" spc="26" dirty="0">
                <a:latin typeface="Trebuchet MS"/>
                <a:cs typeface="Trebuchet MS"/>
              </a:rPr>
              <a:t>m</a:t>
            </a:r>
            <a:r>
              <a:rPr sz="1324" spc="-22" dirty="0">
                <a:latin typeface="Trebuchet MS"/>
                <a:cs typeface="Trebuchet MS"/>
              </a:rPr>
              <a:t>a</a:t>
            </a:r>
            <a:r>
              <a:rPr sz="1324" spc="-18" dirty="0">
                <a:latin typeface="Trebuchet MS"/>
                <a:cs typeface="Trebuchet MS"/>
              </a:rPr>
              <a:t>c</a:t>
            </a:r>
            <a:r>
              <a:rPr sz="1324" spc="-26" dirty="0">
                <a:latin typeface="Trebuchet MS"/>
                <a:cs typeface="Trebuchet MS"/>
              </a:rPr>
              <a:t>i</a:t>
            </a:r>
            <a:r>
              <a:rPr sz="1324" spc="-57" dirty="0">
                <a:latin typeface="Trebuchet MS"/>
                <a:cs typeface="Trebuchet MS"/>
              </a:rPr>
              <a:t>ó</a:t>
            </a:r>
            <a:r>
              <a:rPr sz="1324" spc="18" dirty="0">
                <a:latin typeface="Trebuchet MS"/>
                <a:cs typeface="Trebuchet MS"/>
              </a:rPr>
              <a:t>n</a:t>
            </a:r>
            <a:r>
              <a:rPr sz="1324" spc="-124" dirty="0">
                <a:latin typeface="Trebuchet MS"/>
                <a:cs typeface="Trebuchet MS"/>
              </a:rPr>
              <a:t> </a:t>
            </a:r>
            <a:r>
              <a:rPr sz="1324" spc="35" dirty="0">
                <a:latin typeface="Trebuchet MS"/>
                <a:cs typeface="Trebuchet MS"/>
              </a:rPr>
              <a:t>so</a:t>
            </a:r>
            <a:r>
              <a:rPr sz="1324" spc="-4" dirty="0">
                <a:latin typeface="Trebuchet MS"/>
                <a:cs typeface="Trebuchet MS"/>
              </a:rPr>
              <a:t>b</a:t>
            </a:r>
            <a:r>
              <a:rPr sz="1324" spc="-57" dirty="0">
                <a:latin typeface="Trebuchet MS"/>
                <a:cs typeface="Trebuchet MS"/>
              </a:rPr>
              <a:t>r</a:t>
            </a:r>
            <a:r>
              <a:rPr sz="1324" spc="-4" dirty="0">
                <a:latin typeface="Trebuchet MS"/>
                <a:cs typeface="Trebuchet MS"/>
              </a:rPr>
              <a:t>e</a:t>
            </a:r>
            <a:r>
              <a:rPr sz="1324" spc="-119" dirty="0">
                <a:latin typeface="Trebuchet MS"/>
                <a:cs typeface="Trebuchet MS"/>
              </a:rPr>
              <a:t> </a:t>
            </a:r>
            <a:r>
              <a:rPr sz="1324" spc="-9" dirty="0">
                <a:latin typeface="Trebuchet MS"/>
                <a:cs typeface="Trebuchet MS"/>
              </a:rPr>
              <a:t>c</a:t>
            </a:r>
            <a:r>
              <a:rPr sz="1324" spc="-18" dirty="0">
                <a:latin typeface="Trebuchet MS"/>
                <a:cs typeface="Trebuchet MS"/>
              </a:rPr>
              <a:t>ó</a:t>
            </a:r>
            <a:r>
              <a:rPr sz="1324" spc="26" dirty="0">
                <a:latin typeface="Trebuchet MS"/>
                <a:cs typeface="Trebuchet MS"/>
              </a:rPr>
              <a:t>m</a:t>
            </a:r>
            <a:r>
              <a:rPr sz="1324" spc="9" dirty="0">
                <a:latin typeface="Trebuchet MS"/>
                <a:cs typeface="Trebuchet MS"/>
              </a:rPr>
              <a:t>o  </a:t>
            </a:r>
            <a:r>
              <a:rPr sz="1324" spc="22" dirty="0">
                <a:latin typeface="Trebuchet MS"/>
                <a:cs typeface="Trebuchet MS"/>
              </a:rPr>
              <a:t>s</a:t>
            </a:r>
            <a:r>
              <a:rPr sz="1324" spc="53" dirty="0">
                <a:latin typeface="Trebuchet MS"/>
                <a:cs typeface="Trebuchet MS"/>
              </a:rPr>
              <a:t>e</a:t>
            </a:r>
            <a:r>
              <a:rPr sz="1324" spc="-124" dirty="0">
                <a:latin typeface="Trebuchet MS"/>
                <a:cs typeface="Trebuchet MS"/>
              </a:rPr>
              <a:t> </a:t>
            </a:r>
            <a:r>
              <a:rPr sz="1324" spc="-4" dirty="0">
                <a:latin typeface="Trebuchet MS"/>
                <a:cs typeface="Trebuchet MS"/>
              </a:rPr>
              <a:t>h</a:t>
            </a:r>
            <a:r>
              <a:rPr sz="1324" dirty="0">
                <a:latin typeface="Trebuchet MS"/>
                <a:cs typeface="Trebuchet MS"/>
              </a:rPr>
              <a:t>a</a:t>
            </a:r>
            <a:r>
              <a:rPr sz="1324" spc="-124" dirty="0">
                <a:latin typeface="Trebuchet MS"/>
                <a:cs typeface="Trebuchet MS"/>
              </a:rPr>
              <a:t> </a:t>
            </a:r>
            <a:r>
              <a:rPr sz="1324" spc="-53" dirty="0">
                <a:latin typeface="Trebuchet MS"/>
                <a:cs typeface="Trebuchet MS"/>
              </a:rPr>
              <a:t>d</a:t>
            </a:r>
            <a:r>
              <a:rPr sz="1324" spc="-26" dirty="0">
                <a:latin typeface="Trebuchet MS"/>
                <a:cs typeface="Trebuchet MS"/>
              </a:rPr>
              <a:t>i</a:t>
            </a:r>
            <a:r>
              <a:rPr sz="1324" spc="75" dirty="0">
                <a:latin typeface="Trebuchet MS"/>
                <a:cs typeface="Trebuchet MS"/>
              </a:rPr>
              <a:t>s</a:t>
            </a:r>
            <a:r>
              <a:rPr sz="1324" spc="-22" dirty="0">
                <a:latin typeface="Trebuchet MS"/>
                <a:cs typeface="Trebuchet MS"/>
              </a:rPr>
              <a:t>e</a:t>
            </a:r>
            <a:r>
              <a:rPr sz="1324" spc="-4" dirty="0">
                <a:latin typeface="Trebuchet MS"/>
                <a:cs typeface="Trebuchet MS"/>
              </a:rPr>
              <a:t>ñ</a:t>
            </a:r>
            <a:r>
              <a:rPr sz="1324" spc="-22" dirty="0">
                <a:latin typeface="Trebuchet MS"/>
                <a:cs typeface="Trebuchet MS"/>
              </a:rPr>
              <a:t>a</a:t>
            </a:r>
            <a:r>
              <a:rPr sz="1324" spc="-9" dirty="0">
                <a:latin typeface="Trebuchet MS"/>
                <a:cs typeface="Trebuchet MS"/>
              </a:rPr>
              <a:t>d</a:t>
            </a:r>
            <a:r>
              <a:rPr sz="1324" spc="18" dirty="0">
                <a:latin typeface="Trebuchet MS"/>
                <a:cs typeface="Trebuchet MS"/>
              </a:rPr>
              <a:t>o</a:t>
            </a:r>
            <a:r>
              <a:rPr sz="1324" spc="-132" dirty="0">
                <a:latin typeface="Trebuchet MS"/>
                <a:cs typeface="Trebuchet MS"/>
              </a:rPr>
              <a:t> </a:t>
            </a:r>
            <a:r>
              <a:rPr sz="1324" spc="-18" dirty="0">
                <a:latin typeface="Trebuchet MS"/>
                <a:cs typeface="Trebuchet MS"/>
              </a:rPr>
              <a:t>y  </a:t>
            </a:r>
            <a:r>
              <a:rPr sz="1324" spc="-31" dirty="0">
                <a:latin typeface="Trebuchet MS"/>
                <a:cs typeface="Trebuchet MS"/>
              </a:rPr>
              <a:t>desarrollado.</a:t>
            </a:r>
            <a:endParaRPr sz="1324">
              <a:latin typeface="Trebuchet MS"/>
              <a:cs typeface="Trebuchet MS"/>
            </a:endParaRPr>
          </a:p>
        </p:txBody>
      </p:sp>
      <p:sp>
        <p:nvSpPr>
          <p:cNvPr id="10" name="object 10"/>
          <p:cNvSpPr txBox="1"/>
          <p:nvPr/>
        </p:nvSpPr>
        <p:spPr>
          <a:xfrm>
            <a:off x="8470421" y="3402772"/>
            <a:ext cx="1707216" cy="1658882"/>
          </a:xfrm>
          <a:prstGeom prst="rect">
            <a:avLst/>
          </a:prstGeom>
        </p:spPr>
        <p:txBody>
          <a:bodyPr vert="horz" wrap="square" lIns="0" tIns="11206" rIns="0" bIns="0" rtlCol="0">
            <a:spAutoFit/>
          </a:bodyPr>
          <a:lstStyle/>
          <a:p>
            <a:pPr marL="11206">
              <a:spcBef>
                <a:spcPts val="88"/>
              </a:spcBef>
            </a:pPr>
            <a:r>
              <a:rPr sz="1588" spc="-18" dirty="0">
                <a:solidFill>
                  <a:srgbClr val="0F62FE"/>
                </a:solidFill>
                <a:latin typeface="Trebuchet MS"/>
                <a:cs typeface="Trebuchet MS"/>
              </a:rPr>
              <a:t>Privacidad</a:t>
            </a:r>
            <a:endParaRPr sz="1588">
              <a:latin typeface="Trebuchet MS"/>
              <a:cs typeface="Trebuchet MS"/>
            </a:endParaRPr>
          </a:p>
          <a:p>
            <a:pPr marL="11206" marR="4483">
              <a:lnSpc>
                <a:spcPct val="97900"/>
              </a:lnSpc>
              <a:spcBef>
                <a:spcPts val="1571"/>
              </a:spcBef>
            </a:pPr>
            <a:r>
              <a:rPr sz="1324" spc="-35" dirty="0">
                <a:latin typeface="Trebuchet MS"/>
                <a:cs typeface="Trebuchet MS"/>
              </a:rPr>
              <a:t>L</a:t>
            </a:r>
            <a:r>
              <a:rPr sz="1324" spc="-13" dirty="0">
                <a:latin typeface="Trebuchet MS"/>
                <a:cs typeface="Trebuchet MS"/>
              </a:rPr>
              <a:t>a</a:t>
            </a:r>
            <a:r>
              <a:rPr sz="1324" spc="-124" dirty="0">
                <a:latin typeface="Trebuchet MS"/>
                <a:cs typeface="Trebuchet MS"/>
              </a:rPr>
              <a:t> </a:t>
            </a:r>
            <a:r>
              <a:rPr sz="1324" spc="-18" dirty="0">
                <a:latin typeface="Trebuchet MS"/>
                <a:cs typeface="Trebuchet MS"/>
              </a:rPr>
              <a:t>c</a:t>
            </a:r>
            <a:r>
              <a:rPr sz="1324" spc="-22" dirty="0">
                <a:latin typeface="Trebuchet MS"/>
                <a:cs typeface="Trebuchet MS"/>
              </a:rPr>
              <a:t>a</a:t>
            </a:r>
            <a:r>
              <a:rPr sz="1324" spc="-4" dirty="0">
                <a:latin typeface="Trebuchet MS"/>
                <a:cs typeface="Trebuchet MS"/>
              </a:rPr>
              <a:t>p</a:t>
            </a:r>
            <a:r>
              <a:rPr sz="1324" spc="-22" dirty="0">
                <a:latin typeface="Trebuchet MS"/>
                <a:cs typeface="Trebuchet MS"/>
              </a:rPr>
              <a:t>a</a:t>
            </a:r>
            <a:r>
              <a:rPr sz="1324" spc="-53" dirty="0">
                <a:latin typeface="Trebuchet MS"/>
                <a:cs typeface="Trebuchet MS"/>
              </a:rPr>
              <a:t>c</a:t>
            </a:r>
            <a:r>
              <a:rPr sz="1324" spc="-35" dirty="0">
                <a:latin typeface="Trebuchet MS"/>
                <a:cs typeface="Trebuchet MS"/>
              </a:rPr>
              <a:t>i</a:t>
            </a:r>
            <a:r>
              <a:rPr sz="1324" spc="-4" dirty="0">
                <a:latin typeface="Trebuchet MS"/>
                <a:cs typeface="Trebuchet MS"/>
              </a:rPr>
              <a:t>d</a:t>
            </a:r>
            <a:r>
              <a:rPr sz="1324" spc="-22" dirty="0">
                <a:latin typeface="Trebuchet MS"/>
                <a:cs typeface="Trebuchet MS"/>
              </a:rPr>
              <a:t>a</a:t>
            </a:r>
            <a:r>
              <a:rPr sz="1324" spc="22" dirty="0">
                <a:latin typeface="Trebuchet MS"/>
                <a:cs typeface="Trebuchet MS"/>
              </a:rPr>
              <a:t>d</a:t>
            </a:r>
            <a:r>
              <a:rPr sz="1324" spc="-128"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4" dirty="0">
                <a:latin typeface="Trebuchet MS"/>
                <a:cs typeface="Trebuchet MS"/>
              </a:rPr>
              <a:t>u</a:t>
            </a:r>
            <a:r>
              <a:rPr sz="1324" spc="13" dirty="0">
                <a:latin typeface="Trebuchet MS"/>
                <a:cs typeface="Trebuchet MS"/>
              </a:rPr>
              <a:t>n  </a:t>
            </a:r>
            <a:r>
              <a:rPr sz="1324" spc="4" dirty="0">
                <a:latin typeface="Trebuchet MS"/>
                <a:cs typeface="Trebuchet MS"/>
              </a:rPr>
              <a:t>si</a:t>
            </a:r>
            <a:r>
              <a:rPr sz="1324" spc="-9" dirty="0">
                <a:latin typeface="Trebuchet MS"/>
                <a:cs typeface="Trebuchet MS"/>
              </a:rPr>
              <a:t>s</a:t>
            </a:r>
            <a:r>
              <a:rPr sz="1324" spc="-13" dirty="0">
                <a:latin typeface="Trebuchet MS"/>
                <a:cs typeface="Trebuchet MS"/>
              </a:rPr>
              <a:t>t</a:t>
            </a:r>
            <a:r>
              <a:rPr sz="1324" spc="-22" dirty="0">
                <a:latin typeface="Trebuchet MS"/>
                <a:cs typeface="Trebuchet MS"/>
              </a:rPr>
              <a:t>e</a:t>
            </a:r>
            <a:r>
              <a:rPr sz="1324" spc="26" dirty="0">
                <a:latin typeface="Trebuchet MS"/>
                <a:cs typeface="Trebuchet MS"/>
              </a:rPr>
              <a:t>m</a:t>
            </a:r>
            <a:r>
              <a:rPr sz="1324" dirty="0">
                <a:latin typeface="Trebuchet MS"/>
                <a:cs typeface="Trebuchet MS"/>
              </a:rPr>
              <a:t>a</a:t>
            </a:r>
            <a:r>
              <a:rPr sz="1324" spc="-124"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28" dirty="0">
                <a:latin typeface="Trebuchet MS"/>
                <a:cs typeface="Trebuchet MS"/>
              </a:rPr>
              <a:t>I</a:t>
            </a:r>
            <a:r>
              <a:rPr sz="1324" spc="44" dirty="0">
                <a:latin typeface="Trebuchet MS"/>
                <a:cs typeface="Trebuchet MS"/>
              </a:rPr>
              <a:t>A</a:t>
            </a:r>
            <a:r>
              <a:rPr sz="1324" spc="-124" dirty="0">
                <a:latin typeface="Trebuchet MS"/>
                <a:cs typeface="Trebuchet MS"/>
              </a:rPr>
              <a:t> </a:t>
            </a:r>
            <a:r>
              <a:rPr sz="1324" spc="-18" dirty="0">
                <a:latin typeface="Trebuchet MS"/>
                <a:cs typeface="Trebuchet MS"/>
              </a:rPr>
              <a:t>p</a:t>
            </a:r>
            <a:r>
              <a:rPr sz="1324" spc="-13" dirty="0">
                <a:latin typeface="Trebuchet MS"/>
                <a:cs typeface="Trebuchet MS"/>
              </a:rPr>
              <a:t>a</a:t>
            </a:r>
            <a:r>
              <a:rPr sz="1324" spc="-57" dirty="0">
                <a:latin typeface="Trebuchet MS"/>
                <a:cs typeface="Trebuchet MS"/>
              </a:rPr>
              <a:t>r</a:t>
            </a:r>
            <a:r>
              <a:rPr sz="1324" dirty="0">
                <a:latin typeface="Trebuchet MS"/>
                <a:cs typeface="Trebuchet MS"/>
              </a:rPr>
              <a:t>a  </a:t>
            </a:r>
            <a:r>
              <a:rPr sz="1324" spc="-40" dirty="0">
                <a:latin typeface="Trebuchet MS"/>
                <a:cs typeface="Trebuchet MS"/>
              </a:rPr>
              <a:t>p</a:t>
            </a:r>
            <a:r>
              <a:rPr sz="1324" spc="-22" dirty="0">
                <a:latin typeface="Trebuchet MS"/>
                <a:cs typeface="Trebuchet MS"/>
              </a:rPr>
              <a:t>r</a:t>
            </a:r>
            <a:r>
              <a:rPr sz="1324" spc="-71" dirty="0">
                <a:latin typeface="Trebuchet MS"/>
                <a:cs typeface="Trebuchet MS"/>
              </a:rPr>
              <a:t>i</a:t>
            </a:r>
            <a:r>
              <a:rPr sz="1324" spc="-13" dirty="0">
                <a:latin typeface="Trebuchet MS"/>
                <a:cs typeface="Trebuchet MS"/>
              </a:rPr>
              <a:t>o</a:t>
            </a:r>
            <a:r>
              <a:rPr sz="1324" spc="-57" dirty="0">
                <a:latin typeface="Trebuchet MS"/>
                <a:cs typeface="Trebuchet MS"/>
              </a:rPr>
              <a:t>r</a:t>
            </a:r>
            <a:r>
              <a:rPr sz="1324" spc="-71" dirty="0">
                <a:latin typeface="Trebuchet MS"/>
                <a:cs typeface="Trebuchet MS"/>
              </a:rPr>
              <a:t>i</a:t>
            </a:r>
            <a:r>
              <a:rPr sz="1324" spc="-62" dirty="0">
                <a:latin typeface="Trebuchet MS"/>
                <a:cs typeface="Trebuchet MS"/>
              </a:rPr>
              <a:t>z</a:t>
            </a:r>
            <a:r>
              <a:rPr sz="1324" spc="-22" dirty="0">
                <a:latin typeface="Trebuchet MS"/>
                <a:cs typeface="Trebuchet MS"/>
              </a:rPr>
              <a:t>a</a:t>
            </a:r>
            <a:r>
              <a:rPr sz="1324" spc="-44" dirty="0">
                <a:latin typeface="Trebuchet MS"/>
                <a:cs typeface="Trebuchet MS"/>
              </a:rPr>
              <a:t>r</a:t>
            </a:r>
            <a:r>
              <a:rPr sz="1324" spc="-110" dirty="0">
                <a:latin typeface="Trebuchet MS"/>
                <a:cs typeface="Trebuchet MS"/>
              </a:rPr>
              <a:t> </a:t>
            </a:r>
            <a:r>
              <a:rPr sz="1324" spc="-22" dirty="0">
                <a:latin typeface="Trebuchet MS"/>
                <a:cs typeface="Trebuchet MS"/>
              </a:rPr>
              <a:t>y</a:t>
            </a:r>
            <a:r>
              <a:rPr sz="1324" spc="-119" dirty="0">
                <a:latin typeface="Trebuchet MS"/>
                <a:cs typeface="Trebuchet MS"/>
              </a:rPr>
              <a:t> </a:t>
            </a:r>
            <a:r>
              <a:rPr sz="1324" spc="26" dirty="0">
                <a:latin typeface="Trebuchet MS"/>
                <a:cs typeface="Trebuchet MS"/>
              </a:rPr>
              <a:t>s</a:t>
            </a:r>
            <a:r>
              <a:rPr sz="1324" spc="31" dirty="0">
                <a:latin typeface="Trebuchet MS"/>
                <a:cs typeface="Trebuchet MS"/>
              </a:rPr>
              <a:t>a</a:t>
            </a:r>
            <a:r>
              <a:rPr sz="1324" spc="-49" dirty="0">
                <a:latin typeface="Trebuchet MS"/>
                <a:cs typeface="Trebuchet MS"/>
              </a:rPr>
              <a:t>lv</a:t>
            </a:r>
            <a:r>
              <a:rPr sz="1324" spc="-22" dirty="0">
                <a:latin typeface="Trebuchet MS"/>
                <a:cs typeface="Trebuchet MS"/>
              </a:rPr>
              <a:t>a</a:t>
            </a:r>
            <a:r>
              <a:rPr sz="1324" spc="9" dirty="0">
                <a:latin typeface="Trebuchet MS"/>
                <a:cs typeface="Trebuchet MS"/>
              </a:rPr>
              <a:t>g</a:t>
            </a:r>
            <a:r>
              <a:rPr sz="1324" spc="-4" dirty="0">
                <a:latin typeface="Trebuchet MS"/>
                <a:cs typeface="Trebuchet MS"/>
              </a:rPr>
              <a:t>u</a:t>
            </a:r>
            <a:r>
              <a:rPr sz="1324" spc="-22" dirty="0">
                <a:latin typeface="Trebuchet MS"/>
                <a:cs typeface="Trebuchet MS"/>
              </a:rPr>
              <a:t>a</a:t>
            </a:r>
            <a:r>
              <a:rPr sz="1324" spc="-57" dirty="0">
                <a:latin typeface="Trebuchet MS"/>
                <a:cs typeface="Trebuchet MS"/>
              </a:rPr>
              <a:t>r</a:t>
            </a:r>
            <a:r>
              <a:rPr sz="1324" spc="-4" dirty="0">
                <a:latin typeface="Trebuchet MS"/>
                <a:cs typeface="Trebuchet MS"/>
              </a:rPr>
              <a:t>d</a:t>
            </a:r>
            <a:r>
              <a:rPr sz="1324" spc="-22" dirty="0">
                <a:latin typeface="Trebuchet MS"/>
                <a:cs typeface="Trebuchet MS"/>
              </a:rPr>
              <a:t>a</a:t>
            </a:r>
            <a:r>
              <a:rPr sz="1324" spc="-40" dirty="0">
                <a:latin typeface="Trebuchet MS"/>
                <a:cs typeface="Trebuchet MS"/>
              </a:rPr>
              <a:t>r  </a:t>
            </a:r>
            <a:r>
              <a:rPr sz="1324" spc="-26" dirty="0">
                <a:latin typeface="Trebuchet MS"/>
                <a:cs typeface="Trebuchet MS"/>
              </a:rPr>
              <a:t>la</a:t>
            </a:r>
            <a:r>
              <a:rPr sz="1324" spc="-124" dirty="0">
                <a:latin typeface="Trebuchet MS"/>
                <a:cs typeface="Trebuchet MS"/>
              </a:rPr>
              <a:t> </a:t>
            </a:r>
            <a:r>
              <a:rPr sz="1324" spc="-40" dirty="0">
                <a:latin typeface="Trebuchet MS"/>
                <a:cs typeface="Trebuchet MS"/>
              </a:rPr>
              <a:t>p</a:t>
            </a:r>
            <a:r>
              <a:rPr sz="1324" spc="-22" dirty="0">
                <a:latin typeface="Trebuchet MS"/>
                <a:cs typeface="Trebuchet MS"/>
              </a:rPr>
              <a:t>r</a:t>
            </a:r>
            <a:r>
              <a:rPr sz="1324" spc="-71" dirty="0">
                <a:latin typeface="Trebuchet MS"/>
                <a:cs typeface="Trebuchet MS"/>
              </a:rPr>
              <a:t>i</a:t>
            </a:r>
            <a:r>
              <a:rPr sz="1324" spc="-49" dirty="0">
                <a:latin typeface="Trebuchet MS"/>
                <a:cs typeface="Trebuchet MS"/>
              </a:rPr>
              <a:t>v</a:t>
            </a:r>
            <a:r>
              <a:rPr sz="1324" spc="-22" dirty="0">
                <a:latin typeface="Trebuchet MS"/>
                <a:cs typeface="Trebuchet MS"/>
              </a:rPr>
              <a:t>a</a:t>
            </a:r>
            <a:r>
              <a:rPr sz="1324" spc="-18" dirty="0">
                <a:latin typeface="Trebuchet MS"/>
                <a:cs typeface="Trebuchet MS"/>
              </a:rPr>
              <a:t>c</a:t>
            </a:r>
            <a:r>
              <a:rPr sz="1324" spc="-71" dirty="0">
                <a:latin typeface="Trebuchet MS"/>
                <a:cs typeface="Trebuchet MS"/>
              </a:rPr>
              <a:t>i</a:t>
            </a:r>
            <a:r>
              <a:rPr sz="1324" spc="-18" dirty="0">
                <a:latin typeface="Trebuchet MS"/>
                <a:cs typeface="Trebuchet MS"/>
              </a:rPr>
              <a:t>d</a:t>
            </a:r>
            <a:r>
              <a:rPr sz="1324" spc="-13" dirty="0">
                <a:latin typeface="Trebuchet MS"/>
                <a:cs typeface="Trebuchet MS"/>
              </a:rPr>
              <a:t>a</a:t>
            </a:r>
            <a:r>
              <a:rPr sz="1324" spc="22" dirty="0">
                <a:latin typeface="Trebuchet MS"/>
                <a:cs typeface="Trebuchet MS"/>
              </a:rPr>
              <a:t>d</a:t>
            </a:r>
            <a:r>
              <a:rPr sz="1324" spc="-128" dirty="0">
                <a:latin typeface="Trebuchet MS"/>
                <a:cs typeface="Trebuchet MS"/>
              </a:rPr>
              <a:t> </a:t>
            </a:r>
            <a:r>
              <a:rPr sz="1324" spc="-22" dirty="0">
                <a:latin typeface="Trebuchet MS"/>
                <a:cs typeface="Trebuchet MS"/>
              </a:rPr>
              <a:t>y</a:t>
            </a:r>
            <a:r>
              <a:rPr sz="1324" spc="-119" dirty="0">
                <a:latin typeface="Trebuchet MS"/>
                <a:cs typeface="Trebuchet MS"/>
              </a:rPr>
              <a:t> </a:t>
            </a:r>
            <a:r>
              <a:rPr sz="1324" spc="-18" dirty="0">
                <a:latin typeface="Trebuchet MS"/>
                <a:cs typeface="Trebuchet MS"/>
              </a:rPr>
              <a:t>l</a:t>
            </a:r>
            <a:r>
              <a:rPr sz="1324" spc="-49" dirty="0">
                <a:latin typeface="Trebuchet MS"/>
                <a:cs typeface="Trebuchet MS"/>
              </a:rPr>
              <a:t>o</a:t>
            </a:r>
            <a:r>
              <a:rPr sz="1324" spc="75" dirty="0">
                <a:latin typeface="Trebuchet MS"/>
                <a:cs typeface="Trebuchet MS"/>
              </a:rPr>
              <a:t>s  </a:t>
            </a:r>
            <a:r>
              <a:rPr sz="1324" spc="-18" dirty="0">
                <a:latin typeface="Trebuchet MS"/>
                <a:cs typeface="Trebuchet MS"/>
              </a:rPr>
              <a:t>d</a:t>
            </a:r>
            <a:r>
              <a:rPr sz="1324" spc="-9" dirty="0">
                <a:latin typeface="Trebuchet MS"/>
                <a:cs typeface="Trebuchet MS"/>
              </a:rPr>
              <a:t>e</a:t>
            </a:r>
            <a:r>
              <a:rPr sz="1324" spc="-57" dirty="0">
                <a:latin typeface="Trebuchet MS"/>
                <a:cs typeface="Trebuchet MS"/>
              </a:rPr>
              <a:t>r</a:t>
            </a:r>
            <a:r>
              <a:rPr sz="1324" spc="-22" dirty="0">
                <a:latin typeface="Trebuchet MS"/>
                <a:cs typeface="Trebuchet MS"/>
              </a:rPr>
              <a:t>e</a:t>
            </a:r>
            <a:r>
              <a:rPr sz="1324" spc="-18" dirty="0">
                <a:latin typeface="Trebuchet MS"/>
                <a:cs typeface="Trebuchet MS"/>
              </a:rPr>
              <a:t>c</a:t>
            </a:r>
            <a:r>
              <a:rPr sz="1324" spc="-4" dirty="0">
                <a:latin typeface="Trebuchet MS"/>
                <a:cs typeface="Trebuchet MS"/>
              </a:rPr>
              <a:t>h</a:t>
            </a:r>
            <a:r>
              <a:rPr sz="1324" spc="-13"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8" dirty="0">
                <a:latin typeface="Trebuchet MS"/>
                <a:cs typeface="Trebuchet MS"/>
              </a:rPr>
              <a:t>d</a:t>
            </a:r>
            <a:r>
              <a:rPr sz="1324" spc="-13" dirty="0">
                <a:latin typeface="Trebuchet MS"/>
                <a:cs typeface="Trebuchet MS"/>
              </a:rPr>
              <a:t>a</a:t>
            </a:r>
            <a:r>
              <a:rPr sz="1324" spc="-101" dirty="0">
                <a:latin typeface="Trebuchet MS"/>
                <a:cs typeface="Trebuchet MS"/>
              </a:rPr>
              <a:t>t</a:t>
            </a:r>
            <a:r>
              <a:rPr sz="1324" spc="-13"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22" dirty="0">
                <a:latin typeface="Trebuchet MS"/>
                <a:cs typeface="Trebuchet MS"/>
              </a:rPr>
              <a:t>de  </a:t>
            </a:r>
            <a:r>
              <a:rPr sz="1324" spc="-18" dirty="0">
                <a:latin typeface="Trebuchet MS"/>
                <a:cs typeface="Trebuchet MS"/>
              </a:rPr>
              <a:t>l</a:t>
            </a:r>
            <a:r>
              <a:rPr sz="1324" spc="-49"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9" dirty="0">
                <a:latin typeface="Trebuchet MS"/>
                <a:cs typeface="Trebuchet MS"/>
              </a:rPr>
              <a:t>c</a:t>
            </a:r>
            <a:r>
              <a:rPr sz="1324" spc="-18" dirty="0">
                <a:latin typeface="Trebuchet MS"/>
                <a:cs typeface="Trebuchet MS"/>
              </a:rPr>
              <a:t>o</a:t>
            </a:r>
            <a:r>
              <a:rPr sz="1324" spc="-4" dirty="0">
                <a:latin typeface="Trebuchet MS"/>
                <a:cs typeface="Trebuchet MS"/>
              </a:rPr>
              <a:t>n</a:t>
            </a:r>
            <a:r>
              <a:rPr sz="1324" spc="79" dirty="0">
                <a:latin typeface="Trebuchet MS"/>
                <a:cs typeface="Trebuchet MS"/>
              </a:rPr>
              <a:t>s</a:t>
            </a:r>
            <a:r>
              <a:rPr sz="1324" spc="-4" dirty="0">
                <a:latin typeface="Trebuchet MS"/>
                <a:cs typeface="Trebuchet MS"/>
              </a:rPr>
              <a:t>u</a:t>
            </a:r>
            <a:r>
              <a:rPr sz="1324" spc="26" dirty="0">
                <a:latin typeface="Trebuchet MS"/>
                <a:cs typeface="Trebuchet MS"/>
              </a:rPr>
              <a:t>m</a:t>
            </a:r>
            <a:r>
              <a:rPr sz="1324" spc="-71" dirty="0">
                <a:latin typeface="Trebuchet MS"/>
                <a:cs typeface="Trebuchet MS"/>
              </a:rPr>
              <a:t>i</a:t>
            </a:r>
            <a:r>
              <a:rPr sz="1324" spc="-4" dirty="0">
                <a:latin typeface="Trebuchet MS"/>
                <a:cs typeface="Trebuchet MS"/>
              </a:rPr>
              <a:t>d</a:t>
            </a:r>
            <a:r>
              <a:rPr sz="1324" spc="-9" dirty="0">
                <a:latin typeface="Trebuchet MS"/>
                <a:cs typeface="Trebuchet MS"/>
              </a:rPr>
              <a:t>o</a:t>
            </a:r>
            <a:r>
              <a:rPr sz="1324" spc="-57" dirty="0">
                <a:latin typeface="Trebuchet MS"/>
                <a:cs typeface="Trebuchet MS"/>
              </a:rPr>
              <a:t>r</a:t>
            </a:r>
            <a:r>
              <a:rPr sz="1324" spc="-22" dirty="0">
                <a:latin typeface="Trebuchet MS"/>
                <a:cs typeface="Trebuchet MS"/>
              </a:rPr>
              <a:t>e</a:t>
            </a:r>
            <a:r>
              <a:rPr sz="1324" spc="75" dirty="0">
                <a:latin typeface="Trebuchet MS"/>
                <a:cs typeface="Trebuchet MS"/>
              </a:rPr>
              <a:t>s</a:t>
            </a:r>
            <a:r>
              <a:rPr sz="1324" spc="-146" dirty="0">
                <a:latin typeface="Trebuchet MS"/>
                <a:cs typeface="Trebuchet MS"/>
              </a:rPr>
              <a:t>.</a:t>
            </a:r>
            <a:endParaRPr sz="1324">
              <a:latin typeface="Trebuchet MS"/>
              <a:cs typeface="Trebuchet MS"/>
            </a:endParaRPr>
          </a:p>
        </p:txBody>
      </p:sp>
      <p:grpSp>
        <p:nvGrpSpPr>
          <p:cNvPr id="11" name="object 11"/>
          <p:cNvGrpSpPr/>
          <p:nvPr/>
        </p:nvGrpSpPr>
        <p:grpSpPr>
          <a:xfrm>
            <a:off x="3988388" y="1178678"/>
            <a:ext cx="6251201" cy="4081182"/>
            <a:chOff x="2640572" y="1335835"/>
            <a:chExt cx="7084695" cy="4625340"/>
          </a:xfrm>
        </p:grpSpPr>
        <p:sp>
          <p:nvSpPr>
            <p:cNvPr id="12" name="object 12"/>
            <p:cNvSpPr/>
            <p:nvPr/>
          </p:nvSpPr>
          <p:spPr>
            <a:xfrm>
              <a:off x="5028558" y="3571562"/>
              <a:ext cx="4697095" cy="0"/>
            </a:xfrm>
            <a:custGeom>
              <a:avLst/>
              <a:gdLst/>
              <a:ahLst/>
              <a:cxnLst/>
              <a:rect l="l" t="t" r="r" b="b"/>
              <a:pathLst>
                <a:path w="4697095">
                  <a:moveTo>
                    <a:pt x="0" y="0"/>
                  </a:moveTo>
                  <a:lnTo>
                    <a:pt x="4696623" y="1"/>
                  </a:lnTo>
                </a:path>
              </a:pathLst>
            </a:custGeom>
            <a:ln w="13703">
              <a:solidFill>
                <a:srgbClr val="000000"/>
              </a:solidFill>
            </a:ln>
          </p:spPr>
          <p:txBody>
            <a:bodyPr wrap="square" lIns="0" tIns="0" rIns="0" bIns="0" rtlCol="0"/>
            <a:lstStyle/>
            <a:p>
              <a:endParaRPr sz="1588"/>
            </a:p>
          </p:txBody>
        </p:sp>
        <p:sp>
          <p:nvSpPr>
            <p:cNvPr id="13" name="object 13"/>
            <p:cNvSpPr/>
            <p:nvPr/>
          </p:nvSpPr>
          <p:spPr>
            <a:xfrm>
              <a:off x="5028558" y="1335835"/>
              <a:ext cx="0" cy="4625340"/>
            </a:xfrm>
            <a:custGeom>
              <a:avLst/>
              <a:gdLst/>
              <a:ahLst/>
              <a:cxnLst/>
              <a:rect l="l" t="t" r="r" b="b"/>
              <a:pathLst>
                <a:path h="4625340">
                  <a:moveTo>
                    <a:pt x="0" y="0"/>
                  </a:moveTo>
                  <a:lnTo>
                    <a:pt x="1" y="4624956"/>
                  </a:lnTo>
                </a:path>
              </a:pathLst>
            </a:custGeom>
            <a:ln w="13687">
              <a:solidFill>
                <a:srgbClr val="000000"/>
              </a:solidFill>
            </a:ln>
          </p:spPr>
          <p:txBody>
            <a:bodyPr wrap="square" lIns="0" tIns="0" rIns="0" bIns="0" rtlCol="0"/>
            <a:lstStyle/>
            <a:p>
              <a:endParaRPr sz="1588"/>
            </a:p>
          </p:txBody>
        </p:sp>
        <p:sp>
          <p:nvSpPr>
            <p:cNvPr id="14" name="object 14"/>
            <p:cNvSpPr/>
            <p:nvPr/>
          </p:nvSpPr>
          <p:spPr>
            <a:xfrm>
              <a:off x="7492037" y="1335835"/>
              <a:ext cx="0" cy="4625340"/>
            </a:xfrm>
            <a:custGeom>
              <a:avLst/>
              <a:gdLst/>
              <a:ahLst/>
              <a:cxnLst/>
              <a:rect l="l" t="t" r="r" b="b"/>
              <a:pathLst>
                <a:path h="4625340">
                  <a:moveTo>
                    <a:pt x="0" y="0"/>
                  </a:moveTo>
                  <a:lnTo>
                    <a:pt x="1" y="4624956"/>
                  </a:lnTo>
                </a:path>
              </a:pathLst>
            </a:custGeom>
            <a:ln w="13687">
              <a:solidFill>
                <a:srgbClr val="000000"/>
              </a:solidFill>
            </a:ln>
          </p:spPr>
          <p:txBody>
            <a:bodyPr wrap="square" lIns="0" tIns="0" rIns="0" bIns="0" rtlCol="0"/>
            <a:lstStyle/>
            <a:p>
              <a:endParaRPr sz="1588"/>
            </a:p>
          </p:txBody>
        </p:sp>
        <p:sp>
          <p:nvSpPr>
            <p:cNvPr id="15" name="object 15"/>
            <p:cNvSpPr/>
            <p:nvPr/>
          </p:nvSpPr>
          <p:spPr>
            <a:xfrm>
              <a:off x="2640572" y="3571562"/>
              <a:ext cx="2388235" cy="0"/>
            </a:xfrm>
            <a:custGeom>
              <a:avLst/>
              <a:gdLst/>
              <a:ahLst/>
              <a:cxnLst/>
              <a:rect l="l" t="t" r="r" b="b"/>
              <a:pathLst>
                <a:path w="2388235">
                  <a:moveTo>
                    <a:pt x="0" y="0"/>
                  </a:moveTo>
                  <a:lnTo>
                    <a:pt x="2387985" y="1"/>
                  </a:lnTo>
                </a:path>
              </a:pathLst>
            </a:custGeom>
            <a:ln w="13703">
              <a:solidFill>
                <a:srgbClr val="000000"/>
              </a:solidFill>
            </a:ln>
          </p:spPr>
          <p:txBody>
            <a:bodyPr wrap="square" lIns="0" tIns="0" rIns="0" bIns="0" rtlCol="0"/>
            <a:lstStyle/>
            <a:p>
              <a:endParaRPr sz="1588"/>
            </a:p>
          </p:txBody>
        </p:sp>
      </p:grpSp>
      <p:sp>
        <p:nvSpPr>
          <p:cNvPr id="16" name="object 16"/>
          <p:cNvSpPr txBox="1"/>
          <p:nvPr/>
        </p:nvSpPr>
        <p:spPr>
          <a:xfrm>
            <a:off x="4113807" y="3402771"/>
            <a:ext cx="1543610" cy="1844638"/>
          </a:xfrm>
          <a:prstGeom prst="rect">
            <a:avLst/>
          </a:prstGeom>
        </p:spPr>
        <p:txBody>
          <a:bodyPr vert="horz" wrap="square" lIns="0" tIns="11206" rIns="0" bIns="0" rtlCol="0">
            <a:spAutoFit/>
          </a:bodyPr>
          <a:lstStyle/>
          <a:p>
            <a:pPr marL="11206">
              <a:spcBef>
                <a:spcPts val="88"/>
              </a:spcBef>
            </a:pPr>
            <a:r>
              <a:rPr sz="1588" spc="4" dirty="0">
                <a:solidFill>
                  <a:srgbClr val="0F62FE"/>
                </a:solidFill>
                <a:latin typeface="Trebuchet MS"/>
                <a:cs typeface="Trebuchet MS"/>
              </a:rPr>
              <a:t>Robustez</a:t>
            </a:r>
            <a:endParaRPr sz="1588">
              <a:latin typeface="Trebuchet MS"/>
              <a:cs typeface="Trebuchet MS"/>
            </a:endParaRPr>
          </a:p>
          <a:p>
            <a:pPr marL="11206" marR="4483">
              <a:lnSpc>
                <a:spcPct val="97300"/>
              </a:lnSpc>
              <a:spcBef>
                <a:spcPts val="1579"/>
              </a:spcBef>
            </a:pPr>
            <a:r>
              <a:rPr sz="1324" spc="-35" dirty="0">
                <a:latin typeface="Trebuchet MS"/>
                <a:cs typeface="Trebuchet MS"/>
              </a:rPr>
              <a:t>L</a:t>
            </a:r>
            <a:r>
              <a:rPr sz="1324" spc="-13" dirty="0">
                <a:latin typeface="Trebuchet MS"/>
                <a:cs typeface="Trebuchet MS"/>
              </a:rPr>
              <a:t>a</a:t>
            </a:r>
            <a:r>
              <a:rPr sz="1324" spc="-124" dirty="0">
                <a:latin typeface="Trebuchet MS"/>
                <a:cs typeface="Trebuchet MS"/>
              </a:rPr>
              <a:t> </a:t>
            </a:r>
            <a:r>
              <a:rPr sz="1324" spc="-18" dirty="0">
                <a:latin typeface="Trebuchet MS"/>
                <a:cs typeface="Trebuchet MS"/>
              </a:rPr>
              <a:t>c</a:t>
            </a:r>
            <a:r>
              <a:rPr sz="1324" spc="-22" dirty="0">
                <a:latin typeface="Trebuchet MS"/>
                <a:cs typeface="Trebuchet MS"/>
              </a:rPr>
              <a:t>a</a:t>
            </a:r>
            <a:r>
              <a:rPr sz="1324" spc="-4" dirty="0">
                <a:latin typeface="Trebuchet MS"/>
                <a:cs typeface="Trebuchet MS"/>
              </a:rPr>
              <a:t>p</a:t>
            </a:r>
            <a:r>
              <a:rPr sz="1324" spc="-22" dirty="0">
                <a:latin typeface="Trebuchet MS"/>
                <a:cs typeface="Trebuchet MS"/>
              </a:rPr>
              <a:t>a</a:t>
            </a:r>
            <a:r>
              <a:rPr sz="1324" spc="-53" dirty="0">
                <a:latin typeface="Trebuchet MS"/>
                <a:cs typeface="Trebuchet MS"/>
              </a:rPr>
              <a:t>c</a:t>
            </a:r>
            <a:r>
              <a:rPr sz="1324" spc="-35" dirty="0">
                <a:latin typeface="Trebuchet MS"/>
                <a:cs typeface="Trebuchet MS"/>
              </a:rPr>
              <a:t>i</a:t>
            </a:r>
            <a:r>
              <a:rPr sz="1324" spc="-4" dirty="0">
                <a:latin typeface="Trebuchet MS"/>
                <a:cs typeface="Trebuchet MS"/>
              </a:rPr>
              <a:t>d</a:t>
            </a:r>
            <a:r>
              <a:rPr sz="1324" spc="-22" dirty="0">
                <a:latin typeface="Trebuchet MS"/>
                <a:cs typeface="Trebuchet MS"/>
              </a:rPr>
              <a:t>a</a:t>
            </a:r>
            <a:r>
              <a:rPr sz="1324" spc="22" dirty="0">
                <a:latin typeface="Trebuchet MS"/>
                <a:cs typeface="Trebuchet MS"/>
              </a:rPr>
              <a:t>d</a:t>
            </a:r>
            <a:r>
              <a:rPr sz="1324" spc="-128"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4" dirty="0">
                <a:latin typeface="Trebuchet MS"/>
                <a:cs typeface="Trebuchet MS"/>
              </a:rPr>
              <a:t>u</a:t>
            </a:r>
            <a:r>
              <a:rPr sz="1324" spc="13" dirty="0">
                <a:latin typeface="Trebuchet MS"/>
                <a:cs typeface="Trebuchet MS"/>
              </a:rPr>
              <a:t>n  </a:t>
            </a:r>
            <a:r>
              <a:rPr sz="1324" spc="4" dirty="0">
                <a:latin typeface="Trebuchet MS"/>
                <a:cs typeface="Trebuchet MS"/>
              </a:rPr>
              <a:t>si</a:t>
            </a:r>
            <a:r>
              <a:rPr sz="1324" spc="-9" dirty="0">
                <a:latin typeface="Trebuchet MS"/>
                <a:cs typeface="Trebuchet MS"/>
              </a:rPr>
              <a:t>s</a:t>
            </a:r>
            <a:r>
              <a:rPr sz="1324" spc="-13" dirty="0">
                <a:latin typeface="Trebuchet MS"/>
                <a:cs typeface="Trebuchet MS"/>
              </a:rPr>
              <a:t>t</a:t>
            </a:r>
            <a:r>
              <a:rPr sz="1324" spc="-22" dirty="0">
                <a:latin typeface="Trebuchet MS"/>
                <a:cs typeface="Trebuchet MS"/>
              </a:rPr>
              <a:t>e</a:t>
            </a:r>
            <a:r>
              <a:rPr sz="1324" spc="26" dirty="0">
                <a:latin typeface="Trebuchet MS"/>
                <a:cs typeface="Trebuchet MS"/>
              </a:rPr>
              <a:t>m</a:t>
            </a:r>
            <a:r>
              <a:rPr sz="1324" dirty="0">
                <a:latin typeface="Trebuchet MS"/>
                <a:cs typeface="Trebuchet MS"/>
              </a:rPr>
              <a:t>a</a:t>
            </a:r>
            <a:r>
              <a:rPr sz="1324" spc="-124"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128" dirty="0">
                <a:latin typeface="Trebuchet MS"/>
                <a:cs typeface="Trebuchet MS"/>
              </a:rPr>
              <a:t>I</a:t>
            </a:r>
            <a:r>
              <a:rPr sz="1324" spc="44" dirty="0">
                <a:latin typeface="Trebuchet MS"/>
                <a:cs typeface="Trebuchet MS"/>
              </a:rPr>
              <a:t>A</a:t>
            </a:r>
            <a:r>
              <a:rPr sz="1324" spc="-124" dirty="0">
                <a:latin typeface="Trebuchet MS"/>
                <a:cs typeface="Trebuchet MS"/>
              </a:rPr>
              <a:t> </a:t>
            </a:r>
            <a:r>
              <a:rPr sz="1324" spc="-18" dirty="0">
                <a:latin typeface="Trebuchet MS"/>
                <a:cs typeface="Trebuchet MS"/>
              </a:rPr>
              <a:t>p</a:t>
            </a:r>
            <a:r>
              <a:rPr sz="1324" spc="-13" dirty="0">
                <a:latin typeface="Trebuchet MS"/>
                <a:cs typeface="Trebuchet MS"/>
              </a:rPr>
              <a:t>a</a:t>
            </a:r>
            <a:r>
              <a:rPr sz="1324" spc="-57" dirty="0">
                <a:latin typeface="Trebuchet MS"/>
                <a:cs typeface="Trebuchet MS"/>
              </a:rPr>
              <a:t>r</a:t>
            </a:r>
            <a:r>
              <a:rPr sz="1324" dirty="0">
                <a:latin typeface="Trebuchet MS"/>
                <a:cs typeface="Trebuchet MS"/>
              </a:rPr>
              <a:t>a  </a:t>
            </a:r>
            <a:r>
              <a:rPr sz="1324" spc="4" dirty="0">
                <a:latin typeface="Trebuchet MS"/>
                <a:cs typeface="Trebuchet MS"/>
              </a:rPr>
              <a:t>m</a:t>
            </a:r>
            <a:r>
              <a:rPr sz="1324" dirty="0">
                <a:latin typeface="Trebuchet MS"/>
                <a:cs typeface="Trebuchet MS"/>
              </a:rPr>
              <a:t>a</a:t>
            </a:r>
            <a:r>
              <a:rPr sz="1324" spc="-4" dirty="0">
                <a:latin typeface="Trebuchet MS"/>
                <a:cs typeface="Trebuchet MS"/>
              </a:rPr>
              <a:t>n</a:t>
            </a:r>
            <a:r>
              <a:rPr sz="1324" spc="-22" dirty="0">
                <a:latin typeface="Trebuchet MS"/>
                <a:cs typeface="Trebuchet MS"/>
              </a:rPr>
              <a:t>e</a:t>
            </a:r>
            <a:r>
              <a:rPr sz="1324" spc="-180" dirty="0">
                <a:latin typeface="Trebuchet MS"/>
                <a:cs typeface="Trebuchet MS"/>
              </a:rPr>
              <a:t>j</a:t>
            </a:r>
            <a:r>
              <a:rPr sz="1324" spc="-22" dirty="0">
                <a:latin typeface="Trebuchet MS"/>
                <a:cs typeface="Trebuchet MS"/>
              </a:rPr>
              <a:t>a</a:t>
            </a:r>
            <a:r>
              <a:rPr sz="1324" spc="-44" dirty="0">
                <a:latin typeface="Trebuchet MS"/>
                <a:cs typeface="Trebuchet MS"/>
              </a:rPr>
              <a:t>r</a:t>
            </a:r>
            <a:r>
              <a:rPr sz="1324" spc="-115" dirty="0">
                <a:latin typeface="Trebuchet MS"/>
                <a:cs typeface="Trebuchet MS"/>
              </a:rPr>
              <a:t> </a:t>
            </a:r>
            <a:r>
              <a:rPr sz="1324" spc="-62" dirty="0">
                <a:latin typeface="Trebuchet MS"/>
                <a:cs typeface="Trebuchet MS"/>
              </a:rPr>
              <a:t>ef</a:t>
            </a:r>
            <a:r>
              <a:rPr sz="1324" spc="-71" dirty="0">
                <a:latin typeface="Trebuchet MS"/>
                <a:cs typeface="Trebuchet MS"/>
              </a:rPr>
              <a:t>i</a:t>
            </a:r>
            <a:r>
              <a:rPr sz="1324" spc="-18" dirty="0">
                <a:latin typeface="Trebuchet MS"/>
                <a:cs typeface="Trebuchet MS"/>
              </a:rPr>
              <a:t>c</a:t>
            </a:r>
            <a:r>
              <a:rPr sz="1324" spc="-22" dirty="0">
                <a:latin typeface="Trebuchet MS"/>
                <a:cs typeface="Trebuchet MS"/>
              </a:rPr>
              <a:t>a</a:t>
            </a:r>
            <a:r>
              <a:rPr sz="1324" spc="-62" dirty="0">
                <a:latin typeface="Trebuchet MS"/>
                <a:cs typeface="Trebuchet MS"/>
              </a:rPr>
              <a:t>z</a:t>
            </a:r>
            <a:r>
              <a:rPr sz="1324" spc="26" dirty="0">
                <a:latin typeface="Trebuchet MS"/>
                <a:cs typeface="Trebuchet MS"/>
              </a:rPr>
              <a:t>m</a:t>
            </a:r>
            <a:r>
              <a:rPr sz="1324" spc="-9" dirty="0">
                <a:latin typeface="Trebuchet MS"/>
                <a:cs typeface="Trebuchet MS"/>
              </a:rPr>
              <a:t>e</a:t>
            </a:r>
            <a:r>
              <a:rPr sz="1324" spc="-13" dirty="0">
                <a:latin typeface="Trebuchet MS"/>
                <a:cs typeface="Trebuchet MS"/>
              </a:rPr>
              <a:t>n</a:t>
            </a:r>
            <a:r>
              <a:rPr sz="1324" spc="-101" dirty="0">
                <a:latin typeface="Trebuchet MS"/>
                <a:cs typeface="Trebuchet MS"/>
              </a:rPr>
              <a:t>t</a:t>
            </a:r>
            <a:r>
              <a:rPr sz="1324" spc="-4" dirty="0">
                <a:latin typeface="Trebuchet MS"/>
                <a:cs typeface="Trebuchet MS"/>
              </a:rPr>
              <a:t>e  </a:t>
            </a:r>
            <a:r>
              <a:rPr sz="1324" spc="-13" dirty="0">
                <a:latin typeface="Trebuchet MS"/>
                <a:cs typeface="Trebuchet MS"/>
              </a:rPr>
              <a:t>condiciones </a:t>
            </a:r>
            <a:r>
              <a:rPr sz="1324" spc="-9" dirty="0">
                <a:latin typeface="Trebuchet MS"/>
                <a:cs typeface="Trebuchet MS"/>
              </a:rPr>
              <a:t> </a:t>
            </a:r>
            <a:r>
              <a:rPr sz="1324" spc="-26" dirty="0">
                <a:latin typeface="Trebuchet MS"/>
                <a:cs typeface="Trebuchet MS"/>
              </a:rPr>
              <a:t>e</a:t>
            </a:r>
            <a:r>
              <a:rPr sz="1324" spc="-35" dirty="0">
                <a:latin typeface="Trebuchet MS"/>
                <a:cs typeface="Trebuchet MS"/>
              </a:rPr>
              <a:t>x</a:t>
            </a:r>
            <a:r>
              <a:rPr sz="1324" spc="-18" dirty="0">
                <a:latin typeface="Trebuchet MS"/>
                <a:cs typeface="Trebuchet MS"/>
              </a:rPr>
              <a:t>c</a:t>
            </a:r>
            <a:r>
              <a:rPr sz="1324" spc="-9" dirty="0">
                <a:latin typeface="Trebuchet MS"/>
                <a:cs typeface="Trebuchet MS"/>
              </a:rPr>
              <a:t>e</a:t>
            </a:r>
            <a:r>
              <a:rPr sz="1324" spc="-18" dirty="0">
                <a:latin typeface="Trebuchet MS"/>
                <a:cs typeface="Trebuchet MS"/>
              </a:rPr>
              <a:t>pc</a:t>
            </a:r>
            <a:r>
              <a:rPr sz="1324" spc="-71" dirty="0">
                <a:latin typeface="Trebuchet MS"/>
                <a:cs typeface="Trebuchet MS"/>
              </a:rPr>
              <a:t>i</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a</a:t>
            </a:r>
            <a:r>
              <a:rPr sz="1324" spc="-49" dirty="0">
                <a:latin typeface="Trebuchet MS"/>
                <a:cs typeface="Trebuchet MS"/>
              </a:rPr>
              <a:t>l</a:t>
            </a:r>
            <a:r>
              <a:rPr sz="1324" spc="26" dirty="0">
                <a:latin typeface="Trebuchet MS"/>
                <a:cs typeface="Trebuchet MS"/>
              </a:rPr>
              <a:t>es</a:t>
            </a:r>
            <a:r>
              <a:rPr sz="1324" spc="-146" dirty="0">
                <a:latin typeface="Trebuchet MS"/>
                <a:cs typeface="Trebuchet MS"/>
              </a:rPr>
              <a:t>,</a:t>
            </a:r>
            <a:r>
              <a:rPr sz="1324" spc="-115" dirty="0">
                <a:latin typeface="Trebuchet MS"/>
                <a:cs typeface="Trebuchet MS"/>
              </a:rPr>
              <a:t> </a:t>
            </a:r>
            <a:r>
              <a:rPr sz="1324" spc="-9" dirty="0">
                <a:latin typeface="Trebuchet MS"/>
                <a:cs typeface="Trebuchet MS"/>
              </a:rPr>
              <a:t>c</a:t>
            </a:r>
            <a:r>
              <a:rPr sz="1324" spc="-18" dirty="0">
                <a:latin typeface="Trebuchet MS"/>
                <a:cs typeface="Trebuchet MS"/>
              </a:rPr>
              <a:t>o</a:t>
            </a:r>
            <a:r>
              <a:rPr sz="1324" spc="26" dirty="0">
                <a:latin typeface="Trebuchet MS"/>
                <a:cs typeface="Trebuchet MS"/>
              </a:rPr>
              <a:t>m</a:t>
            </a:r>
            <a:r>
              <a:rPr sz="1324" spc="9" dirty="0">
                <a:latin typeface="Trebuchet MS"/>
                <a:cs typeface="Trebuchet MS"/>
              </a:rPr>
              <a:t>o  </a:t>
            </a:r>
            <a:r>
              <a:rPr sz="1324" spc="-9" dirty="0">
                <a:latin typeface="Trebuchet MS"/>
                <a:cs typeface="Trebuchet MS"/>
              </a:rPr>
              <a:t>an</a:t>
            </a:r>
            <a:r>
              <a:rPr sz="1324" spc="-18" dirty="0">
                <a:latin typeface="Trebuchet MS"/>
                <a:cs typeface="Trebuchet MS"/>
              </a:rPr>
              <a:t>o</a:t>
            </a:r>
            <a:r>
              <a:rPr sz="1324" spc="26" dirty="0">
                <a:latin typeface="Trebuchet MS"/>
                <a:cs typeface="Trebuchet MS"/>
              </a:rPr>
              <a:t>m</a:t>
            </a:r>
            <a:r>
              <a:rPr sz="1324" spc="-49" dirty="0">
                <a:latin typeface="Trebuchet MS"/>
                <a:cs typeface="Trebuchet MS"/>
              </a:rPr>
              <a:t>a</a:t>
            </a:r>
            <a:r>
              <a:rPr sz="1324" spc="-22" dirty="0">
                <a:latin typeface="Trebuchet MS"/>
                <a:cs typeface="Trebuchet MS"/>
              </a:rPr>
              <a:t>l</a:t>
            </a:r>
            <a:r>
              <a:rPr sz="1324" spc="-71" dirty="0">
                <a:latin typeface="Trebuchet MS"/>
                <a:cs typeface="Trebuchet MS"/>
              </a:rPr>
              <a:t>í</a:t>
            </a:r>
            <a:r>
              <a:rPr sz="1324" spc="31" dirty="0">
                <a:latin typeface="Trebuchet MS"/>
                <a:cs typeface="Trebuchet MS"/>
              </a:rPr>
              <a:t>a</a:t>
            </a:r>
            <a:r>
              <a:rPr sz="1324" spc="40" dirty="0">
                <a:latin typeface="Trebuchet MS"/>
                <a:cs typeface="Trebuchet MS"/>
              </a:rPr>
              <a:t>s</a:t>
            </a:r>
            <a:r>
              <a:rPr sz="1324" spc="-119" dirty="0">
                <a:latin typeface="Trebuchet MS"/>
                <a:cs typeface="Trebuchet MS"/>
              </a:rPr>
              <a:t> </a:t>
            </a:r>
            <a:r>
              <a:rPr sz="1324" spc="-9" dirty="0">
                <a:latin typeface="Trebuchet MS"/>
                <a:cs typeface="Trebuchet MS"/>
              </a:rPr>
              <a:t>e</a:t>
            </a:r>
            <a:r>
              <a:rPr sz="1324" spc="9" dirty="0">
                <a:latin typeface="Trebuchet MS"/>
                <a:cs typeface="Trebuchet MS"/>
              </a:rPr>
              <a:t>n</a:t>
            </a:r>
            <a:r>
              <a:rPr sz="1324" spc="-124" dirty="0">
                <a:latin typeface="Trebuchet MS"/>
                <a:cs typeface="Trebuchet MS"/>
              </a:rPr>
              <a:t> </a:t>
            </a:r>
            <a:r>
              <a:rPr sz="1324" spc="-26" dirty="0">
                <a:latin typeface="Trebuchet MS"/>
                <a:cs typeface="Trebuchet MS"/>
              </a:rPr>
              <a:t>la  </a:t>
            </a:r>
            <a:r>
              <a:rPr sz="1324" spc="-49" dirty="0">
                <a:latin typeface="Trebuchet MS"/>
                <a:cs typeface="Trebuchet MS"/>
              </a:rPr>
              <a:t>entrada.</a:t>
            </a:r>
            <a:endParaRPr sz="1324">
              <a:latin typeface="Trebuchet MS"/>
              <a:cs typeface="Trebuchet MS"/>
            </a:endParaRPr>
          </a:p>
        </p:txBody>
      </p:sp>
      <p:sp>
        <p:nvSpPr>
          <p:cNvPr id="17" name="object 17"/>
          <p:cNvSpPr/>
          <p:nvPr/>
        </p:nvSpPr>
        <p:spPr>
          <a:xfrm>
            <a:off x="2045166" y="1245287"/>
            <a:ext cx="493059" cy="532279"/>
          </a:xfrm>
          <a:custGeom>
            <a:avLst/>
            <a:gdLst/>
            <a:ahLst/>
            <a:cxnLst/>
            <a:rect l="l" t="t" r="r" b="b"/>
            <a:pathLst>
              <a:path w="558800" h="603250">
                <a:moveTo>
                  <a:pt x="397994" y="0"/>
                </a:moveTo>
                <a:lnTo>
                  <a:pt x="179975" y="0"/>
                </a:lnTo>
                <a:lnTo>
                  <a:pt x="179975" y="15714"/>
                </a:lnTo>
                <a:lnTo>
                  <a:pt x="397994" y="15714"/>
                </a:lnTo>
                <a:lnTo>
                  <a:pt x="397994" y="0"/>
                </a:lnTo>
                <a:close/>
              </a:path>
              <a:path w="558800" h="603250">
                <a:moveTo>
                  <a:pt x="144219" y="51511"/>
                </a:moveTo>
                <a:lnTo>
                  <a:pt x="128522" y="51511"/>
                </a:lnTo>
                <a:lnTo>
                  <a:pt x="128522" y="269781"/>
                </a:lnTo>
                <a:lnTo>
                  <a:pt x="144219" y="269781"/>
                </a:lnTo>
                <a:lnTo>
                  <a:pt x="144219" y="51511"/>
                </a:lnTo>
                <a:close/>
              </a:path>
              <a:path w="558800" h="603250">
                <a:moveTo>
                  <a:pt x="449469" y="51511"/>
                </a:moveTo>
                <a:lnTo>
                  <a:pt x="433750" y="51511"/>
                </a:lnTo>
                <a:lnTo>
                  <a:pt x="433750" y="269781"/>
                </a:lnTo>
                <a:lnTo>
                  <a:pt x="449447" y="269781"/>
                </a:lnTo>
                <a:lnTo>
                  <a:pt x="449469" y="51511"/>
                </a:lnTo>
                <a:close/>
              </a:path>
              <a:path w="558800" h="603250">
                <a:moveTo>
                  <a:pt x="397994" y="305577"/>
                </a:moveTo>
                <a:lnTo>
                  <a:pt x="179975" y="305577"/>
                </a:lnTo>
                <a:lnTo>
                  <a:pt x="179975" y="321292"/>
                </a:lnTo>
                <a:lnTo>
                  <a:pt x="397994" y="321292"/>
                </a:lnTo>
                <a:lnTo>
                  <a:pt x="397994" y="305577"/>
                </a:lnTo>
                <a:close/>
              </a:path>
              <a:path w="558800" h="603250">
                <a:moveTo>
                  <a:pt x="354565" y="414515"/>
                </a:moveTo>
                <a:lnTo>
                  <a:pt x="185600" y="414515"/>
                </a:lnTo>
                <a:lnTo>
                  <a:pt x="140051" y="423257"/>
                </a:lnTo>
                <a:lnTo>
                  <a:pt x="102223" y="447277"/>
                </a:lnTo>
                <a:lnTo>
                  <a:pt x="75589" y="483263"/>
                </a:lnTo>
                <a:lnTo>
                  <a:pt x="63618" y="527905"/>
                </a:lnTo>
                <a:lnTo>
                  <a:pt x="0" y="591618"/>
                </a:lnTo>
                <a:lnTo>
                  <a:pt x="11097" y="602750"/>
                </a:lnTo>
                <a:lnTo>
                  <a:pt x="78988" y="534781"/>
                </a:lnTo>
                <a:lnTo>
                  <a:pt x="79119" y="531747"/>
                </a:lnTo>
                <a:lnTo>
                  <a:pt x="88908" y="491873"/>
                </a:lnTo>
                <a:lnTo>
                  <a:pt x="112037" y="459652"/>
                </a:lnTo>
                <a:lnTo>
                  <a:pt x="145333" y="438105"/>
                </a:lnTo>
                <a:lnTo>
                  <a:pt x="185621" y="430251"/>
                </a:lnTo>
                <a:lnTo>
                  <a:pt x="380219" y="430187"/>
                </a:lnTo>
                <a:lnTo>
                  <a:pt x="375522" y="423218"/>
                </a:lnTo>
                <a:lnTo>
                  <a:pt x="366096" y="416851"/>
                </a:lnTo>
                <a:lnTo>
                  <a:pt x="354565" y="414515"/>
                </a:lnTo>
                <a:close/>
              </a:path>
              <a:path w="558800" h="603250">
                <a:moveTo>
                  <a:pt x="551052" y="364948"/>
                </a:moveTo>
                <a:lnTo>
                  <a:pt x="519944" y="364948"/>
                </a:lnTo>
                <a:lnTo>
                  <a:pt x="528681" y="366582"/>
                </a:lnTo>
                <a:lnTo>
                  <a:pt x="536197" y="371472"/>
                </a:lnTo>
                <a:lnTo>
                  <a:pt x="540557" y="375815"/>
                </a:lnTo>
                <a:lnTo>
                  <a:pt x="542934" y="381577"/>
                </a:lnTo>
                <a:lnTo>
                  <a:pt x="542934" y="393866"/>
                </a:lnTo>
                <a:lnTo>
                  <a:pt x="540514" y="399651"/>
                </a:lnTo>
                <a:lnTo>
                  <a:pt x="397580" y="542770"/>
                </a:lnTo>
                <a:lnTo>
                  <a:pt x="390189" y="546393"/>
                </a:lnTo>
                <a:lnTo>
                  <a:pt x="220090" y="567696"/>
                </a:lnTo>
                <a:lnTo>
                  <a:pt x="196283" y="591640"/>
                </a:lnTo>
                <a:lnTo>
                  <a:pt x="207402" y="602728"/>
                </a:lnTo>
                <a:lnTo>
                  <a:pt x="227394" y="582626"/>
                </a:lnTo>
                <a:lnTo>
                  <a:pt x="384324" y="563003"/>
                </a:lnTo>
                <a:lnTo>
                  <a:pt x="547294" y="415147"/>
                </a:lnTo>
                <a:lnTo>
                  <a:pt x="558631" y="387755"/>
                </a:lnTo>
                <a:lnTo>
                  <a:pt x="557887" y="380129"/>
                </a:lnTo>
                <a:lnTo>
                  <a:pt x="555702" y="372915"/>
                </a:lnTo>
                <a:lnTo>
                  <a:pt x="552147" y="366278"/>
                </a:lnTo>
                <a:lnTo>
                  <a:pt x="551052" y="364948"/>
                </a:lnTo>
                <a:close/>
              </a:path>
              <a:path w="558800" h="603250">
                <a:moveTo>
                  <a:pt x="380219" y="430187"/>
                </a:moveTo>
                <a:lnTo>
                  <a:pt x="362239" y="430187"/>
                </a:lnTo>
                <a:lnTo>
                  <a:pt x="368496" y="436450"/>
                </a:lnTo>
                <a:lnTo>
                  <a:pt x="368492" y="444199"/>
                </a:lnTo>
                <a:lnTo>
                  <a:pt x="365685" y="458091"/>
                </a:lnTo>
                <a:lnTo>
                  <a:pt x="358023" y="469464"/>
                </a:lnTo>
                <a:lnTo>
                  <a:pt x="346670" y="477137"/>
                </a:lnTo>
                <a:lnTo>
                  <a:pt x="332785" y="479952"/>
                </a:lnTo>
                <a:lnTo>
                  <a:pt x="223753" y="479952"/>
                </a:lnTo>
                <a:lnTo>
                  <a:pt x="223753" y="495689"/>
                </a:lnTo>
                <a:lnTo>
                  <a:pt x="332785" y="495689"/>
                </a:lnTo>
                <a:lnTo>
                  <a:pt x="341835" y="494890"/>
                </a:lnTo>
                <a:lnTo>
                  <a:pt x="350379" y="492582"/>
                </a:lnTo>
                <a:lnTo>
                  <a:pt x="358268" y="488903"/>
                </a:lnTo>
                <a:lnTo>
                  <a:pt x="365326" y="484012"/>
                </a:lnTo>
                <a:lnTo>
                  <a:pt x="408837" y="448651"/>
                </a:lnTo>
                <a:lnTo>
                  <a:pt x="384019" y="448651"/>
                </a:lnTo>
                <a:lnTo>
                  <a:pt x="384142" y="447277"/>
                </a:lnTo>
                <a:lnTo>
                  <a:pt x="384211" y="444177"/>
                </a:lnTo>
                <a:lnTo>
                  <a:pt x="381882" y="432654"/>
                </a:lnTo>
                <a:lnTo>
                  <a:pt x="380219" y="430187"/>
                </a:lnTo>
                <a:close/>
              </a:path>
              <a:path w="558800" h="603250">
                <a:moveTo>
                  <a:pt x="365405" y="483990"/>
                </a:moveTo>
                <a:close/>
              </a:path>
              <a:path w="558800" h="603250">
                <a:moveTo>
                  <a:pt x="519807" y="349535"/>
                </a:moveTo>
                <a:lnTo>
                  <a:pt x="505261" y="352145"/>
                </a:lnTo>
                <a:lnTo>
                  <a:pt x="493203" y="359837"/>
                </a:lnTo>
                <a:lnTo>
                  <a:pt x="384019" y="448651"/>
                </a:lnTo>
                <a:lnTo>
                  <a:pt x="408837" y="448651"/>
                </a:lnTo>
                <a:lnTo>
                  <a:pt x="503690" y="371472"/>
                </a:lnTo>
                <a:lnTo>
                  <a:pt x="511216" y="366582"/>
                </a:lnTo>
                <a:lnTo>
                  <a:pt x="519944" y="364948"/>
                </a:lnTo>
                <a:lnTo>
                  <a:pt x="551052" y="364948"/>
                </a:lnTo>
                <a:lnTo>
                  <a:pt x="547294" y="360384"/>
                </a:lnTo>
                <a:lnTo>
                  <a:pt x="534575" y="352214"/>
                </a:lnTo>
                <a:lnTo>
                  <a:pt x="519807" y="349535"/>
                </a:lnTo>
                <a:close/>
              </a:path>
            </a:pathLst>
          </a:custGeom>
          <a:solidFill>
            <a:srgbClr val="0F62FE"/>
          </a:solidFill>
        </p:spPr>
        <p:txBody>
          <a:bodyPr wrap="square" lIns="0" tIns="0" rIns="0" bIns="0" rtlCol="0"/>
          <a:lstStyle/>
          <a:p>
            <a:endParaRPr sz="1588"/>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D31DCE-C3C9-989F-AA65-578B91B234A1}"/>
              </a:ext>
            </a:extLst>
          </p:cNvPr>
          <p:cNvSpPr/>
          <p:nvPr/>
        </p:nvSpPr>
        <p:spPr bwMode="auto">
          <a:xfrm>
            <a:off x="4731317" y="990700"/>
            <a:ext cx="3727237" cy="5160403"/>
          </a:xfrm>
          <a:prstGeom prst="rect">
            <a:avLst/>
          </a:prstGeom>
          <a:solidFill>
            <a:schemeClr val="accent3">
              <a:lumMod val="20000"/>
              <a:lumOff val="8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121920" tIns="121920" rIns="121920" bIns="121920" numCol="1" rtlCol="0" anchor="t" anchorCtr="0" compatLnSpc="1">
            <a:prstTxWarp prst="textNoShape">
              <a:avLst/>
            </a:prstTxWarp>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1867" b="0" i="0" u="none" strike="noStrike" kern="1200" cap="none" spc="0" normalizeH="0" baseline="0" noProof="0" dirty="0">
              <a:ln>
                <a:noFill/>
              </a:ln>
              <a:solidFill>
                <a:srgbClr val="FFFFFF"/>
              </a:solidFill>
              <a:effectLst/>
              <a:uLnTx/>
              <a:uFillTx/>
              <a:latin typeface="IBM Plex Sans Light"/>
              <a:ea typeface="+mn-ea"/>
              <a:cs typeface="+mn-cs"/>
            </a:endParaRPr>
          </a:p>
        </p:txBody>
      </p:sp>
      <p:sp>
        <p:nvSpPr>
          <p:cNvPr id="6" name="Slide Number Placeholder 5">
            <a:extLst>
              <a:ext uri="{FF2B5EF4-FFF2-40B4-BE49-F238E27FC236}">
                <a16:creationId xmlns:a16="http://schemas.microsoft.com/office/drawing/2014/main" id="{D70B6536-100D-C514-9086-2DBE6AEA5916}"/>
              </a:ext>
            </a:extLst>
          </p:cNvPr>
          <p:cNvSpPr>
            <a:spLocks noGrp="1"/>
          </p:cNvSpPr>
          <p:nvPr>
            <p:ph type="sldNum" sz="quarter" idx="11"/>
          </p:nvPr>
        </p:nvSpPr>
        <p:spPr/>
        <p:txBody>
          <a:bodyPr/>
          <a:lstStyle/>
          <a:p>
            <a:pPr marL="0" marR="0" lvl="0" indent="0" algn="r" defTabSz="914621" rtl="0" eaLnBrk="1" fontAlgn="auto" latinLnBrk="0" hangingPunct="1">
              <a:lnSpc>
                <a:spcPct val="100000"/>
              </a:lnSpc>
              <a:spcBef>
                <a:spcPts val="0"/>
              </a:spcBef>
              <a:spcAft>
                <a:spcPts val="0"/>
              </a:spcAft>
              <a:buClrTx/>
              <a:buSzTx/>
              <a:buFontTx/>
              <a:buNone/>
              <a:tabLst/>
              <a:defRPr/>
            </a:pPr>
            <a:fld id="{59395FB3-9C97-154F-86B2-7E381B951268}" type="slidenum">
              <a:rPr kumimoji="0" lang="en-US" sz="800" b="0" i="0" u="none" strike="noStrike" kern="1200" cap="none" spc="0" normalizeH="0" baseline="0" noProof="0">
                <a:ln>
                  <a:noFill/>
                </a:ln>
                <a:solidFill>
                  <a:srgbClr val="000000"/>
                </a:solidFill>
                <a:effectLst/>
                <a:uLnTx/>
                <a:uFillTx/>
                <a:latin typeface="IBM Plex Sans" panose="020B0503050203000203" pitchFamily="34" charset="0"/>
                <a:ea typeface="+mn-ea"/>
                <a:cs typeface="+mn-cs"/>
              </a:rPr>
              <a:pPr marL="0" marR="0" lvl="0" indent="0" algn="r" defTabSz="914621"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000000"/>
              </a:solidFill>
              <a:effectLst/>
              <a:uLnTx/>
              <a:uFillTx/>
              <a:latin typeface="IBM Plex Sans" panose="020B0503050203000203" pitchFamily="34" charset="0"/>
              <a:ea typeface="+mn-ea"/>
              <a:cs typeface="+mn-cs"/>
            </a:endParaRPr>
          </a:p>
        </p:txBody>
      </p:sp>
      <p:sp>
        <p:nvSpPr>
          <p:cNvPr id="17" name="TextBox 16">
            <a:extLst>
              <a:ext uri="{FF2B5EF4-FFF2-40B4-BE49-F238E27FC236}">
                <a16:creationId xmlns:a16="http://schemas.microsoft.com/office/drawing/2014/main" id="{DFB27FD2-1D00-44DC-066A-07355F8AFE1B}"/>
              </a:ext>
            </a:extLst>
          </p:cNvPr>
          <p:cNvSpPr txBox="1"/>
          <p:nvPr/>
        </p:nvSpPr>
        <p:spPr>
          <a:xfrm>
            <a:off x="6228321" y="1321994"/>
            <a:ext cx="3657599" cy="656655"/>
          </a:xfrm>
          <a:prstGeom prst="rect">
            <a:avLst/>
          </a:prstGeom>
          <a:noFill/>
        </p:spPr>
        <p:txBody>
          <a:bodyPr rot="0" spcFirstLastPara="0" vertOverflow="overflow" horzOverflow="overflow" vert="horz" wrap="square" lIns="121920" tIns="121920" rIns="121920" bIns="121920" numCol="1" spcCol="0" rtlCol="0" fromWordArt="0" anchor="t" anchorCtr="0" forceAA="0" compatLnSpc="1">
            <a:prstTxWarp prst="textNoShape">
              <a:avLst/>
            </a:prstTxWarp>
            <a:spAutoFit/>
          </a:bodyPr>
          <a:lstStyle/>
          <a:p>
            <a:pPr marL="0" marR="0" lvl="0" indent="0" algn="l" defTabSz="914621" rtl="0" eaLnBrk="1" fontAlgn="auto" latinLnBrk="0" hangingPunct="1">
              <a:lnSpc>
                <a:spcPct val="100000"/>
              </a:lnSpc>
              <a:spcBef>
                <a:spcPts val="1467"/>
              </a:spcBef>
              <a:spcAft>
                <a:spcPts val="0"/>
              </a:spcAft>
              <a:buClrTx/>
              <a:buSzTx/>
              <a:buFontTx/>
              <a:buNone/>
              <a:tabLst/>
              <a:defRPr/>
            </a:pPr>
            <a:r>
              <a:rPr kumimoji="0" lang="en-US" sz="2667" b="1" i="0" u="none" strike="noStrike" kern="1200" cap="none" spc="0" normalizeH="0" baseline="0" noProof="0" dirty="0" err="1">
                <a:ln>
                  <a:noFill/>
                </a:ln>
                <a:solidFill>
                  <a:srgbClr val="000000"/>
                </a:solidFill>
                <a:effectLst/>
                <a:uLnTx/>
                <a:uFillTx/>
                <a:latin typeface="IBM Plex Sans Light"/>
                <a:ea typeface="+mn-ea"/>
                <a:cs typeface="+mn-cs"/>
              </a:rPr>
              <a:t>Gobierno</a:t>
            </a:r>
            <a:endParaRPr kumimoji="0" lang="en-US" sz="1800" b="0" i="0" u="none" strike="noStrike" kern="1200" cap="none" spc="0" normalizeH="0" baseline="0" noProof="0" dirty="0">
              <a:ln>
                <a:noFill/>
              </a:ln>
              <a:solidFill>
                <a:srgbClr val="000000"/>
              </a:solidFill>
              <a:effectLst/>
              <a:uLnTx/>
              <a:uFillTx/>
              <a:latin typeface="IBM Plex Sans Light"/>
              <a:ea typeface="+mn-ea"/>
              <a:cs typeface="+mn-cs"/>
            </a:endParaRPr>
          </a:p>
        </p:txBody>
      </p:sp>
      <p:sp>
        <p:nvSpPr>
          <p:cNvPr id="22" name="Text Placeholder 3">
            <a:extLst>
              <a:ext uri="{FF2B5EF4-FFF2-40B4-BE49-F238E27FC236}">
                <a16:creationId xmlns:a16="http://schemas.microsoft.com/office/drawing/2014/main" id="{A54E7712-60B4-41E9-C600-C70AC172E97B}"/>
              </a:ext>
            </a:extLst>
          </p:cNvPr>
          <p:cNvSpPr txBox="1">
            <a:spLocks/>
          </p:cNvSpPr>
          <p:nvPr/>
        </p:nvSpPr>
        <p:spPr>
          <a:xfrm>
            <a:off x="5044109" y="2372384"/>
            <a:ext cx="2973735" cy="2949991"/>
          </a:xfrm>
          <a:prstGeom prst="rect">
            <a:avLst/>
          </a:prstGeom>
        </p:spPr>
        <p:txBody>
          <a:bodyPr vert="horz" lIns="0" tIns="0" rIns="0" bIns="0" rtlCol="0" anchor="t">
            <a:noAutofit/>
          </a:bodyPr>
          <a:lstStyle>
            <a:lvl1pPr marL="0" indent="0" algn="l" rtl="0" eaLnBrk="1" fontAlgn="base" hangingPunct="1">
              <a:lnSpc>
                <a:spcPct val="100000"/>
              </a:lnSpc>
              <a:spcBef>
                <a:spcPts val="0"/>
              </a:spcBef>
              <a:spcAft>
                <a:spcPct val="0"/>
              </a:spcAft>
              <a:buClr>
                <a:srgbClr val="001141"/>
              </a:buClr>
              <a:buSzPct val="90000"/>
              <a:buFont typeface="IBM Plex Sans Light" pitchFamily="2" charset="2"/>
              <a:buNone/>
              <a:defRPr sz="1400" b="0" i="0">
                <a:solidFill>
                  <a:schemeClr val="accent2"/>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rgbClr val="001141"/>
              </a:buClr>
              <a:buSzPct val="100000"/>
              <a:buFont typeface="IBM Plex Sans Light" charset="-120"/>
              <a:buNone/>
              <a:tabLst/>
              <a:defRPr sz="1400" b="0" i="0">
                <a:solidFill>
                  <a:schemeClr val="accent2"/>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rgbClr val="001141"/>
              </a:buClr>
              <a:buSzPct val="100000"/>
              <a:buFont typeface="IBM Plex Sans Light" panose="020B0604020202020204" pitchFamily="34" charset="0"/>
              <a:buNone/>
              <a:tabLst/>
              <a:defRPr sz="1400" b="0" i="0">
                <a:solidFill>
                  <a:schemeClr val="tx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rgbClr val="001141"/>
              </a:buClr>
              <a:buSzPct val="100000"/>
              <a:buFont typeface="IBM Plex Sans Light" charset="-120"/>
              <a:buNone/>
              <a:tabLst/>
              <a:defRPr sz="1400" b="0" i="0" baseline="0">
                <a:solidFill>
                  <a:schemeClr val="tx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rgbClr val="001141"/>
              </a:buClr>
              <a:buFont typeface="IBM Plex Sans Light" charset="-120"/>
              <a:buNone/>
              <a:tabLst/>
              <a:defRPr sz="1400" b="0" i="0">
                <a:solidFill>
                  <a:schemeClr val="tx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Light"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Light"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Light"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Light" charset="0"/>
              </a:defRPr>
            </a:lvl9pPr>
          </a:lstStyle>
          <a:p>
            <a:pPr marL="0" marR="0" lvl="0" indent="0" algn="l" defTabSz="1219170" rtl="0" eaLnBrk="1" fontAlgn="base" latinLnBrk="0" hangingPunct="1">
              <a:lnSpc>
                <a:spcPct val="90000"/>
              </a:lnSpc>
              <a:spcBef>
                <a:spcPct val="0"/>
              </a:spcBef>
              <a:spcAft>
                <a:spcPct val="0"/>
              </a:spcAft>
              <a:buClr>
                <a:srgbClr val="001141"/>
              </a:buClr>
              <a:buSzPct val="90000"/>
              <a:buFont typeface="IBM Plex Sans Light" pitchFamily="2" charset="2"/>
              <a:buNone/>
              <a:tabLst/>
              <a:defRPr/>
            </a:pP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65.000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consultas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de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índice</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procesadas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hasta la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fecha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ahorrando</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miles de horas-persona</a:t>
            </a:r>
          </a:p>
          <a:p>
            <a:pPr marL="0" marR="0" lvl="0" indent="0" algn="l" defTabSz="1219170" rtl="0" eaLnBrk="1" fontAlgn="base" latinLnBrk="0" hangingPunct="1">
              <a:lnSpc>
                <a:spcPct val="90000"/>
              </a:lnSpc>
              <a:spcBef>
                <a:spcPct val="0"/>
              </a:spcBef>
              <a:spcAft>
                <a:spcPct val="0"/>
              </a:spcAft>
              <a:buClr>
                <a:srgbClr val="001141"/>
              </a:buClr>
              <a:buSzPct val="90000"/>
              <a:buFont typeface="IBM Plex Sans Light" pitchFamily="2" charset="2"/>
              <a:buNone/>
              <a:tabLst/>
              <a:defRPr/>
            </a:pP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Se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creó</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una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vista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única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de 16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sistemas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que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contienen</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datos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sobre</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los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residentes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y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los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servicios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que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utilizan</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lo que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ayuda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elevar</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la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eficiencia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operativa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detectar</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fraudes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y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mejorar</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los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niveles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de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servicio</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a:t>
            </a:r>
            <a:b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b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Permite</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ahorros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sustanciales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través</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de la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focalización</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precisa</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del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fraude</a:t>
            </a:r>
            <a:r>
              <a:rPr kumimoji="0" lang="en-US" sz="1600" b="0" i="0" u="none" strike="noStrike" kern="1200" cap="none" spc="0" normalizeH="0" baseline="0" noProof="0" dirty="0">
                <a:ln>
                  <a:noFill/>
                </a:ln>
                <a:solidFill>
                  <a:srgbClr val="000000"/>
                </a:solidFill>
                <a:effectLst/>
                <a:uLnTx/>
                <a:uFillTx/>
                <a:latin typeface="IBM Plex Sans Light" panose="020B0403050203000203" pitchFamily="34" charset="0"/>
              </a:rPr>
              <a:t> de </a:t>
            </a:r>
            <a:r>
              <a:rPr kumimoji="0" lang="en-US" sz="1600" b="0" i="0" u="none" strike="noStrike" kern="1200" cap="none" spc="0" normalizeH="0" baseline="0" noProof="0" dirty="0" err="1">
                <a:ln>
                  <a:noFill/>
                </a:ln>
                <a:solidFill>
                  <a:srgbClr val="000000"/>
                </a:solidFill>
                <a:effectLst/>
                <a:uLnTx/>
                <a:uFillTx/>
                <a:latin typeface="IBM Plex Sans Light" panose="020B0403050203000203" pitchFamily="34" charset="0"/>
              </a:rPr>
              <a:t>subarrendamiento</a:t>
            </a:r>
            <a:endParaRPr kumimoji="0" lang="en-US" sz="1600" b="0" i="0" u="none" strike="noStrike" kern="0" cap="none" spc="0" normalizeH="0" baseline="0" noProof="0" dirty="0">
              <a:ln>
                <a:noFill/>
              </a:ln>
              <a:solidFill>
                <a:srgbClr val="000000"/>
              </a:solidFill>
              <a:effectLst/>
              <a:uLnTx/>
              <a:uFillTx/>
              <a:latin typeface="IBM Plex Sans Light" panose="020B0403050203000203" pitchFamily="34" charset="0"/>
            </a:endParaRPr>
          </a:p>
          <a:p>
            <a:pPr marL="0" marR="0" lvl="0" indent="0" algn="l" defTabSz="1219170" rtl="0" eaLnBrk="1" fontAlgn="base" latinLnBrk="0" hangingPunct="1">
              <a:lnSpc>
                <a:spcPct val="90000"/>
              </a:lnSpc>
              <a:spcBef>
                <a:spcPct val="0"/>
              </a:spcBef>
              <a:spcAft>
                <a:spcPct val="0"/>
              </a:spcAft>
              <a:buClr>
                <a:srgbClr val="001141"/>
              </a:buClr>
              <a:buSzPct val="90000"/>
              <a:buFont typeface="IBM Plex Sans Light" pitchFamily="2" charset="2"/>
              <a:buNone/>
              <a:tabLst/>
              <a:defRPr/>
            </a:pPr>
            <a:endParaRPr kumimoji="0" lang="en-US" sz="1600" b="0" i="0" u="none" strike="noStrike" kern="0" cap="none" spc="0" normalizeH="0" baseline="0" noProof="0" dirty="0">
              <a:ln>
                <a:noFill/>
              </a:ln>
              <a:solidFill>
                <a:srgbClr val="000000"/>
              </a:solidFill>
              <a:effectLst/>
              <a:uLnTx/>
              <a:uFillTx/>
              <a:latin typeface="IBM Plex Sans Light" panose="020B0403050203000203" pitchFamily="34" charset="0"/>
            </a:endParaRPr>
          </a:p>
        </p:txBody>
      </p:sp>
      <p:pic>
        <p:nvPicPr>
          <p:cNvPr id="3" name="Graphic 2">
            <a:extLst>
              <a:ext uri="{FF2B5EF4-FFF2-40B4-BE49-F238E27FC236}">
                <a16:creationId xmlns:a16="http://schemas.microsoft.com/office/drawing/2014/main" id="{C412A4EA-2F0D-BD14-780F-10EAB594E0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34877" y="1186650"/>
            <a:ext cx="980487" cy="980487"/>
          </a:xfrm>
          <a:prstGeom prst="rect">
            <a:avLst/>
          </a:prstGeom>
        </p:spPr>
      </p:pic>
      <p:sp>
        <p:nvSpPr>
          <p:cNvPr id="16" name="CuadroTexto 15">
            <a:extLst>
              <a:ext uri="{FF2B5EF4-FFF2-40B4-BE49-F238E27FC236}">
                <a16:creationId xmlns:a16="http://schemas.microsoft.com/office/drawing/2014/main" id="{BF93C7A3-E356-534E-9CAD-818FD407976D}"/>
              </a:ext>
            </a:extLst>
          </p:cNvPr>
          <p:cNvSpPr txBox="1"/>
          <p:nvPr/>
        </p:nvSpPr>
        <p:spPr>
          <a:xfrm>
            <a:off x="490888" y="163630"/>
            <a:ext cx="217719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3200" b="0" i="0" u="none" strike="noStrike" kern="1200" cap="none" spc="0" normalizeH="0" baseline="0" noProof="0" dirty="0">
                <a:ln>
                  <a:noFill/>
                </a:ln>
                <a:solidFill>
                  <a:prstClr val="black"/>
                </a:solidFill>
                <a:effectLst/>
                <a:uLnTx/>
                <a:uFillTx/>
                <a:latin typeface="Calibri" panose="020F0502020204030204"/>
                <a:ea typeface="+mn-ea"/>
                <a:cs typeface="+mn-cs"/>
              </a:rPr>
              <a:t>Caso de uso</a:t>
            </a:r>
          </a:p>
        </p:txBody>
      </p:sp>
    </p:spTree>
    <p:extLst>
      <p:ext uri="{BB962C8B-B14F-4D97-AF65-F5344CB8AC3E}">
        <p14:creationId xmlns:p14="http://schemas.microsoft.com/office/powerpoint/2010/main" val="1794610132"/>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AAA82-CFDC-60B5-2162-DE9169C08F6A}"/>
              </a:ext>
            </a:extLst>
          </p:cNvPr>
          <p:cNvSpPr>
            <a:spLocks noGrp="1"/>
          </p:cNvSpPr>
          <p:nvPr>
            <p:ph type="title"/>
          </p:nvPr>
        </p:nvSpPr>
        <p:spPr>
          <a:xfrm>
            <a:off x="274284" y="247302"/>
            <a:ext cx="5279493" cy="953170"/>
          </a:xfrm>
        </p:spPr>
        <p:txBody>
          <a:bodyPr/>
          <a:lstStyle/>
          <a:p>
            <a:pPr>
              <a:spcBef>
                <a:spcPts val="500"/>
              </a:spcBef>
            </a:pPr>
            <a:r>
              <a:rPr lang="en-US" sz="2200" dirty="0"/>
              <a:t>Casos de </a:t>
            </a:r>
            <a:r>
              <a:rPr lang="en-US" sz="2200" dirty="0" err="1"/>
              <a:t>uso</a:t>
            </a:r>
            <a:r>
              <a:rPr lang="en-US" sz="2200" dirty="0"/>
              <a:t> de </a:t>
            </a:r>
            <a:r>
              <a:rPr lang="en-US" sz="2200" dirty="0" err="1"/>
              <a:t>Usuario</a:t>
            </a:r>
            <a:r>
              <a:rPr lang="en-US" sz="2200" dirty="0"/>
              <a:t> 360</a:t>
            </a:r>
          </a:p>
        </p:txBody>
      </p:sp>
      <p:grpSp>
        <p:nvGrpSpPr>
          <p:cNvPr id="3" name="Group 2">
            <a:extLst>
              <a:ext uri="{FF2B5EF4-FFF2-40B4-BE49-F238E27FC236}">
                <a16:creationId xmlns:a16="http://schemas.microsoft.com/office/drawing/2014/main" id="{C11E9131-C5B0-3149-2643-88F79F79496E}"/>
              </a:ext>
            </a:extLst>
          </p:cNvPr>
          <p:cNvGrpSpPr/>
          <p:nvPr/>
        </p:nvGrpSpPr>
        <p:grpSpPr>
          <a:xfrm>
            <a:off x="1469846" y="1074280"/>
            <a:ext cx="9767583" cy="4856862"/>
            <a:chOff x="2298334" y="1676205"/>
            <a:chExt cx="20429307" cy="10158330"/>
          </a:xfrm>
        </p:grpSpPr>
        <p:grpSp>
          <p:nvGrpSpPr>
            <p:cNvPr id="11" name="Group 10">
              <a:extLst>
                <a:ext uri="{FF2B5EF4-FFF2-40B4-BE49-F238E27FC236}">
                  <a16:creationId xmlns:a16="http://schemas.microsoft.com/office/drawing/2014/main" id="{AD973EEA-4876-8A97-6F1C-3AB6CB0BAD31}"/>
                </a:ext>
              </a:extLst>
            </p:cNvPr>
            <p:cNvGrpSpPr>
              <a:grpSpLocks noChangeAspect="1"/>
            </p:cNvGrpSpPr>
            <p:nvPr/>
          </p:nvGrpSpPr>
          <p:grpSpPr>
            <a:xfrm>
              <a:off x="4256706" y="1676205"/>
              <a:ext cx="15506918" cy="10158330"/>
              <a:chOff x="2536598" y="1160526"/>
              <a:chExt cx="4037266" cy="2644747"/>
            </a:xfrm>
          </p:grpSpPr>
          <p:graphicFrame>
            <p:nvGraphicFramePr>
              <p:cNvPr id="12" name="Diagram 11">
                <a:extLst>
                  <a:ext uri="{FF2B5EF4-FFF2-40B4-BE49-F238E27FC236}">
                    <a16:creationId xmlns:a16="http://schemas.microsoft.com/office/drawing/2014/main" id="{E6DBDC63-7B92-A40E-1DCB-1F5B61123D14}"/>
                  </a:ext>
                </a:extLst>
              </p:cNvPr>
              <p:cNvGraphicFramePr/>
              <p:nvPr/>
            </p:nvGraphicFramePr>
            <p:xfrm>
              <a:off x="2536598" y="1160526"/>
              <a:ext cx="4037266" cy="264474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Oval 12">
                <a:extLst>
                  <a:ext uri="{FF2B5EF4-FFF2-40B4-BE49-F238E27FC236}">
                    <a16:creationId xmlns:a16="http://schemas.microsoft.com/office/drawing/2014/main" id="{FCE42067-F8DB-9ECD-654E-CC39BD7A2882}"/>
                  </a:ext>
                </a:extLst>
              </p:cNvPr>
              <p:cNvSpPr/>
              <p:nvPr/>
            </p:nvSpPr>
            <p:spPr>
              <a:xfrm>
                <a:off x="4162720" y="2100291"/>
                <a:ext cx="785021" cy="785619"/>
              </a:xfrm>
              <a:prstGeom prst="ellipse">
                <a:avLst/>
              </a:prstGeom>
              <a:solidFill>
                <a:schemeClr val="accent1">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13498" tIns="13498" rIns="13498" bIns="13498" numCol="1" spcCol="38100" rtlCol="0" anchor="ctr">
                <a:noAutofit/>
              </a:bodyPr>
              <a:lstStyle/>
              <a:p>
                <a:pPr marL="0" marR="0" lvl="0" indent="0" algn="ctr" defTabSz="257192"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F62FE"/>
                    </a:solidFill>
                    <a:effectLst/>
                    <a:uLnTx/>
                    <a:uFillTx/>
                    <a:latin typeface="IBM Plex Sans Light" panose="020B0403050203000203" pitchFamily="34" charset="0"/>
                    <a:ea typeface="+mn-ea"/>
                    <a:cs typeface="+mn-cs"/>
                    <a:sym typeface="IBM Plex Sans"/>
                  </a:rPr>
                  <a:t>Usuario</a:t>
                </a:r>
                <a:r>
                  <a:rPr kumimoji="0" lang="en-US" sz="1800" b="0" i="0" u="none" strike="noStrike" kern="1200" cap="none" spc="0" normalizeH="0" baseline="0" noProof="0" dirty="0">
                    <a:ln>
                      <a:noFill/>
                    </a:ln>
                    <a:solidFill>
                      <a:srgbClr val="0F62FE"/>
                    </a:solidFill>
                    <a:effectLst/>
                    <a:uLnTx/>
                    <a:uFillTx/>
                    <a:latin typeface="IBM Plex Sans Light" panose="020B0403050203000203" pitchFamily="34" charset="0"/>
                    <a:ea typeface="+mn-ea"/>
                    <a:cs typeface="+mn-cs"/>
                    <a:sym typeface="IBM Plex Sans"/>
                  </a:rPr>
                  <a:t> 360</a:t>
                </a:r>
              </a:p>
            </p:txBody>
          </p:sp>
        </p:grpSp>
        <p:sp>
          <p:nvSpPr>
            <p:cNvPr id="15" name="TextBox 14">
              <a:extLst>
                <a:ext uri="{FF2B5EF4-FFF2-40B4-BE49-F238E27FC236}">
                  <a16:creationId xmlns:a16="http://schemas.microsoft.com/office/drawing/2014/main" id="{090BA7B0-36F4-D93D-A9F7-8B11960C6977}"/>
                </a:ext>
              </a:extLst>
            </p:cNvPr>
            <p:cNvSpPr txBox="1"/>
            <p:nvPr/>
          </p:nvSpPr>
          <p:spPr>
            <a:xfrm>
              <a:off x="17185884" y="3935863"/>
              <a:ext cx="5541757" cy="1651565"/>
            </a:xfrm>
            <a:prstGeom prst="rect">
              <a:avLst/>
            </a:prstGeom>
            <a:noFill/>
          </p:spPr>
          <p:txBody>
            <a:bodyPr wrap="square" rtlCol="0">
              <a:spAutoFit/>
            </a:bodyPr>
            <a:lstStyle/>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Hiperpersonalización</a:t>
              </a:r>
              <a:endParaRPr kumimoji="0" lang="en-US" sz="1400" b="0" i="0" u="none" strike="noStrike" kern="1200" cap="none" spc="0" normalizeH="0" baseline="0" noProof="0" dirty="0">
                <a:ln>
                  <a:noFill/>
                </a:ln>
                <a:solidFill>
                  <a:srgbClr val="0F62FE"/>
                </a:solidFill>
                <a:effectLst/>
                <a:uLnTx/>
                <a:uFillTx/>
                <a:latin typeface="IBM Plex Sans Light"/>
                <a:ea typeface="+mn-ea"/>
                <a:cs typeface="+mn-cs"/>
              </a:endParaRPr>
            </a:p>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Infundir</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personalización</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en</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aplicaciones</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y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herramientas</a:t>
              </a:r>
              <a:endParaRPr kumimoji="0" lang="en-US" sz="1400" b="0" i="0" u="none" strike="noStrike" kern="1200" cap="none" spc="0" normalizeH="0" baseline="0" noProof="0" dirty="0">
                <a:ln>
                  <a:noFill/>
                </a:ln>
                <a:solidFill>
                  <a:srgbClr val="000000"/>
                </a:solidFill>
                <a:effectLst/>
                <a:uLnTx/>
                <a:uFillTx/>
                <a:latin typeface="IBM Plex Sans Light"/>
                <a:ea typeface="+mn-ea"/>
                <a:cs typeface="+mn-cs"/>
              </a:endParaRPr>
            </a:p>
          </p:txBody>
        </p:sp>
        <p:sp>
          <p:nvSpPr>
            <p:cNvPr id="16" name="TextBox 15">
              <a:extLst>
                <a:ext uri="{FF2B5EF4-FFF2-40B4-BE49-F238E27FC236}">
                  <a16:creationId xmlns:a16="http://schemas.microsoft.com/office/drawing/2014/main" id="{D81647CE-24A1-D5D2-56E8-056D862B26A2}"/>
                </a:ext>
              </a:extLst>
            </p:cNvPr>
            <p:cNvSpPr txBox="1"/>
            <p:nvPr/>
          </p:nvSpPr>
          <p:spPr>
            <a:xfrm>
              <a:off x="2298334" y="6036645"/>
              <a:ext cx="4536106" cy="2642906"/>
            </a:xfrm>
            <a:prstGeom prst="rect">
              <a:avLst/>
            </a:prstGeom>
            <a:noFill/>
          </p:spPr>
          <p:txBody>
            <a:bodyPr wrap="square" rtlCol="0">
              <a:spAutoFit/>
            </a:bodyPr>
            <a:lstStyle/>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Gobernanza</a:t>
              </a:r>
              <a:r>
                <a:rPr kumimoji="0" lang="en-US" sz="1400" b="0" i="0" u="none" strike="noStrike" kern="1200" cap="none" spc="0" normalizeH="0" baseline="0" noProof="0" dirty="0">
                  <a:ln>
                    <a:noFill/>
                  </a:ln>
                  <a:solidFill>
                    <a:srgbClr val="0F62FE"/>
                  </a:solidFill>
                  <a:effectLst/>
                  <a:uLnTx/>
                  <a:uFillTx/>
                  <a:latin typeface="IBM Plex Sans Light"/>
                  <a:ea typeface="+mn-ea"/>
                  <a:cs typeface="+mn-cs"/>
                </a:rPr>
                <a:t> y </a:t>
              </a: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privacidad</a:t>
              </a:r>
              <a:endParaRPr kumimoji="0" lang="en-US" sz="1400" b="0" i="0" u="none" strike="noStrike" kern="1200" cap="none" spc="0" normalizeH="0" baseline="0" noProof="0" dirty="0">
                <a:ln>
                  <a:noFill/>
                </a:ln>
                <a:solidFill>
                  <a:srgbClr val="0F62FE"/>
                </a:solidFill>
                <a:effectLst/>
                <a:uLnTx/>
                <a:uFillTx/>
                <a:latin typeface="IBM Plex Sans Light"/>
                <a:ea typeface="+mn-ea"/>
                <a:cs typeface="+mn-cs"/>
              </a:endParaRPr>
            </a:p>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Garantice</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una</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alta</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fidelidad</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con la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calidad</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de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los</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datos</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del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ciudadno</a:t>
              </a:r>
              <a:endParaRPr kumimoji="0" lang="en-US" sz="1400" b="0" i="0" u="none" strike="noStrike" kern="1200" cap="none" spc="0" normalizeH="0" baseline="0" noProof="0" dirty="0">
                <a:ln>
                  <a:noFill/>
                </a:ln>
                <a:solidFill>
                  <a:srgbClr val="000000"/>
                </a:solidFill>
                <a:effectLst/>
                <a:uLnTx/>
                <a:uFillTx/>
                <a:latin typeface="IBM Plex Sans Light"/>
                <a:ea typeface="+mn-ea"/>
                <a:cs typeface="+mn-cs"/>
              </a:endParaRPr>
            </a:p>
          </p:txBody>
        </p:sp>
        <p:sp>
          <p:nvSpPr>
            <p:cNvPr id="17" name="TextBox 16">
              <a:extLst>
                <a:ext uri="{FF2B5EF4-FFF2-40B4-BE49-F238E27FC236}">
                  <a16:creationId xmlns:a16="http://schemas.microsoft.com/office/drawing/2014/main" id="{A8AD298D-3D99-E8B0-5B73-C186934C73B2}"/>
                </a:ext>
              </a:extLst>
            </p:cNvPr>
            <p:cNvSpPr txBox="1"/>
            <p:nvPr/>
          </p:nvSpPr>
          <p:spPr>
            <a:xfrm>
              <a:off x="17321895" y="6755370"/>
              <a:ext cx="4941121" cy="2147235"/>
            </a:xfrm>
            <a:prstGeom prst="rect">
              <a:avLst/>
            </a:prstGeom>
            <a:noFill/>
          </p:spPr>
          <p:txBody>
            <a:bodyPr wrap="square" rtlCol="0">
              <a:spAutoFit/>
            </a:bodyPr>
            <a:lstStyle/>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F62FE"/>
                  </a:solidFill>
                  <a:effectLst/>
                  <a:uLnTx/>
                  <a:uFillTx/>
                  <a:latin typeface="IBM Plex Sans Light"/>
                  <a:ea typeface="+mn-ea"/>
                  <a:cs typeface="+mn-cs"/>
                </a:rPr>
                <a:t>KYC y </a:t>
              </a: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fraude</a:t>
              </a:r>
              <a:endParaRPr kumimoji="0" lang="en-US" sz="1400" b="0" i="0" u="none" strike="noStrike" kern="1200" cap="none" spc="0" normalizeH="0" baseline="0" noProof="0" dirty="0">
                <a:ln>
                  <a:noFill/>
                </a:ln>
                <a:solidFill>
                  <a:srgbClr val="0F62FE"/>
                </a:solidFill>
                <a:effectLst/>
                <a:uLnTx/>
                <a:uFillTx/>
                <a:latin typeface="IBM Plex Sans Light"/>
                <a:ea typeface="+mn-ea"/>
                <a:cs typeface="+mn-cs"/>
              </a:endParaRPr>
            </a:p>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Acelere</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la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aplicación</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del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cumplimiento</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y la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generación</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de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informes</a:t>
              </a:r>
              <a:endParaRPr kumimoji="0" lang="en-US" sz="1400" b="0" i="0" u="none" strike="noStrike" kern="1200" cap="none" spc="0" normalizeH="0" baseline="0" noProof="0" dirty="0">
                <a:ln>
                  <a:noFill/>
                </a:ln>
                <a:solidFill>
                  <a:srgbClr val="000000"/>
                </a:solidFill>
                <a:effectLst/>
                <a:uLnTx/>
                <a:uFillTx/>
                <a:latin typeface="IBM Plex Sans Light"/>
                <a:ea typeface="+mn-ea"/>
                <a:cs typeface="+mn-cs"/>
              </a:endParaRPr>
            </a:p>
          </p:txBody>
        </p:sp>
        <p:sp>
          <p:nvSpPr>
            <p:cNvPr id="18" name="TextBox 17">
              <a:extLst>
                <a:ext uri="{FF2B5EF4-FFF2-40B4-BE49-F238E27FC236}">
                  <a16:creationId xmlns:a16="http://schemas.microsoft.com/office/drawing/2014/main" id="{863F2D10-2190-1070-16E5-A3716BD6B9AC}"/>
                </a:ext>
              </a:extLst>
            </p:cNvPr>
            <p:cNvSpPr txBox="1"/>
            <p:nvPr/>
          </p:nvSpPr>
          <p:spPr>
            <a:xfrm>
              <a:off x="2298334" y="2118740"/>
              <a:ext cx="5443043" cy="2642906"/>
            </a:xfrm>
            <a:prstGeom prst="rect">
              <a:avLst/>
            </a:prstGeom>
            <a:noFill/>
          </p:spPr>
          <p:txBody>
            <a:bodyPr wrap="square" rtlCol="0">
              <a:spAutoFit/>
            </a:bodyPr>
            <a:lstStyle/>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Atención</a:t>
              </a:r>
              <a:r>
                <a:rPr kumimoji="0" lang="en-US" sz="1400" b="0" i="0" u="none" strike="noStrike" kern="1200" cap="none" spc="0" normalizeH="0" baseline="0" noProof="0" dirty="0">
                  <a:ln>
                    <a:noFill/>
                  </a:ln>
                  <a:solidFill>
                    <a:srgbClr val="0F62FE"/>
                  </a:solidFill>
                  <a:effectLst/>
                  <a:uLnTx/>
                  <a:uFillTx/>
                  <a:latin typeface="IBM Plex Sans Light"/>
                  <a:ea typeface="+mn-ea"/>
                  <a:cs typeface="+mn-cs"/>
                </a:rPr>
                <a:t> al </a:t>
              </a: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ciudadano</a:t>
              </a:r>
              <a:endParaRPr kumimoji="0" lang="en-US" sz="1400" b="0" i="0" u="none" strike="noStrike" kern="1200" cap="none" spc="0" normalizeH="0" baseline="0" noProof="0" dirty="0">
                <a:ln>
                  <a:noFill/>
                </a:ln>
                <a:solidFill>
                  <a:srgbClr val="0F62FE"/>
                </a:solidFill>
                <a:effectLst/>
                <a:uLnTx/>
                <a:uFillTx/>
                <a:latin typeface="IBM Plex Sans Light"/>
                <a:ea typeface="+mn-ea"/>
                <a:cs typeface="+mn-cs"/>
              </a:endParaRPr>
            </a:p>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Crear</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una</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vista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única</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aumentada</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para que la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organización</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pueda</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responder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preguntas</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más</a:t>
              </a:r>
              <a:r>
                <a:rPr kumimoji="0" lang="en-US" sz="1400" b="0" i="0" u="none" strike="noStrike" kern="1200" cap="none" spc="0" normalizeH="0" baseline="0" noProof="0" dirty="0">
                  <a:ln>
                    <a:noFill/>
                  </a:ln>
                  <a:solidFill>
                    <a:srgbClr val="000000"/>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00000"/>
                  </a:solidFill>
                  <a:effectLst/>
                  <a:uLnTx/>
                  <a:uFillTx/>
                  <a:latin typeface="IBM Plex Sans Light"/>
                  <a:ea typeface="+mn-ea"/>
                  <a:cs typeface="+mn-cs"/>
                </a:rPr>
                <a:t>profundas</a:t>
              </a:r>
              <a:endParaRPr kumimoji="0" lang="en-US" sz="1400" b="0" i="0" u="none" strike="noStrike" kern="1200" cap="none" spc="0" normalizeH="0" baseline="0" noProof="0" dirty="0">
                <a:ln>
                  <a:noFill/>
                </a:ln>
                <a:solidFill>
                  <a:srgbClr val="000000"/>
                </a:solidFill>
                <a:effectLst/>
                <a:uLnTx/>
                <a:uFillTx/>
                <a:latin typeface="IBM Plex Sans Light"/>
                <a:ea typeface="+mn-ea"/>
                <a:cs typeface="+mn-cs"/>
              </a:endParaRPr>
            </a:p>
          </p:txBody>
        </p:sp>
        <p:sp>
          <p:nvSpPr>
            <p:cNvPr id="19" name="TextBox 18">
              <a:extLst>
                <a:ext uri="{FF2B5EF4-FFF2-40B4-BE49-F238E27FC236}">
                  <a16:creationId xmlns:a16="http://schemas.microsoft.com/office/drawing/2014/main" id="{08EE310B-DE41-FD3F-72E9-29204B2635D5}"/>
                </a:ext>
              </a:extLst>
            </p:cNvPr>
            <p:cNvSpPr txBox="1"/>
            <p:nvPr/>
          </p:nvSpPr>
          <p:spPr>
            <a:xfrm>
              <a:off x="2298334" y="9564817"/>
              <a:ext cx="6148526" cy="2147235"/>
            </a:xfrm>
            <a:prstGeom prst="rect">
              <a:avLst/>
            </a:prstGeom>
            <a:noFill/>
          </p:spPr>
          <p:txBody>
            <a:bodyPr wrap="square" rtlCol="0">
              <a:spAutoFit/>
            </a:bodyPr>
            <a:lstStyle/>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Reducir</a:t>
              </a:r>
              <a:r>
                <a:rPr kumimoji="0" lang="en-US" sz="1400" b="0" i="0" u="none" strike="noStrike" kern="1200" cap="none" spc="0" normalizeH="0" baseline="0" noProof="0" dirty="0">
                  <a:ln>
                    <a:noFill/>
                  </a:ln>
                  <a:solidFill>
                    <a:srgbClr val="0F62FE"/>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0F62FE"/>
                  </a:solidFill>
                  <a:effectLst/>
                  <a:uLnTx/>
                  <a:uFillTx/>
                  <a:latin typeface="IBM Plex Sans Light"/>
                  <a:ea typeface="+mn-ea"/>
                  <a:cs typeface="+mn-cs"/>
                </a:rPr>
                <a:t>costos</a:t>
              </a:r>
              <a:endParaRPr kumimoji="0" lang="en-US" sz="1400" b="0" i="0" u="none" strike="noStrike" kern="1200" cap="none" spc="0" normalizeH="0" baseline="0" noProof="0" dirty="0">
                <a:ln>
                  <a:noFill/>
                </a:ln>
                <a:solidFill>
                  <a:srgbClr val="0F62FE"/>
                </a:solidFill>
                <a:effectLst/>
                <a:uLnTx/>
                <a:uFillTx/>
                <a:latin typeface="IBM Plex Sans Light"/>
                <a:ea typeface="+mn-ea"/>
                <a:cs typeface="+mn-cs"/>
              </a:endParaRPr>
            </a:p>
            <a:p>
              <a:pPr marL="0" marR="0" lvl="0" indent="0" algn="l" defTabSz="342831"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Limite</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el</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cumplimiento</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y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el</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gasto</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de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riesgo</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y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logre</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una</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previsión</a:t>
              </a:r>
              <a:r>
                <a:rPr kumimoji="0" lang="en-US" sz="1400" b="0" i="0" u="none" strike="noStrike" kern="1200" cap="none" spc="0" normalizeH="0" baseline="0" noProof="0" dirty="0">
                  <a:ln>
                    <a:noFill/>
                  </a:ln>
                  <a:solidFill>
                    <a:srgbClr val="161616"/>
                  </a:solidFill>
                  <a:effectLst/>
                  <a:uLnTx/>
                  <a:uFillTx/>
                  <a:latin typeface="IBM Plex Sans Light"/>
                  <a:ea typeface="+mn-ea"/>
                  <a:cs typeface="+mn-cs"/>
                </a:rPr>
                <a:t> de </a:t>
              </a:r>
              <a:r>
                <a:rPr kumimoji="0" lang="en-US" sz="1400" b="0" i="0" u="none" strike="noStrike" kern="1200" cap="none" spc="0" normalizeH="0" baseline="0" noProof="0" dirty="0" err="1">
                  <a:ln>
                    <a:noFill/>
                  </a:ln>
                  <a:solidFill>
                    <a:srgbClr val="161616"/>
                  </a:solidFill>
                  <a:effectLst/>
                  <a:uLnTx/>
                  <a:uFillTx/>
                  <a:latin typeface="IBM Plex Sans Light"/>
                  <a:ea typeface="+mn-ea"/>
                  <a:cs typeface="+mn-cs"/>
                </a:rPr>
                <a:t>fraudes</a:t>
              </a:r>
              <a:endParaRPr kumimoji="0" lang="en-US" sz="1400" b="0" i="0" u="none" strike="noStrike" kern="1200" cap="none" spc="0" normalizeH="0" baseline="0" noProof="0" dirty="0">
                <a:ln>
                  <a:noFill/>
                </a:ln>
                <a:solidFill>
                  <a:srgbClr val="161616"/>
                </a:solidFill>
                <a:effectLst/>
                <a:uLnTx/>
                <a:uFillTx/>
                <a:latin typeface="IBM Plex Sans Light"/>
                <a:ea typeface="+mn-ea"/>
                <a:cs typeface="+mn-cs"/>
              </a:endParaRPr>
            </a:p>
          </p:txBody>
        </p:sp>
      </p:grpSp>
    </p:spTree>
    <p:extLst>
      <p:ext uri="{BB962C8B-B14F-4D97-AF65-F5344CB8AC3E}">
        <p14:creationId xmlns:p14="http://schemas.microsoft.com/office/powerpoint/2010/main" val="2249962779"/>
      </p:ext>
    </p:extLst>
  </p:cSld>
  <p:clrMapOvr>
    <a:overrideClrMapping bg1="lt1" tx1="dk1" bg2="lt2" tx2="dk2" accent1="accent1" accent2="accent2" accent3="accent3" accent4="accent4" accent5="accent5" accent6="accent6" hlink="hlink" folHlink="folHlink"/>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8A7862-0C02-00E4-F5CE-6D7E12A8325C}"/>
              </a:ext>
            </a:extLst>
          </p:cNvPr>
          <p:cNvSpPr txBox="1">
            <a:spLocks/>
          </p:cNvSpPr>
          <p:nvPr/>
        </p:nvSpPr>
        <p:spPr>
          <a:xfrm>
            <a:off x="154917" y="624730"/>
            <a:ext cx="4638109" cy="121593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lstStyle>
            <a:lvl1pPr marL="0" marR="0" indent="0" algn="l" defTabSz="2438400" rtl="0" eaLnBrk="1" latinLnBrk="0" hangingPunct="1">
              <a:lnSpc>
                <a:spcPct val="110000"/>
              </a:lnSpc>
              <a:spcBef>
                <a:spcPts val="0"/>
              </a:spcBef>
              <a:spcAft>
                <a:spcPts val="0"/>
              </a:spcAft>
              <a:buClrTx/>
              <a:buSzTx/>
              <a:buFontTx/>
              <a:buNone/>
              <a:tabLst/>
              <a:defRPr sz="3600" b="0" i="0" u="none" strike="noStrike" cap="none" spc="0" baseline="0">
                <a:solidFill>
                  <a:schemeClr val="tx2"/>
                </a:solidFill>
                <a:uFillTx/>
                <a:latin typeface="+mj-lt"/>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pPr marL="0" marR="0" lvl="0" indent="0" algn="l" defTabSz="2438400" rtl="0" eaLnBrk="1" fontAlgn="auto" latinLnBrk="0" hangingPunct="1">
              <a:lnSpc>
                <a:spcPct val="100000"/>
              </a:lnSpc>
              <a:spcBef>
                <a:spcPts val="0"/>
              </a:spcBef>
              <a:spcAft>
                <a:spcPts val="0"/>
              </a:spcAft>
              <a:buClrTx/>
              <a:buSzTx/>
              <a:buFontTx/>
              <a:buNone/>
              <a:tabLst/>
              <a:defRPr/>
            </a:pPr>
            <a:r>
              <a:rPr kumimoji="0" lang="en-US" sz="3299" b="0" i="0" u="none" strike="noStrike" kern="0" cap="none" spc="0" normalizeH="0" baseline="0" noProof="0" dirty="0">
                <a:ln>
                  <a:noFill/>
                </a:ln>
                <a:solidFill>
                  <a:srgbClr val="44546A"/>
                </a:solidFill>
                <a:effectLst/>
                <a:uLnTx/>
                <a:uFillTx/>
                <a:latin typeface="IBM Plex Sans Light" panose="020B0403050203000203" pitchFamily="34" charset="0"/>
                <a:ea typeface="+mj-ea"/>
                <a:cs typeface="+mj-cs"/>
                <a:sym typeface="IBM Plex Sans Light"/>
              </a:rPr>
              <a:t>Customer 360 view</a:t>
            </a:r>
            <a:br>
              <a:rPr kumimoji="0" lang="en-US" sz="3299" b="0" i="0" u="none" strike="noStrike" kern="0" cap="none" spc="0" normalizeH="0" baseline="0" noProof="0" dirty="0">
                <a:ln>
                  <a:noFill/>
                </a:ln>
                <a:solidFill>
                  <a:srgbClr val="44546A"/>
                </a:solidFill>
                <a:effectLst/>
                <a:uLnTx/>
                <a:uFillTx/>
                <a:latin typeface="IBM Plex Sans Light" panose="020B0403050203000203" pitchFamily="34" charset="0"/>
                <a:ea typeface="+mj-ea"/>
                <a:cs typeface="+mj-cs"/>
                <a:sym typeface="IBM Plex Sans Light"/>
              </a:rPr>
            </a:br>
            <a:r>
              <a:rPr kumimoji="0" lang="en-US" sz="3299" b="0" i="0" u="none" strike="noStrike" kern="0" cap="none" spc="0" normalizeH="0" baseline="0" noProof="0" dirty="0">
                <a:ln>
                  <a:noFill/>
                </a:ln>
                <a:solidFill>
                  <a:srgbClr val="44546A"/>
                </a:solidFill>
                <a:effectLst/>
                <a:uLnTx/>
                <a:uFillTx/>
                <a:latin typeface="IBM Plex Sans Light" panose="020B0403050203000203" pitchFamily="34" charset="0"/>
                <a:ea typeface="+mj-ea"/>
                <a:cs typeface="+mj-cs"/>
                <a:sym typeface="IBM Plex Sans Light"/>
              </a:rPr>
              <a:t>example graph</a:t>
            </a:r>
            <a:endParaRPr kumimoji="0" lang="en-US" sz="3299" b="0" i="0" u="none" strike="noStrike" kern="0" cap="none" spc="0" normalizeH="0" baseline="0" noProof="0" dirty="0">
              <a:ln>
                <a:noFill/>
              </a:ln>
              <a:solidFill>
                <a:srgbClr val="4472C4"/>
              </a:solidFill>
              <a:effectLst/>
              <a:uLnTx/>
              <a:uFillTx/>
              <a:latin typeface="IBM Plex Sans Light" panose="020B0403050203000203" pitchFamily="34" charset="0"/>
              <a:ea typeface="+mj-ea"/>
              <a:cs typeface="+mj-cs"/>
              <a:sym typeface="IBM Plex Sans Light"/>
            </a:endParaRPr>
          </a:p>
        </p:txBody>
      </p:sp>
      <p:sp>
        <p:nvSpPr>
          <p:cNvPr id="3" name="CuadroTexto 2">
            <a:extLst>
              <a:ext uri="{FF2B5EF4-FFF2-40B4-BE49-F238E27FC236}">
                <a16:creationId xmlns:a16="http://schemas.microsoft.com/office/drawing/2014/main" id="{D98166BF-F721-1ECF-AD45-30382B17D24D}"/>
              </a:ext>
            </a:extLst>
          </p:cNvPr>
          <p:cNvSpPr txBox="1"/>
          <p:nvPr/>
        </p:nvSpPr>
        <p:spPr>
          <a:xfrm>
            <a:off x="5361272" y="3573379"/>
            <a:ext cx="481263" cy="215444"/>
          </a:xfrm>
          <a:prstGeom prst="rect">
            <a:avLst/>
          </a:prstGeom>
          <a:solidFill>
            <a:schemeClr val="bg1"/>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800" b="0" i="0" u="none" strike="noStrike" kern="1200" cap="none" spc="0" normalizeH="0" baseline="0" noProof="0" dirty="0" err="1">
                <a:ln>
                  <a:noFill/>
                </a:ln>
                <a:solidFill>
                  <a:prstClr val="black"/>
                </a:solidFill>
                <a:effectLst/>
                <a:uLnTx/>
                <a:uFillTx/>
                <a:latin typeface="Calibri" panose="020F0502020204030204"/>
                <a:ea typeface="+mn-ea"/>
                <a:cs typeface="+mn-cs"/>
              </a:rPr>
              <a:t>Person</a:t>
            </a:r>
            <a:endParaRPr kumimoji="0" lang="es-CO"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Imagen 4">
            <a:extLst>
              <a:ext uri="{FF2B5EF4-FFF2-40B4-BE49-F238E27FC236}">
                <a16:creationId xmlns:a16="http://schemas.microsoft.com/office/drawing/2014/main" id="{8C96EF62-A3B7-9CA4-77F7-23B1B21F50E4}"/>
              </a:ext>
            </a:extLst>
          </p:cNvPr>
          <p:cNvPicPr>
            <a:picLocks noChangeAspect="1"/>
          </p:cNvPicPr>
          <p:nvPr/>
        </p:nvPicPr>
        <p:blipFill>
          <a:blip r:embed="rId5"/>
          <a:stretch>
            <a:fillRect/>
          </a:stretch>
        </p:blipFill>
        <p:spPr>
          <a:xfrm>
            <a:off x="794887" y="1673734"/>
            <a:ext cx="10505172" cy="4559536"/>
          </a:xfrm>
          <a:prstGeom prst="rect">
            <a:avLst/>
          </a:prstGeom>
        </p:spPr>
      </p:pic>
    </p:spTree>
    <p:extLst>
      <p:ext uri="{BB962C8B-B14F-4D97-AF65-F5344CB8AC3E}">
        <p14:creationId xmlns:p14="http://schemas.microsoft.com/office/powerpoint/2010/main" val="3550477447"/>
      </p:ext>
    </p:extLst>
  </p:cSld>
  <p:clrMapOvr>
    <a:overrideClrMapping bg1="lt1" tx1="dk1" bg2="lt2" tx2="dk2" accent1="accent1" accent2="accent2" accent3="accent3" accent4="accent4" accent5="accent5" accent6="accent6" hlink="hlink" folHlink="folHlink"/>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645AE14-BDE7-4871-9D4A-0F7DA24FD9F4}"/>
              </a:ext>
            </a:extLst>
          </p:cNvPr>
          <p:cNvSpPr/>
          <p:nvPr/>
        </p:nvSpPr>
        <p:spPr>
          <a:xfrm>
            <a:off x="3048001" y="1714499"/>
            <a:ext cx="5801859" cy="4145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t" anchorCtr="0" forceAA="0" compatLnSpc="1">
            <a:prstTxWarp prst="textNoShape">
              <a:avLst/>
            </a:prstTxWarp>
            <a:noAutofit/>
          </a:bodyPr>
          <a:lstStyle/>
          <a:p>
            <a:pPr marL="0" marR="0" lvl="0" indent="0" algn="l" defTabSz="914584" rtl="0" eaLnBrk="1" fontAlgn="auto" latinLnBrk="0" hangingPunct="1">
              <a:lnSpc>
                <a:spcPct val="100000"/>
              </a:lnSpc>
              <a:spcBef>
                <a:spcPts val="0"/>
              </a:spcBef>
              <a:spcAft>
                <a:spcPts val="0"/>
              </a:spcAft>
              <a:buClrTx/>
              <a:buSzTx/>
              <a:buFontTx/>
              <a:buNone/>
              <a:tabLst/>
              <a:defRPr/>
            </a:pPr>
            <a:endParaRPr kumimoji="0" lang="en-US" sz="1667" b="0" i="0" u="none" strike="noStrike" kern="1200" cap="none" spc="0" normalizeH="0" baseline="0" noProof="0" dirty="0">
              <a:ln>
                <a:noFill/>
              </a:ln>
              <a:solidFill>
                <a:srgbClr val="000000"/>
              </a:solidFill>
              <a:effectLst/>
              <a:uLnTx/>
              <a:uFillTx/>
              <a:latin typeface="IBM Plex Sans" panose="020B0503050000000000" pitchFamily="34" charset="0"/>
              <a:ea typeface="+mn-ea"/>
              <a:cs typeface="+mn-cs"/>
            </a:endParaRPr>
          </a:p>
        </p:txBody>
      </p:sp>
      <p:pic>
        <p:nvPicPr>
          <p:cNvPr id="56" name="Graphic 55">
            <a:extLst>
              <a:ext uri="{FF2B5EF4-FFF2-40B4-BE49-F238E27FC236}">
                <a16:creationId xmlns:a16="http://schemas.microsoft.com/office/drawing/2014/main" id="{CEF4C9D2-BA79-4C16-831E-227A85AE7DAF}"/>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81000" y="358141"/>
            <a:ext cx="1981200" cy="471455"/>
          </a:xfrm>
          <a:prstGeom prst="rect">
            <a:avLst/>
          </a:prstGeom>
        </p:spPr>
      </p:pic>
      <p:sp>
        <p:nvSpPr>
          <p:cNvPr id="53" name="Content Placeholder 52">
            <a:extLst>
              <a:ext uri="{FF2B5EF4-FFF2-40B4-BE49-F238E27FC236}">
                <a16:creationId xmlns:a16="http://schemas.microsoft.com/office/drawing/2014/main" id="{AB549EA7-2D58-4F7D-A801-602CD7A50E0B}"/>
              </a:ext>
            </a:extLst>
          </p:cNvPr>
          <p:cNvSpPr>
            <a:spLocks noGrp="1"/>
          </p:cNvSpPr>
          <p:nvPr>
            <p:ph type="body" sz="quarter" idx="11"/>
          </p:nvPr>
        </p:nvSpPr>
        <p:spPr>
          <a:xfrm>
            <a:off x="3247227" y="2038797"/>
            <a:ext cx="5411161" cy="3228855"/>
          </a:xfrm>
        </p:spPr>
        <p:txBody>
          <a:bodyPr vert="horz" lIns="0" tIns="182880" rIns="0" bIns="0" rtlCol="0">
            <a:noAutofit/>
          </a:bodyPr>
          <a:lstStyle/>
          <a:p>
            <a:pPr>
              <a:spcBef>
                <a:spcPts val="0"/>
              </a:spcBef>
              <a:spcAft>
                <a:spcPts val="0"/>
              </a:spcAft>
            </a:pPr>
            <a:r>
              <a:rPr lang="en-US" sz="1200" b="1" dirty="0" err="1">
                <a:latin typeface="IBM Plex Sans"/>
              </a:rPr>
              <a:t>Desafío</a:t>
            </a:r>
            <a:r>
              <a:rPr lang="en-US" sz="1200" b="1" dirty="0">
                <a:latin typeface="IBM Plex Sans"/>
              </a:rPr>
              <a:t> </a:t>
            </a:r>
            <a:r>
              <a:rPr lang="en-US" sz="1200" b="1" dirty="0" err="1">
                <a:latin typeface="IBM Plex Sans"/>
              </a:rPr>
              <a:t>empresarial</a:t>
            </a:r>
            <a:endParaRPr lang="en-US" sz="1200" b="1" dirty="0">
              <a:latin typeface="IBM Plex Sans"/>
            </a:endParaRPr>
          </a:p>
          <a:p>
            <a:pPr>
              <a:spcBef>
                <a:spcPts val="0"/>
              </a:spcBef>
              <a:spcAft>
                <a:spcPts val="0"/>
              </a:spcAft>
            </a:pPr>
            <a:r>
              <a:rPr lang="en-US" sz="1200" dirty="0"/>
              <a:t>La </a:t>
            </a:r>
            <a:r>
              <a:rPr lang="en-US" sz="1200" dirty="0" err="1"/>
              <a:t>asistencia</a:t>
            </a:r>
            <a:r>
              <a:rPr lang="en-US" sz="1200" dirty="0"/>
              <a:t> </a:t>
            </a:r>
            <a:r>
              <a:rPr lang="en-US" sz="1200" dirty="0" err="1"/>
              <a:t>económica</a:t>
            </a:r>
            <a:r>
              <a:rPr lang="en-US" sz="1200" dirty="0"/>
              <a:t> </a:t>
            </a:r>
            <a:r>
              <a:rPr lang="en-US" sz="1200" dirty="0" err="1"/>
              <a:t>proporciona</a:t>
            </a:r>
            <a:r>
              <a:rPr lang="en-US" sz="1200" dirty="0"/>
              <a:t> </a:t>
            </a:r>
            <a:r>
              <a:rPr lang="en-US" sz="1200" dirty="0" err="1"/>
              <a:t>una</a:t>
            </a:r>
            <a:r>
              <a:rPr lang="en-US" sz="1200" dirty="0"/>
              <a:t> red de </a:t>
            </a:r>
            <a:r>
              <a:rPr lang="en-US" sz="1200" dirty="0" err="1"/>
              <a:t>seguridad</a:t>
            </a:r>
            <a:r>
              <a:rPr lang="en-US" sz="1200" dirty="0"/>
              <a:t> para </a:t>
            </a:r>
            <a:r>
              <a:rPr lang="en-US" sz="1200" dirty="0" err="1"/>
              <a:t>los</a:t>
            </a:r>
            <a:r>
              <a:rPr lang="en-US" sz="1200" dirty="0"/>
              <a:t> </a:t>
            </a:r>
            <a:r>
              <a:rPr lang="en-US" sz="1200" dirty="0" err="1"/>
              <a:t>ciudadanos</a:t>
            </a:r>
            <a:r>
              <a:rPr lang="en-US" sz="1200" dirty="0"/>
              <a:t> </a:t>
            </a:r>
            <a:r>
              <a:rPr lang="en-US" sz="1200" dirty="0" err="1"/>
              <a:t>vulnerables</a:t>
            </a:r>
            <a:r>
              <a:rPr lang="en-US" sz="1200" dirty="0"/>
              <a:t>. ¿</a:t>
            </a:r>
            <a:r>
              <a:rPr lang="en-US" sz="1200" dirty="0" err="1"/>
              <a:t>Cómo</a:t>
            </a:r>
            <a:r>
              <a:rPr lang="en-US" sz="1200" dirty="0"/>
              <a:t> </a:t>
            </a:r>
            <a:r>
              <a:rPr lang="en-US" sz="1200" dirty="0" err="1"/>
              <a:t>puede</a:t>
            </a:r>
            <a:r>
              <a:rPr lang="en-US" sz="1200" dirty="0"/>
              <a:t> </a:t>
            </a:r>
            <a:r>
              <a:rPr lang="en-US" sz="1200" dirty="0" err="1"/>
              <a:t>el</a:t>
            </a:r>
            <a:r>
              <a:rPr lang="en-US" sz="1200" dirty="0"/>
              <a:t> </a:t>
            </a:r>
            <a:r>
              <a:rPr lang="en-US" sz="1200" dirty="0" err="1"/>
              <a:t>Gobierno</a:t>
            </a:r>
            <a:r>
              <a:rPr lang="en-US" sz="1200" dirty="0"/>
              <a:t> de Odisha </a:t>
            </a:r>
            <a:r>
              <a:rPr lang="en-US" sz="1200" dirty="0" err="1"/>
              <a:t>asegurarse</a:t>
            </a:r>
            <a:r>
              <a:rPr lang="en-US" sz="1200" dirty="0"/>
              <a:t> de que </a:t>
            </a:r>
            <a:r>
              <a:rPr lang="en-US" sz="1200" dirty="0" err="1"/>
              <a:t>está</a:t>
            </a:r>
            <a:r>
              <a:rPr lang="en-US" sz="1200" dirty="0"/>
              <a:t> </a:t>
            </a:r>
            <a:r>
              <a:rPr lang="en-US" sz="1200" dirty="0" err="1"/>
              <a:t>asignando</a:t>
            </a:r>
            <a:r>
              <a:rPr lang="en-US" sz="1200" dirty="0"/>
              <a:t> </a:t>
            </a:r>
            <a:r>
              <a:rPr lang="en-US" sz="1200" dirty="0" err="1"/>
              <a:t>beneficios</a:t>
            </a:r>
            <a:r>
              <a:rPr lang="en-US" sz="1200" dirty="0"/>
              <a:t> a las personas que </a:t>
            </a:r>
            <a:r>
              <a:rPr lang="en-US" sz="1200" dirty="0" err="1"/>
              <a:t>más</a:t>
            </a:r>
            <a:r>
              <a:rPr lang="en-US" sz="1200" dirty="0"/>
              <a:t> </a:t>
            </a:r>
            <a:r>
              <a:rPr lang="en-US" sz="1200" dirty="0" err="1"/>
              <a:t>los</a:t>
            </a:r>
            <a:r>
              <a:rPr lang="en-US" sz="1200" dirty="0"/>
              <a:t> </a:t>
            </a:r>
            <a:r>
              <a:rPr lang="en-US" sz="1200" dirty="0" err="1"/>
              <a:t>necesitan</a:t>
            </a:r>
            <a:r>
              <a:rPr lang="en-US" sz="1200" dirty="0"/>
              <a:t>?</a:t>
            </a:r>
            <a:br>
              <a:rPr lang="en-US" sz="1200" dirty="0"/>
            </a:br>
            <a:br>
              <a:rPr lang="en-US" sz="1200" dirty="0">
                <a:solidFill>
                  <a:schemeClr val="bg1"/>
                </a:solidFill>
              </a:rPr>
            </a:br>
            <a:r>
              <a:rPr lang="en-US" sz="1200" b="1" dirty="0" err="1">
                <a:latin typeface="IBM Plex Sans"/>
              </a:rPr>
              <a:t>Solución</a:t>
            </a:r>
            <a:endParaRPr lang="en-US" sz="1200" b="1" dirty="0">
              <a:latin typeface="IBM Plex Sans"/>
            </a:endParaRPr>
          </a:p>
          <a:p>
            <a:pPr marL="0" lvl="1" indent="0" defTabSz="609561" fontAlgn="auto">
              <a:spcBef>
                <a:spcPts val="0"/>
              </a:spcBef>
              <a:spcAft>
                <a:spcPts val="0"/>
              </a:spcAft>
              <a:buClrTx/>
              <a:buSzTx/>
              <a:buNone/>
              <a:defRPr/>
            </a:pPr>
            <a:r>
              <a:rPr lang="en-US" sz="1200" kern="1200" dirty="0">
                <a:solidFill>
                  <a:srgbClr val="000000"/>
                </a:solidFill>
                <a:latin typeface="IBM Plex Sans"/>
                <a:cs typeface="Arial" charset="0"/>
              </a:rPr>
              <a:t>El </a:t>
            </a:r>
            <a:r>
              <a:rPr lang="en-US" sz="1200" kern="1200" dirty="0" err="1">
                <a:solidFill>
                  <a:srgbClr val="000000"/>
                </a:solidFill>
                <a:latin typeface="IBM Plex Sans"/>
                <a:cs typeface="Arial" charset="0"/>
              </a:rPr>
              <a:t>Departamento</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Suministros</a:t>
            </a:r>
            <a:r>
              <a:rPr lang="en-US" sz="1200" kern="1200" dirty="0">
                <a:solidFill>
                  <a:srgbClr val="000000"/>
                </a:solidFill>
                <a:latin typeface="IBM Plex Sans"/>
                <a:cs typeface="Arial" charset="0"/>
              </a:rPr>
              <a:t> de Alimentos y </a:t>
            </a:r>
            <a:r>
              <a:rPr lang="en-US" sz="1200" kern="1200" dirty="0" err="1">
                <a:solidFill>
                  <a:srgbClr val="000000"/>
                </a:solidFill>
                <a:latin typeface="IBM Plex Sans"/>
                <a:cs typeface="Arial" charset="0"/>
              </a:rPr>
              <a:t>Bienestar</a:t>
            </a:r>
            <a:r>
              <a:rPr lang="en-US" sz="1200" kern="1200" dirty="0">
                <a:solidFill>
                  <a:srgbClr val="000000"/>
                </a:solidFill>
                <a:latin typeface="IBM Plex Sans"/>
                <a:cs typeface="Arial" charset="0"/>
              </a:rPr>
              <a:t> del </a:t>
            </a:r>
            <a:r>
              <a:rPr lang="en-US" sz="1200" kern="1200" dirty="0" err="1">
                <a:solidFill>
                  <a:srgbClr val="000000"/>
                </a:solidFill>
                <a:latin typeface="IBM Plex Sans"/>
                <a:cs typeface="Arial" charset="0"/>
              </a:rPr>
              <a:t>Consumidor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utilizó</a:t>
            </a:r>
            <a:r>
              <a:rPr lang="en-US" sz="1200" kern="1200" dirty="0">
                <a:solidFill>
                  <a:srgbClr val="000000"/>
                </a:solidFill>
                <a:latin typeface="IBM Plex Sans"/>
                <a:cs typeface="Arial" charset="0"/>
              </a:rPr>
              <a:t> un conjunto de </a:t>
            </a:r>
            <a:r>
              <a:rPr lang="en-US" sz="1200" kern="1200" dirty="0" err="1">
                <a:solidFill>
                  <a:srgbClr val="000000"/>
                </a:solidFill>
                <a:latin typeface="IBM Plex Sans"/>
                <a:cs typeface="Arial" charset="0"/>
              </a:rPr>
              <a:t>soluciones</a:t>
            </a:r>
            <a:r>
              <a:rPr lang="en-US" sz="1200" kern="1200" dirty="0">
                <a:solidFill>
                  <a:srgbClr val="000000"/>
                </a:solidFill>
                <a:latin typeface="IBM Plex Sans"/>
                <a:cs typeface="Arial" charset="0"/>
              </a:rPr>
              <a:t> de IBM Information Management para </a:t>
            </a:r>
            <a:r>
              <a:rPr lang="en-US" sz="1200" kern="1200" dirty="0" err="1">
                <a:solidFill>
                  <a:srgbClr val="000000"/>
                </a:solidFill>
                <a:latin typeface="IBM Plex Sans"/>
                <a:cs typeface="Arial" charset="0"/>
              </a:rPr>
              <a:t>unificar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datos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ciudadanos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múltiples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sistemas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registros</a:t>
            </a:r>
            <a:r>
              <a:rPr lang="en-US" sz="1200" kern="1200" dirty="0">
                <a:solidFill>
                  <a:srgbClr val="000000"/>
                </a:solidFill>
                <a:latin typeface="IBM Plex Sans"/>
                <a:cs typeface="Arial" charset="0"/>
              </a:rPr>
              <a:t> y </a:t>
            </a:r>
            <a:r>
              <a:rPr lang="en-US" sz="1200" kern="1200" dirty="0" err="1">
                <a:solidFill>
                  <a:srgbClr val="000000"/>
                </a:solidFill>
                <a:latin typeface="IBM Plex Sans"/>
                <a:cs typeface="Arial" charset="0"/>
              </a:rPr>
              <a:t>analizarlos</a:t>
            </a:r>
            <a:r>
              <a:rPr lang="en-US" sz="1200" kern="1200" dirty="0">
                <a:solidFill>
                  <a:srgbClr val="000000"/>
                </a:solidFill>
                <a:latin typeface="IBM Plex Sans"/>
                <a:cs typeface="Arial" charset="0"/>
              </a:rPr>
              <a:t> para </a:t>
            </a:r>
            <a:r>
              <a:rPr lang="en-US" sz="1200" kern="1200" dirty="0" err="1">
                <a:solidFill>
                  <a:srgbClr val="000000"/>
                </a:solidFill>
                <a:latin typeface="IBM Plex Sans"/>
                <a:cs typeface="Arial" charset="0"/>
              </a:rPr>
              <a:t>determinar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qué</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ciudadanos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estaban</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haciendo</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reclamos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indebidos</a:t>
            </a:r>
            <a:r>
              <a:rPr lang="en-US" sz="1200" kern="1200" dirty="0">
                <a:solidFill>
                  <a:srgbClr val="000000"/>
                </a:solidFill>
                <a:latin typeface="IBM Plex Sans"/>
                <a:cs typeface="Arial" charset="0"/>
              </a:rPr>
              <a:t>.
Una </a:t>
            </a:r>
            <a:r>
              <a:rPr lang="en-US" sz="1200" kern="1200" dirty="0" err="1">
                <a:solidFill>
                  <a:srgbClr val="000000"/>
                </a:solidFill>
                <a:latin typeface="IBM Plex Sans"/>
                <a:cs typeface="Arial" charset="0"/>
              </a:rPr>
              <a:t>vez</a:t>
            </a:r>
            <a:r>
              <a:rPr lang="en-US" sz="1200" kern="1200" dirty="0">
                <a:solidFill>
                  <a:srgbClr val="000000"/>
                </a:solidFill>
                <a:latin typeface="IBM Plex Sans"/>
                <a:cs typeface="Arial" charset="0"/>
              </a:rPr>
              <a:t> que </a:t>
            </a:r>
            <a:r>
              <a:rPr lang="en-US" sz="1200" kern="1200" dirty="0" err="1">
                <a:solidFill>
                  <a:srgbClr val="000000"/>
                </a:solidFill>
                <a:latin typeface="IBM Plex Sans"/>
                <a:cs typeface="Arial" charset="0"/>
              </a:rPr>
              <a:t>todos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datos</a:t>
            </a:r>
            <a:r>
              <a:rPr lang="en-US" sz="1200" kern="1200" dirty="0">
                <a:solidFill>
                  <a:srgbClr val="000000"/>
                </a:solidFill>
                <a:latin typeface="IBM Plex Sans"/>
                <a:cs typeface="Arial" charset="0"/>
              </a:rPr>
              <a:t> se </a:t>
            </a:r>
            <a:r>
              <a:rPr lang="en-US" sz="1200" kern="1200" dirty="0" err="1">
                <a:solidFill>
                  <a:srgbClr val="000000"/>
                </a:solidFill>
                <a:latin typeface="IBM Plex Sans"/>
                <a:cs typeface="Arial" charset="0"/>
              </a:rPr>
              <a:t>han</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reunido</a:t>
            </a:r>
            <a:r>
              <a:rPr lang="en-US" sz="1200" kern="1200" dirty="0">
                <a:solidFill>
                  <a:srgbClr val="000000"/>
                </a:solidFill>
                <a:latin typeface="IBM Plex Sans"/>
                <a:cs typeface="Arial" charset="0"/>
              </a:rPr>
              <a:t> y </a:t>
            </a:r>
            <a:r>
              <a:rPr lang="en-US" sz="1200" kern="1200" dirty="0" err="1">
                <a:solidFill>
                  <a:srgbClr val="000000"/>
                </a:solidFill>
                <a:latin typeface="IBM Plex Sans"/>
                <a:cs typeface="Arial" charset="0"/>
              </a:rPr>
              <a:t>almacenado</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en</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una</a:t>
            </a:r>
            <a:r>
              <a:rPr lang="en-US" sz="1200" kern="1200" dirty="0">
                <a:solidFill>
                  <a:srgbClr val="000000"/>
                </a:solidFill>
                <a:latin typeface="IBM Plex Sans"/>
                <a:cs typeface="Arial" charset="0"/>
              </a:rPr>
              <a:t> base de </a:t>
            </a:r>
            <a:r>
              <a:rPr lang="en-US" sz="1200" kern="1200" dirty="0" err="1">
                <a:solidFill>
                  <a:srgbClr val="000000"/>
                </a:solidFill>
                <a:latin typeface="IBM Plex Sans"/>
                <a:cs typeface="Arial" charset="0"/>
              </a:rPr>
              <a:t>datos</a:t>
            </a:r>
            <a:r>
              <a:rPr lang="en-US" sz="1200" kern="1200" dirty="0">
                <a:solidFill>
                  <a:srgbClr val="000000"/>
                </a:solidFill>
                <a:latin typeface="IBM Plex Sans"/>
                <a:cs typeface="Arial" charset="0"/>
              </a:rPr>
              <a:t> para </a:t>
            </a:r>
            <a:r>
              <a:rPr lang="en-US" sz="1200" kern="1200" dirty="0" err="1">
                <a:solidFill>
                  <a:srgbClr val="000000"/>
                </a:solidFill>
                <a:latin typeface="IBM Plex Sans"/>
                <a:cs typeface="Arial" charset="0"/>
              </a:rPr>
              <a:t>comparar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registros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cada</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sistema</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utilizar</a:t>
            </a:r>
            <a:r>
              <a:rPr lang="en-US" sz="1200" kern="1200" dirty="0">
                <a:solidFill>
                  <a:srgbClr val="000000"/>
                </a:solidFill>
                <a:latin typeface="IBM Plex Sans"/>
                <a:cs typeface="Arial" charset="0"/>
              </a:rPr>
              <a:t> un motor de </a:t>
            </a:r>
            <a:r>
              <a:rPr lang="en-US" sz="1200" kern="1200" dirty="0" err="1">
                <a:solidFill>
                  <a:srgbClr val="000000"/>
                </a:solidFill>
                <a:latin typeface="IBM Plex Sans"/>
                <a:cs typeface="Arial" charset="0"/>
              </a:rPr>
              <a:t>coincidencia</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probabilística</a:t>
            </a:r>
            <a:r>
              <a:rPr lang="en-US" sz="1200" kern="1200" dirty="0">
                <a:solidFill>
                  <a:srgbClr val="000000"/>
                </a:solidFill>
                <a:latin typeface="IBM Plex Sans"/>
                <a:cs typeface="Arial" charset="0"/>
              </a:rPr>
              <a:t> para </a:t>
            </a:r>
            <a:r>
              <a:rPr lang="en-US" sz="1200" kern="1200" dirty="0" err="1">
                <a:solidFill>
                  <a:srgbClr val="000000"/>
                </a:solidFill>
                <a:latin typeface="IBM Plex Sans"/>
                <a:cs typeface="Arial" charset="0"/>
              </a:rPr>
              <a:t>identificar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registros</a:t>
            </a:r>
            <a:r>
              <a:rPr lang="en-US" sz="1200" kern="1200" dirty="0">
                <a:solidFill>
                  <a:srgbClr val="000000"/>
                </a:solidFill>
                <a:latin typeface="IBM Plex Sans"/>
                <a:cs typeface="Arial" charset="0"/>
              </a:rPr>
              <a:t> que </a:t>
            </a:r>
            <a:r>
              <a:rPr lang="en-US" sz="1200" kern="1200" dirty="0" err="1">
                <a:solidFill>
                  <a:srgbClr val="000000"/>
                </a:solidFill>
                <a:latin typeface="IBM Plex Sans"/>
                <a:cs typeface="Arial" charset="0"/>
              </a:rPr>
              <a:t>pertenecen</a:t>
            </a:r>
            <a:r>
              <a:rPr lang="en-US" sz="1200" kern="1200" dirty="0">
                <a:solidFill>
                  <a:srgbClr val="000000"/>
                </a:solidFill>
                <a:latin typeface="IBM Plex Sans"/>
                <a:cs typeface="Arial" charset="0"/>
              </a:rPr>
              <a:t> a la </a:t>
            </a:r>
            <a:r>
              <a:rPr lang="en-US" sz="1200" kern="1200" dirty="0" err="1">
                <a:solidFill>
                  <a:srgbClr val="000000"/>
                </a:solidFill>
                <a:latin typeface="IBM Plex Sans"/>
                <a:cs typeface="Arial" charset="0"/>
              </a:rPr>
              <a:t>misma</a:t>
            </a:r>
            <a:r>
              <a:rPr lang="en-US" sz="1200" kern="1200" dirty="0">
                <a:solidFill>
                  <a:srgbClr val="000000"/>
                </a:solidFill>
                <a:latin typeface="IBM Plex Sans"/>
                <a:cs typeface="Arial" charset="0"/>
              </a:rPr>
              <a:t> persona y </a:t>
            </a:r>
            <a:r>
              <a:rPr lang="en-US" sz="1200" kern="1200" dirty="0" err="1">
                <a:solidFill>
                  <a:srgbClr val="000000"/>
                </a:solidFill>
                <a:latin typeface="IBM Plex Sans"/>
                <a:cs typeface="Arial" charset="0"/>
              </a:rPr>
              <a:t>vincularlos</a:t>
            </a:r>
            <a:r>
              <a:rPr lang="en-US" sz="1200" kern="1200" dirty="0">
                <a:solidFill>
                  <a:srgbClr val="000000"/>
                </a:solidFill>
                <a:latin typeface="IBM Plex Sans"/>
                <a:cs typeface="Arial" charset="0"/>
              </a:rPr>
              <a:t> a un </a:t>
            </a:r>
            <a:r>
              <a:rPr lang="en-US" sz="1200" kern="1200" dirty="0" err="1">
                <a:solidFill>
                  <a:srgbClr val="000000"/>
                </a:solidFill>
                <a:latin typeface="IBM Plex Sans"/>
                <a:cs typeface="Arial" charset="0"/>
              </a:rPr>
              <a:t>único</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registro</a:t>
            </a:r>
            <a:r>
              <a:rPr lang="en-US" sz="1200" kern="1200" dirty="0">
                <a:solidFill>
                  <a:srgbClr val="000000"/>
                </a:solidFill>
                <a:latin typeface="IBM Plex Sans"/>
                <a:cs typeface="Arial" charset="0"/>
              </a:rPr>
              <a:t> maestro" para </a:t>
            </a:r>
            <a:r>
              <a:rPr lang="en-US" sz="1200" kern="1200" dirty="0" err="1">
                <a:solidFill>
                  <a:srgbClr val="000000"/>
                </a:solidFill>
                <a:latin typeface="IBM Plex Sans"/>
                <a:cs typeface="Arial" charset="0"/>
              </a:rPr>
              <a:t>cada</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ciudadano</a:t>
            </a:r>
            <a:r>
              <a:rPr lang="en-US" sz="1200" kern="1200" dirty="0">
                <a:solidFill>
                  <a:srgbClr val="000000"/>
                </a:solidFill>
                <a:latin typeface="IBM Plex Sans"/>
                <a:cs typeface="Arial" charset="0"/>
              </a:rPr>
              <a:t>.
La </a:t>
            </a:r>
            <a:r>
              <a:rPr lang="en-US" sz="1200" kern="1200" dirty="0" err="1">
                <a:solidFill>
                  <a:srgbClr val="000000"/>
                </a:solidFill>
                <a:latin typeface="IBM Plex Sans"/>
                <a:cs typeface="Arial" charset="0"/>
              </a:rPr>
              <a:t>solución</a:t>
            </a:r>
            <a:r>
              <a:rPr lang="en-US" sz="1200" kern="1200" dirty="0">
                <a:solidFill>
                  <a:srgbClr val="000000"/>
                </a:solidFill>
                <a:latin typeface="IBM Plex Sans"/>
                <a:cs typeface="Arial" charset="0"/>
              </a:rPr>
              <a:t> de IBM </a:t>
            </a:r>
            <a:r>
              <a:rPr lang="en-US" sz="1200" kern="1200" dirty="0" err="1">
                <a:solidFill>
                  <a:srgbClr val="000000"/>
                </a:solidFill>
                <a:latin typeface="IBM Plex Sans"/>
                <a:cs typeface="Arial" charset="0"/>
              </a:rPr>
              <a:t>proporciona</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sofisticados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algoritmos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coincidencia</a:t>
            </a:r>
            <a:r>
              <a:rPr lang="en-US" sz="1200" kern="1200" dirty="0">
                <a:solidFill>
                  <a:srgbClr val="000000"/>
                </a:solidFill>
                <a:latin typeface="IBM Plex Sans"/>
                <a:cs typeface="Arial" charset="0"/>
              </a:rPr>
              <a:t> que </a:t>
            </a:r>
            <a:r>
              <a:rPr lang="en-US" sz="1200" kern="1200" dirty="0" err="1">
                <a:solidFill>
                  <a:srgbClr val="000000"/>
                </a:solidFill>
                <a:latin typeface="IBM Plex Sans"/>
                <a:cs typeface="Arial" charset="0"/>
              </a:rPr>
              <a:t>ayudan</a:t>
            </a:r>
            <a:r>
              <a:rPr lang="en-US" sz="1200" kern="1200" dirty="0">
                <a:solidFill>
                  <a:srgbClr val="000000"/>
                </a:solidFill>
                <a:latin typeface="IBM Plex Sans"/>
                <a:cs typeface="Arial" charset="0"/>
              </a:rPr>
              <a:t> a </a:t>
            </a:r>
            <a:r>
              <a:rPr lang="en-US" sz="1200" kern="1200" dirty="0" err="1">
                <a:solidFill>
                  <a:srgbClr val="000000"/>
                </a:solidFill>
                <a:latin typeface="IBM Plex Sans"/>
                <a:cs typeface="Arial" charset="0"/>
              </a:rPr>
              <a:t>crear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una</a:t>
            </a:r>
            <a:r>
              <a:rPr lang="en-US" sz="1200" kern="1200" dirty="0">
                <a:solidFill>
                  <a:srgbClr val="000000"/>
                </a:solidFill>
                <a:latin typeface="IBM Plex Sans"/>
                <a:cs typeface="Arial" charset="0"/>
              </a:rPr>
              <a:t> vista </a:t>
            </a:r>
            <a:r>
              <a:rPr lang="en-US" sz="1200" kern="1200" dirty="0" err="1">
                <a:solidFill>
                  <a:srgbClr val="000000"/>
                </a:solidFill>
                <a:latin typeface="IBM Plex Sans"/>
                <a:cs typeface="Arial" charset="0"/>
              </a:rPr>
              <a:t>única</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ingresos</a:t>
            </a:r>
            <a:r>
              <a:rPr lang="en-US" sz="1200" kern="1200" dirty="0">
                <a:solidFill>
                  <a:srgbClr val="000000"/>
                </a:solidFill>
                <a:latin typeface="IBM Plex Sans"/>
                <a:cs typeface="Arial" charset="0"/>
              </a:rPr>
              <a:t> y </a:t>
            </a:r>
            <a:r>
              <a:rPr lang="en-US" sz="1200" kern="1200" dirty="0" err="1">
                <a:solidFill>
                  <a:srgbClr val="000000"/>
                </a:solidFill>
                <a:latin typeface="IBM Plex Sans"/>
                <a:cs typeface="Arial" charset="0"/>
              </a:rPr>
              <a:t>propiedades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cada</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ciudadano</a:t>
            </a:r>
            <a:r>
              <a:rPr lang="en-US" sz="1200" kern="1200" dirty="0">
                <a:solidFill>
                  <a:srgbClr val="000000"/>
                </a:solidFill>
                <a:latin typeface="IBM Plex Sans"/>
                <a:cs typeface="Arial" charset="0"/>
              </a:rPr>
              <a:t> y </a:t>
            </a:r>
            <a:r>
              <a:rPr lang="en-US" sz="1200" kern="1200" dirty="0" err="1">
                <a:solidFill>
                  <a:srgbClr val="000000"/>
                </a:solidFill>
                <a:latin typeface="IBM Plex Sans"/>
                <a:cs typeface="Arial" charset="0"/>
              </a:rPr>
              <a:t>compararlos</a:t>
            </a:r>
            <a:r>
              <a:rPr lang="en-US" sz="1200" kern="1200" dirty="0">
                <a:solidFill>
                  <a:srgbClr val="000000"/>
                </a:solidFill>
                <a:latin typeface="IBM Plex Sans"/>
                <a:cs typeface="Arial" charset="0"/>
              </a:rPr>
              <a:t> con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datos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los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solicitantes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asistencia</a:t>
            </a:r>
            <a:r>
              <a:rPr lang="en-US" sz="1200" kern="1200" dirty="0">
                <a:solidFill>
                  <a:srgbClr val="000000"/>
                </a:solidFill>
                <a:latin typeface="IBM Plex Sans"/>
                <a:cs typeface="Arial" charset="0"/>
              </a:rPr>
              <a:t> social para </a:t>
            </a:r>
            <a:r>
              <a:rPr lang="en-US" sz="1200" kern="1200" dirty="0" err="1">
                <a:solidFill>
                  <a:srgbClr val="000000"/>
                </a:solidFill>
                <a:latin typeface="IBM Plex Sans"/>
                <a:cs typeface="Arial" charset="0"/>
              </a:rPr>
              <a:t>identificar</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posibles</a:t>
            </a:r>
            <a:r>
              <a:rPr lang="en-US" sz="1200" kern="1200" dirty="0">
                <a:solidFill>
                  <a:srgbClr val="000000"/>
                </a:solidFill>
                <a:latin typeface="IBM Plex Sans"/>
                <a:cs typeface="Arial" charset="0"/>
              </a:rPr>
              <a:t> </a:t>
            </a:r>
            <a:r>
              <a:rPr lang="en-US" sz="1200" kern="1200" dirty="0" err="1">
                <a:solidFill>
                  <a:srgbClr val="000000"/>
                </a:solidFill>
                <a:latin typeface="IBM Plex Sans"/>
                <a:cs typeface="Arial" charset="0"/>
              </a:rPr>
              <a:t>casos</a:t>
            </a:r>
            <a:r>
              <a:rPr lang="en-US" sz="1200" kern="1200" dirty="0">
                <a:solidFill>
                  <a:srgbClr val="000000"/>
                </a:solidFill>
                <a:latin typeface="IBM Plex Sans"/>
                <a:cs typeface="Arial" charset="0"/>
              </a:rPr>
              <a:t> de </a:t>
            </a:r>
            <a:r>
              <a:rPr lang="en-US" sz="1200" kern="1200" dirty="0" err="1">
                <a:solidFill>
                  <a:srgbClr val="000000"/>
                </a:solidFill>
                <a:latin typeface="IBM Plex Sans"/>
                <a:cs typeface="Arial" charset="0"/>
              </a:rPr>
              <a:t>fraude</a:t>
            </a:r>
            <a:r>
              <a:rPr lang="en-US" sz="1200" kern="1200" dirty="0">
                <a:solidFill>
                  <a:srgbClr val="000000"/>
                </a:solidFill>
                <a:latin typeface="IBM Plex Sans"/>
                <a:cs typeface="Arial" charset="0"/>
              </a:rPr>
              <a:t>.</a:t>
            </a:r>
          </a:p>
        </p:txBody>
      </p:sp>
      <p:sp>
        <p:nvSpPr>
          <p:cNvPr id="2" name="Rectangle 1">
            <a:extLst>
              <a:ext uri="{FF2B5EF4-FFF2-40B4-BE49-F238E27FC236}">
                <a16:creationId xmlns:a16="http://schemas.microsoft.com/office/drawing/2014/main" id="{9028C5D4-F8F8-49E8-80FF-E80D3B25D2F0}"/>
              </a:ext>
            </a:extLst>
          </p:cNvPr>
          <p:cNvSpPr/>
          <p:nvPr/>
        </p:nvSpPr>
        <p:spPr>
          <a:xfrm>
            <a:off x="0" y="1"/>
            <a:ext cx="3048000" cy="171449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t" anchorCtr="0" forceAA="0" compatLnSpc="1">
            <a:prstTxWarp prst="textNoShape">
              <a:avLst/>
            </a:prstTxWarp>
            <a:noAutofit/>
          </a:bodyPr>
          <a:lstStyle/>
          <a:p>
            <a:pPr marL="0" marR="0" lvl="0" indent="0" algn="l" defTabSz="914584" rtl="0" eaLnBrk="1" fontAlgn="auto" latinLnBrk="0" hangingPunct="1">
              <a:lnSpc>
                <a:spcPct val="100000"/>
              </a:lnSpc>
              <a:spcBef>
                <a:spcPts val="0"/>
              </a:spcBef>
              <a:spcAft>
                <a:spcPts val="0"/>
              </a:spcAft>
              <a:buClrTx/>
              <a:buSzTx/>
              <a:buFontTx/>
              <a:buNone/>
              <a:tabLst/>
              <a:defRPr/>
            </a:pPr>
            <a:endParaRPr kumimoji="0" lang="en-US" sz="1667" b="0" i="0" u="none" strike="noStrike" kern="1200" cap="none" spc="0" normalizeH="0" baseline="0" noProof="0" dirty="0">
              <a:ln>
                <a:noFill/>
              </a:ln>
              <a:solidFill>
                <a:srgbClr val="000000"/>
              </a:solidFill>
              <a:effectLst/>
              <a:highlight>
                <a:srgbClr val="F7F3F1"/>
              </a:highlight>
              <a:uLnTx/>
              <a:uFillTx/>
              <a:latin typeface="IBM Plex Sans" panose="020B0503050000000000" pitchFamily="34" charset="0"/>
              <a:ea typeface="+mn-ea"/>
              <a:cs typeface="+mn-cs"/>
            </a:endParaRPr>
          </a:p>
        </p:txBody>
      </p:sp>
      <p:grpSp>
        <p:nvGrpSpPr>
          <p:cNvPr id="8" name="Group 7">
            <a:extLst>
              <a:ext uri="{FF2B5EF4-FFF2-40B4-BE49-F238E27FC236}">
                <a16:creationId xmlns:a16="http://schemas.microsoft.com/office/drawing/2014/main" id="{430A3768-C25C-2D4E-8ED2-0C620CA600A7}"/>
              </a:ext>
            </a:extLst>
          </p:cNvPr>
          <p:cNvGrpSpPr/>
          <p:nvPr/>
        </p:nvGrpSpPr>
        <p:grpSpPr>
          <a:xfrm>
            <a:off x="8838233" y="1714498"/>
            <a:ext cx="3352800" cy="4144364"/>
            <a:chOff x="6629400" y="1285315"/>
            <a:chExt cx="2514600" cy="1577247"/>
          </a:xfrm>
        </p:grpSpPr>
        <p:sp>
          <p:nvSpPr>
            <p:cNvPr id="62" name="Rectangle 61">
              <a:extLst>
                <a:ext uri="{FF2B5EF4-FFF2-40B4-BE49-F238E27FC236}">
                  <a16:creationId xmlns:a16="http://schemas.microsoft.com/office/drawing/2014/main" id="{310A963B-182F-4D52-A7E3-01ABAF84A8BB}"/>
                </a:ext>
              </a:extLst>
            </p:cNvPr>
            <p:cNvSpPr/>
            <p:nvPr/>
          </p:nvSpPr>
          <p:spPr>
            <a:xfrm>
              <a:off x="6629400" y="1285874"/>
              <a:ext cx="2514600" cy="157668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t" anchorCtr="0" forceAA="0" compatLnSpc="1">
              <a:prstTxWarp prst="textNoShape">
                <a:avLst/>
              </a:prstTxWarp>
              <a:noAutofit/>
            </a:bodyPr>
            <a:lstStyle/>
            <a:p>
              <a:pPr marL="0" marR="0" lvl="0" indent="0" algn="l" defTabSz="914584" rtl="0" eaLnBrk="1" fontAlgn="auto" latinLnBrk="0" hangingPunct="1">
                <a:lnSpc>
                  <a:spcPct val="100000"/>
                </a:lnSpc>
                <a:spcBef>
                  <a:spcPts val="0"/>
                </a:spcBef>
                <a:spcAft>
                  <a:spcPts val="0"/>
                </a:spcAft>
                <a:buClrTx/>
                <a:buSzTx/>
                <a:buFontTx/>
                <a:buNone/>
                <a:tabLst/>
                <a:defRPr/>
              </a:pPr>
              <a:endParaRPr kumimoji="0" lang="en-US" sz="1667" b="0" i="0" u="none" strike="noStrike" kern="1200" cap="none" spc="0" normalizeH="0" baseline="0" noProof="0" dirty="0">
                <a:ln>
                  <a:noFill/>
                </a:ln>
                <a:solidFill>
                  <a:srgbClr val="000000"/>
                </a:solidFill>
                <a:effectLst/>
                <a:uLnTx/>
                <a:uFillTx/>
                <a:latin typeface="IBM Plex Sans" panose="020B0503050000000000" pitchFamily="34" charset="0"/>
                <a:ea typeface="+mn-ea"/>
                <a:cs typeface="+mn-cs"/>
              </a:endParaRPr>
            </a:p>
          </p:txBody>
        </p:sp>
        <p:sp>
          <p:nvSpPr>
            <p:cNvPr id="26" name="Content Placeholder 59">
              <a:extLst>
                <a:ext uri="{FF2B5EF4-FFF2-40B4-BE49-F238E27FC236}">
                  <a16:creationId xmlns:a16="http://schemas.microsoft.com/office/drawing/2014/main" id="{61591446-B4BB-9349-B4A9-691C16BD1EF6}"/>
                </a:ext>
              </a:extLst>
            </p:cNvPr>
            <p:cNvSpPr txBox="1">
              <a:spLocks/>
            </p:cNvSpPr>
            <p:nvPr/>
          </p:nvSpPr>
          <p:spPr>
            <a:xfrm>
              <a:off x="6637393" y="1285315"/>
              <a:ext cx="2363731" cy="1548069"/>
            </a:xfrm>
            <a:prstGeom prst="rect">
              <a:avLst/>
            </a:prstGeom>
          </p:spPr>
          <p:txBody>
            <a:bodyPr vert="horz" lIns="121920" tIns="121920" rIns="0" bIns="0" rtlCol="0" anchor="t">
              <a:noAutofit/>
            </a:bodyPr>
            <a:lstStyle>
              <a:lvl1pPr marL="0" indent="0" algn="l" defTabSz="1097280" rtl="0" eaLnBrk="1" latinLnBrk="0" hangingPunct="1">
                <a:lnSpc>
                  <a:spcPct val="105000"/>
                </a:lnSpc>
                <a:spcBef>
                  <a:spcPts val="600"/>
                </a:spcBef>
                <a:buFontTx/>
                <a:buNone/>
                <a:tabLst/>
                <a:defRPr sz="2000" b="0" i="0" kern="1200">
                  <a:solidFill>
                    <a:schemeClr val="tx1"/>
                  </a:solidFill>
                  <a:latin typeface="IBM Plex Sans" charset="0"/>
                  <a:ea typeface="IBM Plex Sans" charset="0"/>
                  <a:cs typeface="IBM Plex Sans" charset="0"/>
                </a:defRPr>
              </a:lvl1pPr>
              <a:lvl2pPr marL="228600" indent="-228600" algn="l" defTabSz="1097280" rtl="0" eaLnBrk="1" latinLnBrk="0" hangingPunct="1">
                <a:lnSpc>
                  <a:spcPct val="105000"/>
                </a:lnSpc>
                <a:spcBef>
                  <a:spcPts val="600"/>
                </a:spcBef>
                <a:buFont typeface="Wingdings" panose="05000000000000000000" pitchFamily="2" charset="2"/>
                <a:buChar char="§"/>
                <a:defRPr sz="2000" b="0" i="0" kern="1200">
                  <a:solidFill>
                    <a:schemeClr val="tx1"/>
                  </a:solidFill>
                  <a:latin typeface="IBM Plex Sans" charset="0"/>
                  <a:ea typeface="IBM Plex Sans" charset="0"/>
                  <a:cs typeface="IBM Plex Sans" charset="0"/>
                </a:defRPr>
              </a:lvl2pPr>
              <a:lvl3pPr marL="457200" indent="-228600" algn="l" defTabSz="1097280" rtl="0" eaLnBrk="1" latinLnBrk="0" hangingPunct="1">
                <a:lnSpc>
                  <a:spcPct val="105000"/>
                </a:lnSpc>
                <a:spcBef>
                  <a:spcPts val="600"/>
                </a:spcBef>
                <a:buSzPct val="80000"/>
                <a:buFont typeface="Arial" panose="020B0604020202020204" pitchFamily="34" charset="0"/>
                <a:buChar char="–"/>
                <a:defRPr sz="2000" b="0" i="0" kern="1200">
                  <a:solidFill>
                    <a:schemeClr val="tx1"/>
                  </a:solidFill>
                  <a:latin typeface="IBM Plex Sans" charset="0"/>
                  <a:ea typeface="IBM Plex Sans" charset="0"/>
                  <a:cs typeface="IBM Plex Sans" charset="0"/>
                </a:defRPr>
              </a:lvl3pPr>
              <a:lvl4pPr marL="685800" indent="-228600" algn="l" defTabSz="1097280" rtl="0" eaLnBrk="1" latinLnBrk="0" hangingPunct="1">
                <a:lnSpc>
                  <a:spcPct val="105000"/>
                </a:lnSpc>
                <a:spcBef>
                  <a:spcPts val="600"/>
                </a:spcBef>
                <a:buFont typeface="Arial" panose="020B0604020202020204" pitchFamily="34" charset="0"/>
                <a:buChar char="•"/>
                <a:defRPr sz="2000" b="0" i="0" kern="1200">
                  <a:solidFill>
                    <a:schemeClr val="tx1"/>
                  </a:solidFill>
                  <a:latin typeface="IBM Plex Sans" charset="0"/>
                  <a:ea typeface="IBM Plex Sans" charset="0"/>
                  <a:cs typeface="IBM Plex Sans" charset="0"/>
                </a:defRPr>
              </a:lvl4pPr>
              <a:lvl5pPr marL="914400" indent="-228600" algn="l" defTabSz="1097280" rtl="0" eaLnBrk="1" latinLnBrk="0" hangingPunct="1">
                <a:lnSpc>
                  <a:spcPct val="105000"/>
                </a:lnSpc>
                <a:spcBef>
                  <a:spcPts val="600"/>
                </a:spcBef>
                <a:buSzPct val="80000"/>
                <a:buFont typeface="Arial" panose="020B0604020202020204" pitchFamily="34" charset="0"/>
                <a:buChar char="–"/>
                <a:defRPr sz="2000" b="0" i="0" kern="1200">
                  <a:solidFill>
                    <a:schemeClr val="tx1"/>
                  </a:solidFill>
                  <a:latin typeface="IBM Plex Sans" charset="0"/>
                  <a:ea typeface="IBM Plex Sans" charset="0"/>
                  <a:cs typeface="IBM Plex Sans" charset="0"/>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marL="0" marR="0" lvl="0" indent="0" algn="l" defTabSz="146294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srgbClr val="FFFFFF"/>
                  </a:solidFill>
                  <a:effectLst/>
                  <a:uLnTx/>
                  <a:uFillTx/>
                  <a:latin typeface="IBM Plex Sans"/>
                </a:rPr>
                <a:t>Resultado</a:t>
              </a:r>
              <a:endParaRPr kumimoji="0" lang="en-US" sz="1600" b="1" i="0" u="none" strike="noStrike" kern="1200" cap="none" spc="0" normalizeH="0" baseline="0" noProof="0" dirty="0">
                <a:ln>
                  <a:noFill/>
                </a:ln>
                <a:solidFill>
                  <a:srgbClr val="FFFFFF"/>
                </a:solidFill>
                <a:effectLst/>
                <a:uLnTx/>
                <a:uFillTx/>
                <a:latin typeface="IBM Plex Sans"/>
              </a:endParaRPr>
            </a:p>
            <a:p>
              <a:pPr marL="0" marR="0" lvl="0" indent="0" algn="l" defTabSz="146294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IBM Plex Sans" charset="0"/>
                </a:rPr>
                <a:t>Asegura</a:t>
              </a:r>
              <a:r>
                <a:rPr kumimoji="0" lang="en-US" sz="1600" b="0" i="0" u="none" strike="noStrike" kern="1200" cap="none" spc="0" normalizeH="0" baseline="0" noProof="0" dirty="0">
                  <a:ln>
                    <a:noFill/>
                  </a:ln>
                  <a:solidFill>
                    <a:srgbClr val="FFFFFF"/>
                  </a:solidFill>
                  <a:effectLst/>
                  <a:uLnTx/>
                  <a:uFillTx/>
                  <a:latin typeface="IBM Plex Sans" charset="0"/>
                </a:rPr>
                <a:t> que </a:t>
              </a:r>
              <a:r>
                <a:rPr kumimoji="0" lang="en-US" sz="1600" b="0" i="0" u="none" strike="noStrike" kern="1200" cap="none" spc="0" normalizeH="0" baseline="0" noProof="0" dirty="0" err="1">
                  <a:ln>
                    <a:noFill/>
                  </a:ln>
                  <a:solidFill>
                    <a:srgbClr val="FFFFFF"/>
                  </a:solidFill>
                  <a:effectLst/>
                  <a:uLnTx/>
                  <a:uFillTx/>
                  <a:latin typeface="IBM Plex Sans" charset="0"/>
                </a:rPr>
                <a:t>los</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beneficios</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vitales</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vayan</a:t>
              </a:r>
              <a:r>
                <a:rPr kumimoji="0" lang="en-US" sz="1600" b="0" i="0" u="none" strike="noStrike" kern="1200" cap="none" spc="0" normalizeH="0" baseline="0" noProof="0" dirty="0">
                  <a:ln>
                    <a:noFill/>
                  </a:ln>
                  <a:solidFill>
                    <a:srgbClr val="FFFFFF"/>
                  </a:solidFill>
                  <a:effectLst/>
                  <a:uLnTx/>
                  <a:uFillTx/>
                  <a:latin typeface="IBM Plex Sans" charset="0"/>
                </a:rPr>
                <a:t> a </a:t>
              </a:r>
              <a:r>
                <a:rPr kumimoji="0" lang="en-US" sz="1600" b="0" i="0" u="none" strike="noStrike" kern="1200" cap="none" spc="0" normalizeH="0" baseline="0" noProof="0" dirty="0" err="1">
                  <a:ln>
                    <a:noFill/>
                  </a:ln>
                  <a:solidFill>
                    <a:srgbClr val="FFFFFF"/>
                  </a:solidFill>
                  <a:effectLst/>
                  <a:uLnTx/>
                  <a:uFillTx/>
                  <a:latin typeface="IBM Plex Sans" charset="0"/>
                </a:rPr>
                <a:t>los</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ciudadanos</a:t>
              </a:r>
              <a:r>
                <a:rPr kumimoji="0" lang="en-US" sz="1600" b="0" i="0" u="none" strike="noStrike" kern="1200" cap="none" spc="0" normalizeH="0" baseline="0" noProof="0" dirty="0">
                  <a:ln>
                    <a:noFill/>
                  </a:ln>
                  <a:solidFill>
                    <a:srgbClr val="FFFFFF"/>
                  </a:solidFill>
                  <a:effectLst/>
                  <a:uLnTx/>
                  <a:uFillTx/>
                  <a:latin typeface="IBM Plex Sans" charset="0"/>
                </a:rPr>
                <a:t> que </a:t>
              </a:r>
              <a:r>
                <a:rPr kumimoji="0" lang="en-US" sz="1600" b="0" i="0" u="none" strike="noStrike" kern="1200" cap="none" spc="0" normalizeH="0" baseline="0" noProof="0" dirty="0" err="1">
                  <a:ln>
                    <a:noFill/>
                  </a:ln>
                  <a:solidFill>
                    <a:srgbClr val="FFFFFF"/>
                  </a:solidFill>
                  <a:effectLst/>
                  <a:uLnTx/>
                  <a:uFillTx/>
                  <a:latin typeface="IBM Plex Sans" charset="0"/>
                </a:rPr>
                <a:t>realmente</a:t>
              </a:r>
              <a:r>
                <a:rPr kumimoji="0" lang="en-US" sz="1600" b="0" i="0" u="none" strike="noStrike" kern="1200" cap="none" spc="0" normalizeH="0" baseline="0" noProof="0" dirty="0">
                  <a:ln>
                    <a:noFill/>
                  </a:ln>
                  <a:solidFill>
                    <a:srgbClr val="FFFFFF"/>
                  </a:solidFill>
                  <a:effectLst/>
                  <a:uLnTx/>
                  <a:uFillTx/>
                  <a:latin typeface="IBM Plex Sans" charset="0"/>
                </a:rPr>
                <a:t> lo </a:t>
              </a:r>
              <a:r>
                <a:rPr kumimoji="0" lang="en-US" sz="1600" b="0" i="0" u="none" strike="noStrike" kern="1200" cap="none" spc="0" normalizeH="0" baseline="0" noProof="0" dirty="0" err="1">
                  <a:ln>
                    <a:noFill/>
                  </a:ln>
                  <a:solidFill>
                    <a:srgbClr val="FFFFFF"/>
                  </a:solidFill>
                  <a:effectLst/>
                  <a:uLnTx/>
                  <a:uFillTx/>
                  <a:latin typeface="IBM Plex Sans" charset="0"/>
                </a:rPr>
                <a:t>necesitan</a:t>
              </a:r>
              <a:r>
                <a:rPr kumimoji="0" lang="en-US" sz="1600" b="0" i="0" u="none" strike="noStrike" kern="1200" cap="none" spc="0" normalizeH="0" baseline="0" noProof="0" dirty="0">
                  <a:ln>
                    <a:noFill/>
                  </a:ln>
                  <a:solidFill>
                    <a:srgbClr val="FFFFFF"/>
                  </a:solidFill>
                  <a:effectLst/>
                  <a:uLnTx/>
                  <a:uFillTx/>
                  <a:latin typeface="IBM Plex Sans" charset="0"/>
                </a:rPr>
                <a:t>.</a:t>
              </a:r>
            </a:p>
            <a:p>
              <a:pPr marL="0" marR="0" lvl="0" indent="0" algn="l" defTabSz="146294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IBM Plex Sans" charset="0"/>
                </a:rPr>
                <a:t>
- 500.000 </a:t>
              </a:r>
              <a:r>
                <a:rPr kumimoji="0" lang="en-US" sz="1600" b="0" i="0" u="none" strike="noStrike" kern="1200" cap="none" spc="0" normalizeH="0" baseline="0" noProof="0" dirty="0" err="1">
                  <a:ln>
                    <a:noFill/>
                  </a:ln>
                  <a:solidFill>
                    <a:srgbClr val="FFFFFF"/>
                  </a:solidFill>
                  <a:effectLst/>
                  <a:uLnTx/>
                  <a:uFillTx/>
                  <a:latin typeface="IBM Plex Sans" charset="0"/>
                </a:rPr>
                <a:t>demandantes</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injustos</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identificados</a:t>
              </a:r>
              <a:r>
                <a:rPr kumimoji="0" lang="en-US" sz="1600" b="0" i="0" u="none" strike="noStrike" kern="1200" cap="none" spc="0" normalizeH="0" baseline="0" noProof="0" dirty="0">
                  <a:ln>
                    <a:noFill/>
                  </a:ln>
                  <a:solidFill>
                    <a:srgbClr val="FFFFFF"/>
                  </a:solidFill>
                  <a:effectLst/>
                  <a:uLnTx/>
                  <a:uFillTx/>
                  <a:latin typeface="IBM Plex Sans" charset="0"/>
                </a:rPr>
                <a:t> y </a:t>
              </a:r>
              <a:r>
                <a:rPr kumimoji="0" lang="en-US" sz="1600" b="0" i="0" u="none" strike="noStrike" kern="1200" cap="none" spc="0" normalizeH="0" baseline="0" noProof="0" dirty="0" err="1">
                  <a:ln>
                    <a:noFill/>
                  </a:ln>
                  <a:solidFill>
                    <a:srgbClr val="FFFFFF"/>
                  </a:solidFill>
                  <a:effectLst/>
                  <a:uLnTx/>
                  <a:uFillTx/>
                  <a:latin typeface="IBM Plex Sans" charset="0"/>
                </a:rPr>
                <a:t>retirados</a:t>
              </a:r>
              <a:r>
                <a:rPr kumimoji="0" lang="en-US" sz="1600" b="0" i="0" u="none" strike="noStrike" kern="1200" cap="none" spc="0" normalizeH="0" baseline="0" noProof="0" dirty="0">
                  <a:ln>
                    <a:noFill/>
                  </a:ln>
                  <a:solidFill>
                    <a:srgbClr val="FFFFFF"/>
                  </a:solidFill>
                  <a:effectLst/>
                  <a:uLnTx/>
                  <a:uFillTx/>
                  <a:latin typeface="IBM Plex Sans" charset="0"/>
                </a:rPr>
                <a:t> del </a:t>
              </a:r>
              <a:r>
                <a:rPr kumimoji="0" lang="en-US" sz="1600" b="0" i="0" u="none" strike="noStrike" kern="1200" cap="none" spc="0" normalizeH="0" baseline="0" noProof="0" dirty="0" err="1">
                  <a:ln>
                    <a:noFill/>
                  </a:ln>
                  <a:solidFill>
                    <a:srgbClr val="FFFFFF"/>
                  </a:solidFill>
                  <a:effectLst/>
                  <a:uLnTx/>
                  <a:uFillTx/>
                  <a:latin typeface="IBM Plex Sans" charset="0"/>
                </a:rPr>
                <a:t>sistema</a:t>
              </a:r>
              <a:r>
                <a:rPr kumimoji="0" lang="en-US" sz="1600" b="0" i="0" u="none" strike="noStrike" kern="1200" cap="none" spc="0" normalizeH="0" baseline="0" noProof="0" dirty="0">
                  <a:ln>
                    <a:noFill/>
                  </a:ln>
                  <a:solidFill>
                    <a:srgbClr val="FFFFFF"/>
                  </a:solidFill>
                  <a:effectLst/>
                  <a:uLnTx/>
                  <a:uFillTx/>
                  <a:latin typeface="IBM Plex Sans" charset="0"/>
                </a:rPr>
                <a:t>.
- </a:t>
              </a:r>
              <a:r>
                <a:rPr kumimoji="0" lang="en-US" sz="1600" b="0" i="0" u="none" strike="noStrike" kern="1200" cap="none" spc="0" normalizeH="0" baseline="0" noProof="0" dirty="0" err="1">
                  <a:ln>
                    <a:noFill/>
                  </a:ln>
                  <a:solidFill>
                    <a:srgbClr val="FFFFFF"/>
                  </a:solidFill>
                  <a:effectLst/>
                  <a:uLnTx/>
                  <a:uFillTx/>
                  <a:latin typeface="IBM Plex Sans" charset="0"/>
                </a:rPr>
                <a:t>Ahorra</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costos</a:t>
              </a:r>
              <a:r>
                <a:rPr kumimoji="0" lang="en-US" sz="1600" b="0" i="0" u="none" strike="noStrike" kern="1200" cap="none" spc="0" normalizeH="0" baseline="0" noProof="0" dirty="0">
                  <a:ln>
                    <a:noFill/>
                  </a:ln>
                  <a:solidFill>
                    <a:srgbClr val="FFFFFF"/>
                  </a:solidFill>
                  <a:effectLst/>
                  <a:uLnTx/>
                  <a:uFillTx/>
                  <a:latin typeface="IBM Plex Sans" charset="0"/>
                </a:rPr>
                <a:t> y </a:t>
              </a:r>
              <a:r>
                <a:rPr kumimoji="0" lang="en-US" sz="1600" b="0" i="0" u="none" strike="noStrike" kern="1200" cap="none" spc="0" normalizeH="0" baseline="0" noProof="0" dirty="0" err="1">
                  <a:ln>
                    <a:noFill/>
                  </a:ln>
                  <a:solidFill>
                    <a:srgbClr val="FFFFFF"/>
                  </a:solidFill>
                  <a:effectLst/>
                  <a:uLnTx/>
                  <a:uFillTx/>
                  <a:latin typeface="IBM Plex Sans" charset="0"/>
                </a:rPr>
                <a:t>esfuerzo</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ayudando</a:t>
              </a:r>
              <a:r>
                <a:rPr kumimoji="0" lang="en-US" sz="1600" b="0" i="0" u="none" strike="noStrike" kern="1200" cap="none" spc="0" normalizeH="0" baseline="0" noProof="0" dirty="0">
                  <a:ln>
                    <a:noFill/>
                  </a:ln>
                  <a:solidFill>
                    <a:srgbClr val="FFFFFF"/>
                  </a:solidFill>
                  <a:effectLst/>
                  <a:uLnTx/>
                  <a:uFillTx/>
                  <a:latin typeface="IBM Plex Sans" charset="0"/>
                </a:rPr>
                <a:t> al </a:t>
              </a:r>
              <a:r>
                <a:rPr kumimoji="0" lang="en-US" sz="1600" b="0" i="0" u="none" strike="noStrike" kern="1200" cap="none" spc="0" normalizeH="0" baseline="0" noProof="0" dirty="0" err="1">
                  <a:ln>
                    <a:noFill/>
                  </a:ln>
                  <a:solidFill>
                    <a:srgbClr val="FFFFFF"/>
                  </a:solidFill>
                  <a:effectLst/>
                  <a:uLnTx/>
                  <a:uFillTx/>
                  <a:latin typeface="IBM Plex Sans" charset="0"/>
                </a:rPr>
                <a:t>gobierno</a:t>
              </a:r>
              <a:r>
                <a:rPr kumimoji="0" lang="en-US" sz="1600" b="0" i="0" u="none" strike="noStrike" kern="1200" cap="none" spc="0" normalizeH="0" baseline="0" noProof="0" dirty="0">
                  <a:ln>
                    <a:noFill/>
                  </a:ln>
                  <a:solidFill>
                    <a:srgbClr val="FFFFFF"/>
                  </a:solidFill>
                  <a:effectLst/>
                  <a:uLnTx/>
                  <a:uFillTx/>
                  <a:latin typeface="IBM Plex Sans" charset="0"/>
                </a:rPr>
                <a:t> a </a:t>
              </a:r>
              <a:r>
                <a:rPr kumimoji="0" lang="en-US" sz="1600" b="0" i="0" u="none" strike="noStrike" kern="1200" cap="none" spc="0" normalizeH="0" baseline="0" noProof="0" dirty="0" err="1">
                  <a:ln>
                    <a:noFill/>
                  </a:ln>
                  <a:solidFill>
                    <a:srgbClr val="FFFFFF"/>
                  </a:solidFill>
                  <a:effectLst/>
                  <a:uLnTx/>
                  <a:uFillTx/>
                  <a:latin typeface="IBM Plex Sans" charset="0"/>
                </a:rPr>
                <a:t>hacer</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el</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mejor</a:t>
              </a:r>
              <a:r>
                <a:rPr kumimoji="0" lang="en-US" sz="1600" b="0" i="0" u="none" strike="noStrike" kern="1200" cap="none" spc="0" normalizeH="0" baseline="0" noProof="0" dirty="0">
                  <a:ln>
                    <a:noFill/>
                  </a:ln>
                  <a:solidFill>
                    <a:srgbClr val="FFFFFF"/>
                  </a:solidFill>
                  <a:effectLst/>
                  <a:uLnTx/>
                  <a:uFillTx/>
                  <a:latin typeface="IBM Plex Sans" charset="0"/>
                </a:rPr>
                <a:t> </a:t>
              </a:r>
              <a:r>
                <a:rPr kumimoji="0" lang="en-US" sz="1600" b="0" i="0" u="none" strike="noStrike" kern="1200" cap="none" spc="0" normalizeH="0" baseline="0" noProof="0" dirty="0" err="1">
                  <a:ln>
                    <a:noFill/>
                  </a:ln>
                  <a:solidFill>
                    <a:srgbClr val="FFFFFF"/>
                  </a:solidFill>
                  <a:effectLst/>
                  <a:uLnTx/>
                  <a:uFillTx/>
                  <a:latin typeface="IBM Plex Sans" charset="0"/>
                </a:rPr>
                <a:t>uso</a:t>
              </a:r>
              <a:r>
                <a:rPr kumimoji="0" lang="en-US" sz="1600" b="0" i="0" u="none" strike="noStrike" kern="1200" cap="none" spc="0" normalizeH="0" baseline="0" noProof="0" dirty="0">
                  <a:ln>
                    <a:noFill/>
                  </a:ln>
                  <a:solidFill>
                    <a:srgbClr val="FFFFFF"/>
                  </a:solidFill>
                  <a:effectLst/>
                  <a:uLnTx/>
                  <a:uFillTx/>
                  <a:latin typeface="IBM Plex Sans" charset="0"/>
                </a:rPr>
                <a:t> de sus </a:t>
              </a:r>
              <a:r>
                <a:rPr kumimoji="0" lang="en-US" sz="1600" b="0" i="0" u="none" strike="noStrike" kern="1200" cap="none" spc="0" normalizeH="0" baseline="0" noProof="0" dirty="0" err="1">
                  <a:ln>
                    <a:noFill/>
                  </a:ln>
                  <a:solidFill>
                    <a:srgbClr val="FFFFFF"/>
                  </a:solidFill>
                  <a:effectLst/>
                  <a:uLnTx/>
                  <a:uFillTx/>
                  <a:latin typeface="IBM Plex Sans" charset="0"/>
                </a:rPr>
                <a:t>recursos</a:t>
              </a:r>
              <a:r>
                <a:rPr kumimoji="0" lang="en-US" sz="1600" b="0" i="0" u="none" strike="noStrike" kern="1200" cap="none" spc="0" normalizeH="0" baseline="0" noProof="0" dirty="0">
                  <a:ln>
                    <a:noFill/>
                  </a:ln>
                  <a:solidFill>
                    <a:srgbClr val="FFFFFF"/>
                  </a:solidFill>
                  <a:effectLst/>
                  <a:uLnTx/>
                  <a:uFillTx/>
                  <a:latin typeface="IBM Plex Sans" charset="0"/>
                </a:rPr>
                <a:t>.</a:t>
              </a:r>
            </a:p>
          </p:txBody>
        </p:sp>
      </p:grpSp>
      <p:sp>
        <p:nvSpPr>
          <p:cNvPr id="7" name="TextBox 6">
            <a:extLst>
              <a:ext uri="{FF2B5EF4-FFF2-40B4-BE49-F238E27FC236}">
                <a16:creationId xmlns:a16="http://schemas.microsoft.com/office/drawing/2014/main" id="{7B4421E1-8355-4BFC-A865-59C97F579126}"/>
              </a:ext>
            </a:extLst>
          </p:cNvPr>
          <p:cNvSpPr txBox="1"/>
          <p:nvPr/>
        </p:nvSpPr>
        <p:spPr>
          <a:xfrm>
            <a:off x="181148" y="318641"/>
            <a:ext cx="2866852" cy="1077218"/>
          </a:xfrm>
          <a:prstGeom prst="rect">
            <a:avLst/>
          </a:prstGeom>
          <a:noFill/>
        </p:spPr>
        <p:txBody>
          <a:bodyPr wrap="square" rtlCol="0">
            <a:spAutoFit/>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CA" sz="3200" b="0" i="0" u="none" strike="noStrike" kern="1200" cap="none" spc="0" normalizeH="0" baseline="0" noProof="0" dirty="0" err="1">
                <a:ln>
                  <a:noFill/>
                </a:ln>
                <a:solidFill>
                  <a:srgbClr val="000000"/>
                </a:solidFill>
                <a:effectLst/>
                <a:uLnTx/>
                <a:uFillTx/>
                <a:latin typeface="IBM Plex Sans" charset="0"/>
                <a:ea typeface="IBM Plex Sans" charset="0"/>
                <a:cs typeface="IBM Plex Sans" charset="0"/>
              </a:rPr>
              <a:t>Gobierno</a:t>
            </a:r>
            <a:r>
              <a:rPr kumimoji="0" lang="en-CA" sz="3200"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rPr>
              <a:t> de Odisha</a:t>
            </a:r>
            <a:endParaRPr kumimoji="0" lang="en-CA" sz="1600" b="0" i="0" u="none" strike="noStrike" kern="1200" cap="none" spc="0" normalizeH="0" baseline="0" noProof="0" dirty="0">
              <a:ln>
                <a:noFill/>
              </a:ln>
              <a:solidFill>
                <a:srgbClr val="000000"/>
              </a:solidFill>
              <a:effectLst/>
              <a:uLnTx/>
              <a:uFillTx/>
              <a:latin typeface="IBM Plex Sans" charset="0"/>
              <a:ea typeface="IBM Plex Sans" charset="0"/>
              <a:cs typeface="IBM Plex Sans" charset="0"/>
            </a:endParaRPr>
          </a:p>
        </p:txBody>
      </p:sp>
      <p:sp>
        <p:nvSpPr>
          <p:cNvPr id="10" name="TextBox 9">
            <a:extLst>
              <a:ext uri="{FF2B5EF4-FFF2-40B4-BE49-F238E27FC236}">
                <a16:creationId xmlns:a16="http://schemas.microsoft.com/office/drawing/2014/main" id="{5E8A5D23-18A4-42B8-AB58-9F110D698B10}"/>
              </a:ext>
            </a:extLst>
          </p:cNvPr>
          <p:cNvSpPr txBox="1"/>
          <p:nvPr/>
        </p:nvSpPr>
        <p:spPr>
          <a:xfrm>
            <a:off x="85898" y="1893932"/>
            <a:ext cx="2760941" cy="2677656"/>
          </a:xfrm>
          <a:prstGeom prst="rect">
            <a:avLst/>
          </a:prstGeom>
          <a:noFill/>
        </p:spPr>
        <p:txBody>
          <a:bodyPr wrap="square" rtlCol="0">
            <a:spAutoFit/>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Eliminar</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el</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fraude</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 la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asistencia</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social y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ofrecer</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los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beneficios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adecuados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los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ciudadanos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que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más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los</a:t>
            </a:r>
            <a:r>
              <a:rPr kumimoji="0" lang="en-US" sz="2400" b="0" i="0" u="none" strike="noStrike" kern="1200" cap="none" spc="0" normalizeH="0" baseline="0" noProof="0" dirty="0">
                <a:ln>
                  <a:noFill/>
                </a:ln>
                <a:effectLst/>
                <a:uLnTx/>
                <a:uFillTx/>
                <a:latin typeface="IBM Plex Sans" charset="0"/>
                <a:ea typeface="IBM Plex Sans" charset="0"/>
                <a:cs typeface="IBM Plex Sans" charset="0"/>
              </a:rPr>
              <a:t> </a:t>
            </a:r>
            <a:r>
              <a:rPr kumimoji="0" lang="en-US" sz="2400" b="0" i="0" u="none" strike="noStrike" kern="1200" cap="none" spc="0" normalizeH="0" baseline="0" noProof="0" dirty="0" err="1">
                <a:ln>
                  <a:noFill/>
                </a:ln>
                <a:effectLst/>
                <a:uLnTx/>
                <a:uFillTx/>
                <a:latin typeface="IBM Plex Sans" charset="0"/>
                <a:ea typeface="IBM Plex Sans" charset="0"/>
                <a:cs typeface="IBM Plex Sans" charset="0"/>
              </a:rPr>
              <a:t>necesitan</a:t>
            </a:r>
            <a:endParaRPr kumimoji="0" lang="en-CA" sz="2400" b="0" i="0" u="none" strike="noStrike" kern="1200" cap="none" spc="0" normalizeH="0" baseline="0" noProof="0" dirty="0">
              <a:ln>
                <a:noFill/>
              </a:ln>
              <a:effectLst/>
              <a:uLnTx/>
              <a:uFillTx/>
              <a:latin typeface="IBM Plex Sans" charset="0"/>
              <a:ea typeface="IBM Plex Sans" charset="0"/>
              <a:cs typeface="IBM Plex Sans" charset="0"/>
            </a:endParaRPr>
          </a:p>
        </p:txBody>
      </p:sp>
      <p:sp>
        <p:nvSpPr>
          <p:cNvPr id="12" name="TextBox 11">
            <a:extLst>
              <a:ext uri="{FF2B5EF4-FFF2-40B4-BE49-F238E27FC236}">
                <a16:creationId xmlns:a16="http://schemas.microsoft.com/office/drawing/2014/main" id="{A39B4988-C0FC-4A60-8CEB-74191228263D}"/>
              </a:ext>
            </a:extLst>
          </p:cNvPr>
          <p:cNvSpPr txBox="1"/>
          <p:nvPr/>
        </p:nvSpPr>
        <p:spPr>
          <a:xfrm>
            <a:off x="85897" y="5551089"/>
            <a:ext cx="1117614" cy="307777"/>
          </a:xfrm>
          <a:prstGeom prst="rect">
            <a:avLst/>
          </a:prstGeom>
          <a:noFill/>
        </p:spPr>
        <p:txBody>
          <a:bodyPr wrap="none" rtlCol="0">
            <a:spAutoFit/>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solidFill>
                    <a:srgbClr val="FFFFFF"/>
                  </a:solidFill>
                </a:ln>
                <a:effectLst/>
                <a:uLnTx/>
                <a:uFillTx/>
                <a:latin typeface="IBM Plex Sans Regular"/>
                <a:ea typeface="+mn-ea"/>
                <a:cs typeface="+mn-cs"/>
                <a:hlinkClick r:id="rId7">
                  <a:extLst>
                    <a:ext uri="{A12FA001-AC4F-418D-AE19-62706E023703}">
                      <ahyp:hlinkClr xmlns:ahyp="http://schemas.microsoft.com/office/drawing/2018/hyperlinkcolor" val="tx"/>
                    </a:ext>
                  </a:extLst>
                </a:hlinkClick>
              </a:rPr>
              <a:t>Client Story</a:t>
            </a:r>
            <a:endParaRPr kumimoji="0" lang="en-US" sz="1400" b="0" i="0" u="none" strike="noStrike" kern="1200" cap="none" spc="0" normalizeH="0" baseline="0" noProof="0" dirty="0">
              <a:ln>
                <a:solidFill>
                  <a:srgbClr val="FFFFFF"/>
                </a:solidFill>
              </a:ln>
              <a:effectLst/>
              <a:uLnTx/>
              <a:uFillTx/>
              <a:latin typeface="IBM Plex Sans Regular"/>
              <a:ea typeface="+mn-ea"/>
              <a:cs typeface="+mn-cs"/>
            </a:endParaRPr>
          </a:p>
        </p:txBody>
      </p:sp>
      <p:sp>
        <p:nvSpPr>
          <p:cNvPr id="13" name="TextBox 12">
            <a:extLst>
              <a:ext uri="{FF2B5EF4-FFF2-40B4-BE49-F238E27FC236}">
                <a16:creationId xmlns:a16="http://schemas.microsoft.com/office/drawing/2014/main" id="{C4F1D195-7843-42CA-9059-2C7B6792197C}"/>
              </a:ext>
            </a:extLst>
          </p:cNvPr>
          <p:cNvSpPr txBox="1"/>
          <p:nvPr/>
        </p:nvSpPr>
        <p:spPr>
          <a:xfrm>
            <a:off x="85897" y="6248207"/>
            <a:ext cx="2034531" cy="400110"/>
          </a:xfrm>
          <a:prstGeom prst="rect">
            <a:avLst/>
          </a:prstGeom>
          <a:noFill/>
        </p:spPr>
        <p:txBody>
          <a:bodyPr wrap="none" rtlCol="0">
            <a:spAutoFit/>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Industry: Government</a:t>
            </a:r>
          </a:p>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IBM Plex Sans" charset="0"/>
                <a:ea typeface="IBM Plex Sans" charset="0"/>
                <a:cs typeface="IBM Plex Sans" charset="0"/>
              </a:rPr>
              <a:t>Geography: Middle East &amp; Africa</a:t>
            </a:r>
          </a:p>
        </p:txBody>
      </p:sp>
      <p:pic>
        <p:nvPicPr>
          <p:cNvPr id="30" name="Picture 29" descr="A tall building  Description automatically generated">
            <a:extLst>
              <a:ext uri="{FF2B5EF4-FFF2-40B4-BE49-F238E27FC236}">
                <a16:creationId xmlns:a16="http://schemas.microsoft.com/office/drawing/2014/main" id="{7F821C97-7846-4AB8-91B3-7EBF2CFEAAE5}"/>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3027986" y="318641"/>
            <a:ext cx="9163047" cy="1720156"/>
          </a:xfrm>
          <a:prstGeom prst="rect">
            <a:avLst/>
          </a:prstGeom>
        </p:spPr>
      </p:pic>
      <p:pic>
        <p:nvPicPr>
          <p:cNvPr id="27" name="Picture 26" descr="A tall building  Description automatically generated">
            <a:extLst>
              <a:ext uri="{FF2B5EF4-FFF2-40B4-BE49-F238E27FC236}">
                <a16:creationId xmlns:a16="http://schemas.microsoft.com/office/drawing/2014/main" id="{6740F0BD-39EC-4ABB-9FDF-EE3C09D2C58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3048000" y="5858865"/>
            <a:ext cx="9144000" cy="1006970"/>
          </a:xfrm>
          <a:prstGeom prst="rect">
            <a:avLst/>
          </a:prstGeom>
        </p:spPr>
      </p:pic>
      <p:pic>
        <p:nvPicPr>
          <p:cNvPr id="5" name="Picture 4">
            <a:extLst>
              <a:ext uri="{FF2B5EF4-FFF2-40B4-BE49-F238E27FC236}">
                <a16:creationId xmlns:a16="http://schemas.microsoft.com/office/drawing/2014/main" id="{BB72A553-F235-49E0-8865-226BE5935B31}"/>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1175629" y="177759"/>
            <a:ext cx="835224" cy="762066"/>
          </a:xfrm>
          <a:prstGeom prst="rect">
            <a:avLst/>
          </a:prstGeom>
        </p:spPr>
      </p:pic>
      <p:pic>
        <p:nvPicPr>
          <p:cNvPr id="11" name="Picture 10">
            <a:extLst>
              <a:ext uri="{FF2B5EF4-FFF2-40B4-BE49-F238E27FC236}">
                <a16:creationId xmlns:a16="http://schemas.microsoft.com/office/drawing/2014/main" id="{7DC950C2-52FC-4124-A6F8-2B73328D7296}"/>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182179" y="6340935"/>
            <a:ext cx="798645" cy="323116"/>
          </a:xfrm>
          <a:prstGeom prst="rect">
            <a:avLst/>
          </a:prstGeom>
        </p:spPr>
      </p:pic>
    </p:spTree>
    <p:extLst>
      <p:ext uri="{BB962C8B-B14F-4D97-AF65-F5344CB8AC3E}">
        <p14:creationId xmlns:p14="http://schemas.microsoft.com/office/powerpoint/2010/main" val="1950706685"/>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object 2"/>
          <p:cNvPicPr/>
          <p:nvPr/>
        </p:nvPicPr>
        <p:blipFill>
          <a:blip r:embed="rId4" cstate="print"/>
          <a:stretch>
            <a:fillRect/>
          </a:stretch>
        </p:blipFill>
        <p:spPr>
          <a:xfrm>
            <a:off x="1748118" y="974912"/>
            <a:ext cx="8694868" cy="4896971"/>
          </a:xfrm>
          <a:prstGeom prst="rect">
            <a:avLst/>
          </a:prstGeom>
        </p:spPr>
      </p:pic>
      <p:sp>
        <p:nvSpPr>
          <p:cNvPr id="3" name="object 3"/>
          <p:cNvSpPr txBox="1">
            <a:spLocks noGrp="1"/>
          </p:cNvSpPr>
          <p:nvPr>
            <p:ph type="title"/>
          </p:nvPr>
        </p:nvSpPr>
        <p:spPr>
          <a:xfrm>
            <a:off x="1936914" y="1093776"/>
            <a:ext cx="3792071" cy="709847"/>
          </a:xfrm>
          <a:prstGeom prst="rect">
            <a:avLst/>
          </a:prstGeom>
        </p:spPr>
        <p:txBody>
          <a:bodyPr vert="horz" wrap="square" lIns="0" tIns="42582" rIns="0" bIns="0" rtlCol="0" anchor="ctr">
            <a:spAutoFit/>
          </a:bodyPr>
          <a:lstStyle/>
          <a:p>
            <a:pPr marL="11206" marR="4483">
              <a:lnSpc>
                <a:spcPts val="2559"/>
              </a:lnSpc>
              <a:spcBef>
                <a:spcPts val="335"/>
              </a:spcBef>
            </a:pPr>
            <a:r>
              <a:rPr sz="2294" spc="13" dirty="0">
                <a:latin typeface="Tahoma"/>
                <a:cs typeface="Tahoma"/>
              </a:rPr>
              <a:t>I</a:t>
            </a:r>
            <a:r>
              <a:rPr sz="2294" spc="18" dirty="0">
                <a:latin typeface="Tahoma"/>
                <a:cs typeface="Tahoma"/>
              </a:rPr>
              <a:t>n</a:t>
            </a:r>
            <a:r>
              <a:rPr sz="2294" spc="-9" dirty="0">
                <a:latin typeface="Tahoma"/>
                <a:cs typeface="Tahoma"/>
              </a:rPr>
              <a:t>t</a:t>
            </a:r>
            <a:r>
              <a:rPr sz="2294" spc="22" dirty="0">
                <a:latin typeface="Tahoma"/>
                <a:cs typeface="Tahoma"/>
              </a:rPr>
              <a:t>e</a:t>
            </a:r>
            <a:r>
              <a:rPr sz="2294" spc="79" dirty="0">
                <a:latin typeface="Tahoma"/>
                <a:cs typeface="Tahoma"/>
              </a:rPr>
              <a:t>l</a:t>
            </a:r>
            <a:r>
              <a:rPr sz="2294" spc="31" dirty="0">
                <a:latin typeface="Tahoma"/>
                <a:cs typeface="Tahoma"/>
              </a:rPr>
              <a:t>i</a:t>
            </a:r>
            <a:r>
              <a:rPr sz="2294" spc="-62" dirty="0">
                <a:latin typeface="Tahoma"/>
                <a:cs typeface="Tahoma"/>
              </a:rPr>
              <a:t>g</a:t>
            </a:r>
            <a:r>
              <a:rPr sz="2294" spc="22" dirty="0">
                <a:latin typeface="Tahoma"/>
                <a:cs typeface="Tahoma"/>
              </a:rPr>
              <a:t>e</a:t>
            </a:r>
            <a:r>
              <a:rPr sz="2294" dirty="0">
                <a:latin typeface="Tahoma"/>
                <a:cs typeface="Tahoma"/>
              </a:rPr>
              <a:t>n</a:t>
            </a:r>
            <a:r>
              <a:rPr sz="2294" spc="66" dirty="0">
                <a:latin typeface="Tahoma"/>
                <a:cs typeface="Tahoma"/>
              </a:rPr>
              <a:t>c</a:t>
            </a:r>
            <a:r>
              <a:rPr sz="2294" spc="31" dirty="0">
                <a:latin typeface="Tahoma"/>
                <a:cs typeface="Tahoma"/>
              </a:rPr>
              <a:t>i</a:t>
            </a:r>
            <a:r>
              <a:rPr sz="2294" spc="4" dirty="0">
                <a:latin typeface="Tahoma"/>
                <a:cs typeface="Tahoma"/>
              </a:rPr>
              <a:t>a</a:t>
            </a:r>
            <a:r>
              <a:rPr sz="2294" spc="340" dirty="0">
                <a:latin typeface="Tahoma"/>
                <a:cs typeface="Tahoma"/>
              </a:rPr>
              <a:t> </a:t>
            </a:r>
            <a:r>
              <a:rPr sz="2294" spc="-13" dirty="0">
                <a:latin typeface="Tahoma"/>
                <a:cs typeface="Tahoma"/>
              </a:rPr>
              <a:t>a</a:t>
            </a:r>
            <a:r>
              <a:rPr sz="2294" spc="-4" dirty="0">
                <a:latin typeface="Tahoma"/>
                <a:cs typeface="Tahoma"/>
              </a:rPr>
              <a:t>r</a:t>
            </a:r>
            <a:r>
              <a:rPr sz="2294" spc="9" dirty="0">
                <a:latin typeface="Tahoma"/>
                <a:cs typeface="Tahoma"/>
              </a:rPr>
              <a:t>t</a:t>
            </a:r>
            <a:r>
              <a:rPr sz="2294" spc="13" dirty="0">
                <a:latin typeface="Tahoma"/>
                <a:cs typeface="Tahoma"/>
              </a:rPr>
              <a:t>i</a:t>
            </a:r>
            <a:r>
              <a:rPr sz="2294" spc="-4" dirty="0">
                <a:latin typeface="Tahoma"/>
                <a:cs typeface="Tahoma"/>
              </a:rPr>
              <a:t>f</a:t>
            </a:r>
            <a:r>
              <a:rPr sz="2294" spc="4" dirty="0">
                <a:latin typeface="Tahoma"/>
                <a:cs typeface="Tahoma"/>
              </a:rPr>
              <a:t>i</a:t>
            </a:r>
            <a:r>
              <a:rPr sz="2294" spc="66" dirty="0">
                <a:latin typeface="Tahoma"/>
                <a:cs typeface="Tahoma"/>
              </a:rPr>
              <a:t>c</a:t>
            </a:r>
            <a:r>
              <a:rPr sz="2294" spc="35" dirty="0">
                <a:latin typeface="Tahoma"/>
                <a:cs typeface="Tahoma"/>
              </a:rPr>
              <a:t>i</a:t>
            </a:r>
            <a:r>
              <a:rPr sz="2294" spc="49" dirty="0">
                <a:latin typeface="Tahoma"/>
                <a:cs typeface="Tahoma"/>
              </a:rPr>
              <a:t>a</a:t>
            </a:r>
            <a:r>
              <a:rPr sz="2294" spc="22" dirty="0">
                <a:latin typeface="Tahoma"/>
                <a:cs typeface="Tahoma"/>
              </a:rPr>
              <a:t>l</a:t>
            </a:r>
            <a:r>
              <a:rPr sz="2294" spc="-185" dirty="0">
                <a:latin typeface="Tahoma"/>
                <a:cs typeface="Tahoma"/>
              </a:rPr>
              <a:t> </a:t>
            </a:r>
            <a:r>
              <a:rPr sz="2294" spc="4" dirty="0">
                <a:latin typeface="Tahoma"/>
                <a:cs typeface="Tahoma"/>
              </a:rPr>
              <a:t>pa</a:t>
            </a:r>
            <a:r>
              <a:rPr sz="2294" spc="9" dirty="0">
                <a:latin typeface="Tahoma"/>
                <a:cs typeface="Tahoma"/>
              </a:rPr>
              <a:t>r</a:t>
            </a:r>
            <a:r>
              <a:rPr sz="2294" spc="4" dirty="0">
                <a:latin typeface="Tahoma"/>
                <a:cs typeface="Tahoma"/>
              </a:rPr>
              <a:t>a</a:t>
            </a:r>
            <a:r>
              <a:rPr sz="2294" spc="-194" dirty="0">
                <a:latin typeface="Tahoma"/>
                <a:cs typeface="Tahoma"/>
              </a:rPr>
              <a:t> </a:t>
            </a:r>
            <a:r>
              <a:rPr sz="2294" spc="79" dirty="0">
                <a:latin typeface="Tahoma"/>
                <a:cs typeface="Tahoma"/>
              </a:rPr>
              <a:t>l</a:t>
            </a:r>
            <a:r>
              <a:rPr sz="2294" spc="9" dirty="0">
                <a:latin typeface="Tahoma"/>
                <a:cs typeface="Tahoma"/>
              </a:rPr>
              <a:t>o</a:t>
            </a:r>
            <a:r>
              <a:rPr sz="2294" spc="53" dirty="0">
                <a:latin typeface="Tahoma"/>
                <a:cs typeface="Tahoma"/>
              </a:rPr>
              <a:t>s  </a:t>
            </a:r>
            <a:r>
              <a:rPr sz="2294" spc="18" dirty="0">
                <a:latin typeface="Tahoma"/>
                <a:cs typeface="Tahoma"/>
              </a:rPr>
              <a:t>negocios</a:t>
            </a:r>
            <a:endParaRPr sz="2294">
              <a:latin typeface="Tahoma"/>
              <a:cs typeface="Tahoma"/>
            </a:endParaRPr>
          </a:p>
        </p:txBody>
      </p:sp>
      <p:pic>
        <p:nvPicPr>
          <p:cNvPr id="4" name="object 4"/>
          <p:cNvPicPr/>
          <p:nvPr/>
        </p:nvPicPr>
        <p:blipFill>
          <a:blip r:embed="rId5" cstate="print"/>
          <a:stretch>
            <a:fillRect/>
          </a:stretch>
        </p:blipFill>
        <p:spPr>
          <a:xfrm>
            <a:off x="4139452" y="2158891"/>
            <a:ext cx="6087035" cy="3096336"/>
          </a:xfrm>
          <a:prstGeom prst="rect">
            <a:avLst/>
          </a:prstGeom>
        </p:spPr>
      </p:pic>
      <p:sp>
        <p:nvSpPr>
          <p:cNvPr id="5" name="object 5"/>
          <p:cNvSpPr txBox="1"/>
          <p:nvPr/>
        </p:nvSpPr>
        <p:spPr>
          <a:xfrm>
            <a:off x="10183555" y="5589418"/>
            <a:ext cx="62753"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1</a:t>
            </a:r>
            <a:endParaRPr sz="529">
              <a:latin typeface="Verdana"/>
              <a:cs typeface="Verdana"/>
            </a:endParaRPr>
          </a:p>
        </p:txBody>
      </p:sp>
      <p:sp>
        <p:nvSpPr>
          <p:cNvPr id="6" name="object 6"/>
          <p:cNvSpPr txBox="1"/>
          <p:nvPr/>
        </p:nvSpPr>
        <p:spPr>
          <a:xfrm>
            <a:off x="2023872" y="4726669"/>
            <a:ext cx="2960594" cy="812665"/>
          </a:xfrm>
          <a:prstGeom prst="rect">
            <a:avLst/>
          </a:prstGeom>
        </p:spPr>
        <p:txBody>
          <a:bodyPr vert="horz" wrap="square" lIns="0" tIns="21851" rIns="0" bIns="0" rtlCol="0">
            <a:spAutoFit/>
          </a:bodyPr>
          <a:lstStyle/>
          <a:p>
            <a:pPr marL="11206">
              <a:spcBef>
                <a:spcPts val="172"/>
              </a:spcBef>
            </a:pPr>
            <a:r>
              <a:rPr sz="971" dirty="0">
                <a:latin typeface="Tahoma"/>
                <a:cs typeface="Tahoma"/>
              </a:rPr>
              <a:t>S</a:t>
            </a:r>
            <a:r>
              <a:rPr lang="es-ES" sz="971" spc="4" dirty="0" err="1">
                <a:latin typeface="Tahoma"/>
                <a:cs typeface="Tahoma"/>
              </a:rPr>
              <a:t>andra</a:t>
            </a:r>
            <a:r>
              <a:rPr lang="es-ES" sz="971" spc="4" dirty="0">
                <a:latin typeface="Tahoma"/>
                <a:cs typeface="Tahoma"/>
              </a:rPr>
              <a:t> Chaves Hernández</a:t>
            </a:r>
            <a:endParaRPr sz="971" dirty="0">
              <a:latin typeface="Tahoma"/>
              <a:cs typeface="Tahoma"/>
            </a:endParaRPr>
          </a:p>
          <a:p>
            <a:pPr marL="11206" marR="1400250">
              <a:lnSpc>
                <a:spcPts val="1147"/>
              </a:lnSpc>
              <a:spcBef>
                <a:spcPts val="137"/>
              </a:spcBef>
            </a:pPr>
            <a:r>
              <a:rPr lang="es-ES" sz="971" dirty="0" err="1">
                <a:latin typeface="Tahoma"/>
                <a:cs typeface="Tahoma"/>
              </a:rPr>
              <a:t>Lider</a:t>
            </a:r>
            <a:r>
              <a:rPr lang="es-ES" sz="971" dirty="0">
                <a:latin typeface="Tahoma"/>
                <a:cs typeface="Tahoma"/>
              </a:rPr>
              <a:t> </a:t>
            </a:r>
            <a:r>
              <a:rPr lang="es-ES" sz="971" dirty="0" err="1">
                <a:latin typeface="Tahoma"/>
                <a:cs typeface="Tahoma"/>
              </a:rPr>
              <a:t>Squad</a:t>
            </a:r>
            <a:r>
              <a:rPr lang="es-ES" sz="971" dirty="0">
                <a:latin typeface="Tahoma"/>
                <a:cs typeface="Tahoma"/>
              </a:rPr>
              <a:t> Multindustria IBM Colombia</a:t>
            </a:r>
          </a:p>
          <a:p>
            <a:pPr marL="11206" marR="1400250">
              <a:lnSpc>
                <a:spcPts val="1147"/>
              </a:lnSpc>
              <a:spcBef>
                <a:spcPts val="137"/>
              </a:spcBef>
            </a:pPr>
            <a:r>
              <a:rPr lang="es-ES" sz="971" spc="4" dirty="0">
                <a:latin typeface="Tahoma"/>
                <a:cs typeface="Tahoma"/>
                <a:hlinkClick r:id="rId6"/>
              </a:rPr>
              <a:t>sandrach</a:t>
            </a:r>
            <a:r>
              <a:rPr sz="971" spc="4" dirty="0">
                <a:latin typeface="Tahoma"/>
                <a:cs typeface="Tahoma"/>
                <a:hlinkClick r:id="rId6"/>
              </a:rPr>
              <a:t>@co.ibm.com</a:t>
            </a:r>
            <a:endParaRPr sz="971" dirty="0">
              <a:latin typeface="Tahoma"/>
              <a:cs typeface="Tahoma"/>
            </a:endParaRPr>
          </a:p>
          <a:p>
            <a:pPr marR="4483" algn="r">
              <a:lnSpc>
                <a:spcPts val="1490"/>
              </a:lnSpc>
            </a:pPr>
            <a:r>
              <a:rPr sz="1324" spc="-57" dirty="0">
                <a:latin typeface="Verdana"/>
                <a:cs typeface="Verdana"/>
              </a:rPr>
              <a:t>watson</a:t>
            </a:r>
            <a:r>
              <a:rPr sz="1324" spc="-57" dirty="0">
                <a:solidFill>
                  <a:srgbClr val="0F62FE"/>
                </a:solidFill>
                <a:latin typeface="Verdana"/>
                <a:cs typeface="Verdana"/>
              </a:rPr>
              <a:t>x.</a:t>
            </a:r>
            <a:r>
              <a:rPr sz="1324" spc="-57" dirty="0">
                <a:latin typeface="Verdana"/>
                <a:cs typeface="Verdana"/>
              </a:rPr>
              <a:t>ai</a:t>
            </a:r>
            <a:endParaRPr sz="1324" dirty="0">
              <a:latin typeface="Verdana"/>
              <a:cs typeface="Verdana"/>
            </a:endParaRPr>
          </a:p>
        </p:txBody>
      </p:sp>
      <p:sp>
        <p:nvSpPr>
          <p:cNvPr id="7" name="object 7"/>
          <p:cNvSpPr/>
          <p:nvPr/>
        </p:nvSpPr>
        <p:spPr>
          <a:xfrm>
            <a:off x="9722433" y="5485672"/>
            <a:ext cx="584387" cy="217954"/>
          </a:xfrm>
          <a:custGeom>
            <a:avLst/>
            <a:gdLst/>
            <a:ahLst/>
            <a:cxnLst/>
            <a:rect l="l" t="t" r="r" b="b"/>
            <a:pathLst>
              <a:path w="662304" h="247014">
                <a:moveTo>
                  <a:pt x="656231" y="219690"/>
                </a:moveTo>
                <a:lnTo>
                  <a:pt x="641694" y="219690"/>
                </a:lnTo>
                <a:lnTo>
                  <a:pt x="635866" y="225510"/>
                </a:lnTo>
                <a:lnTo>
                  <a:pt x="635866" y="240809"/>
                </a:lnTo>
                <a:lnTo>
                  <a:pt x="641694" y="246628"/>
                </a:lnTo>
                <a:lnTo>
                  <a:pt x="656231" y="246628"/>
                </a:lnTo>
                <a:lnTo>
                  <a:pt x="659047" y="243818"/>
                </a:lnTo>
                <a:lnTo>
                  <a:pt x="643265" y="243818"/>
                </a:lnTo>
                <a:lnTo>
                  <a:pt x="638942" y="239501"/>
                </a:lnTo>
                <a:lnTo>
                  <a:pt x="638942" y="226818"/>
                </a:lnTo>
                <a:lnTo>
                  <a:pt x="643265" y="222501"/>
                </a:lnTo>
                <a:lnTo>
                  <a:pt x="659047" y="222501"/>
                </a:lnTo>
                <a:lnTo>
                  <a:pt x="656231" y="219690"/>
                </a:lnTo>
                <a:close/>
              </a:path>
              <a:path w="662304" h="247014">
                <a:moveTo>
                  <a:pt x="659047" y="222501"/>
                </a:moveTo>
                <a:lnTo>
                  <a:pt x="654660" y="222501"/>
                </a:lnTo>
                <a:lnTo>
                  <a:pt x="658983" y="226818"/>
                </a:lnTo>
                <a:lnTo>
                  <a:pt x="658983" y="239501"/>
                </a:lnTo>
                <a:lnTo>
                  <a:pt x="654660" y="243818"/>
                </a:lnTo>
                <a:lnTo>
                  <a:pt x="659047" y="243818"/>
                </a:lnTo>
                <a:lnTo>
                  <a:pt x="662061" y="240809"/>
                </a:lnTo>
                <a:lnTo>
                  <a:pt x="662061" y="225510"/>
                </a:lnTo>
                <a:lnTo>
                  <a:pt x="659047" y="222501"/>
                </a:lnTo>
                <a:close/>
              </a:path>
              <a:path w="662304" h="247014">
                <a:moveTo>
                  <a:pt x="652959" y="226425"/>
                </a:moveTo>
                <a:lnTo>
                  <a:pt x="643658" y="226425"/>
                </a:lnTo>
                <a:lnTo>
                  <a:pt x="643658" y="240090"/>
                </a:lnTo>
                <a:lnTo>
                  <a:pt x="646997" y="240090"/>
                </a:lnTo>
                <a:lnTo>
                  <a:pt x="646997" y="235383"/>
                </a:lnTo>
                <a:lnTo>
                  <a:pt x="652348" y="235383"/>
                </a:lnTo>
                <a:lnTo>
                  <a:pt x="652040" y="234859"/>
                </a:lnTo>
                <a:lnTo>
                  <a:pt x="653547" y="234271"/>
                </a:lnTo>
                <a:lnTo>
                  <a:pt x="654528" y="232897"/>
                </a:lnTo>
                <a:lnTo>
                  <a:pt x="646997" y="232897"/>
                </a:lnTo>
                <a:lnTo>
                  <a:pt x="646997" y="229040"/>
                </a:lnTo>
                <a:lnTo>
                  <a:pt x="654528" y="229040"/>
                </a:lnTo>
                <a:lnTo>
                  <a:pt x="654528" y="228255"/>
                </a:lnTo>
                <a:lnTo>
                  <a:pt x="652959" y="226425"/>
                </a:lnTo>
                <a:close/>
              </a:path>
              <a:path w="662304" h="247014">
                <a:moveTo>
                  <a:pt x="652348" y="235383"/>
                </a:moveTo>
                <a:lnTo>
                  <a:pt x="648897" y="235383"/>
                </a:lnTo>
                <a:lnTo>
                  <a:pt x="651451" y="240090"/>
                </a:lnTo>
                <a:lnTo>
                  <a:pt x="655118" y="240090"/>
                </a:lnTo>
                <a:lnTo>
                  <a:pt x="652348" y="235383"/>
                </a:lnTo>
                <a:close/>
              </a:path>
              <a:path w="662304" h="247014">
                <a:moveTo>
                  <a:pt x="654528" y="229040"/>
                </a:moveTo>
                <a:lnTo>
                  <a:pt x="650534" y="229040"/>
                </a:lnTo>
                <a:lnTo>
                  <a:pt x="651123" y="229497"/>
                </a:lnTo>
                <a:lnTo>
                  <a:pt x="651123" y="232440"/>
                </a:lnTo>
                <a:lnTo>
                  <a:pt x="650534" y="232897"/>
                </a:lnTo>
                <a:lnTo>
                  <a:pt x="654528" y="232897"/>
                </a:lnTo>
                <a:lnTo>
                  <a:pt x="654528" y="229040"/>
                </a:lnTo>
                <a:close/>
              </a:path>
              <a:path w="662304" h="247014">
                <a:moveTo>
                  <a:pt x="441214" y="0"/>
                </a:moveTo>
                <a:lnTo>
                  <a:pt x="342993" y="0"/>
                </a:lnTo>
                <a:lnTo>
                  <a:pt x="342993" y="17120"/>
                </a:lnTo>
                <a:lnTo>
                  <a:pt x="447178" y="17120"/>
                </a:lnTo>
                <a:lnTo>
                  <a:pt x="441214" y="0"/>
                </a:lnTo>
                <a:close/>
              </a:path>
              <a:path w="662304" h="247014">
                <a:moveTo>
                  <a:pt x="452600" y="32685"/>
                </a:moveTo>
                <a:lnTo>
                  <a:pt x="342993" y="32685"/>
                </a:lnTo>
                <a:lnTo>
                  <a:pt x="342993" y="49808"/>
                </a:lnTo>
                <a:lnTo>
                  <a:pt x="458563" y="49808"/>
                </a:lnTo>
                <a:lnTo>
                  <a:pt x="452600" y="32685"/>
                </a:lnTo>
                <a:close/>
              </a:path>
              <a:path w="662304" h="247014">
                <a:moveTo>
                  <a:pt x="617387" y="228808"/>
                </a:moveTo>
                <a:lnTo>
                  <a:pt x="531639" y="228808"/>
                </a:lnTo>
                <a:lnTo>
                  <a:pt x="531639" y="245930"/>
                </a:lnTo>
                <a:lnTo>
                  <a:pt x="617387" y="245930"/>
                </a:lnTo>
                <a:lnTo>
                  <a:pt x="617387" y="228808"/>
                </a:lnTo>
                <a:close/>
              </a:path>
              <a:path w="662304" h="247014">
                <a:moveTo>
                  <a:pt x="617387" y="196121"/>
                </a:moveTo>
                <a:lnTo>
                  <a:pt x="531639" y="196121"/>
                </a:lnTo>
                <a:lnTo>
                  <a:pt x="531639" y="213243"/>
                </a:lnTo>
                <a:lnTo>
                  <a:pt x="617387" y="213243"/>
                </a:lnTo>
                <a:lnTo>
                  <a:pt x="617387" y="196121"/>
                </a:lnTo>
                <a:close/>
              </a:path>
              <a:path w="662304" h="247014">
                <a:moveTo>
                  <a:pt x="583088" y="163435"/>
                </a:moveTo>
                <a:lnTo>
                  <a:pt x="531639" y="163435"/>
                </a:lnTo>
                <a:lnTo>
                  <a:pt x="531639" y="180555"/>
                </a:lnTo>
                <a:lnTo>
                  <a:pt x="583088" y="180555"/>
                </a:lnTo>
                <a:lnTo>
                  <a:pt x="583088" y="163435"/>
                </a:lnTo>
                <a:close/>
              </a:path>
              <a:path w="662304" h="247014">
                <a:moveTo>
                  <a:pt x="583088" y="130747"/>
                </a:moveTo>
                <a:lnTo>
                  <a:pt x="531639" y="130747"/>
                </a:lnTo>
                <a:lnTo>
                  <a:pt x="531639" y="147869"/>
                </a:lnTo>
                <a:lnTo>
                  <a:pt x="583088" y="147869"/>
                </a:lnTo>
                <a:lnTo>
                  <a:pt x="583088" y="130747"/>
                </a:lnTo>
                <a:close/>
              </a:path>
              <a:path w="662304" h="247014">
                <a:moveTo>
                  <a:pt x="475371" y="98060"/>
                </a:moveTo>
                <a:lnTo>
                  <a:pt x="377294" y="98060"/>
                </a:lnTo>
                <a:lnTo>
                  <a:pt x="377294" y="115182"/>
                </a:lnTo>
                <a:lnTo>
                  <a:pt x="428741" y="115182"/>
                </a:lnTo>
                <a:lnTo>
                  <a:pt x="428741" y="99447"/>
                </a:lnTo>
                <a:lnTo>
                  <a:pt x="475854" y="99447"/>
                </a:lnTo>
                <a:lnTo>
                  <a:pt x="475371" y="98060"/>
                </a:lnTo>
                <a:close/>
              </a:path>
              <a:path w="662304" h="247014">
                <a:moveTo>
                  <a:pt x="475854" y="99447"/>
                </a:moveTo>
                <a:lnTo>
                  <a:pt x="428741" y="99447"/>
                </a:lnTo>
                <a:lnTo>
                  <a:pt x="434273" y="115182"/>
                </a:lnTo>
                <a:lnTo>
                  <a:pt x="526106" y="115182"/>
                </a:lnTo>
                <a:lnTo>
                  <a:pt x="527260" y="111899"/>
                </a:lnTo>
                <a:lnTo>
                  <a:pt x="480190" y="111899"/>
                </a:lnTo>
                <a:lnTo>
                  <a:pt x="475854" y="99447"/>
                </a:lnTo>
                <a:close/>
              </a:path>
              <a:path w="662304" h="247014">
                <a:moveTo>
                  <a:pt x="583088" y="99448"/>
                </a:moveTo>
                <a:lnTo>
                  <a:pt x="531639" y="99448"/>
                </a:lnTo>
                <a:lnTo>
                  <a:pt x="531639" y="115182"/>
                </a:lnTo>
                <a:lnTo>
                  <a:pt x="583088" y="115182"/>
                </a:lnTo>
                <a:lnTo>
                  <a:pt x="583088" y="99448"/>
                </a:lnTo>
                <a:close/>
              </a:path>
              <a:path w="662304" h="247014">
                <a:moveTo>
                  <a:pt x="583088" y="98060"/>
                </a:moveTo>
                <a:lnTo>
                  <a:pt x="485011" y="98060"/>
                </a:lnTo>
                <a:lnTo>
                  <a:pt x="480190" y="111899"/>
                </a:lnTo>
                <a:lnTo>
                  <a:pt x="527260" y="111899"/>
                </a:lnTo>
                <a:lnTo>
                  <a:pt x="531639" y="99448"/>
                </a:lnTo>
                <a:lnTo>
                  <a:pt x="583088" y="99448"/>
                </a:lnTo>
                <a:lnTo>
                  <a:pt x="583088" y="98060"/>
                </a:lnTo>
                <a:close/>
              </a:path>
              <a:path w="662304" h="247014">
                <a:moveTo>
                  <a:pt x="583088" y="65373"/>
                </a:moveTo>
                <a:lnTo>
                  <a:pt x="496396" y="65373"/>
                </a:lnTo>
                <a:lnTo>
                  <a:pt x="490432" y="82495"/>
                </a:lnTo>
                <a:lnTo>
                  <a:pt x="583088" y="82495"/>
                </a:lnTo>
                <a:lnTo>
                  <a:pt x="583088" y="65373"/>
                </a:lnTo>
                <a:close/>
              </a:path>
              <a:path w="662304" h="247014">
                <a:moveTo>
                  <a:pt x="428741" y="130747"/>
                </a:moveTo>
                <a:lnTo>
                  <a:pt x="377294" y="130747"/>
                </a:lnTo>
                <a:lnTo>
                  <a:pt x="377294" y="147869"/>
                </a:lnTo>
                <a:lnTo>
                  <a:pt x="428741" y="147869"/>
                </a:lnTo>
                <a:lnTo>
                  <a:pt x="428741" y="130747"/>
                </a:lnTo>
                <a:close/>
              </a:path>
              <a:path w="662304" h="247014">
                <a:moveTo>
                  <a:pt x="428741" y="163435"/>
                </a:moveTo>
                <a:lnTo>
                  <a:pt x="377294" y="163435"/>
                </a:lnTo>
                <a:lnTo>
                  <a:pt x="377294" y="180555"/>
                </a:lnTo>
                <a:lnTo>
                  <a:pt x="428741" y="180555"/>
                </a:lnTo>
                <a:lnTo>
                  <a:pt x="428741" y="163435"/>
                </a:lnTo>
                <a:close/>
              </a:path>
              <a:path w="662304" h="247014">
                <a:moveTo>
                  <a:pt x="428741" y="196121"/>
                </a:moveTo>
                <a:lnTo>
                  <a:pt x="342993" y="196121"/>
                </a:lnTo>
                <a:lnTo>
                  <a:pt x="342993" y="213243"/>
                </a:lnTo>
                <a:lnTo>
                  <a:pt x="428741" y="213243"/>
                </a:lnTo>
                <a:lnTo>
                  <a:pt x="428741" y="196121"/>
                </a:lnTo>
                <a:close/>
              </a:path>
              <a:path w="662304" h="247014">
                <a:moveTo>
                  <a:pt x="428741" y="228808"/>
                </a:moveTo>
                <a:lnTo>
                  <a:pt x="342993" y="228808"/>
                </a:lnTo>
                <a:lnTo>
                  <a:pt x="342993" y="245930"/>
                </a:lnTo>
                <a:lnTo>
                  <a:pt x="428741" y="245930"/>
                </a:lnTo>
                <a:lnTo>
                  <a:pt x="428741" y="228808"/>
                </a:lnTo>
                <a:close/>
              </a:path>
              <a:path w="662304" h="247014">
                <a:moveTo>
                  <a:pt x="617387" y="0"/>
                </a:moveTo>
                <a:lnTo>
                  <a:pt x="519168" y="0"/>
                </a:lnTo>
                <a:lnTo>
                  <a:pt x="513204" y="17120"/>
                </a:lnTo>
                <a:lnTo>
                  <a:pt x="617387" y="17120"/>
                </a:lnTo>
                <a:lnTo>
                  <a:pt x="617387" y="0"/>
                </a:lnTo>
                <a:close/>
              </a:path>
              <a:path w="662304" h="247014">
                <a:moveTo>
                  <a:pt x="617387" y="32685"/>
                </a:moveTo>
                <a:lnTo>
                  <a:pt x="507781" y="32685"/>
                </a:lnTo>
                <a:lnTo>
                  <a:pt x="501818" y="49808"/>
                </a:lnTo>
                <a:lnTo>
                  <a:pt x="617387" y="49808"/>
                </a:lnTo>
                <a:lnTo>
                  <a:pt x="617387" y="32685"/>
                </a:lnTo>
                <a:close/>
              </a:path>
              <a:path w="662304" h="247014">
                <a:moveTo>
                  <a:pt x="463984" y="65373"/>
                </a:moveTo>
                <a:lnTo>
                  <a:pt x="377294" y="65373"/>
                </a:lnTo>
                <a:lnTo>
                  <a:pt x="377294" y="82495"/>
                </a:lnTo>
                <a:lnTo>
                  <a:pt x="469948" y="82495"/>
                </a:lnTo>
                <a:lnTo>
                  <a:pt x="463984" y="65373"/>
                </a:lnTo>
                <a:close/>
              </a:path>
              <a:path w="662304" h="247014">
                <a:moveTo>
                  <a:pt x="520633" y="130747"/>
                </a:moveTo>
                <a:lnTo>
                  <a:pt x="439747" y="130747"/>
                </a:lnTo>
                <a:lnTo>
                  <a:pt x="445768" y="147869"/>
                </a:lnTo>
                <a:lnTo>
                  <a:pt x="514614" y="147869"/>
                </a:lnTo>
                <a:lnTo>
                  <a:pt x="520633" y="130747"/>
                </a:lnTo>
                <a:close/>
              </a:path>
              <a:path w="662304" h="247014">
                <a:moveTo>
                  <a:pt x="509139" y="163435"/>
                </a:moveTo>
                <a:lnTo>
                  <a:pt x="451241" y="163435"/>
                </a:lnTo>
                <a:lnTo>
                  <a:pt x="457262" y="180555"/>
                </a:lnTo>
                <a:lnTo>
                  <a:pt x="503118" y="180555"/>
                </a:lnTo>
                <a:lnTo>
                  <a:pt x="509139" y="163435"/>
                </a:lnTo>
                <a:close/>
              </a:path>
              <a:path w="662304" h="247014">
                <a:moveTo>
                  <a:pt x="497646" y="196121"/>
                </a:moveTo>
                <a:lnTo>
                  <a:pt x="462735" y="196121"/>
                </a:lnTo>
                <a:lnTo>
                  <a:pt x="468756" y="213243"/>
                </a:lnTo>
                <a:lnTo>
                  <a:pt x="491625" y="213243"/>
                </a:lnTo>
                <a:lnTo>
                  <a:pt x="497646" y="196121"/>
                </a:lnTo>
                <a:close/>
              </a:path>
              <a:path w="662304" h="247014">
                <a:moveTo>
                  <a:pt x="486150" y="228808"/>
                </a:moveTo>
                <a:lnTo>
                  <a:pt x="474229" y="228808"/>
                </a:lnTo>
                <a:lnTo>
                  <a:pt x="480162" y="245930"/>
                </a:lnTo>
                <a:lnTo>
                  <a:pt x="486150" y="228808"/>
                </a:lnTo>
                <a:close/>
              </a:path>
              <a:path w="662304" h="247014">
                <a:moveTo>
                  <a:pt x="307654" y="228808"/>
                </a:moveTo>
                <a:lnTo>
                  <a:pt x="137199" y="228808"/>
                </a:lnTo>
                <a:lnTo>
                  <a:pt x="137199" y="245760"/>
                </a:lnTo>
                <a:lnTo>
                  <a:pt x="263483" y="245930"/>
                </a:lnTo>
                <a:lnTo>
                  <a:pt x="275982" y="244750"/>
                </a:lnTo>
                <a:lnTo>
                  <a:pt x="287633" y="241356"/>
                </a:lnTo>
                <a:lnTo>
                  <a:pt x="298252" y="235969"/>
                </a:lnTo>
                <a:lnTo>
                  <a:pt x="307654" y="228808"/>
                </a:lnTo>
                <a:close/>
              </a:path>
              <a:path w="662304" h="247014">
                <a:moveTo>
                  <a:pt x="326668" y="163435"/>
                </a:moveTo>
                <a:lnTo>
                  <a:pt x="271278" y="163435"/>
                </a:lnTo>
                <a:lnTo>
                  <a:pt x="271278" y="180555"/>
                </a:lnTo>
                <a:lnTo>
                  <a:pt x="328963" y="180555"/>
                </a:lnTo>
                <a:lnTo>
                  <a:pt x="328963" y="174628"/>
                </a:lnTo>
                <a:lnTo>
                  <a:pt x="328148" y="168894"/>
                </a:lnTo>
                <a:lnTo>
                  <a:pt x="326668" y="163435"/>
                </a:lnTo>
                <a:close/>
              </a:path>
              <a:path w="662304" h="247014">
                <a:moveTo>
                  <a:pt x="222947" y="163435"/>
                </a:moveTo>
                <a:lnTo>
                  <a:pt x="171498" y="163435"/>
                </a:lnTo>
                <a:lnTo>
                  <a:pt x="171498" y="180555"/>
                </a:lnTo>
                <a:lnTo>
                  <a:pt x="222947" y="180555"/>
                </a:lnTo>
                <a:lnTo>
                  <a:pt x="222947" y="163435"/>
                </a:lnTo>
                <a:close/>
              </a:path>
              <a:path w="662304" h="247014">
                <a:moveTo>
                  <a:pt x="328963" y="65373"/>
                </a:moveTo>
                <a:lnTo>
                  <a:pt x="271278" y="65373"/>
                </a:lnTo>
                <a:lnTo>
                  <a:pt x="271278" y="82495"/>
                </a:lnTo>
                <a:lnTo>
                  <a:pt x="326668" y="82495"/>
                </a:lnTo>
                <a:lnTo>
                  <a:pt x="328148" y="77034"/>
                </a:lnTo>
                <a:lnTo>
                  <a:pt x="328963" y="71300"/>
                </a:lnTo>
                <a:lnTo>
                  <a:pt x="328963" y="65373"/>
                </a:lnTo>
                <a:close/>
              </a:path>
              <a:path w="662304" h="247014">
                <a:moveTo>
                  <a:pt x="222947" y="65373"/>
                </a:moveTo>
                <a:lnTo>
                  <a:pt x="171498" y="65373"/>
                </a:lnTo>
                <a:lnTo>
                  <a:pt x="171498" y="82495"/>
                </a:lnTo>
                <a:lnTo>
                  <a:pt x="222947" y="82495"/>
                </a:lnTo>
                <a:lnTo>
                  <a:pt x="222947" y="65373"/>
                </a:lnTo>
                <a:close/>
              </a:path>
              <a:path w="662304" h="247014">
                <a:moveTo>
                  <a:pt x="263483" y="0"/>
                </a:moveTo>
                <a:lnTo>
                  <a:pt x="137199" y="0"/>
                </a:lnTo>
                <a:lnTo>
                  <a:pt x="137199" y="17120"/>
                </a:lnTo>
                <a:lnTo>
                  <a:pt x="307654" y="17120"/>
                </a:lnTo>
                <a:lnTo>
                  <a:pt x="298234" y="9960"/>
                </a:lnTo>
                <a:lnTo>
                  <a:pt x="287585" y="4573"/>
                </a:lnTo>
                <a:lnTo>
                  <a:pt x="275929" y="1179"/>
                </a:lnTo>
                <a:lnTo>
                  <a:pt x="263483" y="0"/>
                </a:lnTo>
                <a:close/>
              </a:path>
              <a:path w="662304" h="247014">
                <a:moveTo>
                  <a:pt x="320180" y="32685"/>
                </a:moveTo>
                <a:lnTo>
                  <a:pt x="137199" y="32685"/>
                </a:lnTo>
                <a:lnTo>
                  <a:pt x="137199" y="49808"/>
                </a:lnTo>
                <a:lnTo>
                  <a:pt x="327079" y="49808"/>
                </a:lnTo>
                <a:lnTo>
                  <a:pt x="325588" y="43721"/>
                </a:lnTo>
                <a:lnTo>
                  <a:pt x="323244" y="37973"/>
                </a:lnTo>
                <a:lnTo>
                  <a:pt x="320180" y="32685"/>
                </a:lnTo>
                <a:close/>
              </a:path>
              <a:path w="662304" h="247014">
                <a:moveTo>
                  <a:pt x="320161" y="98060"/>
                </a:moveTo>
                <a:lnTo>
                  <a:pt x="171498" y="98060"/>
                </a:lnTo>
                <a:lnTo>
                  <a:pt x="171498" y="115182"/>
                </a:lnTo>
                <a:lnTo>
                  <a:pt x="305856" y="115182"/>
                </a:lnTo>
                <a:lnTo>
                  <a:pt x="311551" y="110349"/>
                </a:lnTo>
                <a:lnTo>
                  <a:pt x="316393" y="104557"/>
                </a:lnTo>
                <a:lnTo>
                  <a:pt x="320161" y="98060"/>
                </a:lnTo>
                <a:close/>
              </a:path>
              <a:path w="662304" h="247014">
                <a:moveTo>
                  <a:pt x="305856" y="130747"/>
                </a:moveTo>
                <a:lnTo>
                  <a:pt x="171498" y="130747"/>
                </a:lnTo>
                <a:lnTo>
                  <a:pt x="171498" y="147869"/>
                </a:lnTo>
                <a:lnTo>
                  <a:pt x="320161" y="147869"/>
                </a:lnTo>
                <a:lnTo>
                  <a:pt x="316393" y="141372"/>
                </a:lnTo>
                <a:lnTo>
                  <a:pt x="311551" y="135580"/>
                </a:lnTo>
                <a:lnTo>
                  <a:pt x="305856" y="130747"/>
                </a:lnTo>
                <a:close/>
              </a:path>
              <a:path w="662304" h="247014">
                <a:moveTo>
                  <a:pt x="327079" y="196121"/>
                </a:moveTo>
                <a:lnTo>
                  <a:pt x="137199" y="196121"/>
                </a:lnTo>
                <a:lnTo>
                  <a:pt x="137199" y="213243"/>
                </a:lnTo>
                <a:lnTo>
                  <a:pt x="320180" y="213243"/>
                </a:lnTo>
                <a:lnTo>
                  <a:pt x="323244" y="207957"/>
                </a:lnTo>
                <a:lnTo>
                  <a:pt x="325588" y="202209"/>
                </a:lnTo>
                <a:lnTo>
                  <a:pt x="327079" y="196121"/>
                </a:lnTo>
                <a:close/>
              </a:path>
              <a:path w="662304" h="247014">
                <a:moveTo>
                  <a:pt x="120048" y="0"/>
                </a:moveTo>
                <a:lnTo>
                  <a:pt x="0" y="0"/>
                </a:lnTo>
                <a:lnTo>
                  <a:pt x="0" y="17120"/>
                </a:lnTo>
                <a:lnTo>
                  <a:pt x="120048" y="17120"/>
                </a:lnTo>
                <a:lnTo>
                  <a:pt x="120048" y="0"/>
                </a:lnTo>
                <a:close/>
              </a:path>
              <a:path w="662304" h="247014">
                <a:moveTo>
                  <a:pt x="120048" y="32685"/>
                </a:moveTo>
                <a:lnTo>
                  <a:pt x="0" y="32685"/>
                </a:lnTo>
                <a:lnTo>
                  <a:pt x="0" y="49808"/>
                </a:lnTo>
                <a:lnTo>
                  <a:pt x="120048" y="49808"/>
                </a:lnTo>
                <a:lnTo>
                  <a:pt x="120048" y="32685"/>
                </a:lnTo>
                <a:close/>
              </a:path>
              <a:path w="662304" h="247014">
                <a:moveTo>
                  <a:pt x="85749" y="65373"/>
                </a:moveTo>
                <a:lnTo>
                  <a:pt x="34300" y="65373"/>
                </a:lnTo>
                <a:lnTo>
                  <a:pt x="34300" y="82495"/>
                </a:lnTo>
                <a:lnTo>
                  <a:pt x="85749" y="82495"/>
                </a:lnTo>
                <a:lnTo>
                  <a:pt x="85749" y="65373"/>
                </a:lnTo>
                <a:close/>
              </a:path>
              <a:path w="662304" h="247014">
                <a:moveTo>
                  <a:pt x="85749" y="98060"/>
                </a:moveTo>
                <a:lnTo>
                  <a:pt x="34300" y="98060"/>
                </a:lnTo>
                <a:lnTo>
                  <a:pt x="34300" y="115182"/>
                </a:lnTo>
                <a:lnTo>
                  <a:pt x="85749" y="115182"/>
                </a:lnTo>
                <a:lnTo>
                  <a:pt x="85749" y="98060"/>
                </a:lnTo>
                <a:close/>
              </a:path>
              <a:path w="662304" h="247014">
                <a:moveTo>
                  <a:pt x="85749" y="130747"/>
                </a:moveTo>
                <a:lnTo>
                  <a:pt x="34300" y="130747"/>
                </a:lnTo>
                <a:lnTo>
                  <a:pt x="34300" y="147869"/>
                </a:lnTo>
                <a:lnTo>
                  <a:pt x="85749" y="147869"/>
                </a:lnTo>
                <a:lnTo>
                  <a:pt x="85749" y="130747"/>
                </a:lnTo>
                <a:close/>
              </a:path>
              <a:path w="662304" h="247014">
                <a:moveTo>
                  <a:pt x="85749" y="163435"/>
                </a:moveTo>
                <a:lnTo>
                  <a:pt x="34300" y="163435"/>
                </a:lnTo>
                <a:lnTo>
                  <a:pt x="34300" y="180555"/>
                </a:lnTo>
                <a:lnTo>
                  <a:pt x="85749" y="180555"/>
                </a:lnTo>
                <a:lnTo>
                  <a:pt x="85749" y="163435"/>
                </a:lnTo>
                <a:close/>
              </a:path>
              <a:path w="662304" h="247014">
                <a:moveTo>
                  <a:pt x="120048" y="196121"/>
                </a:moveTo>
                <a:lnTo>
                  <a:pt x="0" y="196121"/>
                </a:lnTo>
                <a:lnTo>
                  <a:pt x="0" y="213243"/>
                </a:lnTo>
                <a:lnTo>
                  <a:pt x="120048" y="213243"/>
                </a:lnTo>
                <a:lnTo>
                  <a:pt x="120048" y="196121"/>
                </a:lnTo>
                <a:close/>
              </a:path>
              <a:path w="662304" h="247014">
                <a:moveTo>
                  <a:pt x="120048" y="228808"/>
                </a:moveTo>
                <a:lnTo>
                  <a:pt x="0" y="228808"/>
                </a:lnTo>
                <a:lnTo>
                  <a:pt x="0" y="245930"/>
                </a:lnTo>
                <a:lnTo>
                  <a:pt x="120048" y="245930"/>
                </a:lnTo>
                <a:lnTo>
                  <a:pt x="120048" y="228808"/>
                </a:lnTo>
                <a:close/>
              </a:path>
            </a:pathLst>
          </a:custGeom>
          <a:solidFill>
            <a:srgbClr val="000000"/>
          </a:solidFill>
        </p:spPr>
        <p:txBody>
          <a:bodyPr wrap="square" lIns="0" tIns="0" rIns="0" bIns="0" rtlCol="0"/>
          <a:lstStyle/>
          <a:p>
            <a:endParaRPr sz="1588"/>
          </a:p>
        </p:txBody>
      </p:sp>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txBox="1"/>
          <p:nvPr/>
        </p:nvSpPr>
        <p:spPr>
          <a:xfrm>
            <a:off x="1942956" y="1154700"/>
            <a:ext cx="1670797" cy="3452649"/>
          </a:xfrm>
          <a:prstGeom prst="rect">
            <a:avLst/>
          </a:prstGeom>
        </p:spPr>
        <p:txBody>
          <a:bodyPr vert="horz" wrap="square" lIns="0" tIns="4482" rIns="0" bIns="0" rtlCol="0">
            <a:spAutoFit/>
          </a:bodyPr>
          <a:lstStyle/>
          <a:p>
            <a:pPr marL="11206" marR="4483">
              <a:lnSpc>
                <a:spcPct val="109300"/>
              </a:lnSpc>
              <a:spcBef>
                <a:spcPts val="35"/>
              </a:spcBef>
            </a:pPr>
            <a:r>
              <a:rPr sz="1588" spc="-13" dirty="0">
                <a:latin typeface="Trebuchet MS"/>
                <a:cs typeface="Trebuchet MS"/>
              </a:rPr>
              <a:t>Lo</a:t>
            </a:r>
            <a:r>
              <a:rPr sz="1588" spc="115" dirty="0">
                <a:latin typeface="Trebuchet MS"/>
                <a:cs typeface="Trebuchet MS"/>
              </a:rPr>
              <a:t>s</a:t>
            </a:r>
            <a:r>
              <a:rPr sz="1588" spc="-119" dirty="0">
                <a:latin typeface="Trebuchet MS"/>
                <a:cs typeface="Trebuchet MS"/>
              </a:rPr>
              <a:t> </a:t>
            </a:r>
            <a:r>
              <a:rPr sz="1588" spc="-40" dirty="0">
                <a:latin typeface="Trebuchet MS"/>
                <a:cs typeface="Trebuchet MS"/>
              </a:rPr>
              <a:t>pri</a:t>
            </a:r>
            <a:r>
              <a:rPr sz="1588" spc="4" dirty="0">
                <a:latin typeface="Trebuchet MS"/>
                <a:cs typeface="Trebuchet MS"/>
              </a:rPr>
              <a:t>n</a:t>
            </a:r>
            <a:r>
              <a:rPr sz="1588" spc="-18" dirty="0">
                <a:latin typeface="Trebuchet MS"/>
                <a:cs typeface="Trebuchet MS"/>
              </a:rPr>
              <a:t>c</a:t>
            </a:r>
            <a:r>
              <a:rPr sz="1588" spc="-79" dirty="0">
                <a:latin typeface="Trebuchet MS"/>
                <a:cs typeface="Trebuchet MS"/>
              </a:rPr>
              <a:t>i</a:t>
            </a:r>
            <a:r>
              <a:rPr sz="1588" spc="-31" dirty="0">
                <a:latin typeface="Trebuchet MS"/>
                <a:cs typeface="Trebuchet MS"/>
              </a:rPr>
              <a:t>pi</a:t>
            </a:r>
            <a:r>
              <a:rPr sz="1588" spc="9" dirty="0">
                <a:latin typeface="Trebuchet MS"/>
                <a:cs typeface="Trebuchet MS"/>
              </a:rPr>
              <a:t>o</a:t>
            </a:r>
            <a:r>
              <a:rPr sz="1588" spc="115" dirty="0">
                <a:latin typeface="Trebuchet MS"/>
                <a:cs typeface="Trebuchet MS"/>
              </a:rPr>
              <a:t>s</a:t>
            </a:r>
            <a:r>
              <a:rPr sz="1588" spc="-124" dirty="0">
                <a:latin typeface="Trebuchet MS"/>
                <a:cs typeface="Trebuchet MS"/>
              </a:rPr>
              <a:t> </a:t>
            </a:r>
            <a:r>
              <a:rPr sz="1588" dirty="0">
                <a:latin typeface="Trebuchet MS"/>
                <a:cs typeface="Trebuchet MS"/>
              </a:rPr>
              <a:t>de  </a:t>
            </a:r>
            <a:r>
              <a:rPr sz="1588" spc="-9" dirty="0">
                <a:solidFill>
                  <a:srgbClr val="6FA1FE"/>
                </a:solidFill>
                <a:latin typeface="Trebuchet MS"/>
                <a:cs typeface="Trebuchet MS"/>
              </a:rPr>
              <a:t>c</a:t>
            </a:r>
            <a:r>
              <a:rPr sz="1588" dirty="0">
                <a:solidFill>
                  <a:srgbClr val="6FA1FE"/>
                </a:solidFill>
                <a:latin typeface="Trebuchet MS"/>
                <a:cs typeface="Trebuchet MS"/>
              </a:rPr>
              <a:t>o</a:t>
            </a:r>
            <a:r>
              <a:rPr sz="1588" spc="-62" dirty="0">
                <a:solidFill>
                  <a:srgbClr val="6FA1FE"/>
                </a:solidFill>
                <a:latin typeface="Trebuchet MS"/>
                <a:cs typeface="Trebuchet MS"/>
              </a:rPr>
              <a:t>n</a:t>
            </a:r>
            <a:r>
              <a:rPr sz="1588" spc="-35" dirty="0">
                <a:solidFill>
                  <a:srgbClr val="6FA1FE"/>
                </a:solidFill>
                <a:latin typeface="Trebuchet MS"/>
                <a:cs typeface="Trebuchet MS"/>
              </a:rPr>
              <a:t>f</a:t>
            </a:r>
            <a:r>
              <a:rPr sz="1588" spc="-79" dirty="0">
                <a:solidFill>
                  <a:srgbClr val="6FA1FE"/>
                </a:solidFill>
                <a:latin typeface="Trebuchet MS"/>
                <a:cs typeface="Trebuchet MS"/>
              </a:rPr>
              <a:t>i</a:t>
            </a:r>
            <a:r>
              <a:rPr sz="1588" spc="-9" dirty="0">
                <a:solidFill>
                  <a:srgbClr val="6FA1FE"/>
                </a:solidFill>
                <a:latin typeface="Trebuchet MS"/>
                <a:cs typeface="Trebuchet MS"/>
              </a:rPr>
              <a:t>a</a:t>
            </a:r>
            <a:r>
              <a:rPr sz="1588" spc="-31" dirty="0">
                <a:solidFill>
                  <a:srgbClr val="6FA1FE"/>
                </a:solidFill>
                <a:latin typeface="Trebuchet MS"/>
                <a:cs typeface="Trebuchet MS"/>
              </a:rPr>
              <a:t>n</a:t>
            </a:r>
            <a:r>
              <a:rPr sz="1588" spc="-18" dirty="0">
                <a:solidFill>
                  <a:srgbClr val="6FA1FE"/>
                </a:solidFill>
                <a:latin typeface="Trebuchet MS"/>
                <a:cs typeface="Trebuchet MS"/>
              </a:rPr>
              <a:t>z</a:t>
            </a:r>
            <a:r>
              <a:rPr sz="1588" dirty="0">
                <a:solidFill>
                  <a:srgbClr val="6FA1FE"/>
                </a:solidFill>
                <a:latin typeface="Trebuchet MS"/>
                <a:cs typeface="Trebuchet MS"/>
              </a:rPr>
              <a:t>a</a:t>
            </a:r>
            <a:r>
              <a:rPr sz="1588" spc="-115" dirty="0">
                <a:solidFill>
                  <a:srgbClr val="6FA1FE"/>
                </a:solidFill>
                <a:latin typeface="Trebuchet MS"/>
                <a:cs typeface="Trebuchet MS"/>
              </a:rPr>
              <a:t> </a:t>
            </a:r>
            <a:r>
              <a:rPr sz="1588" spc="-18" dirty="0">
                <a:solidFill>
                  <a:srgbClr val="6FA1FE"/>
                </a:solidFill>
                <a:latin typeface="Trebuchet MS"/>
                <a:cs typeface="Trebuchet MS"/>
              </a:rPr>
              <a:t>y  </a:t>
            </a:r>
            <a:r>
              <a:rPr sz="1588" spc="-88" dirty="0">
                <a:solidFill>
                  <a:srgbClr val="6FA1FE"/>
                </a:solidFill>
                <a:latin typeface="Trebuchet MS"/>
                <a:cs typeface="Trebuchet MS"/>
              </a:rPr>
              <a:t>t</a:t>
            </a:r>
            <a:r>
              <a:rPr sz="1588" spc="-84" dirty="0">
                <a:solidFill>
                  <a:srgbClr val="6FA1FE"/>
                </a:solidFill>
                <a:latin typeface="Trebuchet MS"/>
                <a:cs typeface="Trebuchet MS"/>
              </a:rPr>
              <a:t>r</a:t>
            </a:r>
            <a:r>
              <a:rPr sz="1588" spc="-4" dirty="0">
                <a:solidFill>
                  <a:srgbClr val="6FA1FE"/>
                </a:solidFill>
                <a:latin typeface="Trebuchet MS"/>
                <a:cs typeface="Trebuchet MS"/>
              </a:rPr>
              <a:t>a</a:t>
            </a:r>
            <a:r>
              <a:rPr sz="1588" spc="4" dirty="0">
                <a:solidFill>
                  <a:srgbClr val="6FA1FE"/>
                </a:solidFill>
                <a:latin typeface="Trebuchet MS"/>
                <a:cs typeface="Trebuchet MS"/>
              </a:rPr>
              <a:t>n</a:t>
            </a:r>
            <a:r>
              <a:rPr sz="1588" spc="44" dirty="0">
                <a:solidFill>
                  <a:srgbClr val="6FA1FE"/>
                </a:solidFill>
                <a:latin typeface="Trebuchet MS"/>
                <a:cs typeface="Trebuchet MS"/>
              </a:rPr>
              <a:t>s</a:t>
            </a:r>
            <a:r>
              <a:rPr sz="1588" spc="71" dirty="0">
                <a:solidFill>
                  <a:srgbClr val="6FA1FE"/>
                </a:solidFill>
                <a:latin typeface="Trebuchet MS"/>
                <a:cs typeface="Trebuchet MS"/>
              </a:rPr>
              <a:t>p</a:t>
            </a:r>
            <a:r>
              <a:rPr sz="1588" spc="-4" dirty="0">
                <a:solidFill>
                  <a:srgbClr val="6FA1FE"/>
                </a:solidFill>
                <a:latin typeface="Trebuchet MS"/>
                <a:cs typeface="Trebuchet MS"/>
              </a:rPr>
              <a:t>a</a:t>
            </a:r>
            <a:r>
              <a:rPr sz="1588" spc="-62" dirty="0">
                <a:solidFill>
                  <a:srgbClr val="6FA1FE"/>
                </a:solidFill>
                <a:latin typeface="Trebuchet MS"/>
                <a:cs typeface="Trebuchet MS"/>
              </a:rPr>
              <a:t>r</a:t>
            </a:r>
            <a:r>
              <a:rPr sz="1588" spc="-13" dirty="0">
                <a:solidFill>
                  <a:srgbClr val="6FA1FE"/>
                </a:solidFill>
                <a:latin typeface="Trebuchet MS"/>
                <a:cs typeface="Trebuchet MS"/>
              </a:rPr>
              <a:t>e</a:t>
            </a:r>
            <a:r>
              <a:rPr sz="1588" spc="4" dirty="0">
                <a:solidFill>
                  <a:srgbClr val="6FA1FE"/>
                </a:solidFill>
                <a:latin typeface="Trebuchet MS"/>
                <a:cs typeface="Trebuchet MS"/>
              </a:rPr>
              <a:t>n</a:t>
            </a:r>
            <a:r>
              <a:rPr sz="1588" spc="-18" dirty="0">
                <a:solidFill>
                  <a:srgbClr val="6FA1FE"/>
                </a:solidFill>
                <a:latin typeface="Trebuchet MS"/>
                <a:cs typeface="Trebuchet MS"/>
              </a:rPr>
              <a:t>c</a:t>
            </a:r>
            <a:r>
              <a:rPr sz="1588" spc="-79" dirty="0">
                <a:solidFill>
                  <a:srgbClr val="6FA1FE"/>
                </a:solidFill>
                <a:latin typeface="Trebuchet MS"/>
                <a:cs typeface="Trebuchet MS"/>
              </a:rPr>
              <a:t>i</a:t>
            </a:r>
            <a:r>
              <a:rPr sz="1588" dirty="0">
                <a:solidFill>
                  <a:srgbClr val="6FA1FE"/>
                </a:solidFill>
                <a:latin typeface="Trebuchet MS"/>
                <a:cs typeface="Trebuchet MS"/>
              </a:rPr>
              <a:t>a</a:t>
            </a:r>
            <a:r>
              <a:rPr sz="1588" spc="-124" dirty="0">
                <a:solidFill>
                  <a:srgbClr val="6FA1FE"/>
                </a:solidFill>
                <a:latin typeface="Trebuchet MS"/>
                <a:cs typeface="Trebuchet MS"/>
              </a:rPr>
              <a:t> </a:t>
            </a:r>
            <a:r>
              <a:rPr sz="1588" dirty="0">
                <a:latin typeface="Trebuchet MS"/>
                <a:cs typeface="Trebuchet MS"/>
              </a:rPr>
              <a:t>de  </a:t>
            </a:r>
            <a:r>
              <a:rPr sz="1588" spc="79" dirty="0">
                <a:latin typeface="Trebuchet MS"/>
                <a:cs typeface="Trebuchet MS"/>
              </a:rPr>
              <a:t>I</a:t>
            </a:r>
            <a:r>
              <a:rPr sz="1588" spc="176" dirty="0">
                <a:latin typeface="Trebuchet MS"/>
                <a:cs typeface="Trebuchet MS"/>
              </a:rPr>
              <a:t>B</a:t>
            </a:r>
            <a:r>
              <a:rPr sz="1588" spc="150" dirty="0">
                <a:latin typeface="Trebuchet MS"/>
                <a:cs typeface="Trebuchet MS"/>
              </a:rPr>
              <a:t>M</a:t>
            </a:r>
            <a:r>
              <a:rPr sz="1588" spc="-128" dirty="0">
                <a:latin typeface="Trebuchet MS"/>
                <a:cs typeface="Trebuchet MS"/>
              </a:rPr>
              <a:t> </a:t>
            </a:r>
            <a:r>
              <a:rPr sz="1588" spc="44" dirty="0">
                <a:latin typeface="Trebuchet MS"/>
                <a:cs typeface="Trebuchet MS"/>
              </a:rPr>
              <a:t>es</a:t>
            </a:r>
            <a:r>
              <a:rPr sz="1588" spc="-115" dirty="0">
                <a:latin typeface="Trebuchet MS"/>
                <a:cs typeface="Trebuchet MS"/>
              </a:rPr>
              <a:t>t</a:t>
            </a:r>
            <a:r>
              <a:rPr sz="1588" spc="4" dirty="0">
                <a:latin typeface="Trebuchet MS"/>
                <a:cs typeface="Trebuchet MS"/>
              </a:rPr>
              <a:t>á</a:t>
            </a:r>
            <a:r>
              <a:rPr sz="1588" spc="13" dirty="0">
                <a:latin typeface="Trebuchet MS"/>
                <a:cs typeface="Trebuchet MS"/>
              </a:rPr>
              <a:t>n</a:t>
            </a:r>
            <a:r>
              <a:rPr sz="1588" spc="-128" dirty="0">
                <a:latin typeface="Trebuchet MS"/>
                <a:cs typeface="Trebuchet MS"/>
              </a:rPr>
              <a:t> </a:t>
            </a:r>
            <a:r>
              <a:rPr sz="1588" spc="-4" dirty="0">
                <a:latin typeface="Trebuchet MS"/>
                <a:cs typeface="Trebuchet MS"/>
              </a:rPr>
              <a:t>en  </a:t>
            </a:r>
            <a:r>
              <a:rPr sz="1588" spc="-35" dirty="0">
                <a:latin typeface="Trebuchet MS"/>
                <a:cs typeface="Trebuchet MS"/>
              </a:rPr>
              <a:t>f</a:t>
            </a:r>
            <a:r>
              <a:rPr sz="1588" spc="-62" dirty="0">
                <a:latin typeface="Trebuchet MS"/>
                <a:cs typeface="Trebuchet MS"/>
              </a:rPr>
              <a:t>u</a:t>
            </a:r>
            <a:r>
              <a:rPr sz="1588" spc="4" dirty="0">
                <a:latin typeface="Trebuchet MS"/>
                <a:cs typeface="Trebuchet MS"/>
              </a:rPr>
              <a:t>n</a:t>
            </a:r>
            <a:r>
              <a:rPr sz="1588" spc="-18" dirty="0">
                <a:latin typeface="Trebuchet MS"/>
                <a:cs typeface="Trebuchet MS"/>
              </a:rPr>
              <a:t>c</a:t>
            </a:r>
            <a:r>
              <a:rPr sz="1588" spc="-79" dirty="0">
                <a:latin typeface="Trebuchet MS"/>
                <a:cs typeface="Trebuchet MS"/>
              </a:rPr>
              <a:t>i</a:t>
            </a:r>
            <a:r>
              <a:rPr sz="1588" spc="9" dirty="0">
                <a:latin typeface="Trebuchet MS"/>
                <a:cs typeface="Trebuchet MS"/>
              </a:rPr>
              <a:t>o</a:t>
            </a:r>
            <a:r>
              <a:rPr sz="1588" spc="4" dirty="0">
                <a:latin typeface="Trebuchet MS"/>
                <a:cs typeface="Trebuchet MS"/>
              </a:rPr>
              <a:t>n</a:t>
            </a:r>
            <a:r>
              <a:rPr sz="1588" spc="-9" dirty="0">
                <a:latin typeface="Trebuchet MS"/>
                <a:cs typeface="Trebuchet MS"/>
              </a:rPr>
              <a:t>a</a:t>
            </a:r>
            <a:r>
              <a:rPr sz="1588" spc="57" dirty="0">
                <a:latin typeface="Trebuchet MS"/>
                <a:cs typeface="Trebuchet MS"/>
              </a:rPr>
              <a:t>m</a:t>
            </a:r>
            <a:r>
              <a:rPr sz="1588" spc="-79" dirty="0">
                <a:latin typeface="Trebuchet MS"/>
                <a:cs typeface="Trebuchet MS"/>
              </a:rPr>
              <a:t>i</a:t>
            </a:r>
            <a:r>
              <a:rPr sz="1588" spc="-13" dirty="0">
                <a:latin typeface="Trebuchet MS"/>
                <a:cs typeface="Trebuchet MS"/>
              </a:rPr>
              <a:t>e</a:t>
            </a:r>
            <a:r>
              <a:rPr sz="1588" spc="4" dirty="0">
                <a:latin typeface="Trebuchet MS"/>
                <a:cs typeface="Trebuchet MS"/>
              </a:rPr>
              <a:t>n</a:t>
            </a:r>
            <a:r>
              <a:rPr sz="1588" spc="-115" dirty="0">
                <a:latin typeface="Trebuchet MS"/>
                <a:cs typeface="Trebuchet MS"/>
              </a:rPr>
              <a:t>t</a:t>
            </a:r>
            <a:r>
              <a:rPr sz="1588" spc="18" dirty="0">
                <a:latin typeface="Trebuchet MS"/>
                <a:cs typeface="Trebuchet MS"/>
              </a:rPr>
              <a:t>o</a:t>
            </a:r>
            <a:r>
              <a:rPr sz="1588" spc="-119" dirty="0">
                <a:latin typeface="Trebuchet MS"/>
                <a:cs typeface="Trebuchet MS"/>
              </a:rPr>
              <a:t> </a:t>
            </a:r>
            <a:r>
              <a:rPr sz="1588" spc="-4" dirty="0">
                <a:latin typeface="Trebuchet MS"/>
                <a:cs typeface="Trebuchet MS"/>
              </a:rPr>
              <a:t>en  </a:t>
            </a:r>
            <a:r>
              <a:rPr sz="1588" spc="-49" dirty="0">
                <a:latin typeface="Trebuchet MS"/>
                <a:cs typeface="Trebuchet MS"/>
              </a:rPr>
              <a:t>t</a:t>
            </a:r>
            <a:r>
              <a:rPr sz="1588" spc="-53" dirty="0">
                <a:latin typeface="Trebuchet MS"/>
                <a:cs typeface="Trebuchet MS"/>
              </a:rPr>
              <a:t>o</a:t>
            </a:r>
            <a:r>
              <a:rPr sz="1588" spc="18" dirty="0">
                <a:latin typeface="Trebuchet MS"/>
                <a:cs typeface="Trebuchet MS"/>
              </a:rPr>
              <a:t>do</a:t>
            </a:r>
            <a:r>
              <a:rPr sz="1588" spc="-119" dirty="0">
                <a:latin typeface="Trebuchet MS"/>
                <a:cs typeface="Trebuchet MS"/>
              </a:rPr>
              <a:t> </a:t>
            </a:r>
            <a:r>
              <a:rPr sz="1588" spc="-44" dirty="0">
                <a:latin typeface="Trebuchet MS"/>
                <a:cs typeface="Trebuchet MS"/>
              </a:rPr>
              <a:t>e</a:t>
            </a:r>
            <a:r>
              <a:rPr sz="1588" spc="-22" dirty="0">
                <a:latin typeface="Trebuchet MS"/>
                <a:cs typeface="Trebuchet MS"/>
              </a:rPr>
              <a:t>l</a:t>
            </a:r>
            <a:r>
              <a:rPr sz="1588" spc="-115" dirty="0">
                <a:latin typeface="Trebuchet MS"/>
                <a:cs typeface="Trebuchet MS"/>
              </a:rPr>
              <a:t> </a:t>
            </a:r>
            <a:r>
              <a:rPr sz="1588" spc="-9" dirty="0">
                <a:latin typeface="Trebuchet MS"/>
                <a:cs typeface="Trebuchet MS"/>
              </a:rPr>
              <a:t>n</a:t>
            </a:r>
            <a:r>
              <a:rPr sz="1588" dirty="0">
                <a:latin typeface="Trebuchet MS"/>
                <a:cs typeface="Trebuchet MS"/>
              </a:rPr>
              <a:t>e</a:t>
            </a:r>
            <a:r>
              <a:rPr sz="1588" spc="31" dirty="0">
                <a:latin typeface="Trebuchet MS"/>
                <a:cs typeface="Trebuchet MS"/>
              </a:rPr>
              <a:t>g</a:t>
            </a:r>
            <a:r>
              <a:rPr sz="1588" spc="9" dirty="0">
                <a:latin typeface="Trebuchet MS"/>
                <a:cs typeface="Trebuchet MS"/>
              </a:rPr>
              <a:t>o</a:t>
            </a:r>
            <a:r>
              <a:rPr sz="1588" spc="-62" dirty="0">
                <a:latin typeface="Trebuchet MS"/>
                <a:cs typeface="Trebuchet MS"/>
              </a:rPr>
              <a:t>c</a:t>
            </a:r>
            <a:r>
              <a:rPr sz="1588" spc="-35" dirty="0">
                <a:latin typeface="Trebuchet MS"/>
                <a:cs typeface="Trebuchet MS"/>
              </a:rPr>
              <a:t>i</a:t>
            </a:r>
            <a:r>
              <a:rPr sz="1588" spc="9" dirty="0">
                <a:latin typeface="Trebuchet MS"/>
                <a:cs typeface="Trebuchet MS"/>
              </a:rPr>
              <a:t>o</a:t>
            </a:r>
            <a:r>
              <a:rPr sz="1588" spc="-172" dirty="0">
                <a:latin typeface="Trebuchet MS"/>
                <a:cs typeface="Trebuchet MS"/>
              </a:rPr>
              <a:t>.</a:t>
            </a:r>
            <a:endParaRPr sz="1588">
              <a:latin typeface="Trebuchet MS"/>
              <a:cs typeface="Trebuchet MS"/>
            </a:endParaRPr>
          </a:p>
          <a:p>
            <a:pPr>
              <a:spcBef>
                <a:spcPts val="18"/>
              </a:spcBef>
            </a:pPr>
            <a:endParaRPr sz="1765">
              <a:latin typeface="Trebuchet MS"/>
              <a:cs typeface="Trebuchet MS"/>
            </a:endParaRPr>
          </a:p>
          <a:p>
            <a:pPr marL="11206" marR="7284">
              <a:lnSpc>
                <a:spcPct val="109300"/>
              </a:lnSpc>
            </a:pPr>
            <a:r>
              <a:rPr sz="1588" spc="79" dirty="0">
                <a:latin typeface="Trebuchet MS"/>
                <a:cs typeface="Trebuchet MS"/>
              </a:rPr>
              <a:t>I</a:t>
            </a:r>
            <a:r>
              <a:rPr sz="1588" spc="176" dirty="0">
                <a:latin typeface="Trebuchet MS"/>
                <a:cs typeface="Trebuchet MS"/>
              </a:rPr>
              <a:t>B</a:t>
            </a:r>
            <a:r>
              <a:rPr sz="1588" spc="150" dirty="0">
                <a:latin typeface="Trebuchet MS"/>
                <a:cs typeface="Trebuchet MS"/>
              </a:rPr>
              <a:t>M</a:t>
            </a:r>
            <a:r>
              <a:rPr sz="1588" spc="-128" dirty="0">
                <a:latin typeface="Trebuchet MS"/>
                <a:cs typeface="Trebuchet MS"/>
              </a:rPr>
              <a:t> </a:t>
            </a:r>
            <a:r>
              <a:rPr sz="1588" spc="44" dirty="0">
                <a:latin typeface="Trebuchet MS"/>
                <a:cs typeface="Trebuchet MS"/>
              </a:rPr>
              <a:t>es</a:t>
            </a:r>
            <a:r>
              <a:rPr sz="1588" spc="-115" dirty="0">
                <a:latin typeface="Trebuchet MS"/>
                <a:cs typeface="Trebuchet MS"/>
              </a:rPr>
              <a:t>t</a:t>
            </a:r>
            <a:r>
              <a:rPr sz="1588" dirty="0">
                <a:latin typeface="Trebuchet MS"/>
                <a:cs typeface="Trebuchet MS"/>
              </a:rPr>
              <a:t>á</a:t>
            </a:r>
            <a:r>
              <a:rPr sz="1588" spc="-119" dirty="0">
                <a:latin typeface="Trebuchet MS"/>
                <a:cs typeface="Trebuchet MS"/>
              </a:rPr>
              <a:t> </a:t>
            </a:r>
            <a:r>
              <a:rPr sz="1588" dirty="0">
                <a:latin typeface="Trebuchet MS"/>
                <a:cs typeface="Trebuchet MS"/>
              </a:rPr>
              <a:t>a</a:t>
            </a:r>
            <a:r>
              <a:rPr sz="1588" spc="-119" dirty="0">
                <a:latin typeface="Trebuchet MS"/>
                <a:cs typeface="Trebuchet MS"/>
              </a:rPr>
              <a:t> </a:t>
            </a:r>
            <a:r>
              <a:rPr sz="1588" spc="-57" dirty="0">
                <a:latin typeface="Trebuchet MS"/>
                <a:cs typeface="Trebuchet MS"/>
              </a:rPr>
              <a:t>l</a:t>
            </a:r>
            <a:r>
              <a:rPr sz="1588" dirty="0">
                <a:latin typeface="Trebuchet MS"/>
                <a:cs typeface="Trebuchet MS"/>
              </a:rPr>
              <a:t>a  </a:t>
            </a:r>
            <a:r>
              <a:rPr sz="1588" spc="-22" dirty="0">
                <a:latin typeface="Trebuchet MS"/>
                <a:cs typeface="Trebuchet MS"/>
              </a:rPr>
              <a:t>va</a:t>
            </a:r>
            <a:r>
              <a:rPr sz="1588" spc="4" dirty="0">
                <a:latin typeface="Trebuchet MS"/>
                <a:cs typeface="Trebuchet MS"/>
              </a:rPr>
              <a:t>n</a:t>
            </a:r>
            <a:r>
              <a:rPr sz="1588" spc="31" dirty="0">
                <a:latin typeface="Trebuchet MS"/>
                <a:cs typeface="Trebuchet MS"/>
              </a:rPr>
              <a:t>g</a:t>
            </a:r>
            <a:r>
              <a:rPr sz="1588" spc="4" dirty="0">
                <a:latin typeface="Trebuchet MS"/>
                <a:cs typeface="Trebuchet MS"/>
              </a:rPr>
              <a:t>u</a:t>
            </a:r>
            <a:r>
              <a:rPr sz="1588" spc="-9" dirty="0">
                <a:latin typeface="Trebuchet MS"/>
                <a:cs typeface="Trebuchet MS"/>
              </a:rPr>
              <a:t>a</a:t>
            </a:r>
            <a:r>
              <a:rPr sz="1588" spc="-62" dirty="0">
                <a:latin typeface="Trebuchet MS"/>
                <a:cs typeface="Trebuchet MS"/>
              </a:rPr>
              <a:t>r</a:t>
            </a:r>
            <a:r>
              <a:rPr sz="1588" spc="18" dirty="0">
                <a:latin typeface="Trebuchet MS"/>
                <a:cs typeface="Trebuchet MS"/>
              </a:rPr>
              <a:t>d</a:t>
            </a:r>
            <a:r>
              <a:rPr sz="1588" spc="-79" dirty="0">
                <a:latin typeface="Trebuchet MS"/>
                <a:cs typeface="Trebuchet MS"/>
              </a:rPr>
              <a:t>i</a:t>
            </a:r>
            <a:r>
              <a:rPr sz="1588" dirty="0">
                <a:latin typeface="Trebuchet MS"/>
                <a:cs typeface="Trebuchet MS"/>
              </a:rPr>
              <a:t>a</a:t>
            </a:r>
            <a:r>
              <a:rPr sz="1588" spc="-115" dirty="0">
                <a:latin typeface="Trebuchet MS"/>
                <a:cs typeface="Trebuchet MS"/>
              </a:rPr>
              <a:t> </a:t>
            </a:r>
            <a:r>
              <a:rPr sz="1588" dirty="0">
                <a:latin typeface="Trebuchet MS"/>
                <a:cs typeface="Trebuchet MS"/>
              </a:rPr>
              <a:t>d</a:t>
            </a:r>
            <a:r>
              <a:rPr sz="1588" spc="9" dirty="0">
                <a:latin typeface="Trebuchet MS"/>
                <a:cs typeface="Trebuchet MS"/>
              </a:rPr>
              <a:t>e</a:t>
            </a:r>
            <a:r>
              <a:rPr sz="1588" spc="-119" dirty="0">
                <a:latin typeface="Trebuchet MS"/>
                <a:cs typeface="Trebuchet MS"/>
              </a:rPr>
              <a:t> </a:t>
            </a:r>
            <a:r>
              <a:rPr sz="1588" spc="-18" dirty="0">
                <a:latin typeface="Trebuchet MS"/>
                <a:cs typeface="Trebuchet MS"/>
              </a:rPr>
              <a:t>l</a:t>
            </a:r>
            <a:r>
              <a:rPr sz="1588" spc="-31" dirty="0">
                <a:latin typeface="Trebuchet MS"/>
                <a:cs typeface="Trebuchet MS"/>
              </a:rPr>
              <a:t>o</a:t>
            </a:r>
            <a:r>
              <a:rPr sz="1588" spc="93" dirty="0">
                <a:latin typeface="Trebuchet MS"/>
                <a:cs typeface="Trebuchet MS"/>
              </a:rPr>
              <a:t>s  </a:t>
            </a:r>
            <a:r>
              <a:rPr sz="1588" spc="44" dirty="0">
                <a:latin typeface="Trebuchet MS"/>
                <a:cs typeface="Trebuchet MS"/>
              </a:rPr>
              <a:t>es</a:t>
            </a:r>
            <a:r>
              <a:rPr sz="1588" spc="-101" dirty="0">
                <a:latin typeface="Trebuchet MS"/>
                <a:cs typeface="Trebuchet MS"/>
              </a:rPr>
              <a:t>f</a:t>
            </a:r>
            <a:r>
              <a:rPr sz="1588" spc="4" dirty="0">
                <a:latin typeface="Trebuchet MS"/>
                <a:cs typeface="Trebuchet MS"/>
              </a:rPr>
              <a:t>u</a:t>
            </a:r>
            <a:r>
              <a:rPr sz="1588" spc="-40" dirty="0">
                <a:latin typeface="Trebuchet MS"/>
                <a:cs typeface="Trebuchet MS"/>
              </a:rPr>
              <a:t>er</a:t>
            </a:r>
            <a:r>
              <a:rPr sz="1588" spc="22" dirty="0">
                <a:latin typeface="Trebuchet MS"/>
                <a:cs typeface="Trebuchet MS"/>
              </a:rPr>
              <a:t>zos</a:t>
            </a:r>
            <a:r>
              <a:rPr sz="1588" spc="-124" dirty="0">
                <a:latin typeface="Trebuchet MS"/>
                <a:cs typeface="Trebuchet MS"/>
              </a:rPr>
              <a:t> </a:t>
            </a:r>
            <a:r>
              <a:rPr sz="1588" spc="-13" dirty="0">
                <a:latin typeface="Trebuchet MS"/>
                <a:cs typeface="Trebuchet MS"/>
              </a:rPr>
              <a:t>g</a:t>
            </a:r>
            <a:r>
              <a:rPr sz="1588" spc="-9" dirty="0">
                <a:latin typeface="Trebuchet MS"/>
                <a:cs typeface="Trebuchet MS"/>
              </a:rPr>
              <a:t>l</a:t>
            </a:r>
            <a:r>
              <a:rPr sz="1588" spc="9" dirty="0">
                <a:latin typeface="Trebuchet MS"/>
                <a:cs typeface="Trebuchet MS"/>
              </a:rPr>
              <a:t>o</a:t>
            </a:r>
            <a:r>
              <a:rPr sz="1588" spc="4" dirty="0">
                <a:latin typeface="Trebuchet MS"/>
                <a:cs typeface="Trebuchet MS"/>
              </a:rPr>
              <a:t>ba</a:t>
            </a:r>
            <a:r>
              <a:rPr sz="1588" spc="-57" dirty="0">
                <a:latin typeface="Trebuchet MS"/>
                <a:cs typeface="Trebuchet MS"/>
              </a:rPr>
              <a:t>l</a:t>
            </a:r>
            <a:r>
              <a:rPr sz="1588" spc="-13" dirty="0">
                <a:latin typeface="Trebuchet MS"/>
                <a:cs typeface="Trebuchet MS"/>
              </a:rPr>
              <a:t>e</a:t>
            </a:r>
            <a:r>
              <a:rPr sz="1588" spc="93" dirty="0">
                <a:latin typeface="Trebuchet MS"/>
                <a:cs typeface="Trebuchet MS"/>
              </a:rPr>
              <a:t>s  </a:t>
            </a:r>
            <a:r>
              <a:rPr sz="1588" spc="4" dirty="0">
                <a:latin typeface="Trebuchet MS"/>
                <a:cs typeface="Trebuchet MS"/>
              </a:rPr>
              <a:t>pa</a:t>
            </a:r>
            <a:r>
              <a:rPr sz="1588" spc="-31" dirty="0">
                <a:latin typeface="Trebuchet MS"/>
                <a:cs typeface="Trebuchet MS"/>
              </a:rPr>
              <a:t>ra</a:t>
            </a:r>
            <a:r>
              <a:rPr sz="1588" spc="-115" dirty="0">
                <a:latin typeface="Trebuchet MS"/>
                <a:cs typeface="Trebuchet MS"/>
              </a:rPr>
              <a:t> </a:t>
            </a:r>
            <a:r>
              <a:rPr sz="1588" spc="31" dirty="0">
                <a:latin typeface="Trebuchet MS"/>
                <a:cs typeface="Trebuchet MS"/>
              </a:rPr>
              <a:t>m</a:t>
            </a:r>
            <a:r>
              <a:rPr sz="1588" spc="22" dirty="0">
                <a:latin typeface="Trebuchet MS"/>
                <a:cs typeface="Trebuchet MS"/>
              </a:rPr>
              <a:t>a</a:t>
            </a:r>
            <a:r>
              <a:rPr sz="1588" spc="4" dirty="0">
                <a:latin typeface="Trebuchet MS"/>
                <a:cs typeface="Trebuchet MS"/>
              </a:rPr>
              <a:t>n</a:t>
            </a:r>
            <a:r>
              <a:rPr sz="1588" spc="-115" dirty="0">
                <a:latin typeface="Trebuchet MS"/>
                <a:cs typeface="Trebuchet MS"/>
              </a:rPr>
              <a:t>t</a:t>
            </a:r>
            <a:r>
              <a:rPr sz="1588" spc="-13" dirty="0">
                <a:latin typeface="Trebuchet MS"/>
                <a:cs typeface="Trebuchet MS"/>
              </a:rPr>
              <a:t>e</a:t>
            </a:r>
            <a:r>
              <a:rPr sz="1588" spc="4" dirty="0">
                <a:latin typeface="Trebuchet MS"/>
                <a:cs typeface="Trebuchet MS"/>
              </a:rPr>
              <a:t>n</a:t>
            </a:r>
            <a:r>
              <a:rPr sz="1588" spc="-13" dirty="0">
                <a:latin typeface="Trebuchet MS"/>
                <a:cs typeface="Trebuchet MS"/>
              </a:rPr>
              <a:t>e</a:t>
            </a:r>
            <a:r>
              <a:rPr sz="1588" spc="-53" dirty="0">
                <a:latin typeface="Trebuchet MS"/>
                <a:cs typeface="Trebuchet MS"/>
              </a:rPr>
              <a:t>r</a:t>
            </a:r>
            <a:r>
              <a:rPr sz="1588" spc="-124" dirty="0">
                <a:latin typeface="Trebuchet MS"/>
                <a:cs typeface="Trebuchet MS"/>
              </a:rPr>
              <a:t> </a:t>
            </a:r>
            <a:r>
              <a:rPr sz="1588" spc="-26" dirty="0">
                <a:latin typeface="Trebuchet MS"/>
                <a:cs typeface="Trebuchet MS"/>
              </a:rPr>
              <a:t>la  </a:t>
            </a:r>
            <a:r>
              <a:rPr sz="1588" spc="57" dirty="0">
                <a:latin typeface="Trebuchet MS"/>
                <a:cs typeface="Trebuchet MS"/>
              </a:rPr>
              <a:t>I</a:t>
            </a:r>
            <a:r>
              <a:rPr sz="1588" spc="154" dirty="0">
                <a:latin typeface="Trebuchet MS"/>
                <a:cs typeface="Trebuchet MS"/>
              </a:rPr>
              <a:t>A</a:t>
            </a:r>
            <a:r>
              <a:rPr sz="1588" spc="-119" dirty="0">
                <a:latin typeface="Trebuchet MS"/>
                <a:cs typeface="Trebuchet MS"/>
              </a:rPr>
              <a:t> </a:t>
            </a:r>
            <a:r>
              <a:rPr sz="1588" dirty="0">
                <a:latin typeface="Trebuchet MS"/>
                <a:cs typeface="Trebuchet MS"/>
              </a:rPr>
              <a:t>e</a:t>
            </a:r>
            <a:r>
              <a:rPr sz="1588" spc="9" dirty="0">
                <a:latin typeface="Trebuchet MS"/>
                <a:cs typeface="Trebuchet MS"/>
              </a:rPr>
              <a:t>n</a:t>
            </a:r>
            <a:r>
              <a:rPr sz="1588" spc="-128" dirty="0">
                <a:latin typeface="Trebuchet MS"/>
                <a:cs typeface="Trebuchet MS"/>
              </a:rPr>
              <a:t> </a:t>
            </a:r>
            <a:r>
              <a:rPr sz="1588" spc="-40" dirty="0">
                <a:solidFill>
                  <a:srgbClr val="6FA1FE"/>
                </a:solidFill>
                <a:latin typeface="Trebuchet MS"/>
                <a:cs typeface="Trebuchet MS"/>
              </a:rPr>
              <a:t>a</a:t>
            </a:r>
            <a:r>
              <a:rPr sz="1588" spc="-22" dirty="0">
                <a:solidFill>
                  <a:srgbClr val="6FA1FE"/>
                </a:solidFill>
                <a:latin typeface="Trebuchet MS"/>
                <a:cs typeface="Trebuchet MS"/>
              </a:rPr>
              <a:t>l</a:t>
            </a:r>
            <a:r>
              <a:rPr sz="1588" spc="-115" dirty="0">
                <a:solidFill>
                  <a:srgbClr val="6FA1FE"/>
                </a:solidFill>
                <a:latin typeface="Trebuchet MS"/>
                <a:cs typeface="Trebuchet MS"/>
              </a:rPr>
              <a:t>t</a:t>
            </a:r>
            <a:r>
              <a:rPr sz="1588" spc="9" dirty="0">
                <a:solidFill>
                  <a:srgbClr val="6FA1FE"/>
                </a:solidFill>
                <a:latin typeface="Trebuchet MS"/>
                <a:cs typeface="Trebuchet MS"/>
              </a:rPr>
              <a:t>o</a:t>
            </a:r>
            <a:r>
              <a:rPr sz="1588" spc="93" dirty="0">
                <a:solidFill>
                  <a:srgbClr val="6FA1FE"/>
                </a:solidFill>
                <a:latin typeface="Trebuchet MS"/>
                <a:cs typeface="Trebuchet MS"/>
              </a:rPr>
              <a:t>s  </a:t>
            </a:r>
            <a:r>
              <a:rPr sz="1588" spc="44" dirty="0">
                <a:solidFill>
                  <a:srgbClr val="6FA1FE"/>
                </a:solidFill>
                <a:latin typeface="Trebuchet MS"/>
                <a:cs typeface="Trebuchet MS"/>
              </a:rPr>
              <a:t>es</a:t>
            </a:r>
            <a:r>
              <a:rPr sz="1588" spc="-115" dirty="0">
                <a:solidFill>
                  <a:srgbClr val="6FA1FE"/>
                </a:solidFill>
                <a:latin typeface="Trebuchet MS"/>
                <a:cs typeface="Trebuchet MS"/>
              </a:rPr>
              <a:t>t</a:t>
            </a:r>
            <a:r>
              <a:rPr sz="1588" spc="4" dirty="0">
                <a:solidFill>
                  <a:srgbClr val="6FA1FE"/>
                </a:solidFill>
                <a:latin typeface="Trebuchet MS"/>
                <a:cs typeface="Trebuchet MS"/>
              </a:rPr>
              <a:t>á</a:t>
            </a:r>
            <a:r>
              <a:rPr sz="1588" spc="-4" dirty="0">
                <a:solidFill>
                  <a:srgbClr val="6FA1FE"/>
                </a:solidFill>
                <a:latin typeface="Trebuchet MS"/>
                <a:cs typeface="Trebuchet MS"/>
              </a:rPr>
              <a:t>n</a:t>
            </a:r>
            <a:r>
              <a:rPr sz="1588" spc="18" dirty="0">
                <a:solidFill>
                  <a:srgbClr val="6FA1FE"/>
                </a:solidFill>
                <a:latin typeface="Trebuchet MS"/>
                <a:cs typeface="Trebuchet MS"/>
              </a:rPr>
              <a:t>d</a:t>
            </a:r>
            <a:r>
              <a:rPr sz="1588" spc="-9" dirty="0">
                <a:solidFill>
                  <a:srgbClr val="6FA1FE"/>
                </a:solidFill>
                <a:latin typeface="Trebuchet MS"/>
                <a:cs typeface="Trebuchet MS"/>
              </a:rPr>
              <a:t>a</a:t>
            </a:r>
            <a:r>
              <a:rPr sz="1588" spc="-62" dirty="0">
                <a:solidFill>
                  <a:srgbClr val="6FA1FE"/>
                </a:solidFill>
                <a:latin typeface="Trebuchet MS"/>
                <a:cs typeface="Trebuchet MS"/>
              </a:rPr>
              <a:t>r</a:t>
            </a:r>
            <a:r>
              <a:rPr sz="1588" spc="53" dirty="0">
                <a:solidFill>
                  <a:srgbClr val="6FA1FE"/>
                </a:solidFill>
                <a:latin typeface="Trebuchet MS"/>
                <a:cs typeface="Trebuchet MS"/>
              </a:rPr>
              <a:t>e</a:t>
            </a:r>
            <a:r>
              <a:rPr sz="1588" spc="44" dirty="0">
                <a:solidFill>
                  <a:srgbClr val="6FA1FE"/>
                </a:solidFill>
                <a:latin typeface="Trebuchet MS"/>
                <a:cs typeface="Trebuchet MS"/>
              </a:rPr>
              <a:t>s</a:t>
            </a:r>
            <a:r>
              <a:rPr sz="1588" spc="-119" dirty="0">
                <a:solidFill>
                  <a:srgbClr val="6FA1FE"/>
                </a:solidFill>
                <a:latin typeface="Trebuchet MS"/>
                <a:cs typeface="Trebuchet MS"/>
              </a:rPr>
              <a:t> </a:t>
            </a:r>
            <a:r>
              <a:rPr sz="1588" spc="-71" dirty="0">
                <a:solidFill>
                  <a:srgbClr val="6FA1FE"/>
                </a:solidFill>
                <a:latin typeface="Trebuchet MS"/>
                <a:cs typeface="Trebuchet MS"/>
              </a:rPr>
              <a:t>é</a:t>
            </a:r>
            <a:r>
              <a:rPr sz="1588" spc="-57" dirty="0">
                <a:solidFill>
                  <a:srgbClr val="6FA1FE"/>
                </a:solidFill>
                <a:latin typeface="Trebuchet MS"/>
                <a:cs typeface="Trebuchet MS"/>
              </a:rPr>
              <a:t>t</a:t>
            </a:r>
            <a:r>
              <a:rPr sz="1588" spc="-79" dirty="0">
                <a:solidFill>
                  <a:srgbClr val="6FA1FE"/>
                </a:solidFill>
                <a:latin typeface="Trebuchet MS"/>
                <a:cs typeface="Trebuchet MS"/>
              </a:rPr>
              <a:t>i</a:t>
            </a:r>
            <a:r>
              <a:rPr sz="1588" spc="-18" dirty="0">
                <a:solidFill>
                  <a:srgbClr val="6FA1FE"/>
                </a:solidFill>
                <a:latin typeface="Trebuchet MS"/>
                <a:cs typeface="Trebuchet MS"/>
              </a:rPr>
              <a:t>c</a:t>
            </a:r>
            <a:r>
              <a:rPr sz="1588" spc="57" dirty="0">
                <a:solidFill>
                  <a:srgbClr val="6FA1FE"/>
                </a:solidFill>
                <a:latin typeface="Trebuchet MS"/>
                <a:cs typeface="Trebuchet MS"/>
              </a:rPr>
              <a:t>os</a:t>
            </a:r>
            <a:r>
              <a:rPr sz="1588" spc="-172" dirty="0">
                <a:solidFill>
                  <a:srgbClr val="6FA1FE"/>
                </a:solidFill>
                <a:latin typeface="Trebuchet MS"/>
                <a:cs typeface="Trebuchet MS"/>
              </a:rPr>
              <a:t>.</a:t>
            </a:r>
            <a:endParaRPr sz="1588">
              <a:latin typeface="Trebuchet MS"/>
              <a:cs typeface="Trebuchet MS"/>
            </a:endParaRPr>
          </a:p>
        </p:txBody>
      </p:sp>
      <p:pic>
        <p:nvPicPr>
          <p:cNvPr id="3" name="object 3"/>
          <p:cNvPicPr/>
          <p:nvPr/>
        </p:nvPicPr>
        <p:blipFill>
          <a:blip r:embed="rId4" cstate="print"/>
          <a:stretch>
            <a:fillRect/>
          </a:stretch>
        </p:blipFill>
        <p:spPr>
          <a:xfrm>
            <a:off x="4125557" y="1176686"/>
            <a:ext cx="6115677" cy="4491156"/>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p:nvPr/>
        </p:nvSpPr>
        <p:spPr>
          <a:xfrm>
            <a:off x="6092651" y="976420"/>
            <a:ext cx="4351244" cy="4894169"/>
          </a:xfrm>
          <a:custGeom>
            <a:avLst/>
            <a:gdLst/>
            <a:ahLst/>
            <a:cxnLst/>
            <a:rect l="l" t="t" r="r" b="b"/>
            <a:pathLst>
              <a:path w="4931409" h="5546725">
                <a:moveTo>
                  <a:pt x="0" y="0"/>
                </a:moveTo>
                <a:lnTo>
                  <a:pt x="4931396" y="0"/>
                </a:lnTo>
                <a:lnTo>
                  <a:pt x="4931396" y="5546233"/>
                </a:lnTo>
                <a:lnTo>
                  <a:pt x="0" y="5546233"/>
                </a:lnTo>
                <a:lnTo>
                  <a:pt x="0" y="0"/>
                </a:lnTo>
                <a:close/>
              </a:path>
            </a:pathLst>
          </a:custGeom>
          <a:solidFill>
            <a:srgbClr val="F2F2F2"/>
          </a:solidFill>
        </p:spPr>
        <p:txBody>
          <a:bodyPr wrap="square" lIns="0" tIns="0" rIns="0" bIns="0" rtlCol="0"/>
          <a:lstStyle/>
          <a:p>
            <a:endParaRPr sz="1588"/>
          </a:p>
        </p:txBody>
      </p:sp>
      <p:sp>
        <p:nvSpPr>
          <p:cNvPr id="3" name="object 3"/>
          <p:cNvSpPr txBox="1">
            <a:spLocks noGrp="1"/>
          </p:cNvSpPr>
          <p:nvPr>
            <p:ph type="title"/>
          </p:nvPr>
        </p:nvSpPr>
        <p:spPr>
          <a:xfrm>
            <a:off x="1900424" y="1052221"/>
            <a:ext cx="3695700" cy="1425193"/>
          </a:xfrm>
          <a:prstGeom prst="rect">
            <a:avLst/>
          </a:prstGeom>
        </p:spPr>
        <p:txBody>
          <a:bodyPr vert="horz" wrap="square" lIns="0" tIns="12886" rIns="0" bIns="0" rtlCol="0" anchor="ctr">
            <a:spAutoFit/>
          </a:bodyPr>
          <a:lstStyle/>
          <a:p>
            <a:pPr marL="11206" marR="4483">
              <a:lnSpc>
                <a:spcPct val="99500"/>
              </a:lnSpc>
              <a:spcBef>
                <a:spcPts val="101"/>
              </a:spcBef>
            </a:pPr>
            <a:r>
              <a:rPr sz="2294" spc="66" dirty="0">
                <a:latin typeface="Tahoma"/>
                <a:cs typeface="Tahoma"/>
              </a:rPr>
              <a:t>A</a:t>
            </a:r>
            <a:r>
              <a:rPr sz="2294" spc="44" dirty="0">
                <a:latin typeface="Tahoma"/>
                <a:cs typeface="Tahoma"/>
              </a:rPr>
              <a:t>c</a:t>
            </a:r>
            <a:r>
              <a:rPr sz="2294" spc="22" dirty="0">
                <a:latin typeface="Tahoma"/>
                <a:cs typeface="Tahoma"/>
              </a:rPr>
              <a:t>e</a:t>
            </a:r>
            <a:r>
              <a:rPr sz="2294" spc="79" dirty="0">
                <a:latin typeface="Tahoma"/>
                <a:cs typeface="Tahoma"/>
              </a:rPr>
              <a:t>l</a:t>
            </a:r>
            <a:r>
              <a:rPr sz="2294" spc="22" dirty="0">
                <a:latin typeface="Tahoma"/>
                <a:cs typeface="Tahoma"/>
              </a:rPr>
              <a:t>e</a:t>
            </a:r>
            <a:r>
              <a:rPr sz="2294" spc="-9" dirty="0">
                <a:latin typeface="Tahoma"/>
                <a:cs typeface="Tahoma"/>
              </a:rPr>
              <a:t>r</a:t>
            </a:r>
            <a:r>
              <a:rPr sz="2294" spc="35" dirty="0">
                <a:latin typeface="Tahoma"/>
                <a:cs typeface="Tahoma"/>
              </a:rPr>
              <a:t>e</a:t>
            </a:r>
            <a:r>
              <a:rPr sz="2294" spc="-194" dirty="0">
                <a:latin typeface="Tahoma"/>
                <a:cs typeface="Tahoma"/>
              </a:rPr>
              <a:t> </a:t>
            </a:r>
            <a:r>
              <a:rPr sz="2294" spc="22" dirty="0">
                <a:latin typeface="Tahoma"/>
                <a:cs typeface="Tahoma"/>
              </a:rPr>
              <a:t>e</a:t>
            </a:r>
            <a:r>
              <a:rPr sz="2294" spc="79" dirty="0">
                <a:latin typeface="Tahoma"/>
                <a:cs typeface="Tahoma"/>
              </a:rPr>
              <a:t>l</a:t>
            </a:r>
            <a:r>
              <a:rPr sz="2294" spc="-185" dirty="0">
                <a:latin typeface="Tahoma"/>
                <a:cs typeface="Tahoma"/>
              </a:rPr>
              <a:t> </a:t>
            </a:r>
            <a:r>
              <a:rPr sz="2294" spc="62" dirty="0">
                <a:latin typeface="Tahoma"/>
                <a:cs typeface="Tahoma"/>
              </a:rPr>
              <a:t>c</a:t>
            </a:r>
            <a:r>
              <a:rPr sz="2294" spc="31" dirty="0">
                <a:latin typeface="Tahoma"/>
                <a:cs typeface="Tahoma"/>
              </a:rPr>
              <a:t>i</a:t>
            </a:r>
            <a:r>
              <a:rPr sz="2294" spc="62" dirty="0">
                <a:latin typeface="Tahoma"/>
                <a:cs typeface="Tahoma"/>
              </a:rPr>
              <a:t>c</a:t>
            </a:r>
            <a:r>
              <a:rPr sz="2294" spc="79" dirty="0">
                <a:latin typeface="Tahoma"/>
                <a:cs typeface="Tahoma"/>
              </a:rPr>
              <a:t>l</a:t>
            </a:r>
            <a:r>
              <a:rPr sz="2294" spc="13" dirty="0">
                <a:latin typeface="Tahoma"/>
                <a:cs typeface="Tahoma"/>
              </a:rPr>
              <a:t>o</a:t>
            </a:r>
            <a:r>
              <a:rPr sz="2294" spc="-185" dirty="0">
                <a:latin typeface="Tahoma"/>
                <a:cs typeface="Tahoma"/>
              </a:rPr>
              <a:t> </a:t>
            </a:r>
            <a:r>
              <a:rPr sz="2294" spc="35" dirty="0">
                <a:latin typeface="Tahoma"/>
                <a:cs typeface="Tahoma"/>
              </a:rPr>
              <a:t>de</a:t>
            </a:r>
            <a:r>
              <a:rPr sz="2294" spc="-194" dirty="0">
                <a:latin typeface="Tahoma"/>
                <a:cs typeface="Tahoma"/>
              </a:rPr>
              <a:t> </a:t>
            </a:r>
            <a:r>
              <a:rPr sz="2294" spc="-66" dirty="0">
                <a:latin typeface="Tahoma"/>
                <a:cs typeface="Tahoma"/>
              </a:rPr>
              <a:t>v</a:t>
            </a:r>
            <a:r>
              <a:rPr sz="2294" spc="31" dirty="0">
                <a:latin typeface="Tahoma"/>
                <a:cs typeface="Tahoma"/>
              </a:rPr>
              <a:t>i</a:t>
            </a:r>
            <a:r>
              <a:rPr sz="2294" spc="35" dirty="0">
                <a:latin typeface="Tahoma"/>
                <a:cs typeface="Tahoma"/>
              </a:rPr>
              <a:t>d</a:t>
            </a:r>
            <a:r>
              <a:rPr sz="2294" dirty="0">
                <a:latin typeface="Tahoma"/>
                <a:cs typeface="Tahoma"/>
              </a:rPr>
              <a:t>a  </a:t>
            </a:r>
            <a:r>
              <a:rPr sz="2294" spc="31" dirty="0">
                <a:latin typeface="Tahoma"/>
                <a:cs typeface="Tahoma"/>
              </a:rPr>
              <a:t>c</a:t>
            </a:r>
            <a:r>
              <a:rPr sz="2294" spc="44" dirty="0">
                <a:latin typeface="Tahoma"/>
                <a:cs typeface="Tahoma"/>
              </a:rPr>
              <a:t>o</a:t>
            </a:r>
            <a:r>
              <a:rPr sz="2294" spc="66" dirty="0">
                <a:latin typeface="Tahoma"/>
                <a:cs typeface="Tahoma"/>
              </a:rPr>
              <a:t>m</a:t>
            </a:r>
            <a:r>
              <a:rPr sz="2294" spc="79" dirty="0">
                <a:latin typeface="Tahoma"/>
                <a:cs typeface="Tahoma"/>
              </a:rPr>
              <a:t>p</a:t>
            </a:r>
            <a:r>
              <a:rPr sz="2294" spc="35" dirty="0">
                <a:latin typeface="Tahoma"/>
                <a:cs typeface="Tahoma"/>
              </a:rPr>
              <a:t>l</a:t>
            </a:r>
            <a:r>
              <a:rPr sz="2294" spc="4" dirty="0">
                <a:latin typeface="Tahoma"/>
                <a:cs typeface="Tahoma"/>
              </a:rPr>
              <a:t>et</a:t>
            </a:r>
            <a:r>
              <a:rPr sz="2294" spc="18" dirty="0">
                <a:latin typeface="Tahoma"/>
                <a:cs typeface="Tahoma"/>
              </a:rPr>
              <a:t>o</a:t>
            </a:r>
            <a:r>
              <a:rPr sz="2294" spc="-185" dirty="0">
                <a:latin typeface="Tahoma"/>
                <a:cs typeface="Tahoma"/>
              </a:rPr>
              <a:t> </a:t>
            </a:r>
            <a:r>
              <a:rPr sz="2294" spc="57" dirty="0">
                <a:latin typeface="Tahoma"/>
                <a:cs typeface="Tahoma"/>
              </a:rPr>
              <a:t>de</a:t>
            </a:r>
            <a:r>
              <a:rPr sz="2294" spc="26" dirty="0">
                <a:latin typeface="Tahoma"/>
                <a:cs typeface="Tahoma"/>
              </a:rPr>
              <a:t>l</a:t>
            </a:r>
            <a:r>
              <a:rPr sz="2294" spc="-185" dirty="0">
                <a:latin typeface="Tahoma"/>
                <a:cs typeface="Tahoma"/>
              </a:rPr>
              <a:t> </a:t>
            </a:r>
            <a:r>
              <a:rPr sz="2294" spc="66" dirty="0">
                <a:latin typeface="Tahoma"/>
                <a:cs typeface="Tahoma"/>
              </a:rPr>
              <a:t>m</a:t>
            </a:r>
            <a:r>
              <a:rPr sz="2294" spc="9" dirty="0">
                <a:latin typeface="Tahoma"/>
                <a:cs typeface="Tahoma"/>
              </a:rPr>
              <a:t>o</a:t>
            </a:r>
            <a:r>
              <a:rPr sz="2294" spc="57" dirty="0">
                <a:latin typeface="Tahoma"/>
                <a:cs typeface="Tahoma"/>
              </a:rPr>
              <a:t>de</a:t>
            </a:r>
            <a:r>
              <a:rPr sz="2294" spc="26" dirty="0">
                <a:latin typeface="Tahoma"/>
                <a:cs typeface="Tahoma"/>
              </a:rPr>
              <a:t>l</a:t>
            </a:r>
            <a:r>
              <a:rPr sz="2294" spc="13" dirty="0">
                <a:latin typeface="Tahoma"/>
                <a:cs typeface="Tahoma"/>
              </a:rPr>
              <a:t>o</a:t>
            </a:r>
            <a:r>
              <a:rPr sz="2294" spc="-185" dirty="0">
                <a:latin typeface="Tahoma"/>
                <a:cs typeface="Tahoma"/>
              </a:rPr>
              <a:t> </a:t>
            </a:r>
            <a:r>
              <a:rPr sz="2294" spc="35" dirty="0">
                <a:latin typeface="Tahoma"/>
                <a:cs typeface="Tahoma"/>
              </a:rPr>
              <a:t>d</a:t>
            </a:r>
            <a:r>
              <a:rPr sz="2294" spc="40" dirty="0">
                <a:latin typeface="Tahoma"/>
                <a:cs typeface="Tahoma"/>
              </a:rPr>
              <a:t>e</a:t>
            </a:r>
            <a:r>
              <a:rPr sz="2294" spc="-194" dirty="0">
                <a:latin typeface="Tahoma"/>
                <a:cs typeface="Tahoma"/>
              </a:rPr>
              <a:t> </a:t>
            </a:r>
            <a:r>
              <a:rPr sz="2294" spc="31" dirty="0">
                <a:latin typeface="Tahoma"/>
                <a:cs typeface="Tahoma"/>
              </a:rPr>
              <a:t>I</a:t>
            </a:r>
            <a:r>
              <a:rPr sz="2294" spc="35" dirty="0">
                <a:latin typeface="Tahoma"/>
                <a:cs typeface="Tahoma"/>
              </a:rPr>
              <a:t>A  </a:t>
            </a:r>
            <a:r>
              <a:rPr sz="2294" spc="31" dirty="0">
                <a:latin typeface="Tahoma"/>
                <a:cs typeface="Tahoma"/>
              </a:rPr>
              <a:t>c</a:t>
            </a:r>
            <a:r>
              <a:rPr sz="2294" spc="44" dirty="0">
                <a:latin typeface="Tahoma"/>
                <a:cs typeface="Tahoma"/>
              </a:rPr>
              <a:t>o</a:t>
            </a:r>
            <a:r>
              <a:rPr sz="2294" spc="9" dirty="0">
                <a:latin typeface="Tahoma"/>
                <a:cs typeface="Tahoma"/>
              </a:rPr>
              <a:t>n</a:t>
            </a:r>
            <a:r>
              <a:rPr sz="2294" spc="-194" dirty="0">
                <a:latin typeface="Tahoma"/>
                <a:cs typeface="Tahoma"/>
              </a:rPr>
              <a:t> </a:t>
            </a:r>
            <a:r>
              <a:rPr sz="2294" spc="-4" dirty="0">
                <a:latin typeface="Tahoma"/>
                <a:cs typeface="Tahoma"/>
              </a:rPr>
              <a:t>t</a:t>
            </a:r>
            <a:r>
              <a:rPr sz="2294" spc="4" dirty="0">
                <a:latin typeface="Tahoma"/>
                <a:cs typeface="Tahoma"/>
              </a:rPr>
              <a:t>o</a:t>
            </a:r>
            <a:r>
              <a:rPr sz="2294" spc="31" dirty="0">
                <a:latin typeface="Tahoma"/>
                <a:cs typeface="Tahoma"/>
              </a:rPr>
              <a:t>da</a:t>
            </a:r>
            <a:r>
              <a:rPr sz="2294" spc="35" dirty="0">
                <a:latin typeface="Tahoma"/>
                <a:cs typeface="Tahoma"/>
              </a:rPr>
              <a:t>s</a:t>
            </a:r>
            <a:r>
              <a:rPr sz="2294" spc="-185" dirty="0">
                <a:latin typeface="Tahoma"/>
                <a:cs typeface="Tahoma"/>
              </a:rPr>
              <a:t> </a:t>
            </a:r>
            <a:r>
              <a:rPr sz="2294" spc="79" dirty="0">
                <a:latin typeface="Tahoma"/>
                <a:cs typeface="Tahoma"/>
              </a:rPr>
              <a:t>l</a:t>
            </a:r>
            <a:r>
              <a:rPr sz="2294" spc="31" dirty="0">
                <a:latin typeface="Tahoma"/>
                <a:cs typeface="Tahoma"/>
              </a:rPr>
              <a:t>as</a:t>
            </a:r>
            <a:r>
              <a:rPr sz="2294" spc="-185" dirty="0">
                <a:latin typeface="Tahoma"/>
                <a:cs typeface="Tahoma"/>
              </a:rPr>
              <a:t> </a:t>
            </a:r>
            <a:r>
              <a:rPr sz="2294" spc="4" dirty="0">
                <a:latin typeface="Tahoma"/>
                <a:cs typeface="Tahoma"/>
              </a:rPr>
              <a:t>he</a:t>
            </a:r>
            <a:r>
              <a:rPr sz="2294" spc="9" dirty="0">
                <a:latin typeface="Tahoma"/>
                <a:cs typeface="Tahoma"/>
              </a:rPr>
              <a:t>r</a:t>
            </a:r>
            <a:r>
              <a:rPr sz="2294" spc="-9" dirty="0">
                <a:latin typeface="Tahoma"/>
                <a:cs typeface="Tahoma"/>
              </a:rPr>
              <a:t>r</a:t>
            </a:r>
            <a:r>
              <a:rPr sz="2294" spc="22" dirty="0">
                <a:latin typeface="Tahoma"/>
                <a:cs typeface="Tahoma"/>
              </a:rPr>
              <a:t>a</a:t>
            </a:r>
            <a:r>
              <a:rPr sz="2294" spc="40" dirty="0">
                <a:latin typeface="Tahoma"/>
                <a:cs typeface="Tahoma"/>
              </a:rPr>
              <a:t>m</a:t>
            </a:r>
            <a:r>
              <a:rPr sz="2294" spc="31" dirty="0">
                <a:latin typeface="Tahoma"/>
                <a:cs typeface="Tahoma"/>
              </a:rPr>
              <a:t>i</a:t>
            </a:r>
            <a:r>
              <a:rPr sz="2294" spc="13" dirty="0">
                <a:latin typeface="Tahoma"/>
                <a:cs typeface="Tahoma"/>
              </a:rPr>
              <a:t>enta</a:t>
            </a:r>
            <a:r>
              <a:rPr sz="2294" spc="22" dirty="0">
                <a:latin typeface="Tahoma"/>
                <a:cs typeface="Tahoma"/>
              </a:rPr>
              <a:t>s</a:t>
            </a:r>
            <a:r>
              <a:rPr sz="2294" spc="-185" dirty="0">
                <a:latin typeface="Tahoma"/>
                <a:cs typeface="Tahoma"/>
              </a:rPr>
              <a:t> </a:t>
            </a:r>
            <a:r>
              <a:rPr sz="2294" spc="-35" dirty="0">
                <a:latin typeface="Tahoma"/>
                <a:cs typeface="Tahoma"/>
              </a:rPr>
              <a:t>y  </a:t>
            </a:r>
            <a:r>
              <a:rPr sz="2294" dirty="0">
                <a:latin typeface="Tahoma"/>
                <a:cs typeface="Tahoma"/>
              </a:rPr>
              <a:t>r</a:t>
            </a:r>
            <a:r>
              <a:rPr sz="2294" spc="-9" dirty="0">
                <a:latin typeface="Tahoma"/>
                <a:cs typeface="Tahoma"/>
              </a:rPr>
              <a:t>u</a:t>
            </a:r>
            <a:r>
              <a:rPr sz="2294" dirty="0">
                <a:latin typeface="Tahoma"/>
                <a:cs typeface="Tahoma"/>
              </a:rPr>
              <a:t>n</a:t>
            </a:r>
            <a:r>
              <a:rPr sz="2294" spc="-9" dirty="0">
                <a:latin typeface="Tahoma"/>
                <a:cs typeface="Tahoma"/>
              </a:rPr>
              <a:t>t</a:t>
            </a:r>
            <a:r>
              <a:rPr sz="2294" spc="22" dirty="0">
                <a:latin typeface="Tahoma"/>
                <a:cs typeface="Tahoma"/>
              </a:rPr>
              <a:t>i</a:t>
            </a:r>
            <a:r>
              <a:rPr sz="2294" spc="75" dirty="0">
                <a:latin typeface="Tahoma"/>
                <a:cs typeface="Tahoma"/>
              </a:rPr>
              <a:t>m</a:t>
            </a:r>
            <a:r>
              <a:rPr sz="2294" spc="22" dirty="0">
                <a:latin typeface="Tahoma"/>
                <a:cs typeface="Tahoma"/>
              </a:rPr>
              <a:t>e</a:t>
            </a:r>
            <a:r>
              <a:rPr sz="2294" spc="66" dirty="0">
                <a:latin typeface="Tahoma"/>
                <a:cs typeface="Tahoma"/>
              </a:rPr>
              <a:t>s</a:t>
            </a:r>
            <a:r>
              <a:rPr sz="2294" spc="-185" dirty="0">
                <a:latin typeface="Tahoma"/>
                <a:cs typeface="Tahoma"/>
              </a:rPr>
              <a:t> </a:t>
            </a:r>
            <a:r>
              <a:rPr sz="2294" spc="22" dirty="0">
                <a:latin typeface="Tahoma"/>
                <a:cs typeface="Tahoma"/>
              </a:rPr>
              <a:t>e</a:t>
            </a:r>
            <a:r>
              <a:rPr sz="2294" spc="9" dirty="0">
                <a:latin typeface="Tahoma"/>
                <a:cs typeface="Tahoma"/>
              </a:rPr>
              <a:t>n</a:t>
            </a:r>
            <a:r>
              <a:rPr sz="2294" spc="-190" dirty="0">
                <a:latin typeface="Tahoma"/>
                <a:cs typeface="Tahoma"/>
              </a:rPr>
              <a:t> </a:t>
            </a:r>
            <a:r>
              <a:rPr sz="2294" dirty="0">
                <a:latin typeface="Tahoma"/>
                <a:cs typeface="Tahoma"/>
              </a:rPr>
              <a:t>u</a:t>
            </a:r>
            <a:r>
              <a:rPr sz="2294" spc="9" dirty="0">
                <a:latin typeface="Tahoma"/>
                <a:cs typeface="Tahoma"/>
              </a:rPr>
              <a:t>n</a:t>
            </a:r>
            <a:r>
              <a:rPr sz="2294" spc="-190" dirty="0">
                <a:latin typeface="Tahoma"/>
                <a:cs typeface="Tahoma"/>
              </a:rPr>
              <a:t> </a:t>
            </a:r>
            <a:r>
              <a:rPr sz="2294" spc="62" dirty="0">
                <a:latin typeface="Tahoma"/>
                <a:cs typeface="Tahoma"/>
              </a:rPr>
              <a:t>s</a:t>
            </a:r>
            <a:r>
              <a:rPr sz="2294" spc="9" dirty="0">
                <a:latin typeface="Tahoma"/>
                <a:cs typeface="Tahoma"/>
              </a:rPr>
              <a:t>o</a:t>
            </a:r>
            <a:r>
              <a:rPr sz="2294" spc="49" dirty="0">
                <a:latin typeface="Tahoma"/>
                <a:cs typeface="Tahoma"/>
              </a:rPr>
              <a:t>lo</a:t>
            </a:r>
            <a:r>
              <a:rPr sz="2294" spc="-185" dirty="0">
                <a:latin typeface="Tahoma"/>
                <a:cs typeface="Tahoma"/>
              </a:rPr>
              <a:t> </a:t>
            </a:r>
            <a:r>
              <a:rPr sz="2294" spc="26" dirty="0">
                <a:latin typeface="Tahoma"/>
                <a:cs typeface="Tahoma"/>
              </a:rPr>
              <a:t>l</a:t>
            </a:r>
            <a:r>
              <a:rPr sz="2294" spc="57" dirty="0">
                <a:latin typeface="Tahoma"/>
                <a:cs typeface="Tahoma"/>
              </a:rPr>
              <a:t>u</a:t>
            </a:r>
            <a:r>
              <a:rPr sz="2294" spc="-62" dirty="0">
                <a:latin typeface="Tahoma"/>
                <a:cs typeface="Tahoma"/>
              </a:rPr>
              <a:t>g</a:t>
            </a:r>
            <a:r>
              <a:rPr sz="2294" spc="-4" dirty="0">
                <a:latin typeface="Tahoma"/>
                <a:cs typeface="Tahoma"/>
              </a:rPr>
              <a:t>a</a:t>
            </a:r>
            <a:r>
              <a:rPr sz="2294" spc="-9" dirty="0">
                <a:latin typeface="Tahoma"/>
                <a:cs typeface="Tahoma"/>
              </a:rPr>
              <a:t>r</a:t>
            </a:r>
            <a:endParaRPr sz="2294">
              <a:latin typeface="Tahoma"/>
              <a:cs typeface="Tahoma"/>
            </a:endParaRPr>
          </a:p>
        </p:txBody>
      </p:sp>
      <p:sp>
        <p:nvSpPr>
          <p:cNvPr id="4" name="object 4"/>
          <p:cNvSpPr txBox="1"/>
          <p:nvPr/>
        </p:nvSpPr>
        <p:spPr>
          <a:xfrm>
            <a:off x="2027057" y="2623304"/>
            <a:ext cx="3718112" cy="2112536"/>
          </a:xfrm>
          <a:prstGeom prst="rect">
            <a:avLst/>
          </a:prstGeom>
        </p:spPr>
        <p:txBody>
          <a:bodyPr vert="horz" wrap="square" lIns="0" tIns="7844" rIns="0" bIns="0" rtlCol="0">
            <a:spAutoFit/>
          </a:bodyPr>
          <a:lstStyle/>
          <a:p>
            <a:pPr marL="11206" marR="161373">
              <a:lnSpc>
                <a:spcPct val="101600"/>
              </a:lnSpc>
              <a:spcBef>
                <a:spcPts val="62"/>
              </a:spcBef>
            </a:pPr>
            <a:r>
              <a:rPr sz="1500" spc="9" dirty="0">
                <a:latin typeface="Trebuchet MS"/>
                <a:cs typeface="Trebuchet MS"/>
              </a:rPr>
              <a:t>Orquestación de </a:t>
            </a:r>
            <a:r>
              <a:rPr sz="1500" spc="-4" dirty="0">
                <a:latin typeface="Trebuchet MS"/>
                <a:cs typeface="Trebuchet MS"/>
              </a:rPr>
              <a:t>extremo </a:t>
            </a:r>
            <a:r>
              <a:rPr sz="1500" dirty="0">
                <a:latin typeface="Trebuchet MS"/>
                <a:cs typeface="Trebuchet MS"/>
              </a:rPr>
              <a:t>a </a:t>
            </a:r>
            <a:r>
              <a:rPr sz="1500" spc="-4" dirty="0">
                <a:latin typeface="Trebuchet MS"/>
                <a:cs typeface="Trebuchet MS"/>
              </a:rPr>
              <a:t>extremo </a:t>
            </a:r>
            <a:r>
              <a:rPr sz="1500" spc="9" dirty="0">
                <a:latin typeface="Trebuchet MS"/>
                <a:cs typeface="Trebuchet MS"/>
              </a:rPr>
              <a:t>de </a:t>
            </a:r>
            <a:r>
              <a:rPr sz="1500" spc="13" dirty="0">
                <a:latin typeface="Trebuchet MS"/>
                <a:cs typeface="Trebuchet MS"/>
              </a:rPr>
              <a:t> </a:t>
            </a:r>
            <a:r>
              <a:rPr sz="1500" spc="-26" dirty="0">
                <a:latin typeface="Trebuchet MS"/>
                <a:cs typeface="Trebuchet MS"/>
              </a:rPr>
              <a:t>flujos</a:t>
            </a:r>
            <a:r>
              <a:rPr sz="1500" spc="-88" dirty="0">
                <a:latin typeface="Trebuchet MS"/>
                <a:cs typeface="Trebuchet MS"/>
              </a:rPr>
              <a:t> </a:t>
            </a:r>
            <a:r>
              <a:rPr sz="1500" spc="9" dirty="0">
                <a:latin typeface="Trebuchet MS"/>
                <a:cs typeface="Trebuchet MS"/>
              </a:rPr>
              <a:t>de</a:t>
            </a:r>
            <a:r>
              <a:rPr sz="1500" spc="-75" dirty="0">
                <a:latin typeface="Trebuchet MS"/>
                <a:cs typeface="Trebuchet MS"/>
              </a:rPr>
              <a:t> </a:t>
            </a:r>
            <a:r>
              <a:rPr sz="1500" spc="-35" dirty="0">
                <a:latin typeface="Trebuchet MS"/>
                <a:cs typeface="Trebuchet MS"/>
              </a:rPr>
              <a:t>trabajo</a:t>
            </a:r>
            <a:r>
              <a:rPr sz="1500" spc="-88" dirty="0">
                <a:latin typeface="Trebuchet MS"/>
                <a:cs typeface="Trebuchet MS"/>
              </a:rPr>
              <a:t> </a:t>
            </a:r>
            <a:r>
              <a:rPr sz="1500" spc="9" dirty="0">
                <a:latin typeface="Trebuchet MS"/>
                <a:cs typeface="Trebuchet MS"/>
              </a:rPr>
              <a:t>de</a:t>
            </a:r>
            <a:r>
              <a:rPr sz="1500" spc="-75" dirty="0">
                <a:latin typeface="Trebuchet MS"/>
                <a:cs typeface="Trebuchet MS"/>
              </a:rPr>
              <a:t> </a:t>
            </a:r>
            <a:r>
              <a:rPr sz="1500" spc="31" dirty="0">
                <a:latin typeface="Trebuchet MS"/>
                <a:cs typeface="Trebuchet MS"/>
              </a:rPr>
              <a:t>modelos</a:t>
            </a:r>
            <a:r>
              <a:rPr sz="1500" spc="-88" dirty="0">
                <a:latin typeface="Trebuchet MS"/>
                <a:cs typeface="Trebuchet MS"/>
              </a:rPr>
              <a:t> </a:t>
            </a:r>
            <a:r>
              <a:rPr sz="1500" spc="31" dirty="0">
                <a:latin typeface="Trebuchet MS"/>
                <a:cs typeface="Trebuchet MS"/>
              </a:rPr>
              <a:t>básicos</a:t>
            </a:r>
            <a:r>
              <a:rPr sz="1500" spc="-84" dirty="0">
                <a:latin typeface="Trebuchet MS"/>
                <a:cs typeface="Trebuchet MS"/>
              </a:rPr>
              <a:t> </a:t>
            </a:r>
            <a:r>
              <a:rPr sz="1500" spc="-22" dirty="0">
                <a:latin typeface="Trebuchet MS"/>
                <a:cs typeface="Trebuchet MS"/>
              </a:rPr>
              <a:t>y</a:t>
            </a:r>
            <a:r>
              <a:rPr sz="1500" spc="-93" dirty="0">
                <a:latin typeface="Trebuchet MS"/>
                <a:cs typeface="Trebuchet MS"/>
              </a:rPr>
              <a:t> </a:t>
            </a:r>
            <a:r>
              <a:rPr sz="1500" spc="66" dirty="0">
                <a:latin typeface="Trebuchet MS"/>
                <a:cs typeface="Trebuchet MS"/>
              </a:rPr>
              <a:t>ML </a:t>
            </a:r>
            <a:r>
              <a:rPr sz="1500" spc="-437" dirty="0">
                <a:latin typeface="Trebuchet MS"/>
                <a:cs typeface="Trebuchet MS"/>
              </a:rPr>
              <a:t> </a:t>
            </a:r>
            <a:r>
              <a:rPr sz="1500" spc="9" dirty="0">
                <a:latin typeface="Trebuchet MS"/>
                <a:cs typeface="Trebuchet MS"/>
              </a:rPr>
              <a:t>de </a:t>
            </a:r>
            <a:r>
              <a:rPr sz="1500" spc="13" dirty="0">
                <a:latin typeface="Trebuchet MS"/>
                <a:cs typeface="Trebuchet MS"/>
              </a:rPr>
              <a:t>manera </a:t>
            </a:r>
            <a:r>
              <a:rPr sz="1500" spc="-4" dirty="0">
                <a:latin typeface="Trebuchet MS"/>
                <a:cs typeface="Trebuchet MS"/>
              </a:rPr>
              <a:t>consistente, </a:t>
            </a:r>
            <a:r>
              <a:rPr sz="1500" spc="-18" dirty="0">
                <a:latin typeface="Trebuchet MS"/>
                <a:cs typeface="Trebuchet MS"/>
              </a:rPr>
              <a:t>repetible </a:t>
            </a:r>
            <a:r>
              <a:rPr sz="1500" spc="-22" dirty="0">
                <a:latin typeface="Trebuchet MS"/>
                <a:cs typeface="Trebuchet MS"/>
              </a:rPr>
              <a:t>y </a:t>
            </a:r>
            <a:r>
              <a:rPr sz="1500" spc="-18" dirty="0">
                <a:latin typeface="Trebuchet MS"/>
                <a:cs typeface="Trebuchet MS"/>
              </a:rPr>
              <a:t> automatizada.</a:t>
            </a:r>
            <a:endParaRPr sz="1500">
              <a:latin typeface="Trebuchet MS"/>
              <a:cs typeface="Trebuchet MS"/>
            </a:endParaRPr>
          </a:p>
          <a:p>
            <a:pPr>
              <a:spcBef>
                <a:spcPts val="35"/>
              </a:spcBef>
            </a:pPr>
            <a:endParaRPr sz="1588">
              <a:latin typeface="Trebuchet MS"/>
              <a:cs typeface="Trebuchet MS"/>
            </a:endParaRPr>
          </a:p>
          <a:p>
            <a:pPr marL="11206" marR="4483">
              <a:lnSpc>
                <a:spcPct val="101200"/>
              </a:lnSpc>
              <a:spcBef>
                <a:spcPts val="4"/>
              </a:spcBef>
            </a:pPr>
            <a:r>
              <a:rPr sz="1500" dirty="0">
                <a:latin typeface="Trebuchet MS"/>
                <a:cs typeface="Trebuchet MS"/>
              </a:rPr>
              <a:t>Analice</a:t>
            </a:r>
            <a:r>
              <a:rPr sz="1500" spc="-88" dirty="0">
                <a:latin typeface="Trebuchet MS"/>
                <a:cs typeface="Trebuchet MS"/>
              </a:rPr>
              <a:t> </a:t>
            </a:r>
            <a:r>
              <a:rPr sz="1500" dirty="0">
                <a:latin typeface="Trebuchet MS"/>
                <a:cs typeface="Trebuchet MS"/>
              </a:rPr>
              <a:t>automáticamente</a:t>
            </a:r>
            <a:r>
              <a:rPr sz="1500" spc="-84" dirty="0">
                <a:latin typeface="Trebuchet MS"/>
                <a:cs typeface="Trebuchet MS"/>
              </a:rPr>
              <a:t> </a:t>
            </a:r>
            <a:r>
              <a:rPr sz="1500" spc="13" dirty="0">
                <a:latin typeface="Trebuchet MS"/>
                <a:cs typeface="Trebuchet MS"/>
              </a:rPr>
              <a:t>datos</a:t>
            </a:r>
            <a:r>
              <a:rPr sz="1500" spc="-93" dirty="0">
                <a:latin typeface="Trebuchet MS"/>
                <a:cs typeface="Trebuchet MS"/>
              </a:rPr>
              <a:t> </a:t>
            </a:r>
            <a:r>
              <a:rPr sz="1500" dirty="0">
                <a:latin typeface="Trebuchet MS"/>
                <a:cs typeface="Trebuchet MS"/>
              </a:rPr>
              <a:t>tabulares</a:t>
            </a:r>
            <a:r>
              <a:rPr sz="1500" spc="-93" dirty="0">
                <a:latin typeface="Trebuchet MS"/>
                <a:cs typeface="Trebuchet MS"/>
              </a:rPr>
              <a:t> </a:t>
            </a:r>
            <a:r>
              <a:rPr sz="1500" spc="-22" dirty="0">
                <a:latin typeface="Trebuchet MS"/>
                <a:cs typeface="Trebuchet MS"/>
              </a:rPr>
              <a:t>y </a:t>
            </a:r>
            <a:r>
              <a:rPr sz="1500" spc="-441" dirty="0">
                <a:latin typeface="Trebuchet MS"/>
                <a:cs typeface="Trebuchet MS"/>
              </a:rPr>
              <a:t> </a:t>
            </a:r>
            <a:r>
              <a:rPr sz="1500" spc="9" dirty="0">
                <a:latin typeface="Trebuchet MS"/>
                <a:cs typeface="Trebuchet MS"/>
              </a:rPr>
              <a:t>genere </a:t>
            </a:r>
            <a:r>
              <a:rPr sz="1500" spc="4" dirty="0">
                <a:latin typeface="Trebuchet MS"/>
                <a:cs typeface="Trebuchet MS"/>
              </a:rPr>
              <a:t>pipelines </a:t>
            </a:r>
            <a:r>
              <a:rPr sz="1500" spc="9" dirty="0">
                <a:latin typeface="Trebuchet MS"/>
                <a:cs typeface="Trebuchet MS"/>
              </a:rPr>
              <a:t>de </a:t>
            </a:r>
            <a:r>
              <a:rPr sz="1500" spc="31" dirty="0">
                <a:latin typeface="Trebuchet MS"/>
                <a:cs typeface="Trebuchet MS"/>
              </a:rPr>
              <a:t>modelos </a:t>
            </a:r>
            <a:r>
              <a:rPr sz="1500" spc="9" dirty="0">
                <a:latin typeface="Trebuchet MS"/>
                <a:cs typeface="Trebuchet MS"/>
              </a:rPr>
              <a:t>candidatos </a:t>
            </a:r>
            <a:r>
              <a:rPr sz="1500" spc="13" dirty="0">
                <a:latin typeface="Trebuchet MS"/>
                <a:cs typeface="Trebuchet MS"/>
              </a:rPr>
              <a:t> personalizados </a:t>
            </a:r>
            <a:r>
              <a:rPr sz="1500" dirty="0">
                <a:latin typeface="Trebuchet MS"/>
                <a:cs typeface="Trebuchet MS"/>
              </a:rPr>
              <a:t>para </a:t>
            </a:r>
            <a:r>
              <a:rPr sz="1500" spc="26" dirty="0">
                <a:latin typeface="Trebuchet MS"/>
                <a:cs typeface="Trebuchet MS"/>
              </a:rPr>
              <a:t>un </a:t>
            </a:r>
            <a:r>
              <a:rPr sz="1500" spc="9" dirty="0">
                <a:latin typeface="Trebuchet MS"/>
                <a:cs typeface="Trebuchet MS"/>
              </a:rPr>
              <a:t>problema </a:t>
            </a:r>
            <a:r>
              <a:rPr sz="1500" spc="13" dirty="0">
                <a:latin typeface="Trebuchet MS"/>
                <a:cs typeface="Trebuchet MS"/>
              </a:rPr>
              <a:t>de </a:t>
            </a:r>
            <a:r>
              <a:rPr sz="1500" spc="18" dirty="0">
                <a:latin typeface="Trebuchet MS"/>
                <a:cs typeface="Trebuchet MS"/>
              </a:rPr>
              <a:t> modelado</a:t>
            </a:r>
            <a:r>
              <a:rPr sz="1500" spc="-97" dirty="0">
                <a:latin typeface="Trebuchet MS"/>
                <a:cs typeface="Trebuchet MS"/>
              </a:rPr>
              <a:t> </a:t>
            </a:r>
            <a:r>
              <a:rPr sz="1500" spc="-31" dirty="0">
                <a:latin typeface="Trebuchet MS"/>
                <a:cs typeface="Trebuchet MS"/>
              </a:rPr>
              <a:t>predictivo.</a:t>
            </a:r>
            <a:endParaRPr sz="1500">
              <a:latin typeface="Trebuchet MS"/>
              <a:cs typeface="Trebuchet MS"/>
            </a:endParaRPr>
          </a:p>
        </p:txBody>
      </p:sp>
      <p:sp>
        <p:nvSpPr>
          <p:cNvPr id="5" name="object 5"/>
          <p:cNvSpPr txBox="1"/>
          <p:nvPr/>
        </p:nvSpPr>
        <p:spPr>
          <a:xfrm>
            <a:off x="6293569" y="1121075"/>
            <a:ext cx="3416673" cy="446178"/>
          </a:xfrm>
          <a:prstGeom prst="rect">
            <a:avLst/>
          </a:prstGeom>
        </p:spPr>
        <p:txBody>
          <a:bodyPr vert="horz" wrap="square" lIns="0" tIns="11206" rIns="0" bIns="0" rtlCol="0">
            <a:spAutoFit/>
          </a:bodyPr>
          <a:lstStyle/>
          <a:p>
            <a:pPr marL="11206" marR="4483">
              <a:lnSpc>
                <a:spcPct val="110700"/>
              </a:lnSpc>
              <a:spcBef>
                <a:spcPts val="88"/>
              </a:spcBef>
            </a:pPr>
            <a:r>
              <a:rPr sz="1324" spc="-35" dirty="0">
                <a:latin typeface="Trebuchet MS"/>
                <a:cs typeface="Trebuchet MS"/>
              </a:rPr>
              <a:t>Unifique</a:t>
            </a:r>
            <a:r>
              <a:rPr sz="1324" spc="-115" dirty="0">
                <a:latin typeface="Trebuchet MS"/>
                <a:cs typeface="Trebuchet MS"/>
              </a:rPr>
              <a:t> </a:t>
            </a:r>
            <a:r>
              <a:rPr sz="1324" spc="-13" dirty="0">
                <a:latin typeface="Trebuchet MS"/>
                <a:cs typeface="Trebuchet MS"/>
              </a:rPr>
              <a:t>procesos,</a:t>
            </a:r>
            <a:r>
              <a:rPr sz="1324" spc="-110" dirty="0">
                <a:latin typeface="Trebuchet MS"/>
                <a:cs typeface="Trebuchet MS"/>
              </a:rPr>
              <a:t> </a:t>
            </a:r>
            <a:r>
              <a:rPr sz="1324" spc="-22" dirty="0">
                <a:latin typeface="Trebuchet MS"/>
                <a:cs typeface="Trebuchet MS"/>
              </a:rPr>
              <a:t>herramientas</a:t>
            </a:r>
            <a:r>
              <a:rPr sz="1324" spc="-115" dirty="0">
                <a:latin typeface="Trebuchet MS"/>
                <a:cs typeface="Trebuchet MS"/>
              </a:rPr>
              <a:t> </a:t>
            </a:r>
            <a:r>
              <a:rPr sz="1324" spc="-22" dirty="0">
                <a:latin typeface="Trebuchet MS"/>
                <a:cs typeface="Trebuchet MS"/>
              </a:rPr>
              <a:t>y</a:t>
            </a:r>
            <a:r>
              <a:rPr sz="1324" spc="-115" dirty="0">
                <a:latin typeface="Trebuchet MS"/>
                <a:cs typeface="Trebuchet MS"/>
              </a:rPr>
              <a:t> </a:t>
            </a:r>
            <a:r>
              <a:rPr sz="1324" spc="-40" dirty="0">
                <a:latin typeface="Trebuchet MS"/>
                <a:cs typeface="Trebuchet MS"/>
              </a:rPr>
              <a:t>talento</a:t>
            </a:r>
            <a:r>
              <a:rPr sz="1324" spc="-128" dirty="0">
                <a:latin typeface="Trebuchet MS"/>
                <a:cs typeface="Trebuchet MS"/>
              </a:rPr>
              <a:t> </a:t>
            </a:r>
            <a:r>
              <a:rPr sz="1324" spc="-22" dirty="0">
                <a:latin typeface="Trebuchet MS"/>
                <a:cs typeface="Trebuchet MS"/>
              </a:rPr>
              <a:t>para </a:t>
            </a:r>
            <a:r>
              <a:rPr sz="1324" spc="-383" dirty="0">
                <a:latin typeface="Trebuchet MS"/>
                <a:cs typeface="Trebuchet MS"/>
              </a:rPr>
              <a:t> </a:t>
            </a:r>
            <a:r>
              <a:rPr sz="1324" spc="-13" dirty="0">
                <a:latin typeface="Trebuchet MS"/>
                <a:cs typeface="Trebuchet MS"/>
              </a:rPr>
              <a:t>impulsar</a:t>
            </a:r>
            <a:r>
              <a:rPr sz="1324" spc="-110" dirty="0">
                <a:latin typeface="Trebuchet MS"/>
                <a:cs typeface="Trebuchet MS"/>
              </a:rPr>
              <a:t> </a:t>
            </a:r>
            <a:r>
              <a:rPr sz="1324" spc="9" dirty="0">
                <a:latin typeface="Trebuchet MS"/>
                <a:cs typeface="Trebuchet MS"/>
              </a:rPr>
              <a:t>un</a:t>
            </a:r>
            <a:r>
              <a:rPr sz="1324" spc="-124" dirty="0">
                <a:latin typeface="Trebuchet MS"/>
                <a:cs typeface="Trebuchet MS"/>
              </a:rPr>
              <a:t> </a:t>
            </a:r>
            <a:r>
              <a:rPr sz="1324" spc="-35" dirty="0">
                <a:latin typeface="Trebuchet MS"/>
                <a:cs typeface="Trebuchet MS"/>
              </a:rPr>
              <a:t>retorno</a:t>
            </a:r>
            <a:r>
              <a:rPr sz="1324" spc="-128" dirty="0">
                <a:latin typeface="Trebuchet MS"/>
                <a:cs typeface="Trebuchet MS"/>
              </a:rPr>
              <a:t> </a:t>
            </a:r>
            <a:r>
              <a:rPr sz="1324" spc="-4" dirty="0">
                <a:latin typeface="Trebuchet MS"/>
                <a:cs typeface="Trebuchet MS"/>
              </a:rPr>
              <a:t>de</a:t>
            </a:r>
            <a:r>
              <a:rPr sz="1324" spc="-124" dirty="0">
                <a:latin typeface="Trebuchet MS"/>
                <a:cs typeface="Trebuchet MS"/>
              </a:rPr>
              <a:t> </a:t>
            </a:r>
            <a:r>
              <a:rPr sz="1324" spc="-26" dirty="0">
                <a:latin typeface="Trebuchet MS"/>
                <a:cs typeface="Trebuchet MS"/>
              </a:rPr>
              <a:t>la</a:t>
            </a:r>
            <a:r>
              <a:rPr sz="1324" spc="-124" dirty="0">
                <a:latin typeface="Trebuchet MS"/>
                <a:cs typeface="Trebuchet MS"/>
              </a:rPr>
              <a:t> </a:t>
            </a:r>
            <a:r>
              <a:rPr sz="1324" spc="-22" dirty="0">
                <a:latin typeface="Trebuchet MS"/>
                <a:cs typeface="Trebuchet MS"/>
              </a:rPr>
              <a:t>inversión</a:t>
            </a:r>
            <a:r>
              <a:rPr sz="1324" spc="-119" dirty="0">
                <a:latin typeface="Trebuchet MS"/>
                <a:cs typeface="Trebuchet MS"/>
              </a:rPr>
              <a:t> </a:t>
            </a:r>
            <a:r>
              <a:rPr sz="1324" spc="35" dirty="0">
                <a:latin typeface="Trebuchet MS"/>
                <a:cs typeface="Trebuchet MS"/>
              </a:rPr>
              <a:t>más</a:t>
            </a:r>
            <a:r>
              <a:rPr sz="1324" spc="-119" dirty="0">
                <a:latin typeface="Trebuchet MS"/>
                <a:cs typeface="Trebuchet MS"/>
              </a:rPr>
              <a:t> </a:t>
            </a:r>
            <a:r>
              <a:rPr sz="1324" spc="-44" dirty="0">
                <a:latin typeface="Trebuchet MS"/>
                <a:cs typeface="Trebuchet MS"/>
              </a:rPr>
              <a:t>rápido.</a:t>
            </a:r>
            <a:endParaRPr sz="1324">
              <a:latin typeface="Trebuchet MS"/>
              <a:cs typeface="Trebuchet MS"/>
            </a:endParaRPr>
          </a:p>
        </p:txBody>
      </p:sp>
      <p:sp>
        <p:nvSpPr>
          <p:cNvPr id="6" name="object 6"/>
          <p:cNvSpPr txBox="1"/>
          <p:nvPr/>
        </p:nvSpPr>
        <p:spPr>
          <a:xfrm>
            <a:off x="6293568" y="1794186"/>
            <a:ext cx="1545851" cy="210427"/>
          </a:xfrm>
          <a:prstGeom prst="rect">
            <a:avLst/>
          </a:prstGeom>
        </p:spPr>
        <p:txBody>
          <a:bodyPr vert="horz" wrap="square" lIns="0" tIns="13447" rIns="0" bIns="0" rtlCol="0">
            <a:spAutoFit/>
          </a:bodyPr>
          <a:lstStyle/>
          <a:p>
            <a:pPr marL="11206">
              <a:spcBef>
                <a:spcPts val="106"/>
              </a:spcBef>
            </a:pPr>
            <a:r>
              <a:rPr sz="1279" spc="4" dirty="0">
                <a:latin typeface="Trebuchet MS"/>
                <a:cs typeface="Trebuchet MS"/>
              </a:rPr>
              <a:t>Ge</a:t>
            </a:r>
            <a:r>
              <a:rPr sz="1279" spc="22" dirty="0">
                <a:latin typeface="Trebuchet MS"/>
                <a:cs typeface="Trebuchet MS"/>
              </a:rPr>
              <a:t>n</a:t>
            </a:r>
            <a:r>
              <a:rPr sz="1279" spc="-4" dirty="0">
                <a:latin typeface="Trebuchet MS"/>
                <a:cs typeface="Trebuchet MS"/>
              </a:rPr>
              <a:t>e</a:t>
            </a:r>
            <a:r>
              <a:rPr sz="1279" spc="-35" dirty="0">
                <a:latin typeface="Trebuchet MS"/>
                <a:cs typeface="Trebuchet MS"/>
              </a:rPr>
              <a:t>r</a:t>
            </a:r>
            <a:r>
              <a:rPr sz="1279" spc="18" dirty="0">
                <a:latin typeface="Trebuchet MS"/>
                <a:cs typeface="Trebuchet MS"/>
              </a:rPr>
              <a:t>e</a:t>
            </a:r>
            <a:r>
              <a:rPr sz="1279" spc="-97" dirty="0">
                <a:latin typeface="Trebuchet MS"/>
                <a:cs typeface="Trebuchet MS"/>
              </a:rPr>
              <a:t> </a:t>
            </a:r>
            <a:r>
              <a:rPr sz="1279" spc="-4" dirty="0">
                <a:latin typeface="Trebuchet MS"/>
                <a:cs typeface="Trebuchet MS"/>
              </a:rPr>
              <a:t>e</a:t>
            </a:r>
            <a:r>
              <a:rPr sz="1279" spc="-84" dirty="0">
                <a:latin typeface="Trebuchet MS"/>
                <a:cs typeface="Trebuchet MS"/>
              </a:rPr>
              <a:t>f</a:t>
            </a:r>
            <a:r>
              <a:rPr sz="1279" spc="-57" dirty="0">
                <a:latin typeface="Trebuchet MS"/>
                <a:cs typeface="Trebuchet MS"/>
              </a:rPr>
              <a:t>i</a:t>
            </a:r>
            <a:r>
              <a:rPr sz="1279" spc="4" dirty="0">
                <a:latin typeface="Trebuchet MS"/>
                <a:cs typeface="Trebuchet MS"/>
              </a:rPr>
              <a:t>c</a:t>
            </a:r>
            <a:r>
              <a:rPr sz="1279" spc="-57" dirty="0">
                <a:latin typeface="Trebuchet MS"/>
                <a:cs typeface="Trebuchet MS"/>
              </a:rPr>
              <a:t>i</a:t>
            </a:r>
            <a:r>
              <a:rPr sz="1279" spc="-4" dirty="0">
                <a:latin typeface="Trebuchet MS"/>
                <a:cs typeface="Trebuchet MS"/>
              </a:rPr>
              <a:t>e</a:t>
            </a:r>
            <a:r>
              <a:rPr sz="1279" spc="22" dirty="0">
                <a:latin typeface="Trebuchet MS"/>
                <a:cs typeface="Trebuchet MS"/>
              </a:rPr>
              <a:t>n</a:t>
            </a:r>
            <a:r>
              <a:rPr sz="1279" spc="4" dirty="0">
                <a:latin typeface="Trebuchet MS"/>
                <a:cs typeface="Trebuchet MS"/>
              </a:rPr>
              <a:t>c</a:t>
            </a:r>
            <a:r>
              <a:rPr sz="1279" spc="-57" dirty="0">
                <a:latin typeface="Trebuchet MS"/>
                <a:cs typeface="Trebuchet MS"/>
              </a:rPr>
              <a:t>i</a:t>
            </a:r>
            <a:r>
              <a:rPr sz="1279" spc="22" dirty="0">
                <a:latin typeface="Trebuchet MS"/>
                <a:cs typeface="Trebuchet MS"/>
              </a:rPr>
              <a:t>a</a:t>
            </a:r>
            <a:r>
              <a:rPr sz="1279" spc="-97" dirty="0">
                <a:latin typeface="Trebuchet MS"/>
                <a:cs typeface="Trebuchet MS"/>
              </a:rPr>
              <a:t> </a:t>
            </a:r>
            <a:r>
              <a:rPr sz="1279" spc="-4" dirty="0">
                <a:latin typeface="Trebuchet MS"/>
                <a:cs typeface="Trebuchet MS"/>
              </a:rPr>
              <a:t>e</a:t>
            </a:r>
            <a:r>
              <a:rPr sz="1279" spc="22" dirty="0">
                <a:latin typeface="Trebuchet MS"/>
                <a:cs typeface="Trebuchet MS"/>
              </a:rPr>
              <a:t>n</a:t>
            </a:r>
            <a:r>
              <a:rPr sz="1279" spc="-101" dirty="0">
                <a:latin typeface="Trebuchet MS"/>
                <a:cs typeface="Trebuchet MS"/>
              </a:rPr>
              <a:t>:</a:t>
            </a:r>
            <a:endParaRPr sz="1279">
              <a:latin typeface="Trebuchet MS"/>
              <a:cs typeface="Trebuchet MS"/>
            </a:endParaRPr>
          </a:p>
        </p:txBody>
      </p:sp>
      <p:sp>
        <p:nvSpPr>
          <p:cNvPr id="7" name="object 7"/>
          <p:cNvSpPr txBox="1"/>
          <p:nvPr/>
        </p:nvSpPr>
        <p:spPr>
          <a:xfrm>
            <a:off x="6293569" y="2215666"/>
            <a:ext cx="3880037" cy="1697207"/>
          </a:xfrm>
          <a:prstGeom prst="rect">
            <a:avLst/>
          </a:prstGeom>
        </p:spPr>
        <p:txBody>
          <a:bodyPr vert="horz" wrap="square" lIns="0" tIns="8965" rIns="0" bIns="0" rtlCol="0">
            <a:spAutoFit/>
          </a:bodyPr>
          <a:lstStyle/>
          <a:p>
            <a:pPr marL="282964" marR="129435" indent="-271757">
              <a:lnSpc>
                <a:spcPct val="107600"/>
              </a:lnSpc>
              <a:spcBef>
                <a:spcPts val="71"/>
              </a:spcBef>
              <a:buClr>
                <a:srgbClr val="001141"/>
              </a:buClr>
              <a:buFont typeface="Arial MT"/>
              <a:buChar char="•"/>
              <a:tabLst>
                <a:tab pos="282403" algn="l"/>
                <a:tab pos="282964" algn="l"/>
              </a:tabLst>
            </a:pPr>
            <a:r>
              <a:rPr sz="1324" spc="-26" dirty="0">
                <a:latin typeface="Trebuchet MS"/>
                <a:cs typeface="Trebuchet MS"/>
              </a:rPr>
              <a:t>L</a:t>
            </a:r>
            <a:r>
              <a:rPr sz="1324" spc="-31"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4" dirty="0">
                <a:latin typeface="Trebuchet MS"/>
                <a:cs typeface="Trebuchet MS"/>
              </a:rPr>
              <a:t>b</a:t>
            </a:r>
            <a:r>
              <a:rPr sz="1324" spc="-22" dirty="0">
                <a:latin typeface="Trebuchet MS"/>
                <a:cs typeface="Trebuchet MS"/>
              </a:rPr>
              <a:t>e</a:t>
            </a:r>
            <a:r>
              <a:rPr sz="1324" spc="-13" dirty="0">
                <a:latin typeface="Trebuchet MS"/>
                <a:cs typeface="Trebuchet MS"/>
              </a:rPr>
              <a:t>n</a:t>
            </a:r>
            <a:r>
              <a:rPr sz="1324" spc="-9" dirty="0">
                <a:latin typeface="Trebuchet MS"/>
                <a:cs typeface="Trebuchet MS"/>
              </a:rPr>
              <a:t>e</a:t>
            </a:r>
            <a:r>
              <a:rPr sz="1324" spc="-101" dirty="0">
                <a:latin typeface="Trebuchet MS"/>
                <a:cs typeface="Trebuchet MS"/>
              </a:rPr>
              <a:t>f</a:t>
            </a:r>
            <a:r>
              <a:rPr sz="1324" spc="-71" dirty="0">
                <a:latin typeface="Trebuchet MS"/>
                <a:cs typeface="Trebuchet MS"/>
              </a:rPr>
              <a:t>i</a:t>
            </a:r>
            <a:r>
              <a:rPr sz="1324" spc="-18" dirty="0">
                <a:latin typeface="Trebuchet MS"/>
                <a:cs typeface="Trebuchet MS"/>
              </a:rPr>
              <a:t>c</a:t>
            </a:r>
            <a:r>
              <a:rPr sz="1324" spc="-71" dirty="0">
                <a:latin typeface="Trebuchet MS"/>
                <a:cs typeface="Trebuchet MS"/>
              </a:rPr>
              <a:t>i</a:t>
            </a:r>
            <a:r>
              <a:rPr sz="1324" spc="-9"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4" dirty="0">
                <a:latin typeface="Trebuchet MS"/>
                <a:cs typeface="Trebuchet MS"/>
              </a:rPr>
              <a:t>de</a:t>
            </a:r>
            <a:r>
              <a:rPr sz="1324" spc="-119" dirty="0">
                <a:latin typeface="Trebuchet MS"/>
                <a:cs typeface="Trebuchet MS"/>
              </a:rPr>
              <a:t> </a:t>
            </a:r>
            <a:r>
              <a:rPr sz="1324" spc="-49" dirty="0">
                <a:latin typeface="Trebuchet MS"/>
                <a:cs typeface="Trebuchet MS"/>
              </a:rPr>
              <a:t>l</a:t>
            </a:r>
            <a:r>
              <a:rPr sz="1324" dirty="0">
                <a:latin typeface="Trebuchet MS"/>
                <a:cs typeface="Trebuchet MS"/>
              </a:rPr>
              <a:t>a</a:t>
            </a:r>
            <a:r>
              <a:rPr sz="1324" spc="-124" dirty="0">
                <a:latin typeface="Trebuchet MS"/>
                <a:cs typeface="Trebuchet MS"/>
              </a:rPr>
              <a:t> </a:t>
            </a:r>
            <a:r>
              <a:rPr sz="1324" spc="-18" dirty="0">
                <a:latin typeface="Trebuchet MS"/>
                <a:cs typeface="Trebuchet MS"/>
              </a:rPr>
              <a:t>c</a:t>
            </a:r>
            <a:r>
              <a:rPr sz="1324" spc="-71" dirty="0">
                <a:latin typeface="Trebuchet MS"/>
                <a:cs typeface="Trebuchet MS"/>
              </a:rPr>
              <a:t>i</a:t>
            </a:r>
            <a:r>
              <a:rPr sz="1324" spc="-22" dirty="0">
                <a:latin typeface="Trebuchet MS"/>
                <a:cs typeface="Trebuchet MS"/>
              </a:rPr>
              <a:t>e</a:t>
            </a:r>
            <a:r>
              <a:rPr sz="1324" spc="-13" dirty="0">
                <a:latin typeface="Trebuchet MS"/>
                <a:cs typeface="Trebuchet MS"/>
              </a:rPr>
              <a:t>n</a:t>
            </a:r>
            <a:r>
              <a:rPr sz="1324" spc="-9" dirty="0">
                <a:latin typeface="Trebuchet MS"/>
                <a:cs typeface="Trebuchet MS"/>
              </a:rPr>
              <a:t>c</a:t>
            </a:r>
            <a:r>
              <a:rPr sz="1324" spc="-71" dirty="0">
                <a:latin typeface="Trebuchet MS"/>
                <a:cs typeface="Trebuchet MS"/>
              </a:rPr>
              <a:t>i</a:t>
            </a:r>
            <a:r>
              <a:rPr sz="1324" dirty="0">
                <a:latin typeface="Trebuchet MS"/>
                <a:cs typeface="Trebuchet MS"/>
              </a:rPr>
              <a:t>a</a:t>
            </a:r>
            <a:r>
              <a:rPr sz="1324" spc="-124" dirty="0">
                <a:latin typeface="Trebuchet MS"/>
                <a:cs typeface="Trebuchet MS"/>
              </a:rPr>
              <a:t> </a:t>
            </a:r>
            <a:r>
              <a:rPr sz="1324" spc="-4" dirty="0">
                <a:latin typeface="Trebuchet MS"/>
                <a:cs typeface="Trebuchet MS"/>
              </a:rPr>
              <a:t>de</a:t>
            </a:r>
            <a:r>
              <a:rPr sz="1324" spc="-119" dirty="0">
                <a:latin typeface="Trebuchet MS"/>
                <a:cs typeface="Trebuchet MS"/>
              </a:rPr>
              <a:t> </a:t>
            </a:r>
            <a:r>
              <a:rPr sz="1324" spc="-4" dirty="0">
                <a:latin typeface="Trebuchet MS"/>
                <a:cs typeface="Trebuchet MS"/>
              </a:rPr>
              <a:t>d</a:t>
            </a:r>
            <a:r>
              <a:rPr sz="1324" spc="-71" dirty="0">
                <a:latin typeface="Trebuchet MS"/>
                <a:cs typeface="Trebuchet MS"/>
              </a:rPr>
              <a:t>a</a:t>
            </a:r>
            <a:r>
              <a:rPr sz="1324" spc="-53" dirty="0">
                <a:latin typeface="Trebuchet MS"/>
                <a:cs typeface="Trebuchet MS"/>
              </a:rPr>
              <a:t>t</a:t>
            </a:r>
            <a:r>
              <a:rPr sz="1324" spc="-9" dirty="0">
                <a:latin typeface="Trebuchet MS"/>
                <a:cs typeface="Trebuchet MS"/>
              </a:rPr>
              <a:t>o</a:t>
            </a:r>
            <a:r>
              <a:rPr sz="1324" spc="79" dirty="0">
                <a:latin typeface="Trebuchet MS"/>
                <a:cs typeface="Trebuchet MS"/>
              </a:rPr>
              <a:t>s</a:t>
            </a:r>
            <a:r>
              <a:rPr sz="1324" spc="-146" dirty="0">
                <a:latin typeface="Trebuchet MS"/>
                <a:cs typeface="Trebuchet MS"/>
              </a:rPr>
              <a:t>,</a:t>
            </a:r>
            <a:r>
              <a:rPr sz="1324" spc="-115" dirty="0">
                <a:latin typeface="Trebuchet MS"/>
                <a:cs typeface="Trebuchet MS"/>
              </a:rPr>
              <a:t> </a:t>
            </a:r>
            <a:r>
              <a:rPr sz="1324" spc="-22" dirty="0">
                <a:latin typeface="Trebuchet MS"/>
                <a:cs typeface="Trebuchet MS"/>
              </a:rPr>
              <a:t>e</a:t>
            </a:r>
            <a:r>
              <a:rPr sz="1324" spc="-44" dirty="0">
                <a:latin typeface="Trebuchet MS"/>
                <a:cs typeface="Trebuchet MS"/>
              </a:rPr>
              <a:t>l  </a:t>
            </a:r>
            <a:r>
              <a:rPr sz="1324" spc="-40" dirty="0">
                <a:latin typeface="Trebuchet MS"/>
                <a:cs typeface="Trebuchet MS"/>
              </a:rPr>
              <a:t>aprendizaje</a:t>
            </a:r>
            <a:r>
              <a:rPr sz="1324" spc="-119" dirty="0">
                <a:latin typeface="Trebuchet MS"/>
                <a:cs typeface="Trebuchet MS"/>
              </a:rPr>
              <a:t> </a:t>
            </a:r>
            <a:r>
              <a:rPr sz="1324" spc="-31" dirty="0">
                <a:latin typeface="Trebuchet MS"/>
                <a:cs typeface="Trebuchet MS"/>
              </a:rPr>
              <a:t>automático</a:t>
            </a:r>
            <a:r>
              <a:rPr sz="1324" spc="-128" dirty="0">
                <a:latin typeface="Trebuchet MS"/>
                <a:cs typeface="Trebuchet MS"/>
              </a:rPr>
              <a:t> </a:t>
            </a:r>
            <a:r>
              <a:rPr sz="1324" spc="-22" dirty="0">
                <a:latin typeface="Trebuchet MS"/>
                <a:cs typeface="Trebuchet MS"/>
              </a:rPr>
              <a:t>y</a:t>
            </a:r>
            <a:r>
              <a:rPr sz="1324" spc="-119" dirty="0">
                <a:latin typeface="Trebuchet MS"/>
                <a:cs typeface="Trebuchet MS"/>
              </a:rPr>
              <a:t> </a:t>
            </a:r>
            <a:r>
              <a:rPr sz="1324" spc="-22" dirty="0">
                <a:latin typeface="Trebuchet MS"/>
                <a:cs typeface="Trebuchet MS"/>
              </a:rPr>
              <a:t>la</a:t>
            </a:r>
            <a:r>
              <a:rPr sz="1324" spc="-124" dirty="0">
                <a:latin typeface="Trebuchet MS"/>
                <a:cs typeface="Trebuchet MS"/>
              </a:rPr>
              <a:t> </a:t>
            </a:r>
            <a:r>
              <a:rPr sz="1324" spc="-35" dirty="0">
                <a:latin typeface="Trebuchet MS"/>
                <a:cs typeface="Trebuchet MS"/>
              </a:rPr>
              <a:t>inteligencia</a:t>
            </a:r>
            <a:r>
              <a:rPr sz="1324" spc="-119" dirty="0">
                <a:latin typeface="Trebuchet MS"/>
                <a:cs typeface="Trebuchet MS"/>
              </a:rPr>
              <a:t> </a:t>
            </a:r>
            <a:r>
              <a:rPr sz="1324" spc="-62" dirty="0">
                <a:latin typeface="Trebuchet MS"/>
                <a:cs typeface="Trebuchet MS"/>
              </a:rPr>
              <a:t>artificial </a:t>
            </a:r>
            <a:r>
              <a:rPr sz="1324" spc="-388" dirty="0">
                <a:latin typeface="Trebuchet MS"/>
                <a:cs typeface="Trebuchet MS"/>
              </a:rPr>
              <a:t> </a:t>
            </a:r>
            <a:r>
              <a:rPr sz="1324" spc="31" dirty="0">
                <a:latin typeface="Trebuchet MS"/>
                <a:cs typeface="Trebuchet MS"/>
              </a:rPr>
              <a:t>os</a:t>
            </a:r>
            <a:r>
              <a:rPr sz="1324" spc="-18" dirty="0">
                <a:latin typeface="Trebuchet MS"/>
                <a:cs typeface="Trebuchet MS"/>
              </a:rPr>
              <a:t>c</a:t>
            </a:r>
            <a:r>
              <a:rPr sz="1324" spc="-71" dirty="0">
                <a:latin typeface="Trebuchet MS"/>
                <a:cs typeface="Trebuchet MS"/>
              </a:rPr>
              <a:t>i</a:t>
            </a:r>
            <a:r>
              <a:rPr sz="1324" spc="-49" dirty="0">
                <a:latin typeface="Trebuchet MS"/>
                <a:cs typeface="Trebuchet MS"/>
              </a:rPr>
              <a:t>l</a:t>
            </a:r>
            <a:r>
              <a:rPr sz="1324" spc="-22" dirty="0">
                <a:latin typeface="Trebuchet MS"/>
                <a:cs typeface="Trebuchet MS"/>
              </a:rPr>
              <a:t>a</a:t>
            </a:r>
            <a:r>
              <a:rPr sz="1324" spc="18" dirty="0">
                <a:latin typeface="Trebuchet MS"/>
                <a:cs typeface="Trebuchet MS"/>
              </a:rPr>
              <a:t>n</a:t>
            </a:r>
            <a:r>
              <a:rPr sz="1324" spc="-124" dirty="0">
                <a:latin typeface="Trebuchet MS"/>
                <a:cs typeface="Trebuchet MS"/>
              </a:rPr>
              <a:t> </a:t>
            </a:r>
            <a:r>
              <a:rPr sz="1324" spc="-22" dirty="0">
                <a:latin typeface="Trebuchet MS"/>
                <a:cs typeface="Trebuchet MS"/>
              </a:rPr>
              <a:t>e</a:t>
            </a:r>
            <a:r>
              <a:rPr sz="1324" spc="-4" dirty="0">
                <a:latin typeface="Trebuchet MS"/>
                <a:cs typeface="Trebuchet MS"/>
              </a:rPr>
              <a:t>n</a:t>
            </a:r>
            <a:r>
              <a:rPr sz="1324" spc="-101" dirty="0">
                <a:latin typeface="Trebuchet MS"/>
                <a:cs typeface="Trebuchet MS"/>
              </a:rPr>
              <a:t>t</a:t>
            </a:r>
            <a:r>
              <a:rPr sz="1324" spc="-57" dirty="0">
                <a:latin typeface="Trebuchet MS"/>
                <a:cs typeface="Trebuchet MS"/>
              </a:rPr>
              <a:t>r</a:t>
            </a:r>
            <a:r>
              <a:rPr sz="1324" spc="-4" dirty="0">
                <a:latin typeface="Trebuchet MS"/>
                <a:cs typeface="Trebuchet MS"/>
              </a:rPr>
              <a:t>e</a:t>
            </a:r>
            <a:r>
              <a:rPr sz="1324" spc="-119" dirty="0">
                <a:latin typeface="Trebuchet MS"/>
                <a:cs typeface="Trebuchet MS"/>
              </a:rPr>
              <a:t> </a:t>
            </a:r>
            <a:r>
              <a:rPr sz="1324" spc="71" dirty="0">
                <a:latin typeface="Trebuchet MS"/>
                <a:cs typeface="Trebuchet MS"/>
              </a:rPr>
              <a:t>$</a:t>
            </a:r>
            <a:r>
              <a:rPr sz="1324" spc="-132" dirty="0">
                <a:latin typeface="Trebuchet MS"/>
                <a:cs typeface="Trebuchet MS"/>
              </a:rPr>
              <a:t> </a:t>
            </a:r>
            <a:r>
              <a:rPr sz="1324" spc="75" dirty="0">
                <a:latin typeface="Trebuchet MS"/>
                <a:cs typeface="Trebuchet MS"/>
              </a:rPr>
              <a:t>1</a:t>
            </a:r>
            <a:r>
              <a:rPr sz="1324" spc="-159" dirty="0">
                <a:latin typeface="Trebuchet MS"/>
                <a:cs typeface="Trebuchet MS"/>
              </a:rPr>
              <a:t>,</a:t>
            </a:r>
            <a:r>
              <a:rPr sz="1324" spc="97" dirty="0">
                <a:latin typeface="Trebuchet MS"/>
                <a:cs typeface="Trebuchet MS"/>
              </a:rPr>
              <a:t>2</a:t>
            </a:r>
            <a:r>
              <a:rPr sz="1324" spc="-124" dirty="0">
                <a:latin typeface="Trebuchet MS"/>
                <a:cs typeface="Trebuchet MS"/>
              </a:rPr>
              <a:t> </a:t>
            </a:r>
            <a:r>
              <a:rPr sz="1324" spc="26" dirty="0">
                <a:latin typeface="Trebuchet MS"/>
                <a:cs typeface="Trebuchet MS"/>
              </a:rPr>
              <a:t>m</a:t>
            </a:r>
            <a:r>
              <a:rPr sz="1324" spc="-71" dirty="0">
                <a:latin typeface="Trebuchet MS"/>
                <a:cs typeface="Trebuchet MS"/>
              </a:rPr>
              <a:t>i</a:t>
            </a:r>
            <a:r>
              <a:rPr sz="1324" spc="-49" dirty="0">
                <a:latin typeface="Trebuchet MS"/>
                <a:cs typeface="Trebuchet MS"/>
              </a:rPr>
              <a:t>ll</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e</a:t>
            </a:r>
            <a:r>
              <a:rPr sz="1324" spc="93" dirty="0">
                <a:latin typeface="Trebuchet MS"/>
                <a:cs typeface="Trebuchet MS"/>
              </a:rPr>
              <a:t>s</a:t>
            </a:r>
            <a:r>
              <a:rPr sz="1324" spc="-115" dirty="0">
                <a:latin typeface="Trebuchet MS"/>
                <a:cs typeface="Trebuchet MS"/>
              </a:rPr>
              <a:t> </a:t>
            </a:r>
            <a:r>
              <a:rPr sz="1324" spc="-22" dirty="0">
                <a:latin typeface="Trebuchet MS"/>
                <a:cs typeface="Trebuchet MS"/>
              </a:rPr>
              <a:t>y</a:t>
            </a:r>
            <a:r>
              <a:rPr sz="1324" spc="-119" dirty="0">
                <a:latin typeface="Trebuchet MS"/>
                <a:cs typeface="Trebuchet MS"/>
              </a:rPr>
              <a:t> </a:t>
            </a:r>
            <a:r>
              <a:rPr sz="1324" spc="71" dirty="0">
                <a:latin typeface="Trebuchet MS"/>
                <a:cs typeface="Trebuchet MS"/>
              </a:rPr>
              <a:t>$</a:t>
            </a:r>
            <a:r>
              <a:rPr sz="1324" spc="-132" dirty="0">
                <a:latin typeface="Trebuchet MS"/>
                <a:cs typeface="Trebuchet MS"/>
              </a:rPr>
              <a:t> </a:t>
            </a:r>
            <a:r>
              <a:rPr sz="1324" spc="75" dirty="0">
                <a:latin typeface="Trebuchet MS"/>
                <a:cs typeface="Trebuchet MS"/>
              </a:rPr>
              <a:t>3</a:t>
            </a:r>
            <a:r>
              <a:rPr sz="1324" spc="-159" dirty="0">
                <a:latin typeface="Trebuchet MS"/>
                <a:cs typeface="Trebuchet MS"/>
              </a:rPr>
              <a:t>,</a:t>
            </a:r>
            <a:r>
              <a:rPr sz="1324" spc="97" dirty="0">
                <a:latin typeface="Trebuchet MS"/>
                <a:cs typeface="Trebuchet MS"/>
              </a:rPr>
              <a:t>4</a:t>
            </a:r>
            <a:r>
              <a:rPr sz="1324" spc="-124" dirty="0">
                <a:latin typeface="Trebuchet MS"/>
                <a:cs typeface="Trebuchet MS"/>
              </a:rPr>
              <a:t> </a:t>
            </a:r>
            <a:r>
              <a:rPr sz="1324" spc="26" dirty="0">
                <a:latin typeface="Trebuchet MS"/>
                <a:cs typeface="Trebuchet MS"/>
              </a:rPr>
              <a:t>m</a:t>
            </a:r>
            <a:r>
              <a:rPr sz="1324" spc="-71" dirty="0">
                <a:latin typeface="Trebuchet MS"/>
                <a:cs typeface="Trebuchet MS"/>
              </a:rPr>
              <a:t>i</a:t>
            </a:r>
            <a:r>
              <a:rPr sz="1324" spc="-49" dirty="0">
                <a:latin typeface="Trebuchet MS"/>
                <a:cs typeface="Trebuchet MS"/>
              </a:rPr>
              <a:t>ll</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e</a:t>
            </a:r>
            <a:r>
              <a:rPr sz="1324" spc="93" dirty="0">
                <a:latin typeface="Trebuchet MS"/>
                <a:cs typeface="Trebuchet MS"/>
              </a:rPr>
              <a:t>s</a:t>
            </a:r>
            <a:r>
              <a:rPr sz="1324" spc="-115" dirty="0">
                <a:latin typeface="Trebuchet MS"/>
                <a:cs typeface="Trebuchet MS"/>
              </a:rPr>
              <a:t> </a:t>
            </a:r>
            <a:r>
              <a:rPr sz="1324" spc="-22" dirty="0">
                <a:latin typeface="Trebuchet MS"/>
                <a:cs typeface="Trebuchet MS"/>
              </a:rPr>
              <a:t>e</a:t>
            </a:r>
            <a:r>
              <a:rPr sz="1324" spc="13" dirty="0">
                <a:latin typeface="Trebuchet MS"/>
                <a:cs typeface="Trebuchet MS"/>
              </a:rPr>
              <a:t>n  </a:t>
            </a:r>
            <a:r>
              <a:rPr sz="1324" spc="-9" dirty="0">
                <a:latin typeface="Trebuchet MS"/>
                <a:cs typeface="Trebuchet MS"/>
              </a:rPr>
              <a:t>ah</a:t>
            </a:r>
            <a:r>
              <a:rPr sz="1324" spc="-18" dirty="0">
                <a:latin typeface="Trebuchet MS"/>
                <a:cs typeface="Trebuchet MS"/>
              </a:rPr>
              <a:t>o</a:t>
            </a:r>
            <a:r>
              <a:rPr sz="1324" spc="-57" dirty="0">
                <a:latin typeface="Trebuchet MS"/>
                <a:cs typeface="Trebuchet MS"/>
              </a:rPr>
              <a:t>rr</a:t>
            </a:r>
            <a:r>
              <a:rPr sz="1324" spc="-13" dirty="0">
                <a:latin typeface="Trebuchet MS"/>
                <a:cs typeface="Trebuchet MS"/>
              </a:rPr>
              <a:t>o</a:t>
            </a:r>
            <a:r>
              <a:rPr sz="1324" spc="93" dirty="0">
                <a:latin typeface="Trebuchet MS"/>
                <a:cs typeface="Trebuchet MS"/>
              </a:rPr>
              <a:t>s</a:t>
            </a:r>
            <a:r>
              <a:rPr sz="1324" spc="-115" dirty="0">
                <a:latin typeface="Trebuchet MS"/>
                <a:cs typeface="Trebuchet MS"/>
              </a:rPr>
              <a:t> </a:t>
            </a:r>
            <a:r>
              <a:rPr sz="1324" spc="-4" dirty="0">
                <a:latin typeface="Trebuchet MS"/>
                <a:cs typeface="Trebuchet MS"/>
              </a:rPr>
              <a:t>de</a:t>
            </a:r>
            <a:r>
              <a:rPr sz="1324" spc="-119" dirty="0">
                <a:latin typeface="Trebuchet MS"/>
                <a:cs typeface="Trebuchet MS"/>
              </a:rPr>
              <a:t> </a:t>
            </a:r>
            <a:r>
              <a:rPr sz="1324" spc="-18" dirty="0">
                <a:latin typeface="Trebuchet MS"/>
                <a:cs typeface="Trebuchet MS"/>
              </a:rPr>
              <a:t>c</a:t>
            </a:r>
            <a:r>
              <a:rPr sz="1324" spc="-13" dirty="0">
                <a:latin typeface="Trebuchet MS"/>
                <a:cs typeface="Trebuchet MS"/>
              </a:rPr>
              <a:t>o</a:t>
            </a:r>
            <a:r>
              <a:rPr sz="1324" spc="75" dirty="0">
                <a:latin typeface="Trebuchet MS"/>
                <a:cs typeface="Trebuchet MS"/>
              </a:rPr>
              <a:t>s</a:t>
            </a:r>
            <a:r>
              <a:rPr sz="1324" spc="-101" dirty="0">
                <a:latin typeface="Trebuchet MS"/>
                <a:cs typeface="Trebuchet MS"/>
              </a:rPr>
              <a:t>t</a:t>
            </a:r>
            <a:r>
              <a:rPr sz="1324" spc="-13" dirty="0">
                <a:latin typeface="Trebuchet MS"/>
                <a:cs typeface="Trebuchet MS"/>
              </a:rPr>
              <a:t>o</a:t>
            </a:r>
            <a:r>
              <a:rPr sz="1324" spc="75" dirty="0">
                <a:latin typeface="Trebuchet MS"/>
                <a:cs typeface="Trebuchet MS"/>
              </a:rPr>
              <a:t>s</a:t>
            </a:r>
            <a:r>
              <a:rPr sz="1324" spc="-146" dirty="0">
                <a:latin typeface="Trebuchet MS"/>
                <a:cs typeface="Trebuchet MS"/>
              </a:rPr>
              <a:t>.</a:t>
            </a:r>
            <a:endParaRPr sz="1324">
              <a:latin typeface="Trebuchet MS"/>
              <a:cs typeface="Trebuchet MS"/>
            </a:endParaRPr>
          </a:p>
          <a:p>
            <a:pPr marL="282964" marR="4483" indent="-271757">
              <a:lnSpc>
                <a:spcPts val="1755"/>
              </a:lnSpc>
              <a:spcBef>
                <a:spcPts val="26"/>
              </a:spcBef>
              <a:buClr>
                <a:srgbClr val="001141"/>
              </a:buClr>
              <a:buFont typeface="Arial MT"/>
              <a:buChar char="•"/>
              <a:tabLst>
                <a:tab pos="282403" algn="l"/>
                <a:tab pos="282964" algn="l"/>
              </a:tabLst>
            </a:pPr>
            <a:r>
              <a:rPr sz="1324" spc="-26" dirty="0">
                <a:latin typeface="Trebuchet MS"/>
                <a:cs typeface="Trebuchet MS"/>
              </a:rPr>
              <a:t>Eficiencias</a:t>
            </a:r>
            <a:r>
              <a:rPr sz="1324" spc="-115" dirty="0">
                <a:latin typeface="Trebuchet MS"/>
                <a:cs typeface="Trebuchet MS"/>
              </a:rPr>
              <a:t> </a:t>
            </a:r>
            <a:r>
              <a:rPr sz="1324" dirty="0">
                <a:latin typeface="Trebuchet MS"/>
                <a:cs typeface="Trebuchet MS"/>
              </a:rPr>
              <a:t>en</a:t>
            </a:r>
            <a:r>
              <a:rPr sz="1324" spc="-124" dirty="0">
                <a:latin typeface="Trebuchet MS"/>
                <a:cs typeface="Trebuchet MS"/>
              </a:rPr>
              <a:t> </a:t>
            </a:r>
            <a:r>
              <a:rPr sz="1324" spc="-22" dirty="0">
                <a:latin typeface="Trebuchet MS"/>
                <a:cs typeface="Trebuchet MS"/>
              </a:rPr>
              <a:t>la</a:t>
            </a:r>
            <a:r>
              <a:rPr sz="1324" spc="-124" dirty="0">
                <a:latin typeface="Trebuchet MS"/>
                <a:cs typeface="Trebuchet MS"/>
              </a:rPr>
              <a:t> </a:t>
            </a:r>
            <a:r>
              <a:rPr sz="1324" spc="-13" dirty="0">
                <a:latin typeface="Trebuchet MS"/>
                <a:cs typeface="Trebuchet MS"/>
              </a:rPr>
              <a:t>gestión</a:t>
            </a:r>
            <a:r>
              <a:rPr sz="1324" spc="-124" dirty="0">
                <a:latin typeface="Trebuchet MS"/>
                <a:cs typeface="Trebuchet MS"/>
              </a:rPr>
              <a:t> </a:t>
            </a:r>
            <a:r>
              <a:rPr sz="1324" spc="-4" dirty="0">
                <a:latin typeface="Trebuchet MS"/>
                <a:cs typeface="Trebuchet MS"/>
              </a:rPr>
              <a:t>de</a:t>
            </a:r>
            <a:r>
              <a:rPr sz="1324" spc="-115" dirty="0">
                <a:latin typeface="Trebuchet MS"/>
                <a:cs typeface="Trebuchet MS"/>
              </a:rPr>
              <a:t> </a:t>
            </a:r>
            <a:r>
              <a:rPr sz="1324" spc="-18" dirty="0">
                <a:latin typeface="Trebuchet MS"/>
                <a:cs typeface="Trebuchet MS"/>
              </a:rPr>
              <a:t>contenedores</a:t>
            </a:r>
            <a:r>
              <a:rPr sz="1324" spc="-115" dirty="0">
                <a:latin typeface="Trebuchet MS"/>
                <a:cs typeface="Trebuchet MS"/>
              </a:rPr>
              <a:t> </a:t>
            </a:r>
            <a:r>
              <a:rPr sz="1324" spc="-4" dirty="0">
                <a:latin typeface="Trebuchet MS"/>
                <a:cs typeface="Trebuchet MS"/>
              </a:rPr>
              <a:t>que</a:t>
            </a:r>
            <a:r>
              <a:rPr sz="1324" spc="-119" dirty="0">
                <a:latin typeface="Trebuchet MS"/>
                <a:cs typeface="Trebuchet MS"/>
              </a:rPr>
              <a:t> </a:t>
            </a:r>
            <a:r>
              <a:rPr sz="1324" spc="-18" dirty="0">
                <a:latin typeface="Trebuchet MS"/>
                <a:cs typeface="Trebuchet MS"/>
              </a:rPr>
              <a:t>van </a:t>
            </a:r>
            <a:r>
              <a:rPr sz="1324" spc="-383" dirty="0">
                <a:latin typeface="Trebuchet MS"/>
                <a:cs typeface="Trebuchet MS"/>
              </a:rPr>
              <a:t> </a:t>
            </a:r>
            <a:r>
              <a:rPr sz="1324" spc="-18" dirty="0">
                <a:latin typeface="Trebuchet MS"/>
                <a:cs typeface="Trebuchet MS"/>
              </a:rPr>
              <a:t>d</a:t>
            </a:r>
            <a:r>
              <a:rPr sz="1324" spc="-9" dirty="0">
                <a:latin typeface="Trebuchet MS"/>
                <a:cs typeface="Trebuchet MS"/>
              </a:rPr>
              <a:t>e</a:t>
            </a:r>
            <a:r>
              <a:rPr sz="1324" spc="75" dirty="0">
                <a:latin typeface="Trebuchet MS"/>
                <a:cs typeface="Trebuchet MS"/>
              </a:rPr>
              <a:t>s</a:t>
            </a:r>
            <a:r>
              <a:rPr sz="1324" spc="-18" dirty="0">
                <a:latin typeface="Trebuchet MS"/>
                <a:cs typeface="Trebuchet MS"/>
              </a:rPr>
              <a:t>d</a:t>
            </a:r>
            <a:r>
              <a:rPr sz="1324" spc="9" dirty="0">
                <a:latin typeface="Trebuchet MS"/>
                <a:cs typeface="Trebuchet MS"/>
              </a:rPr>
              <a:t>e</a:t>
            </a:r>
            <a:r>
              <a:rPr sz="1324" spc="-119" dirty="0">
                <a:latin typeface="Trebuchet MS"/>
                <a:cs typeface="Trebuchet MS"/>
              </a:rPr>
              <a:t> </a:t>
            </a:r>
            <a:r>
              <a:rPr sz="1324" spc="71" dirty="0">
                <a:latin typeface="Trebuchet MS"/>
                <a:cs typeface="Trebuchet MS"/>
              </a:rPr>
              <a:t>$</a:t>
            </a:r>
            <a:r>
              <a:rPr sz="1324" spc="-132" dirty="0">
                <a:latin typeface="Trebuchet MS"/>
                <a:cs typeface="Trebuchet MS"/>
              </a:rPr>
              <a:t> </a:t>
            </a:r>
            <a:r>
              <a:rPr sz="1324" spc="75" dirty="0">
                <a:latin typeface="Trebuchet MS"/>
                <a:cs typeface="Trebuchet MS"/>
              </a:rPr>
              <a:t>12</a:t>
            </a:r>
            <a:r>
              <a:rPr sz="1324" spc="-159" dirty="0">
                <a:latin typeface="Trebuchet MS"/>
                <a:cs typeface="Trebuchet MS"/>
              </a:rPr>
              <a:t>,</a:t>
            </a:r>
            <a:r>
              <a:rPr sz="1324" spc="97" dirty="0">
                <a:latin typeface="Trebuchet MS"/>
                <a:cs typeface="Trebuchet MS"/>
              </a:rPr>
              <a:t>5</a:t>
            </a:r>
            <a:r>
              <a:rPr sz="1324" spc="-124" dirty="0">
                <a:latin typeface="Trebuchet MS"/>
                <a:cs typeface="Trebuchet MS"/>
              </a:rPr>
              <a:t> </a:t>
            </a:r>
            <a:r>
              <a:rPr sz="1324" spc="26" dirty="0">
                <a:latin typeface="Trebuchet MS"/>
                <a:cs typeface="Trebuchet MS"/>
              </a:rPr>
              <a:t>m</a:t>
            </a:r>
            <a:r>
              <a:rPr sz="1324" spc="-71" dirty="0">
                <a:latin typeface="Trebuchet MS"/>
                <a:cs typeface="Trebuchet MS"/>
              </a:rPr>
              <a:t>i</a:t>
            </a:r>
            <a:r>
              <a:rPr sz="1324" spc="-49" dirty="0">
                <a:latin typeface="Trebuchet MS"/>
                <a:cs typeface="Trebuchet MS"/>
              </a:rPr>
              <a:t>ll</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e</a:t>
            </a:r>
            <a:r>
              <a:rPr sz="1324" spc="93" dirty="0">
                <a:latin typeface="Trebuchet MS"/>
                <a:cs typeface="Trebuchet MS"/>
              </a:rPr>
              <a:t>s</a:t>
            </a:r>
            <a:r>
              <a:rPr sz="1324" spc="-115" dirty="0">
                <a:latin typeface="Trebuchet MS"/>
                <a:cs typeface="Trebuchet MS"/>
              </a:rPr>
              <a:t> </a:t>
            </a:r>
            <a:r>
              <a:rPr sz="1324" dirty="0">
                <a:latin typeface="Trebuchet MS"/>
                <a:cs typeface="Trebuchet MS"/>
              </a:rPr>
              <a:t>a</a:t>
            </a:r>
            <a:r>
              <a:rPr sz="1324" spc="-124" dirty="0">
                <a:latin typeface="Trebuchet MS"/>
                <a:cs typeface="Trebuchet MS"/>
              </a:rPr>
              <a:t> </a:t>
            </a:r>
            <a:r>
              <a:rPr sz="1324" spc="71" dirty="0">
                <a:latin typeface="Trebuchet MS"/>
                <a:cs typeface="Trebuchet MS"/>
              </a:rPr>
              <a:t>$</a:t>
            </a:r>
            <a:r>
              <a:rPr sz="1324" spc="-132" dirty="0">
                <a:latin typeface="Trebuchet MS"/>
                <a:cs typeface="Trebuchet MS"/>
              </a:rPr>
              <a:t> </a:t>
            </a:r>
            <a:r>
              <a:rPr sz="1324" spc="75" dirty="0">
                <a:latin typeface="Trebuchet MS"/>
                <a:cs typeface="Trebuchet MS"/>
              </a:rPr>
              <a:t>14</a:t>
            </a:r>
            <a:r>
              <a:rPr sz="1324" spc="-159" dirty="0">
                <a:latin typeface="Trebuchet MS"/>
                <a:cs typeface="Trebuchet MS"/>
              </a:rPr>
              <a:t>,</a:t>
            </a:r>
            <a:r>
              <a:rPr sz="1324" spc="97" dirty="0">
                <a:latin typeface="Trebuchet MS"/>
                <a:cs typeface="Trebuchet MS"/>
              </a:rPr>
              <a:t>4</a:t>
            </a:r>
            <a:r>
              <a:rPr sz="1324" spc="-124" dirty="0">
                <a:latin typeface="Trebuchet MS"/>
                <a:cs typeface="Trebuchet MS"/>
              </a:rPr>
              <a:t> </a:t>
            </a:r>
            <a:r>
              <a:rPr sz="1324" spc="26" dirty="0">
                <a:latin typeface="Trebuchet MS"/>
                <a:cs typeface="Trebuchet MS"/>
              </a:rPr>
              <a:t>m</a:t>
            </a:r>
            <a:r>
              <a:rPr sz="1324" spc="-71" dirty="0">
                <a:latin typeface="Trebuchet MS"/>
                <a:cs typeface="Trebuchet MS"/>
              </a:rPr>
              <a:t>i</a:t>
            </a:r>
            <a:r>
              <a:rPr sz="1324" spc="-49" dirty="0">
                <a:latin typeface="Trebuchet MS"/>
                <a:cs typeface="Trebuchet MS"/>
              </a:rPr>
              <a:t>ll</a:t>
            </a:r>
            <a:r>
              <a:rPr sz="1324" spc="-13" dirty="0">
                <a:latin typeface="Trebuchet MS"/>
                <a:cs typeface="Trebuchet MS"/>
              </a:rPr>
              <a:t>o</a:t>
            </a:r>
            <a:r>
              <a:rPr sz="1324" spc="-4" dirty="0">
                <a:latin typeface="Trebuchet MS"/>
                <a:cs typeface="Trebuchet MS"/>
              </a:rPr>
              <a:t>n</a:t>
            </a:r>
            <a:r>
              <a:rPr sz="1324" spc="-22" dirty="0">
                <a:latin typeface="Trebuchet MS"/>
                <a:cs typeface="Trebuchet MS"/>
              </a:rPr>
              <a:t>e</a:t>
            </a:r>
            <a:r>
              <a:rPr sz="1324" spc="75" dirty="0">
                <a:latin typeface="Trebuchet MS"/>
                <a:cs typeface="Trebuchet MS"/>
              </a:rPr>
              <a:t>s</a:t>
            </a:r>
            <a:r>
              <a:rPr sz="1324" spc="-146" dirty="0">
                <a:latin typeface="Trebuchet MS"/>
                <a:cs typeface="Trebuchet MS"/>
              </a:rPr>
              <a:t>.</a:t>
            </a:r>
            <a:endParaRPr sz="1324">
              <a:latin typeface="Trebuchet MS"/>
              <a:cs typeface="Trebuchet MS"/>
            </a:endParaRPr>
          </a:p>
          <a:p>
            <a:pPr>
              <a:spcBef>
                <a:spcPts val="31"/>
              </a:spcBef>
            </a:pPr>
            <a:endParaRPr sz="1279">
              <a:latin typeface="Trebuchet MS"/>
              <a:cs typeface="Trebuchet MS"/>
            </a:endParaRPr>
          </a:p>
          <a:p>
            <a:pPr marL="11206"/>
            <a:r>
              <a:rPr sz="971" spc="-13" dirty="0">
                <a:latin typeface="Tahoma"/>
                <a:cs typeface="Tahoma"/>
              </a:rPr>
              <a:t>Fuente:</a:t>
            </a:r>
            <a:r>
              <a:rPr sz="971" spc="-88" dirty="0">
                <a:latin typeface="Tahoma"/>
                <a:cs typeface="Tahoma"/>
              </a:rPr>
              <a:t> </a:t>
            </a:r>
            <a:r>
              <a:rPr sz="971" u="heavy" spc="4" dirty="0">
                <a:uFill>
                  <a:solidFill>
                    <a:srgbClr val="000000"/>
                  </a:solidFill>
                </a:uFill>
                <a:latin typeface="Tahoma"/>
                <a:cs typeface="Tahoma"/>
              </a:rPr>
              <a:t>Forrester’s</a:t>
            </a:r>
            <a:r>
              <a:rPr sz="971" u="heavy" spc="-93" dirty="0">
                <a:uFill>
                  <a:solidFill>
                    <a:srgbClr val="000000"/>
                  </a:solidFill>
                </a:uFill>
                <a:latin typeface="Tahoma"/>
                <a:cs typeface="Tahoma"/>
              </a:rPr>
              <a:t> </a:t>
            </a:r>
            <a:r>
              <a:rPr sz="971" u="heavy" spc="-4" dirty="0">
                <a:uFill>
                  <a:solidFill>
                    <a:srgbClr val="000000"/>
                  </a:solidFill>
                </a:uFill>
                <a:latin typeface="Tahoma"/>
                <a:cs typeface="Tahoma"/>
              </a:rPr>
              <a:t>Total</a:t>
            </a:r>
            <a:r>
              <a:rPr sz="971" u="heavy" spc="-88" dirty="0">
                <a:uFill>
                  <a:solidFill>
                    <a:srgbClr val="000000"/>
                  </a:solidFill>
                </a:uFill>
                <a:latin typeface="Tahoma"/>
                <a:cs typeface="Tahoma"/>
              </a:rPr>
              <a:t> </a:t>
            </a:r>
            <a:r>
              <a:rPr sz="971" u="heavy" spc="4" dirty="0">
                <a:uFill>
                  <a:solidFill>
                    <a:srgbClr val="000000"/>
                  </a:solidFill>
                </a:uFill>
                <a:latin typeface="Tahoma"/>
                <a:cs typeface="Tahoma"/>
              </a:rPr>
              <a:t>Economic</a:t>
            </a:r>
            <a:r>
              <a:rPr sz="971" u="heavy" spc="-79" dirty="0">
                <a:uFill>
                  <a:solidFill>
                    <a:srgbClr val="000000"/>
                  </a:solidFill>
                </a:uFill>
                <a:latin typeface="Tahoma"/>
                <a:cs typeface="Tahoma"/>
              </a:rPr>
              <a:t> </a:t>
            </a:r>
            <a:r>
              <a:rPr sz="971" u="heavy" spc="4" dirty="0">
                <a:uFill>
                  <a:solidFill>
                    <a:srgbClr val="000000"/>
                  </a:solidFill>
                </a:uFill>
                <a:latin typeface="Tahoma"/>
                <a:cs typeface="Tahoma"/>
              </a:rPr>
              <a:t>Impact</a:t>
            </a:r>
            <a:r>
              <a:rPr sz="971" u="heavy" spc="-84" dirty="0">
                <a:uFill>
                  <a:solidFill>
                    <a:srgbClr val="000000"/>
                  </a:solidFill>
                </a:uFill>
                <a:latin typeface="Tahoma"/>
                <a:cs typeface="Tahoma"/>
              </a:rPr>
              <a:t> </a:t>
            </a:r>
            <a:r>
              <a:rPr sz="971" u="heavy" spc="-4" dirty="0">
                <a:uFill>
                  <a:solidFill>
                    <a:srgbClr val="000000"/>
                  </a:solidFill>
                </a:uFill>
                <a:latin typeface="Tahoma"/>
                <a:cs typeface="Tahoma"/>
              </a:rPr>
              <a:t>on</a:t>
            </a:r>
            <a:r>
              <a:rPr sz="971" u="heavy" spc="-93" dirty="0">
                <a:uFill>
                  <a:solidFill>
                    <a:srgbClr val="000000"/>
                  </a:solidFill>
                </a:uFill>
                <a:latin typeface="Tahoma"/>
                <a:cs typeface="Tahoma"/>
              </a:rPr>
              <a:t> </a:t>
            </a:r>
            <a:r>
              <a:rPr sz="971" u="heavy" spc="4" dirty="0">
                <a:uFill>
                  <a:solidFill>
                    <a:srgbClr val="000000"/>
                  </a:solidFill>
                </a:uFill>
                <a:latin typeface="Tahoma"/>
                <a:cs typeface="Tahoma"/>
              </a:rPr>
              <a:t>Cloud</a:t>
            </a:r>
            <a:r>
              <a:rPr sz="971" u="heavy" spc="-84" dirty="0">
                <a:uFill>
                  <a:solidFill>
                    <a:srgbClr val="000000"/>
                  </a:solidFill>
                </a:uFill>
                <a:latin typeface="Tahoma"/>
                <a:cs typeface="Tahoma"/>
              </a:rPr>
              <a:t> </a:t>
            </a:r>
            <a:r>
              <a:rPr sz="971" u="heavy" spc="9" dirty="0">
                <a:uFill>
                  <a:solidFill>
                    <a:srgbClr val="000000"/>
                  </a:solidFill>
                </a:uFill>
                <a:latin typeface="Tahoma"/>
                <a:cs typeface="Tahoma"/>
              </a:rPr>
              <a:t>Pak</a:t>
            </a:r>
            <a:r>
              <a:rPr sz="971" u="heavy" spc="-88" dirty="0">
                <a:uFill>
                  <a:solidFill>
                    <a:srgbClr val="000000"/>
                  </a:solidFill>
                </a:uFill>
                <a:latin typeface="Tahoma"/>
                <a:cs typeface="Tahoma"/>
              </a:rPr>
              <a:t> </a:t>
            </a:r>
            <a:r>
              <a:rPr sz="971" u="heavy" spc="-9" dirty="0">
                <a:uFill>
                  <a:solidFill>
                    <a:srgbClr val="000000"/>
                  </a:solidFill>
                </a:uFill>
                <a:latin typeface="Tahoma"/>
                <a:cs typeface="Tahoma"/>
              </a:rPr>
              <a:t>for</a:t>
            </a:r>
            <a:r>
              <a:rPr sz="971" u="heavy" spc="-79" dirty="0">
                <a:uFill>
                  <a:solidFill>
                    <a:srgbClr val="000000"/>
                  </a:solidFill>
                </a:uFill>
                <a:latin typeface="Tahoma"/>
                <a:cs typeface="Tahoma"/>
              </a:rPr>
              <a:t> </a:t>
            </a:r>
            <a:r>
              <a:rPr sz="971" u="heavy" spc="-13" dirty="0">
                <a:uFill>
                  <a:solidFill>
                    <a:srgbClr val="000000"/>
                  </a:solidFill>
                </a:uFill>
                <a:latin typeface="Tahoma"/>
                <a:cs typeface="Tahoma"/>
              </a:rPr>
              <a:t>Data</a:t>
            </a:r>
            <a:endParaRPr sz="971">
              <a:latin typeface="Tahoma"/>
              <a:cs typeface="Tahoma"/>
            </a:endParaRP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object 2"/>
          <p:cNvPicPr/>
          <p:nvPr/>
        </p:nvPicPr>
        <p:blipFill>
          <a:blip r:embed="rId4" cstate="print"/>
          <a:stretch>
            <a:fillRect/>
          </a:stretch>
        </p:blipFill>
        <p:spPr>
          <a:xfrm>
            <a:off x="7867947" y="3291743"/>
            <a:ext cx="1233997" cy="492915"/>
          </a:xfrm>
          <a:prstGeom prst="rect">
            <a:avLst/>
          </a:prstGeom>
        </p:spPr>
      </p:pic>
      <p:pic>
        <p:nvPicPr>
          <p:cNvPr id="3" name="object 3"/>
          <p:cNvPicPr/>
          <p:nvPr/>
        </p:nvPicPr>
        <p:blipFill>
          <a:blip r:embed="rId5" cstate="print"/>
          <a:stretch>
            <a:fillRect/>
          </a:stretch>
        </p:blipFill>
        <p:spPr>
          <a:xfrm>
            <a:off x="1748118" y="994255"/>
            <a:ext cx="4872046" cy="4877627"/>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DCAA8-CAB0-142F-E8FA-00ED63D0D2FC}"/>
              </a:ext>
            </a:extLst>
          </p:cNvPr>
          <p:cNvSpPr>
            <a:spLocks noGrp="1"/>
          </p:cNvSpPr>
          <p:nvPr>
            <p:ph type="title"/>
          </p:nvPr>
        </p:nvSpPr>
        <p:spPr>
          <a:xfrm>
            <a:off x="1868117" y="1143509"/>
            <a:ext cx="1916393" cy="485618"/>
          </a:xfrm>
        </p:spPr>
        <p:txBody>
          <a:bodyPr>
            <a:normAutofit fontScale="90000"/>
          </a:bodyPr>
          <a:lstStyle/>
          <a:p>
            <a:r>
              <a:rPr lang="es" dirty="0"/>
              <a:t>Hitos de la IA</a:t>
            </a:r>
          </a:p>
        </p:txBody>
      </p:sp>
      <p:sp>
        <p:nvSpPr>
          <p:cNvPr id="34" name="TextBox 33">
            <a:extLst>
              <a:ext uri="{FF2B5EF4-FFF2-40B4-BE49-F238E27FC236}">
                <a16:creationId xmlns:a16="http://schemas.microsoft.com/office/drawing/2014/main" id="{32622D2B-BC2E-0A6A-CA79-DB7E50D66847}"/>
              </a:ext>
            </a:extLst>
          </p:cNvPr>
          <p:cNvSpPr txBox="1"/>
          <p:nvPr/>
        </p:nvSpPr>
        <p:spPr>
          <a:xfrm>
            <a:off x="2101465" y="4307103"/>
            <a:ext cx="1475681" cy="1332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1950</a:t>
            </a:r>
          </a:p>
          <a:p>
            <a:r>
              <a:rPr lang="es" sz="1019" dirty="0"/>
              <a:t>Alan Turing publicó el artículo </a:t>
            </a:r>
            <a:r>
              <a:rPr lang="es" sz="1019" u="sng" dirty="0"/>
              <a:t>Computing Machinery and Intelligence introduciendo la pregunta: "¿Pueden las máquinas pensar?"</a:t>
            </a:r>
          </a:p>
        </p:txBody>
      </p:sp>
      <p:sp>
        <p:nvSpPr>
          <p:cNvPr id="37" name="TextBox 36">
            <a:extLst>
              <a:ext uri="{FF2B5EF4-FFF2-40B4-BE49-F238E27FC236}">
                <a16:creationId xmlns:a16="http://schemas.microsoft.com/office/drawing/2014/main" id="{3B9C1C67-5248-0A85-0AE9-FBEC68A0E2D4}"/>
              </a:ext>
            </a:extLst>
          </p:cNvPr>
          <p:cNvSpPr txBox="1"/>
          <p:nvPr/>
        </p:nvSpPr>
        <p:spPr>
          <a:xfrm>
            <a:off x="6062724" y="4307102"/>
            <a:ext cx="1467307" cy="11916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1997</a:t>
            </a:r>
          </a:p>
          <a:p>
            <a:r>
              <a:rPr lang="es" sz="1019" dirty="0"/>
              <a:t>La supercomputadora Deep Blue de IBM vence al entonces campeón mundial de ajedrez, Garry Kasparov, en una partida de ajedrez (y revancha).</a:t>
            </a:r>
          </a:p>
        </p:txBody>
      </p:sp>
      <p:sp>
        <p:nvSpPr>
          <p:cNvPr id="39" name="TextBox 38">
            <a:extLst>
              <a:ext uri="{FF2B5EF4-FFF2-40B4-BE49-F238E27FC236}">
                <a16:creationId xmlns:a16="http://schemas.microsoft.com/office/drawing/2014/main" id="{41A490F1-86A3-605B-AF8A-6E8877C2228D}"/>
              </a:ext>
            </a:extLst>
          </p:cNvPr>
          <p:cNvSpPr txBox="1"/>
          <p:nvPr/>
        </p:nvSpPr>
        <p:spPr>
          <a:xfrm>
            <a:off x="8011404" y="4307103"/>
            <a:ext cx="1317220" cy="14911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2016</a:t>
            </a:r>
          </a:p>
          <a:p>
            <a:pPr>
              <a:lnSpc>
                <a:spcPct val="110000"/>
              </a:lnSpc>
            </a:pPr>
            <a:r>
              <a:rPr lang="es" sz="1019" dirty="0"/>
              <a:t>El programa AlphaGo de DeepMind, impulsado </a:t>
            </a:r>
            <a:br>
              <a:rPr lang="en-US" sz="1019" dirty="0"/>
            </a:br>
            <a:r>
              <a:rPr lang="es" sz="1019" dirty="0"/>
              <a:t>por una red neuronal profunda, vence a Lee Sodol, el campeón mundial de Go, </a:t>
            </a:r>
            <a:br>
              <a:rPr lang="en-US" sz="1019" dirty="0"/>
            </a:br>
            <a:r>
              <a:rPr lang="es" sz="1019" dirty="0"/>
              <a:t>en una partida de cinco juegos.</a:t>
            </a:r>
          </a:p>
        </p:txBody>
      </p:sp>
      <p:sp>
        <p:nvSpPr>
          <p:cNvPr id="40" name="TextBox 39">
            <a:extLst>
              <a:ext uri="{FF2B5EF4-FFF2-40B4-BE49-F238E27FC236}">
                <a16:creationId xmlns:a16="http://schemas.microsoft.com/office/drawing/2014/main" id="{DD03839E-5314-EAE1-4552-AFAA5FAB4DBC}"/>
              </a:ext>
            </a:extLst>
          </p:cNvPr>
          <p:cNvSpPr txBox="1"/>
          <p:nvPr/>
        </p:nvSpPr>
        <p:spPr>
          <a:xfrm>
            <a:off x="3104689" y="2055163"/>
            <a:ext cx="1483605" cy="11916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1956</a:t>
            </a:r>
          </a:p>
          <a:p>
            <a:r>
              <a:rPr lang="es" sz="1019" dirty="0"/>
              <a:t>Monedas de John McCarthy</a:t>
            </a:r>
          </a:p>
          <a:p>
            <a:r>
              <a:rPr lang="es" sz="1019" dirty="0"/>
              <a:t>el término "inteligencia artificial" en la primera conferencia sobre IA en Dartmouth College.</a:t>
            </a:r>
          </a:p>
        </p:txBody>
      </p:sp>
      <p:sp>
        <p:nvSpPr>
          <p:cNvPr id="41" name="TextBox 40">
            <a:extLst>
              <a:ext uri="{FF2B5EF4-FFF2-40B4-BE49-F238E27FC236}">
                <a16:creationId xmlns:a16="http://schemas.microsoft.com/office/drawing/2014/main" id="{73B271B9-1D05-3242-4AD2-82A2E4F39A99}"/>
              </a:ext>
            </a:extLst>
          </p:cNvPr>
          <p:cNvSpPr txBox="1"/>
          <p:nvPr/>
        </p:nvSpPr>
        <p:spPr>
          <a:xfrm>
            <a:off x="5072866" y="2055163"/>
            <a:ext cx="1469160" cy="11916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década de 1980</a:t>
            </a:r>
          </a:p>
          <a:p>
            <a:pPr>
              <a:lnSpc>
                <a:spcPct val="110000"/>
              </a:lnSpc>
            </a:pPr>
            <a:r>
              <a:rPr lang="es" sz="1019" dirty="0"/>
              <a:t>Las redes neuronales </a:t>
            </a:r>
            <a:br>
              <a:rPr lang="en-US" sz="1019" dirty="0"/>
            </a:br>
            <a:r>
              <a:rPr lang="es" sz="1019" dirty="0"/>
              <a:t>se utilizan ampliamente </a:t>
            </a:r>
            <a:br>
              <a:rPr lang="en-US" sz="1019" dirty="0"/>
            </a:br>
            <a:r>
              <a:rPr lang="es" sz="1019" dirty="0"/>
              <a:t>en aplicaciones de IA.</a:t>
            </a:r>
          </a:p>
        </p:txBody>
      </p:sp>
      <p:sp>
        <p:nvSpPr>
          <p:cNvPr id="42" name="TextBox 41">
            <a:extLst>
              <a:ext uri="{FF2B5EF4-FFF2-40B4-BE49-F238E27FC236}">
                <a16:creationId xmlns:a16="http://schemas.microsoft.com/office/drawing/2014/main" id="{4BE943CA-E165-6AA5-BCCF-8657218267D2}"/>
              </a:ext>
            </a:extLst>
          </p:cNvPr>
          <p:cNvSpPr txBox="1"/>
          <p:nvPr/>
        </p:nvSpPr>
        <p:spPr>
          <a:xfrm>
            <a:off x="7041576" y="2055163"/>
            <a:ext cx="1317220" cy="10751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2011</a:t>
            </a:r>
          </a:p>
          <a:p>
            <a:r>
              <a:rPr lang="es" sz="1019" dirty="0"/>
              <a:t>IBM Watson vence a los campeones Ken Jennings y Brad Rutter en </a:t>
            </a:r>
            <a:r>
              <a:rPr lang="es" sz="1019" i="1" dirty="0"/>
              <a:t>Jeopardy!</a:t>
            </a:r>
            <a:endParaRPr lang="en-US" sz="1019" dirty="0"/>
          </a:p>
        </p:txBody>
      </p:sp>
      <p:cxnSp>
        <p:nvCxnSpPr>
          <p:cNvPr id="26" name="Straight Connector 25">
            <a:extLst>
              <a:ext uri="{FF2B5EF4-FFF2-40B4-BE49-F238E27FC236}">
                <a16:creationId xmlns:a16="http://schemas.microsoft.com/office/drawing/2014/main" id="{B9B9CB0A-22DA-3F7C-5D83-F2558427E9C9}"/>
              </a:ext>
            </a:extLst>
          </p:cNvPr>
          <p:cNvCxnSpPr>
            <a:cxnSpLocks/>
          </p:cNvCxnSpPr>
          <p:nvPr/>
        </p:nvCxnSpPr>
        <p:spPr bwMode="auto">
          <a:xfrm>
            <a:off x="2023121" y="3876076"/>
            <a:ext cx="0" cy="1863520"/>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C8984232-8422-6A44-0FA6-FB812FB1B792}"/>
              </a:ext>
            </a:extLst>
          </p:cNvPr>
          <p:cNvCxnSpPr>
            <a:cxnSpLocks/>
          </p:cNvCxnSpPr>
          <p:nvPr/>
        </p:nvCxnSpPr>
        <p:spPr bwMode="auto">
          <a:xfrm>
            <a:off x="3990641" y="3876076"/>
            <a:ext cx="0" cy="1863520"/>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115327C9-60DF-2D33-41DB-B46A4978CCAA}"/>
              </a:ext>
            </a:extLst>
          </p:cNvPr>
          <p:cNvCxnSpPr>
            <a:cxnSpLocks/>
          </p:cNvCxnSpPr>
          <p:nvPr/>
        </p:nvCxnSpPr>
        <p:spPr bwMode="auto">
          <a:xfrm>
            <a:off x="3006686" y="2056318"/>
            <a:ext cx="0" cy="1597302"/>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9BA67013-00FC-D10D-02BA-9D8C5FBB40B5}"/>
              </a:ext>
            </a:extLst>
          </p:cNvPr>
          <p:cNvCxnSpPr>
            <a:cxnSpLocks/>
          </p:cNvCxnSpPr>
          <p:nvPr/>
        </p:nvCxnSpPr>
        <p:spPr bwMode="auto">
          <a:xfrm>
            <a:off x="5958161" y="3876076"/>
            <a:ext cx="0" cy="1863520"/>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37F362E1-C03B-E972-87C1-FC9037543341}"/>
              </a:ext>
            </a:extLst>
          </p:cNvPr>
          <p:cNvCxnSpPr>
            <a:cxnSpLocks/>
          </p:cNvCxnSpPr>
          <p:nvPr/>
        </p:nvCxnSpPr>
        <p:spPr bwMode="auto">
          <a:xfrm>
            <a:off x="4974090" y="2056318"/>
            <a:ext cx="0" cy="1597302"/>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607D8FF1-47A1-B9C0-E3E9-62713DB469EB}"/>
              </a:ext>
            </a:extLst>
          </p:cNvPr>
          <p:cNvCxnSpPr>
            <a:cxnSpLocks/>
          </p:cNvCxnSpPr>
          <p:nvPr/>
        </p:nvCxnSpPr>
        <p:spPr bwMode="auto">
          <a:xfrm>
            <a:off x="6941495" y="2056318"/>
            <a:ext cx="188" cy="1597302"/>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5573EBB2-1695-2696-2E60-33457CCAB1EF}"/>
              </a:ext>
            </a:extLst>
          </p:cNvPr>
          <p:cNvCxnSpPr>
            <a:cxnSpLocks/>
          </p:cNvCxnSpPr>
          <p:nvPr/>
        </p:nvCxnSpPr>
        <p:spPr bwMode="auto">
          <a:xfrm>
            <a:off x="7925681" y="3876076"/>
            <a:ext cx="0" cy="1863520"/>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EF0CD0C0-23A0-9B02-7FB4-68C1EE200FB6}"/>
              </a:ext>
            </a:extLst>
          </p:cNvPr>
          <p:cNvCxnSpPr>
            <a:cxnSpLocks/>
          </p:cNvCxnSpPr>
          <p:nvPr/>
        </p:nvCxnSpPr>
        <p:spPr bwMode="auto">
          <a:xfrm>
            <a:off x="1865297" y="3791720"/>
            <a:ext cx="8399149" cy="0"/>
          </a:xfrm>
          <a:prstGeom prst="line">
            <a:avLst/>
          </a:prstGeom>
          <a:ln w="12700">
            <a:solidFill>
              <a:schemeClr val="tx1"/>
            </a:solidFill>
            <a:headEnd type="none" w="med" len="med"/>
            <a:tailEnd type="arrow" w="lg" len="med"/>
          </a:ln>
          <a:effectLst/>
        </p:spPr>
        <p:style>
          <a:lnRef idx="1">
            <a:schemeClr val="dk1"/>
          </a:lnRef>
          <a:fillRef idx="0">
            <a:schemeClr val="dk1"/>
          </a:fillRef>
          <a:effectRef idx="0">
            <a:schemeClr val="dk1"/>
          </a:effectRef>
          <a:fontRef idx="minor">
            <a:schemeClr val="tx1"/>
          </a:fontRef>
        </p:style>
      </p:cxnSp>
      <p:sp>
        <p:nvSpPr>
          <p:cNvPr id="18" name="Oval 17">
            <a:extLst>
              <a:ext uri="{FF2B5EF4-FFF2-40B4-BE49-F238E27FC236}">
                <a16:creationId xmlns:a16="http://schemas.microsoft.com/office/drawing/2014/main" id="{203DDBB1-21A0-6341-AC44-D09FC5EC5F5B}"/>
              </a:ext>
            </a:extLst>
          </p:cNvPr>
          <p:cNvSpPr/>
          <p:nvPr/>
        </p:nvSpPr>
        <p:spPr bwMode="auto">
          <a:xfrm>
            <a:off x="1883357" y="3648629"/>
            <a:ext cx="279528" cy="279528"/>
          </a:xfrm>
          <a:prstGeom prst="ellipse">
            <a:avLst/>
          </a:prstGeom>
          <a:solidFill>
            <a:schemeClr val="accent1">
              <a:lumMod val="60000"/>
              <a:lumOff val="4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19" name="Oval 18">
            <a:extLst>
              <a:ext uri="{FF2B5EF4-FFF2-40B4-BE49-F238E27FC236}">
                <a16:creationId xmlns:a16="http://schemas.microsoft.com/office/drawing/2014/main" id="{C28B357B-8C6A-A664-27B3-47F8AF094C74}"/>
              </a:ext>
            </a:extLst>
          </p:cNvPr>
          <p:cNvSpPr/>
          <p:nvPr/>
        </p:nvSpPr>
        <p:spPr bwMode="auto">
          <a:xfrm>
            <a:off x="2867070" y="3651956"/>
            <a:ext cx="279528" cy="279528"/>
          </a:xfrm>
          <a:prstGeom prst="ellipse">
            <a:avLst/>
          </a:prstGeom>
          <a:solidFill>
            <a:schemeClr val="accent1">
              <a:lumMod val="20000"/>
              <a:lumOff val="8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20" name="Oval 19">
            <a:extLst>
              <a:ext uri="{FF2B5EF4-FFF2-40B4-BE49-F238E27FC236}">
                <a16:creationId xmlns:a16="http://schemas.microsoft.com/office/drawing/2014/main" id="{0E8EB203-4433-A609-8E23-77AF11DC39E9}"/>
              </a:ext>
            </a:extLst>
          </p:cNvPr>
          <p:cNvSpPr/>
          <p:nvPr/>
        </p:nvSpPr>
        <p:spPr bwMode="auto">
          <a:xfrm>
            <a:off x="3850782" y="3651956"/>
            <a:ext cx="279528" cy="279528"/>
          </a:xfrm>
          <a:prstGeom prst="ellipse">
            <a:avLst/>
          </a:prstGeom>
          <a:solidFill>
            <a:schemeClr val="accent1">
              <a:lumMod val="60000"/>
              <a:lumOff val="4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21" name="Oval 20">
            <a:extLst>
              <a:ext uri="{FF2B5EF4-FFF2-40B4-BE49-F238E27FC236}">
                <a16:creationId xmlns:a16="http://schemas.microsoft.com/office/drawing/2014/main" id="{1C0AE27A-E26E-26FF-656D-821CDA446385}"/>
              </a:ext>
            </a:extLst>
          </p:cNvPr>
          <p:cNvSpPr/>
          <p:nvPr/>
        </p:nvSpPr>
        <p:spPr bwMode="auto">
          <a:xfrm>
            <a:off x="4834494" y="3648629"/>
            <a:ext cx="279528" cy="279528"/>
          </a:xfrm>
          <a:prstGeom prst="ellipse">
            <a:avLst/>
          </a:prstGeom>
          <a:solidFill>
            <a:schemeClr val="accent1">
              <a:lumMod val="20000"/>
              <a:lumOff val="8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22" name="Oval 21">
            <a:extLst>
              <a:ext uri="{FF2B5EF4-FFF2-40B4-BE49-F238E27FC236}">
                <a16:creationId xmlns:a16="http://schemas.microsoft.com/office/drawing/2014/main" id="{9C54F24C-38C8-55C1-1816-E14B45BAEB55}"/>
              </a:ext>
            </a:extLst>
          </p:cNvPr>
          <p:cNvSpPr/>
          <p:nvPr/>
        </p:nvSpPr>
        <p:spPr bwMode="auto">
          <a:xfrm>
            <a:off x="5818206" y="3642407"/>
            <a:ext cx="279528" cy="279528"/>
          </a:xfrm>
          <a:prstGeom prst="ellipse">
            <a:avLst/>
          </a:prstGeom>
          <a:solidFill>
            <a:schemeClr val="accent1">
              <a:lumMod val="60000"/>
              <a:lumOff val="4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24" name="Oval 23">
            <a:extLst>
              <a:ext uri="{FF2B5EF4-FFF2-40B4-BE49-F238E27FC236}">
                <a16:creationId xmlns:a16="http://schemas.microsoft.com/office/drawing/2014/main" id="{731B26F5-FAE7-2A1A-1501-DE68D43EEF44}"/>
              </a:ext>
            </a:extLst>
          </p:cNvPr>
          <p:cNvSpPr/>
          <p:nvPr/>
        </p:nvSpPr>
        <p:spPr bwMode="auto">
          <a:xfrm>
            <a:off x="7785630" y="3651956"/>
            <a:ext cx="279528" cy="279528"/>
          </a:xfrm>
          <a:prstGeom prst="ellipse">
            <a:avLst/>
          </a:prstGeom>
          <a:solidFill>
            <a:schemeClr val="accent1">
              <a:lumMod val="60000"/>
              <a:lumOff val="4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12" name="TextBox 11">
            <a:extLst>
              <a:ext uri="{FF2B5EF4-FFF2-40B4-BE49-F238E27FC236}">
                <a16:creationId xmlns:a16="http://schemas.microsoft.com/office/drawing/2014/main" id="{4A50F5D7-3664-96E1-DA9F-59943D3FD940}"/>
              </a:ext>
            </a:extLst>
          </p:cNvPr>
          <p:cNvSpPr txBox="1"/>
          <p:nvPr/>
        </p:nvSpPr>
        <p:spPr>
          <a:xfrm>
            <a:off x="4084791" y="4307103"/>
            <a:ext cx="1467307" cy="12816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1967</a:t>
            </a:r>
          </a:p>
          <a:p>
            <a:r>
              <a:rPr lang="es" sz="1019" dirty="0"/>
              <a:t>Frank Rosenblatt construye el perceptrón Mark 1, la primera computadora basada en una red neuronal </a:t>
            </a:r>
            <a:br>
              <a:rPr lang="en-US" sz="1019" dirty="0"/>
            </a:br>
            <a:r>
              <a:rPr lang="es" sz="1019" dirty="0"/>
              <a:t>que "aprendió" mediante </a:t>
            </a:r>
            <a:br>
              <a:rPr lang="en-US" sz="1019" dirty="0"/>
            </a:br>
            <a:r>
              <a:rPr lang="es" sz="1019" dirty="0"/>
              <a:t>prueba y error.</a:t>
            </a:r>
          </a:p>
        </p:txBody>
      </p:sp>
      <p:sp>
        <p:nvSpPr>
          <p:cNvPr id="3" name="TextBox 2">
            <a:extLst>
              <a:ext uri="{FF2B5EF4-FFF2-40B4-BE49-F238E27FC236}">
                <a16:creationId xmlns:a16="http://schemas.microsoft.com/office/drawing/2014/main" id="{921F962F-AAE6-6FD4-3DAA-DE2C30FEBC7E}"/>
              </a:ext>
            </a:extLst>
          </p:cNvPr>
          <p:cNvSpPr txBox="1"/>
          <p:nvPr/>
        </p:nvSpPr>
        <p:spPr>
          <a:xfrm>
            <a:off x="9012864" y="2055163"/>
            <a:ext cx="1317220" cy="10751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t">
            <a:noAutofit/>
          </a:bodyPr>
          <a:lstStyle/>
          <a:p>
            <a:pPr>
              <a:lnSpc>
                <a:spcPct val="120000"/>
              </a:lnSpc>
            </a:pPr>
            <a:r>
              <a:rPr lang="es" sz="656" b="1" dirty="0"/>
              <a:t>2022</a:t>
            </a:r>
          </a:p>
          <a:p>
            <a:r>
              <a:rPr lang="es" sz="1019" dirty="0"/>
              <a:t>OpenAI lanza ChatGPT, un chatbot de IA generativo basado en un modelo de lenguaje grande.</a:t>
            </a:r>
          </a:p>
        </p:txBody>
      </p:sp>
      <p:cxnSp>
        <p:nvCxnSpPr>
          <p:cNvPr id="4" name="Straight Connector 3">
            <a:extLst>
              <a:ext uri="{FF2B5EF4-FFF2-40B4-BE49-F238E27FC236}">
                <a16:creationId xmlns:a16="http://schemas.microsoft.com/office/drawing/2014/main" id="{06439334-8E6E-5259-2FAE-2FC19444BE60}"/>
              </a:ext>
            </a:extLst>
          </p:cNvPr>
          <p:cNvCxnSpPr>
            <a:cxnSpLocks/>
          </p:cNvCxnSpPr>
          <p:nvPr/>
        </p:nvCxnSpPr>
        <p:spPr bwMode="auto">
          <a:xfrm>
            <a:off x="8908918" y="2056318"/>
            <a:ext cx="188" cy="1597302"/>
          </a:xfrm>
          <a:prstGeom prst="line">
            <a:avLst/>
          </a:prstGeom>
          <a:ln w="12700">
            <a:solidFill>
              <a:schemeClr val="tx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5" name="Oval 4">
            <a:extLst>
              <a:ext uri="{FF2B5EF4-FFF2-40B4-BE49-F238E27FC236}">
                <a16:creationId xmlns:a16="http://schemas.microsoft.com/office/drawing/2014/main" id="{91FE4365-E1F2-5CFB-941F-958946737A63}"/>
              </a:ext>
            </a:extLst>
          </p:cNvPr>
          <p:cNvSpPr/>
          <p:nvPr/>
        </p:nvSpPr>
        <p:spPr bwMode="auto">
          <a:xfrm>
            <a:off x="8769341" y="3651956"/>
            <a:ext cx="279528" cy="279528"/>
          </a:xfrm>
          <a:prstGeom prst="ellipse">
            <a:avLst/>
          </a:prstGeom>
          <a:solidFill>
            <a:schemeClr val="accent1">
              <a:lumMod val="20000"/>
              <a:lumOff val="8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
        <p:nvSpPr>
          <p:cNvPr id="9" name="Oval 8">
            <a:extLst>
              <a:ext uri="{FF2B5EF4-FFF2-40B4-BE49-F238E27FC236}">
                <a16:creationId xmlns:a16="http://schemas.microsoft.com/office/drawing/2014/main" id="{01EEBA50-4EB4-C915-4074-F644F55D2A1E}"/>
              </a:ext>
            </a:extLst>
          </p:cNvPr>
          <p:cNvSpPr/>
          <p:nvPr/>
        </p:nvSpPr>
        <p:spPr bwMode="auto">
          <a:xfrm>
            <a:off x="6801918" y="3641578"/>
            <a:ext cx="279528" cy="279528"/>
          </a:xfrm>
          <a:prstGeom prst="ellipse">
            <a:avLst/>
          </a:prstGeom>
          <a:solidFill>
            <a:schemeClr val="accent1">
              <a:lumMod val="20000"/>
              <a:lumOff val="80000"/>
            </a:schemeClr>
          </a:solidFill>
          <a:ln w="12700">
            <a:solidFill>
              <a:schemeClr val="tx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defTabSz="332766" fontAlgn="base">
              <a:spcBef>
                <a:spcPct val="0"/>
              </a:spcBef>
              <a:spcAft>
                <a:spcPct val="0"/>
              </a:spcAft>
            </a:pPr>
            <a:endParaRPr lang="en-US" sz="510" dirty="0">
              <a:solidFill>
                <a:schemeClr val="bg1"/>
              </a:solidFill>
            </a:endParaRPr>
          </a:p>
        </p:txBody>
      </p:sp>
    </p:spTree>
    <p:extLst>
      <p:ext uri="{BB962C8B-B14F-4D97-AF65-F5344CB8AC3E}">
        <p14:creationId xmlns:p14="http://schemas.microsoft.com/office/powerpoint/2010/main" val="2139392439"/>
      </p:ext>
    </p:extLst>
  </p:cSld>
  <p:clrMapOvr>
    <a:overrideClrMapping bg1="lt1" tx1="dk1" bg2="lt2" tx2="dk2" accent1="accent1" accent2="accent2" accent3="accent3" accent4="accent4" accent5="accent5" accent6="accent6" hlink="hlink" folHlink="folHlink"/>
  </p:clrMapOvr>
  <p:transition spd="med" advTm="194280"/>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p:nvPr/>
        </p:nvSpPr>
        <p:spPr>
          <a:xfrm>
            <a:off x="1748118" y="975231"/>
            <a:ext cx="8695765" cy="1224243"/>
          </a:xfrm>
          <a:custGeom>
            <a:avLst/>
            <a:gdLst/>
            <a:ahLst/>
            <a:cxnLst/>
            <a:rect l="l" t="t" r="r" b="b"/>
            <a:pathLst>
              <a:path w="9855200" h="1387475">
                <a:moveTo>
                  <a:pt x="9855200" y="0"/>
                </a:moveTo>
                <a:lnTo>
                  <a:pt x="0" y="0"/>
                </a:lnTo>
                <a:lnTo>
                  <a:pt x="0" y="1387294"/>
                </a:lnTo>
                <a:lnTo>
                  <a:pt x="9855200" y="1387294"/>
                </a:lnTo>
                <a:lnTo>
                  <a:pt x="9855200" y="0"/>
                </a:lnTo>
                <a:close/>
              </a:path>
            </a:pathLst>
          </a:custGeom>
          <a:solidFill>
            <a:srgbClr val="E5F6FF"/>
          </a:solidFill>
        </p:spPr>
        <p:txBody>
          <a:bodyPr wrap="square" lIns="0" tIns="0" rIns="0" bIns="0" rtlCol="0"/>
          <a:lstStyle/>
          <a:p>
            <a:endParaRPr sz="1588"/>
          </a:p>
        </p:txBody>
      </p:sp>
      <p:sp>
        <p:nvSpPr>
          <p:cNvPr id="3" name="object 3"/>
          <p:cNvSpPr txBox="1"/>
          <p:nvPr/>
        </p:nvSpPr>
        <p:spPr>
          <a:xfrm>
            <a:off x="4790457" y="3007361"/>
            <a:ext cx="2623297" cy="1229504"/>
          </a:xfrm>
          <a:prstGeom prst="rect">
            <a:avLst/>
          </a:prstGeom>
          <a:solidFill>
            <a:srgbClr val="F4F4F4"/>
          </a:solidFill>
          <a:ln w="20550">
            <a:solidFill>
              <a:srgbClr val="000000"/>
            </a:solidFill>
          </a:ln>
        </p:spPr>
        <p:txBody>
          <a:bodyPr vert="horz" wrap="square" lIns="0" tIns="47625" rIns="0" bIns="0" rtlCol="0">
            <a:spAutoFit/>
          </a:bodyPr>
          <a:lstStyle/>
          <a:p>
            <a:pPr marL="313781">
              <a:spcBef>
                <a:spcPts val="375"/>
              </a:spcBef>
            </a:pPr>
            <a:r>
              <a:rPr sz="7677" spc="132" dirty="0">
                <a:solidFill>
                  <a:srgbClr val="0F62FE"/>
                </a:solidFill>
                <a:latin typeface="Tahoma"/>
                <a:cs typeface="Tahoma"/>
              </a:rPr>
              <a:t>2.5X</a:t>
            </a:r>
            <a:endParaRPr sz="7677">
              <a:latin typeface="Tahoma"/>
              <a:cs typeface="Tahoma"/>
            </a:endParaRPr>
          </a:p>
        </p:txBody>
      </p:sp>
      <p:sp>
        <p:nvSpPr>
          <p:cNvPr id="4" name="object 4"/>
          <p:cNvSpPr txBox="1"/>
          <p:nvPr/>
        </p:nvSpPr>
        <p:spPr>
          <a:xfrm>
            <a:off x="1887406" y="3050917"/>
            <a:ext cx="2069166" cy="1193860"/>
          </a:xfrm>
          <a:prstGeom prst="rect">
            <a:avLst/>
          </a:prstGeom>
        </p:spPr>
        <p:txBody>
          <a:bodyPr vert="horz" wrap="square" lIns="0" tIns="12326" rIns="0" bIns="0" rtlCol="0">
            <a:spAutoFit/>
          </a:bodyPr>
          <a:lstStyle/>
          <a:p>
            <a:pPr marL="11206">
              <a:spcBef>
                <a:spcPts val="97"/>
              </a:spcBef>
            </a:pPr>
            <a:r>
              <a:rPr sz="7677" spc="379" dirty="0">
                <a:latin typeface="Tahoma"/>
                <a:cs typeface="Tahoma"/>
              </a:rPr>
              <a:t>20</a:t>
            </a:r>
            <a:r>
              <a:rPr sz="7677" spc="-529" dirty="0">
                <a:latin typeface="Tahoma"/>
                <a:cs typeface="Tahoma"/>
              </a:rPr>
              <a:t>%</a:t>
            </a:r>
            <a:endParaRPr sz="7677">
              <a:latin typeface="Tahoma"/>
              <a:cs typeface="Tahoma"/>
            </a:endParaRPr>
          </a:p>
        </p:txBody>
      </p:sp>
      <p:sp>
        <p:nvSpPr>
          <p:cNvPr id="5" name="object 5"/>
          <p:cNvSpPr txBox="1">
            <a:spLocks noGrp="1"/>
          </p:cNvSpPr>
          <p:nvPr>
            <p:ph type="title"/>
          </p:nvPr>
        </p:nvSpPr>
        <p:spPr>
          <a:xfrm>
            <a:off x="1942322" y="1133295"/>
            <a:ext cx="2926415" cy="487690"/>
          </a:xfrm>
          <a:prstGeom prst="rect">
            <a:avLst/>
          </a:prstGeom>
        </p:spPr>
        <p:txBody>
          <a:bodyPr vert="horz" wrap="square" lIns="0" tIns="25773" rIns="0" bIns="0" rtlCol="0" anchor="ctr">
            <a:spAutoFit/>
          </a:bodyPr>
          <a:lstStyle/>
          <a:p>
            <a:pPr marL="11206" marR="4483">
              <a:lnSpc>
                <a:spcPts val="1844"/>
              </a:lnSpc>
              <a:spcBef>
                <a:spcPts val="202"/>
              </a:spcBef>
            </a:pPr>
            <a:r>
              <a:rPr sz="1588" spc="-13" dirty="0">
                <a:latin typeface="Tahoma"/>
                <a:cs typeface="Tahoma"/>
              </a:rPr>
              <a:t>L</a:t>
            </a:r>
            <a:r>
              <a:rPr sz="1588" spc="-4" dirty="0">
                <a:latin typeface="Tahoma"/>
                <a:cs typeface="Tahoma"/>
              </a:rPr>
              <a:t>a</a:t>
            </a:r>
            <a:r>
              <a:rPr sz="1588" spc="-137" dirty="0">
                <a:latin typeface="Tahoma"/>
                <a:cs typeface="Tahoma"/>
              </a:rPr>
              <a:t> </a:t>
            </a:r>
            <a:r>
              <a:rPr sz="1588" spc="-9" dirty="0">
                <a:latin typeface="Tahoma"/>
                <a:cs typeface="Tahoma"/>
              </a:rPr>
              <a:t>a</a:t>
            </a:r>
            <a:r>
              <a:rPr sz="1588" spc="22" dirty="0">
                <a:latin typeface="Tahoma"/>
                <a:cs typeface="Tahoma"/>
              </a:rPr>
              <a:t>d</a:t>
            </a:r>
            <a:r>
              <a:rPr sz="1588" dirty="0">
                <a:latin typeface="Tahoma"/>
                <a:cs typeface="Tahoma"/>
              </a:rPr>
              <a:t>o</a:t>
            </a:r>
            <a:r>
              <a:rPr sz="1588" spc="22" dirty="0">
                <a:latin typeface="Tahoma"/>
                <a:cs typeface="Tahoma"/>
              </a:rPr>
              <a:t>p</a:t>
            </a:r>
            <a:r>
              <a:rPr sz="1588" spc="35" dirty="0">
                <a:latin typeface="Tahoma"/>
                <a:cs typeface="Tahoma"/>
              </a:rPr>
              <a:t>c</a:t>
            </a:r>
            <a:r>
              <a:rPr sz="1588" spc="13" dirty="0">
                <a:latin typeface="Tahoma"/>
                <a:cs typeface="Tahoma"/>
              </a:rPr>
              <a:t>i</a:t>
            </a:r>
            <a:r>
              <a:rPr sz="1588" dirty="0">
                <a:latin typeface="Tahoma"/>
                <a:cs typeface="Tahoma"/>
              </a:rPr>
              <a:t>ó</a:t>
            </a:r>
            <a:r>
              <a:rPr sz="1588" spc="4" dirty="0">
                <a:latin typeface="Tahoma"/>
                <a:cs typeface="Tahoma"/>
              </a:rPr>
              <a:t>n</a:t>
            </a:r>
            <a:r>
              <a:rPr sz="1588" spc="-146" dirty="0">
                <a:latin typeface="Tahoma"/>
                <a:cs typeface="Tahoma"/>
              </a:rPr>
              <a:t> </a:t>
            </a:r>
            <a:r>
              <a:rPr sz="1588" spc="22" dirty="0">
                <a:latin typeface="Tahoma"/>
                <a:cs typeface="Tahoma"/>
              </a:rPr>
              <a:t>de</a:t>
            </a:r>
            <a:r>
              <a:rPr sz="1588" spc="-137" dirty="0">
                <a:latin typeface="Tahoma"/>
                <a:cs typeface="Tahoma"/>
              </a:rPr>
              <a:t> </a:t>
            </a:r>
            <a:r>
              <a:rPr sz="1588" spc="9" dirty="0">
                <a:latin typeface="Tahoma"/>
                <a:cs typeface="Tahoma"/>
              </a:rPr>
              <a:t>I</a:t>
            </a:r>
            <a:r>
              <a:rPr sz="1588" spc="40" dirty="0">
                <a:latin typeface="Tahoma"/>
                <a:cs typeface="Tahoma"/>
              </a:rPr>
              <a:t>A</a:t>
            </a:r>
            <a:r>
              <a:rPr sz="1588" spc="-137" dirty="0">
                <a:latin typeface="Tahoma"/>
                <a:cs typeface="Tahoma"/>
              </a:rPr>
              <a:t> </a:t>
            </a:r>
            <a:r>
              <a:rPr sz="1588" spc="40" dirty="0">
                <a:latin typeface="Tahoma"/>
                <a:cs typeface="Tahoma"/>
              </a:rPr>
              <a:t>s</a:t>
            </a:r>
            <a:r>
              <a:rPr sz="1588" spc="22" dirty="0">
                <a:latin typeface="Tahoma"/>
                <a:cs typeface="Tahoma"/>
              </a:rPr>
              <a:t>e</a:t>
            </a:r>
            <a:r>
              <a:rPr sz="1588" spc="-137" dirty="0">
                <a:latin typeface="Tahoma"/>
                <a:cs typeface="Tahoma"/>
              </a:rPr>
              <a:t> </a:t>
            </a:r>
            <a:r>
              <a:rPr sz="1588" spc="-13" dirty="0">
                <a:latin typeface="Tahoma"/>
                <a:cs typeface="Tahoma"/>
              </a:rPr>
              <a:t>h</a:t>
            </a:r>
            <a:r>
              <a:rPr sz="1588" dirty="0">
                <a:latin typeface="Tahoma"/>
                <a:cs typeface="Tahoma"/>
              </a:rPr>
              <a:t>a</a:t>
            </a:r>
            <a:r>
              <a:rPr sz="1588" spc="-137" dirty="0">
                <a:latin typeface="Tahoma"/>
                <a:cs typeface="Tahoma"/>
              </a:rPr>
              <a:t> </a:t>
            </a:r>
            <a:r>
              <a:rPr sz="1588" spc="44" dirty="0">
                <a:latin typeface="Tahoma"/>
                <a:cs typeface="Tahoma"/>
              </a:rPr>
              <a:t>m</a:t>
            </a:r>
            <a:r>
              <a:rPr sz="1588" spc="18" dirty="0">
                <a:latin typeface="Tahoma"/>
                <a:cs typeface="Tahoma"/>
              </a:rPr>
              <a:t>á</a:t>
            </a:r>
            <a:r>
              <a:rPr sz="1588" spc="22" dirty="0">
                <a:latin typeface="Tahoma"/>
                <a:cs typeface="Tahoma"/>
              </a:rPr>
              <a:t>s</a:t>
            </a:r>
            <a:r>
              <a:rPr sz="1588" spc="-137" dirty="0">
                <a:latin typeface="Tahoma"/>
                <a:cs typeface="Tahoma"/>
              </a:rPr>
              <a:t> </a:t>
            </a:r>
            <a:r>
              <a:rPr sz="1588" spc="22" dirty="0">
                <a:latin typeface="Tahoma"/>
                <a:cs typeface="Tahoma"/>
              </a:rPr>
              <a:t>q</a:t>
            </a:r>
            <a:r>
              <a:rPr sz="1588" spc="-13" dirty="0">
                <a:latin typeface="Tahoma"/>
                <a:cs typeface="Tahoma"/>
              </a:rPr>
              <a:t>u</a:t>
            </a:r>
            <a:r>
              <a:rPr sz="1588" spc="18" dirty="0">
                <a:latin typeface="Tahoma"/>
                <a:cs typeface="Tahoma"/>
              </a:rPr>
              <a:t>e  </a:t>
            </a:r>
            <a:r>
              <a:rPr sz="1588" spc="9" dirty="0">
                <a:latin typeface="Tahoma"/>
                <a:cs typeface="Tahoma"/>
              </a:rPr>
              <a:t>d</a:t>
            </a:r>
            <a:r>
              <a:rPr sz="1588" dirty="0">
                <a:latin typeface="Tahoma"/>
                <a:cs typeface="Tahoma"/>
              </a:rPr>
              <a:t>u</a:t>
            </a:r>
            <a:r>
              <a:rPr sz="1588" spc="53" dirty="0">
                <a:latin typeface="Tahoma"/>
                <a:cs typeface="Tahoma"/>
              </a:rPr>
              <a:t>p</a:t>
            </a:r>
            <a:r>
              <a:rPr sz="1588" spc="18" dirty="0">
                <a:latin typeface="Tahoma"/>
                <a:cs typeface="Tahoma"/>
              </a:rPr>
              <a:t>l</a:t>
            </a:r>
            <a:r>
              <a:rPr sz="1588" spc="13" dirty="0">
                <a:latin typeface="Tahoma"/>
                <a:cs typeface="Tahoma"/>
              </a:rPr>
              <a:t>i</a:t>
            </a:r>
            <a:r>
              <a:rPr sz="1588" spc="35" dirty="0">
                <a:latin typeface="Tahoma"/>
                <a:cs typeface="Tahoma"/>
              </a:rPr>
              <a:t>c</a:t>
            </a:r>
            <a:r>
              <a:rPr sz="1588" spc="-9" dirty="0">
                <a:latin typeface="Tahoma"/>
                <a:cs typeface="Tahoma"/>
              </a:rPr>
              <a:t>a</a:t>
            </a:r>
            <a:r>
              <a:rPr sz="1588" spc="13" dirty="0">
                <a:latin typeface="Tahoma"/>
                <a:cs typeface="Tahoma"/>
              </a:rPr>
              <a:t>d</a:t>
            </a:r>
            <a:r>
              <a:rPr sz="1588" spc="22" dirty="0">
                <a:latin typeface="Tahoma"/>
                <a:cs typeface="Tahoma"/>
              </a:rPr>
              <a:t>o</a:t>
            </a:r>
            <a:r>
              <a:rPr sz="1588" spc="-137" dirty="0">
                <a:latin typeface="Tahoma"/>
                <a:cs typeface="Tahoma"/>
              </a:rPr>
              <a:t> </a:t>
            </a:r>
            <a:r>
              <a:rPr sz="1588" spc="18" dirty="0">
                <a:latin typeface="Tahoma"/>
                <a:cs typeface="Tahoma"/>
              </a:rPr>
              <a:t>de</a:t>
            </a:r>
            <a:r>
              <a:rPr sz="1588" spc="26" dirty="0">
                <a:latin typeface="Tahoma"/>
                <a:cs typeface="Tahoma"/>
              </a:rPr>
              <a:t>sd</a:t>
            </a:r>
            <a:r>
              <a:rPr sz="1588" spc="35" dirty="0">
                <a:latin typeface="Tahoma"/>
                <a:cs typeface="Tahoma"/>
              </a:rPr>
              <a:t>e</a:t>
            </a:r>
            <a:r>
              <a:rPr sz="1588" spc="-137" dirty="0">
                <a:latin typeface="Tahoma"/>
                <a:cs typeface="Tahoma"/>
              </a:rPr>
              <a:t> </a:t>
            </a:r>
            <a:r>
              <a:rPr sz="1588" spc="71" dirty="0">
                <a:latin typeface="Tahoma"/>
                <a:cs typeface="Tahoma"/>
              </a:rPr>
              <a:t>201</a:t>
            </a:r>
            <a:r>
              <a:rPr sz="1588" spc="84" dirty="0">
                <a:latin typeface="Tahoma"/>
                <a:cs typeface="Tahoma"/>
              </a:rPr>
              <a:t>7</a:t>
            </a:r>
            <a:endParaRPr sz="1588">
              <a:latin typeface="Tahoma"/>
              <a:cs typeface="Tahoma"/>
            </a:endParaRPr>
          </a:p>
        </p:txBody>
      </p:sp>
      <p:sp>
        <p:nvSpPr>
          <p:cNvPr id="6" name="object 6"/>
          <p:cNvSpPr txBox="1"/>
          <p:nvPr/>
        </p:nvSpPr>
        <p:spPr>
          <a:xfrm>
            <a:off x="6065328" y="5589418"/>
            <a:ext cx="2375087"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Fuente:</a:t>
            </a:r>
            <a:r>
              <a:rPr sz="529" spc="-44" dirty="0">
                <a:latin typeface="Verdana"/>
                <a:cs typeface="Verdana"/>
              </a:rPr>
              <a:t> </a:t>
            </a:r>
            <a:r>
              <a:rPr sz="529" spc="-13" dirty="0">
                <a:latin typeface="Verdana"/>
                <a:cs typeface="Verdana"/>
              </a:rPr>
              <a:t>McKinsey</a:t>
            </a:r>
            <a:r>
              <a:rPr sz="529" spc="-31" dirty="0">
                <a:latin typeface="Verdana"/>
                <a:cs typeface="Verdana"/>
              </a:rPr>
              <a:t> </a:t>
            </a:r>
            <a:r>
              <a:rPr sz="529" spc="-26" dirty="0">
                <a:latin typeface="Verdana"/>
                <a:cs typeface="Verdana"/>
              </a:rPr>
              <a:t>–</a:t>
            </a:r>
            <a:r>
              <a:rPr sz="529" spc="-31" dirty="0">
                <a:latin typeface="Verdana"/>
                <a:cs typeface="Verdana"/>
              </a:rPr>
              <a:t> </a:t>
            </a:r>
            <a:r>
              <a:rPr sz="529" u="heavy" spc="-18" dirty="0">
                <a:solidFill>
                  <a:srgbClr val="0F62FE"/>
                </a:solidFill>
                <a:uFill>
                  <a:solidFill>
                    <a:srgbClr val="0F62FE"/>
                  </a:solidFill>
                </a:uFill>
                <a:latin typeface="Verdana"/>
                <a:cs typeface="Verdana"/>
              </a:rPr>
              <a:t>The</a:t>
            </a:r>
            <a:r>
              <a:rPr sz="529" u="heavy" spc="-35" dirty="0">
                <a:solidFill>
                  <a:srgbClr val="0F62FE"/>
                </a:solidFill>
                <a:uFill>
                  <a:solidFill>
                    <a:srgbClr val="0F62FE"/>
                  </a:solidFill>
                </a:uFill>
                <a:latin typeface="Verdana"/>
                <a:cs typeface="Verdana"/>
              </a:rPr>
              <a:t> </a:t>
            </a:r>
            <a:r>
              <a:rPr sz="529" u="heavy" spc="-18" dirty="0">
                <a:solidFill>
                  <a:srgbClr val="0F62FE"/>
                </a:solidFill>
                <a:uFill>
                  <a:solidFill>
                    <a:srgbClr val="0F62FE"/>
                  </a:solidFill>
                </a:uFill>
                <a:latin typeface="Verdana"/>
                <a:cs typeface="Verdana"/>
              </a:rPr>
              <a:t>State</a:t>
            </a:r>
            <a:r>
              <a:rPr sz="529" u="heavy" spc="-40" dirty="0">
                <a:solidFill>
                  <a:srgbClr val="0F62FE"/>
                </a:solidFill>
                <a:uFill>
                  <a:solidFill>
                    <a:srgbClr val="0F62FE"/>
                  </a:solidFill>
                </a:uFill>
                <a:latin typeface="Verdana"/>
                <a:cs typeface="Verdana"/>
              </a:rPr>
              <a:t> </a:t>
            </a:r>
            <a:r>
              <a:rPr sz="529" u="heavy" spc="-13" dirty="0">
                <a:solidFill>
                  <a:srgbClr val="0F62FE"/>
                </a:solidFill>
                <a:uFill>
                  <a:solidFill>
                    <a:srgbClr val="0F62FE"/>
                  </a:solidFill>
                </a:uFill>
                <a:latin typeface="Verdana"/>
                <a:cs typeface="Verdana"/>
              </a:rPr>
              <a:t>of</a:t>
            </a:r>
            <a:r>
              <a:rPr sz="529" u="heavy" spc="-35" dirty="0">
                <a:solidFill>
                  <a:srgbClr val="0F62FE"/>
                </a:solidFill>
                <a:uFill>
                  <a:solidFill>
                    <a:srgbClr val="0F62FE"/>
                  </a:solidFill>
                </a:uFill>
                <a:latin typeface="Verdana"/>
                <a:cs typeface="Verdana"/>
              </a:rPr>
              <a:t> </a:t>
            </a:r>
            <a:r>
              <a:rPr sz="529" u="heavy" spc="-4" dirty="0">
                <a:solidFill>
                  <a:srgbClr val="0F62FE"/>
                </a:solidFill>
                <a:uFill>
                  <a:solidFill>
                    <a:srgbClr val="0F62FE"/>
                  </a:solidFill>
                </a:uFill>
                <a:latin typeface="Verdana"/>
                <a:cs typeface="Verdana"/>
              </a:rPr>
              <a:t>AI</a:t>
            </a:r>
            <a:r>
              <a:rPr sz="529" u="heavy" spc="-40" dirty="0">
                <a:solidFill>
                  <a:srgbClr val="0F62FE"/>
                </a:solidFill>
                <a:uFill>
                  <a:solidFill>
                    <a:srgbClr val="0F62FE"/>
                  </a:solidFill>
                </a:uFill>
                <a:latin typeface="Verdana"/>
                <a:cs typeface="Verdana"/>
              </a:rPr>
              <a:t> </a:t>
            </a:r>
            <a:r>
              <a:rPr sz="529" u="heavy" spc="-22" dirty="0">
                <a:solidFill>
                  <a:srgbClr val="0F62FE"/>
                </a:solidFill>
                <a:uFill>
                  <a:solidFill>
                    <a:srgbClr val="0F62FE"/>
                  </a:solidFill>
                </a:uFill>
                <a:latin typeface="Verdana"/>
                <a:cs typeface="Verdana"/>
              </a:rPr>
              <a:t>in</a:t>
            </a:r>
            <a:r>
              <a:rPr sz="529" u="heavy" spc="-31" dirty="0">
                <a:solidFill>
                  <a:srgbClr val="0F62FE"/>
                </a:solidFill>
                <a:uFill>
                  <a:solidFill>
                    <a:srgbClr val="0F62FE"/>
                  </a:solidFill>
                </a:uFill>
                <a:latin typeface="Verdana"/>
                <a:cs typeface="Verdana"/>
              </a:rPr>
              <a:t> </a:t>
            </a:r>
            <a:r>
              <a:rPr sz="529" u="heavy" dirty="0">
                <a:solidFill>
                  <a:srgbClr val="0F62FE"/>
                </a:solidFill>
                <a:uFill>
                  <a:solidFill>
                    <a:srgbClr val="0F62FE"/>
                  </a:solidFill>
                </a:uFill>
                <a:latin typeface="Verdana"/>
                <a:cs typeface="Verdana"/>
              </a:rPr>
              <a:t>2022</a:t>
            </a:r>
            <a:r>
              <a:rPr sz="529" u="heavy" spc="-31" dirty="0">
                <a:solidFill>
                  <a:srgbClr val="0F62FE"/>
                </a:solidFill>
                <a:uFill>
                  <a:solidFill>
                    <a:srgbClr val="0F62FE"/>
                  </a:solidFill>
                </a:uFill>
                <a:latin typeface="Verdana"/>
                <a:cs typeface="Verdana"/>
              </a:rPr>
              <a:t> </a:t>
            </a:r>
            <a:r>
              <a:rPr sz="529" u="heavy" spc="-26" dirty="0">
                <a:solidFill>
                  <a:srgbClr val="0F62FE"/>
                </a:solidFill>
                <a:uFill>
                  <a:solidFill>
                    <a:srgbClr val="0F62FE"/>
                  </a:solidFill>
                </a:uFill>
                <a:latin typeface="Verdana"/>
                <a:cs typeface="Verdana"/>
              </a:rPr>
              <a:t>–</a:t>
            </a:r>
            <a:r>
              <a:rPr sz="529" u="heavy" spc="-31" dirty="0">
                <a:solidFill>
                  <a:srgbClr val="0F62FE"/>
                </a:solidFill>
                <a:uFill>
                  <a:solidFill>
                    <a:srgbClr val="0F62FE"/>
                  </a:solidFill>
                </a:uFill>
                <a:latin typeface="Verdana"/>
                <a:cs typeface="Verdana"/>
              </a:rPr>
              <a:t> </a:t>
            </a:r>
            <a:r>
              <a:rPr sz="529" u="heavy" spc="-22" dirty="0">
                <a:solidFill>
                  <a:srgbClr val="0F62FE"/>
                </a:solidFill>
                <a:uFill>
                  <a:solidFill>
                    <a:srgbClr val="0F62FE"/>
                  </a:solidFill>
                </a:uFill>
                <a:latin typeface="Verdana"/>
                <a:cs typeface="Verdana"/>
              </a:rPr>
              <a:t>and</a:t>
            </a:r>
            <a:r>
              <a:rPr sz="529" u="heavy" spc="-26" dirty="0">
                <a:solidFill>
                  <a:srgbClr val="0F62FE"/>
                </a:solidFill>
                <a:uFill>
                  <a:solidFill>
                    <a:srgbClr val="0F62FE"/>
                  </a:solidFill>
                </a:uFill>
                <a:latin typeface="Verdana"/>
                <a:cs typeface="Verdana"/>
              </a:rPr>
              <a:t> </a:t>
            </a:r>
            <a:r>
              <a:rPr sz="529" u="heavy" spc="-40" dirty="0">
                <a:solidFill>
                  <a:srgbClr val="0F62FE"/>
                </a:solidFill>
                <a:uFill>
                  <a:solidFill>
                    <a:srgbClr val="0F62FE"/>
                  </a:solidFill>
                </a:uFill>
                <a:latin typeface="Verdana"/>
                <a:cs typeface="Verdana"/>
              </a:rPr>
              <a:t>a</a:t>
            </a:r>
            <a:r>
              <a:rPr sz="529" u="heavy" spc="-26" dirty="0">
                <a:solidFill>
                  <a:srgbClr val="0F62FE"/>
                </a:solidFill>
                <a:uFill>
                  <a:solidFill>
                    <a:srgbClr val="0F62FE"/>
                  </a:solidFill>
                </a:uFill>
                <a:latin typeface="Verdana"/>
                <a:cs typeface="Verdana"/>
              </a:rPr>
              <a:t> </a:t>
            </a:r>
            <a:r>
              <a:rPr sz="529" u="heavy" spc="-13" dirty="0">
                <a:solidFill>
                  <a:srgbClr val="0F62FE"/>
                </a:solidFill>
                <a:uFill>
                  <a:solidFill>
                    <a:srgbClr val="0F62FE"/>
                  </a:solidFill>
                </a:uFill>
                <a:latin typeface="Verdana"/>
                <a:cs typeface="Verdana"/>
              </a:rPr>
              <a:t>half</a:t>
            </a:r>
            <a:r>
              <a:rPr sz="529" u="heavy" spc="-35" dirty="0">
                <a:solidFill>
                  <a:srgbClr val="0F62FE"/>
                </a:solidFill>
                <a:uFill>
                  <a:solidFill>
                    <a:srgbClr val="0F62FE"/>
                  </a:solidFill>
                </a:uFill>
                <a:latin typeface="Verdana"/>
                <a:cs typeface="Verdana"/>
              </a:rPr>
              <a:t> </a:t>
            </a:r>
            <a:r>
              <a:rPr sz="529" u="heavy" spc="-9" dirty="0">
                <a:solidFill>
                  <a:srgbClr val="0F62FE"/>
                </a:solidFill>
                <a:uFill>
                  <a:solidFill>
                    <a:srgbClr val="0F62FE"/>
                  </a:solidFill>
                </a:uFill>
                <a:latin typeface="Verdana"/>
                <a:cs typeface="Verdana"/>
              </a:rPr>
              <a:t>decade</a:t>
            </a:r>
            <a:r>
              <a:rPr sz="529" u="heavy" spc="-40" dirty="0">
                <a:solidFill>
                  <a:srgbClr val="0F62FE"/>
                </a:solidFill>
                <a:uFill>
                  <a:solidFill>
                    <a:srgbClr val="0F62FE"/>
                  </a:solidFill>
                </a:uFill>
                <a:latin typeface="Verdana"/>
                <a:cs typeface="Verdana"/>
              </a:rPr>
              <a:t> </a:t>
            </a:r>
            <a:r>
              <a:rPr sz="529" u="heavy" spc="-22" dirty="0">
                <a:solidFill>
                  <a:srgbClr val="0F62FE"/>
                </a:solidFill>
                <a:uFill>
                  <a:solidFill>
                    <a:srgbClr val="0F62FE"/>
                  </a:solidFill>
                </a:uFill>
                <a:latin typeface="Verdana"/>
                <a:cs typeface="Verdana"/>
              </a:rPr>
              <a:t>in</a:t>
            </a:r>
            <a:r>
              <a:rPr sz="529" u="heavy" spc="-35" dirty="0">
                <a:solidFill>
                  <a:srgbClr val="0F62FE"/>
                </a:solidFill>
                <a:uFill>
                  <a:solidFill>
                    <a:srgbClr val="0F62FE"/>
                  </a:solidFill>
                </a:uFill>
                <a:latin typeface="Verdana"/>
                <a:cs typeface="Verdana"/>
              </a:rPr>
              <a:t> </a:t>
            </a:r>
            <a:r>
              <a:rPr sz="529" u="heavy" spc="-18" dirty="0">
                <a:solidFill>
                  <a:srgbClr val="0F62FE"/>
                </a:solidFill>
                <a:uFill>
                  <a:solidFill>
                    <a:srgbClr val="0F62FE"/>
                  </a:solidFill>
                </a:uFill>
                <a:latin typeface="Verdana"/>
                <a:cs typeface="Verdana"/>
              </a:rPr>
              <a:t>review</a:t>
            </a:r>
            <a:endParaRPr sz="529">
              <a:latin typeface="Verdana"/>
              <a:cs typeface="Verdana"/>
            </a:endParaRPr>
          </a:p>
        </p:txBody>
      </p:sp>
      <p:sp>
        <p:nvSpPr>
          <p:cNvPr id="7" name="object 7"/>
          <p:cNvSpPr/>
          <p:nvPr/>
        </p:nvSpPr>
        <p:spPr>
          <a:xfrm>
            <a:off x="4070434" y="3631953"/>
            <a:ext cx="720538" cy="121024"/>
          </a:xfrm>
          <a:custGeom>
            <a:avLst/>
            <a:gdLst/>
            <a:ahLst/>
            <a:cxnLst/>
            <a:rect l="l" t="t" r="r" b="b"/>
            <a:pathLst>
              <a:path w="816610" h="137160">
                <a:moveTo>
                  <a:pt x="679149" y="82221"/>
                </a:moveTo>
                <a:lnTo>
                  <a:pt x="679149" y="137034"/>
                </a:lnTo>
                <a:lnTo>
                  <a:pt x="788651" y="82221"/>
                </a:lnTo>
                <a:lnTo>
                  <a:pt x="679149" y="82221"/>
                </a:lnTo>
                <a:close/>
              </a:path>
              <a:path w="816610" h="137160">
                <a:moveTo>
                  <a:pt x="679149" y="54814"/>
                </a:moveTo>
                <a:lnTo>
                  <a:pt x="679149" y="82221"/>
                </a:lnTo>
                <a:lnTo>
                  <a:pt x="692837" y="82221"/>
                </a:lnTo>
                <a:lnTo>
                  <a:pt x="692837" y="54814"/>
                </a:lnTo>
                <a:lnTo>
                  <a:pt x="679149" y="54814"/>
                </a:lnTo>
                <a:close/>
              </a:path>
              <a:path w="816610" h="137160">
                <a:moveTo>
                  <a:pt x="679150" y="0"/>
                </a:moveTo>
                <a:lnTo>
                  <a:pt x="679149" y="54814"/>
                </a:lnTo>
                <a:lnTo>
                  <a:pt x="692837" y="54814"/>
                </a:lnTo>
                <a:lnTo>
                  <a:pt x="692837" y="82221"/>
                </a:lnTo>
                <a:lnTo>
                  <a:pt x="788653" y="82219"/>
                </a:lnTo>
                <a:lnTo>
                  <a:pt x="816027" y="68517"/>
                </a:lnTo>
                <a:lnTo>
                  <a:pt x="679150" y="0"/>
                </a:lnTo>
                <a:close/>
              </a:path>
              <a:path w="816610" h="137160">
                <a:moveTo>
                  <a:pt x="0" y="54813"/>
                </a:moveTo>
                <a:lnTo>
                  <a:pt x="0" y="82219"/>
                </a:lnTo>
                <a:lnTo>
                  <a:pt x="679149" y="82221"/>
                </a:lnTo>
                <a:lnTo>
                  <a:pt x="679149" y="54814"/>
                </a:lnTo>
                <a:lnTo>
                  <a:pt x="0" y="54813"/>
                </a:lnTo>
                <a:close/>
              </a:path>
            </a:pathLst>
          </a:custGeom>
          <a:solidFill>
            <a:srgbClr val="000000"/>
          </a:solidFill>
        </p:spPr>
        <p:txBody>
          <a:bodyPr wrap="square" lIns="0" tIns="0" rIns="0" bIns="0" rtlCol="0"/>
          <a:lstStyle/>
          <a:p>
            <a:endParaRPr sz="1588"/>
          </a:p>
        </p:txBody>
      </p:sp>
      <p:sp>
        <p:nvSpPr>
          <p:cNvPr id="8" name="object 8"/>
          <p:cNvSpPr/>
          <p:nvPr/>
        </p:nvSpPr>
        <p:spPr>
          <a:xfrm>
            <a:off x="7413401" y="3636444"/>
            <a:ext cx="725021" cy="121024"/>
          </a:xfrm>
          <a:custGeom>
            <a:avLst/>
            <a:gdLst/>
            <a:ahLst/>
            <a:cxnLst/>
            <a:rect l="l" t="t" r="r" b="b"/>
            <a:pathLst>
              <a:path w="821690" h="137160">
                <a:moveTo>
                  <a:pt x="684282" y="82221"/>
                </a:moveTo>
                <a:lnTo>
                  <a:pt x="684282" y="137034"/>
                </a:lnTo>
                <a:lnTo>
                  <a:pt x="793784" y="82221"/>
                </a:lnTo>
                <a:lnTo>
                  <a:pt x="684282" y="82221"/>
                </a:lnTo>
                <a:close/>
              </a:path>
              <a:path w="821690" h="137160">
                <a:moveTo>
                  <a:pt x="684282" y="54814"/>
                </a:moveTo>
                <a:lnTo>
                  <a:pt x="684282" y="82221"/>
                </a:lnTo>
                <a:lnTo>
                  <a:pt x="697969" y="82221"/>
                </a:lnTo>
                <a:lnTo>
                  <a:pt x="697969" y="54814"/>
                </a:lnTo>
                <a:lnTo>
                  <a:pt x="684282" y="54814"/>
                </a:lnTo>
                <a:close/>
              </a:path>
              <a:path w="821690" h="137160">
                <a:moveTo>
                  <a:pt x="684282" y="0"/>
                </a:moveTo>
                <a:lnTo>
                  <a:pt x="684282" y="54814"/>
                </a:lnTo>
                <a:lnTo>
                  <a:pt x="697969" y="54814"/>
                </a:lnTo>
                <a:lnTo>
                  <a:pt x="697969" y="82221"/>
                </a:lnTo>
                <a:lnTo>
                  <a:pt x="793787" y="82219"/>
                </a:lnTo>
                <a:lnTo>
                  <a:pt x="821160" y="68517"/>
                </a:lnTo>
                <a:lnTo>
                  <a:pt x="684282" y="0"/>
                </a:lnTo>
                <a:close/>
              </a:path>
              <a:path w="821690" h="137160">
                <a:moveTo>
                  <a:pt x="0" y="54813"/>
                </a:moveTo>
                <a:lnTo>
                  <a:pt x="0" y="82219"/>
                </a:lnTo>
                <a:lnTo>
                  <a:pt x="684282" y="82221"/>
                </a:lnTo>
                <a:lnTo>
                  <a:pt x="684282" y="54814"/>
                </a:lnTo>
                <a:lnTo>
                  <a:pt x="0" y="54813"/>
                </a:lnTo>
                <a:close/>
              </a:path>
            </a:pathLst>
          </a:custGeom>
          <a:solidFill>
            <a:srgbClr val="000000"/>
          </a:solidFill>
        </p:spPr>
        <p:txBody>
          <a:bodyPr wrap="square" lIns="0" tIns="0" rIns="0" bIns="0" rtlCol="0"/>
          <a:lstStyle/>
          <a:p>
            <a:endParaRPr sz="1588"/>
          </a:p>
        </p:txBody>
      </p:sp>
      <p:sp>
        <p:nvSpPr>
          <p:cNvPr id="9" name="object 9"/>
          <p:cNvSpPr txBox="1"/>
          <p:nvPr/>
        </p:nvSpPr>
        <p:spPr>
          <a:xfrm>
            <a:off x="2029279" y="3043773"/>
            <a:ext cx="415177" cy="215089"/>
          </a:xfrm>
          <a:prstGeom prst="rect">
            <a:avLst/>
          </a:prstGeom>
        </p:spPr>
        <p:txBody>
          <a:bodyPr vert="horz" wrap="square" lIns="0" tIns="11206" rIns="0" bIns="0" rtlCol="0">
            <a:spAutoFit/>
          </a:bodyPr>
          <a:lstStyle/>
          <a:p>
            <a:pPr marL="11206">
              <a:spcBef>
                <a:spcPts val="88"/>
              </a:spcBef>
            </a:pPr>
            <a:r>
              <a:rPr sz="1324" spc="75" dirty="0">
                <a:latin typeface="Trebuchet MS"/>
                <a:cs typeface="Trebuchet MS"/>
              </a:rPr>
              <a:t>2017</a:t>
            </a:r>
            <a:endParaRPr sz="1324">
              <a:latin typeface="Trebuchet MS"/>
              <a:cs typeface="Trebuchet MS"/>
            </a:endParaRPr>
          </a:p>
        </p:txBody>
      </p:sp>
      <p:sp>
        <p:nvSpPr>
          <p:cNvPr id="10" name="object 10"/>
          <p:cNvSpPr txBox="1"/>
          <p:nvPr/>
        </p:nvSpPr>
        <p:spPr>
          <a:xfrm>
            <a:off x="8239773" y="3040159"/>
            <a:ext cx="2069166" cy="1193860"/>
          </a:xfrm>
          <a:prstGeom prst="rect">
            <a:avLst/>
          </a:prstGeom>
        </p:spPr>
        <p:txBody>
          <a:bodyPr vert="horz" wrap="square" lIns="0" tIns="12326" rIns="0" bIns="0" rtlCol="0">
            <a:spAutoFit/>
          </a:bodyPr>
          <a:lstStyle/>
          <a:p>
            <a:pPr marL="11206">
              <a:spcBef>
                <a:spcPts val="97"/>
              </a:spcBef>
            </a:pPr>
            <a:r>
              <a:rPr sz="7677" spc="379" dirty="0">
                <a:latin typeface="Tahoma"/>
                <a:cs typeface="Tahoma"/>
              </a:rPr>
              <a:t>50</a:t>
            </a:r>
            <a:r>
              <a:rPr sz="7677" spc="-529" dirty="0">
                <a:latin typeface="Tahoma"/>
                <a:cs typeface="Tahoma"/>
              </a:rPr>
              <a:t>%</a:t>
            </a:r>
            <a:endParaRPr sz="7677">
              <a:latin typeface="Tahoma"/>
              <a:cs typeface="Tahoma"/>
            </a:endParaRPr>
          </a:p>
        </p:txBody>
      </p:sp>
      <p:sp>
        <p:nvSpPr>
          <p:cNvPr id="11" name="object 11"/>
          <p:cNvSpPr txBox="1"/>
          <p:nvPr/>
        </p:nvSpPr>
        <p:spPr>
          <a:xfrm>
            <a:off x="8400042" y="3043773"/>
            <a:ext cx="415177" cy="215089"/>
          </a:xfrm>
          <a:prstGeom prst="rect">
            <a:avLst/>
          </a:prstGeom>
        </p:spPr>
        <p:txBody>
          <a:bodyPr vert="horz" wrap="square" lIns="0" tIns="11206" rIns="0" bIns="0" rtlCol="0">
            <a:spAutoFit/>
          </a:bodyPr>
          <a:lstStyle/>
          <a:p>
            <a:pPr marL="11206">
              <a:spcBef>
                <a:spcPts val="88"/>
              </a:spcBef>
            </a:pPr>
            <a:r>
              <a:rPr sz="1324" spc="75" dirty="0">
                <a:latin typeface="Trebuchet MS"/>
                <a:cs typeface="Trebuchet MS"/>
              </a:rPr>
              <a:t>2022</a:t>
            </a:r>
            <a:endParaRPr sz="1324">
              <a:latin typeface="Trebuchet MS"/>
              <a:cs typeface="Trebuchet MS"/>
            </a:endParaRP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FC785-4B73-1374-CE3A-190BCF867813}"/>
              </a:ext>
            </a:extLst>
          </p:cNvPr>
          <p:cNvSpPr>
            <a:spLocks noGrp="1"/>
          </p:cNvSpPr>
          <p:nvPr>
            <p:ph type="title"/>
          </p:nvPr>
        </p:nvSpPr>
        <p:spPr>
          <a:xfrm>
            <a:off x="2979040" y="2787226"/>
            <a:ext cx="6238308" cy="1444739"/>
          </a:xfrm>
        </p:spPr>
        <p:txBody>
          <a:bodyPr/>
          <a:lstStyle/>
          <a:p>
            <a:pPr algn="ctr"/>
            <a:r>
              <a:rPr lang="en-US" sz="9389" dirty="0">
                <a:solidFill>
                  <a:schemeClr val="tx1"/>
                </a:solidFill>
              </a:rPr>
              <a:t>+AI </a:t>
            </a:r>
            <a:r>
              <a:rPr lang="en-US" sz="9389" dirty="0">
                <a:solidFill>
                  <a:srgbClr val="0F62FE"/>
                </a:solidFill>
              </a:rPr>
              <a:t>→</a:t>
            </a:r>
            <a:r>
              <a:rPr lang="en-US" sz="9389" dirty="0">
                <a:solidFill>
                  <a:schemeClr val="tx1"/>
                </a:solidFill>
              </a:rPr>
              <a:t> AI+</a:t>
            </a:r>
          </a:p>
        </p:txBody>
      </p:sp>
      <p:sp>
        <p:nvSpPr>
          <p:cNvPr id="3" name="CuadroTexto 2">
            <a:extLst>
              <a:ext uri="{FF2B5EF4-FFF2-40B4-BE49-F238E27FC236}">
                <a16:creationId xmlns:a16="http://schemas.microsoft.com/office/drawing/2014/main" id="{82C50ACC-98B7-3543-0A3E-51676D99780F}"/>
              </a:ext>
            </a:extLst>
          </p:cNvPr>
          <p:cNvSpPr txBox="1"/>
          <p:nvPr/>
        </p:nvSpPr>
        <p:spPr>
          <a:xfrm>
            <a:off x="4649568" y="4879124"/>
            <a:ext cx="2181986" cy="193130"/>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spAutoFit/>
          </a:bodyPr>
          <a:lstStyle/>
          <a:p>
            <a:r>
              <a:rPr lang="es-CO" sz="655" dirty="0"/>
              <a:t>https://</a:t>
            </a:r>
            <a:r>
              <a:rPr lang="es-CO" sz="655" dirty="0" err="1"/>
              <a:t>bit.ly</a:t>
            </a:r>
            <a:r>
              <a:rPr lang="es-CO" sz="655" dirty="0"/>
              <a:t>/</a:t>
            </a:r>
            <a:r>
              <a:rPr lang="es-CO" sz="655" dirty="0" err="1"/>
              <a:t>GenerativeIBM</a:t>
            </a:r>
            <a:endParaRPr lang="es-CO" sz="655" dirty="0"/>
          </a:p>
        </p:txBody>
      </p:sp>
    </p:spTree>
    <p:extLst>
      <p:ext uri="{BB962C8B-B14F-4D97-AF65-F5344CB8AC3E}">
        <p14:creationId xmlns:p14="http://schemas.microsoft.com/office/powerpoint/2010/main" val="3354912818"/>
      </p:ext>
    </p:extLst>
  </p:cSld>
  <p:clrMapOvr>
    <a:overrideClrMapping bg1="lt1" tx1="dk1" bg2="lt2" tx2="dk2" accent1="accent1" accent2="accent2" accent3="accent3" accent4="accent4" accent5="accent5" accent6="accent6" hlink="hlink" folHlink="folHlink"/>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txBox="1"/>
          <p:nvPr/>
        </p:nvSpPr>
        <p:spPr>
          <a:xfrm>
            <a:off x="8462859" y="2718586"/>
            <a:ext cx="1620931" cy="1537778"/>
          </a:xfrm>
          <a:prstGeom prst="rect">
            <a:avLst/>
          </a:prstGeom>
        </p:spPr>
        <p:txBody>
          <a:bodyPr vert="horz" wrap="square" lIns="0" tIns="32497" rIns="0" bIns="0" rtlCol="0">
            <a:spAutoFit/>
          </a:bodyPr>
          <a:lstStyle/>
          <a:p>
            <a:pPr marL="11206">
              <a:spcBef>
                <a:spcPts val="256"/>
              </a:spcBef>
            </a:pPr>
            <a:r>
              <a:rPr sz="1324" spc="-9" dirty="0">
                <a:solidFill>
                  <a:srgbClr val="0F62FE"/>
                </a:solidFill>
                <a:latin typeface="Tahoma"/>
                <a:cs typeface="Tahoma"/>
              </a:rPr>
              <a:t>74%</a:t>
            </a:r>
            <a:endParaRPr sz="1324">
              <a:latin typeface="Tahoma"/>
              <a:cs typeface="Tahoma"/>
            </a:endParaRPr>
          </a:p>
          <a:p>
            <a:pPr marL="11206" marR="4483">
              <a:lnSpc>
                <a:spcPct val="106900"/>
              </a:lnSpc>
              <a:spcBef>
                <a:spcPts val="62"/>
              </a:spcBef>
            </a:pPr>
            <a:r>
              <a:rPr sz="1324" spc="-26" dirty="0">
                <a:latin typeface="Tahoma"/>
                <a:cs typeface="Tahoma"/>
              </a:rPr>
              <a:t>D</a:t>
            </a:r>
            <a:r>
              <a:rPr sz="1324" dirty="0">
                <a:latin typeface="Tahoma"/>
                <a:cs typeface="Tahoma"/>
              </a:rPr>
              <a:t>e</a:t>
            </a:r>
            <a:r>
              <a:rPr sz="1324" spc="-137" dirty="0">
                <a:latin typeface="Tahoma"/>
                <a:cs typeface="Tahoma"/>
              </a:rPr>
              <a:t> </a:t>
            </a:r>
            <a:r>
              <a:rPr sz="1324" spc="40" dirty="0">
                <a:latin typeface="Tahoma"/>
                <a:cs typeface="Tahoma"/>
              </a:rPr>
              <a:t>l</a:t>
            </a:r>
            <a:r>
              <a:rPr sz="1324" spc="-22" dirty="0">
                <a:latin typeface="Tahoma"/>
                <a:cs typeface="Tahoma"/>
              </a:rPr>
              <a:t>o</a:t>
            </a:r>
            <a:r>
              <a:rPr sz="1324" spc="40" dirty="0">
                <a:latin typeface="Tahoma"/>
                <a:cs typeface="Tahoma"/>
              </a:rPr>
              <a:t>s</a:t>
            </a:r>
            <a:r>
              <a:rPr sz="1324" spc="-132" dirty="0">
                <a:latin typeface="Tahoma"/>
                <a:cs typeface="Tahoma"/>
              </a:rPr>
              <a:t> </a:t>
            </a:r>
            <a:r>
              <a:rPr sz="1324" spc="40" dirty="0">
                <a:latin typeface="Tahoma"/>
                <a:cs typeface="Tahoma"/>
              </a:rPr>
              <a:t>l</a:t>
            </a:r>
            <a:r>
              <a:rPr sz="1324" spc="4" dirty="0">
                <a:latin typeface="Tahoma"/>
                <a:cs typeface="Tahoma"/>
              </a:rPr>
              <a:t>i</a:t>
            </a:r>
            <a:r>
              <a:rPr sz="1324" dirty="0">
                <a:latin typeface="Tahoma"/>
                <a:cs typeface="Tahoma"/>
              </a:rPr>
              <a:t>de</a:t>
            </a:r>
            <a:r>
              <a:rPr sz="1324" spc="-13" dirty="0">
                <a:latin typeface="Tahoma"/>
                <a:cs typeface="Tahoma"/>
              </a:rPr>
              <a:t>r</a:t>
            </a:r>
            <a:r>
              <a:rPr sz="1324" dirty="0">
                <a:latin typeface="Tahoma"/>
                <a:cs typeface="Tahoma"/>
              </a:rPr>
              <a:t>e</a:t>
            </a:r>
            <a:r>
              <a:rPr sz="1324" spc="-18" dirty="0">
                <a:latin typeface="Tahoma"/>
                <a:cs typeface="Tahoma"/>
              </a:rPr>
              <a:t>n</a:t>
            </a:r>
            <a:r>
              <a:rPr sz="1324" spc="40" dirty="0">
                <a:latin typeface="Tahoma"/>
                <a:cs typeface="Tahoma"/>
              </a:rPr>
              <a:t>s</a:t>
            </a:r>
            <a:r>
              <a:rPr sz="1324" spc="-132" dirty="0">
                <a:latin typeface="Tahoma"/>
                <a:cs typeface="Tahoma"/>
              </a:rPr>
              <a:t> </a:t>
            </a:r>
            <a:r>
              <a:rPr sz="1324" spc="-18" dirty="0">
                <a:latin typeface="Tahoma"/>
                <a:cs typeface="Tahoma"/>
              </a:rPr>
              <a:t>n</a:t>
            </a:r>
            <a:r>
              <a:rPr sz="1324" spc="9" dirty="0">
                <a:latin typeface="Tahoma"/>
                <a:cs typeface="Tahoma"/>
              </a:rPr>
              <a:t>o</a:t>
            </a:r>
            <a:r>
              <a:rPr sz="1324" spc="-146" dirty="0">
                <a:latin typeface="Tahoma"/>
                <a:cs typeface="Tahoma"/>
              </a:rPr>
              <a:t> </a:t>
            </a:r>
            <a:r>
              <a:rPr sz="1324" spc="-18" dirty="0">
                <a:latin typeface="Tahoma"/>
                <a:cs typeface="Tahoma"/>
              </a:rPr>
              <a:t>h</a:t>
            </a:r>
            <a:r>
              <a:rPr sz="1324" spc="-22" dirty="0">
                <a:latin typeface="Tahoma"/>
                <a:cs typeface="Tahoma"/>
              </a:rPr>
              <a:t>a</a:t>
            </a:r>
            <a:r>
              <a:rPr sz="1324" spc="4" dirty="0">
                <a:latin typeface="Tahoma"/>
                <a:cs typeface="Tahoma"/>
              </a:rPr>
              <a:t>n  </a:t>
            </a:r>
            <a:r>
              <a:rPr sz="1324" spc="-18" dirty="0">
                <a:latin typeface="Tahoma"/>
                <a:cs typeface="Tahoma"/>
              </a:rPr>
              <a:t>t</a:t>
            </a:r>
            <a:r>
              <a:rPr sz="1324" spc="-22" dirty="0">
                <a:latin typeface="Tahoma"/>
                <a:cs typeface="Tahoma"/>
              </a:rPr>
              <a:t>o</a:t>
            </a:r>
            <a:r>
              <a:rPr sz="1324" spc="13" dirty="0">
                <a:latin typeface="Tahoma"/>
                <a:cs typeface="Tahoma"/>
              </a:rPr>
              <a:t>m</a:t>
            </a:r>
            <a:r>
              <a:rPr sz="1324" spc="-22" dirty="0">
                <a:latin typeface="Tahoma"/>
                <a:cs typeface="Tahoma"/>
              </a:rPr>
              <a:t>a</a:t>
            </a:r>
            <a:r>
              <a:rPr sz="1324" dirty="0">
                <a:latin typeface="Tahoma"/>
                <a:cs typeface="Tahoma"/>
              </a:rPr>
              <a:t>d</a:t>
            </a:r>
            <a:r>
              <a:rPr sz="1324" spc="9" dirty="0">
                <a:latin typeface="Tahoma"/>
                <a:cs typeface="Tahoma"/>
              </a:rPr>
              <a:t>o</a:t>
            </a:r>
            <a:r>
              <a:rPr sz="1324" spc="-146" dirty="0">
                <a:latin typeface="Tahoma"/>
                <a:cs typeface="Tahoma"/>
              </a:rPr>
              <a:t> </a:t>
            </a:r>
            <a:r>
              <a:rPr sz="1324" spc="35" dirty="0">
                <a:latin typeface="Tahoma"/>
                <a:cs typeface="Tahoma"/>
              </a:rPr>
              <a:t>l</a:t>
            </a:r>
            <a:r>
              <a:rPr sz="1324" spc="-18" dirty="0">
                <a:latin typeface="Tahoma"/>
                <a:cs typeface="Tahoma"/>
              </a:rPr>
              <a:t>o</a:t>
            </a:r>
            <a:r>
              <a:rPr sz="1324" spc="40" dirty="0">
                <a:latin typeface="Tahoma"/>
                <a:cs typeface="Tahoma"/>
              </a:rPr>
              <a:t>s</a:t>
            </a:r>
            <a:r>
              <a:rPr sz="1324" spc="-132" dirty="0">
                <a:latin typeface="Tahoma"/>
                <a:cs typeface="Tahoma"/>
              </a:rPr>
              <a:t> </a:t>
            </a:r>
            <a:r>
              <a:rPr sz="1324" dirty="0">
                <a:latin typeface="Tahoma"/>
                <a:cs typeface="Tahoma"/>
              </a:rPr>
              <a:t>p</a:t>
            </a:r>
            <a:r>
              <a:rPr sz="1324" spc="-22" dirty="0">
                <a:latin typeface="Tahoma"/>
                <a:cs typeface="Tahoma"/>
              </a:rPr>
              <a:t>a</a:t>
            </a:r>
            <a:r>
              <a:rPr sz="1324" spc="26" dirty="0">
                <a:latin typeface="Tahoma"/>
                <a:cs typeface="Tahoma"/>
              </a:rPr>
              <a:t>s</a:t>
            </a:r>
            <a:r>
              <a:rPr sz="1324" spc="-18" dirty="0">
                <a:latin typeface="Tahoma"/>
                <a:cs typeface="Tahoma"/>
              </a:rPr>
              <a:t>o</a:t>
            </a:r>
            <a:r>
              <a:rPr sz="1324" spc="31" dirty="0">
                <a:latin typeface="Tahoma"/>
                <a:cs typeface="Tahoma"/>
              </a:rPr>
              <a:t>s  </a:t>
            </a:r>
            <a:r>
              <a:rPr sz="1324" spc="-9" dirty="0">
                <a:latin typeface="Tahoma"/>
                <a:cs typeface="Tahoma"/>
              </a:rPr>
              <a:t>n</a:t>
            </a:r>
            <a:r>
              <a:rPr sz="1324" spc="-4" dirty="0">
                <a:latin typeface="Tahoma"/>
                <a:cs typeface="Tahoma"/>
              </a:rPr>
              <a:t>e</a:t>
            </a:r>
            <a:r>
              <a:rPr sz="1324" spc="26" dirty="0">
                <a:latin typeface="Tahoma"/>
                <a:cs typeface="Tahoma"/>
              </a:rPr>
              <a:t>c</a:t>
            </a:r>
            <a:r>
              <a:rPr sz="1324" dirty="0">
                <a:latin typeface="Tahoma"/>
                <a:cs typeface="Tahoma"/>
              </a:rPr>
              <a:t>e</a:t>
            </a:r>
            <a:r>
              <a:rPr sz="1324" spc="22" dirty="0">
                <a:latin typeface="Tahoma"/>
                <a:cs typeface="Tahoma"/>
              </a:rPr>
              <a:t>s</a:t>
            </a:r>
            <a:r>
              <a:rPr sz="1324" spc="-26" dirty="0">
                <a:latin typeface="Tahoma"/>
                <a:cs typeface="Tahoma"/>
              </a:rPr>
              <a:t>a</a:t>
            </a:r>
            <a:r>
              <a:rPr sz="1324" spc="-18" dirty="0">
                <a:latin typeface="Tahoma"/>
                <a:cs typeface="Tahoma"/>
              </a:rPr>
              <a:t>r</a:t>
            </a:r>
            <a:r>
              <a:rPr sz="1324" spc="4" dirty="0">
                <a:latin typeface="Tahoma"/>
                <a:cs typeface="Tahoma"/>
              </a:rPr>
              <a:t>i</a:t>
            </a:r>
            <a:r>
              <a:rPr sz="1324" spc="-22" dirty="0">
                <a:latin typeface="Tahoma"/>
                <a:cs typeface="Tahoma"/>
              </a:rPr>
              <a:t>o</a:t>
            </a:r>
            <a:r>
              <a:rPr sz="1324" spc="40" dirty="0">
                <a:latin typeface="Tahoma"/>
                <a:cs typeface="Tahoma"/>
              </a:rPr>
              <a:t>s</a:t>
            </a:r>
            <a:r>
              <a:rPr sz="1324" spc="-132" dirty="0">
                <a:latin typeface="Tahoma"/>
                <a:cs typeface="Tahoma"/>
              </a:rPr>
              <a:t> </a:t>
            </a:r>
            <a:r>
              <a:rPr sz="1324" dirty="0">
                <a:latin typeface="Tahoma"/>
                <a:cs typeface="Tahoma"/>
              </a:rPr>
              <a:t>p</a:t>
            </a:r>
            <a:r>
              <a:rPr sz="1324" spc="-26" dirty="0">
                <a:latin typeface="Tahoma"/>
                <a:cs typeface="Tahoma"/>
              </a:rPr>
              <a:t>a</a:t>
            </a:r>
            <a:r>
              <a:rPr sz="1324" spc="-18" dirty="0">
                <a:latin typeface="Tahoma"/>
                <a:cs typeface="Tahoma"/>
              </a:rPr>
              <a:t>r</a:t>
            </a:r>
            <a:r>
              <a:rPr sz="1324" dirty="0">
                <a:latin typeface="Tahoma"/>
                <a:cs typeface="Tahoma"/>
              </a:rPr>
              <a:t>a  </a:t>
            </a:r>
            <a:r>
              <a:rPr sz="1324" spc="-9" dirty="0">
                <a:latin typeface="Tahoma"/>
                <a:cs typeface="Tahoma"/>
              </a:rPr>
              <a:t>re</a:t>
            </a:r>
            <a:r>
              <a:rPr sz="1324" dirty="0">
                <a:latin typeface="Tahoma"/>
                <a:cs typeface="Tahoma"/>
              </a:rPr>
              <a:t>d</a:t>
            </a:r>
            <a:r>
              <a:rPr sz="1324" spc="-18" dirty="0">
                <a:latin typeface="Tahoma"/>
                <a:cs typeface="Tahoma"/>
              </a:rPr>
              <a:t>u</a:t>
            </a:r>
            <a:r>
              <a:rPr sz="1324" spc="26" dirty="0">
                <a:latin typeface="Tahoma"/>
                <a:cs typeface="Tahoma"/>
              </a:rPr>
              <a:t>c</a:t>
            </a:r>
            <a:r>
              <a:rPr sz="1324" dirty="0">
                <a:latin typeface="Tahoma"/>
                <a:cs typeface="Tahoma"/>
              </a:rPr>
              <a:t>e</a:t>
            </a:r>
            <a:r>
              <a:rPr sz="1324" spc="-4" dirty="0">
                <a:latin typeface="Tahoma"/>
                <a:cs typeface="Tahoma"/>
              </a:rPr>
              <a:t>r</a:t>
            </a:r>
            <a:r>
              <a:rPr sz="1324" spc="-128" dirty="0">
                <a:latin typeface="Tahoma"/>
                <a:cs typeface="Tahoma"/>
              </a:rPr>
              <a:t> </a:t>
            </a:r>
            <a:r>
              <a:rPr sz="1324" spc="35" dirty="0">
                <a:latin typeface="Tahoma"/>
                <a:cs typeface="Tahoma"/>
              </a:rPr>
              <a:t>l</a:t>
            </a:r>
            <a:r>
              <a:rPr sz="1324" spc="-18" dirty="0">
                <a:latin typeface="Tahoma"/>
                <a:cs typeface="Tahoma"/>
              </a:rPr>
              <a:t>o</a:t>
            </a:r>
            <a:r>
              <a:rPr sz="1324" spc="40" dirty="0">
                <a:latin typeface="Tahoma"/>
                <a:cs typeface="Tahoma"/>
              </a:rPr>
              <a:t>s</a:t>
            </a:r>
            <a:r>
              <a:rPr sz="1324" spc="-132" dirty="0">
                <a:latin typeface="Tahoma"/>
                <a:cs typeface="Tahoma"/>
              </a:rPr>
              <a:t> </a:t>
            </a:r>
            <a:r>
              <a:rPr sz="1324" spc="26" dirty="0">
                <a:latin typeface="Tahoma"/>
                <a:cs typeface="Tahoma"/>
              </a:rPr>
              <a:t>s</a:t>
            </a:r>
            <a:r>
              <a:rPr sz="1324" dirty="0">
                <a:latin typeface="Tahoma"/>
                <a:cs typeface="Tahoma"/>
              </a:rPr>
              <a:t>e</a:t>
            </a:r>
            <a:r>
              <a:rPr sz="1324" spc="26" dirty="0">
                <a:latin typeface="Tahoma"/>
                <a:cs typeface="Tahoma"/>
              </a:rPr>
              <a:t>s</a:t>
            </a:r>
            <a:r>
              <a:rPr sz="1324" spc="-62" dirty="0">
                <a:latin typeface="Tahoma"/>
                <a:cs typeface="Tahoma"/>
              </a:rPr>
              <a:t>g</a:t>
            </a:r>
            <a:r>
              <a:rPr sz="1324" spc="-18" dirty="0">
                <a:latin typeface="Tahoma"/>
                <a:cs typeface="Tahoma"/>
              </a:rPr>
              <a:t>o</a:t>
            </a:r>
            <a:r>
              <a:rPr sz="1324" spc="40" dirty="0">
                <a:latin typeface="Tahoma"/>
                <a:cs typeface="Tahoma"/>
              </a:rPr>
              <a:t>s</a:t>
            </a:r>
            <a:r>
              <a:rPr sz="1324" spc="-132" dirty="0">
                <a:latin typeface="Tahoma"/>
                <a:cs typeface="Tahoma"/>
              </a:rPr>
              <a:t> </a:t>
            </a:r>
            <a:r>
              <a:rPr sz="1324" dirty="0">
                <a:latin typeface="Tahoma"/>
                <a:cs typeface="Tahoma"/>
              </a:rPr>
              <a:t>e</a:t>
            </a:r>
            <a:r>
              <a:rPr sz="1324" spc="4" dirty="0">
                <a:latin typeface="Tahoma"/>
                <a:cs typeface="Tahoma"/>
              </a:rPr>
              <a:t>n  l</a:t>
            </a:r>
            <a:r>
              <a:rPr sz="1324" spc="31" dirty="0">
                <a:latin typeface="Tahoma"/>
                <a:cs typeface="Tahoma"/>
              </a:rPr>
              <a:t>a</a:t>
            </a:r>
            <a:r>
              <a:rPr sz="1324" spc="-141" dirty="0">
                <a:latin typeface="Tahoma"/>
                <a:cs typeface="Tahoma"/>
              </a:rPr>
              <a:t> </a:t>
            </a:r>
            <a:r>
              <a:rPr sz="1324" spc="4" dirty="0">
                <a:latin typeface="Tahoma"/>
                <a:cs typeface="Tahoma"/>
              </a:rPr>
              <a:t>I</a:t>
            </a:r>
            <a:r>
              <a:rPr sz="1324" spc="31" dirty="0">
                <a:latin typeface="Tahoma"/>
                <a:cs typeface="Tahoma"/>
              </a:rPr>
              <a:t>A</a:t>
            </a:r>
            <a:r>
              <a:rPr sz="1324" spc="-137" dirty="0">
                <a:latin typeface="Tahoma"/>
                <a:cs typeface="Tahoma"/>
              </a:rPr>
              <a:t> </a:t>
            </a:r>
            <a:r>
              <a:rPr sz="1324" dirty="0">
                <a:latin typeface="Tahoma"/>
                <a:cs typeface="Tahoma"/>
              </a:rPr>
              <a:t>d</a:t>
            </a:r>
            <a:r>
              <a:rPr sz="1324" spc="18" dirty="0">
                <a:latin typeface="Tahoma"/>
                <a:cs typeface="Tahoma"/>
              </a:rPr>
              <a:t>e</a:t>
            </a:r>
            <a:r>
              <a:rPr sz="1324" spc="-137" dirty="0">
                <a:latin typeface="Tahoma"/>
                <a:cs typeface="Tahoma"/>
              </a:rPr>
              <a:t> </a:t>
            </a:r>
            <a:r>
              <a:rPr sz="1324" spc="22" dirty="0">
                <a:latin typeface="Tahoma"/>
                <a:cs typeface="Tahoma"/>
              </a:rPr>
              <a:t>s</a:t>
            </a:r>
            <a:r>
              <a:rPr sz="1324" spc="4" dirty="0">
                <a:latin typeface="Tahoma"/>
                <a:cs typeface="Tahoma"/>
              </a:rPr>
              <a:t>u  </a:t>
            </a:r>
            <a:r>
              <a:rPr sz="1324" spc="-18" dirty="0">
                <a:latin typeface="Tahoma"/>
                <a:cs typeface="Tahoma"/>
              </a:rPr>
              <a:t>organización</a:t>
            </a:r>
            <a:endParaRPr sz="1324">
              <a:latin typeface="Tahoma"/>
              <a:cs typeface="Tahoma"/>
            </a:endParaRPr>
          </a:p>
        </p:txBody>
      </p:sp>
      <p:sp>
        <p:nvSpPr>
          <p:cNvPr id="3" name="object 3"/>
          <p:cNvSpPr txBox="1"/>
          <p:nvPr/>
        </p:nvSpPr>
        <p:spPr>
          <a:xfrm>
            <a:off x="6288009" y="2718586"/>
            <a:ext cx="1790140" cy="1319770"/>
          </a:xfrm>
          <a:prstGeom prst="rect">
            <a:avLst/>
          </a:prstGeom>
        </p:spPr>
        <p:txBody>
          <a:bodyPr vert="horz" wrap="square" lIns="0" tIns="32497" rIns="0" bIns="0" rtlCol="0">
            <a:spAutoFit/>
          </a:bodyPr>
          <a:lstStyle/>
          <a:p>
            <a:pPr marL="11206">
              <a:spcBef>
                <a:spcPts val="256"/>
              </a:spcBef>
            </a:pPr>
            <a:r>
              <a:rPr sz="1324" spc="-9" dirty="0">
                <a:solidFill>
                  <a:srgbClr val="0F62FE"/>
                </a:solidFill>
                <a:latin typeface="Tahoma"/>
                <a:cs typeface="Tahoma"/>
              </a:rPr>
              <a:t>34%</a:t>
            </a:r>
            <a:endParaRPr sz="1324">
              <a:latin typeface="Tahoma"/>
              <a:cs typeface="Tahoma"/>
            </a:endParaRPr>
          </a:p>
          <a:p>
            <a:pPr marL="11206" marR="4483">
              <a:lnSpc>
                <a:spcPct val="107000"/>
              </a:lnSpc>
              <a:spcBef>
                <a:spcPts val="57"/>
              </a:spcBef>
            </a:pPr>
            <a:r>
              <a:rPr sz="1324" spc="-26" dirty="0">
                <a:latin typeface="Tahoma"/>
                <a:cs typeface="Tahoma"/>
              </a:rPr>
              <a:t>D</a:t>
            </a:r>
            <a:r>
              <a:rPr sz="1324" dirty="0">
                <a:latin typeface="Tahoma"/>
                <a:cs typeface="Tahoma"/>
              </a:rPr>
              <a:t>e</a:t>
            </a:r>
            <a:r>
              <a:rPr sz="1324" spc="-137" dirty="0">
                <a:latin typeface="Tahoma"/>
                <a:cs typeface="Tahoma"/>
              </a:rPr>
              <a:t> </a:t>
            </a:r>
            <a:r>
              <a:rPr sz="1324" spc="40" dirty="0">
                <a:latin typeface="Tahoma"/>
                <a:cs typeface="Tahoma"/>
              </a:rPr>
              <a:t>l</a:t>
            </a:r>
            <a:r>
              <a:rPr sz="1324" spc="-22" dirty="0">
                <a:latin typeface="Tahoma"/>
                <a:cs typeface="Tahoma"/>
              </a:rPr>
              <a:t>a</a:t>
            </a:r>
            <a:r>
              <a:rPr sz="1324" spc="40" dirty="0">
                <a:latin typeface="Tahoma"/>
                <a:cs typeface="Tahoma"/>
              </a:rPr>
              <a:t>s</a:t>
            </a:r>
            <a:r>
              <a:rPr sz="1324" spc="-132" dirty="0">
                <a:latin typeface="Tahoma"/>
                <a:cs typeface="Tahoma"/>
              </a:rPr>
              <a:t> </a:t>
            </a:r>
            <a:r>
              <a:rPr sz="1324" dirty="0">
                <a:latin typeface="Tahoma"/>
                <a:cs typeface="Tahoma"/>
              </a:rPr>
              <a:t>e</a:t>
            </a:r>
            <a:r>
              <a:rPr sz="1324" spc="13" dirty="0">
                <a:latin typeface="Tahoma"/>
                <a:cs typeface="Tahoma"/>
              </a:rPr>
              <a:t>m</a:t>
            </a:r>
            <a:r>
              <a:rPr sz="1324" dirty="0">
                <a:latin typeface="Tahoma"/>
                <a:cs typeface="Tahoma"/>
              </a:rPr>
              <a:t>p</a:t>
            </a:r>
            <a:r>
              <a:rPr sz="1324" spc="-13" dirty="0">
                <a:latin typeface="Tahoma"/>
                <a:cs typeface="Tahoma"/>
              </a:rPr>
              <a:t>r</a:t>
            </a:r>
            <a:r>
              <a:rPr sz="1324" dirty="0">
                <a:latin typeface="Tahoma"/>
                <a:cs typeface="Tahoma"/>
              </a:rPr>
              <a:t>e</a:t>
            </a:r>
            <a:r>
              <a:rPr sz="1324" spc="22" dirty="0">
                <a:latin typeface="Tahoma"/>
                <a:cs typeface="Tahoma"/>
              </a:rPr>
              <a:t>s</a:t>
            </a:r>
            <a:r>
              <a:rPr sz="1324" spc="-22" dirty="0">
                <a:latin typeface="Tahoma"/>
                <a:cs typeface="Tahoma"/>
              </a:rPr>
              <a:t>a</a:t>
            </a:r>
            <a:r>
              <a:rPr sz="1324" spc="40" dirty="0">
                <a:latin typeface="Tahoma"/>
                <a:cs typeface="Tahoma"/>
              </a:rPr>
              <a:t>s</a:t>
            </a:r>
            <a:r>
              <a:rPr sz="1324" spc="-132" dirty="0">
                <a:latin typeface="Tahoma"/>
                <a:cs typeface="Tahoma"/>
              </a:rPr>
              <a:t> </a:t>
            </a:r>
            <a:r>
              <a:rPr sz="1324" spc="-18" dirty="0">
                <a:latin typeface="Tahoma"/>
                <a:cs typeface="Tahoma"/>
              </a:rPr>
              <a:t>n</a:t>
            </a:r>
            <a:r>
              <a:rPr sz="1324" spc="4" dirty="0">
                <a:latin typeface="Tahoma"/>
                <a:cs typeface="Tahoma"/>
              </a:rPr>
              <a:t>o  </a:t>
            </a:r>
            <a:r>
              <a:rPr sz="1324" spc="-9" dirty="0">
                <a:latin typeface="Tahoma"/>
                <a:cs typeface="Tahoma"/>
              </a:rPr>
              <a:t>ti</a:t>
            </a:r>
            <a:r>
              <a:rPr sz="1324" dirty="0">
                <a:latin typeface="Tahoma"/>
                <a:cs typeface="Tahoma"/>
              </a:rPr>
              <a:t>e</a:t>
            </a:r>
            <a:r>
              <a:rPr sz="1324" spc="-18" dirty="0">
                <a:latin typeface="Tahoma"/>
                <a:cs typeface="Tahoma"/>
              </a:rPr>
              <a:t>n</a:t>
            </a:r>
            <a:r>
              <a:rPr sz="1324" spc="18" dirty="0">
                <a:latin typeface="Tahoma"/>
                <a:cs typeface="Tahoma"/>
              </a:rPr>
              <a:t>e</a:t>
            </a:r>
            <a:r>
              <a:rPr sz="1324" spc="-137" dirty="0">
                <a:latin typeface="Tahoma"/>
                <a:cs typeface="Tahoma"/>
              </a:rPr>
              <a:t> </a:t>
            </a:r>
            <a:r>
              <a:rPr sz="1324" spc="35" dirty="0">
                <a:latin typeface="Tahoma"/>
                <a:cs typeface="Tahoma"/>
              </a:rPr>
              <a:t>l</a:t>
            </a:r>
            <a:r>
              <a:rPr sz="1324" spc="-22" dirty="0">
                <a:latin typeface="Tahoma"/>
                <a:cs typeface="Tahoma"/>
              </a:rPr>
              <a:t>a</a:t>
            </a:r>
            <a:r>
              <a:rPr sz="1324" spc="40" dirty="0">
                <a:latin typeface="Tahoma"/>
                <a:cs typeface="Tahoma"/>
              </a:rPr>
              <a:t>s</a:t>
            </a:r>
            <a:r>
              <a:rPr sz="1324" spc="-132" dirty="0">
                <a:latin typeface="Tahoma"/>
                <a:cs typeface="Tahoma"/>
              </a:rPr>
              <a:t> </a:t>
            </a:r>
            <a:r>
              <a:rPr sz="1324" spc="-18" dirty="0">
                <a:latin typeface="Tahoma"/>
                <a:cs typeface="Tahoma"/>
              </a:rPr>
              <a:t>h</a:t>
            </a:r>
            <a:r>
              <a:rPr sz="1324" spc="-22" dirty="0">
                <a:latin typeface="Tahoma"/>
                <a:cs typeface="Tahoma"/>
              </a:rPr>
              <a:t>a</a:t>
            </a:r>
            <a:r>
              <a:rPr sz="1324" dirty="0">
                <a:latin typeface="Tahoma"/>
                <a:cs typeface="Tahoma"/>
              </a:rPr>
              <a:t>b</a:t>
            </a:r>
            <a:r>
              <a:rPr sz="1324" spc="4" dirty="0">
                <a:latin typeface="Tahoma"/>
                <a:cs typeface="Tahoma"/>
              </a:rPr>
              <a:t>i</a:t>
            </a:r>
            <a:r>
              <a:rPr sz="1324" spc="35" dirty="0">
                <a:latin typeface="Tahoma"/>
                <a:cs typeface="Tahoma"/>
              </a:rPr>
              <a:t>l</a:t>
            </a:r>
            <a:r>
              <a:rPr sz="1324" spc="4" dirty="0">
                <a:latin typeface="Tahoma"/>
                <a:cs typeface="Tahoma"/>
              </a:rPr>
              <a:t>i</a:t>
            </a:r>
            <a:r>
              <a:rPr sz="1324" dirty="0">
                <a:latin typeface="Tahoma"/>
                <a:cs typeface="Tahoma"/>
              </a:rPr>
              <a:t>d</a:t>
            </a:r>
            <a:r>
              <a:rPr sz="1324" spc="-22" dirty="0">
                <a:latin typeface="Tahoma"/>
                <a:cs typeface="Tahoma"/>
              </a:rPr>
              <a:t>a</a:t>
            </a:r>
            <a:r>
              <a:rPr sz="1324" dirty="0">
                <a:latin typeface="Tahoma"/>
                <a:cs typeface="Tahoma"/>
              </a:rPr>
              <a:t>de</a:t>
            </a:r>
            <a:r>
              <a:rPr sz="1324" spc="26" dirty="0">
                <a:latin typeface="Tahoma"/>
                <a:cs typeface="Tahoma"/>
              </a:rPr>
              <a:t>s</a:t>
            </a:r>
            <a:r>
              <a:rPr sz="1324" spc="-62" dirty="0">
                <a:latin typeface="Tahoma"/>
                <a:cs typeface="Tahoma"/>
              </a:rPr>
              <a:t>,  </a:t>
            </a:r>
            <a:r>
              <a:rPr sz="1324" spc="-9" dirty="0">
                <a:latin typeface="Tahoma"/>
                <a:cs typeface="Tahoma"/>
              </a:rPr>
              <a:t>e</a:t>
            </a:r>
            <a:r>
              <a:rPr sz="1324" spc="-18" dirty="0">
                <a:latin typeface="Tahoma"/>
                <a:cs typeface="Tahoma"/>
              </a:rPr>
              <a:t>x</a:t>
            </a:r>
            <a:r>
              <a:rPr sz="1324" dirty="0">
                <a:latin typeface="Tahoma"/>
                <a:cs typeface="Tahoma"/>
              </a:rPr>
              <a:t>p</a:t>
            </a:r>
            <a:r>
              <a:rPr sz="1324" spc="-9" dirty="0">
                <a:latin typeface="Tahoma"/>
                <a:cs typeface="Tahoma"/>
              </a:rPr>
              <a:t>er</a:t>
            </a:r>
            <a:r>
              <a:rPr sz="1324" spc="4" dirty="0">
                <a:latin typeface="Tahoma"/>
                <a:cs typeface="Tahoma"/>
              </a:rPr>
              <a:t>i</a:t>
            </a:r>
            <a:r>
              <a:rPr sz="1324" spc="-4" dirty="0">
                <a:latin typeface="Tahoma"/>
                <a:cs typeface="Tahoma"/>
              </a:rPr>
              <a:t>e</a:t>
            </a:r>
            <a:r>
              <a:rPr sz="1324" spc="-9" dirty="0">
                <a:latin typeface="Tahoma"/>
                <a:cs typeface="Tahoma"/>
              </a:rPr>
              <a:t>n</a:t>
            </a:r>
            <a:r>
              <a:rPr sz="1324" spc="26" dirty="0">
                <a:latin typeface="Tahoma"/>
                <a:cs typeface="Tahoma"/>
              </a:rPr>
              <a:t>c</a:t>
            </a:r>
            <a:r>
              <a:rPr sz="1324" spc="4" dirty="0">
                <a:latin typeface="Tahoma"/>
                <a:cs typeface="Tahoma"/>
              </a:rPr>
              <a:t>i</a:t>
            </a:r>
            <a:r>
              <a:rPr sz="1324" dirty="0">
                <a:latin typeface="Tahoma"/>
                <a:cs typeface="Tahoma"/>
              </a:rPr>
              <a:t>a</a:t>
            </a:r>
            <a:r>
              <a:rPr sz="1324" spc="-137" dirty="0">
                <a:latin typeface="Tahoma"/>
                <a:cs typeface="Tahoma"/>
              </a:rPr>
              <a:t> </a:t>
            </a:r>
            <a:r>
              <a:rPr sz="1324" spc="4" dirty="0">
                <a:latin typeface="Tahoma"/>
                <a:cs typeface="Tahoma"/>
              </a:rPr>
              <a:t>o  c</a:t>
            </a:r>
            <a:r>
              <a:rPr sz="1324" dirty="0">
                <a:latin typeface="Tahoma"/>
                <a:cs typeface="Tahoma"/>
              </a:rPr>
              <a:t>o</a:t>
            </a:r>
            <a:r>
              <a:rPr sz="1324" spc="-18" dirty="0">
                <a:latin typeface="Tahoma"/>
                <a:cs typeface="Tahoma"/>
              </a:rPr>
              <a:t>no</a:t>
            </a:r>
            <a:r>
              <a:rPr sz="1324" spc="22" dirty="0">
                <a:latin typeface="Tahoma"/>
                <a:cs typeface="Tahoma"/>
              </a:rPr>
              <a:t>c</a:t>
            </a:r>
            <a:r>
              <a:rPr sz="1324" spc="4" dirty="0">
                <a:latin typeface="Tahoma"/>
                <a:cs typeface="Tahoma"/>
              </a:rPr>
              <a:t>i</a:t>
            </a:r>
            <a:r>
              <a:rPr sz="1324" spc="13" dirty="0">
                <a:latin typeface="Tahoma"/>
                <a:cs typeface="Tahoma"/>
              </a:rPr>
              <a:t>m</a:t>
            </a:r>
            <a:r>
              <a:rPr sz="1324" spc="4" dirty="0">
                <a:latin typeface="Tahoma"/>
                <a:cs typeface="Tahoma"/>
              </a:rPr>
              <a:t>i</a:t>
            </a:r>
            <a:r>
              <a:rPr sz="1324" dirty="0">
                <a:latin typeface="Tahoma"/>
                <a:cs typeface="Tahoma"/>
              </a:rPr>
              <a:t>e</a:t>
            </a:r>
            <a:r>
              <a:rPr sz="1324" spc="-18" dirty="0">
                <a:latin typeface="Tahoma"/>
                <a:cs typeface="Tahoma"/>
              </a:rPr>
              <a:t>nt</a:t>
            </a:r>
            <a:r>
              <a:rPr sz="1324" spc="9" dirty="0">
                <a:latin typeface="Tahoma"/>
                <a:cs typeface="Tahoma"/>
              </a:rPr>
              <a:t>o</a:t>
            </a:r>
            <a:r>
              <a:rPr sz="1324" spc="-146" dirty="0">
                <a:latin typeface="Tahoma"/>
                <a:cs typeface="Tahoma"/>
              </a:rPr>
              <a:t> </a:t>
            </a:r>
            <a:r>
              <a:rPr sz="1324" dirty="0">
                <a:latin typeface="Tahoma"/>
                <a:cs typeface="Tahoma"/>
              </a:rPr>
              <a:t>e</a:t>
            </a:r>
            <a:r>
              <a:rPr sz="1324" spc="4" dirty="0">
                <a:latin typeface="Tahoma"/>
                <a:cs typeface="Tahoma"/>
              </a:rPr>
              <a:t>n</a:t>
            </a:r>
            <a:r>
              <a:rPr sz="1324" spc="-141" dirty="0">
                <a:latin typeface="Tahoma"/>
                <a:cs typeface="Tahoma"/>
              </a:rPr>
              <a:t> </a:t>
            </a:r>
            <a:r>
              <a:rPr sz="1324" spc="4" dirty="0">
                <a:latin typeface="Tahoma"/>
                <a:cs typeface="Tahoma"/>
              </a:rPr>
              <a:t>I</a:t>
            </a:r>
            <a:r>
              <a:rPr sz="1324" spc="31" dirty="0">
                <a:latin typeface="Tahoma"/>
                <a:cs typeface="Tahoma"/>
              </a:rPr>
              <a:t>A</a:t>
            </a:r>
            <a:r>
              <a:rPr sz="1324" spc="-137" dirty="0">
                <a:latin typeface="Tahoma"/>
                <a:cs typeface="Tahoma"/>
              </a:rPr>
              <a:t> </a:t>
            </a:r>
            <a:r>
              <a:rPr sz="1324" dirty="0">
                <a:latin typeface="Tahoma"/>
                <a:cs typeface="Tahoma"/>
              </a:rPr>
              <a:t>p</a:t>
            </a:r>
            <a:r>
              <a:rPr sz="1324" spc="-22" dirty="0">
                <a:latin typeface="Tahoma"/>
                <a:cs typeface="Tahoma"/>
              </a:rPr>
              <a:t>a</a:t>
            </a:r>
            <a:r>
              <a:rPr sz="1324" spc="-18" dirty="0">
                <a:latin typeface="Tahoma"/>
                <a:cs typeface="Tahoma"/>
              </a:rPr>
              <a:t>r</a:t>
            </a:r>
            <a:r>
              <a:rPr sz="1324" dirty="0">
                <a:latin typeface="Tahoma"/>
                <a:cs typeface="Tahoma"/>
              </a:rPr>
              <a:t>a  i</a:t>
            </a:r>
            <a:r>
              <a:rPr sz="1324" spc="18" dirty="0">
                <a:latin typeface="Tahoma"/>
                <a:cs typeface="Tahoma"/>
              </a:rPr>
              <a:t>m</a:t>
            </a:r>
            <a:r>
              <a:rPr sz="1324" dirty="0">
                <a:latin typeface="Tahoma"/>
                <a:cs typeface="Tahoma"/>
              </a:rPr>
              <a:t>p</a:t>
            </a:r>
            <a:r>
              <a:rPr sz="1324" spc="-18" dirty="0">
                <a:latin typeface="Tahoma"/>
                <a:cs typeface="Tahoma"/>
              </a:rPr>
              <a:t>u</a:t>
            </a:r>
            <a:r>
              <a:rPr sz="1324" spc="35" dirty="0">
                <a:latin typeface="Tahoma"/>
                <a:cs typeface="Tahoma"/>
              </a:rPr>
              <a:t>l</a:t>
            </a:r>
            <a:r>
              <a:rPr sz="1324" spc="22" dirty="0">
                <a:latin typeface="Tahoma"/>
                <a:cs typeface="Tahoma"/>
              </a:rPr>
              <a:t>s</a:t>
            </a:r>
            <a:r>
              <a:rPr sz="1324" spc="-22" dirty="0">
                <a:latin typeface="Tahoma"/>
                <a:cs typeface="Tahoma"/>
              </a:rPr>
              <a:t>a</a:t>
            </a:r>
            <a:r>
              <a:rPr sz="1324" spc="-4" dirty="0">
                <a:latin typeface="Tahoma"/>
                <a:cs typeface="Tahoma"/>
              </a:rPr>
              <a:t>r</a:t>
            </a:r>
            <a:r>
              <a:rPr sz="1324" spc="-128" dirty="0">
                <a:latin typeface="Tahoma"/>
                <a:cs typeface="Tahoma"/>
              </a:rPr>
              <a:t> </a:t>
            </a:r>
            <a:r>
              <a:rPr sz="1324" spc="35" dirty="0">
                <a:latin typeface="Tahoma"/>
                <a:cs typeface="Tahoma"/>
              </a:rPr>
              <a:t>l</a:t>
            </a:r>
            <a:r>
              <a:rPr sz="1324" dirty="0">
                <a:latin typeface="Tahoma"/>
                <a:cs typeface="Tahoma"/>
              </a:rPr>
              <a:t>a</a:t>
            </a:r>
            <a:r>
              <a:rPr sz="1324" spc="-141" dirty="0">
                <a:latin typeface="Tahoma"/>
                <a:cs typeface="Tahoma"/>
              </a:rPr>
              <a:t> </a:t>
            </a:r>
            <a:r>
              <a:rPr sz="1324" spc="-9" dirty="0">
                <a:latin typeface="Tahoma"/>
                <a:cs typeface="Tahoma"/>
              </a:rPr>
              <a:t>i</a:t>
            </a:r>
            <a:r>
              <a:rPr sz="1324" spc="-4" dirty="0">
                <a:latin typeface="Tahoma"/>
                <a:cs typeface="Tahoma"/>
              </a:rPr>
              <a:t>n</a:t>
            </a:r>
            <a:r>
              <a:rPr sz="1324" spc="-18" dirty="0">
                <a:latin typeface="Tahoma"/>
                <a:cs typeface="Tahoma"/>
              </a:rPr>
              <a:t>n</a:t>
            </a:r>
            <a:r>
              <a:rPr sz="1324" spc="-22" dirty="0">
                <a:latin typeface="Tahoma"/>
                <a:cs typeface="Tahoma"/>
              </a:rPr>
              <a:t>o</a:t>
            </a:r>
            <a:r>
              <a:rPr sz="1324" spc="-57" dirty="0">
                <a:latin typeface="Tahoma"/>
                <a:cs typeface="Tahoma"/>
              </a:rPr>
              <a:t>v</a:t>
            </a:r>
            <a:r>
              <a:rPr sz="1324" spc="-22" dirty="0">
                <a:latin typeface="Tahoma"/>
                <a:cs typeface="Tahoma"/>
              </a:rPr>
              <a:t>a</a:t>
            </a:r>
            <a:r>
              <a:rPr sz="1324" spc="26" dirty="0">
                <a:latin typeface="Tahoma"/>
                <a:cs typeface="Tahoma"/>
              </a:rPr>
              <a:t>c</a:t>
            </a:r>
            <a:r>
              <a:rPr sz="1324" spc="-9" dirty="0">
                <a:latin typeface="Tahoma"/>
                <a:cs typeface="Tahoma"/>
              </a:rPr>
              <a:t>i</a:t>
            </a:r>
            <a:r>
              <a:rPr sz="1324" spc="-13" dirty="0">
                <a:latin typeface="Tahoma"/>
                <a:cs typeface="Tahoma"/>
              </a:rPr>
              <a:t>ó</a:t>
            </a:r>
            <a:r>
              <a:rPr sz="1324" spc="4" dirty="0">
                <a:latin typeface="Tahoma"/>
                <a:cs typeface="Tahoma"/>
              </a:rPr>
              <a:t>n</a:t>
            </a:r>
            <a:endParaRPr sz="1324">
              <a:latin typeface="Tahoma"/>
              <a:cs typeface="Tahoma"/>
            </a:endParaRPr>
          </a:p>
        </p:txBody>
      </p:sp>
      <p:sp>
        <p:nvSpPr>
          <p:cNvPr id="4" name="object 4"/>
          <p:cNvSpPr txBox="1"/>
          <p:nvPr/>
        </p:nvSpPr>
        <p:spPr>
          <a:xfrm>
            <a:off x="1960642" y="2728553"/>
            <a:ext cx="1730748" cy="1136654"/>
          </a:xfrm>
          <a:prstGeom prst="rect">
            <a:avLst/>
          </a:prstGeom>
        </p:spPr>
        <p:txBody>
          <a:bodyPr vert="horz" wrap="square" lIns="0" tIns="31937" rIns="0" bIns="0" rtlCol="0">
            <a:spAutoFit/>
          </a:bodyPr>
          <a:lstStyle/>
          <a:p>
            <a:pPr marL="11206">
              <a:spcBef>
                <a:spcPts val="251"/>
              </a:spcBef>
            </a:pPr>
            <a:r>
              <a:rPr sz="1588" spc="84" dirty="0">
                <a:solidFill>
                  <a:srgbClr val="0F62FE"/>
                </a:solidFill>
                <a:latin typeface="Tahoma"/>
                <a:cs typeface="Tahoma"/>
              </a:rPr>
              <a:t>1</a:t>
            </a:r>
            <a:r>
              <a:rPr sz="1588" spc="-141" dirty="0">
                <a:solidFill>
                  <a:srgbClr val="0F62FE"/>
                </a:solidFill>
                <a:latin typeface="Tahoma"/>
                <a:cs typeface="Tahoma"/>
              </a:rPr>
              <a:t> </a:t>
            </a:r>
            <a:r>
              <a:rPr sz="1588" spc="35" dirty="0">
                <a:solidFill>
                  <a:srgbClr val="0F62FE"/>
                </a:solidFill>
                <a:latin typeface="Tahoma"/>
                <a:cs typeface="Tahoma"/>
              </a:rPr>
              <a:t>c</a:t>
            </a:r>
            <a:r>
              <a:rPr sz="1588" spc="-4" dirty="0">
                <a:solidFill>
                  <a:srgbClr val="0F62FE"/>
                </a:solidFill>
                <a:latin typeface="Tahoma"/>
                <a:cs typeface="Tahoma"/>
              </a:rPr>
              <a:t>a</a:t>
            </a:r>
            <a:r>
              <a:rPr sz="1588" spc="18" dirty="0">
                <a:solidFill>
                  <a:srgbClr val="0F62FE"/>
                </a:solidFill>
                <a:latin typeface="Tahoma"/>
                <a:cs typeface="Tahoma"/>
              </a:rPr>
              <a:t>d</a:t>
            </a:r>
            <a:r>
              <a:rPr sz="1588" dirty="0">
                <a:solidFill>
                  <a:srgbClr val="0F62FE"/>
                </a:solidFill>
                <a:latin typeface="Tahoma"/>
                <a:cs typeface="Tahoma"/>
              </a:rPr>
              <a:t>a</a:t>
            </a:r>
            <a:r>
              <a:rPr sz="1588" spc="-132" dirty="0">
                <a:solidFill>
                  <a:srgbClr val="0F62FE"/>
                </a:solidFill>
                <a:latin typeface="Tahoma"/>
                <a:cs typeface="Tahoma"/>
              </a:rPr>
              <a:t> </a:t>
            </a:r>
            <a:r>
              <a:rPr sz="1588" spc="84" dirty="0">
                <a:solidFill>
                  <a:srgbClr val="0F62FE"/>
                </a:solidFill>
                <a:latin typeface="Tahoma"/>
                <a:cs typeface="Tahoma"/>
              </a:rPr>
              <a:t>5</a:t>
            </a:r>
            <a:endParaRPr sz="1588">
              <a:latin typeface="Tahoma"/>
              <a:cs typeface="Tahoma"/>
            </a:endParaRPr>
          </a:p>
          <a:p>
            <a:pPr marL="11206" marR="4483">
              <a:lnSpc>
                <a:spcPct val="107600"/>
              </a:lnSpc>
              <a:spcBef>
                <a:spcPts val="18"/>
              </a:spcBef>
            </a:pPr>
            <a:r>
              <a:rPr sz="1324" spc="-18" dirty="0">
                <a:latin typeface="Tahoma"/>
                <a:cs typeface="Tahoma"/>
              </a:rPr>
              <a:t>L</a:t>
            </a:r>
            <a:r>
              <a:rPr sz="1324" spc="-13" dirty="0">
                <a:latin typeface="Tahoma"/>
                <a:cs typeface="Tahoma"/>
              </a:rPr>
              <a:t>i</a:t>
            </a:r>
            <a:r>
              <a:rPr sz="1324" dirty="0">
                <a:latin typeface="Tahoma"/>
                <a:cs typeface="Tahoma"/>
              </a:rPr>
              <a:t>de</a:t>
            </a:r>
            <a:r>
              <a:rPr sz="1324" spc="-18" dirty="0">
                <a:latin typeface="Tahoma"/>
                <a:cs typeface="Tahoma"/>
              </a:rPr>
              <a:t>r</a:t>
            </a:r>
            <a:r>
              <a:rPr sz="1324" dirty="0">
                <a:latin typeface="Tahoma"/>
                <a:cs typeface="Tahoma"/>
              </a:rPr>
              <a:t>e</a:t>
            </a:r>
            <a:r>
              <a:rPr sz="1324" spc="40" dirty="0">
                <a:latin typeface="Tahoma"/>
                <a:cs typeface="Tahoma"/>
              </a:rPr>
              <a:t>s</a:t>
            </a:r>
            <a:r>
              <a:rPr sz="1324" spc="-132" dirty="0">
                <a:latin typeface="Tahoma"/>
                <a:cs typeface="Tahoma"/>
              </a:rPr>
              <a:t> </a:t>
            </a:r>
            <a:r>
              <a:rPr sz="1324" spc="26" dirty="0">
                <a:latin typeface="Tahoma"/>
                <a:cs typeface="Tahoma"/>
              </a:rPr>
              <a:t>c</a:t>
            </a:r>
            <a:r>
              <a:rPr sz="1324" spc="4" dirty="0">
                <a:latin typeface="Tahoma"/>
                <a:cs typeface="Tahoma"/>
              </a:rPr>
              <a:t>i</a:t>
            </a:r>
            <a:r>
              <a:rPr sz="1324" spc="-18" dirty="0">
                <a:latin typeface="Tahoma"/>
                <a:cs typeface="Tahoma"/>
              </a:rPr>
              <a:t>t</a:t>
            </a:r>
            <a:r>
              <a:rPr sz="1324" dirty="0">
                <a:latin typeface="Tahoma"/>
                <a:cs typeface="Tahoma"/>
              </a:rPr>
              <a:t>a</a:t>
            </a:r>
            <a:r>
              <a:rPr sz="1324" spc="-137" dirty="0">
                <a:latin typeface="Tahoma"/>
                <a:cs typeface="Tahoma"/>
              </a:rPr>
              <a:t> </a:t>
            </a:r>
            <a:r>
              <a:rPr sz="1324" dirty="0">
                <a:latin typeface="Tahoma"/>
                <a:cs typeface="Tahoma"/>
              </a:rPr>
              <a:t>d</a:t>
            </a:r>
            <a:r>
              <a:rPr sz="1324" spc="4" dirty="0">
                <a:latin typeface="Tahoma"/>
                <a:cs typeface="Tahoma"/>
              </a:rPr>
              <a:t>i</a:t>
            </a:r>
            <a:r>
              <a:rPr sz="1324" spc="-31" dirty="0">
                <a:latin typeface="Tahoma"/>
                <a:cs typeface="Tahoma"/>
              </a:rPr>
              <a:t>f</a:t>
            </a:r>
            <a:r>
              <a:rPr sz="1324" spc="4" dirty="0">
                <a:latin typeface="Tahoma"/>
                <a:cs typeface="Tahoma"/>
              </a:rPr>
              <a:t>i</a:t>
            </a:r>
            <a:r>
              <a:rPr sz="1324" spc="26" dirty="0">
                <a:latin typeface="Tahoma"/>
                <a:cs typeface="Tahoma"/>
              </a:rPr>
              <a:t>c</a:t>
            </a:r>
            <a:r>
              <a:rPr sz="1324" spc="13" dirty="0">
                <a:latin typeface="Tahoma"/>
                <a:cs typeface="Tahoma"/>
              </a:rPr>
              <a:t>u</a:t>
            </a:r>
            <a:r>
              <a:rPr sz="1324" spc="9" dirty="0">
                <a:latin typeface="Tahoma"/>
                <a:cs typeface="Tahoma"/>
              </a:rPr>
              <a:t>l</a:t>
            </a:r>
            <a:r>
              <a:rPr sz="1324" spc="-18" dirty="0">
                <a:latin typeface="Tahoma"/>
                <a:cs typeface="Tahoma"/>
              </a:rPr>
              <a:t>t</a:t>
            </a:r>
            <a:r>
              <a:rPr sz="1324" spc="-9" dirty="0">
                <a:latin typeface="Tahoma"/>
                <a:cs typeface="Tahoma"/>
              </a:rPr>
              <a:t>a</a:t>
            </a:r>
            <a:r>
              <a:rPr sz="1324" spc="-13" dirty="0">
                <a:latin typeface="Tahoma"/>
                <a:cs typeface="Tahoma"/>
              </a:rPr>
              <a:t>d</a:t>
            </a:r>
            <a:r>
              <a:rPr sz="1324" dirty="0">
                <a:latin typeface="Tahoma"/>
                <a:cs typeface="Tahoma"/>
              </a:rPr>
              <a:t>e</a:t>
            </a:r>
            <a:r>
              <a:rPr sz="1324" spc="31" dirty="0">
                <a:latin typeface="Tahoma"/>
                <a:cs typeface="Tahoma"/>
              </a:rPr>
              <a:t>s  </a:t>
            </a:r>
            <a:r>
              <a:rPr sz="1324" spc="-9" dirty="0">
                <a:latin typeface="Tahoma"/>
                <a:cs typeface="Tahoma"/>
              </a:rPr>
              <a:t>i</a:t>
            </a:r>
            <a:r>
              <a:rPr sz="1324" spc="-4" dirty="0">
                <a:latin typeface="Tahoma"/>
                <a:cs typeface="Tahoma"/>
              </a:rPr>
              <a:t>n</a:t>
            </a:r>
            <a:r>
              <a:rPr sz="1324" spc="-18" dirty="0">
                <a:latin typeface="Tahoma"/>
                <a:cs typeface="Tahoma"/>
              </a:rPr>
              <a:t>t</a:t>
            </a:r>
            <a:r>
              <a:rPr sz="1324" spc="-4" dirty="0">
                <a:latin typeface="Tahoma"/>
                <a:cs typeface="Tahoma"/>
              </a:rPr>
              <a:t>e</a:t>
            </a:r>
            <a:r>
              <a:rPr sz="1324" spc="-62" dirty="0">
                <a:latin typeface="Tahoma"/>
                <a:cs typeface="Tahoma"/>
              </a:rPr>
              <a:t>g</a:t>
            </a:r>
            <a:r>
              <a:rPr sz="1324" spc="-13" dirty="0">
                <a:latin typeface="Tahoma"/>
                <a:cs typeface="Tahoma"/>
              </a:rPr>
              <a:t>r</a:t>
            </a:r>
            <a:r>
              <a:rPr sz="1324" spc="-22" dirty="0">
                <a:latin typeface="Tahoma"/>
                <a:cs typeface="Tahoma"/>
              </a:rPr>
              <a:t>a</a:t>
            </a:r>
            <a:r>
              <a:rPr sz="1324" spc="-18" dirty="0">
                <a:latin typeface="Tahoma"/>
                <a:cs typeface="Tahoma"/>
              </a:rPr>
              <a:t>n</a:t>
            </a:r>
            <a:r>
              <a:rPr sz="1324" dirty="0">
                <a:latin typeface="Tahoma"/>
                <a:cs typeface="Tahoma"/>
              </a:rPr>
              <a:t>d</a:t>
            </a:r>
            <a:r>
              <a:rPr sz="1324" spc="9" dirty="0">
                <a:latin typeface="Tahoma"/>
                <a:cs typeface="Tahoma"/>
              </a:rPr>
              <a:t>o</a:t>
            </a:r>
            <a:r>
              <a:rPr sz="1324" spc="-146" dirty="0">
                <a:latin typeface="Tahoma"/>
                <a:cs typeface="Tahoma"/>
              </a:rPr>
              <a:t> </a:t>
            </a:r>
            <a:r>
              <a:rPr sz="1324" dirty="0">
                <a:latin typeface="Tahoma"/>
                <a:cs typeface="Tahoma"/>
              </a:rPr>
              <a:t>d</a:t>
            </a:r>
            <a:r>
              <a:rPr sz="1324" spc="-22" dirty="0">
                <a:latin typeface="Tahoma"/>
                <a:cs typeface="Tahoma"/>
              </a:rPr>
              <a:t>a</a:t>
            </a:r>
            <a:r>
              <a:rPr sz="1324" spc="-18" dirty="0">
                <a:latin typeface="Tahoma"/>
                <a:cs typeface="Tahoma"/>
              </a:rPr>
              <a:t>t</a:t>
            </a:r>
            <a:r>
              <a:rPr sz="1324" spc="-22" dirty="0">
                <a:latin typeface="Tahoma"/>
                <a:cs typeface="Tahoma"/>
              </a:rPr>
              <a:t>o</a:t>
            </a:r>
            <a:r>
              <a:rPr sz="1324" spc="40" dirty="0">
                <a:latin typeface="Tahoma"/>
                <a:cs typeface="Tahoma"/>
              </a:rPr>
              <a:t>s</a:t>
            </a:r>
            <a:r>
              <a:rPr sz="1324" spc="-132" dirty="0">
                <a:latin typeface="Tahoma"/>
                <a:cs typeface="Tahoma"/>
              </a:rPr>
              <a:t> </a:t>
            </a:r>
            <a:r>
              <a:rPr sz="1324" dirty="0">
                <a:latin typeface="Tahoma"/>
                <a:cs typeface="Tahoma"/>
              </a:rPr>
              <a:t>a  </a:t>
            </a:r>
            <a:r>
              <a:rPr sz="1324" spc="-22" dirty="0">
                <a:latin typeface="Tahoma"/>
                <a:cs typeface="Tahoma"/>
              </a:rPr>
              <a:t>t</a:t>
            </a:r>
            <a:r>
              <a:rPr sz="1324" spc="-18" dirty="0">
                <a:latin typeface="Tahoma"/>
                <a:cs typeface="Tahoma"/>
              </a:rPr>
              <a:t>r</a:t>
            </a:r>
            <a:r>
              <a:rPr sz="1324" spc="-22" dirty="0">
                <a:latin typeface="Tahoma"/>
                <a:cs typeface="Tahoma"/>
              </a:rPr>
              <a:t>a</a:t>
            </a:r>
            <a:r>
              <a:rPr sz="1324" spc="-57" dirty="0">
                <a:latin typeface="Tahoma"/>
                <a:cs typeface="Tahoma"/>
              </a:rPr>
              <a:t>v</a:t>
            </a:r>
            <a:r>
              <a:rPr sz="1324" dirty="0">
                <a:latin typeface="Tahoma"/>
                <a:cs typeface="Tahoma"/>
              </a:rPr>
              <a:t>é</a:t>
            </a:r>
            <a:r>
              <a:rPr sz="1324" spc="40" dirty="0">
                <a:latin typeface="Tahoma"/>
                <a:cs typeface="Tahoma"/>
              </a:rPr>
              <a:t>s</a:t>
            </a:r>
            <a:r>
              <a:rPr sz="1324" spc="-132" dirty="0">
                <a:latin typeface="Tahoma"/>
                <a:cs typeface="Tahoma"/>
              </a:rPr>
              <a:t> </a:t>
            </a:r>
            <a:r>
              <a:rPr sz="1324" dirty="0">
                <a:latin typeface="Tahoma"/>
                <a:cs typeface="Tahoma"/>
              </a:rPr>
              <a:t>d</a:t>
            </a:r>
            <a:r>
              <a:rPr sz="1324" spc="18" dirty="0">
                <a:latin typeface="Tahoma"/>
                <a:cs typeface="Tahoma"/>
              </a:rPr>
              <a:t>e</a:t>
            </a:r>
            <a:r>
              <a:rPr sz="1324" spc="-137" dirty="0">
                <a:latin typeface="Tahoma"/>
                <a:cs typeface="Tahoma"/>
              </a:rPr>
              <a:t> </a:t>
            </a:r>
            <a:r>
              <a:rPr sz="1324" spc="26" dirty="0">
                <a:latin typeface="Tahoma"/>
                <a:cs typeface="Tahoma"/>
              </a:rPr>
              <a:t>c</a:t>
            </a:r>
            <a:r>
              <a:rPr sz="1324" spc="-18" dirty="0">
                <a:latin typeface="Tahoma"/>
                <a:cs typeface="Tahoma"/>
              </a:rPr>
              <a:t>u</a:t>
            </a:r>
            <a:r>
              <a:rPr sz="1324" spc="-22" dirty="0">
                <a:latin typeface="Tahoma"/>
                <a:cs typeface="Tahoma"/>
              </a:rPr>
              <a:t>a</a:t>
            </a:r>
            <a:r>
              <a:rPr sz="1324" spc="35" dirty="0">
                <a:latin typeface="Tahoma"/>
                <a:cs typeface="Tahoma"/>
              </a:rPr>
              <a:t>l</a:t>
            </a:r>
            <a:r>
              <a:rPr sz="1324" dirty="0">
                <a:latin typeface="Tahoma"/>
                <a:cs typeface="Tahoma"/>
              </a:rPr>
              <a:t>q</a:t>
            </a:r>
            <a:r>
              <a:rPr sz="1324" spc="-18" dirty="0">
                <a:latin typeface="Tahoma"/>
                <a:cs typeface="Tahoma"/>
              </a:rPr>
              <a:t>u</a:t>
            </a:r>
            <a:r>
              <a:rPr sz="1324" spc="4" dirty="0">
                <a:latin typeface="Tahoma"/>
                <a:cs typeface="Tahoma"/>
              </a:rPr>
              <a:t>i</a:t>
            </a:r>
            <a:r>
              <a:rPr sz="1324" dirty="0">
                <a:latin typeface="Tahoma"/>
                <a:cs typeface="Tahoma"/>
              </a:rPr>
              <a:t>e</a:t>
            </a:r>
            <a:r>
              <a:rPr sz="1324" spc="-4" dirty="0">
                <a:latin typeface="Tahoma"/>
                <a:cs typeface="Tahoma"/>
              </a:rPr>
              <a:t>r  nube</a:t>
            </a:r>
            <a:endParaRPr sz="1324">
              <a:latin typeface="Tahoma"/>
              <a:cs typeface="Tahoma"/>
            </a:endParaRPr>
          </a:p>
        </p:txBody>
      </p:sp>
      <p:sp>
        <p:nvSpPr>
          <p:cNvPr id="5" name="object 5"/>
          <p:cNvSpPr txBox="1">
            <a:spLocks noGrp="1"/>
          </p:cNvSpPr>
          <p:nvPr>
            <p:ph type="title"/>
          </p:nvPr>
        </p:nvSpPr>
        <p:spPr>
          <a:xfrm>
            <a:off x="1942322" y="1125912"/>
            <a:ext cx="3347757" cy="738788"/>
          </a:xfrm>
          <a:prstGeom prst="rect">
            <a:avLst/>
          </a:prstGeom>
        </p:spPr>
        <p:txBody>
          <a:bodyPr vert="horz" wrap="square" lIns="0" tIns="12886" rIns="0" bIns="0" rtlCol="0" anchor="ctr">
            <a:spAutoFit/>
          </a:bodyPr>
          <a:lstStyle/>
          <a:p>
            <a:pPr marL="11206" marR="4483">
              <a:lnSpc>
                <a:spcPct val="99400"/>
              </a:lnSpc>
              <a:spcBef>
                <a:spcPts val="101"/>
              </a:spcBef>
            </a:pPr>
            <a:r>
              <a:rPr sz="1588" spc="-13" dirty="0">
                <a:latin typeface="Tahoma"/>
                <a:cs typeface="Tahoma"/>
              </a:rPr>
              <a:t>La</a:t>
            </a:r>
            <a:r>
              <a:rPr sz="1588" spc="49" dirty="0">
                <a:latin typeface="Tahoma"/>
                <a:cs typeface="Tahoma"/>
              </a:rPr>
              <a:t>s</a:t>
            </a:r>
            <a:r>
              <a:rPr sz="1588" spc="-137" dirty="0">
                <a:latin typeface="Tahoma"/>
                <a:cs typeface="Tahoma"/>
              </a:rPr>
              <a:t> </a:t>
            </a:r>
            <a:r>
              <a:rPr sz="1588" dirty="0">
                <a:latin typeface="Tahoma"/>
                <a:cs typeface="Tahoma"/>
              </a:rPr>
              <a:t>o</a:t>
            </a:r>
            <a:r>
              <a:rPr sz="1588" spc="-18" dirty="0">
                <a:latin typeface="Tahoma"/>
                <a:cs typeface="Tahoma"/>
              </a:rPr>
              <a:t>r</a:t>
            </a:r>
            <a:r>
              <a:rPr sz="1588" spc="-49" dirty="0">
                <a:latin typeface="Tahoma"/>
                <a:cs typeface="Tahoma"/>
              </a:rPr>
              <a:t>g</a:t>
            </a:r>
            <a:r>
              <a:rPr sz="1588" spc="-9" dirty="0">
                <a:latin typeface="Tahoma"/>
                <a:cs typeface="Tahoma"/>
              </a:rPr>
              <a:t>a</a:t>
            </a:r>
            <a:r>
              <a:rPr sz="1588" spc="-13" dirty="0">
                <a:latin typeface="Tahoma"/>
                <a:cs typeface="Tahoma"/>
              </a:rPr>
              <a:t>n</a:t>
            </a:r>
            <a:r>
              <a:rPr sz="1588" spc="13" dirty="0">
                <a:latin typeface="Tahoma"/>
                <a:cs typeface="Tahoma"/>
              </a:rPr>
              <a:t>i</a:t>
            </a:r>
            <a:r>
              <a:rPr sz="1588" spc="-9" dirty="0">
                <a:latin typeface="Tahoma"/>
                <a:cs typeface="Tahoma"/>
              </a:rPr>
              <a:t>za</a:t>
            </a:r>
            <a:r>
              <a:rPr sz="1588" spc="35" dirty="0">
                <a:latin typeface="Tahoma"/>
                <a:cs typeface="Tahoma"/>
              </a:rPr>
              <a:t>c</a:t>
            </a:r>
            <a:r>
              <a:rPr sz="1588" spc="13" dirty="0">
                <a:latin typeface="Tahoma"/>
                <a:cs typeface="Tahoma"/>
              </a:rPr>
              <a:t>i</a:t>
            </a:r>
            <a:r>
              <a:rPr sz="1588" dirty="0">
                <a:latin typeface="Tahoma"/>
                <a:cs typeface="Tahoma"/>
              </a:rPr>
              <a:t>o</a:t>
            </a:r>
            <a:r>
              <a:rPr sz="1588" spc="-13" dirty="0">
                <a:latin typeface="Tahoma"/>
                <a:cs typeface="Tahoma"/>
              </a:rPr>
              <a:t>n</a:t>
            </a:r>
            <a:r>
              <a:rPr sz="1588" spc="31" dirty="0">
                <a:latin typeface="Tahoma"/>
                <a:cs typeface="Tahoma"/>
              </a:rPr>
              <a:t>es</a:t>
            </a:r>
            <a:r>
              <a:rPr sz="1588" spc="-137" dirty="0">
                <a:latin typeface="Tahoma"/>
                <a:cs typeface="Tahoma"/>
              </a:rPr>
              <a:t> </a:t>
            </a:r>
            <a:r>
              <a:rPr sz="1588" spc="49" dirty="0">
                <a:latin typeface="Tahoma"/>
                <a:cs typeface="Tahoma"/>
              </a:rPr>
              <a:t>l</a:t>
            </a:r>
            <a:r>
              <a:rPr sz="1588" spc="13" dirty="0">
                <a:latin typeface="Tahoma"/>
                <a:cs typeface="Tahoma"/>
              </a:rPr>
              <a:t>i</a:t>
            </a:r>
            <a:r>
              <a:rPr sz="1588" spc="22" dirty="0">
                <a:latin typeface="Tahoma"/>
                <a:cs typeface="Tahoma"/>
              </a:rPr>
              <a:t>d</a:t>
            </a:r>
            <a:r>
              <a:rPr sz="1588" dirty="0">
                <a:latin typeface="Tahoma"/>
                <a:cs typeface="Tahoma"/>
              </a:rPr>
              <a:t>er</a:t>
            </a:r>
            <a:r>
              <a:rPr sz="1588" spc="31" dirty="0">
                <a:latin typeface="Tahoma"/>
                <a:cs typeface="Tahoma"/>
              </a:rPr>
              <a:t>es</a:t>
            </a:r>
            <a:r>
              <a:rPr sz="1588" spc="-137" dirty="0">
                <a:latin typeface="Tahoma"/>
                <a:cs typeface="Tahoma"/>
              </a:rPr>
              <a:t> </a:t>
            </a:r>
            <a:r>
              <a:rPr sz="1588" spc="26" dirty="0">
                <a:latin typeface="Tahoma"/>
                <a:cs typeface="Tahoma"/>
              </a:rPr>
              <a:t>es</a:t>
            </a:r>
            <a:r>
              <a:rPr sz="1588" spc="-9" dirty="0">
                <a:latin typeface="Tahoma"/>
                <a:cs typeface="Tahoma"/>
              </a:rPr>
              <a:t>t</a:t>
            </a:r>
            <a:r>
              <a:rPr sz="1588" spc="-4" dirty="0">
                <a:latin typeface="Tahoma"/>
                <a:cs typeface="Tahoma"/>
              </a:rPr>
              <a:t>án  </a:t>
            </a:r>
            <a:r>
              <a:rPr sz="1588" spc="4" dirty="0">
                <a:latin typeface="Tahoma"/>
                <a:cs typeface="Tahoma"/>
              </a:rPr>
              <a:t>e</a:t>
            </a:r>
            <a:r>
              <a:rPr sz="1588" dirty="0">
                <a:latin typeface="Tahoma"/>
                <a:cs typeface="Tahoma"/>
              </a:rPr>
              <a:t>n</a:t>
            </a:r>
            <a:r>
              <a:rPr sz="1588" spc="-22" dirty="0">
                <a:latin typeface="Tahoma"/>
                <a:cs typeface="Tahoma"/>
              </a:rPr>
              <a:t>f</a:t>
            </a:r>
            <a:r>
              <a:rPr sz="1588" spc="-18" dirty="0">
                <a:latin typeface="Tahoma"/>
                <a:cs typeface="Tahoma"/>
              </a:rPr>
              <a:t>r</a:t>
            </a:r>
            <a:r>
              <a:rPr sz="1588" spc="4" dirty="0">
                <a:latin typeface="Tahoma"/>
                <a:cs typeface="Tahoma"/>
              </a:rPr>
              <a:t>e</a:t>
            </a:r>
            <a:r>
              <a:rPr sz="1588" dirty="0">
                <a:latin typeface="Tahoma"/>
                <a:cs typeface="Tahoma"/>
              </a:rPr>
              <a:t>n</a:t>
            </a:r>
            <a:r>
              <a:rPr sz="1588" spc="-13" dirty="0">
                <a:latin typeface="Tahoma"/>
                <a:cs typeface="Tahoma"/>
              </a:rPr>
              <a:t>t</a:t>
            </a:r>
            <a:r>
              <a:rPr sz="1588" spc="-9" dirty="0">
                <a:latin typeface="Tahoma"/>
                <a:cs typeface="Tahoma"/>
              </a:rPr>
              <a:t>a</a:t>
            </a:r>
            <a:r>
              <a:rPr sz="1588" spc="-13" dirty="0">
                <a:latin typeface="Tahoma"/>
                <a:cs typeface="Tahoma"/>
              </a:rPr>
              <a:t>n</a:t>
            </a:r>
            <a:r>
              <a:rPr sz="1588" spc="22" dirty="0">
                <a:latin typeface="Tahoma"/>
                <a:cs typeface="Tahoma"/>
              </a:rPr>
              <a:t>d</a:t>
            </a:r>
            <a:r>
              <a:rPr sz="1588" spc="9" dirty="0">
                <a:latin typeface="Tahoma"/>
                <a:cs typeface="Tahoma"/>
              </a:rPr>
              <a:t>o</a:t>
            </a:r>
            <a:r>
              <a:rPr sz="1588" spc="-137" dirty="0">
                <a:latin typeface="Tahoma"/>
                <a:cs typeface="Tahoma"/>
              </a:rPr>
              <a:t> </a:t>
            </a:r>
            <a:r>
              <a:rPr sz="1588" spc="22" dirty="0">
                <a:latin typeface="Tahoma"/>
                <a:cs typeface="Tahoma"/>
              </a:rPr>
              <a:t>d</a:t>
            </a:r>
            <a:r>
              <a:rPr sz="1588" spc="26" dirty="0">
                <a:latin typeface="Tahoma"/>
                <a:cs typeface="Tahoma"/>
              </a:rPr>
              <a:t>es</a:t>
            </a:r>
            <a:r>
              <a:rPr sz="1588" spc="-9" dirty="0">
                <a:latin typeface="Tahoma"/>
                <a:cs typeface="Tahoma"/>
              </a:rPr>
              <a:t>a</a:t>
            </a:r>
            <a:r>
              <a:rPr sz="1588" spc="-22" dirty="0">
                <a:latin typeface="Tahoma"/>
                <a:cs typeface="Tahoma"/>
              </a:rPr>
              <a:t>f</a:t>
            </a:r>
            <a:r>
              <a:rPr sz="1588" spc="13" dirty="0">
                <a:latin typeface="Tahoma"/>
                <a:cs typeface="Tahoma"/>
              </a:rPr>
              <a:t>í</a:t>
            </a:r>
            <a:r>
              <a:rPr sz="1588" spc="22" dirty="0">
                <a:latin typeface="Tahoma"/>
                <a:cs typeface="Tahoma"/>
              </a:rPr>
              <a:t>o</a:t>
            </a:r>
            <a:r>
              <a:rPr sz="1588" spc="26" dirty="0">
                <a:latin typeface="Tahoma"/>
                <a:cs typeface="Tahoma"/>
              </a:rPr>
              <a:t>s</a:t>
            </a:r>
            <a:r>
              <a:rPr sz="1588" spc="-137" dirty="0">
                <a:latin typeface="Tahoma"/>
                <a:cs typeface="Tahoma"/>
              </a:rPr>
              <a:t> </a:t>
            </a:r>
            <a:r>
              <a:rPr sz="1588" spc="40" dirty="0">
                <a:latin typeface="Tahoma"/>
                <a:cs typeface="Tahoma"/>
              </a:rPr>
              <a:t>s</a:t>
            </a:r>
            <a:r>
              <a:rPr sz="1588" spc="13" dirty="0">
                <a:latin typeface="Tahoma"/>
                <a:cs typeface="Tahoma"/>
              </a:rPr>
              <a:t>i</a:t>
            </a:r>
            <a:r>
              <a:rPr sz="1588" spc="4" dirty="0">
                <a:latin typeface="Tahoma"/>
                <a:cs typeface="Tahoma"/>
              </a:rPr>
              <a:t>n</a:t>
            </a:r>
            <a:r>
              <a:rPr sz="1588" spc="-146" dirty="0">
                <a:latin typeface="Tahoma"/>
                <a:cs typeface="Tahoma"/>
              </a:rPr>
              <a:t> </a:t>
            </a:r>
            <a:r>
              <a:rPr sz="1588" spc="22" dirty="0">
                <a:latin typeface="Tahoma"/>
                <a:cs typeface="Tahoma"/>
              </a:rPr>
              <a:t>p</a:t>
            </a:r>
            <a:r>
              <a:rPr sz="1588" spc="-18" dirty="0">
                <a:latin typeface="Tahoma"/>
                <a:cs typeface="Tahoma"/>
              </a:rPr>
              <a:t>r</a:t>
            </a:r>
            <a:r>
              <a:rPr sz="1588" spc="31" dirty="0">
                <a:latin typeface="Tahoma"/>
                <a:cs typeface="Tahoma"/>
              </a:rPr>
              <a:t>e</a:t>
            </a:r>
            <a:r>
              <a:rPr sz="1588" spc="18" dirty="0">
                <a:latin typeface="Tahoma"/>
                <a:cs typeface="Tahoma"/>
              </a:rPr>
              <a:t>ced</a:t>
            </a:r>
            <a:r>
              <a:rPr sz="1588" spc="4" dirty="0">
                <a:latin typeface="Tahoma"/>
                <a:cs typeface="Tahoma"/>
              </a:rPr>
              <a:t>e</a:t>
            </a:r>
            <a:r>
              <a:rPr sz="1588" dirty="0">
                <a:latin typeface="Tahoma"/>
                <a:cs typeface="Tahoma"/>
              </a:rPr>
              <a:t>n</a:t>
            </a:r>
            <a:r>
              <a:rPr sz="1588" spc="-13" dirty="0">
                <a:latin typeface="Tahoma"/>
                <a:cs typeface="Tahoma"/>
              </a:rPr>
              <a:t>t</a:t>
            </a:r>
            <a:r>
              <a:rPr sz="1588" spc="22" dirty="0">
                <a:latin typeface="Tahoma"/>
                <a:cs typeface="Tahoma"/>
              </a:rPr>
              <a:t>es  </a:t>
            </a:r>
            <a:r>
              <a:rPr sz="1588" spc="9" dirty="0">
                <a:latin typeface="Tahoma"/>
                <a:cs typeface="Tahoma"/>
              </a:rPr>
              <a:t>pa</a:t>
            </a:r>
            <a:r>
              <a:rPr sz="1588" spc="-13" dirty="0">
                <a:latin typeface="Tahoma"/>
                <a:cs typeface="Tahoma"/>
              </a:rPr>
              <a:t>r</a:t>
            </a:r>
            <a:r>
              <a:rPr sz="1588" spc="-4" dirty="0">
                <a:latin typeface="Tahoma"/>
                <a:cs typeface="Tahoma"/>
              </a:rPr>
              <a:t>a</a:t>
            </a:r>
            <a:r>
              <a:rPr sz="1588" spc="-137" dirty="0">
                <a:latin typeface="Tahoma"/>
                <a:cs typeface="Tahoma"/>
              </a:rPr>
              <a:t> </a:t>
            </a:r>
            <a:r>
              <a:rPr sz="1588" spc="13" dirty="0">
                <a:latin typeface="Tahoma"/>
                <a:cs typeface="Tahoma"/>
              </a:rPr>
              <a:t>e</a:t>
            </a:r>
            <a:r>
              <a:rPr sz="1588" spc="40" dirty="0">
                <a:latin typeface="Tahoma"/>
                <a:cs typeface="Tahoma"/>
              </a:rPr>
              <a:t>s</a:t>
            </a:r>
            <a:r>
              <a:rPr sz="1588" spc="31" dirty="0">
                <a:latin typeface="Tahoma"/>
                <a:cs typeface="Tahoma"/>
              </a:rPr>
              <a:t>c</a:t>
            </a:r>
            <a:r>
              <a:rPr sz="1588" spc="-9" dirty="0">
                <a:latin typeface="Tahoma"/>
                <a:cs typeface="Tahoma"/>
              </a:rPr>
              <a:t>a</a:t>
            </a:r>
            <a:r>
              <a:rPr sz="1588" spc="49" dirty="0">
                <a:latin typeface="Tahoma"/>
                <a:cs typeface="Tahoma"/>
              </a:rPr>
              <a:t>l</a:t>
            </a:r>
            <a:r>
              <a:rPr sz="1588" spc="-9" dirty="0">
                <a:latin typeface="Tahoma"/>
                <a:cs typeface="Tahoma"/>
              </a:rPr>
              <a:t>ar</a:t>
            </a:r>
            <a:r>
              <a:rPr sz="1588" spc="-137" dirty="0">
                <a:latin typeface="Tahoma"/>
                <a:cs typeface="Tahoma"/>
              </a:rPr>
              <a:t> </a:t>
            </a:r>
            <a:r>
              <a:rPr sz="1588" spc="13" dirty="0">
                <a:latin typeface="Tahoma"/>
                <a:cs typeface="Tahoma"/>
              </a:rPr>
              <a:t>s</a:t>
            </a:r>
            <a:r>
              <a:rPr sz="1588" spc="31" dirty="0">
                <a:latin typeface="Tahoma"/>
                <a:cs typeface="Tahoma"/>
              </a:rPr>
              <a:t>u</a:t>
            </a:r>
            <a:r>
              <a:rPr sz="1588" spc="-146" dirty="0">
                <a:latin typeface="Tahoma"/>
                <a:cs typeface="Tahoma"/>
              </a:rPr>
              <a:t> </a:t>
            </a:r>
            <a:r>
              <a:rPr sz="1588" spc="13" dirty="0">
                <a:latin typeface="Tahoma"/>
                <a:cs typeface="Tahoma"/>
              </a:rPr>
              <a:t>I</a:t>
            </a:r>
            <a:r>
              <a:rPr sz="1588" spc="40" dirty="0">
                <a:latin typeface="Tahoma"/>
                <a:cs typeface="Tahoma"/>
              </a:rPr>
              <a:t>A</a:t>
            </a:r>
            <a:endParaRPr sz="1588">
              <a:latin typeface="Tahoma"/>
              <a:cs typeface="Tahoma"/>
            </a:endParaRPr>
          </a:p>
        </p:txBody>
      </p:sp>
      <p:sp>
        <p:nvSpPr>
          <p:cNvPr id="6" name="object 6"/>
          <p:cNvSpPr txBox="1"/>
          <p:nvPr/>
        </p:nvSpPr>
        <p:spPr>
          <a:xfrm>
            <a:off x="6084794" y="5589418"/>
            <a:ext cx="2710143"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Fuente:</a:t>
            </a:r>
            <a:r>
              <a:rPr sz="529" spc="-26" dirty="0">
                <a:latin typeface="Verdana"/>
                <a:cs typeface="Verdana"/>
              </a:rPr>
              <a:t> </a:t>
            </a:r>
            <a:r>
              <a:rPr sz="529" dirty="0">
                <a:latin typeface="Verdana"/>
                <a:cs typeface="Verdana"/>
              </a:rPr>
              <a:t>2022</a:t>
            </a:r>
            <a:r>
              <a:rPr sz="529" spc="-9" dirty="0">
                <a:latin typeface="Verdana"/>
                <a:cs typeface="Verdana"/>
              </a:rPr>
              <a:t> </a:t>
            </a:r>
            <a:r>
              <a:rPr sz="529" spc="-4" dirty="0">
                <a:latin typeface="Verdana"/>
                <a:cs typeface="Verdana"/>
              </a:rPr>
              <a:t>AI</a:t>
            </a:r>
            <a:r>
              <a:rPr sz="529" spc="-26" dirty="0">
                <a:latin typeface="Verdana"/>
                <a:cs typeface="Verdana"/>
              </a:rPr>
              <a:t> </a:t>
            </a:r>
            <a:r>
              <a:rPr sz="529" spc="-9" dirty="0">
                <a:latin typeface="Verdana"/>
                <a:cs typeface="Verdana"/>
              </a:rPr>
              <a:t>Adoption</a:t>
            </a:r>
            <a:r>
              <a:rPr sz="529" spc="-13" dirty="0">
                <a:latin typeface="Verdana"/>
                <a:cs typeface="Verdana"/>
              </a:rPr>
              <a:t> </a:t>
            </a:r>
            <a:r>
              <a:rPr sz="529" spc="-18" dirty="0">
                <a:latin typeface="Verdana"/>
                <a:cs typeface="Verdana"/>
              </a:rPr>
              <a:t>Index</a:t>
            </a:r>
            <a:r>
              <a:rPr sz="529" spc="-22" dirty="0">
                <a:latin typeface="Verdana"/>
                <a:cs typeface="Verdana"/>
              </a:rPr>
              <a:t> </a:t>
            </a:r>
            <a:r>
              <a:rPr sz="529" u="heavy" spc="-13" dirty="0">
                <a:solidFill>
                  <a:srgbClr val="0F62FE"/>
                </a:solidFill>
                <a:uFill>
                  <a:solidFill>
                    <a:srgbClr val="0F62FE"/>
                  </a:solidFill>
                </a:uFill>
                <a:latin typeface="Verdana"/>
                <a:cs typeface="Verdana"/>
              </a:rPr>
              <a:t>https://</a:t>
            </a:r>
            <a:r>
              <a:rPr sz="529" u="heavy" spc="-13" dirty="0">
                <a:solidFill>
                  <a:srgbClr val="0F62FE"/>
                </a:solidFill>
                <a:uFill>
                  <a:solidFill>
                    <a:srgbClr val="0F62FE"/>
                  </a:solidFill>
                </a:uFill>
                <a:latin typeface="Verdana"/>
                <a:cs typeface="Verdana"/>
                <a:hlinkClick r:id="rId4"/>
              </a:rPr>
              <a:t>www.ibm.com/downloads/cas/GVAGA3JP</a:t>
            </a:r>
            <a:endParaRPr sz="529">
              <a:latin typeface="Verdana"/>
              <a:cs typeface="Verdana"/>
            </a:endParaRPr>
          </a:p>
        </p:txBody>
      </p:sp>
      <p:sp>
        <p:nvSpPr>
          <p:cNvPr id="7" name="object 7"/>
          <p:cNvSpPr txBox="1"/>
          <p:nvPr/>
        </p:nvSpPr>
        <p:spPr>
          <a:xfrm>
            <a:off x="4125887" y="2728554"/>
            <a:ext cx="1585071" cy="1346968"/>
          </a:xfrm>
          <a:prstGeom prst="rect">
            <a:avLst/>
          </a:prstGeom>
        </p:spPr>
        <p:txBody>
          <a:bodyPr vert="horz" wrap="square" lIns="0" tIns="31937" rIns="0" bIns="0" rtlCol="0">
            <a:spAutoFit/>
          </a:bodyPr>
          <a:lstStyle/>
          <a:p>
            <a:pPr marL="11206">
              <a:spcBef>
                <a:spcPts val="251"/>
              </a:spcBef>
            </a:pPr>
            <a:r>
              <a:rPr sz="1588" dirty="0">
                <a:solidFill>
                  <a:srgbClr val="0F62FE"/>
                </a:solidFill>
                <a:latin typeface="Tahoma"/>
                <a:cs typeface="Tahoma"/>
              </a:rPr>
              <a:t>25%</a:t>
            </a:r>
            <a:endParaRPr sz="1588">
              <a:latin typeface="Tahoma"/>
              <a:cs typeface="Tahoma"/>
            </a:endParaRPr>
          </a:p>
          <a:p>
            <a:pPr marL="11206" marR="4483">
              <a:lnSpc>
                <a:spcPct val="107000"/>
              </a:lnSpc>
              <a:spcBef>
                <a:spcPts val="26"/>
              </a:spcBef>
            </a:pPr>
            <a:r>
              <a:rPr sz="1324" spc="-26" dirty="0">
                <a:latin typeface="Tahoma"/>
                <a:cs typeface="Tahoma"/>
              </a:rPr>
              <a:t>D</a:t>
            </a:r>
            <a:r>
              <a:rPr sz="1324" dirty="0">
                <a:latin typeface="Tahoma"/>
                <a:cs typeface="Tahoma"/>
              </a:rPr>
              <a:t>e</a:t>
            </a:r>
            <a:r>
              <a:rPr sz="1324" spc="-137" dirty="0">
                <a:latin typeface="Tahoma"/>
                <a:cs typeface="Tahoma"/>
              </a:rPr>
              <a:t> </a:t>
            </a:r>
            <a:r>
              <a:rPr sz="1324" spc="40" dirty="0">
                <a:latin typeface="Tahoma"/>
                <a:cs typeface="Tahoma"/>
              </a:rPr>
              <a:t>l</a:t>
            </a:r>
            <a:r>
              <a:rPr sz="1324" spc="-22" dirty="0">
                <a:latin typeface="Tahoma"/>
                <a:cs typeface="Tahoma"/>
              </a:rPr>
              <a:t>a</a:t>
            </a:r>
            <a:r>
              <a:rPr sz="1324" spc="40" dirty="0">
                <a:latin typeface="Tahoma"/>
                <a:cs typeface="Tahoma"/>
              </a:rPr>
              <a:t>s</a:t>
            </a:r>
            <a:r>
              <a:rPr sz="1324" spc="-132" dirty="0">
                <a:latin typeface="Tahoma"/>
                <a:cs typeface="Tahoma"/>
              </a:rPr>
              <a:t> </a:t>
            </a:r>
            <a:r>
              <a:rPr sz="1324" spc="-22" dirty="0">
                <a:latin typeface="Tahoma"/>
                <a:cs typeface="Tahoma"/>
              </a:rPr>
              <a:t>o</a:t>
            </a:r>
            <a:r>
              <a:rPr sz="1324" spc="-13" dirty="0">
                <a:latin typeface="Tahoma"/>
                <a:cs typeface="Tahoma"/>
              </a:rPr>
              <a:t>r</a:t>
            </a:r>
            <a:r>
              <a:rPr sz="1324" spc="-62" dirty="0">
                <a:latin typeface="Tahoma"/>
                <a:cs typeface="Tahoma"/>
              </a:rPr>
              <a:t>g</a:t>
            </a:r>
            <a:r>
              <a:rPr sz="1324" spc="-22" dirty="0">
                <a:latin typeface="Tahoma"/>
                <a:cs typeface="Tahoma"/>
              </a:rPr>
              <a:t>a</a:t>
            </a:r>
            <a:r>
              <a:rPr sz="1324" spc="-18" dirty="0">
                <a:latin typeface="Tahoma"/>
                <a:cs typeface="Tahoma"/>
              </a:rPr>
              <a:t>n</a:t>
            </a:r>
            <a:r>
              <a:rPr sz="1324" spc="4" dirty="0">
                <a:latin typeface="Tahoma"/>
                <a:cs typeface="Tahoma"/>
              </a:rPr>
              <a:t>i</a:t>
            </a:r>
            <a:r>
              <a:rPr sz="1324" spc="-22" dirty="0">
                <a:latin typeface="Tahoma"/>
                <a:cs typeface="Tahoma"/>
              </a:rPr>
              <a:t>za</a:t>
            </a:r>
            <a:r>
              <a:rPr sz="1324" spc="26" dirty="0">
                <a:latin typeface="Tahoma"/>
                <a:cs typeface="Tahoma"/>
              </a:rPr>
              <a:t>c</a:t>
            </a:r>
            <a:r>
              <a:rPr sz="1324" spc="4" dirty="0">
                <a:latin typeface="Tahoma"/>
                <a:cs typeface="Tahoma"/>
              </a:rPr>
              <a:t>i</a:t>
            </a:r>
            <a:r>
              <a:rPr sz="1324" spc="-22" dirty="0">
                <a:latin typeface="Tahoma"/>
                <a:cs typeface="Tahoma"/>
              </a:rPr>
              <a:t>o</a:t>
            </a:r>
            <a:r>
              <a:rPr sz="1324" spc="-18" dirty="0">
                <a:latin typeface="Tahoma"/>
                <a:cs typeface="Tahoma"/>
              </a:rPr>
              <a:t>n</a:t>
            </a:r>
            <a:r>
              <a:rPr sz="1324" dirty="0">
                <a:latin typeface="Tahoma"/>
                <a:cs typeface="Tahoma"/>
              </a:rPr>
              <a:t>e</a:t>
            </a:r>
            <a:r>
              <a:rPr sz="1324" spc="31" dirty="0">
                <a:latin typeface="Tahoma"/>
                <a:cs typeface="Tahoma"/>
              </a:rPr>
              <a:t>s  </a:t>
            </a:r>
            <a:r>
              <a:rPr sz="1324" spc="-18" dirty="0">
                <a:latin typeface="Tahoma"/>
                <a:cs typeface="Tahoma"/>
              </a:rPr>
              <a:t>n</a:t>
            </a:r>
            <a:r>
              <a:rPr sz="1324" spc="4" dirty="0">
                <a:latin typeface="Tahoma"/>
                <a:cs typeface="Tahoma"/>
              </a:rPr>
              <a:t>o</a:t>
            </a:r>
            <a:r>
              <a:rPr sz="1324" spc="-146" dirty="0">
                <a:latin typeface="Tahoma"/>
                <a:cs typeface="Tahoma"/>
              </a:rPr>
              <a:t> </a:t>
            </a:r>
            <a:r>
              <a:rPr sz="1324" dirty="0">
                <a:latin typeface="Tahoma"/>
                <a:cs typeface="Tahoma"/>
              </a:rPr>
              <a:t>p</a:t>
            </a:r>
            <a:r>
              <a:rPr sz="1324" spc="-22" dirty="0">
                <a:latin typeface="Tahoma"/>
                <a:cs typeface="Tahoma"/>
              </a:rPr>
              <a:t>o</a:t>
            </a:r>
            <a:r>
              <a:rPr sz="1324" spc="22" dirty="0">
                <a:latin typeface="Tahoma"/>
                <a:cs typeface="Tahoma"/>
              </a:rPr>
              <a:t>ss</a:t>
            </a:r>
            <a:r>
              <a:rPr sz="1324" spc="18" dirty="0">
                <a:latin typeface="Tahoma"/>
                <a:cs typeface="Tahoma"/>
              </a:rPr>
              <a:t>e</a:t>
            </a:r>
            <a:r>
              <a:rPr sz="1324" spc="-137" dirty="0">
                <a:latin typeface="Tahoma"/>
                <a:cs typeface="Tahoma"/>
              </a:rPr>
              <a:t> </a:t>
            </a:r>
            <a:r>
              <a:rPr sz="1324" spc="40" dirty="0">
                <a:latin typeface="Tahoma"/>
                <a:cs typeface="Tahoma"/>
              </a:rPr>
              <a:t>l</a:t>
            </a:r>
            <a:r>
              <a:rPr sz="1324" spc="-4" dirty="0">
                <a:latin typeface="Tahoma"/>
                <a:cs typeface="Tahoma"/>
              </a:rPr>
              <a:t>as  </a:t>
            </a:r>
            <a:r>
              <a:rPr sz="1324" spc="-9" dirty="0">
                <a:latin typeface="Tahoma"/>
                <a:cs typeface="Tahoma"/>
              </a:rPr>
              <a:t>h</a:t>
            </a:r>
            <a:r>
              <a:rPr sz="1324" spc="-4" dirty="0">
                <a:latin typeface="Tahoma"/>
                <a:cs typeface="Tahoma"/>
              </a:rPr>
              <a:t>e</a:t>
            </a:r>
            <a:r>
              <a:rPr sz="1324" spc="-18" dirty="0">
                <a:latin typeface="Tahoma"/>
                <a:cs typeface="Tahoma"/>
              </a:rPr>
              <a:t>rr</a:t>
            </a:r>
            <a:r>
              <a:rPr sz="1324" spc="-4" dirty="0">
                <a:latin typeface="Tahoma"/>
                <a:cs typeface="Tahoma"/>
              </a:rPr>
              <a:t>a</a:t>
            </a:r>
            <a:r>
              <a:rPr sz="1324" dirty="0">
                <a:latin typeface="Tahoma"/>
                <a:cs typeface="Tahoma"/>
              </a:rPr>
              <a:t>m</a:t>
            </a:r>
            <a:r>
              <a:rPr sz="1324" spc="4" dirty="0">
                <a:latin typeface="Tahoma"/>
                <a:cs typeface="Tahoma"/>
              </a:rPr>
              <a:t>i</a:t>
            </a:r>
            <a:r>
              <a:rPr sz="1324" dirty="0">
                <a:latin typeface="Tahoma"/>
                <a:cs typeface="Tahoma"/>
              </a:rPr>
              <a:t>e</a:t>
            </a:r>
            <a:r>
              <a:rPr sz="1324" spc="-18" dirty="0">
                <a:latin typeface="Tahoma"/>
                <a:cs typeface="Tahoma"/>
              </a:rPr>
              <a:t>nt</a:t>
            </a:r>
            <a:r>
              <a:rPr sz="1324" dirty="0">
                <a:latin typeface="Tahoma"/>
                <a:cs typeface="Tahoma"/>
              </a:rPr>
              <a:t>a</a:t>
            </a:r>
            <a:r>
              <a:rPr sz="1324" spc="18" dirty="0">
                <a:latin typeface="Tahoma"/>
                <a:cs typeface="Tahoma"/>
              </a:rPr>
              <a:t>s</a:t>
            </a:r>
            <a:r>
              <a:rPr sz="1324" spc="-132" dirty="0">
                <a:latin typeface="Tahoma"/>
                <a:cs typeface="Tahoma"/>
              </a:rPr>
              <a:t> </a:t>
            </a:r>
            <a:r>
              <a:rPr sz="1324" spc="4" dirty="0">
                <a:latin typeface="Tahoma"/>
                <a:cs typeface="Tahoma"/>
              </a:rPr>
              <a:t>o  </a:t>
            </a:r>
            <a:r>
              <a:rPr sz="1324" spc="26" dirty="0">
                <a:latin typeface="Tahoma"/>
                <a:cs typeface="Tahoma"/>
              </a:rPr>
              <a:t>p</a:t>
            </a:r>
            <a:r>
              <a:rPr sz="1324" spc="13" dirty="0">
                <a:latin typeface="Tahoma"/>
                <a:cs typeface="Tahoma"/>
              </a:rPr>
              <a:t>l</a:t>
            </a:r>
            <a:r>
              <a:rPr sz="1324" spc="-22" dirty="0">
                <a:latin typeface="Tahoma"/>
                <a:cs typeface="Tahoma"/>
              </a:rPr>
              <a:t>a</a:t>
            </a:r>
            <a:r>
              <a:rPr sz="1324" spc="-18" dirty="0">
                <a:latin typeface="Tahoma"/>
                <a:cs typeface="Tahoma"/>
              </a:rPr>
              <a:t>t</a:t>
            </a:r>
            <a:r>
              <a:rPr sz="1324" spc="-22" dirty="0">
                <a:latin typeface="Tahoma"/>
                <a:cs typeface="Tahoma"/>
              </a:rPr>
              <a:t>a</a:t>
            </a:r>
            <a:r>
              <a:rPr sz="1324" spc="-31" dirty="0">
                <a:latin typeface="Tahoma"/>
                <a:cs typeface="Tahoma"/>
              </a:rPr>
              <a:t>f</a:t>
            </a:r>
            <a:r>
              <a:rPr sz="1324" spc="-22" dirty="0">
                <a:latin typeface="Tahoma"/>
                <a:cs typeface="Tahoma"/>
              </a:rPr>
              <a:t>o</a:t>
            </a:r>
            <a:r>
              <a:rPr sz="1324" spc="-18" dirty="0">
                <a:latin typeface="Tahoma"/>
                <a:cs typeface="Tahoma"/>
              </a:rPr>
              <a:t>r</a:t>
            </a:r>
            <a:r>
              <a:rPr sz="1324" spc="13" dirty="0">
                <a:latin typeface="Tahoma"/>
                <a:cs typeface="Tahoma"/>
              </a:rPr>
              <a:t>m</a:t>
            </a:r>
            <a:r>
              <a:rPr sz="1324" spc="-22" dirty="0">
                <a:latin typeface="Tahoma"/>
                <a:cs typeface="Tahoma"/>
              </a:rPr>
              <a:t>a</a:t>
            </a:r>
            <a:r>
              <a:rPr sz="1324" spc="40" dirty="0">
                <a:latin typeface="Tahoma"/>
                <a:cs typeface="Tahoma"/>
              </a:rPr>
              <a:t>s</a:t>
            </a:r>
            <a:r>
              <a:rPr sz="1324" spc="-132" dirty="0">
                <a:latin typeface="Tahoma"/>
                <a:cs typeface="Tahoma"/>
              </a:rPr>
              <a:t> </a:t>
            </a:r>
            <a:r>
              <a:rPr sz="1324" spc="-13" dirty="0">
                <a:latin typeface="Tahoma"/>
                <a:cs typeface="Tahoma"/>
              </a:rPr>
              <a:t>p</a:t>
            </a:r>
            <a:r>
              <a:rPr sz="1324" spc="-9" dirty="0">
                <a:latin typeface="Tahoma"/>
                <a:cs typeface="Tahoma"/>
              </a:rPr>
              <a:t>a</a:t>
            </a:r>
            <a:r>
              <a:rPr sz="1324" spc="-18" dirty="0">
                <a:latin typeface="Tahoma"/>
                <a:cs typeface="Tahoma"/>
              </a:rPr>
              <a:t>r</a:t>
            </a:r>
            <a:r>
              <a:rPr sz="1324" dirty="0">
                <a:latin typeface="Tahoma"/>
                <a:cs typeface="Tahoma"/>
              </a:rPr>
              <a:t>a  </a:t>
            </a:r>
            <a:r>
              <a:rPr sz="1324" spc="-4" dirty="0">
                <a:latin typeface="Tahoma"/>
                <a:cs typeface="Tahoma"/>
              </a:rPr>
              <a:t>d</a:t>
            </a:r>
            <a:r>
              <a:rPr sz="1324" spc="4" dirty="0">
                <a:latin typeface="Tahoma"/>
                <a:cs typeface="Tahoma"/>
              </a:rPr>
              <a:t>e</a:t>
            </a:r>
            <a:r>
              <a:rPr sz="1324" spc="22" dirty="0">
                <a:latin typeface="Tahoma"/>
                <a:cs typeface="Tahoma"/>
              </a:rPr>
              <a:t>s</a:t>
            </a:r>
            <a:r>
              <a:rPr sz="1324" spc="-22" dirty="0">
                <a:latin typeface="Tahoma"/>
                <a:cs typeface="Tahoma"/>
              </a:rPr>
              <a:t>a</a:t>
            </a:r>
            <a:r>
              <a:rPr sz="1324" spc="-18" dirty="0">
                <a:latin typeface="Tahoma"/>
                <a:cs typeface="Tahoma"/>
              </a:rPr>
              <a:t>rr</a:t>
            </a:r>
            <a:r>
              <a:rPr sz="1324" spc="-22" dirty="0">
                <a:latin typeface="Tahoma"/>
                <a:cs typeface="Tahoma"/>
              </a:rPr>
              <a:t>o</a:t>
            </a:r>
            <a:r>
              <a:rPr sz="1324" spc="40" dirty="0">
                <a:latin typeface="Tahoma"/>
                <a:cs typeface="Tahoma"/>
              </a:rPr>
              <a:t>ll</a:t>
            </a:r>
            <a:r>
              <a:rPr sz="1324" spc="-22" dirty="0">
                <a:latin typeface="Tahoma"/>
                <a:cs typeface="Tahoma"/>
              </a:rPr>
              <a:t>a</a:t>
            </a:r>
            <a:r>
              <a:rPr sz="1324" spc="-4" dirty="0">
                <a:latin typeface="Tahoma"/>
                <a:cs typeface="Tahoma"/>
              </a:rPr>
              <a:t>r</a:t>
            </a:r>
            <a:r>
              <a:rPr sz="1324" spc="-128" dirty="0">
                <a:latin typeface="Tahoma"/>
                <a:cs typeface="Tahoma"/>
              </a:rPr>
              <a:t> </a:t>
            </a:r>
            <a:r>
              <a:rPr sz="1324" spc="13" dirty="0">
                <a:latin typeface="Tahoma"/>
                <a:cs typeface="Tahoma"/>
              </a:rPr>
              <a:t>m</a:t>
            </a:r>
            <a:r>
              <a:rPr sz="1324" spc="-22" dirty="0">
                <a:latin typeface="Tahoma"/>
                <a:cs typeface="Tahoma"/>
              </a:rPr>
              <a:t>o</a:t>
            </a:r>
            <a:r>
              <a:rPr sz="1324" spc="-4" dirty="0">
                <a:latin typeface="Tahoma"/>
                <a:cs typeface="Tahoma"/>
              </a:rPr>
              <a:t>d</a:t>
            </a:r>
            <a:r>
              <a:rPr sz="1324" spc="4" dirty="0">
                <a:latin typeface="Tahoma"/>
                <a:cs typeface="Tahoma"/>
              </a:rPr>
              <a:t>e</a:t>
            </a:r>
            <a:r>
              <a:rPr sz="1324" spc="40" dirty="0">
                <a:latin typeface="Tahoma"/>
                <a:cs typeface="Tahoma"/>
              </a:rPr>
              <a:t>l</a:t>
            </a:r>
            <a:r>
              <a:rPr sz="1324" spc="-22" dirty="0">
                <a:latin typeface="Tahoma"/>
                <a:cs typeface="Tahoma"/>
              </a:rPr>
              <a:t>o</a:t>
            </a:r>
            <a:r>
              <a:rPr sz="1324" spc="40" dirty="0">
                <a:latin typeface="Tahoma"/>
                <a:cs typeface="Tahoma"/>
              </a:rPr>
              <a:t>s</a:t>
            </a:r>
            <a:endParaRPr sz="1324">
              <a:latin typeface="Tahoma"/>
              <a:cs typeface="Tahoma"/>
            </a:endParaRPr>
          </a:p>
        </p:txBody>
      </p:sp>
      <p:sp>
        <p:nvSpPr>
          <p:cNvPr id="8" name="object 8"/>
          <p:cNvSpPr/>
          <p:nvPr/>
        </p:nvSpPr>
        <p:spPr>
          <a:xfrm>
            <a:off x="3922342" y="2811355"/>
            <a:ext cx="0" cy="2448485"/>
          </a:xfrm>
          <a:custGeom>
            <a:avLst/>
            <a:gdLst/>
            <a:ahLst/>
            <a:cxnLst/>
            <a:rect l="l" t="t" r="r" b="b"/>
            <a:pathLst>
              <a:path h="2774950">
                <a:moveTo>
                  <a:pt x="0" y="0"/>
                </a:moveTo>
                <a:lnTo>
                  <a:pt x="1" y="2774588"/>
                </a:lnTo>
              </a:path>
            </a:pathLst>
          </a:custGeom>
          <a:ln w="13687">
            <a:solidFill>
              <a:srgbClr val="000000"/>
            </a:solidFill>
          </a:ln>
        </p:spPr>
        <p:txBody>
          <a:bodyPr wrap="square" lIns="0" tIns="0" rIns="0" bIns="0" rtlCol="0"/>
          <a:lstStyle/>
          <a:p>
            <a:endParaRPr sz="1588"/>
          </a:p>
        </p:txBody>
      </p:sp>
      <p:sp>
        <p:nvSpPr>
          <p:cNvPr id="9" name="object 9"/>
          <p:cNvSpPr/>
          <p:nvPr/>
        </p:nvSpPr>
        <p:spPr>
          <a:xfrm>
            <a:off x="6096000" y="2811355"/>
            <a:ext cx="0" cy="2448485"/>
          </a:xfrm>
          <a:custGeom>
            <a:avLst/>
            <a:gdLst/>
            <a:ahLst/>
            <a:cxnLst/>
            <a:rect l="l" t="t" r="r" b="b"/>
            <a:pathLst>
              <a:path h="2774950">
                <a:moveTo>
                  <a:pt x="0" y="0"/>
                </a:moveTo>
                <a:lnTo>
                  <a:pt x="1" y="2774588"/>
                </a:lnTo>
              </a:path>
            </a:pathLst>
          </a:custGeom>
          <a:ln w="13687">
            <a:solidFill>
              <a:srgbClr val="000000"/>
            </a:solidFill>
          </a:ln>
        </p:spPr>
        <p:txBody>
          <a:bodyPr wrap="square" lIns="0" tIns="0" rIns="0" bIns="0" rtlCol="0"/>
          <a:lstStyle/>
          <a:p>
            <a:endParaRPr sz="1588"/>
          </a:p>
        </p:txBody>
      </p:sp>
      <p:sp>
        <p:nvSpPr>
          <p:cNvPr id="10" name="object 10"/>
          <p:cNvSpPr/>
          <p:nvPr/>
        </p:nvSpPr>
        <p:spPr>
          <a:xfrm>
            <a:off x="8269657" y="2811355"/>
            <a:ext cx="0" cy="2448485"/>
          </a:xfrm>
          <a:custGeom>
            <a:avLst/>
            <a:gdLst/>
            <a:ahLst/>
            <a:cxnLst/>
            <a:rect l="l" t="t" r="r" b="b"/>
            <a:pathLst>
              <a:path h="2774950">
                <a:moveTo>
                  <a:pt x="0" y="0"/>
                </a:moveTo>
                <a:lnTo>
                  <a:pt x="1" y="2774588"/>
                </a:lnTo>
              </a:path>
            </a:pathLst>
          </a:custGeom>
          <a:ln w="13687">
            <a:solidFill>
              <a:srgbClr val="000000"/>
            </a:solidFill>
          </a:ln>
        </p:spPr>
        <p:txBody>
          <a:bodyPr wrap="square" lIns="0" tIns="0" rIns="0" bIns="0" rtlCol="0"/>
          <a:lstStyle/>
          <a:p>
            <a:endParaRPr sz="1588"/>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p:nvPr/>
        </p:nvSpPr>
        <p:spPr>
          <a:xfrm>
            <a:off x="3921776" y="2199155"/>
            <a:ext cx="0" cy="2447925"/>
          </a:xfrm>
          <a:custGeom>
            <a:avLst/>
            <a:gdLst/>
            <a:ahLst/>
            <a:cxnLst/>
            <a:rect l="l" t="t" r="r" b="b"/>
            <a:pathLst>
              <a:path h="2774315">
                <a:moveTo>
                  <a:pt x="0" y="0"/>
                </a:moveTo>
                <a:lnTo>
                  <a:pt x="0" y="2774256"/>
                </a:lnTo>
              </a:path>
            </a:pathLst>
          </a:custGeom>
          <a:ln w="13688">
            <a:solidFill>
              <a:srgbClr val="000000"/>
            </a:solidFill>
          </a:ln>
        </p:spPr>
        <p:txBody>
          <a:bodyPr wrap="square" lIns="0" tIns="0" rIns="0" bIns="0" rtlCol="0"/>
          <a:lstStyle/>
          <a:p>
            <a:endParaRPr sz="1588"/>
          </a:p>
        </p:txBody>
      </p:sp>
      <p:sp>
        <p:nvSpPr>
          <p:cNvPr id="3" name="object 3"/>
          <p:cNvSpPr/>
          <p:nvPr/>
        </p:nvSpPr>
        <p:spPr>
          <a:xfrm>
            <a:off x="6094347" y="2199155"/>
            <a:ext cx="0" cy="2447925"/>
          </a:xfrm>
          <a:custGeom>
            <a:avLst/>
            <a:gdLst/>
            <a:ahLst/>
            <a:cxnLst/>
            <a:rect l="l" t="t" r="r" b="b"/>
            <a:pathLst>
              <a:path h="2774315">
                <a:moveTo>
                  <a:pt x="0" y="0"/>
                </a:moveTo>
                <a:lnTo>
                  <a:pt x="0" y="2774256"/>
                </a:lnTo>
              </a:path>
            </a:pathLst>
          </a:custGeom>
          <a:ln w="13688">
            <a:solidFill>
              <a:srgbClr val="000000"/>
            </a:solidFill>
          </a:ln>
        </p:spPr>
        <p:txBody>
          <a:bodyPr wrap="square" lIns="0" tIns="0" rIns="0" bIns="0" rtlCol="0"/>
          <a:lstStyle/>
          <a:p>
            <a:endParaRPr sz="1588"/>
          </a:p>
        </p:txBody>
      </p:sp>
      <p:sp>
        <p:nvSpPr>
          <p:cNvPr id="4" name="object 4"/>
          <p:cNvSpPr/>
          <p:nvPr/>
        </p:nvSpPr>
        <p:spPr>
          <a:xfrm>
            <a:off x="8269092" y="2199155"/>
            <a:ext cx="0" cy="2447925"/>
          </a:xfrm>
          <a:custGeom>
            <a:avLst/>
            <a:gdLst/>
            <a:ahLst/>
            <a:cxnLst/>
            <a:rect l="l" t="t" r="r" b="b"/>
            <a:pathLst>
              <a:path h="2774315">
                <a:moveTo>
                  <a:pt x="0" y="0"/>
                </a:moveTo>
                <a:lnTo>
                  <a:pt x="0" y="2774256"/>
                </a:lnTo>
              </a:path>
            </a:pathLst>
          </a:custGeom>
          <a:ln w="13688">
            <a:solidFill>
              <a:srgbClr val="000000"/>
            </a:solidFill>
          </a:ln>
        </p:spPr>
        <p:txBody>
          <a:bodyPr wrap="square" lIns="0" tIns="0" rIns="0" bIns="0" rtlCol="0"/>
          <a:lstStyle/>
          <a:p>
            <a:endParaRPr sz="1588"/>
          </a:p>
        </p:txBody>
      </p:sp>
      <p:sp>
        <p:nvSpPr>
          <p:cNvPr id="5" name="object 5"/>
          <p:cNvSpPr txBox="1"/>
          <p:nvPr/>
        </p:nvSpPr>
        <p:spPr>
          <a:xfrm>
            <a:off x="1943523" y="2790969"/>
            <a:ext cx="1624292" cy="643989"/>
          </a:xfrm>
          <a:prstGeom prst="rect">
            <a:avLst/>
          </a:prstGeom>
        </p:spPr>
        <p:txBody>
          <a:bodyPr vert="horz" wrap="square" lIns="0" tIns="11206" rIns="0" bIns="0" rtlCol="0">
            <a:spAutoFit/>
          </a:bodyPr>
          <a:lstStyle/>
          <a:p>
            <a:pPr marL="11206">
              <a:spcBef>
                <a:spcPts val="88"/>
              </a:spcBef>
            </a:pPr>
            <a:r>
              <a:rPr sz="1324" spc="-9" dirty="0">
                <a:latin typeface="Tahoma"/>
                <a:cs typeface="Tahoma"/>
              </a:rPr>
              <a:t>Ha</a:t>
            </a:r>
            <a:r>
              <a:rPr sz="1324" spc="-26" dirty="0">
                <a:latin typeface="Tahoma"/>
                <a:cs typeface="Tahoma"/>
              </a:rPr>
              <a:t>y</a:t>
            </a:r>
            <a:r>
              <a:rPr sz="1324" spc="-132" dirty="0">
                <a:latin typeface="Tahoma"/>
                <a:cs typeface="Tahoma"/>
              </a:rPr>
              <a:t> </a:t>
            </a:r>
            <a:r>
              <a:rPr sz="1324" dirty="0">
                <a:latin typeface="Tahoma"/>
                <a:cs typeface="Tahoma"/>
              </a:rPr>
              <a:t>m</a:t>
            </a:r>
            <a:r>
              <a:rPr sz="1324" spc="-4" dirty="0">
                <a:latin typeface="Tahoma"/>
                <a:cs typeface="Tahoma"/>
              </a:rPr>
              <a:t>á</a:t>
            </a:r>
            <a:r>
              <a:rPr sz="1324" spc="40" dirty="0">
                <a:latin typeface="Tahoma"/>
                <a:cs typeface="Tahoma"/>
              </a:rPr>
              <a:t>s</a:t>
            </a:r>
            <a:r>
              <a:rPr sz="1324" spc="-132" dirty="0">
                <a:latin typeface="Tahoma"/>
                <a:cs typeface="Tahoma"/>
              </a:rPr>
              <a:t> </a:t>
            </a:r>
            <a:r>
              <a:rPr sz="1324" spc="-13" dirty="0">
                <a:latin typeface="Tahoma"/>
                <a:cs typeface="Tahoma"/>
              </a:rPr>
              <a:t>d</a:t>
            </a:r>
            <a:r>
              <a:rPr sz="1324" spc="-9" dirty="0">
                <a:latin typeface="Tahoma"/>
                <a:cs typeface="Tahoma"/>
              </a:rPr>
              <a:t>a</a:t>
            </a:r>
            <a:r>
              <a:rPr sz="1324" spc="-18" dirty="0">
                <a:latin typeface="Tahoma"/>
                <a:cs typeface="Tahoma"/>
              </a:rPr>
              <a:t>t</a:t>
            </a:r>
            <a:r>
              <a:rPr sz="1324" spc="-22" dirty="0">
                <a:latin typeface="Tahoma"/>
                <a:cs typeface="Tahoma"/>
              </a:rPr>
              <a:t>o</a:t>
            </a:r>
            <a:r>
              <a:rPr sz="1324" spc="40" dirty="0">
                <a:latin typeface="Tahoma"/>
                <a:cs typeface="Tahoma"/>
              </a:rPr>
              <a:t>s</a:t>
            </a:r>
            <a:endParaRPr sz="1324">
              <a:latin typeface="Tahoma"/>
              <a:cs typeface="Tahoma"/>
            </a:endParaRPr>
          </a:p>
          <a:p>
            <a:pPr marL="11206" marR="4483">
              <a:lnSpc>
                <a:spcPct val="114500"/>
              </a:lnSpc>
              <a:spcBef>
                <a:spcPts val="799"/>
              </a:spcBef>
            </a:pPr>
            <a:r>
              <a:rPr sz="971" spc="22" dirty="0">
                <a:latin typeface="Tahoma"/>
                <a:cs typeface="Tahoma"/>
              </a:rPr>
              <a:t>Crecimiento</a:t>
            </a:r>
            <a:r>
              <a:rPr sz="971" spc="-71" dirty="0">
                <a:latin typeface="Tahoma"/>
                <a:cs typeface="Tahoma"/>
              </a:rPr>
              <a:t> </a:t>
            </a:r>
            <a:r>
              <a:rPr sz="971" spc="18" dirty="0">
                <a:latin typeface="Tahoma"/>
                <a:cs typeface="Tahoma"/>
              </a:rPr>
              <a:t>explosivo</a:t>
            </a:r>
            <a:r>
              <a:rPr sz="971" spc="-66" dirty="0">
                <a:latin typeface="Tahoma"/>
                <a:cs typeface="Tahoma"/>
              </a:rPr>
              <a:t> </a:t>
            </a:r>
            <a:r>
              <a:rPr sz="971" spc="22" dirty="0">
                <a:latin typeface="Tahoma"/>
                <a:cs typeface="Tahoma"/>
              </a:rPr>
              <a:t>de</a:t>
            </a:r>
            <a:r>
              <a:rPr sz="971" spc="-57" dirty="0">
                <a:latin typeface="Tahoma"/>
                <a:cs typeface="Tahoma"/>
              </a:rPr>
              <a:t> </a:t>
            </a:r>
            <a:r>
              <a:rPr sz="971" spc="26" dirty="0">
                <a:latin typeface="Tahoma"/>
                <a:cs typeface="Tahoma"/>
              </a:rPr>
              <a:t>los </a:t>
            </a:r>
            <a:r>
              <a:rPr sz="971" spc="-287" dirty="0">
                <a:latin typeface="Tahoma"/>
                <a:cs typeface="Tahoma"/>
              </a:rPr>
              <a:t> </a:t>
            </a:r>
            <a:r>
              <a:rPr sz="971" spc="18" dirty="0">
                <a:latin typeface="Tahoma"/>
                <a:cs typeface="Tahoma"/>
              </a:rPr>
              <a:t>datos</a:t>
            </a:r>
            <a:endParaRPr sz="971">
              <a:latin typeface="Tahoma"/>
              <a:cs typeface="Tahoma"/>
            </a:endParaRPr>
          </a:p>
        </p:txBody>
      </p:sp>
      <p:sp>
        <p:nvSpPr>
          <p:cNvPr id="6" name="object 6"/>
          <p:cNvSpPr txBox="1"/>
          <p:nvPr/>
        </p:nvSpPr>
        <p:spPr>
          <a:xfrm>
            <a:off x="1943523" y="3804201"/>
            <a:ext cx="1713939" cy="503536"/>
          </a:xfrm>
          <a:prstGeom prst="rect">
            <a:avLst/>
          </a:prstGeom>
        </p:spPr>
        <p:txBody>
          <a:bodyPr vert="horz" wrap="square" lIns="0" tIns="9525" rIns="0" bIns="0" rtlCol="0">
            <a:spAutoFit/>
          </a:bodyPr>
          <a:lstStyle/>
          <a:p>
            <a:pPr marL="11206" marR="4483" algn="just">
              <a:lnSpc>
                <a:spcPct val="113599"/>
              </a:lnSpc>
              <a:spcBef>
                <a:spcPts val="75"/>
              </a:spcBef>
            </a:pPr>
            <a:r>
              <a:rPr sz="971" spc="26" dirty="0">
                <a:latin typeface="Tahoma"/>
                <a:cs typeface="Tahoma"/>
              </a:rPr>
              <a:t>El</a:t>
            </a:r>
            <a:r>
              <a:rPr sz="971" spc="-75" dirty="0">
                <a:latin typeface="Tahoma"/>
                <a:cs typeface="Tahoma"/>
              </a:rPr>
              <a:t> </a:t>
            </a:r>
            <a:r>
              <a:rPr sz="971" spc="22" dirty="0">
                <a:latin typeface="Tahoma"/>
                <a:cs typeface="Tahoma"/>
              </a:rPr>
              <a:t>volumen</a:t>
            </a:r>
            <a:r>
              <a:rPr sz="971" spc="-71" dirty="0">
                <a:latin typeface="Tahoma"/>
                <a:cs typeface="Tahoma"/>
              </a:rPr>
              <a:t> </a:t>
            </a:r>
            <a:r>
              <a:rPr sz="971" spc="9" dirty="0">
                <a:latin typeface="Tahoma"/>
                <a:cs typeface="Tahoma"/>
              </a:rPr>
              <a:t>agregado</a:t>
            </a:r>
            <a:r>
              <a:rPr sz="971" spc="-66" dirty="0">
                <a:latin typeface="Tahoma"/>
                <a:cs typeface="Tahoma"/>
              </a:rPr>
              <a:t> </a:t>
            </a:r>
            <a:r>
              <a:rPr sz="971" spc="22" dirty="0">
                <a:latin typeface="Tahoma"/>
                <a:cs typeface="Tahoma"/>
              </a:rPr>
              <a:t>de</a:t>
            </a:r>
            <a:r>
              <a:rPr sz="971" spc="-62" dirty="0">
                <a:latin typeface="Tahoma"/>
                <a:cs typeface="Tahoma"/>
              </a:rPr>
              <a:t> </a:t>
            </a:r>
            <a:r>
              <a:rPr sz="971" spc="18" dirty="0">
                <a:latin typeface="Tahoma"/>
                <a:cs typeface="Tahoma"/>
              </a:rPr>
              <a:t>datos </a:t>
            </a:r>
            <a:r>
              <a:rPr sz="971" spc="-291" dirty="0">
                <a:latin typeface="Tahoma"/>
                <a:cs typeface="Tahoma"/>
              </a:rPr>
              <a:t> </a:t>
            </a:r>
            <a:r>
              <a:rPr sz="971" spc="26" dirty="0">
                <a:latin typeface="Tahoma"/>
                <a:cs typeface="Tahoma"/>
              </a:rPr>
              <a:t>almacenados</a:t>
            </a:r>
            <a:r>
              <a:rPr sz="971" spc="-62" dirty="0">
                <a:latin typeface="Tahoma"/>
                <a:cs typeface="Tahoma"/>
              </a:rPr>
              <a:t> </a:t>
            </a:r>
            <a:r>
              <a:rPr sz="971" spc="22" dirty="0">
                <a:solidFill>
                  <a:srgbClr val="6FA1FE"/>
                </a:solidFill>
                <a:latin typeface="Tahoma"/>
                <a:cs typeface="Tahoma"/>
              </a:rPr>
              <a:t>crecerá</a:t>
            </a:r>
            <a:r>
              <a:rPr sz="971" spc="-62" dirty="0">
                <a:solidFill>
                  <a:srgbClr val="6FA1FE"/>
                </a:solidFill>
                <a:latin typeface="Tahoma"/>
                <a:cs typeface="Tahoma"/>
              </a:rPr>
              <a:t> </a:t>
            </a:r>
            <a:r>
              <a:rPr sz="971" spc="31" dirty="0">
                <a:solidFill>
                  <a:srgbClr val="6FA1FE"/>
                </a:solidFill>
                <a:latin typeface="Tahoma"/>
                <a:cs typeface="Tahoma"/>
              </a:rPr>
              <a:t>más</a:t>
            </a:r>
            <a:r>
              <a:rPr sz="971" spc="-62" dirty="0">
                <a:solidFill>
                  <a:srgbClr val="6FA1FE"/>
                </a:solidFill>
                <a:latin typeface="Tahoma"/>
                <a:cs typeface="Tahoma"/>
              </a:rPr>
              <a:t> </a:t>
            </a:r>
            <a:r>
              <a:rPr sz="971" spc="31" dirty="0">
                <a:solidFill>
                  <a:srgbClr val="6FA1FE"/>
                </a:solidFill>
                <a:latin typeface="Tahoma"/>
                <a:cs typeface="Tahoma"/>
              </a:rPr>
              <a:t>del </a:t>
            </a:r>
            <a:r>
              <a:rPr sz="971" spc="-291" dirty="0">
                <a:solidFill>
                  <a:srgbClr val="6FA1FE"/>
                </a:solidFill>
                <a:latin typeface="Tahoma"/>
                <a:cs typeface="Tahoma"/>
              </a:rPr>
              <a:t> </a:t>
            </a:r>
            <a:r>
              <a:rPr sz="971" spc="26" dirty="0">
                <a:solidFill>
                  <a:srgbClr val="6FA1FE"/>
                </a:solidFill>
                <a:latin typeface="Tahoma"/>
                <a:cs typeface="Tahoma"/>
              </a:rPr>
              <a:t>250%</a:t>
            </a:r>
            <a:r>
              <a:rPr sz="971" spc="-53" dirty="0">
                <a:solidFill>
                  <a:srgbClr val="6FA1FE"/>
                </a:solidFill>
                <a:latin typeface="Tahoma"/>
                <a:cs typeface="Tahoma"/>
              </a:rPr>
              <a:t> </a:t>
            </a:r>
            <a:r>
              <a:rPr sz="971" spc="18" dirty="0">
                <a:solidFill>
                  <a:srgbClr val="6FA1FE"/>
                </a:solidFill>
                <a:latin typeface="Tahoma"/>
                <a:cs typeface="Tahoma"/>
              </a:rPr>
              <a:t>en</a:t>
            </a:r>
            <a:r>
              <a:rPr sz="971" spc="-66" dirty="0">
                <a:solidFill>
                  <a:srgbClr val="6FA1FE"/>
                </a:solidFill>
                <a:latin typeface="Tahoma"/>
                <a:cs typeface="Tahoma"/>
              </a:rPr>
              <a:t> </a:t>
            </a:r>
            <a:r>
              <a:rPr sz="971" spc="26" dirty="0">
                <a:solidFill>
                  <a:srgbClr val="6FA1FE"/>
                </a:solidFill>
                <a:latin typeface="Tahoma"/>
                <a:cs typeface="Tahoma"/>
              </a:rPr>
              <a:t>los</a:t>
            </a:r>
            <a:r>
              <a:rPr sz="971" spc="-66" dirty="0">
                <a:solidFill>
                  <a:srgbClr val="6FA1FE"/>
                </a:solidFill>
                <a:latin typeface="Tahoma"/>
                <a:cs typeface="Tahoma"/>
              </a:rPr>
              <a:t> </a:t>
            </a:r>
            <a:r>
              <a:rPr sz="971" spc="22" dirty="0">
                <a:solidFill>
                  <a:srgbClr val="6FA1FE"/>
                </a:solidFill>
                <a:latin typeface="Tahoma"/>
                <a:cs typeface="Tahoma"/>
              </a:rPr>
              <a:t>próximos</a:t>
            </a:r>
            <a:r>
              <a:rPr sz="971" spc="-62" dirty="0">
                <a:solidFill>
                  <a:srgbClr val="6FA1FE"/>
                </a:solidFill>
                <a:latin typeface="Tahoma"/>
                <a:cs typeface="Tahoma"/>
              </a:rPr>
              <a:t> </a:t>
            </a:r>
            <a:r>
              <a:rPr sz="971" spc="49" dirty="0">
                <a:solidFill>
                  <a:srgbClr val="6FA1FE"/>
                </a:solidFill>
                <a:latin typeface="Tahoma"/>
                <a:cs typeface="Tahoma"/>
              </a:rPr>
              <a:t>5</a:t>
            </a:r>
            <a:r>
              <a:rPr sz="971" spc="-62" dirty="0">
                <a:solidFill>
                  <a:srgbClr val="6FA1FE"/>
                </a:solidFill>
                <a:latin typeface="Tahoma"/>
                <a:cs typeface="Tahoma"/>
              </a:rPr>
              <a:t> </a:t>
            </a:r>
            <a:r>
              <a:rPr sz="971" spc="4" dirty="0">
                <a:solidFill>
                  <a:srgbClr val="6FA1FE"/>
                </a:solidFill>
                <a:latin typeface="Tahoma"/>
                <a:cs typeface="Tahoma"/>
              </a:rPr>
              <a:t>años</a:t>
            </a:r>
            <a:r>
              <a:rPr sz="971" spc="4" dirty="0">
                <a:latin typeface="Tahoma"/>
                <a:cs typeface="Tahoma"/>
              </a:rPr>
              <a:t>.</a:t>
            </a:r>
            <a:endParaRPr sz="971">
              <a:latin typeface="Tahoma"/>
              <a:cs typeface="Tahoma"/>
            </a:endParaRPr>
          </a:p>
        </p:txBody>
      </p:sp>
      <p:sp>
        <p:nvSpPr>
          <p:cNvPr id="7" name="object 7"/>
          <p:cNvSpPr txBox="1"/>
          <p:nvPr/>
        </p:nvSpPr>
        <p:spPr>
          <a:xfrm>
            <a:off x="4114352" y="2790969"/>
            <a:ext cx="1498787" cy="643989"/>
          </a:xfrm>
          <a:prstGeom prst="rect">
            <a:avLst/>
          </a:prstGeom>
        </p:spPr>
        <p:txBody>
          <a:bodyPr vert="horz" wrap="square" lIns="0" tIns="11206" rIns="0" bIns="0" rtlCol="0">
            <a:spAutoFit/>
          </a:bodyPr>
          <a:lstStyle/>
          <a:p>
            <a:pPr marL="11206">
              <a:spcBef>
                <a:spcPts val="88"/>
              </a:spcBef>
            </a:pPr>
            <a:r>
              <a:rPr sz="1324" spc="-18" dirty="0">
                <a:latin typeface="Tahoma"/>
                <a:cs typeface="Tahoma"/>
              </a:rPr>
              <a:t>E</a:t>
            </a:r>
            <a:r>
              <a:rPr sz="1324" spc="9" dirty="0">
                <a:latin typeface="Tahoma"/>
                <a:cs typeface="Tahoma"/>
              </a:rPr>
              <a:t>n</a:t>
            </a:r>
            <a:r>
              <a:rPr sz="1324" spc="-137" dirty="0">
                <a:latin typeface="Tahoma"/>
                <a:cs typeface="Tahoma"/>
              </a:rPr>
              <a:t> </a:t>
            </a:r>
            <a:r>
              <a:rPr sz="1324" dirty="0">
                <a:latin typeface="Tahoma"/>
                <a:cs typeface="Tahoma"/>
              </a:rPr>
              <a:t>m</a:t>
            </a:r>
            <a:r>
              <a:rPr sz="1324" spc="-4" dirty="0">
                <a:latin typeface="Tahoma"/>
                <a:cs typeface="Tahoma"/>
              </a:rPr>
              <a:t>á</a:t>
            </a:r>
            <a:r>
              <a:rPr sz="1324" spc="40" dirty="0">
                <a:latin typeface="Tahoma"/>
                <a:cs typeface="Tahoma"/>
              </a:rPr>
              <a:t>s</a:t>
            </a:r>
            <a:r>
              <a:rPr sz="1324" spc="-132" dirty="0">
                <a:latin typeface="Tahoma"/>
                <a:cs typeface="Tahoma"/>
              </a:rPr>
              <a:t> </a:t>
            </a:r>
            <a:r>
              <a:rPr sz="1324" spc="4" dirty="0">
                <a:latin typeface="Tahoma"/>
                <a:cs typeface="Tahoma"/>
              </a:rPr>
              <a:t>lo</a:t>
            </a:r>
            <a:r>
              <a:rPr sz="1324" spc="26" dirty="0">
                <a:latin typeface="Tahoma"/>
                <a:cs typeface="Tahoma"/>
              </a:rPr>
              <a:t>c</a:t>
            </a:r>
            <a:r>
              <a:rPr sz="1324" spc="-22" dirty="0">
                <a:latin typeface="Tahoma"/>
                <a:cs typeface="Tahoma"/>
              </a:rPr>
              <a:t>a</a:t>
            </a:r>
            <a:r>
              <a:rPr sz="1324" spc="22" dirty="0">
                <a:latin typeface="Tahoma"/>
                <a:cs typeface="Tahoma"/>
              </a:rPr>
              <a:t>l</a:t>
            </a:r>
            <a:r>
              <a:rPr sz="1324" spc="18" dirty="0">
                <a:latin typeface="Tahoma"/>
                <a:cs typeface="Tahoma"/>
              </a:rPr>
              <a:t>i</a:t>
            </a:r>
            <a:r>
              <a:rPr sz="1324" dirty="0">
                <a:latin typeface="Tahoma"/>
                <a:cs typeface="Tahoma"/>
              </a:rPr>
              <a:t>d</a:t>
            </a:r>
            <a:r>
              <a:rPr sz="1324" spc="-22" dirty="0">
                <a:latin typeface="Tahoma"/>
                <a:cs typeface="Tahoma"/>
              </a:rPr>
              <a:t>a</a:t>
            </a:r>
            <a:r>
              <a:rPr sz="1324" dirty="0">
                <a:latin typeface="Tahoma"/>
                <a:cs typeface="Tahoma"/>
              </a:rPr>
              <a:t>d</a:t>
            </a:r>
            <a:r>
              <a:rPr sz="1324" spc="-4" dirty="0">
                <a:latin typeface="Tahoma"/>
                <a:cs typeface="Tahoma"/>
              </a:rPr>
              <a:t>e</a:t>
            </a:r>
            <a:r>
              <a:rPr sz="1324" spc="40" dirty="0">
                <a:latin typeface="Tahoma"/>
                <a:cs typeface="Tahoma"/>
              </a:rPr>
              <a:t>s</a:t>
            </a:r>
            <a:endParaRPr sz="1324">
              <a:latin typeface="Tahoma"/>
              <a:cs typeface="Tahoma"/>
            </a:endParaRPr>
          </a:p>
          <a:p>
            <a:pPr marL="11206" marR="4483">
              <a:lnSpc>
                <a:spcPct val="114500"/>
              </a:lnSpc>
              <a:spcBef>
                <a:spcPts val="799"/>
              </a:spcBef>
            </a:pPr>
            <a:r>
              <a:rPr sz="971" spc="26" dirty="0">
                <a:latin typeface="Tahoma"/>
                <a:cs typeface="Tahoma"/>
              </a:rPr>
              <a:t>Múltiples </a:t>
            </a:r>
            <a:r>
              <a:rPr sz="971" spc="18" dirty="0">
                <a:latin typeface="Tahoma"/>
                <a:cs typeface="Tahoma"/>
              </a:rPr>
              <a:t>ubicaciones, </a:t>
            </a:r>
            <a:r>
              <a:rPr sz="971" spc="22" dirty="0">
                <a:latin typeface="Tahoma"/>
                <a:cs typeface="Tahoma"/>
              </a:rPr>
              <a:t> </a:t>
            </a:r>
            <a:r>
              <a:rPr sz="971" spc="18" dirty="0">
                <a:latin typeface="Tahoma"/>
                <a:cs typeface="Tahoma"/>
              </a:rPr>
              <a:t>nu</a:t>
            </a:r>
            <a:r>
              <a:rPr sz="971" spc="22" dirty="0">
                <a:latin typeface="Tahoma"/>
                <a:cs typeface="Tahoma"/>
              </a:rPr>
              <a:t>b</a:t>
            </a:r>
            <a:r>
              <a:rPr sz="971" spc="31" dirty="0">
                <a:latin typeface="Tahoma"/>
                <a:cs typeface="Tahoma"/>
              </a:rPr>
              <a:t>e</a:t>
            </a:r>
            <a:r>
              <a:rPr sz="971" spc="35" dirty="0">
                <a:latin typeface="Tahoma"/>
                <a:cs typeface="Tahoma"/>
              </a:rPr>
              <a:t>s</a:t>
            </a:r>
            <a:r>
              <a:rPr sz="971" spc="-44" dirty="0">
                <a:latin typeface="Tahoma"/>
                <a:cs typeface="Tahoma"/>
              </a:rPr>
              <a:t>,</a:t>
            </a:r>
            <a:r>
              <a:rPr sz="971" spc="-57" dirty="0">
                <a:latin typeface="Tahoma"/>
                <a:cs typeface="Tahoma"/>
              </a:rPr>
              <a:t> </a:t>
            </a:r>
            <a:r>
              <a:rPr sz="971" spc="18" dirty="0">
                <a:latin typeface="Tahoma"/>
                <a:cs typeface="Tahoma"/>
              </a:rPr>
              <a:t>a</a:t>
            </a:r>
            <a:r>
              <a:rPr sz="971" spc="22" dirty="0">
                <a:latin typeface="Tahoma"/>
                <a:cs typeface="Tahoma"/>
              </a:rPr>
              <a:t>p</a:t>
            </a:r>
            <a:r>
              <a:rPr sz="971" spc="35" dirty="0">
                <a:latin typeface="Tahoma"/>
                <a:cs typeface="Tahoma"/>
              </a:rPr>
              <a:t>l</a:t>
            </a:r>
            <a:r>
              <a:rPr sz="971" spc="13" dirty="0">
                <a:latin typeface="Tahoma"/>
                <a:cs typeface="Tahoma"/>
              </a:rPr>
              <a:t>i</a:t>
            </a:r>
            <a:r>
              <a:rPr sz="971" spc="44" dirty="0">
                <a:latin typeface="Tahoma"/>
                <a:cs typeface="Tahoma"/>
              </a:rPr>
              <a:t>c</a:t>
            </a:r>
            <a:r>
              <a:rPr sz="971" spc="26" dirty="0">
                <a:latin typeface="Tahoma"/>
                <a:cs typeface="Tahoma"/>
              </a:rPr>
              <a:t>ac</a:t>
            </a:r>
            <a:r>
              <a:rPr sz="971" spc="13" dirty="0">
                <a:latin typeface="Tahoma"/>
                <a:cs typeface="Tahoma"/>
              </a:rPr>
              <a:t>i</a:t>
            </a:r>
            <a:r>
              <a:rPr sz="971" spc="18" dirty="0">
                <a:latin typeface="Tahoma"/>
                <a:cs typeface="Tahoma"/>
              </a:rPr>
              <a:t>o</a:t>
            </a:r>
            <a:r>
              <a:rPr sz="971" spc="13" dirty="0">
                <a:latin typeface="Tahoma"/>
                <a:cs typeface="Tahoma"/>
              </a:rPr>
              <a:t>n</a:t>
            </a:r>
            <a:r>
              <a:rPr sz="971" spc="31" dirty="0">
                <a:latin typeface="Tahoma"/>
                <a:cs typeface="Tahoma"/>
              </a:rPr>
              <a:t>e</a:t>
            </a:r>
            <a:r>
              <a:rPr sz="971" spc="26" dirty="0">
                <a:latin typeface="Tahoma"/>
                <a:cs typeface="Tahoma"/>
              </a:rPr>
              <a:t>s</a:t>
            </a:r>
            <a:r>
              <a:rPr sz="971" spc="-53" dirty="0">
                <a:latin typeface="Tahoma"/>
                <a:cs typeface="Tahoma"/>
              </a:rPr>
              <a:t> </a:t>
            </a:r>
            <a:r>
              <a:rPr sz="971" spc="-22" dirty="0">
                <a:latin typeface="Tahoma"/>
                <a:cs typeface="Tahoma"/>
              </a:rPr>
              <a:t>y</a:t>
            </a:r>
            <a:r>
              <a:rPr sz="971" spc="-57" dirty="0">
                <a:latin typeface="Tahoma"/>
                <a:cs typeface="Tahoma"/>
              </a:rPr>
              <a:t> </a:t>
            </a:r>
            <a:r>
              <a:rPr sz="971" spc="35" dirty="0">
                <a:latin typeface="Tahoma"/>
                <a:cs typeface="Tahoma"/>
              </a:rPr>
              <a:t>s</a:t>
            </a:r>
            <a:r>
              <a:rPr sz="971" spc="13" dirty="0">
                <a:latin typeface="Tahoma"/>
                <a:cs typeface="Tahoma"/>
              </a:rPr>
              <a:t>i</a:t>
            </a:r>
            <a:r>
              <a:rPr sz="971" spc="35" dirty="0">
                <a:latin typeface="Tahoma"/>
                <a:cs typeface="Tahoma"/>
              </a:rPr>
              <a:t>l</a:t>
            </a:r>
            <a:r>
              <a:rPr sz="971" spc="18" dirty="0">
                <a:latin typeface="Tahoma"/>
                <a:cs typeface="Tahoma"/>
              </a:rPr>
              <a:t>o</a:t>
            </a:r>
            <a:r>
              <a:rPr sz="971" spc="26" dirty="0">
                <a:latin typeface="Tahoma"/>
                <a:cs typeface="Tahoma"/>
              </a:rPr>
              <a:t>s</a:t>
            </a:r>
            <a:endParaRPr sz="971">
              <a:latin typeface="Tahoma"/>
              <a:cs typeface="Tahoma"/>
            </a:endParaRPr>
          </a:p>
        </p:txBody>
      </p:sp>
      <p:sp>
        <p:nvSpPr>
          <p:cNvPr id="8" name="object 8"/>
          <p:cNvSpPr txBox="1"/>
          <p:nvPr/>
        </p:nvSpPr>
        <p:spPr>
          <a:xfrm>
            <a:off x="4114352" y="3822858"/>
            <a:ext cx="1431551" cy="571533"/>
          </a:xfrm>
          <a:prstGeom prst="rect">
            <a:avLst/>
          </a:prstGeom>
        </p:spPr>
        <p:txBody>
          <a:bodyPr vert="horz" wrap="square" lIns="0" tIns="11206" rIns="0" bIns="0" rtlCol="0">
            <a:spAutoFit/>
          </a:bodyPr>
          <a:lstStyle/>
          <a:p>
            <a:pPr marL="11206">
              <a:spcBef>
                <a:spcPts val="88"/>
              </a:spcBef>
            </a:pPr>
            <a:r>
              <a:rPr sz="971" spc="18" dirty="0">
                <a:solidFill>
                  <a:srgbClr val="0F62FE"/>
                </a:solidFill>
                <a:latin typeface="Tahoma"/>
                <a:cs typeface="Tahoma"/>
              </a:rPr>
              <a:t>82%</a:t>
            </a:r>
            <a:r>
              <a:rPr sz="971" spc="-71" dirty="0">
                <a:solidFill>
                  <a:srgbClr val="0F62FE"/>
                </a:solidFill>
                <a:latin typeface="Tahoma"/>
                <a:cs typeface="Tahoma"/>
              </a:rPr>
              <a:t> </a:t>
            </a:r>
            <a:r>
              <a:rPr sz="971" spc="22" dirty="0">
                <a:solidFill>
                  <a:srgbClr val="0F62FE"/>
                </a:solidFill>
                <a:latin typeface="Tahoma"/>
                <a:cs typeface="Tahoma"/>
              </a:rPr>
              <a:t>de</a:t>
            </a:r>
            <a:r>
              <a:rPr sz="971" spc="-66" dirty="0">
                <a:solidFill>
                  <a:srgbClr val="0F62FE"/>
                </a:solidFill>
                <a:latin typeface="Tahoma"/>
                <a:cs typeface="Tahoma"/>
              </a:rPr>
              <a:t> </a:t>
            </a:r>
            <a:r>
              <a:rPr sz="971" spc="26" dirty="0">
                <a:solidFill>
                  <a:srgbClr val="0F62FE"/>
                </a:solidFill>
                <a:latin typeface="Tahoma"/>
                <a:cs typeface="Tahoma"/>
              </a:rPr>
              <a:t>las</a:t>
            </a:r>
            <a:r>
              <a:rPr sz="971" spc="-71" dirty="0">
                <a:solidFill>
                  <a:srgbClr val="0F62FE"/>
                </a:solidFill>
                <a:latin typeface="Tahoma"/>
                <a:cs typeface="Tahoma"/>
              </a:rPr>
              <a:t> </a:t>
            </a:r>
            <a:r>
              <a:rPr sz="971" spc="31" dirty="0">
                <a:solidFill>
                  <a:srgbClr val="0F62FE"/>
                </a:solidFill>
                <a:latin typeface="Tahoma"/>
                <a:cs typeface="Tahoma"/>
              </a:rPr>
              <a:t>empresas</a:t>
            </a:r>
            <a:endParaRPr sz="971">
              <a:latin typeface="Tahoma"/>
              <a:cs typeface="Tahoma"/>
            </a:endParaRPr>
          </a:p>
          <a:p>
            <a:pPr marL="11206" marR="4483">
              <a:lnSpc>
                <a:spcPct val="112700"/>
              </a:lnSpc>
              <a:spcBef>
                <a:spcPts val="719"/>
              </a:spcBef>
            </a:pPr>
            <a:r>
              <a:rPr sz="971" spc="18" dirty="0">
                <a:latin typeface="Tahoma"/>
                <a:cs typeface="Tahoma"/>
              </a:rPr>
              <a:t>son</a:t>
            </a:r>
            <a:r>
              <a:rPr sz="971" spc="-66" dirty="0">
                <a:latin typeface="Tahoma"/>
                <a:cs typeface="Tahoma"/>
              </a:rPr>
              <a:t> </a:t>
            </a:r>
            <a:r>
              <a:rPr sz="971" spc="18" dirty="0">
                <a:latin typeface="Tahoma"/>
                <a:cs typeface="Tahoma"/>
              </a:rPr>
              <a:t>inhibidos</a:t>
            </a:r>
            <a:r>
              <a:rPr sz="971" spc="-62" dirty="0">
                <a:latin typeface="Tahoma"/>
                <a:cs typeface="Tahoma"/>
              </a:rPr>
              <a:t> </a:t>
            </a:r>
            <a:r>
              <a:rPr sz="971" spc="13" dirty="0">
                <a:latin typeface="Tahoma"/>
                <a:cs typeface="Tahoma"/>
              </a:rPr>
              <a:t>por</a:t>
            </a:r>
            <a:r>
              <a:rPr sz="971" spc="-66" dirty="0">
                <a:latin typeface="Tahoma"/>
                <a:cs typeface="Tahoma"/>
              </a:rPr>
              <a:t> </a:t>
            </a:r>
            <a:r>
              <a:rPr sz="971" spc="26" dirty="0">
                <a:latin typeface="Tahoma"/>
                <a:cs typeface="Tahoma"/>
              </a:rPr>
              <a:t>silos</a:t>
            </a:r>
            <a:r>
              <a:rPr sz="971" spc="-62" dirty="0">
                <a:latin typeface="Tahoma"/>
                <a:cs typeface="Tahoma"/>
              </a:rPr>
              <a:t> </a:t>
            </a:r>
            <a:r>
              <a:rPr sz="971" spc="22" dirty="0">
                <a:latin typeface="Tahoma"/>
                <a:cs typeface="Tahoma"/>
              </a:rPr>
              <a:t>de </a:t>
            </a:r>
            <a:r>
              <a:rPr sz="971" spc="-291" dirty="0">
                <a:latin typeface="Tahoma"/>
                <a:cs typeface="Tahoma"/>
              </a:rPr>
              <a:t> </a:t>
            </a:r>
            <a:r>
              <a:rPr sz="971" spc="9" dirty="0">
                <a:latin typeface="Tahoma"/>
                <a:cs typeface="Tahoma"/>
              </a:rPr>
              <a:t>datos.</a:t>
            </a:r>
            <a:endParaRPr sz="971">
              <a:latin typeface="Tahoma"/>
              <a:cs typeface="Tahoma"/>
            </a:endParaRPr>
          </a:p>
        </p:txBody>
      </p:sp>
      <p:sp>
        <p:nvSpPr>
          <p:cNvPr id="9" name="object 9"/>
          <p:cNvSpPr txBox="1"/>
          <p:nvPr/>
        </p:nvSpPr>
        <p:spPr>
          <a:xfrm>
            <a:off x="6288009" y="2790969"/>
            <a:ext cx="1242732" cy="215089"/>
          </a:xfrm>
          <a:prstGeom prst="rect">
            <a:avLst/>
          </a:prstGeom>
        </p:spPr>
        <p:txBody>
          <a:bodyPr vert="horz" wrap="square" lIns="0" tIns="11206" rIns="0" bIns="0" rtlCol="0">
            <a:spAutoFit/>
          </a:bodyPr>
          <a:lstStyle/>
          <a:p>
            <a:pPr marL="11206">
              <a:spcBef>
                <a:spcPts val="88"/>
              </a:spcBef>
            </a:pPr>
            <a:r>
              <a:rPr sz="1324" spc="-18" dirty="0">
                <a:latin typeface="Tahoma"/>
                <a:cs typeface="Tahoma"/>
              </a:rPr>
              <a:t>E</a:t>
            </a:r>
            <a:r>
              <a:rPr sz="1324" spc="9" dirty="0">
                <a:latin typeface="Tahoma"/>
                <a:cs typeface="Tahoma"/>
              </a:rPr>
              <a:t>n</a:t>
            </a:r>
            <a:r>
              <a:rPr sz="1324" spc="-137" dirty="0">
                <a:latin typeface="Tahoma"/>
                <a:cs typeface="Tahoma"/>
              </a:rPr>
              <a:t> </a:t>
            </a:r>
            <a:r>
              <a:rPr sz="1324" dirty="0">
                <a:latin typeface="Tahoma"/>
                <a:cs typeface="Tahoma"/>
              </a:rPr>
              <a:t>m</a:t>
            </a:r>
            <a:r>
              <a:rPr sz="1324" spc="-4" dirty="0">
                <a:latin typeface="Tahoma"/>
                <a:cs typeface="Tahoma"/>
              </a:rPr>
              <a:t>á</a:t>
            </a:r>
            <a:r>
              <a:rPr sz="1324" spc="40" dirty="0">
                <a:latin typeface="Tahoma"/>
                <a:cs typeface="Tahoma"/>
              </a:rPr>
              <a:t>s</a:t>
            </a:r>
            <a:r>
              <a:rPr sz="1324" spc="-132" dirty="0">
                <a:latin typeface="Tahoma"/>
                <a:cs typeface="Tahoma"/>
              </a:rPr>
              <a:t> </a:t>
            </a:r>
            <a:r>
              <a:rPr sz="1324" spc="-22" dirty="0">
                <a:latin typeface="Tahoma"/>
                <a:cs typeface="Tahoma"/>
              </a:rPr>
              <a:t>f</a:t>
            </a:r>
            <a:r>
              <a:rPr sz="1324" spc="-35" dirty="0">
                <a:latin typeface="Tahoma"/>
                <a:cs typeface="Tahoma"/>
              </a:rPr>
              <a:t>o</a:t>
            </a:r>
            <a:r>
              <a:rPr sz="1324" spc="-13" dirty="0">
                <a:latin typeface="Tahoma"/>
                <a:cs typeface="Tahoma"/>
              </a:rPr>
              <a:t>r</a:t>
            </a:r>
            <a:r>
              <a:rPr sz="1324" spc="13" dirty="0">
                <a:latin typeface="Tahoma"/>
                <a:cs typeface="Tahoma"/>
              </a:rPr>
              <a:t>m</a:t>
            </a:r>
            <a:r>
              <a:rPr sz="1324" spc="-22" dirty="0">
                <a:latin typeface="Tahoma"/>
                <a:cs typeface="Tahoma"/>
              </a:rPr>
              <a:t>a</a:t>
            </a:r>
            <a:r>
              <a:rPr sz="1324" spc="-18" dirty="0">
                <a:latin typeface="Tahoma"/>
                <a:cs typeface="Tahoma"/>
              </a:rPr>
              <a:t>t</a:t>
            </a:r>
            <a:r>
              <a:rPr sz="1324" spc="-22" dirty="0">
                <a:latin typeface="Tahoma"/>
                <a:cs typeface="Tahoma"/>
              </a:rPr>
              <a:t>o</a:t>
            </a:r>
            <a:r>
              <a:rPr sz="1324" spc="40" dirty="0">
                <a:latin typeface="Tahoma"/>
                <a:cs typeface="Tahoma"/>
              </a:rPr>
              <a:t>s</a:t>
            </a:r>
            <a:endParaRPr sz="1324">
              <a:latin typeface="Tahoma"/>
              <a:cs typeface="Tahoma"/>
            </a:endParaRPr>
          </a:p>
        </p:txBody>
      </p:sp>
      <p:sp>
        <p:nvSpPr>
          <p:cNvPr id="10" name="object 10"/>
          <p:cNvSpPr txBox="1"/>
          <p:nvPr/>
        </p:nvSpPr>
        <p:spPr>
          <a:xfrm>
            <a:off x="6288009" y="3239255"/>
            <a:ext cx="1707216" cy="160715"/>
          </a:xfrm>
          <a:prstGeom prst="rect">
            <a:avLst/>
          </a:prstGeom>
        </p:spPr>
        <p:txBody>
          <a:bodyPr vert="horz" wrap="square" lIns="0" tIns="11206" rIns="0" bIns="0" rtlCol="0">
            <a:spAutoFit/>
          </a:bodyPr>
          <a:lstStyle/>
          <a:p>
            <a:pPr marL="11206">
              <a:spcBef>
                <a:spcPts val="88"/>
              </a:spcBef>
            </a:pPr>
            <a:r>
              <a:rPr sz="971" spc="18" dirty="0">
                <a:latin typeface="Tahoma"/>
                <a:cs typeface="Tahoma"/>
              </a:rPr>
              <a:t>Documentos,</a:t>
            </a:r>
            <a:r>
              <a:rPr sz="971" spc="-66" dirty="0">
                <a:latin typeface="Tahoma"/>
                <a:cs typeface="Tahoma"/>
              </a:rPr>
              <a:t> </a:t>
            </a:r>
            <a:r>
              <a:rPr sz="971" spc="13" dirty="0">
                <a:latin typeface="Tahoma"/>
                <a:cs typeface="Tahoma"/>
              </a:rPr>
              <a:t>imágenes,</a:t>
            </a:r>
            <a:r>
              <a:rPr sz="971" spc="-62" dirty="0">
                <a:latin typeface="Tahoma"/>
                <a:cs typeface="Tahoma"/>
              </a:rPr>
              <a:t> </a:t>
            </a:r>
            <a:r>
              <a:rPr sz="971" spc="13" dirty="0">
                <a:latin typeface="Tahoma"/>
                <a:cs typeface="Tahoma"/>
              </a:rPr>
              <a:t>video</a:t>
            </a:r>
            <a:endParaRPr sz="971">
              <a:latin typeface="Tahoma"/>
              <a:cs typeface="Tahoma"/>
            </a:endParaRPr>
          </a:p>
        </p:txBody>
      </p:sp>
      <p:sp>
        <p:nvSpPr>
          <p:cNvPr id="11" name="object 11"/>
          <p:cNvSpPr txBox="1"/>
          <p:nvPr/>
        </p:nvSpPr>
        <p:spPr>
          <a:xfrm>
            <a:off x="6288009" y="3766380"/>
            <a:ext cx="1611406" cy="757225"/>
          </a:xfrm>
          <a:prstGeom prst="rect">
            <a:avLst/>
          </a:prstGeom>
        </p:spPr>
        <p:txBody>
          <a:bodyPr vert="horz" wrap="square" lIns="0" tIns="11206" rIns="0" bIns="0" rtlCol="0">
            <a:spAutoFit/>
          </a:bodyPr>
          <a:lstStyle/>
          <a:p>
            <a:pPr marL="11206">
              <a:spcBef>
                <a:spcPts val="88"/>
              </a:spcBef>
            </a:pPr>
            <a:r>
              <a:rPr sz="971" spc="13" dirty="0">
                <a:latin typeface="Tahoma"/>
                <a:cs typeface="Tahoma"/>
              </a:rPr>
              <a:t>i</a:t>
            </a:r>
            <a:r>
              <a:rPr sz="971" spc="13" dirty="0">
                <a:solidFill>
                  <a:srgbClr val="0062FF"/>
                </a:solidFill>
                <a:latin typeface="Tahoma"/>
                <a:cs typeface="Tahoma"/>
              </a:rPr>
              <a:t>80%</a:t>
            </a:r>
            <a:r>
              <a:rPr sz="971" spc="-62" dirty="0">
                <a:solidFill>
                  <a:srgbClr val="0062FF"/>
                </a:solidFill>
                <a:latin typeface="Tahoma"/>
                <a:cs typeface="Tahoma"/>
              </a:rPr>
              <a:t> </a:t>
            </a:r>
            <a:r>
              <a:rPr sz="971" spc="31" dirty="0">
                <a:solidFill>
                  <a:srgbClr val="0062FF"/>
                </a:solidFill>
                <a:latin typeface="Tahoma"/>
                <a:cs typeface="Tahoma"/>
              </a:rPr>
              <a:t>del</a:t>
            </a:r>
            <a:r>
              <a:rPr sz="971" spc="-75" dirty="0">
                <a:solidFill>
                  <a:srgbClr val="0062FF"/>
                </a:solidFill>
                <a:latin typeface="Tahoma"/>
                <a:cs typeface="Tahoma"/>
              </a:rPr>
              <a:t> </a:t>
            </a:r>
            <a:r>
              <a:rPr sz="971" spc="22" dirty="0">
                <a:solidFill>
                  <a:srgbClr val="0062FF"/>
                </a:solidFill>
                <a:latin typeface="Tahoma"/>
                <a:cs typeface="Tahoma"/>
              </a:rPr>
              <a:t>tiempo</a:t>
            </a:r>
            <a:endParaRPr sz="971">
              <a:latin typeface="Tahoma"/>
              <a:cs typeface="Tahoma"/>
            </a:endParaRPr>
          </a:p>
          <a:p>
            <a:pPr marL="11206" marR="4483">
              <a:lnSpc>
                <a:spcPct val="113599"/>
              </a:lnSpc>
              <a:spcBef>
                <a:spcPts val="794"/>
              </a:spcBef>
            </a:pPr>
            <a:r>
              <a:rPr sz="971" spc="26" dirty="0">
                <a:solidFill>
                  <a:srgbClr val="0062FF"/>
                </a:solidFill>
                <a:latin typeface="Tahoma"/>
                <a:cs typeface="Tahoma"/>
              </a:rPr>
              <a:t>se </a:t>
            </a:r>
            <a:r>
              <a:rPr sz="971" spc="4" dirty="0">
                <a:solidFill>
                  <a:srgbClr val="0062FF"/>
                </a:solidFill>
                <a:latin typeface="Tahoma"/>
                <a:cs typeface="Tahoma"/>
              </a:rPr>
              <a:t>gasta </a:t>
            </a:r>
            <a:r>
              <a:rPr sz="971" spc="18" dirty="0">
                <a:solidFill>
                  <a:srgbClr val="0062FF"/>
                </a:solidFill>
                <a:latin typeface="Tahoma"/>
                <a:cs typeface="Tahoma"/>
              </a:rPr>
              <a:t>en la limpieza, </a:t>
            </a:r>
            <a:r>
              <a:rPr sz="971" spc="22" dirty="0">
                <a:solidFill>
                  <a:srgbClr val="0062FF"/>
                </a:solidFill>
                <a:latin typeface="Tahoma"/>
                <a:cs typeface="Tahoma"/>
              </a:rPr>
              <a:t> </a:t>
            </a:r>
            <a:r>
              <a:rPr sz="971" spc="4" dirty="0">
                <a:solidFill>
                  <a:srgbClr val="0062FF"/>
                </a:solidFill>
                <a:latin typeface="Tahoma"/>
                <a:cs typeface="Tahoma"/>
              </a:rPr>
              <a:t>i</a:t>
            </a:r>
            <a:r>
              <a:rPr sz="971" spc="22" dirty="0">
                <a:solidFill>
                  <a:srgbClr val="0062FF"/>
                </a:solidFill>
                <a:latin typeface="Tahoma"/>
                <a:cs typeface="Tahoma"/>
              </a:rPr>
              <a:t>n</a:t>
            </a:r>
            <a:r>
              <a:rPr sz="971" spc="4" dirty="0">
                <a:solidFill>
                  <a:srgbClr val="0062FF"/>
                </a:solidFill>
                <a:latin typeface="Tahoma"/>
                <a:cs typeface="Tahoma"/>
              </a:rPr>
              <a:t>t</a:t>
            </a:r>
            <a:r>
              <a:rPr sz="971" spc="31" dirty="0">
                <a:solidFill>
                  <a:srgbClr val="0062FF"/>
                </a:solidFill>
                <a:latin typeface="Tahoma"/>
                <a:cs typeface="Tahoma"/>
              </a:rPr>
              <a:t>e</a:t>
            </a:r>
            <a:r>
              <a:rPr sz="971" spc="-18" dirty="0">
                <a:solidFill>
                  <a:srgbClr val="0062FF"/>
                </a:solidFill>
                <a:latin typeface="Tahoma"/>
                <a:cs typeface="Tahoma"/>
              </a:rPr>
              <a:t>g</a:t>
            </a:r>
            <a:r>
              <a:rPr sz="971" spc="4" dirty="0">
                <a:solidFill>
                  <a:srgbClr val="0062FF"/>
                </a:solidFill>
                <a:latin typeface="Tahoma"/>
                <a:cs typeface="Tahoma"/>
              </a:rPr>
              <a:t>r</a:t>
            </a:r>
            <a:r>
              <a:rPr sz="971" spc="9" dirty="0">
                <a:solidFill>
                  <a:srgbClr val="0062FF"/>
                </a:solidFill>
                <a:latin typeface="Tahoma"/>
                <a:cs typeface="Tahoma"/>
              </a:rPr>
              <a:t>a</a:t>
            </a:r>
            <a:r>
              <a:rPr sz="971" spc="49" dirty="0">
                <a:solidFill>
                  <a:srgbClr val="0062FF"/>
                </a:solidFill>
                <a:latin typeface="Tahoma"/>
                <a:cs typeface="Tahoma"/>
              </a:rPr>
              <a:t>c</a:t>
            </a:r>
            <a:r>
              <a:rPr sz="971" spc="4" dirty="0">
                <a:solidFill>
                  <a:srgbClr val="0062FF"/>
                </a:solidFill>
                <a:latin typeface="Tahoma"/>
                <a:cs typeface="Tahoma"/>
              </a:rPr>
              <a:t>i</a:t>
            </a:r>
            <a:r>
              <a:rPr sz="971" spc="26" dirty="0">
                <a:solidFill>
                  <a:srgbClr val="0062FF"/>
                </a:solidFill>
                <a:latin typeface="Tahoma"/>
                <a:cs typeface="Tahoma"/>
              </a:rPr>
              <a:t>ó</a:t>
            </a:r>
            <a:r>
              <a:rPr sz="971" spc="4" dirty="0">
                <a:solidFill>
                  <a:srgbClr val="0062FF"/>
                </a:solidFill>
                <a:latin typeface="Tahoma"/>
                <a:cs typeface="Tahoma"/>
              </a:rPr>
              <a:t>n</a:t>
            </a:r>
            <a:r>
              <a:rPr sz="971" spc="-57" dirty="0">
                <a:solidFill>
                  <a:srgbClr val="0062FF"/>
                </a:solidFill>
                <a:latin typeface="Tahoma"/>
                <a:cs typeface="Tahoma"/>
              </a:rPr>
              <a:t> </a:t>
            </a:r>
            <a:r>
              <a:rPr sz="971" spc="-22" dirty="0">
                <a:solidFill>
                  <a:srgbClr val="0062FF"/>
                </a:solidFill>
                <a:latin typeface="Tahoma"/>
                <a:cs typeface="Tahoma"/>
              </a:rPr>
              <a:t>y</a:t>
            </a:r>
            <a:r>
              <a:rPr sz="971" spc="-57" dirty="0">
                <a:solidFill>
                  <a:srgbClr val="0062FF"/>
                </a:solidFill>
                <a:latin typeface="Tahoma"/>
                <a:cs typeface="Tahoma"/>
              </a:rPr>
              <a:t> </a:t>
            </a:r>
            <a:r>
              <a:rPr sz="971" spc="22" dirty="0">
                <a:solidFill>
                  <a:srgbClr val="0062FF"/>
                </a:solidFill>
                <a:latin typeface="Tahoma"/>
                <a:cs typeface="Tahoma"/>
              </a:rPr>
              <a:t>p</a:t>
            </a:r>
            <a:r>
              <a:rPr sz="971" spc="13" dirty="0">
                <a:solidFill>
                  <a:srgbClr val="0062FF"/>
                </a:solidFill>
                <a:latin typeface="Tahoma"/>
                <a:cs typeface="Tahoma"/>
              </a:rPr>
              <a:t>r</a:t>
            </a:r>
            <a:r>
              <a:rPr sz="971" spc="31" dirty="0">
                <a:solidFill>
                  <a:srgbClr val="0062FF"/>
                </a:solidFill>
                <a:latin typeface="Tahoma"/>
                <a:cs typeface="Tahoma"/>
              </a:rPr>
              <a:t>e</a:t>
            </a:r>
            <a:r>
              <a:rPr sz="971" spc="22" dirty="0">
                <a:solidFill>
                  <a:srgbClr val="0062FF"/>
                </a:solidFill>
                <a:latin typeface="Tahoma"/>
                <a:cs typeface="Tahoma"/>
              </a:rPr>
              <a:t>p</a:t>
            </a:r>
            <a:r>
              <a:rPr sz="971" spc="18" dirty="0">
                <a:solidFill>
                  <a:srgbClr val="0062FF"/>
                </a:solidFill>
                <a:latin typeface="Tahoma"/>
                <a:cs typeface="Tahoma"/>
              </a:rPr>
              <a:t>a</a:t>
            </a:r>
            <a:r>
              <a:rPr sz="971" spc="4" dirty="0">
                <a:solidFill>
                  <a:srgbClr val="0062FF"/>
                </a:solidFill>
                <a:latin typeface="Tahoma"/>
                <a:cs typeface="Tahoma"/>
              </a:rPr>
              <a:t>r</a:t>
            </a:r>
            <a:r>
              <a:rPr sz="971" spc="9" dirty="0">
                <a:solidFill>
                  <a:srgbClr val="0062FF"/>
                </a:solidFill>
                <a:latin typeface="Tahoma"/>
                <a:cs typeface="Tahoma"/>
              </a:rPr>
              <a:t>a</a:t>
            </a:r>
            <a:r>
              <a:rPr sz="971" spc="44" dirty="0">
                <a:solidFill>
                  <a:srgbClr val="0062FF"/>
                </a:solidFill>
                <a:latin typeface="Tahoma"/>
                <a:cs typeface="Tahoma"/>
              </a:rPr>
              <a:t>c</a:t>
            </a:r>
            <a:r>
              <a:rPr sz="971" spc="13" dirty="0">
                <a:solidFill>
                  <a:srgbClr val="0062FF"/>
                </a:solidFill>
                <a:latin typeface="Tahoma"/>
                <a:cs typeface="Tahoma"/>
              </a:rPr>
              <a:t>ió</a:t>
            </a:r>
            <a:r>
              <a:rPr sz="971" spc="4" dirty="0">
                <a:solidFill>
                  <a:srgbClr val="0062FF"/>
                </a:solidFill>
                <a:latin typeface="Tahoma"/>
                <a:cs typeface="Tahoma"/>
              </a:rPr>
              <a:t>n</a:t>
            </a:r>
            <a:r>
              <a:rPr sz="971" spc="-53" dirty="0">
                <a:solidFill>
                  <a:srgbClr val="0062FF"/>
                </a:solidFill>
                <a:latin typeface="Tahoma"/>
                <a:cs typeface="Tahoma"/>
              </a:rPr>
              <a:t> </a:t>
            </a:r>
            <a:r>
              <a:rPr sz="971" spc="26" dirty="0">
                <a:solidFill>
                  <a:srgbClr val="0062FF"/>
                </a:solidFill>
                <a:latin typeface="Tahoma"/>
                <a:cs typeface="Tahoma"/>
              </a:rPr>
              <a:t>de  </a:t>
            </a:r>
            <a:r>
              <a:rPr sz="971" spc="9" dirty="0">
                <a:solidFill>
                  <a:srgbClr val="0062FF"/>
                </a:solidFill>
                <a:latin typeface="Tahoma"/>
                <a:cs typeface="Tahoma"/>
              </a:rPr>
              <a:t>datos.</a:t>
            </a:r>
            <a:endParaRPr sz="971">
              <a:latin typeface="Tahoma"/>
              <a:cs typeface="Tahoma"/>
            </a:endParaRPr>
          </a:p>
        </p:txBody>
      </p:sp>
      <p:sp>
        <p:nvSpPr>
          <p:cNvPr id="12" name="object 12"/>
          <p:cNvSpPr txBox="1"/>
          <p:nvPr/>
        </p:nvSpPr>
        <p:spPr>
          <a:xfrm>
            <a:off x="8461667" y="2790969"/>
            <a:ext cx="1399615" cy="215089"/>
          </a:xfrm>
          <a:prstGeom prst="rect">
            <a:avLst/>
          </a:prstGeom>
        </p:spPr>
        <p:txBody>
          <a:bodyPr vert="horz" wrap="square" lIns="0" tIns="11206" rIns="0" bIns="0" rtlCol="0">
            <a:spAutoFit/>
          </a:bodyPr>
          <a:lstStyle/>
          <a:p>
            <a:pPr marL="11206">
              <a:spcBef>
                <a:spcPts val="88"/>
              </a:spcBef>
            </a:pPr>
            <a:r>
              <a:rPr sz="1324" spc="-9" dirty="0">
                <a:latin typeface="Tahoma"/>
                <a:cs typeface="Tahoma"/>
              </a:rPr>
              <a:t>C</a:t>
            </a:r>
            <a:r>
              <a:rPr sz="1324" spc="-18" dirty="0">
                <a:latin typeface="Tahoma"/>
                <a:cs typeface="Tahoma"/>
              </a:rPr>
              <a:t>o</a:t>
            </a:r>
            <a:r>
              <a:rPr sz="1324" spc="4" dirty="0">
                <a:latin typeface="Tahoma"/>
                <a:cs typeface="Tahoma"/>
              </a:rPr>
              <a:t>n</a:t>
            </a:r>
            <a:r>
              <a:rPr sz="1324" spc="-137" dirty="0">
                <a:latin typeface="Tahoma"/>
                <a:cs typeface="Tahoma"/>
              </a:rPr>
              <a:t> </a:t>
            </a:r>
            <a:r>
              <a:rPr sz="1324" spc="9" dirty="0">
                <a:latin typeface="Tahoma"/>
                <a:cs typeface="Tahoma"/>
              </a:rPr>
              <a:t>me</a:t>
            </a:r>
            <a:r>
              <a:rPr sz="1324" spc="-18" dirty="0">
                <a:latin typeface="Tahoma"/>
                <a:cs typeface="Tahoma"/>
              </a:rPr>
              <a:t>no</a:t>
            </a:r>
            <a:r>
              <a:rPr sz="1324" spc="40" dirty="0">
                <a:latin typeface="Tahoma"/>
                <a:cs typeface="Tahoma"/>
              </a:rPr>
              <a:t>s</a:t>
            </a:r>
            <a:r>
              <a:rPr sz="1324" spc="-132" dirty="0">
                <a:latin typeface="Tahoma"/>
                <a:cs typeface="Tahoma"/>
              </a:rPr>
              <a:t> </a:t>
            </a:r>
            <a:r>
              <a:rPr sz="1324" spc="4" dirty="0">
                <a:latin typeface="Tahoma"/>
                <a:cs typeface="Tahoma"/>
              </a:rPr>
              <a:t>c</a:t>
            </a:r>
            <a:r>
              <a:rPr sz="1324" dirty="0">
                <a:latin typeface="Tahoma"/>
                <a:cs typeface="Tahoma"/>
              </a:rPr>
              <a:t>a</a:t>
            </a:r>
            <a:r>
              <a:rPr sz="1324" spc="40" dirty="0">
                <a:latin typeface="Tahoma"/>
                <a:cs typeface="Tahoma"/>
              </a:rPr>
              <a:t>l</a:t>
            </a:r>
            <a:r>
              <a:rPr sz="1324" spc="4" dirty="0">
                <a:latin typeface="Tahoma"/>
                <a:cs typeface="Tahoma"/>
              </a:rPr>
              <a:t>i</a:t>
            </a:r>
            <a:r>
              <a:rPr sz="1324" dirty="0">
                <a:latin typeface="Tahoma"/>
                <a:cs typeface="Tahoma"/>
              </a:rPr>
              <a:t>d</a:t>
            </a:r>
            <a:r>
              <a:rPr sz="1324" spc="-22" dirty="0">
                <a:latin typeface="Tahoma"/>
                <a:cs typeface="Tahoma"/>
              </a:rPr>
              <a:t>a</a:t>
            </a:r>
            <a:r>
              <a:rPr sz="1324" spc="26" dirty="0">
                <a:latin typeface="Tahoma"/>
                <a:cs typeface="Tahoma"/>
              </a:rPr>
              <a:t>d</a:t>
            </a:r>
            <a:endParaRPr sz="1324">
              <a:latin typeface="Tahoma"/>
              <a:cs typeface="Tahoma"/>
            </a:endParaRPr>
          </a:p>
        </p:txBody>
      </p:sp>
      <p:sp>
        <p:nvSpPr>
          <p:cNvPr id="13" name="object 13"/>
          <p:cNvSpPr txBox="1"/>
          <p:nvPr/>
        </p:nvSpPr>
        <p:spPr>
          <a:xfrm>
            <a:off x="8461667" y="3239256"/>
            <a:ext cx="1667435" cy="927528"/>
          </a:xfrm>
          <a:prstGeom prst="rect">
            <a:avLst/>
          </a:prstGeom>
        </p:spPr>
        <p:txBody>
          <a:bodyPr vert="horz" wrap="square" lIns="0" tIns="11206" rIns="0" bIns="0" rtlCol="0">
            <a:spAutoFit/>
          </a:bodyPr>
          <a:lstStyle/>
          <a:p>
            <a:pPr marL="11206">
              <a:spcBef>
                <a:spcPts val="88"/>
              </a:spcBef>
            </a:pPr>
            <a:r>
              <a:rPr sz="971" spc="18" dirty="0">
                <a:latin typeface="Tahoma"/>
                <a:cs typeface="Tahoma"/>
              </a:rPr>
              <a:t>Rancio</a:t>
            </a:r>
            <a:r>
              <a:rPr sz="971" spc="-62" dirty="0">
                <a:latin typeface="Tahoma"/>
                <a:cs typeface="Tahoma"/>
              </a:rPr>
              <a:t> </a:t>
            </a:r>
            <a:r>
              <a:rPr sz="971" spc="13" dirty="0">
                <a:latin typeface="Tahoma"/>
                <a:cs typeface="Tahoma"/>
              </a:rPr>
              <a:t>e</a:t>
            </a:r>
            <a:r>
              <a:rPr sz="971" spc="-57" dirty="0">
                <a:latin typeface="Tahoma"/>
                <a:cs typeface="Tahoma"/>
              </a:rPr>
              <a:t> </a:t>
            </a:r>
            <a:r>
              <a:rPr sz="971" spc="18" dirty="0">
                <a:latin typeface="Tahoma"/>
                <a:cs typeface="Tahoma"/>
              </a:rPr>
              <a:t>inconsistente</a:t>
            </a:r>
            <a:endParaRPr sz="971">
              <a:latin typeface="Tahoma"/>
              <a:cs typeface="Tahoma"/>
            </a:endParaRPr>
          </a:p>
          <a:p>
            <a:pPr marL="11206" marR="4483">
              <a:lnSpc>
                <a:spcPct val="113900"/>
              </a:lnSpc>
              <a:spcBef>
                <a:spcPts val="789"/>
              </a:spcBef>
            </a:pPr>
            <a:r>
              <a:rPr sz="971" spc="18" dirty="0">
                <a:solidFill>
                  <a:srgbClr val="0062FF"/>
                </a:solidFill>
                <a:latin typeface="Tahoma"/>
                <a:cs typeface="Tahoma"/>
              </a:rPr>
              <a:t>82% </a:t>
            </a:r>
            <a:r>
              <a:rPr sz="971" spc="22" dirty="0">
                <a:solidFill>
                  <a:srgbClr val="0062FF"/>
                </a:solidFill>
                <a:latin typeface="Tahoma"/>
                <a:cs typeface="Tahoma"/>
              </a:rPr>
              <a:t>de </a:t>
            </a:r>
            <a:r>
              <a:rPr sz="971" spc="26" dirty="0">
                <a:solidFill>
                  <a:srgbClr val="0062FF"/>
                </a:solidFill>
                <a:latin typeface="Tahoma"/>
                <a:cs typeface="Tahoma"/>
              </a:rPr>
              <a:t>las empresas</a:t>
            </a:r>
            <a:r>
              <a:rPr sz="971" spc="26" dirty="0">
                <a:latin typeface="Tahoma"/>
                <a:cs typeface="Tahoma"/>
              </a:rPr>
              <a:t>dicen </a:t>
            </a:r>
            <a:r>
              <a:rPr sz="971" spc="31" dirty="0">
                <a:latin typeface="Tahoma"/>
                <a:cs typeface="Tahoma"/>
              </a:rPr>
              <a:t> </a:t>
            </a:r>
            <a:r>
              <a:rPr sz="971" spc="18" dirty="0">
                <a:latin typeface="Tahoma"/>
                <a:cs typeface="Tahoma"/>
              </a:rPr>
              <a:t>que</a:t>
            </a:r>
            <a:r>
              <a:rPr sz="971" spc="-53" dirty="0">
                <a:latin typeface="Tahoma"/>
                <a:cs typeface="Tahoma"/>
              </a:rPr>
              <a:t> </a:t>
            </a:r>
            <a:r>
              <a:rPr sz="971" spc="18" dirty="0">
                <a:latin typeface="Tahoma"/>
                <a:cs typeface="Tahoma"/>
              </a:rPr>
              <a:t>la</a:t>
            </a:r>
            <a:r>
              <a:rPr sz="971" spc="-62" dirty="0">
                <a:latin typeface="Tahoma"/>
                <a:cs typeface="Tahoma"/>
              </a:rPr>
              <a:t> </a:t>
            </a:r>
            <a:r>
              <a:rPr sz="971" spc="22" dirty="0">
                <a:latin typeface="Tahoma"/>
                <a:cs typeface="Tahoma"/>
              </a:rPr>
              <a:t>calidad</a:t>
            </a:r>
            <a:r>
              <a:rPr sz="971" spc="-62" dirty="0">
                <a:latin typeface="Tahoma"/>
                <a:cs typeface="Tahoma"/>
              </a:rPr>
              <a:t> </a:t>
            </a:r>
            <a:r>
              <a:rPr sz="971" spc="22" dirty="0">
                <a:latin typeface="Tahoma"/>
                <a:cs typeface="Tahoma"/>
              </a:rPr>
              <a:t>de</a:t>
            </a:r>
            <a:r>
              <a:rPr sz="971" spc="-53" dirty="0">
                <a:latin typeface="Tahoma"/>
                <a:cs typeface="Tahoma"/>
              </a:rPr>
              <a:t> </a:t>
            </a:r>
            <a:r>
              <a:rPr sz="971" spc="26" dirty="0">
                <a:latin typeface="Tahoma"/>
                <a:cs typeface="Tahoma"/>
              </a:rPr>
              <a:t>los</a:t>
            </a:r>
            <a:r>
              <a:rPr sz="971" spc="-62" dirty="0">
                <a:latin typeface="Tahoma"/>
                <a:cs typeface="Tahoma"/>
              </a:rPr>
              <a:t> </a:t>
            </a:r>
            <a:r>
              <a:rPr sz="971" spc="18" dirty="0">
                <a:latin typeface="Tahoma"/>
                <a:cs typeface="Tahoma"/>
              </a:rPr>
              <a:t>datos</a:t>
            </a:r>
            <a:r>
              <a:rPr sz="971" spc="-57" dirty="0">
                <a:latin typeface="Tahoma"/>
                <a:cs typeface="Tahoma"/>
              </a:rPr>
              <a:t> </a:t>
            </a:r>
            <a:r>
              <a:rPr sz="971" spc="40" dirty="0">
                <a:latin typeface="Tahoma"/>
                <a:cs typeface="Tahoma"/>
              </a:rPr>
              <a:t>es </a:t>
            </a:r>
            <a:r>
              <a:rPr sz="971" spc="-291" dirty="0">
                <a:latin typeface="Tahoma"/>
                <a:cs typeface="Tahoma"/>
              </a:rPr>
              <a:t> </a:t>
            </a:r>
            <a:r>
              <a:rPr sz="971" spc="9" dirty="0">
                <a:latin typeface="Tahoma"/>
                <a:cs typeface="Tahoma"/>
              </a:rPr>
              <a:t>una</a:t>
            </a:r>
            <a:r>
              <a:rPr sz="971" spc="-71" dirty="0">
                <a:latin typeface="Tahoma"/>
                <a:cs typeface="Tahoma"/>
              </a:rPr>
              <a:t> </a:t>
            </a:r>
            <a:r>
              <a:rPr sz="971" spc="13" dirty="0">
                <a:latin typeface="Tahoma"/>
                <a:cs typeface="Tahoma"/>
              </a:rPr>
              <a:t>barrera</a:t>
            </a:r>
            <a:r>
              <a:rPr sz="971" spc="-66" dirty="0">
                <a:latin typeface="Tahoma"/>
                <a:cs typeface="Tahoma"/>
              </a:rPr>
              <a:t> </a:t>
            </a:r>
            <a:r>
              <a:rPr sz="971" spc="18" dirty="0">
                <a:latin typeface="Tahoma"/>
                <a:cs typeface="Tahoma"/>
              </a:rPr>
              <a:t>en</a:t>
            </a:r>
            <a:r>
              <a:rPr sz="971" spc="-66" dirty="0">
                <a:latin typeface="Tahoma"/>
                <a:cs typeface="Tahoma"/>
              </a:rPr>
              <a:t> </a:t>
            </a:r>
            <a:r>
              <a:rPr sz="971" spc="26" dirty="0">
                <a:latin typeface="Tahoma"/>
                <a:cs typeface="Tahoma"/>
              </a:rPr>
              <a:t>sus</a:t>
            </a:r>
            <a:r>
              <a:rPr sz="971" spc="-71" dirty="0">
                <a:latin typeface="Tahoma"/>
                <a:cs typeface="Tahoma"/>
              </a:rPr>
              <a:t> </a:t>
            </a:r>
            <a:r>
              <a:rPr sz="971" spc="18" dirty="0">
                <a:latin typeface="Tahoma"/>
                <a:cs typeface="Tahoma"/>
              </a:rPr>
              <a:t>proyectos </a:t>
            </a:r>
            <a:r>
              <a:rPr sz="971" spc="-287" dirty="0">
                <a:latin typeface="Tahoma"/>
                <a:cs typeface="Tahoma"/>
              </a:rPr>
              <a:t> </a:t>
            </a:r>
            <a:r>
              <a:rPr sz="971" spc="22" dirty="0">
                <a:latin typeface="Tahoma"/>
                <a:cs typeface="Tahoma"/>
              </a:rPr>
              <a:t>de</a:t>
            </a:r>
            <a:r>
              <a:rPr sz="971" spc="-53" dirty="0">
                <a:latin typeface="Tahoma"/>
                <a:cs typeface="Tahoma"/>
              </a:rPr>
              <a:t> </a:t>
            </a:r>
            <a:r>
              <a:rPr sz="971" spc="13" dirty="0">
                <a:latin typeface="Tahoma"/>
                <a:cs typeface="Tahoma"/>
              </a:rPr>
              <a:t>integración</a:t>
            </a:r>
            <a:r>
              <a:rPr sz="971" spc="-62" dirty="0">
                <a:latin typeface="Tahoma"/>
                <a:cs typeface="Tahoma"/>
              </a:rPr>
              <a:t> </a:t>
            </a:r>
            <a:r>
              <a:rPr sz="971" spc="22" dirty="0">
                <a:latin typeface="Tahoma"/>
                <a:cs typeface="Tahoma"/>
              </a:rPr>
              <a:t>de</a:t>
            </a:r>
            <a:r>
              <a:rPr sz="971" spc="-53" dirty="0">
                <a:latin typeface="Tahoma"/>
                <a:cs typeface="Tahoma"/>
              </a:rPr>
              <a:t> </a:t>
            </a:r>
            <a:r>
              <a:rPr sz="971" spc="9" dirty="0">
                <a:latin typeface="Tahoma"/>
                <a:cs typeface="Tahoma"/>
              </a:rPr>
              <a:t>datos.</a:t>
            </a:r>
            <a:endParaRPr sz="971">
              <a:latin typeface="Tahoma"/>
              <a:cs typeface="Tahoma"/>
            </a:endParaRPr>
          </a:p>
        </p:txBody>
      </p:sp>
      <p:sp>
        <p:nvSpPr>
          <p:cNvPr id="14" name="object 14"/>
          <p:cNvSpPr txBox="1"/>
          <p:nvPr/>
        </p:nvSpPr>
        <p:spPr>
          <a:xfrm>
            <a:off x="10183556" y="5589418"/>
            <a:ext cx="62753"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4</a:t>
            </a:r>
            <a:endParaRPr sz="529">
              <a:latin typeface="Verdana"/>
              <a:cs typeface="Verdana"/>
            </a:endParaRPr>
          </a:p>
        </p:txBody>
      </p:sp>
      <p:pic>
        <p:nvPicPr>
          <p:cNvPr id="15" name="object 15"/>
          <p:cNvPicPr/>
          <p:nvPr/>
        </p:nvPicPr>
        <p:blipFill>
          <a:blip r:embed="rId4" cstate="print"/>
          <a:stretch>
            <a:fillRect/>
          </a:stretch>
        </p:blipFill>
        <p:spPr>
          <a:xfrm>
            <a:off x="1968650" y="2177078"/>
            <a:ext cx="406101" cy="406101"/>
          </a:xfrm>
          <a:prstGeom prst="rect">
            <a:avLst/>
          </a:prstGeom>
        </p:spPr>
      </p:pic>
      <p:sp>
        <p:nvSpPr>
          <p:cNvPr id="16" name="object 16"/>
          <p:cNvSpPr txBox="1">
            <a:spLocks noGrp="1"/>
          </p:cNvSpPr>
          <p:nvPr>
            <p:ph type="title"/>
          </p:nvPr>
        </p:nvSpPr>
        <p:spPr>
          <a:xfrm>
            <a:off x="1942322" y="1120534"/>
            <a:ext cx="4155701" cy="738788"/>
          </a:xfrm>
          <a:prstGeom prst="rect">
            <a:avLst/>
          </a:prstGeom>
        </p:spPr>
        <p:txBody>
          <a:bodyPr vert="horz" wrap="square" lIns="0" tIns="12886" rIns="0" bIns="0" rtlCol="0" anchor="ctr">
            <a:spAutoFit/>
          </a:bodyPr>
          <a:lstStyle/>
          <a:p>
            <a:pPr marL="11206" marR="4483">
              <a:lnSpc>
                <a:spcPct val="99400"/>
              </a:lnSpc>
              <a:spcBef>
                <a:spcPts val="101"/>
              </a:spcBef>
            </a:pPr>
            <a:r>
              <a:rPr sz="1588" spc="13" dirty="0">
                <a:latin typeface="Tahoma"/>
                <a:cs typeface="Tahoma"/>
              </a:rPr>
              <a:t>S</a:t>
            </a:r>
            <a:r>
              <a:rPr sz="1588" dirty="0">
                <a:latin typeface="Tahoma"/>
                <a:cs typeface="Tahoma"/>
              </a:rPr>
              <a:t>i</a:t>
            </a:r>
            <a:r>
              <a:rPr sz="1588" spc="4" dirty="0">
                <a:latin typeface="Tahoma"/>
                <a:cs typeface="Tahoma"/>
              </a:rPr>
              <a:t>n</a:t>
            </a:r>
            <a:r>
              <a:rPr sz="1588" spc="-141" dirty="0">
                <a:latin typeface="Tahoma"/>
                <a:cs typeface="Tahoma"/>
              </a:rPr>
              <a:t> </a:t>
            </a:r>
            <a:r>
              <a:rPr sz="1588" spc="13" dirty="0">
                <a:latin typeface="Tahoma"/>
                <a:cs typeface="Tahoma"/>
              </a:rPr>
              <a:t>e</a:t>
            </a:r>
            <a:r>
              <a:rPr sz="1588" spc="44" dirty="0">
                <a:latin typeface="Tahoma"/>
                <a:cs typeface="Tahoma"/>
              </a:rPr>
              <a:t>m</a:t>
            </a:r>
            <a:r>
              <a:rPr sz="1588" spc="22" dirty="0">
                <a:latin typeface="Tahoma"/>
                <a:cs typeface="Tahoma"/>
              </a:rPr>
              <a:t>b</a:t>
            </a:r>
            <a:r>
              <a:rPr sz="1588" spc="-4" dirty="0">
                <a:latin typeface="Tahoma"/>
                <a:cs typeface="Tahoma"/>
              </a:rPr>
              <a:t>a</a:t>
            </a:r>
            <a:r>
              <a:rPr sz="1588" spc="-18" dirty="0">
                <a:latin typeface="Tahoma"/>
                <a:cs typeface="Tahoma"/>
              </a:rPr>
              <a:t>r</a:t>
            </a:r>
            <a:r>
              <a:rPr sz="1588" spc="-49" dirty="0">
                <a:latin typeface="Tahoma"/>
                <a:cs typeface="Tahoma"/>
              </a:rPr>
              <a:t>g</a:t>
            </a:r>
            <a:r>
              <a:rPr sz="1588" dirty="0">
                <a:latin typeface="Tahoma"/>
                <a:cs typeface="Tahoma"/>
              </a:rPr>
              <a:t>o</a:t>
            </a:r>
            <a:r>
              <a:rPr sz="1588" spc="-71" dirty="0">
                <a:latin typeface="Tahoma"/>
                <a:cs typeface="Tahoma"/>
              </a:rPr>
              <a:t>,</a:t>
            </a:r>
            <a:r>
              <a:rPr sz="1588" spc="-141" dirty="0">
                <a:latin typeface="Tahoma"/>
                <a:cs typeface="Tahoma"/>
              </a:rPr>
              <a:t> </a:t>
            </a:r>
            <a:r>
              <a:rPr sz="1588" spc="13" dirty="0">
                <a:latin typeface="Tahoma"/>
                <a:cs typeface="Tahoma"/>
              </a:rPr>
              <a:t>l</a:t>
            </a:r>
            <a:r>
              <a:rPr sz="1588" spc="35" dirty="0">
                <a:latin typeface="Tahoma"/>
                <a:cs typeface="Tahoma"/>
              </a:rPr>
              <a:t>o</a:t>
            </a:r>
            <a:r>
              <a:rPr sz="1588" spc="49" dirty="0">
                <a:latin typeface="Tahoma"/>
                <a:cs typeface="Tahoma"/>
              </a:rPr>
              <a:t>s</a:t>
            </a:r>
            <a:r>
              <a:rPr sz="1588" spc="-137" dirty="0">
                <a:latin typeface="Tahoma"/>
                <a:cs typeface="Tahoma"/>
              </a:rPr>
              <a:t> </a:t>
            </a:r>
            <a:r>
              <a:rPr sz="1588" spc="35" dirty="0">
                <a:latin typeface="Tahoma"/>
                <a:cs typeface="Tahoma"/>
              </a:rPr>
              <a:t>l</a:t>
            </a:r>
            <a:r>
              <a:rPr sz="1588" spc="31" dirty="0">
                <a:latin typeface="Tahoma"/>
                <a:cs typeface="Tahoma"/>
              </a:rPr>
              <a:t>í</a:t>
            </a:r>
            <a:r>
              <a:rPr sz="1588" spc="22" dirty="0">
                <a:latin typeface="Tahoma"/>
                <a:cs typeface="Tahoma"/>
              </a:rPr>
              <a:t>d</a:t>
            </a:r>
            <a:r>
              <a:rPr sz="1588" spc="13" dirty="0">
                <a:latin typeface="Tahoma"/>
                <a:cs typeface="Tahoma"/>
              </a:rPr>
              <a:t>e</a:t>
            </a:r>
            <a:r>
              <a:rPr sz="1588" spc="-18" dirty="0">
                <a:latin typeface="Tahoma"/>
                <a:cs typeface="Tahoma"/>
              </a:rPr>
              <a:t>r</a:t>
            </a:r>
            <a:r>
              <a:rPr sz="1588" spc="13" dirty="0">
                <a:latin typeface="Tahoma"/>
                <a:cs typeface="Tahoma"/>
              </a:rPr>
              <a:t>e</a:t>
            </a:r>
            <a:r>
              <a:rPr sz="1588" spc="49" dirty="0">
                <a:latin typeface="Tahoma"/>
                <a:cs typeface="Tahoma"/>
              </a:rPr>
              <a:t>s</a:t>
            </a:r>
            <a:r>
              <a:rPr sz="1588" spc="-137" dirty="0">
                <a:latin typeface="Tahoma"/>
                <a:cs typeface="Tahoma"/>
              </a:rPr>
              <a:t> </a:t>
            </a:r>
            <a:r>
              <a:rPr sz="1588" spc="22" dirty="0">
                <a:latin typeface="Tahoma"/>
                <a:cs typeface="Tahoma"/>
              </a:rPr>
              <a:t>s</a:t>
            </a:r>
            <a:r>
              <a:rPr sz="1588" spc="40" dirty="0">
                <a:latin typeface="Tahoma"/>
                <a:cs typeface="Tahoma"/>
              </a:rPr>
              <a:t>e</a:t>
            </a:r>
            <a:r>
              <a:rPr sz="1588" spc="-137" dirty="0">
                <a:latin typeface="Tahoma"/>
                <a:cs typeface="Tahoma"/>
              </a:rPr>
              <a:t> </a:t>
            </a:r>
            <a:r>
              <a:rPr sz="1588" spc="4" dirty="0">
                <a:latin typeface="Tahoma"/>
                <a:cs typeface="Tahoma"/>
              </a:rPr>
              <a:t>e</a:t>
            </a:r>
            <a:r>
              <a:rPr sz="1588" dirty="0">
                <a:latin typeface="Tahoma"/>
                <a:cs typeface="Tahoma"/>
              </a:rPr>
              <a:t>n</a:t>
            </a:r>
            <a:r>
              <a:rPr sz="1588" spc="-22" dirty="0">
                <a:latin typeface="Tahoma"/>
                <a:cs typeface="Tahoma"/>
              </a:rPr>
              <a:t>f</a:t>
            </a:r>
            <a:r>
              <a:rPr sz="1588" spc="-18" dirty="0">
                <a:latin typeface="Tahoma"/>
                <a:cs typeface="Tahoma"/>
              </a:rPr>
              <a:t>r</a:t>
            </a:r>
            <a:r>
              <a:rPr sz="1588" spc="4" dirty="0">
                <a:latin typeface="Tahoma"/>
                <a:cs typeface="Tahoma"/>
              </a:rPr>
              <a:t>e</a:t>
            </a:r>
            <a:r>
              <a:rPr sz="1588" dirty="0">
                <a:latin typeface="Tahoma"/>
                <a:cs typeface="Tahoma"/>
              </a:rPr>
              <a:t>n</a:t>
            </a:r>
            <a:r>
              <a:rPr sz="1588" spc="-13" dirty="0">
                <a:latin typeface="Tahoma"/>
                <a:cs typeface="Tahoma"/>
              </a:rPr>
              <a:t>t</a:t>
            </a:r>
            <a:r>
              <a:rPr sz="1588" spc="-9" dirty="0">
                <a:latin typeface="Tahoma"/>
                <a:cs typeface="Tahoma"/>
              </a:rPr>
              <a:t>a</a:t>
            </a:r>
            <a:r>
              <a:rPr sz="1588" spc="4" dirty="0">
                <a:latin typeface="Tahoma"/>
                <a:cs typeface="Tahoma"/>
              </a:rPr>
              <a:t>n</a:t>
            </a:r>
            <a:r>
              <a:rPr sz="1588" spc="-146" dirty="0">
                <a:latin typeface="Tahoma"/>
                <a:cs typeface="Tahoma"/>
              </a:rPr>
              <a:t> </a:t>
            </a:r>
            <a:r>
              <a:rPr sz="1588" dirty="0">
                <a:latin typeface="Tahoma"/>
                <a:cs typeface="Tahoma"/>
              </a:rPr>
              <a:t>a  </a:t>
            </a:r>
            <a:r>
              <a:rPr sz="1588" spc="13" dirty="0">
                <a:latin typeface="Tahoma"/>
                <a:cs typeface="Tahoma"/>
              </a:rPr>
              <a:t>desafíos</a:t>
            </a:r>
            <a:r>
              <a:rPr sz="1588" spc="-141" dirty="0">
                <a:latin typeface="Tahoma"/>
                <a:cs typeface="Tahoma"/>
              </a:rPr>
              <a:t> </a:t>
            </a:r>
            <a:r>
              <a:rPr sz="1588" spc="22" dirty="0">
                <a:latin typeface="Tahoma"/>
                <a:cs typeface="Tahoma"/>
              </a:rPr>
              <a:t>de</a:t>
            </a:r>
            <a:r>
              <a:rPr sz="1588" spc="-137" dirty="0">
                <a:latin typeface="Tahoma"/>
                <a:cs typeface="Tahoma"/>
              </a:rPr>
              <a:t> </a:t>
            </a:r>
            <a:r>
              <a:rPr sz="1588" spc="9" dirty="0">
                <a:latin typeface="Tahoma"/>
                <a:cs typeface="Tahoma"/>
              </a:rPr>
              <a:t>datos</a:t>
            </a:r>
            <a:r>
              <a:rPr sz="1588" spc="-137" dirty="0">
                <a:latin typeface="Tahoma"/>
                <a:cs typeface="Tahoma"/>
              </a:rPr>
              <a:t> </a:t>
            </a:r>
            <a:r>
              <a:rPr sz="1588" spc="18" dirty="0">
                <a:latin typeface="Tahoma"/>
                <a:cs typeface="Tahoma"/>
              </a:rPr>
              <a:t>sin</a:t>
            </a:r>
            <a:r>
              <a:rPr sz="1588" spc="-146" dirty="0">
                <a:latin typeface="Tahoma"/>
                <a:cs typeface="Tahoma"/>
              </a:rPr>
              <a:t> </a:t>
            </a:r>
            <a:r>
              <a:rPr sz="1588" spc="13" dirty="0">
                <a:latin typeface="Tahoma"/>
                <a:cs typeface="Tahoma"/>
              </a:rPr>
              <a:t>precedentes</a:t>
            </a:r>
            <a:r>
              <a:rPr sz="1588" spc="-137" dirty="0">
                <a:latin typeface="Tahoma"/>
                <a:cs typeface="Tahoma"/>
              </a:rPr>
              <a:t> </a:t>
            </a:r>
            <a:r>
              <a:rPr sz="1588" dirty="0">
                <a:latin typeface="Tahoma"/>
                <a:cs typeface="Tahoma"/>
              </a:rPr>
              <a:t>para</a:t>
            </a:r>
            <a:r>
              <a:rPr sz="1588" spc="-137" dirty="0">
                <a:latin typeface="Tahoma"/>
                <a:cs typeface="Tahoma"/>
              </a:rPr>
              <a:t> </a:t>
            </a:r>
            <a:r>
              <a:rPr sz="1588" spc="18" dirty="0">
                <a:latin typeface="Tahoma"/>
                <a:cs typeface="Tahoma"/>
              </a:rPr>
              <a:t>escalar </a:t>
            </a:r>
            <a:r>
              <a:rPr sz="1588" spc="-485" dirty="0">
                <a:latin typeface="Tahoma"/>
                <a:cs typeface="Tahoma"/>
              </a:rPr>
              <a:t> </a:t>
            </a:r>
            <a:r>
              <a:rPr sz="1588" spc="13" dirty="0">
                <a:latin typeface="Tahoma"/>
                <a:cs typeface="Tahoma"/>
              </a:rPr>
              <a:t>l</a:t>
            </a:r>
            <a:r>
              <a:rPr sz="1588" spc="40" dirty="0">
                <a:latin typeface="Tahoma"/>
                <a:cs typeface="Tahoma"/>
              </a:rPr>
              <a:t>a</a:t>
            </a:r>
            <a:r>
              <a:rPr sz="1588" spc="-137" dirty="0">
                <a:latin typeface="Tahoma"/>
                <a:cs typeface="Tahoma"/>
              </a:rPr>
              <a:t> </a:t>
            </a:r>
            <a:r>
              <a:rPr sz="1588" spc="13" dirty="0">
                <a:latin typeface="Tahoma"/>
                <a:cs typeface="Tahoma"/>
              </a:rPr>
              <a:t>I</a:t>
            </a:r>
            <a:r>
              <a:rPr sz="1588" spc="31" dirty="0">
                <a:latin typeface="Tahoma"/>
                <a:cs typeface="Tahoma"/>
              </a:rPr>
              <a:t>A</a:t>
            </a:r>
            <a:r>
              <a:rPr sz="1588" spc="-71" dirty="0">
                <a:latin typeface="Tahoma"/>
                <a:cs typeface="Tahoma"/>
              </a:rPr>
              <a:t>.</a:t>
            </a:r>
            <a:endParaRPr sz="1588">
              <a:latin typeface="Tahoma"/>
              <a:cs typeface="Tahoma"/>
            </a:endParaRPr>
          </a:p>
        </p:txBody>
      </p:sp>
      <p:pic>
        <p:nvPicPr>
          <p:cNvPr id="17" name="object 17"/>
          <p:cNvPicPr/>
          <p:nvPr/>
        </p:nvPicPr>
        <p:blipFill>
          <a:blip r:embed="rId5" cstate="print"/>
          <a:stretch>
            <a:fillRect/>
          </a:stretch>
        </p:blipFill>
        <p:spPr>
          <a:xfrm>
            <a:off x="4130935" y="2177078"/>
            <a:ext cx="408791" cy="406101"/>
          </a:xfrm>
          <a:prstGeom prst="rect">
            <a:avLst/>
          </a:prstGeom>
        </p:spPr>
      </p:pic>
      <p:pic>
        <p:nvPicPr>
          <p:cNvPr id="18" name="object 18"/>
          <p:cNvPicPr/>
          <p:nvPr/>
        </p:nvPicPr>
        <p:blipFill>
          <a:blip r:embed="rId6" cstate="print"/>
          <a:stretch>
            <a:fillRect/>
          </a:stretch>
        </p:blipFill>
        <p:spPr>
          <a:xfrm>
            <a:off x="6303980" y="2177078"/>
            <a:ext cx="406101" cy="406101"/>
          </a:xfrm>
          <a:prstGeom prst="rect">
            <a:avLst/>
          </a:prstGeom>
        </p:spPr>
      </p:pic>
      <p:pic>
        <p:nvPicPr>
          <p:cNvPr id="19" name="object 19"/>
          <p:cNvPicPr/>
          <p:nvPr/>
        </p:nvPicPr>
        <p:blipFill>
          <a:blip r:embed="rId7" cstate="print"/>
          <a:stretch>
            <a:fillRect/>
          </a:stretch>
        </p:blipFill>
        <p:spPr>
          <a:xfrm>
            <a:off x="8477025" y="2177078"/>
            <a:ext cx="406101" cy="406101"/>
          </a:xfrm>
          <a:prstGeom prst="rect">
            <a:avLst/>
          </a:prstGeom>
        </p:spPr>
      </p:pic>
      <p:sp>
        <p:nvSpPr>
          <p:cNvPr id="20" name="object 20"/>
          <p:cNvSpPr txBox="1"/>
          <p:nvPr/>
        </p:nvSpPr>
        <p:spPr>
          <a:xfrm>
            <a:off x="1939559" y="5586728"/>
            <a:ext cx="1775571" cy="92748"/>
          </a:xfrm>
          <a:prstGeom prst="rect">
            <a:avLst/>
          </a:prstGeom>
        </p:spPr>
        <p:txBody>
          <a:bodyPr vert="horz" wrap="square" lIns="0" tIns="11206" rIns="0" bIns="0" rtlCol="0">
            <a:spAutoFit/>
          </a:bodyPr>
          <a:lstStyle/>
          <a:p>
            <a:pPr marL="11206">
              <a:spcBef>
                <a:spcPts val="88"/>
              </a:spcBef>
            </a:pPr>
            <a:r>
              <a:rPr sz="529" dirty="0">
                <a:latin typeface="Verdana"/>
                <a:cs typeface="Verdana"/>
              </a:rPr>
              <a:t>IB</a:t>
            </a:r>
            <a:r>
              <a:rPr sz="529" spc="-18" dirty="0">
                <a:latin typeface="Verdana"/>
                <a:cs typeface="Verdana"/>
              </a:rPr>
              <a:t>M</a:t>
            </a:r>
            <a:r>
              <a:rPr sz="529" spc="-22" dirty="0">
                <a:latin typeface="Verdana"/>
                <a:cs typeface="Verdana"/>
              </a:rPr>
              <a:t> </a:t>
            </a:r>
            <a:r>
              <a:rPr sz="529" spc="-35" dirty="0">
                <a:latin typeface="Verdana"/>
                <a:cs typeface="Verdana"/>
              </a:rPr>
              <a:t>S</a:t>
            </a:r>
            <a:r>
              <a:rPr sz="529" spc="-4" dirty="0">
                <a:latin typeface="Verdana"/>
                <a:cs typeface="Verdana"/>
              </a:rPr>
              <a:t>o</a:t>
            </a:r>
            <a:r>
              <a:rPr sz="529" dirty="0">
                <a:latin typeface="Verdana"/>
                <a:cs typeface="Verdana"/>
              </a:rPr>
              <a:t>f</a:t>
            </a:r>
            <a:r>
              <a:rPr sz="529" spc="-13" dirty="0">
                <a:latin typeface="Verdana"/>
                <a:cs typeface="Verdana"/>
              </a:rPr>
              <a:t>t</a:t>
            </a:r>
            <a:r>
              <a:rPr sz="529" dirty="0">
                <a:latin typeface="Verdana"/>
                <a:cs typeface="Verdana"/>
              </a:rPr>
              <a:t>w</a:t>
            </a:r>
            <a:r>
              <a:rPr sz="529" spc="-18" dirty="0">
                <a:latin typeface="Verdana"/>
                <a:cs typeface="Verdana"/>
              </a:rPr>
              <a:t>ar</a:t>
            </a:r>
            <a:r>
              <a:rPr sz="529" spc="-26" dirty="0">
                <a:latin typeface="Verdana"/>
                <a:cs typeface="Verdana"/>
              </a:rPr>
              <a:t>e</a:t>
            </a:r>
            <a:r>
              <a:rPr sz="529" spc="-40" dirty="0">
                <a:latin typeface="Verdana"/>
                <a:cs typeface="Verdana"/>
              </a:rPr>
              <a:t> </a:t>
            </a:r>
            <a:r>
              <a:rPr sz="529" spc="-75" dirty="0">
                <a:latin typeface="Verdana"/>
                <a:cs typeface="Verdana"/>
              </a:rPr>
              <a:t>|</a:t>
            </a:r>
            <a:r>
              <a:rPr sz="529" spc="-44" dirty="0">
                <a:latin typeface="Verdana"/>
                <a:cs typeface="Verdana"/>
              </a:rPr>
              <a:t> </a:t>
            </a:r>
            <a:r>
              <a:rPr sz="529" spc="-119" dirty="0">
                <a:latin typeface="Verdana"/>
                <a:cs typeface="Verdana"/>
              </a:rPr>
              <a:t>©</a:t>
            </a:r>
            <a:r>
              <a:rPr sz="529" spc="-31" dirty="0">
                <a:latin typeface="Verdana"/>
                <a:cs typeface="Verdana"/>
              </a:rPr>
              <a:t> </a:t>
            </a:r>
            <a:r>
              <a:rPr sz="529" spc="4" dirty="0">
                <a:latin typeface="Verdana"/>
                <a:cs typeface="Verdana"/>
              </a:rPr>
              <a:t>202</a:t>
            </a:r>
            <a:r>
              <a:rPr sz="529" spc="-22" dirty="0">
                <a:latin typeface="Verdana"/>
                <a:cs typeface="Verdana"/>
              </a:rPr>
              <a:t>3</a:t>
            </a:r>
            <a:r>
              <a:rPr sz="529" spc="-31" dirty="0">
                <a:latin typeface="Verdana"/>
                <a:cs typeface="Verdana"/>
              </a:rPr>
              <a:t> </a:t>
            </a:r>
            <a:r>
              <a:rPr sz="529" dirty="0">
                <a:latin typeface="Verdana"/>
                <a:cs typeface="Verdana"/>
              </a:rPr>
              <a:t>IB</a:t>
            </a:r>
            <a:r>
              <a:rPr sz="529" spc="-18" dirty="0">
                <a:latin typeface="Verdana"/>
                <a:cs typeface="Verdana"/>
              </a:rPr>
              <a:t>M</a:t>
            </a:r>
            <a:r>
              <a:rPr sz="529" spc="-22" dirty="0">
                <a:latin typeface="Verdana"/>
                <a:cs typeface="Verdana"/>
              </a:rPr>
              <a:t> </a:t>
            </a:r>
            <a:r>
              <a:rPr sz="529" spc="-18" dirty="0">
                <a:latin typeface="Verdana"/>
                <a:cs typeface="Verdana"/>
              </a:rPr>
              <a:t>C</a:t>
            </a:r>
            <a:r>
              <a:rPr sz="529" spc="-4" dirty="0">
                <a:latin typeface="Verdana"/>
                <a:cs typeface="Verdana"/>
              </a:rPr>
              <a:t>o</a:t>
            </a:r>
            <a:r>
              <a:rPr sz="529" spc="-18" dirty="0">
                <a:latin typeface="Verdana"/>
                <a:cs typeface="Verdana"/>
              </a:rPr>
              <a:t>r</a:t>
            </a:r>
            <a:r>
              <a:rPr sz="529" spc="-4" dirty="0">
                <a:latin typeface="Verdana"/>
                <a:cs typeface="Verdana"/>
              </a:rPr>
              <a:t>po</a:t>
            </a:r>
            <a:r>
              <a:rPr sz="529" spc="-18" dirty="0">
                <a:latin typeface="Verdana"/>
                <a:cs typeface="Verdana"/>
              </a:rPr>
              <a:t>ra</a:t>
            </a:r>
            <a:r>
              <a:rPr sz="529" spc="-13" dirty="0">
                <a:latin typeface="Verdana"/>
                <a:cs typeface="Verdana"/>
              </a:rPr>
              <a:t>t</a:t>
            </a:r>
            <a:r>
              <a:rPr sz="529" spc="-4" dirty="0">
                <a:latin typeface="Verdana"/>
                <a:cs typeface="Verdana"/>
              </a:rPr>
              <a:t>io</a:t>
            </a:r>
            <a:r>
              <a:rPr sz="529" spc="-35" dirty="0">
                <a:latin typeface="Verdana"/>
                <a:cs typeface="Verdana"/>
              </a:rPr>
              <a:t>n </a:t>
            </a:r>
            <a:r>
              <a:rPr sz="529" spc="-75" dirty="0">
                <a:latin typeface="Verdana"/>
                <a:cs typeface="Verdana"/>
              </a:rPr>
              <a:t>|</a:t>
            </a:r>
            <a:r>
              <a:rPr sz="529" spc="-44" dirty="0">
                <a:latin typeface="Verdana"/>
                <a:cs typeface="Verdana"/>
              </a:rPr>
              <a:t> </a:t>
            </a:r>
            <a:r>
              <a:rPr sz="529" spc="-18" dirty="0">
                <a:latin typeface="Verdana"/>
                <a:cs typeface="Verdana"/>
              </a:rPr>
              <a:t>C</a:t>
            </a:r>
            <a:r>
              <a:rPr sz="529" spc="-4" dirty="0">
                <a:latin typeface="Verdana"/>
                <a:cs typeface="Verdana"/>
              </a:rPr>
              <a:t>o</a:t>
            </a:r>
            <a:r>
              <a:rPr sz="529" spc="-18" dirty="0">
                <a:latin typeface="Verdana"/>
                <a:cs typeface="Verdana"/>
              </a:rPr>
              <a:t>n</a:t>
            </a:r>
            <a:r>
              <a:rPr sz="529" dirty="0">
                <a:latin typeface="Verdana"/>
                <a:cs typeface="Verdana"/>
              </a:rPr>
              <a:t>f</a:t>
            </a:r>
            <a:r>
              <a:rPr sz="529" spc="-4" dirty="0">
                <a:latin typeface="Verdana"/>
                <a:cs typeface="Verdana"/>
              </a:rPr>
              <a:t>id</a:t>
            </a:r>
            <a:r>
              <a:rPr sz="529" spc="-9" dirty="0">
                <a:latin typeface="Verdana"/>
                <a:cs typeface="Verdana"/>
              </a:rPr>
              <a:t>e</a:t>
            </a:r>
            <a:r>
              <a:rPr sz="529" spc="-18" dirty="0">
                <a:latin typeface="Verdana"/>
                <a:cs typeface="Verdana"/>
              </a:rPr>
              <a:t>n</a:t>
            </a:r>
            <a:r>
              <a:rPr sz="529" spc="-13" dirty="0">
                <a:latin typeface="Verdana"/>
                <a:cs typeface="Verdana"/>
              </a:rPr>
              <a:t>t</a:t>
            </a:r>
            <a:r>
              <a:rPr sz="529" spc="-4" dirty="0">
                <a:latin typeface="Verdana"/>
                <a:cs typeface="Verdana"/>
              </a:rPr>
              <a:t>i</a:t>
            </a:r>
            <a:r>
              <a:rPr sz="529" spc="-18" dirty="0">
                <a:latin typeface="Verdana"/>
                <a:cs typeface="Verdana"/>
              </a:rPr>
              <a:t>a</a:t>
            </a:r>
            <a:r>
              <a:rPr sz="529" spc="-4" dirty="0">
                <a:latin typeface="Verdana"/>
                <a:cs typeface="Verdana"/>
              </a:rPr>
              <a:t>l</a:t>
            </a:r>
            <a:endParaRPr sz="529">
              <a:latin typeface="Verdana"/>
              <a:cs typeface="Verdana"/>
            </a:endParaRPr>
          </a:p>
        </p:txBody>
      </p:sp>
      <p:sp>
        <p:nvSpPr>
          <p:cNvPr id="21" name="object 21"/>
          <p:cNvSpPr txBox="1"/>
          <p:nvPr/>
        </p:nvSpPr>
        <p:spPr>
          <a:xfrm>
            <a:off x="8457703" y="5406629"/>
            <a:ext cx="1502709" cy="278281"/>
          </a:xfrm>
          <a:prstGeom prst="rect">
            <a:avLst/>
          </a:prstGeom>
        </p:spPr>
        <p:txBody>
          <a:bodyPr vert="horz" wrap="square" lIns="0" tIns="9525" rIns="0" bIns="0" rtlCol="0">
            <a:spAutoFit/>
          </a:bodyPr>
          <a:lstStyle/>
          <a:p>
            <a:pPr marL="11206" marR="4483">
              <a:lnSpc>
                <a:spcPct val="111700"/>
              </a:lnSpc>
              <a:spcBef>
                <a:spcPts val="75"/>
              </a:spcBef>
            </a:pPr>
            <a:r>
              <a:rPr sz="529" spc="-22" dirty="0">
                <a:latin typeface="Verdana"/>
                <a:cs typeface="Verdana"/>
              </a:rPr>
              <a:t>Source: </a:t>
            </a:r>
            <a:r>
              <a:rPr sz="529" spc="-18" dirty="0">
                <a:latin typeface="Verdana"/>
                <a:cs typeface="Verdana"/>
              </a:rPr>
              <a:t> </a:t>
            </a:r>
            <a:r>
              <a:rPr sz="529" u="heavy" spc="13" dirty="0">
                <a:solidFill>
                  <a:srgbClr val="0F62FE"/>
                </a:solidFill>
                <a:uFill>
                  <a:solidFill>
                    <a:srgbClr val="0F62FE"/>
                  </a:solidFill>
                </a:uFill>
                <a:latin typeface="Calibri"/>
                <a:cs typeface="Calibri"/>
              </a:rPr>
              <a:t>https://</a:t>
            </a:r>
            <a:r>
              <a:rPr sz="529" u="heavy" spc="13" dirty="0">
                <a:solidFill>
                  <a:srgbClr val="0F62FE"/>
                </a:solidFill>
                <a:uFill>
                  <a:solidFill>
                    <a:srgbClr val="0F62FE"/>
                  </a:solidFill>
                </a:uFill>
                <a:latin typeface="Calibri"/>
                <a:cs typeface="Calibri"/>
                <a:hlinkClick r:id="rId8"/>
              </a:rPr>
              <a:t>www.idc.com/getdoc.jsp?containerId=US4 </a:t>
            </a:r>
            <a:r>
              <a:rPr sz="529" spc="-110" dirty="0">
                <a:solidFill>
                  <a:srgbClr val="0F62FE"/>
                </a:solidFill>
                <a:latin typeface="Calibri"/>
                <a:cs typeface="Calibri"/>
              </a:rPr>
              <a:t> </a:t>
            </a:r>
            <a:r>
              <a:rPr sz="529" u="heavy" spc="9" dirty="0">
                <a:solidFill>
                  <a:srgbClr val="0F62FE"/>
                </a:solidFill>
                <a:uFill>
                  <a:solidFill>
                    <a:srgbClr val="0F62FE"/>
                  </a:solidFill>
                </a:uFill>
                <a:latin typeface="Calibri"/>
                <a:cs typeface="Calibri"/>
              </a:rPr>
              <a:t>9018922</a:t>
            </a:r>
            <a:r>
              <a:rPr sz="529" spc="9" dirty="0">
                <a:solidFill>
                  <a:srgbClr val="1D1C1D"/>
                </a:solidFill>
                <a:latin typeface="Calibri"/>
                <a:cs typeface="Calibri"/>
              </a:rPr>
              <a:t>)</a:t>
            </a:r>
            <a:endParaRPr sz="529">
              <a:latin typeface="Calibri"/>
              <a:cs typeface="Calibri"/>
            </a:endParaRPr>
          </a:p>
        </p:txBody>
      </p:sp>
      <p:sp>
        <p:nvSpPr>
          <p:cNvPr id="22" name="object 22"/>
          <p:cNvSpPr txBox="1"/>
          <p:nvPr/>
        </p:nvSpPr>
        <p:spPr>
          <a:xfrm>
            <a:off x="1939560" y="4936351"/>
            <a:ext cx="1982881" cy="79155"/>
          </a:xfrm>
          <a:prstGeom prst="rect">
            <a:avLst/>
          </a:prstGeom>
        </p:spPr>
        <p:txBody>
          <a:bodyPr vert="horz" wrap="square" lIns="0" tIns="11206" rIns="0" bIns="0" rtlCol="0">
            <a:spAutoFit/>
          </a:bodyPr>
          <a:lstStyle/>
          <a:p>
            <a:pPr marL="11206">
              <a:spcBef>
                <a:spcPts val="88"/>
              </a:spcBef>
            </a:pPr>
            <a:r>
              <a:rPr sz="441" spc="13" dirty="0">
                <a:latin typeface="Trebuchet MS"/>
                <a:cs typeface="Trebuchet MS"/>
              </a:rPr>
              <a:t>….Leading</a:t>
            </a:r>
            <a:r>
              <a:rPr sz="441" spc="-4" dirty="0">
                <a:latin typeface="Trebuchet MS"/>
                <a:cs typeface="Trebuchet MS"/>
              </a:rPr>
              <a:t> to</a:t>
            </a:r>
            <a:r>
              <a:rPr sz="441" spc="4" dirty="0">
                <a:latin typeface="Trebuchet MS"/>
                <a:cs typeface="Trebuchet MS"/>
              </a:rPr>
              <a:t> </a:t>
            </a:r>
            <a:r>
              <a:rPr sz="441" spc="13" dirty="0">
                <a:latin typeface="Trebuchet MS"/>
                <a:cs typeface="Trebuchet MS"/>
              </a:rPr>
              <a:t>more</a:t>
            </a:r>
            <a:r>
              <a:rPr sz="441" spc="4" dirty="0">
                <a:latin typeface="Trebuchet MS"/>
                <a:cs typeface="Trebuchet MS"/>
              </a:rPr>
              <a:t> </a:t>
            </a:r>
            <a:r>
              <a:rPr sz="441" spc="13" dirty="0">
                <a:latin typeface="Trebuchet MS"/>
                <a:cs typeface="Trebuchet MS"/>
              </a:rPr>
              <a:t>cost</a:t>
            </a:r>
            <a:r>
              <a:rPr sz="441" dirty="0">
                <a:latin typeface="Trebuchet MS"/>
                <a:cs typeface="Trebuchet MS"/>
              </a:rPr>
              <a:t> </a:t>
            </a:r>
            <a:r>
              <a:rPr sz="441" spc="13" dirty="0">
                <a:solidFill>
                  <a:srgbClr val="161616"/>
                </a:solidFill>
                <a:latin typeface="Trebuchet MS"/>
                <a:cs typeface="Trebuchet MS"/>
              </a:rPr>
              <a:t>and</a:t>
            </a:r>
            <a:r>
              <a:rPr sz="441" spc="4" dirty="0">
                <a:solidFill>
                  <a:srgbClr val="161616"/>
                </a:solidFill>
                <a:latin typeface="Trebuchet MS"/>
                <a:cs typeface="Trebuchet MS"/>
              </a:rPr>
              <a:t> </a:t>
            </a:r>
            <a:r>
              <a:rPr sz="441" spc="13" dirty="0">
                <a:solidFill>
                  <a:srgbClr val="161616"/>
                </a:solidFill>
                <a:latin typeface="Trebuchet MS"/>
                <a:cs typeface="Trebuchet MS"/>
              </a:rPr>
              <a:t>complexities</a:t>
            </a:r>
            <a:r>
              <a:rPr sz="441" dirty="0">
                <a:solidFill>
                  <a:srgbClr val="161616"/>
                </a:solidFill>
                <a:latin typeface="Trebuchet MS"/>
                <a:cs typeface="Trebuchet MS"/>
              </a:rPr>
              <a:t> with</a:t>
            </a:r>
            <a:r>
              <a:rPr sz="441" spc="9" dirty="0">
                <a:solidFill>
                  <a:srgbClr val="161616"/>
                </a:solidFill>
                <a:latin typeface="Trebuchet MS"/>
                <a:cs typeface="Trebuchet MS"/>
              </a:rPr>
              <a:t> </a:t>
            </a:r>
            <a:r>
              <a:rPr sz="441" spc="13" dirty="0">
                <a:solidFill>
                  <a:srgbClr val="161616"/>
                </a:solidFill>
                <a:latin typeface="Trebuchet MS"/>
                <a:cs typeface="Trebuchet MS"/>
              </a:rPr>
              <a:t>governing</a:t>
            </a:r>
            <a:r>
              <a:rPr sz="441" dirty="0">
                <a:solidFill>
                  <a:srgbClr val="161616"/>
                </a:solidFill>
                <a:latin typeface="Trebuchet MS"/>
                <a:cs typeface="Trebuchet MS"/>
              </a:rPr>
              <a:t> </a:t>
            </a:r>
            <a:r>
              <a:rPr sz="441" spc="4" dirty="0">
                <a:solidFill>
                  <a:srgbClr val="161616"/>
                </a:solidFill>
                <a:latin typeface="Trebuchet MS"/>
                <a:cs typeface="Trebuchet MS"/>
              </a:rPr>
              <a:t>data</a:t>
            </a:r>
            <a:r>
              <a:rPr sz="441" dirty="0">
                <a:solidFill>
                  <a:srgbClr val="161616"/>
                </a:solidFill>
                <a:latin typeface="Trebuchet MS"/>
                <a:cs typeface="Trebuchet MS"/>
              </a:rPr>
              <a:t> </a:t>
            </a:r>
            <a:r>
              <a:rPr sz="441" spc="22" dirty="0">
                <a:solidFill>
                  <a:srgbClr val="161616"/>
                </a:solidFill>
                <a:latin typeface="Trebuchet MS"/>
                <a:cs typeface="Trebuchet MS"/>
              </a:rPr>
              <a:t>used</a:t>
            </a:r>
            <a:r>
              <a:rPr sz="441" spc="4" dirty="0">
                <a:solidFill>
                  <a:srgbClr val="161616"/>
                </a:solidFill>
                <a:latin typeface="Trebuchet MS"/>
                <a:cs typeface="Trebuchet MS"/>
              </a:rPr>
              <a:t> </a:t>
            </a:r>
            <a:r>
              <a:rPr sz="441" spc="-4" dirty="0">
                <a:solidFill>
                  <a:srgbClr val="161616"/>
                </a:solidFill>
                <a:latin typeface="Trebuchet MS"/>
                <a:cs typeface="Trebuchet MS"/>
              </a:rPr>
              <a:t>for</a:t>
            </a:r>
            <a:r>
              <a:rPr sz="441" spc="-9" dirty="0">
                <a:solidFill>
                  <a:srgbClr val="161616"/>
                </a:solidFill>
                <a:latin typeface="Trebuchet MS"/>
                <a:cs typeface="Trebuchet MS"/>
              </a:rPr>
              <a:t> </a:t>
            </a:r>
            <a:r>
              <a:rPr sz="441" spc="40" dirty="0">
                <a:solidFill>
                  <a:srgbClr val="161616"/>
                </a:solidFill>
                <a:latin typeface="Trebuchet MS"/>
                <a:cs typeface="Trebuchet MS"/>
              </a:rPr>
              <a:t>AI</a:t>
            </a:r>
            <a:endParaRPr sz="441">
              <a:latin typeface="Trebuchet MS"/>
              <a:cs typeface="Trebuchet MS"/>
            </a:endParaRP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24F2C40-71B0-B85B-F308-C11C29DB20DB}"/>
              </a:ext>
            </a:extLst>
          </p:cNvPr>
          <p:cNvSpPr/>
          <p:nvPr/>
        </p:nvSpPr>
        <p:spPr bwMode="auto">
          <a:xfrm>
            <a:off x="1658471" y="1151431"/>
            <a:ext cx="8875059" cy="4773354"/>
          </a:xfrm>
          <a:prstGeom prst="rect">
            <a:avLst/>
          </a:prstGeom>
          <a:solidFill>
            <a:srgbClr val="E5F6FF"/>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2" name="Title 1">
            <a:extLst>
              <a:ext uri="{FF2B5EF4-FFF2-40B4-BE49-F238E27FC236}">
                <a16:creationId xmlns:a16="http://schemas.microsoft.com/office/drawing/2014/main" id="{C665D33C-FE4F-78BE-C0E0-639B71381AA0}"/>
              </a:ext>
            </a:extLst>
          </p:cNvPr>
          <p:cNvSpPr>
            <a:spLocks noGrp="1"/>
          </p:cNvSpPr>
          <p:nvPr>
            <p:ph type="title"/>
          </p:nvPr>
        </p:nvSpPr>
        <p:spPr>
          <a:xfrm>
            <a:off x="1884940" y="1264428"/>
            <a:ext cx="2490523" cy="555729"/>
          </a:xfrm>
        </p:spPr>
        <p:txBody>
          <a:bodyPr>
            <a:normAutofit fontScale="90000"/>
          </a:bodyPr>
          <a:lstStyle/>
          <a:p>
            <a:r>
              <a:rPr lang="es" sz="1602" b="1" dirty="0"/>
              <a:t>Inteligencia artificial (IA) </a:t>
            </a:r>
            <a:br>
              <a:rPr lang="en-US" sz="1602" b="1" dirty="0"/>
            </a:br>
            <a:r>
              <a:rPr lang="es" sz="1019" i="1" dirty="0"/>
              <a:t>Inteligencia humana exhibida por máquinas</a:t>
            </a:r>
            <a:endParaRPr lang="en-US" sz="1602" i="1" dirty="0"/>
          </a:p>
        </p:txBody>
      </p:sp>
      <p:sp>
        <p:nvSpPr>
          <p:cNvPr id="4" name="Rectangle 3">
            <a:extLst>
              <a:ext uri="{FF2B5EF4-FFF2-40B4-BE49-F238E27FC236}">
                <a16:creationId xmlns:a16="http://schemas.microsoft.com/office/drawing/2014/main" id="{D377BCE8-6F98-27E4-778B-C37582702A68}"/>
              </a:ext>
            </a:extLst>
          </p:cNvPr>
          <p:cNvSpPr/>
          <p:nvPr/>
        </p:nvSpPr>
        <p:spPr bwMode="auto">
          <a:xfrm>
            <a:off x="2765398" y="2181108"/>
            <a:ext cx="7775870" cy="3743678"/>
          </a:xfrm>
          <a:prstGeom prst="rect">
            <a:avLst/>
          </a:prstGeom>
          <a:solidFill>
            <a:schemeClr val="accent1">
              <a:lumMod val="20000"/>
              <a:lumOff val="8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5" name="Title 1">
            <a:extLst>
              <a:ext uri="{FF2B5EF4-FFF2-40B4-BE49-F238E27FC236}">
                <a16:creationId xmlns:a16="http://schemas.microsoft.com/office/drawing/2014/main" id="{667E7253-EDE9-DE9D-14CB-EB8A2732136D}"/>
              </a:ext>
            </a:extLst>
          </p:cNvPr>
          <p:cNvSpPr txBox="1">
            <a:spLocks/>
          </p:cNvSpPr>
          <p:nvPr/>
        </p:nvSpPr>
        <p:spPr>
          <a:xfrm>
            <a:off x="2897120" y="2379757"/>
            <a:ext cx="2569456" cy="555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602" b="1" kern="0" dirty="0"/>
              <a:t>de aprendizaje automático (ML) </a:t>
            </a:r>
            <a:br>
              <a:rPr lang="en-US" sz="1602" b="1" kern="0" dirty="0"/>
            </a:br>
            <a:r>
              <a:rPr lang="es" sz="1019" i="1" kern="0" dirty="0"/>
              <a:t>que aprenden de datos históricos</a:t>
            </a:r>
            <a:endParaRPr lang="en-US" sz="1602" i="1" kern="0" dirty="0"/>
          </a:p>
        </p:txBody>
      </p:sp>
      <p:sp>
        <p:nvSpPr>
          <p:cNvPr id="6" name="Rectangle 5">
            <a:extLst>
              <a:ext uri="{FF2B5EF4-FFF2-40B4-BE49-F238E27FC236}">
                <a16:creationId xmlns:a16="http://schemas.microsoft.com/office/drawing/2014/main" id="{118453B7-3E7E-10C5-6448-95ED4C5DAB94}"/>
              </a:ext>
            </a:extLst>
          </p:cNvPr>
          <p:cNvSpPr/>
          <p:nvPr/>
        </p:nvSpPr>
        <p:spPr bwMode="auto">
          <a:xfrm>
            <a:off x="4084929" y="3134136"/>
            <a:ext cx="6448601" cy="2790650"/>
          </a:xfrm>
          <a:prstGeom prst="rect">
            <a:avLst/>
          </a:prstGeom>
          <a:solidFill>
            <a:schemeClr val="accent1">
              <a:lumMod val="40000"/>
              <a:lumOff val="6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7" name="Title 1">
            <a:extLst>
              <a:ext uri="{FF2B5EF4-FFF2-40B4-BE49-F238E27FC236}">
                <a16:creationId xmlns:a16="http://schemas.microsoft.com/office/drawing/2014/main" id="{AD065EE2-E2C8-9782-AF95-5EC6C2943DE8}"/>
              </a:ext>
            </a:extLst>
          </p:cNvPr>
          <p:cNvSpPr txBox="1">
            <a:spLocks/>
          </p:cNvSpPr>
          <p:nvPr/>
        </p:nvSpPr>
        <p:spPr>
          <a:xfrm>
            <a:off x="4216629" y="3306330"/>
            <a:ext cx="1807812" cy="555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602" b="1" kern="0" dirty="0"/>
              <a:t>de aprendizaje profundo (DL) </a:t>
            </a:r>
            <a:br>
              <a:rPr lang="en-US" sz="1602" b="1" kern="0" dirty="0"/>
            </a:br>
            <a:r>
              <a:rPr lang="es" sz="1019" i="1" kern="0" dirty="0"/>
              <a:t>ML que imita la función del cerebro humano</a:t>
            </a:r>
            <a:endParaRPr lang="en-US" sz="1602" i="1" kern="0" dirty="0"/>
          </a:p>
        </p:txBody>
      </p:sp>
      <p:sp>
        <p:nvSpPr>
          <p:cNvPr id="11" name="Rectangle 10">
            <a:extLst>
              <a:ext uri="{FF2B5EF4-FFF2-40B4-BE49-F238E27FC236}">
                <a16:creationId xmlns:a16="http://schemas.microsoft.com/office/drawing/2014/main" id="{FD1E761D-341E-2738-5028-C3A1280FC9A8}"/>
              </a:ext>
            </a:extLst>
          </p:cNvPr>
          <p:cNvSpPr/>
          <p:nvPr/>
        </p:nvSpPr>
        <p:spPr bwMode="auto">
          <a:xfrm>
            <a:off x="5485064" y="4052947"/>
            <a:ext cx="5048465" cy="1863512"/>
          </a:xfrm>
          <a:prstGeom prst="rect">
            <a:avLst/>
          </a:prstGeom>
          <a:solidFill>
            <a:schemeClr val="accent1">
              <a:lumMod val="60000"/>
              <a:lumOff val="4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13" name="Title 1">
            <a:extLst>
              <a:ext uri="{FF2B5EF4-FFF2-40B4-BE49-F238E27FC236}">
                <a16:creationId xmlns:a16="http://schemas.microsoft.com/office/drawing/2014/main" id="{F5319D08-774F-5DA3-BCEC-29EA9D2C779B}"/>
              </a:ext>
            </a:extLst>
          </p:cNvPr>
          <p:cNvSpPr txBox="1">
            <a:spLocks/>
          </p:cNvSpPr>
          <p:nvPr/>
        </p:nvSpPr>
        <p:spPr>
          <a:xfrm>
            <a:off x="5635612" y="4196111"/>
            <a:ext cx="2490523" cy="555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602" b="1" kern="0" dirty="0"/>
              <a:t>Modelo de cimentación</a:t>
            </a:r>
          </a:p>
          <a:p>
            <a:r>
              <a:rPr lang="es" sz="1019" i="1" dirty="0">
                <a:latin typeface="+mn-lt"/>
              </a:rPr>
              <a:t>Sistemas de IA generativa</a:t>
            </a:r>
            <a:endParaRPr lang="en-US" sz="1602" i="1" kern="0" dirty="0"/>
          </a:p>
        </p:txBody>
      </p:sp>
      <p:sp>
        <p:nvSpPr>
          <p:cNvPr id="14" name="Title 1">
            <a:extLst>
              <a:ext uri="{FF2B5EF4-FFF2-40B4-BE49-F238E27FC236}">
                <a16:creationId xmlns:a16="http://schemas.microsoft.com/office/drawing/2014/main" id="{E4D61A6E-B1D8-7B8E-2F31-D2ACB4C63B2D}"/>
              </a:ext>
            </a:extLst>
          </p:cNvPr>
          <p:cNvSpPr txBox="1">
            <a:spLocks/>
          </p:cNvSpPr>
          <p:nvPr/>
        </p:nvSpPr>
        <p:spPr>
          <a:xfrm>
            <a:off x="4983875" y="1279297"/>
            <a:ext cx="4250950" cy="555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019" kern="0" dirty="0"/>
              <a:t>La IA se puede definir como una técnica que permite a las máquinas imitar funciones cognitivas asociadas con la </a:t>
            </a:r>
            <a:r>
              <a:rPr lang="es" sz="1019" kern="0" dirty="0">
                <a:solidFill>
                  <a:schemeClr val="tx1"/>
                </a:solidFill>
              </a:rPr>
              <a:t>mente humana; las funciones cognitivas incluyen todos los aspectos del aprendizaje, el razonamiento, la percepción y la resolución de problemas.</a:t>
            </a:r>
            <a:endParaRPr lang="en-US" sz="1019" i="1" kern="0" dirty="0">
              <a:solidFill>
                <a:schemeClr val="tx1"/>
              </a:solidFill>
            </a:endParaRPr>
          </a:p>
        </p:txBody>
      </p:sp>
      <p:sp>
        <p:nvSpPr>
          <p:cNvPr id="15" name="Title 1">
            <a:extLst>
              <a:ext uri="{FF2B5EF4-FFF2-40B4-BE49-F238E27FC236}">
                <a16:creationId xmlns:a16="http://schemas.microsoft.com/office/drawing/2014/main" id="{A350A85C-1F29-B768-3B1C-85C79DE04096}"/>
              </a:ext>
            </a:extLst>
          </p:cNvPr>
          <p:cNvSpPr txBox="1">
            <a:spLocks/>
          </p:cNvSpPr>
          <p:nvPr/>
        </p:nvSpPr>
        <p:spPr>
          <a:xfrm>
            <a:off x="5598300" y="2379757"/>
            <a:ext cx="4124891" cy="5002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019" kern="0" dirty="0"/>
              <a:t>Los sistemas basados en ML se entrenan con datos históricos para descubrir patrones. Los usuarios proporcionan entradas al sistema ML, que luego aplica estas entradas a los patrones descubiertos y genera las salidas correspondientes.</a:t>
            </a:r>
            <a:endParaRPr lang="en-US" sz="1019" i="1" kern="0" dirty="0">
              <a:solidFill>
                <a:schemeClr val="tx1"/>
              </a:solidFill>
            </a:endParaRPr>
          </a:p>
        </p:txBody>
      </p:sp>
      <p:sp>
        <p:nvSpPr>
          <p:cNvPr id="16" name="Title 1">
            <a:extLst>
              <a:ext uri="{FF2B5EF4-FFF2-40B4-BE49-F238E27FC236}">
                <a16:creationId xmlns:a16="http://schemas.microsoft.com/office/drawing/2014/main" id="{6E61B23F-46A7-0A92-6032-94817B40D4DB}"/>
              </a:ext>
            </a:extLst>
          </p:cNvPr>
          <p:cNvSpPr txBox="1">
            <a:spLocks/>
          </p:cNvSpPr>
          <p:nvPr/>
        </p:nvSpPr>
        <p:spPr>
          <a:xfrm>
            <a:off x="6211825" y="3306331"/>
            <a:ext cx="4134322" cy="607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019" kern="0" dirty="0"/>
              <a:t>DL es un subconjunto de ML que utiliza múltiples capas de redes neuronales, que son nodos interconectados que trabajan juntos para procesar información. DL se adapta bien a aplicaciones complejas, como reconocimiento de imágenes y voz.</a:t>
            </a:r>
            <a:endParaRPr lang="en-US" sz="1019" i="1" kern="0" dirty="0">
              <a:solidFill>
                <a:schemeClr val="tx1"/>
              </a:solidFill>
            </a:endParaRPr>
          </a:p>
        </p:txBody>
      </p:sp>
      <p:sp>
        <p:nvSpPr>
          <p:cNvPr id="17" name="Title 1">
            <a:extLst>
              <a:ext uri="{FF2B5EF4-FFF2-40B4-BE49-F238E27FC236}">
                <a16:creationId xmlns:a16="http://schemas.microsoft.com/office/drawing/2014/main" id="{A2A9871D-BC2B-39FD-1EC9-AD89BBB0F831}"/>
              </a:ext>
            </a:extLst>
          </p:cNvPr>
          <p:cNvSpPr txBox="1">
            <a:spLocks/>
          </p:cNvSpPr>
          <p:nvPr/>
        </p:nvSpPr>
        <p:spPr>
          <a:xfrm>
            <a:off x="6491248" y="4769213"/>
            <a:ext cx="3854899" cy="5401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marL="0" marR="0" indent="0" algn="l" defTabSz="2438400" rtl="0" eaLnBrk="1" latinLnBrk="0" hangingPunct="1">
              <a:lnSpc>
                <a:spcPct val="100000"/>
              </a:lnSpc>
              <a:spcBef>
                <a:spcPts val="0"/>
              </a:spcBef>
              <a:spcAft>
                <a:spcPts val="0"/>
              </a:spcAft>
              <a:buClrTx/>
              <a:buSzTx/>
              <a:buFontTx/>
              <a:buNone/>
              <a:tabLst/>
              <a:defRPr sz="6400" b="0" i="0" u="none" strike="noStrike" cap="none" spc="0" baseline="0">
                <a:solidFill>
                  <a:schemeClr val="tx2"/>
                </a:solidFill>
                <a:uFillTx/>
                <a:latin typeface="IBM Plex Sans Light" panose="020B0403050203000203" pitchFamily="34" charset="0"/>
                <a:ea typeface="+mj-ea"/>
                <a:cs typeface="+mj-cs"/>
                <a:sym typeface="IBM Plex Sans Light"/>
              </a:defRPr>
            </a:lvl1pPr>
            <a:lvl2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2pPr>
            <a:lvl3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3pPr>
            <a:lvl4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4pPr>
            <a:lvl5pPr marL="0" marR="0" indent="0"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5pPr>
            <a:lvl6pPr marL="0" marR="0" indent="362568"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6pPr>
            <a:lvl7pPr marL="0" marR="0" indent="725139"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7pPr>
            <a:lvl8pPr marL="0" marR="0" indent="108770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8pPr>
            <a:lvl9pPr marL="0" marR="0" indent="1450276" algn="l" defTabSz="2438400" rtl="0" eaLnBrk="1" latinLnBrk="0" hangingPunct="1">
              <a:lnSpc>
                <a:spcPct val="90000"/>
              </a:lnSpc>
              <a:spcBef>
                <a:spcPts val="0"/>
              </a:spcBef>
              <a:spcAft>
                <a:spcPts val="0"/>
              </a:spcAft>
              <a:buClrTx/>
              <a:buSzTx/>
              <a:buFontTx/>
              <a:buNone/>
              <a:tabLst/>
              <a:defRPr sz="6400" b="0" i="0" u="none" strike="noStrike" cap="none" spc="0" baseline="0">
                <a:solidFill>
                  <a:srgbClr val="000000"/>
                </a:solidFill>
                <a:uFillTx/>
                <a:latin typeface="+mj-lt"/>
                <a:ea typeface="+mj-ea"/>
                <a:cs typeface="+mj-cs"/>
                <a:sym typeface="IBM Plex Sans Light"/>
              </a:defRPr>
            </a:lvl9pPr>
          </a:lstStyle>
          <a:p>
            <a:r>
              <a:rPr lang="es" sz="1019" kern="0" dirty="0"/>
              <a:t>Modelo de IA </a:t>
            </a:r>
            <a:r>
              <a:rPr lang="es" sz="1019" dirty="0">
                <a:latin typeface="+mn-lt"/>
              </a:rPr>
              <a:t>construido utilizando un tipo específico de arquitectura de red neuronal, llamado transformador, que está diseñado para generar secuencias </a:t>
            </a:r>
            <a:br>
              <a:rPr lang="en-US" sz="1019" dirty="0">
                <a:latin typeface="+mn-lt"/>
              </a:rPr>
            </a:br>
            <a:r>
              <a:rPr lang="es" sz="1019" dirty="0">
                <a:latin typeface="+mn-lt"/>
              </a:rPr>
              <a:t>de elementos de datos relacionados (por ejemplo, como una oración).</a:t>
            </a:r>
            <a:endParaRPr lang="en-US" sz="1019" i="1" kern="0" dirty="0">
              <a:solidFill>
                <a:schemeClr val="tx1"/>
              </a:solidFill>
            </a:endParaRPr>
          </a:p>
        </p:txBody>
      </p:sp>
      <p:pic>
        <p:nvPicPr>
          <p:cNvPr id="21" name="Graphic 20">
            <a:extLst>
              <a:ext uri="{FF2B5EF4-FFF2-40B4-BE49-F238E27FC236}">
                <a16:creationId xmlns:a16="http://schemas.microsoft.com/office/drawing/2014/main" id="{A37CD724-AD32-F472-7291-D89EBAE2D6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221208" y="3919867"/>
            <a:ext cx="374085" cy="374085"/>
          </a:xfrm>
          <a:prstGeom prst="rect">
            <a:avLst/>
          </a:prstGeom>
        </p:spPr>
      </p:pic>
      <p:grpSp>
        <p:nvGrpSpPr>
          <p:cNvPr id="22" name="Group 21">
            <a:extLst>
              <a:ext uri="{FF2B5EF4-FFF2-40B4-BE49-F238E27FC236}">
                <a16:creationId xmlns:a16="http://schemas.microsoft.com/office/drawing/2014/main" id="{5C358553-7748-BAFF-EB2A-AC1B940AB858}"/>
              </a:ext>
            </a:extLst>
          </p:cNvPr>
          <p:cNvGrpSpPr/>
          <p:nvPr/>
        </p:nvGrpSpPr>
        <p:grpSpPr>
          <a:xfrm>
            <a:off x="2940769" y="3030632"/>
            <a:ext cx="446968" cy="355691"/>
            <a:chOff x="11360215" y="6733288"/>
            <a:chExt cx="1228193" cy="977377"/>
          </a:xfrm>
        </p:grpSpPr>
        <p:sp>
          <p:nvSpPr>
            <p:cNvPr id="23" name="Freeform 29">
              <a:extLst>
                <a:ext uri="{FF2B5EF4-FFF2-40B4-BE49-F238E27FC236}">
                  <a16:creationId xmlns:a16="http://schemas.microsoft.com/office/drawing/2014/main" id="{4B84BED9-9045-0879-037B-3B5F5ADFE868}"/>
                </a:ext>
              </a:extLst>
            </p:cNvPr>
            <p:cNvSpPr/>
            <p:nvPr/>
          </p:nvSpPr>
          <p:spPr>
            <a:xfrm rot="408157">
              <a:off x="11360215" y="6733288"/>
              <a:ext cx="865055" cy="865055"/>
            </a:xfrm>
            <a:custGeom>
              <a:avLst/>
              <a:gdLst>
                <a:gd name="connsiteX0" fmla="*/ 983764 w 1805389"/>
                <a:gd name="connsiteY0" fmla="*/ 1335193 h 1805330"/>
                <a:gd name="connsiteX1" fmla="*/ 821567 w 1805389"/>
                <a:gd name="connsiteY1" fmla="*/ 1335193 h 1805330"/>
                <a:gd name="connsiteX2" fmla="*/ 800410 w 1805389"/>
                <a:gd name="connsiteY2" fmla="*/ 1314036 h 1805330"/>
                <a:gd name="connsiteX3" fmla="*/ 800410 w 1805389"/>
                <a:gd name="connsiteY3" fmla="*/ 1221948 h 1805330"/>
                <a:gd name="connsiteX4" fmla="*/ 749342 w 1805389"/>
                <a:gd name="connsiteY4" fmla="*/ 1200616 h 1805330"/>
                <a:gd name="connsiteX5" fmla="*/ 684051 w 1805389"/>
                <a:gd name="connsiteY5" fmla="*/ 1265906 h 1805330"/>
                <a:gd name="connsiteX6" fmla="*/ 669124 w 1805389"/>
                <a:gd name="connsiteY6" fmla="*/ 1272077 h 1805330"/>
                <a:gd name="connsiteX7" fmla="*/ 669124 w 1805389"/>
                <a:gd name="connsiteY7" fmla="*/ 1272077 h 1805330"/>
                <a:gd name="connsiteX8" fmla="*/ 654197 w 1805389"/>
                <a:gd name="connsiteY8" fmla="*/ 1265906 h 1805330"/>
                <a:gd name="connsiteX9" fmla="*/ 539484 w 1805389"/>
                <a:gd name="connsiteY9" fmla="*/ 1151192 h 1805330"/>
                <a:gd name="connsiteX10" fmla="*/ 539484 w 1805389"/>
                <a:gd name="connsiteY10" fmla="*/ 1121221 h 1805330"/>
                <a:gd name="connsiteX11" fmla="*/ 604598 w 1805389"/>
                <a:gd name="connsiteY11" fmla="*/ 1056166 h 1805330"/>
                <a:gd name="connsiteX12" fmla="*/ 583618 w 1805389"/>
                <a:gd name="connsiteY12" fmla="*/ 1004979 h 1805330"/>
                <a:gd name="connsiteX13" fmla="*/ 491294 w 1805389"/>
                <a:gd name="connsiteY13" fmla="*/ 1004979 h 1805330"/>
                <a:gd name="connsiteX14" fmla="*/ 470138 w 1805389"/>
                <a:gd name="connsiteY14" fmla="*/ 983823 h 1805330"/>
                <a:gd name="connsiteX15" fmla="*/ 470138 w 1805389"/>
                <a:gd name="connsiteY15" fmla="*/ 821625 h 1805330"/>
                <a:gd name="connsiteX16" fmla="*/ 491294 w 1805389"/>
                <a:gd name="connsiteY16" fmla="*/ 800469 h 1805330"/>
                <a:gd name="connsiteX17" fmla="*/ 583383 w 1805389"/>
                <a:gd name="connsiteY17" fmla="*/ 800469 h 1805330"/>
                <a:gd name="connsiteX18" fmla="*/ 604715 w 1805389"/>
                <a:gd name="connsiteY18" fmla="*/ 749400 h 1805330"/>
                <a:gd name="connsiteX19" fmla="*/ 539484 w 1805389"/>
                <a:gd name="connsiteY19" fmla="*/ 684051 h 1805330"/>
                <a:gd name="connsiteX20" fmla="*/ 539484 w 1805389"/>
                <a:gd name="connsiteY20" fmla="*/ 654139 h 1805330"/>
                <a:gd name="connsiteX21" fmla="*/ 654139 w 1805389"/>
                <a:gd name="connsiteY21" fmla="*/ 539425 h 1805330"/>
                <a:gd name="connsiteX22" fmla="*/ 684051 w 1805389"/>
                <a:gd name="connsiteY22" fmla="*/ 539425 h 1805330"/>
                <a:gd name="connsiteX23" fmla="*/ 749165 w 1805389"/>
                <a:gd name="connsiteY23" fmla="*/ 604598 h 1805330"/>
                <a:gd name="connsiteX24" fmla="*/ 800410 w 1805389"/>
                <a:gd name="connsiteY24" fmla="*/ 583618 h 1805330"/>
                <a:gd name="connsiteX25" fmla="*/ 800410 w 1805389"/>
                <a:gd name="connsiteY25" fmla="*/ 491294 h 1805330"/>
                <a:gd name="connsiteX26" fmla="*/ 821567 w 1805389"/>
                <a:gd name="connsiteY26" fmla="*/ 470138 h 1805330"/>
                <a:gd name="connsiteX27" fmla="*/ 983764 w 1805389"/>
                <a:gd name="connsiteY27" fmla="*/ 470138 h 1805330"/>
                <a:gd name="connsiteX28" fmla="*/ 1004921 w 1805389"/>
                <a:gd name="connsiteY28" fmla="*/ 491294 h 1805330"/>
                <a:gd name="connsiteX29" fmla="*/ 1004921 w 1805389"/>
                <a:gd name="connsiteY29" fmla="*/ 583383 h 1805330"/>
                <a:gd name="connsiteX30" fmla="*/ 1055931 w 1805389"/>
                <a:gd name="connsiteY30" fmla="*/ 604715 h 1805330"/>
                <a:gd name="connsiteX31" fmla="*/ 1121162 w 1805389"/>
                <a:gd name="connsiteY31" fmla="*/ 539425 h 1805330"/>
                <a:gd name="connsiteX32" fmla="*/ 1151134 w 1805389"/>
                <a:gd name="connsiteY32" fmla="*/ 539425 h 1805330"/>
                <a:gd name="connsiteX33" fmla="*/ 1265847 w 1805389"/>
                <a:gd name="connsiteY33" fmla="*/ 654139 h 1805330"/>
                <a:gd name="connsiteX34" fmla="*/ 1272018 w 1805389"/>
                <a:gd name="connsiteY34" fmla="*/ 669066 h 1805330"/>
                <a:gd name="connsiteX35" fmla="*/ 1265847 w 1805389"/>
                <a:gd name="connsiteY35" fmla="*/ 683992 h 1805330"/>
                <a:gd name="connsiteX36" fmla="*/ 1200674 w 1805389"/>
                <a:gd name="connsiteY36" fmla="*/ 749107 h 1805330"/>
                <a:gd name="connsiteX37" fmla="*/ 1221654 w 1805389"/>
                <a:gd name="connsiteY37" fmla="*/ 800352 h 1805330"/>
                <a:gd name="connsiteX38" fmla="*/ 1314036 w 1805389"/>
                <a:gd name="connsiteY38" fmla="*/ 800352 h 1805330"/>
                <a:gd name="connsiteX39" fmla="*/ 1335193 w 1805389"/>
                <a:gd name="connsiteY39" fmla="*/ 821508 h 1805330"/>
                <a:gd name="connsiteX40" fmla="*/ 1335193 w 1805389"/>
                <a:gd name="connsiteY40" fmla="*/ 983706 h 1805330"/>
                <a:gd name="connsiteX41" fmla="*/ 1314036 w 1805389"/>
                <a:gd name="connsiteY41" fmla="*/ 1004862 h 1805330"/>
                <a:gd name="connsiteX42" fmla="*/ 1221948 w 1805389"/>
                <a:gd name="connsiteY42" fmla="*/ 1004862 h 1805330"/>
                <a:gd name="connsiteX43" fmla="*/ 1200616 w 1805389"/>
                <a:gd name="connsiteY43" fmla="*/ 1055872 h 1805330"/>
                <a:gd name="connsiteX44" fmla="*/ 1265906 w 1805389"/>
                <a:gd name="connsiteY44" fmla="*/ 1121103 h 1805330"/>
                <a:gd name="connsiteX45" fmla="*/ 1272077 w 1805389"/>
                <a:gd name="connsiteY45" fmla="*/ 1136089 h 1805330"/>
                <a:gd name="connsiteX46" fmla="*/ 1265906 w 1805389"/>
                <a:gd name="connsiteY46" fmla="*/ 1151075 h 1805330"/>
                <a:gd name="connsiteX47" fmla="*/ 1151192 w 1805389"/>
                <a:gd name="connsiteY47" fmla="*/ 1265789 h 1805330"/>
                <a:gd name="connsiteX48" fmla="*/ 1136207 w 1805389"/>
                <a:gd name="connsiteY48" fmla="*/ 1271959 h 1805330"/>
                <a:gd name="connsiteX49" fmla="*/ 1136207 w 1805389"/>
                <a:gd name="connsiteY49" fmla="*/ 1271959 h 1805330"/>
                <a:gd name="connsiteX50" fmla="*/ 1121221 w 1805389"/>
                <a:gd name="connsiteY50" fmla="*/ 1265789 h 1805330"/>
                <a:gd name="connsiteX51" fmla="*/ 1056166 w 1805389"/>
                <a:gd name="connsiteY51" fmla="*/ 1200616 h 1805330"/>
                <a:gd name="connsiteX52" fmla="*/ 1004979 w 1805389"/>
                <a:gd name="connsiteY52" fmla="*/ 1221596 h 1805330"/>
                <a:gd name="connsiteX53" fmla="*/ 1004979 w 1805389"/>
                <a:gd name="connsiteY53" fmla="*/ 1314036 h 1805330"/>
                <a:gd name="connsiteX54" fmla="*/ 983764 w 1805389"/>
                <a:gd name="connsiteY54" fmla="*/ 1335193 h 1805330"/>
                <a:gd name="connsiteX55" fmla="*/ 842723 w 1805389"/>
                <a:gd name="connsiteY55" fmla="*/ 1292880 h 1805330"/>
                <a:gd name="connsiteX56" fmla="*/ 962608 w 1805389"/>
                <a:gd name="connsiteY56" fmla="*/ 1292880 h 1805330"/>
                <a:gd name="connsiteX57" fmla="*/ 962608 w 1805389"/>
                <a:gd name="connsiteY57" fmla="*/ 1207550 h 1805330"/>
                <a:gd name="connsiteX58" fmla="*/ 975772 w 1805389"/>
                <a:gd name="connsiteY58" fmla="*/ 1187981 h 1805330"/>
                <a:gd name="connsiteX59" fmla="*/ 1053110 w 1805389"/>
                <a:gd name="connsiteY59" fmla="*/ 1156246 h 1805330"/>
                <a:gd name="connsiteX60" fmla="*/ 1076146 w 1805389"/>
                <a:gd name="connsiteY60" fmla="*/ 1160830 h 1805330"/>
                <a:gd name="connsiteX61" fmla="*/ 1136207 w 1805389"/>
                <a:gd name="connsiteY61" fmla="*/ 1221008 h 1805330"/>
                <a:gd name="connsiteX62" fmla="*/ 1221008 w 1805389"/>
                <a:gd name="connsiteY62" fmla="*/ 1136207 h 1805330"/>
                <a:gd name="connsiteX63" fmla="*/ 1160595 w 1805389"/>
                <a:gd name="connsiteY63" fmla="*/ 1075911 h 1805330"/>
                <a:gd name="connsiteX64" fmla="*/ 1156070 w 1805389"/>
                <a:gd name="connsiteY64" fmla="*/ 1052757 h 1805330"/>
                <a:gd name="connsiteX65" fmla="*/ 1188392 w 1805389"/>
                <a:gd name="connsiteY65" fmla="*/ 975654 h 1805330"/>
                <a:gd name="connsiteX66" fmla="*/ 1207903 w 1805389"/>
                <a:gd name="connsiteY66" fmla="*/ 962608 h 1805330"/>
                <a:gd name="connsiteX67" fmla="*/ 1292880 w 1805389"/>
                <a:gd name="connsiteY67" fmla="*/ 962608 h 1805330"/>
                <a:gd name="connsiteX68" fmla="*/ 1292880 w 1805389"/>
                <a:gd name="connsiteY68" fmla="*/ 842723 h 1805330"/>
                <a:gd name="connsiteX69" fmla="*/ 1207550 w 1805389"/>
                <a:gd name="connsiteY69" fmla="*/ 842723 h 1805330"/>
                <a:gd name="connsiteX70" fmla="*/ 1187981 w 1805389"/>
                <a:gd name="connsiteY70" fmla="*/ 829618 h 1805330"/>
                <a:gd name="connsiteX71" fmla="*/ 1156246 w 1805389"/>
                <a:gd name="connsiteY71" fmla="*/ 752280 h 1805330"/>
                <a:gd name="connsiteX72" fmla="*/ 1160830 w 1805389"/>
                <a:gd name="connsiteY72" fmla="*/ 729302 h 1805330"/>
                <a:gd name="connsiteX73" fmla="*/ 1221008 w 1805389"/>
                <a:gd name="connsiteY73" fmla="*/ 669183 h 1805330"/>
                <a:gd name="connsiteX74" fmla="*/ 1136207 w 1805389"/>
                <a:gd name="connsiteY74" fmla="*/ 584382 h 1805330"/>
                <a:gd name="connsiteX75" fmla="*/ 1075911 w 1805389"/>
                <a:gd name="connsiteY75" fmla="*/ 644736 h 1805330"/>
                <a:gd name="connsiteX76" fmla="*/ 1052757 w 1805389"/>
                <a:gd name="connsiteY76" fmla="*/ 649320 h 1805330"/>
                <a:gd name="connsiteX77" fmla="*/ 975654 w 1805389"/>
                <a:gd name="connsiteY77" fmla="*/ 617057 h 1805330"/>
                <a:gd name="connsiteX78" fmla="*/ 962608 w 1805389"/>
                <a:gd name="connsiteY78" fmla="*/ 597546 h 1805330"/>
                <a:gd name="connsiteX79" fmla="*/ 962608 w 1805389"/>
                <a:gd name="connsiteY79" fmla="*/ 512451 h 1805330"/>
                <a:gd name="connsiteX80" fmla="*/ 842723 w 1805389"/>
                <a:gd name="connsiteY80" fmla="*/ 512451 h 1805330"/>
                <a:gd name="connsiteX81" fmla="*/ 842723 w 1805389"/>
                <a:gd name="connsiteY81" fmla="*/ 597781 h 1805330"/>
                <a:gd name="connsiteX82" fmla="*/ 829618 w 1805389"/>
                <a:gd name="connsiteY82" fmla="*/ 617350 h 1805330"/>
                <a:gd name="connsiteX83" fmla="*/ 752280 w 1805389"/>
                <a:gd name="connsiteY83" fmla="*/ 649085 h 1805330"/>
                <a:gd name="connsiteX84" fmla="*/ 729302 w 1805389"/>
                <a:gd name="connsiteY84" fmla="*/ 644442 h 1805330"/>
                <a:gd name="connsiteX85" fmla="*/ 669183 w 1805389"/>
                <a:gd name="connsiteY85" fmla="*/ 584323 h 1805330"/>
                <a:gd name="connsiteX86" fmla="*/ 584441 w 1805389"/>
                <a:gd name="connsiteY86" fmla="*/ 669124 h 1805330"/>
                <a:gd name="connsiteX87" fmla="*/ 644795 w 1805389"/>
                <a:gd name="connsiteY87" fmla="*/ 729537 h 1805330"/>
                <a:gd name="connsiteX88" fmla="*/ 649320 w 1805389"/>
                <a:gd name="connsiteY88" fmla="*/ 752691 h 1805330"/>
                <a:gd name="connsiteX89" fmla="*/ 617057 w 1805389"/>
                <a:gd name="connsiteY89" fmla="*/ 829794 h 1805330"/>
                <a:gd name="connsiteX90" fmla="*/ 597546 w 1805389"/>
                <a:gd name="connsiteY90" fmla="*/ 842782 h 1805330"/>
                <a:gd name="connsiteX91" fmla="*/ 512451 w 1805389"/>
                <a:gd name="connsiteY91" fmla="*/ 842782 h 1805330"/>
                <a:gd name="connsiteX92" fmla="*/ 512451 w 1805389"/>
                <a:gd name="connsiteY92" fmla="*/ 962667 h 1805330"/>
                <a:gd name="connsiteX93" fmla="*/ 597781 w 1805389"/>
                <a:gd name="connsiteY93" fmla="*/ 962667 h 1805330"/>
                <a:gd name="connsiteX94" fmla="*/ 617350 w 1805389"/>
                <a:gd name="connsiteY94" fmla="*/ 975831 h 1805330"/>
                <a:gd name="connsiteX95" fmla="*/ 649085 w 1805389"/>
                <a:gd name="connsiteY95" fmla="*/ 1053169 h 1805330"/>
                <a:gd name="connsiteX96" fmla="*/ 644442 w 1805389"/>
                <a:gd name="connsiteY96" fmla="*/ 1076205 h 1805330"/>
                <a:gd name="connsiteX97" fmla="*/ 584382 w 1805389"/>
                <a:gd name="connsiteY97" fmla="*/ 1136265 h 1805330"/>
                <a:gd name="connsiteX98" fmla="*/ 669124 w 1805389"/>
                <a:gd name="connsiteY98" fmla="*/ 1221067 h 1805330"/>
                <a:gd name="connsiteX99" fmla="*/ 729537 w 1805389"/>
                <a:gd name="connsiteY99" fmla="*/ 1160654 h 1805330"/>
                <a:gd name="connsiteX100" fmla="*/ 752691 w 1805389"/>
                <a:gd name="connsiteY100" fmla="*/ 1156129 h 1805330"/>
                <a:gd name="connsiteX101" fmla="*/ 829794 w 1805389"/>
                <a:gd name="connsiteY101" fmla="*/ 1188451 h 1805330"/>
                <a:gd name="connsiteX102" fmla="*/ 842782 w 1805389"/>
                <a:gd name="connsiteY102" fmla="*/ 1207962 h 1805330"/>
                <a:gd name="connsiteX103" fmla="*/ 842723 w 1805389"/>
                <a:gd name="connsiteY103" fmla="*/ 1292880 h 1805330"/>
                <a:gd name="connsiteX104" fmla="*/ 842723 w 1805389"/>
                <a:gd name="connsiteY104" fmla="*/ 1292880 h 1805330"/>
                <a:gd name="connsiteX105" fmla="*/ 902665 w 1805389"/>
                <a:gd name="connsiteY105" fmla="*/ 1100124 h 1805330"/>
                <a:gd name="connsiteX106" fmla="*/ 705207 w 1805389"/>
                <a:gd name="connsiteY106" fmla="*/ 902665 h 1805330"/>
                <a:gd name="connsiteX107" fmla="*/ 902665 w 1805389"/>
                <a:gd name="connsiteY107" fmla="*/ 705207 h 1805330"/>
                <a:gd name="connsiteX108" fmla="*/ 1100124 w 1805389"/>
                <a:gd name="connsiteY108" fmla="*/ 902665 h 1805330"/>
                <a:gd name="connsiteX109" fmla="*/ 902665 w 1805389"/>
                <a:gd name="connsiteY109" fmla="*/ 1100124 h 1805330"/>
                <a:gd name="connsiteX110" fmla="*/ 902665 w 1805389"/>
                <a:gd name="connsiteY110" fmla="*/ 747520 h 1805330"/>
                <a:gd name="connsiteX111" fmla="*/ 747520 w 1805389"/>
                <a:gd name="connsiteY111" fmla="*/ 902665 h 1805330"/>
                <a:gd name="connsiteX112" fmla="*/ 902665 w 1805389"/>
                <a:gd name="connsiteY112" fmla="*/ 1057811 h 1805330"/>
                <a:gd name="connsiteX113" fmla="*/ 1057811 w 1805389"/>
                <a:gd name="connsiteY113" fmla="*/ 902665 h 1805330"/>
                <a:gd name="connsiteX114" fmla="*/ 902665 w 1805389"/>
                <a:gd name="connsiteY114" fmla="*/ 747520 h 1805330"/>
                <a:gd name="connsiteX115" fmla="*/ 902665 w 1805389"/>
                <a:gd name="connsiteY115" fmla="*/ 1805331 h 1805330"/>
                <a:gd name="connsiteX116" fmla="*/ 218614 w 1805389"/>
                <a:gd name="connsiteY116" fmla="*/ 1491631 h 1805330"/>
                <a:gd name="connsiteX117" fmla="*/ 218614 w 1805389"/>
                <a:gd name="connsiteY117" fmla="*/ 1725407 h 1805330"/>
                <a:gd name="connsiteX118" fmla="*/ 176302 w 1805389"/>
                <a:gd name="connsiteY118" fmla="*/ 1725407 h 1805330"/>
                <a:gd name="connsiteX119" fmla="*/ 176302 w 1805389"/>
                <a:gd name="connsiteY119" fmla="*/ 1410415 h 1805330"/>
                <a:gd name="connsiteX120" fmla="*/ 491294 w 1805389"/>
                <a:gd name="connsiteY120" fmla="*/ 1410415 h 1805330"/>
                <a:gd name="connsiteX121" fmla="*/ 491294 w 1805389"/>
                <a:gd name="connsiteY121" fmla="*/ 1452786 h 1805330"/>
                <a:gd name="connsiteX122" fmla="*/ 241122 w 1805389"/>
                <a:gd name="connsiteY122" fmla="*/ 1452786 h 1805330"/>
                <a:gd name="connsiteX123" fmla="*/ 902665 w 1805389"/>
                <a:gd name="connsiteY123" fmla="*/ 1763018 h 1805330"/>
                <a:gd name="connsiteX124" fmla="*/ 1763018 w 1805389"/>
                <a:gd name="connsiteY124" fmla="*/ 902665 h 1805330"/>
                <a:gd name="connsiteX125" fmla="*/ 1805390 w 1805389"/>
                <a:gd name="connsiteY125" fmla="*/ 902665 h 1805330"/>
                <a:gd name="connsiteX126" fmla="*/ 902665 w 1805389"/>
                <a:gd name="connsiteY126" fmla="*/ 1805331 h 1805330"/>
                <a:gd name="connsiteX127" fmla="*/ 42312 w 1805389"/>
                <a:gd name="connsiteY127" fmla="*/ 902665 h 1805330"/>
                <a:gd name="connsiteX128" fmla="*/ 0 w 1805389"/>
                <a:gd name="connsiteY128" fmla="*/ 902665 h 1805330"/>
                <a:gd name="connsiteX129" fmla="*/ 902665 w 1805389"/>
                <a:gd name="connsiteY129" fmla="*/ 0 h 1805330"/>
                <a:gd name="connsiteX130" fmla="*/ 1586717 w 1805389"/>
                <a:gd name="connsiteY130" fmla="*/ 313641 h 1805330"/>
                <a:gd name="connsiteX131" fmla="*/ 1586717 w 1805389"/>
                <a:gd name="connsiteY131" fmla="*/ 79924 h 1805330"/>
                <a:gd name="connsiteX132" fmla="*/ 1629088 w 1805389"/>
                <a:gd name="connsiteY132" fmla="*/ 79924 h 1805330"/>
                <a:gd name="connsiteX133" fmla="*/ 1629088 w 1805389"/>
                <a:gd name="connsiteY133" fmla="*/ 394916 h 1805330"/>
                <a:gd name="connsiteX134" fmla="*/ 1314036 w 1805389"/>
                <a:gd name="connsiteY134" fmla="*/ 394916 h 1805330"/>
                <a:gd name="connsiteX135" fmla="*/ 1314036 w 1805389"/>
                <a:gd name="connsiteY135" fmla="*/ 352604 h 1805330"/>
                <a:gd name="connsiteX136" fmla="*/ 1564209 w 1805389"/>
                <a:gd name="connsiteY136" fmla="*/ 352604 h 1805330"/>
                <a:gd name="connsiteX137" fmla="*/ 902665 w 1805389"/>
                <a:gd name="connsiteY137" fmla="*/ 42312 h 1805330"/>
                <a:gd name="connsiteX138" fmla="*/ 42312 w 1805389"/>
                <a:gd name="connsiteY138" fmla="*/ 902665 h 1805330"/>
                <a:gd name="connsiteX0" fmla="*/ 983764 w 1805390"/>
                <a:gd name="connsiteY0" fmla="*/ 1335193 h 1805331"/>
                <a:gd name="connsiteX1" fmla="*/ 821567 w 1805390"/>
                <a:gd name="connsiteY1" fmla="*/ 1335193 h 1805331"/>
                <a:gd name="connsiteX2" fmla="*/ 800410 w 1805390"/>
                <a:gd name="connsiteY2" fmla="*/ 1314036 h 1805331"/>
                <a:gd name="connsiteX3" fmla="*/ 800410 w 1805390"/>
                <a:gd name="connsiteY3" fmla="*/ 1221948 h 1805331"/>
                <a:gd name="connsiteX4" fmla="*/ 749342 w 1805390"/>
                <a:gd name="connsiteY4" fmla="*/ 1200616 h 1805331"/>
                <a:gd name="connsiteX5" fmla="*/ 684051 w 1805390"/>
                <a:gd name="connsiteY5" fmla="*/ 1265906 h 1805331"/>
                <a:gd name="connsiteX6" fmla="*/ 669124 w 1805390"/>
                <a:gd name="connsiteY6" fmla="*/ 1272077 h 1805331"/>
                <a:gd name="connsiteX7" fmla="*/ 669124 w 1805390"/>
                <a:gd name="connsiteY7" fmla="*/ 1272077 h 1805331"/>
                <a:gd name="connsiteX8" fmla="*/ 654197 w 1805390"/>
                <a:gd name="connsiteY8" fmla="*/ 1265906 h 1805331"/>
                <a:gd name="connsiteX9" fmla="*/ 539484 w 1805390"/>
                <a:gd name="connsiteY9" fmla="*/ 1151192 h 1805331"/>
                <a:gd name="connsiteX10" fmla="*/ 539484 w 1805390"/>
                <a:gd name="connsiteY10" fmla="*/ 1121221 h 1805331"/>
                <a:gd name="connsiteX11" fmla="*/ 604598 w 1805390"/>
                <a:gd name="connsiteY11" fmla="*/ 1056166 h 1805331"/>
                <a:gd name="connsiteX12" fmla="*/ 583618 w 1805390"/>
                <a:gd name="connsiteY12" fmla="*/ 1004979 h 1805331"/>
                <a:gd name="connsiteX13" fmla="*/ 491294 w 1805390"/>
                <a:gd name="connsiteY13" fmla="*/ 1004979 h 1805331"/>
                <a:gd name="connsiteX14" fmla="*/ 470138 w 1805390"/>
                <a:gd name="connsiteY14" fmla="*/ 983823 h 1805331"/>
                <a:gd name="connsiteX15" fmla="*/ 470138 w 1805390"/>
                <a:gd name="connsiteY15" fmla="*/ 821625 h 1805331"/>
                <a:gd name="connsiteX16" fmla="*/ 491294 w 1805390"/>
                <a:gd name="connsiteY16" fmla="*/ 800469 h 1805331"/>
                <a:gd name="connsiteX17" fmla="*/ 583383 w 1805390"/>
                <a:gd name="connsiteY17" fmla="*/ 800469 h 1805331"/>
                <a:gd name="connsiteX18" fmla="*/ 604715 w 1805390"/>
                <a:gd name="connsiteY18" fmla="*/ 749400 h 1805331"/>
                <a:gd name="connsiteX19" fmla="*/ 539484 w 1805390"/>
                <a:gd name="connsiteY19" fmla="*/ 684051 h 1805331"/>
                <a:gd name="connsiteX20" fmla="*/ 539484 w 1805390"/>
                <a:gd name="connsiteY20" fmla="*/ 654139 h 1805331"/>
                <a:gd name="connsiteX21" fmla="*/ 654139 w 1805390"/>
                <a:gd name="connsiteY21" fmla="*/ 539425 h 1805331"/>
                <a:gd name="connsiteX22" fmla="*/ 684051 w 1805390"/>
                <a:gd name="connsiteY22" fmla="*/ 539425 h 1805331"/>
                <a:gd name="connsiteX23" fmla="*/ 749165 w 1805390"/>
                <a:gd name="connsiteY23" fmla="*/ 604598 h 1805331"/>
                <a:gd name="connsiteX24" fmla="*/ 800410 w 1805390"/>
                <a:gd name="connsiteY24" fmla="*/ 583618 h 1805331"/>
                <a:gd name="connsiteX25" fmla="*/ 800410 w 1805390"/>
                <a:gd name="connsiteY25" fmla="*/ 491294 h 1805331"/>
                <a:gd name="connsiteX26" fmla="*/ 821567 w 1805390"/>
                <a:gd name="connsiteY26" fmla="*/ 470138 h 1805331"/>
                <a:gd name="connsiteX27" fmla="*/ 983764 w 1805390"/>
                <a:gd name="connsiteY27" fmla="*/ 470138 h 1805331"/>
                <a:gd name="connsiteX28" fmla="*/ 1004921 w 1805390"/>
                <a:gd name="connsiteY28" fmla="*/ 491294 h 1805331"/>
                <a:gd name="connsiteX29" fmla="*/ 1004921 w 1805390"/>
                <a:gd name="connsiteY29" fmla="*/ 583383 h 1805331"/>
                <a:gd name="connsiteX30" fmla="*/ 1055931 w 1805390"/>
                <a:gd name="connsiteY30" fmla="*/ 604715 h 1805331"/>
                <a:gd name="connsiteX31" fmla="*/ 1121162 w 1805390"/>
                <a:gd name="connsiteY31" fmla="*/ 539425 h 1805331"/>
                <a:gd name="connsiteX32" fmla="*/ 1151134 w 1805390"/>
                <a:gd name="connsiteY32" fmla="*/ 539425 h 1805331"/>
                <a:gd name="connsiteX33" fmla="*/ 1265847 w 1805390"/>
                <a:gd name="connsiteY33" fmla="*/ 654139 h 1805331"/>
                <a:gd name="connsiteX34" fmla="*/ 1272018 w 1805390"/>
                <a:gd name="connsiteY34" fmla="*/ 669066 h 1805331"/>
                <a:gd name="connsiteX35" fmla="*/ 1265847 w 1805390"/>
                <a:gd name="connsiteY35" fmla="*/ 683992 h 1805331"/>
                <a:gd name="connsiteX36" fmla="*/ 1200674 w 1805390"/>
                <a:gd name="connsiteY36" fmla="*/ 749107 h 1805331"/>
                <a:gd name="connsiteX37" fmla="*/ 1221654 w 1805390"/>
                <a:gd name="connsiteY37" fmla="*/ 800352 h 1805331"/>
                <a:gd name="connsiteX38" fmla="*/ 1314036 w 1805390"/>
                <a:gd name="connsiteY38" fmla="*/ 800352 h 1805331"/>
                <a:gd name="connsiteX39" fmla="*/ 1335193 w 1805390"/>
                <a:gd name="connsiteY39" fmla="*/ 821508 h 1805331"/>
                <a:gd name="connsiteX40" fmla="*/ 1335193 w 1805390"/>
                <a:gd name="connsiteY40" fmla="*/ 983706 h 1805331"/>
                <a:gd name="connsiteX41" fmla="*/ 1314036 w 1805390"/>
                <a:gd name="connsiteY41" fmla="*/ 1004862 h 1805331"/>
                <a:gd name="connsiteX42" fmla="*/ 1221948 w 1805390"/>
                <a:gd name="connsiteY42" fmla="*/ 1004862 h 1805331"/>
                <a:gd name="connsiteX43" fmla="*/ 1200616 w 1805390"/>
                <a:gd name="connsiteY43" fmla="*/ 1055872 h 1805331"/>
                <a:gd name="connsiteX44" fmla="*/ 1265906 w 1805390"/>
                <a:gd name="connsiteY44" fmla="*/ 1121103 h 1805331"/>
                <a:gd name="connsiteX45" fmla="*/ 1272077 w 1805390"/>
                <a:gd name="connsiteY45" fmla="*/ 1136089 h 1805331"/>
                <a:gd name="connsiteX46" fmla="*/ 1265906 w 1805390"/>
                <a:gd name="connsiteY46" fmla="*/ 1151075 h 1805331"/>
                <a:gd name="connsiteX47" fmla="*/ 1151192 w 1805390"/>
                <a:gd name="connsiteY47" fmla="*/ 1265789 h 1805331"/>
                <a:gd name="connsiteX48" fmla="*/ 1136207 w 1805390"/>
                <a:gd name="connsiteY48" fmla="*/ 1271959 h 1805331"/>
                <a:gd name="connsiteX49" fmla="*/ 1136207 w 1805390"/>
                <a:gd name="connsiteY49" fmla="*/ 1271959 h 1805331"/>
                <a:gd name="connsiteX50" fmla="*/ 1121221 w 1805390"/>
                <a:gd name="connsiteY50" fmla="*/ 1265789 h 1805331"/>
                <a:gd name="connsiteX51" fmla="*/ 1056166 w 1805390"/>
                <a:gd name="connsiteY51" fmla="*/ 1200616 h 1805331"/>
                <a:gd name="connsiteX52" fmla="*/ 1004979 w 1805390"/>
                <a:gd name="connsiteY52" fmla="*/ 1221596 h 1805331"/>
                <a:gd name="connsiteX53" fmla="*/ 1004979 w 1805390"/>
                <a:gd name="connsiteY53" fmla="*/ 1314036 h 1805331"/>
                <a:gd name="connsiteX54" fmla="*/ 983764 w 1805390"/>
                <a:gd name="connsiteY54" fmla="*/ 1335193 h 1805331"/>
                <a:gd name="connsiteX55" fmla="*/ 842723 w 1805390"/>
                <a:gd name="connsiteY55" fmla="*/ 1292880 h 1805331"/>
                <a:gd name="connsiteX56" fmla="*/ 962608 w 1805390"/>
                <a:gd name="connsiteY56" fmla="*/ 1292880 h 1805331"/>
                <a:gd name="connsiteX57" fmla="*/ 962608 w 1805390"/>
                <a:gd name="connsiteY57" fmla="*/ 1207550 h 1805331"/>
                <a:gd name="connsiteX58" fmla="*/ 975772 w 1805390"/>
                <a:gd name="connsiteY58" fmla="*/ 1187981 h 1805331"/>
                <a:gd name="connsiteX59" fmla="*/ 1053110 w 1805390"/>
                <a:gd name="connsiteY59" fmla="*/ 1156246 h 1805331"/>
                <a:gd name="connsiteX60" fmla="*/ 1076146 w 1805390"/>
                <a:gd name="connsiteY60" fmla="*/ 1160830 h 1805331"/>
                <a:gd name="connsiteX61" fmla="*/ 1136207 w 1805390"/>
                <a:gd name="connsiteY61" fmla="*/ 1221008 h 1805331"/>
                <a:gd name="connsiteX62" fmla="*/ 1221008 w 1805390"/>
                <a:gd name="connsiteY62" fmla="*/ 1136207 h 1805331"/>
                <a:gd name="connsiteX63" fmla="*/ 1160595 w 1805390"/>
                <a:gd name="connsiteY63" fmla="*/ 1075911 h 1805331"/>
                <a:gd name="connsiteX64" fmla="*/ 1156070 w 1805390"/>
                <a:gd name="connsiteY64" fmla="*/ 1052757 h 1805331"/>
                <a:gd name="connsiteX65" fmla="*/ 1188392 w 1805390"/>
                <a:gd name="connsiteY65" fmla="*/ 975654 h 1805331"/>
                <a:gd name="connsiteX66" fmla="*/ 1207903 w 1805390"/>
                <a:gd name="connsiteY66" fmla="*/ 962608 h 1805331"/>
                <a:gd name="connsiteX67" fmla="*/ 1292880 w 1805390"/>
                <a:gd name="connsiteY67" fmla="*/ 962608 h 1805331"/>
                <a:gd name="connsiteX68" fmla="*/ 1292880 w 1805390"/>
                <a:gd name="connsiteY68" fmla="*/ 842723 h 1805331"/>
                <a:gd name="connsiteX69" fmla="*/ 1207550 w 1805390"/>
                <a:gd name="connsiteY69" fmla="*/ 842723 h 1805331"/>
                <a:gd name="connsiteX70" fmla="*/ 1187981 w 1805390"/>
                <a:gd name="connsiteY70" fmla="*/ 829618 h 1805331"/>
                <a:gd name="connsiteX71" fmla="*/ 1156246 w 1805390"/>
                <a:gd name="connsiteY71" fmla="*/ 752280 h 1805331"/>
                <a:gd name="connsiteX72" fmla="*/ 1160830 w 1805390"/>
                <a:gd name="connsiteY72" fmla="*/ 729302 h 1805331"/>
                <a:gd name="connsiteX73" fmla="*/ 1221008 w 1805390"/>
                <a:gd name="connsiteY73" fmla="*/ 669183 h 1805331"/>
                <a:gd name="connsiteX74" fmla="*/ 1136207 w 1805390"/>
                <a:gd name="connsiteY74" fmla="*/ 584382 h 1805331"/>
                <a:gd name="connsiteX75" fmla="*/ 1075911 w 1805390"/>
                <a:gd name="connsiteY75" fmla="*/ 644736 h 1805331"/>
                <a:gd name="connsiteX76" fmla="*/ 1052757 w 1805390"/>
                <a:gd name="connsiteY76" fmla="*/ 649320 h 1805331"/>
                <a:gd name="connsiteX77" fmla="*/ 975654 w 1805390"/>
                <a:gd name="connsiteY77" fmla="*/ 617057 h 1805331"/>
                <a:gd name="connsiteX78" fmla="*/ 962608 w 1805390"/>
                <a:gd name="connsiteY78" fmla="*/ 597546 h 1805331"/>
                <a:gd name="connsiteX79" fmla="*/ 962608 w 1805390"/>
                <a:gd name="connsiteY79" fmla="*/ 512451 h 1805331"/>
                <a:gd name="connsiteX80" fmla="*/ 842723 w 1805390"/>
                <a:gd name="connsiteY80" fmla="*/ 512451 h 1805331"/>
                <a:gd name="connsiteX81" fmla="*/ 842723 w 1805390"/>
                <a:gd name="connsiteY81" fmla="*/ 597781 h 1805331"/>
                <a:gd name="connsiteX82" fmla="*/ 829618 w 1805390"/>
                <a:gd name="connsiteY82" fmla="*/ 617350 h 1805331"/>
                <a:gd name="connsiteX83" fmla="*/ 752280 w 1805390"/>
                <a:gd name="connsiteY83" fmla="*/ 649085 h 1805331"/>
                <a:gd name="connsiteX84" fmla="*/ 729302 w 1805390"/>
                <a:gd name="connsiteY84" fmla="*/ 644442 h 1805331"/>
                <a:gd name="connsiteX85" fmla="*/ 669183 w 1805390"/>
                <a:gd name="connsiteY85" fmla="*/ 584323 h 1805331"/>
                <a:gd name="connsiteX86" fmla="*/ 584441 w 1805390"/>
                <a:gd name="connsiteY86" fmla="*/ 669124 h 1805331"/>
                <a:gd name="connsiteX87" fmla="*/ 644795 w 1805390"/>
                <a:gd name="connsiteY87" fmla="*/ 729537 h 1805331"/>
                <a:gd name="connsiteX88" fmla="*/ 649320 w 1805390"/>
                <a:gd name="connsiteY88" fmla="*/ 752691 h 1805331"/>
                <a:gd name="connsiteX89" fmla="*/ 617057 w 1805390"/>
                <a:gd name="connsiteY89" fmla="*/ 829794 h 1805331"/>
                <a:gd name="connsiteX90" fmla="*/ 597546 w 1805390"/>
                <a:gd name="connsiteY90" fmla="*/ 842782 h 1805331"/>
                <a:gd name="connsiteX91" fmla="*/ 512451 w 1805390"/>
                <a:gd name="connsiteY91" fmla="*/ 842782 h 1805331"/>
                <a:gd name="connsiteX92" fmla="*/ 512451 w 1805390"/>
                <a:gd name="connsiteY92" fmla="*/ 962667 h 1805331"/>
                <a:gd name="connsiteX93" fmla="*/ 597781 w 1805390"/>
                <a:gd name="connsiteY93" fmla="*/ 962667 h 1805331"/>
                <a:gd name="connsiteX94" fmla="*/ 617350 w 1805390"/>
                <a:gd name="connsiteY94" fmla="*/ 975831 h 1805331"/>
                <a:gd name="connsiteX95" fmla="*/ 649085 w 1805390"/>
                <a:gd name="connsiteY95" fmla="*/ 1053169 h 1805331"/>
                <a:gd name="connsiteX96" fmla="*/ 644442 w 1805390"/>
                <a:gd name="connsiteY96" fmla="*/ 1076205 h 1805331"/>
                <a:gd name="connsiteX97" fmla="*/ 584382 w 1805390"/>
                <a:gd name="connsiteY97" fmla="*/ 1136265 h 1805331"/>
                <a:gd name="connsiteX98" fmla="*/ 669124 w 1805390"/>
                <a:gd name="connsiteY98" fmla="*/ 1221067 h 1805331"/>
                <a:gd name="connsiteX99" fmla="*/ 729537 w 1805390"/>
                <a:gd name="connsiteY99" fmla="*/ 1160654 h 1805331"/>
                <a:gd name="connsiteX100" fmla="*/ 752691 w 1805390"/>
                <a:gd name="connsiteY100" fmla="*/ 1156129 h 1805331"/>
                <a:gd name="connsiteX101" fmla="*/ 829794 w 1805390"/>
                <a:gd name="connsiteY101" fmla="*/ 1188451 h 1805331"/>
                <a:gd name="connsiteX102" fmla="*/ 842782 w 1805390"/>
                <a:gd name="connsiteY102" fmla="*/ 1207962 h 1805331"/>
                <a:gd name="connsiteX103" fmla="*/ 842723 w 1805390"/>
                <a:gd name="connsiteY103" fmla="*/ 1292880 h 1805331"/>
                <a:gd name="connsiteX104" fmla="*/ 842723 w 1805390"/>
                <a:gd name="connsiteY104" fmla="*/ 1292880 h 1805331"/>
                <a:gd name="connsiteX105" fmla="*/ 902665 w 1805390"/>
                <a:gd name="connsiteY105" fmla="*/ 1100124 h 1805331"/>
                <a:gd name="connsiteX106" fmla="*/ 705207 w 1805390"/>
                <a:gd name="connsiteY106" fmla="*/ 902665 h 1805331"/>
                <a:gd name="connsiteX107" fmla="*/ 902665 w 1805390"/>
                <a:gd name="connsiteY107" fmla="*/ 705207 h 1805331"/>
                <a:gd name="connsiteX108" fmla="*/ 1100124 w 1805390"/>
                <a:gd name="connsiteY108" fmla="*/ 902665 h 1805331"/>
                <a:gd name="connsiteX109" fmla="*/ 902665 w 1805390"/>
                <a:gd name="connsiteY109" fmla="*/ 1100124 h 1805331"/>
                <a:gd name="connsiteX110" fmla="*/ 902665 w 1805390"/>
                <a:gd name="connsiteY110" fmla="*/ 747520 h 1805331"/>
                <a:gd name="connsiteX111" fmla="*/ 747520 w 1805390"/>
                <a:gd name="connsiteY111" fmla="*/ 902665 h 1805331"/>
                <a:gd name="connsiteX112" fmla="*/ 902665 w 1805390"/>
                <a:gd name="connsiteY112" fmla="*/ 1057811 h 1805331"/>
                <a:gd name="connsiteX113" fmla="*/ 1057811 w 1805390"/>
                <a:gd name="connsiteY113" fmla="*/ 902665 h 1805331"/>
                <a:gd name="connsiteX114" fmla="*/ 902665 w 1805390"/>
                <a:gd name="connsiteY114" fmla="*/ 747520 h 1805331"/>
                <a:gd name="connsiteX115" fmla="*/ 902665 w 1805390"/>
                <a:gd name="connsiteY115" fmla="*/ 1805331 h 1805331"/>
                <a:gd name="connsiteX116" fmla="*/ 218614 w 1805390"/>
                <a:gd name="connsiteY116" fmla="*/ 1491631 h 1805331"/>
                <a:gd name="connsiteX117" fmla="*/ 218614 w 1805390"/>
                <a:gd name="connsiteY117" fmla="*/ 1725407 h 1805331"/>
                <a:gd name="connsiteX118" fmla="*/ 176302 w 1805390"/>
                <a:gd name="connsiteY118" fmla="*/ 1725407 h 1805331"/>
                <a:gd name="connsiteX119" fmla="*/ 176302 w 1805390"/>
                <a:gd name="connsiteY119" fmla="*/ 1410415 h 1805331"/>
                <a:gd name="connsiteX120" fmla="*/ 491294 w 1805390"/>
                <a:gd name="connsiteY120" fmla="*/ 1410415 h 1805331"/>
                <a:gd name="connsiteX121" fmla="*/ 491294 w 1805390"/>
                <a:gd name="connsiteY121" fmla="*/ 1452786 h 1805331"/>
                <a:gd name="connsiteX122" fmla="*/ 241122 w 1805390"/>
                <a:gd name="connsiteY122" fmla="*/ 1452786 h 1805331"/>
                <a:gd name="connsiteX123" fmla="*/ 902665 w 1805390"/>
                <a:gd name="connsiteY123" fmla="*/ 1763018 h 1805331"/>
                <a:gd name="connsiteX124" fmla="*/ 1805390 w 1805390"/>
                <a:gd name="connsiteY124" fmla="*/ 902665 h 1805331"/>
                <a:gd name="connsiteX125" fmla="*/ 902665 w 1805390"/>
                <a:gd name="connsiteY125" fmla="*/ 1805331 h 1805331"/>
                <a:gd name="connsiteX126" fmla="*/ 42312 w 1805390"/>
                <a:gd name="connsiteY126" fmla="*/ 902665 h 1805331"/>
                <a:gd name="connsiteX127" fmla="*/ 0 w 1805390"/>
                <a:gd name="connsiteY127" fmla="*/ 902665 h 1805331"/>
                <a:gd name="connsiteX128" fmla="*/ 902665 w 1805390"/>
                <a:gd name="connsiteY128" fmla="*/ 0 h 1805331"/>
                <a:gd name="connsiteX129" fmla="*/ 1586717 w 1805390"/>
                <a:gd name="connsiteY129" fmla="*/ 313641 h 1805331"/>
                <a:gd name="connsiteX130" fmla="*/ 1586717 w 1805390"/>
                <a:gd name="connsiteY130" fmla="*/ 79924 h 1805331"/>
                <a:gd name="connsiteX131" fmla="*/ 1629088 w 1805390"/>
                <a:gd name="connsiteY131" fmla="*/ 79924 h 1805331"/>
                <a:gd name="connsiteX132" fmla="*/ 1629088 w 1805390"/>
                <a:gd name="connsiteY132" fmla="*/ 394916 h 1805331"/>
                <a:gd name="connsiteX133" fmla="*/ 1314036 w 1805390"/>
                <a:gd name="connsiteY133" fmla="*/ 394916 h 1805331"/>
                <a:gd name="connsiteX134" fmla="*/ 1314036 w 1805390"/>
                <a:gd name="connsiteY134" fmla="*/ 352604 h 1805331"/>
                <a:gd name="connsiteX135" fmla="*/ 1564209 w 1805390"/>
                <a:gd name="connsiteY135" fmla="*/ 352604 h 1805331"/>
                <a:gd name="connsiteX136" fmla="*/ 902665 w 1805390"/>
                <a:gd name="connsiteY136" fmla="*/ 42312 h 1805331"/>
                <a:gd name="connsiteX137" fmla="*/ 42312 w 1805390"/>
                <a:gd name="connsiteY137" fmla="*/ 902665 h 1805331"/>
                <a:gd name="connsiteX0" fmla="*/ 983764 w 1629088"/>
                <a:gd name="connsiteY0" fmla="*/ 1335193 h 1827528"/>
                <a:gd name="connsiteX1" fmla="*/ 821567 w 1629088"/>
                <a:gd name="connsiteY1" fmla="*/ 1335193 h 1827528"/>
                <a:gd name="connsiteX2" fmla="*/ 800410 w 1629088"/>
                <a:gd name="connsiteY2" fmla="*/ 1314036 h 1827528"/>
                <a:gd name="connsiteX3" fmla="*/ 800410 w 1629088"/>
                <a:gd name="connsiteY3" fmla="*/ 1221948 h 1827528"/>
                <a:gd name="connsiteX4" fmla="*/ 749342 w 1629088"/>
                <a:gd name="connsiteY4" fmla="*/ 1200616 h 1827528"/>
                <a:gd name="connsiteX5" fmla="*/ 684051 w 1629088"/>
                <a:gd name="connsiteY5" fmla="*/ 1265906 h 1827528"/>
                <a:gd name="connsiteX6" fmla="*/ 669124 w 1629088"/>
                <a:gd name="connsiteY6" fmla="*/ 1272077 h 1827528"/>
                <a:gd name="connsiteX7" fmla="*/ 669124 w 1629088"/>
                <a:gd name="connsiteY7" fmla="*/ 1272077 h 1827528"/>
                <a:gd name="connsiteX8" fmla="*/ 654197 w 1629088"/>
                <a:gd name="connsiteY8" fmla="*/ 1265906 h 1827528"/>
                <a:gd name="connsiteX9" fmla="*/ 539484 w 1629088"/>
                <a:gd name="connsiteY9" fmla="*/ 1151192 h 1827528"/>
                <a:gd name="connsiteX10" fmla="*/ 539484 w 1629088"/>
                <a:gd name="connsiteY10" fmla="*/ 1121221 h 1827528"/>
                <a:gd name="connsiteX11" fmla="*/ 604598 w 1629088"/>
                <a:gd name="connsiteY11" fmla="*/ 1056166 h 1827528"/>
                <a:gd name="connsiteX12" fmla="*/ 583618 w 1629088"/>
                <a:gd name="connsiteY12" fmla="*/ 1004979 h 1827528"/>
                <a:gd name="connsiteX13" fmla="*/ 491294 w 1629088"/>
                <a:gd name="connsiteY13" fmla="*/ 1004979 h 1827528"/>
                <a:gd name="connsiteX14" fmla="*/ 470138 w 1629088"/>
                <a:gd name="connsiteY14" fmla="*/ 983823 h 1827528"/>
                <a:gd name="connsiteX15" fmla="*/ 470138 w 1629088"/>
                <a:gd name="connsiteY15" fmla="*/ 821625 h 1827528"/>
                <a:gd name="connsiteX16" fmla="*/ 491294 w 1629088"/>
                <a:gd name="connsiteY16" fmla="*/ 800469 h 1827528"/>
                <a:gd name="connsiteX17" fmla="*/ 583383 w 1629088"/>
                <a:gd name="connsiteY17" fmla="*/ 800469 h 1827528"/>
                <a:gd name="connsiteX18" fmla="*/ 604715 w 1629088"/>
                <a:gd name="connsiteY18" fmla="*/ 749400 h 1827528"/>
                <a:gd name="connsiteX19" fmla="*/ 539484 w 1629088"/>
                <a:gd name="connsiteY19" fmla="*/ 684051 h 1827528"/>
                <a:gd name="connsiteX20" fmla="*/ 539484 w 1629088"/>
                <a:gd name="connsiteY20" fmla="*/ 654139 h 1827528"/>
                <a:gd name="connsiteX21" fmla="*/ 654139 w 1629088"/>
                <a:gd name="connsiteY21" fmla="*/ 539425 h 1827528"/>
                <a:gd name="connsiteX22" fmla="*/ 684051 w 1629088"/>
                <a:gd name="connsiteY22" fmla="*/ 539425 h 1827528"/>
                <a:gd name="connsiteX23" fmla="*/ 749165 w 1629088"/>
                <a:gd name="connsiteY23" fmla="*/ 604598 h 1827528"/>
                <a:gd name="connsiteX24" fmla="*/ 800410 w 1629088"/>
                <a:gd name="connsiteY24" fmla="*/ 583618 h 1827528"/>
                <a:gd name="connsiteX25" fmla="*/ 800410 w 1629088"/>
                <a:gd name="connsiteY25" fmla="*/ 491294 h 1827528"/>
                <a:gd name="connsiteX26" fmla="*/ 821567 w 1629088"/>
                <a:gd name="connsiteY26" fmla="*/ 470138 h 1827528"/>
                <a:gd name="connsiteX27" fmla="*/ 983764 w 1629088"/>
                <a:gd name="connsiteY27" fmla="*/ 470138 h 1827528"/>
                <a:gd name="connsiteX28" fmla="*/ 1004921 w 1629088"/>
                <a:gd name="connsiteY28" fmla="*/ 491294 h 1827528"/>
                <a:gd name="connsiteX29" fmla="*/ 1004921 w 1629088"/>
                <a:gd name="connsiteY29" fmla="*/ 583383 h 1827528"/>
                <a:gd name="connsiteX30" fmla="*/ 1055931 w 1629088"/>
                <a:gd name="connsiteY30" fmla="*/ 604715 h 1827528"/>
                <a:gd name="connsiteX31" fmla="*/ 1121162 w 1629088"/>
                <a:gd name="connsiteY31" fmla="*/ 539425 h 1827528"/>
                <a:gd name="connsiteX32" fmla="*/ 1151134 w 1629088"/>
                <a:gd name="connsiteY32" fmla="*/ 539425 h 1827528"/>
                <a:gd name="connsiteX33" fmla="*/ 1265847 w 1629088"/>
                <a:gd name="connsiteY33" fmla="*/ 654139 h 1827528"/>
                <a:gd name="connsiteX34" fmla="*/ 1272018 w 1629088"/>
                <a:gd name="connsiteY34" fmla="*/ 669066 h 1827528"/>
                <a:gd name="connsiteX35" fmla="*/ 1265847 w 1629088"/>
                <a:gd name="connsiteY35" fmla="*/ 683992 h 1827528"/>
                <a:gd name="connsiteX36" fmla="*/ 1200674 w 1629088"/>
                <a:gd name="connsiteY36" fmla="*/ 749107 h 1827528"/>
                <a:gd name="connsiteX37" fmla="*/ 1221654 w 1629088"/>
                <a:gd name="connsiteY37" fmla="*/ 800352 h 1827528"/>
                <a:gd name="connsiteX38" fmla="*/ 1314036 w 1629088"/>
                <a:gd name="connsiteY38" fmla="*/ 800352 h 1827528"/>
                <a:gd name="connsiteX39" fmla="*/ 1335193 w 1629088"/>
                <a:gd name="connsiteY39" fmla="*/ 821508 h 1827528"/>
                <a:gd name="connsiteX40" fmla="*/ 1335193 w 1629088"/>
                <a:gd name="connsiteY40" fmla="*/ 983706 h 1827528"/>
                <a:gd name="connsiteX41" fmla="*/ 1314036 w 1629088"/>
                <a:gd name="connsiteY41" fmla="*/ 1004862 h 1827528"/>
                <a:gd name="connsiteX42" fmla="*/ 1221948 w 1629088"/>
                <a:gd name="connsiteY42" fmla="*/ 1004862 h 1827528"/>
                <a:gd name="connsiteX43" fmla="*/ 1200616 w 1629088"/>
                <a:gd name="connsiteY43" fmla="*/ 1055872 h 1827528"/>
                <a:gd name="connsiteX44" fmla="*/ 1265906 w 1629088"/>
                <a:gd name="connsiteY44" fmla="*/ 1121103 h 1827528"/>
                <a:gd name="connsiteX45" fmla="*/ 1272077 w 1629088"/>
                <a:gd name="connsiteY45" fmla="*/ 1136089 h 1827528"/>
                <a:gd name="connsiteX46" fmla="*/ 1265906 w 1629088"/>
                <a:gd name="connsiteY46" fmla="*/ 1151075 h 1827528"/>
                <a:gd name="connsiteX47" fmla="*/ 1151192 w 1629088"/>
                <a:gd name="connsiteY47" fmla="*/ 1265789 h 1827528"/>
                <a:gd name="connsiteX48" fmla="*/ 1136207 w 1629088"/>
                <a:gd name="connsiteY48" fmla="*/ 1271959 h 1827528"/>
                <a:gd name="connsiteX49" fmla="*/ 1136207 w 1629088"/>
                <a:gd name="connsiteY49" fmla="*/ 1271959 h 1827528"/>
                <a:gd name="connsiteX50" fmla="*/ 1121221 w 1629088"/>
                <a:gd name="connsiteY50" fmla="*/ 1265789 h 1827528"/>
                <a:gd name="connsiteX51" fmla="*/ 1056166 w 1629088"/>
                <a:gd name="connsiteY51" fmla="*/ 1200616 h 1827528"/>
                <a:gd name="connsiteX52" fmla="*/ 1004979 w 1629088"/>
                <a:gd name="connsiteY52" fmla="*/ 1221596 h 1827528"/>
                <a:gd name="connsiteX53" fmla="*/ 1004979 w 1629088"/>
                <a:gd name="connsiteY53" fmla="*/ 1314036 h 1827528"/>
                <a:gd name="connsiteX54" fmla="*/ 983764 w 1629088"/>
                <a:gd name="connsiteY54" fmla="*/ 1335193 h 1827528"/>
                <a:gd name="connsiteX55" fmla="*/ 842723 w 1629088"/>
                <a:gd name="connsiteY55" fmla="*/ 1292880 h 1827528"/>
                <a:gd name="connsiteX56" fmla="*/ 962608 w 1629088"/>
                <a:gd name="connsiteY56" fmla="*/ 1292880 h 1827528"/>
                <a:gd name="connsiteX57" fmla="*/ 962608 w 1629088"/>
                <a:gd name="connsiteY57" fmla="*/ 1207550 h 1827528"/>
                <a:gd name="connsiteX58" fmla="*/ 975772 w 1629088"/>
                <a:gd name="connsiteY58" fmla="*/ 1187981 h 1827528"/>
                <a:gd name="connsiteX59" fmla="*/ 1053110 w 1629088"/>
                <a:gd name="connsiteY59" fmla="*/ 1156246 h 1827528"/>
                <a:gd name="connsiteX60" fmla="*/ 1076146 w 1629088"/>
                <a:gd name="connsiteY60" fmla="*/ 1160830 h 1827528"/>
                <a:gd name="connsiteX61" fmla="*/ 1136207 w 1629088"/>
                <a:gd name="connsiteY61" fmla="*/ 1221008 h 1827528"/>
                <a:gd name="connsiteX62" fmla="*/ 1221008 w 1629088"/>
                <a:gd name="connsiteY62" fmla="*/ 1136207 h 1827528"/>
                <a:gd name="connsiteX63" fmla="*/ 1160595 w 1629088"/>
                <a:gd name="connsiteY63" fmla="*/ 1075911 h 1827528"/>
                <a:gd name="connsiteX64" fmla="*/ 1156070 w 1629088"/>
                <a:gd name="connsiteY64" fmla="*/ 1052757 h 1827528"/>
                <a:gd name="connsiteX65" fmla="*/ 1188392 w 1629088"/>
                <a:gd name="connsiteY65" fmla="*/ 975654 h 1827528"/>
                <a:gd name="connsiteX66" fmla="*/ 1207903 w 1629088"/>
                <a:gd name="connsiteY66" fmla="*/ 962608 h 1827528"/>
                <a:gd name="connsiteX67" fmla="*/ 1292880 w 1629088"/>
                <a:gd name="connsiteY67" fmla="*/ 962608 h 1827528"/>
                <a:gd name="connsiteX68" fmla="*/ 1292880 w 1629088"/>
                <a:gd name="connsiteY68" fmla="*/ 842723 h 1827528"/>
                <a:gd name="connsiteX69" fmla="*/ 1207550 w 1629088"/>
                <a:gd name="connsiteY69" fmla="*/ 842723 h 1827528"/>
                <a:gd name="connsiteX70" fmla="*/ 1187981 w 1629088"/>
                <a:gd name="connsiteY70" fmla="*/ 829618 h 1827528"/>
                <a:gd name="connsiteX71" fmla="*/ 1156246 w 1629088"/>
                <a:gd name="connsiteY71" fmla="*/ 752280 h 1827528"/>
                <a:gd name="connsiteX72" fmla="*/ 1160830 w 1629088"/>
                <a:gd name="connsiteY72" fmla="*/ 729302 h 1827528"/>
                <a:gd name="connsiteX73" fmla="*/ 1221008 w 1629088"/>
                <a:gd name="connsiteY73" fmla="*/ 669183 h 1827528"/>
                <a:gd name="connsiteX74" fmla="*/ 1136207 w 1629088"/>
                <a:gd name="connsiteY74" fmla="*/ 584382 h 1827528"/>
                <a:gd name="connsiteX75" fmla="*/ 1075911 w 1629088"/>
                <a:gd name="connsiteY75" fmla="*/ 644736 h 1827528"/>
                <a:gd name="connsiteX76" fmla="*/ 1052757 w 1629088"/>
                <a:gd name="connsiteY76" fmla="*/ 649320 h 1827528"/>
                <a:gd name="connsiteX77" fmla="*/ 975654 w 1629088"/>
                <a:gd name="connsiteY77" fmla="*/ 617057 h 1827528"/>
                <a:gd name="connsiteX78" fmla="*/ 962608 w 1629088"/>
                <a:gd name="connsiteY78" fmla="*/ 597546 h 1827528"/>
                <a:gd name="connsiteX79" fmla="*/ 962608 w 1629088"/>
                <a:gd name="connsiteY79" fmla="*/ 512451 h 1827528"/>
                <a:gd name="connsiteX80" fmla="*/ 842723 w 1629088"/>
                <a:gd name="connsiteY80" fmla="*/ 512451 h 1827528"/>
                <a:gd name="connsiteX81" fmla="*/ 842723 w 1629088"/>
                <a:gd name="connsiteY81" fmla="*/ 597781 h 1827528"/>
                <a:gd name="connsiteX82" fmla="*/ 829618 w 1629088"/>
                <a:gd name="connsiteY82" fmla="*/ 617350 h 1827528"/>
                <a:gd name="connsiteX83" fmla="*/ 752280 w 1629088"/>
                <a:gd name="connsiteY83" fmla="*/ 649085 h 1827528"/>
                <a:gd name="connsiteX84" fmla="*/ 729302 w 1629088"/>
                <a:gd name="connsiteY84" fmla="*/ 644442 h 1827528"/>
                <a:gd name="connsiteX85" fmla="*/ 669183 w 1629088"/>
                <a:gd name="connsiteY85" fmla="*/ 584323 h 1827528"/>
                <a:gd name="connsiteX86" fmla="*/ 584441 w 1629088"/>
                <a:gd name="connsiteY86" fmla="*/ 669124 h 1827528"/>
                <a:gd name="connsiteX87" fmla="*/ 644795 w 1629088"/>
                <a:gd name="connsiteY87" fmla="*/ 729537 h 1827528"/>
                <a:gd name="connsiteX88" fmla="*/ 649320 w 1629088"/>
                <a:gd name="connsiteY88" fmla="*/ 752691 h 1827528"/>
                <a:gd name="connsiteX89" fmla="*/ 617057 w 1629088"/>
                <a:gd name="connsiteY89" fmla="*/ 829794 h 1827528"/>
                <a:gd name="connsiteX90" fmla="*/ 597546 w 1629088"/>
                <a:gd name="connsiteY90" fmla="*/ 842782 h 1827528"/>
                <a:gd name="connsiteX91" fmla="*/ 512451 w 1629088"/>
                <a:gd name="connsiteY91" fmla="*/ 842782 h 1827528"/>
                <a:gd name="connsiteX92" fmla="*/ 512451 w 1629088"/>
                <a:gd name="connsiteY92" fmla="*/ 962667 h 1827528"/>
                <a:gd name="connsiteX93" fmla="*/ 597781 w 1629088"/>
                <a:gd name="connsiteY93" fmla="*/ 962667 h 1827528"/>
                <a:gd name="connsiteX94" fmla="*/ 617350 w 1629088"/>
                <a:gd name="connsiteY94" fmla="*/ 975831 h 1827528"/>
                <a:gd name="connsiteX95" fmla="*/ 649085 w 1629088"/>
                <a:gd name="connsiteY95" fmla="*/ 1053169 h 1827528"/>
                <a:gd name="connsiteX96" fmla="*/ 644442 w 1629088"/>
                <a:gd name="connsiteY96" fmla="*/ 1076205 h 1827528"/>
                <a:gd name="connsiteX97" fmla="*/ 584382 w 1629088"/>
                <a:gd name="connsiteY97" fmla="*/ 1136265 h 1827528"/>
                <a:gd name="connsiteX98" fmla="*/ 669124 w 1629088"/>
                <a:gd name="connsiteY98" fmla="*/ 1221067 h 1827528"/>
                <a:gd name="connsiteX99" fmla="*/ 729537 w 1629088"/>
                <a:gd name="connsiteY99" fmla="*/ 1160654 h 1827528"/>
                <a:gd name="connsiteX100" fmla="*/ 752691 w 1629088"/>
                <a:gd name="connsiteY100" fmla="*/ 1156129 h 1827528"/>
                <a:gd name="connsiteX101" fmla="*/ 829794 w 1629088"/>
                <a:gd name="connsiteY101" fmla="*/ 1188451 h 1827528"/>
                <a:gd name="connsiteX102" fmla="*/ 842782 w 1629088"/>
                <a:gd name="connsiteY102" fmla="*/ 1207962 h 1827528"/>
                <a:gd name="connsiteX103" fmla="*/ 842723 w 1629088"/>
                <a:gd name="connsiteY103" fmla="*/ 1292880 h 1827528"/>
                <a:gd name="connsiteX104" fmla="*/ 842723 w 1629088"/>
                <a:gd name="connsiteY104" fmla="*/ 1292880 h 1827528"/>
                <a:gd name="connsiteX105" fmla="*/ 902665 w 1629088"/>
                <a:gd name="connsiteY105" fmla="*/ 1100124 h 1827528"/>
                <a:gd name="connsiteX106" fmla="*/ 705207 w 1629088"/>
                <a:gd name="connsiteY106" fmla="*/ 902665 h 1827528"/>
                <a:gd name="connsiteX107" fmla="*/ 902665 w 1629088"/>
                <a:gd name="connsiteY107" fmla="*/ 705207 h 1827528"/>
                <a:gd name="connsiteX108" fmla="*/ 1100124 w 1629088"/>
                <a:gd name="connsiteY108" fmla="*/ 902665 h 1827528"/>
                <a:gd name="connsiteX109" fmla="*/ 902665 w 1629088"/>
                <a:gd name="connsiteY109" fmla="*/ 1100124 h 1827528"/>
                <a:gd name="connsiteX110" fmla="*/ 902665 w 1629088"/>
                <a:gd name="connsiteY110" fmla="*/ 747520 h 1827528"/>
                <a:gd name="connsiteX111" fmla="*/ 747520 w 1629088"/>
                <a:gd name="connsiteY111" fmla="*/ 902665 h 1827528"/>
                <a:gd name="connsiteX112" fmla="*/ 902665 w 1629088"/>
                <a:gd name="connsiteY112" fmla="*/ 1057811 h 1827528"/>
                <a:gd name="connsiteX113" fmla="*/ 1057811 w 1629088"/>
                <a:gd name="connsiteY113" fmla="*/ 902665 h 1827528"/>
                <a:gd name="connsiteX114" fmla="*/ 902665 w 1629088"/>
                <a:gd name="connsiteY114" fmla="*/ 747520 h 1827528"/>
                <a:gd name="connsiteX115" fmla="*/ 902665 w 1629088"/>
                <a:gd name="connsiteY115" fmla="*/ 1805331 h 1827528"/>
                <a:gd name="connsiteX116" fmla="*/ 218614 w 1629088"/>
                <a:gd name="connsiteY116" fmla="*/ 1491631 h 1827528"/>
                <a:gd name="connsiteX117" fmla="*/ 218614 w 1629088"/>
                <a:gd name="connsiteY117" fmla="*/ 1725407 h 1827528"/>
                <a:gd name="connsiteX118" fmla="*/ 176302 w 1629088"/>
                <a:gd name="connsiteY118" fmla="*/ 1725407 h 1827528"/>
                <a:gd name="connsiteX119" fmla="*/ 176302 w 1629088"/>
                <a:gd name="connsiteY119" fmla="*/ 1410415 h 1827528"/>
                <a:gd name="connsiteX120" fmla="*/ 491294 w 1629088"/>
                <a:gd name="connsiteY120" fmla="*/ 1410415 h 1827528"/>
                <a:gd name="connsiteX121" fmla="*/ 491294 w 1629088"/>
                <a:gd name="connsiteY121" fmla="*/ 1452786 h 1827528"/>
                <a:gd name="connsiteX122" fmla="*/ 241122 w 1629088"/>
                <a:gd name="connsiteY122" fmla="*/ 1452786 h 1827528"/>
                <a:gd name="connsiteX123" fmla="*/ 902665 w 1629088"/>
                <a:gd name="connsiteY123" fmla="*/ 1763018 h 1827528"/>
                <a:gd name="connsiteX124" fmla="*/ 902665 w 1629088"/>
                <a:gd name="connsiteY124" fmla="*/ 1805331 h 1827528"/>
                <a:gd name="connsiteX125" fmla="*/ 42312 w 1629088"/>
                <a:gd name="connsiteY125" fmla="*/ 902665 h 1827528"/>
                <a:gd name="connsiteX126" fmla="*/ 0 w 1629088"/>
                <a:gd name="connsiteY126" fmla="*/ 902665 h 1827528"/>
                <a:gd name="connsiteX127" fmla="*/ 902665 w 1629088"/>
                <a:gd name="connsiteY127" fmla="*/ 0 h 1827528"/>
                <a:gd name="connsiteX128" fmla="*/ 1586717 w 1629088"/>
                <a:gd name="connsiteY128" fmla="*/ 313641 h 1827528"/>
                <a:gd name="connsiteX129" fmla="*/ 1586717 w 1629088"/>
                <a:gd name="connsiteY129" fmla="*/ 79924 h 1827528"/>
                <a:gd name="connsiteX130" fmla="*/ 1629088 w 1629088"/>
                <a:gd name="connsiteY130" fmla="*/ 79924 h 1827528"/>
                <a:gd name="connsiteX131" fmla="*/ 1629088 w 1629088"/>
                <a:gd name="connsiteY131" fmla="*/ 394916 h 1827528"/>
                <a:gd name="connsiteX132" fmla="*/ 1314036 w 1629088"/>
                <a:gd name="connsiteY132" fmla="*/ 394916 h 1827528"/>
                <a:gd name="connsiteX133" fmla="*/ 1314036 w 1629088"/>
                <a:gd name="connsiteY133" fmla="*/ 352604 h 1827528"/>
                <a:gd name="connsiteX134" fmla="*/ 1564209 w 1629088"/>
                <a:gd name="connsiteY134" fmla="*/ 352604 h 1827528"/>
                <a:gd name="connsiteX135" fmla="*/ 902665 w 1629088"/>
                <a:gd name="connsiteY135" fmla="*/ 42312 h 1827528"/>
                <a:gd name="connsiteX136" fmla="*/ 42312 w 1629088"/>
                <a:gd name="connsiteY136" fmla="*/ 902665 h 1827528"/>
                <a:gd name="connsiteX0" fmla="*/ 983764 w 1629088"/>
                <a:gd name="connsiteY0" fmla="*/ 1335193 h 1763131"/>
                <a:gd name="connsiteX1" fmla="*/ 821567 w 1629088"/>
                <a:gd name="connsiteY1" fmla="*/ 1335193 h 1763131"/>
                <a:gd name="connsiteX2" fmla="*/ 800410 w 1629088"/>
                <a:gd name="connsiteY2" fmla="*/ 1314036 h 1763131"/>
                <a:gd name="connsiteX3" fmla="*/ 800410 w 1629088"/>
                <a:gd name="connsiteY3" fmla="*/ 1221948 h 1763131"/>
                <a:gd name="connsiteX4" fmla="*/ 749342 w 1629088"/>
                <a:gd name="connsiteY4" fmla="*/ 1200616 h 1763131"/>
                <a:gd name="connsiteX5" fmla="*/ 684051 w 1629088"/>
                <a:gd name="connsiteY5" fmla="*/ 1265906 h 1763131"/>
                <a:gd name="connsiteX6" fmla="*/ 669124 w 1629088"/>
                <a:gd name="connsiteY6" fmla="*/ 1272077 h 1763131"/>
                <a:gd name="connsiteX7" fmla="*/ 669124 w 1629088"/>
                <a:gd name="connsiteY7" fmla="*/ 1272077 h 1763131"/>
                <a:gd name="connsiteX8" fmla="*/ 654197 w 1629088"/>
                <a:gd name="connsiteY8" fmla="*/ 1265906 h 1763131"/>
                <a:gd name="connsiteX9" fmla="*/ 539484 w 1629088"/>
                <a:gd name="connsiteY9" fmla="*/ 1151192 h 1763131"/>
                <a:gd name="connsiteX10" fmla="*/ 539484 w 1629088"/>
                <a:gd name="connsiteY10" fmla="*/ 1121221 h 1763131"/>
                <a:gd name="connsiteX11" fmla="*/ 604598 w 1629088"/>
                <a:gd name="connsiteY11" fmla="*/ 1056166 h 1763131"/>
                <a:gd name="connsiteX12" fmla="*/ 583618 w 1629088"/>
                <a:gd name="connsiteY12" fmla="*/ 1004979 h 1763131"/>
                <a:gd name="connsiteX13" fmla="*/ 491294 w 1629088"/>
                <a:gd name="connsiteY13" fmla="*/ 1004979 h 1763131"/>
                <a:gd name="connsiteX14" fmla="*/ 470138 w 1629088"/>
                <a:gd name="connsiteY14" fmla="*/ 983823 h 1763131"/>
                <a:gd name="connsiteX15" fmla="*/ 470138 w 1629088"/>
                <a:gd name="connsiteY15" fmla="*/ 821625 h 1763131"/>
                <a:gd name="connsiteX16" fmla="*/ 491294 w 1629088"/>
                <a:gd name="connsiteY16" fmla="*/ 800469 h 1763131"/>
                <a:gd name="connsiteX17" fmla="*/ 583383 w 1629088"/>
                <a:gd name="connsiteY17" fmla="*/ 800469 h 1763131"/>
                <a:gd name="connsiteX18" fmla="*/ 604715 w 1629088"/>
                <a:gd name="connsiteY18" fmla="*/ 749400 h 1763131"/>
                <a:gd name="connsiteX19" fmla="*/ 539484 w 1629088"/>
                <a:gd name="connsiteY19" fmla="*/ 684051 h 1763131"/>
                <a:gd name="connsiteX20" fmla="*/ 539484 w 1629088"/>
                <a:gd name="connsiteY20" fmla="*/ 654139 h 1763131"/>
                <a:gd name="connsiteX21" fmla="*/ 654139 w 1629088"/>
                <a:gd name="connsiteY21" fmla="*/ 539425 h 1763131"/>
                <a:gd name="connsiteX22" fmla="*/ 684051 w 1629088"/>
                <a:gd name="connsiteY22" fmla="*/ 539425 h 1763131"/>
                <a:gd name="connsiteX23" fmla="*/ 749165 w 1629088"/>
                <a:gd name="connsiteY23" fmla="*/ 604598 h 1763131"/>
                <a:gd name="connsiteX24" fmla="*/ 800410 w 1629088"/>
                <a:gd name="connsiteY24" fmla="*/ 583618 h 1763131"/>
                <a:gd name="connsiteX25" fmla="*/ 800410 w 1629088"/>
                <a:gd name="connsiteY25" fmla="*/ 491294 h 1763131"/>
                <a:gd name="connsiteX26" fmla="*/ 821567 w 1629088"/>
                <a:gd name="connsiteY26" fmla="*/ 470138 h 1763131"/>
                <a:gd name="connsiteX27" fmla="*/ 983764 w 1629088"/>
                <a:gd name="connsiteY27" fmla="*/ 470138 h 1763131"/>
                <a:gd name="connsiteX28" fmla="*/ 1004921 w 1629088"/>
                <a:gd name="connsiteY28" fmla="*/ 491294 h 1763131"/>
                <a:gd name="connsiteX29" fmla="*/ 1004921 w 1629088"/>
                <a:gd name="connsiteY29" fmla="*/ 583383 h 1763131"/>
                <a:gd name="connsiteX30" fmla="*/ 1055931 w 1629088"/>
                <a:gd name="connsiteY30" fmla="*/ 604715 h 1763131"/>
                <a:gd name="connsiteX31" fmla="*/ 1121162 w 1629088"/>
                <a:gd name="connsiteY31" fmla="*/ 539425 h 1763131"/>
                <a:gd name="connsiteX32" fmla="*/ 1151134 w 1629088"/>
                <a:gd name="connsiteY32" fmla="*/ 539425 h 1763131"/>
                <a:gd name="connsiteX33" fmla="*/ 1265847 w 1629088"/>
                <a:gd name="connsiteY33" fmla="*/ 654139 h 1763131"/>
                <a:gd name="connsiteX34" fmla="*/ 1272018 w 1629088"/>
                <a:gd name="connsiteY34" fmla="*/ 669066 h 1763131"/>
                <a:gd name="connsiteX35" fmla="*/ 1265847 w 1629088"/>
                <a:gd name="connsiteY35" fmla="*/ 683992 h 1763131"/>
                <a:gd name="connsiteX36" fmla="*/ 1200674 w 1629088"/>
                <a:gd name="connsiteY36" fmla="*/ 749107 h 1763131"/>
                <a:gd name="connsiteX37" fmla="*/ 1221654 w 1629088"/>
                <a:gd name="connsiteY37" fmla="*/ 800352 h 1763131"/>
                <a:gd name="connsiteX38" fmla="*/ 1314036 w 1629088"/>
                <a:gd name="connsiteY38" fmla="*/ 800352 h 1763131"/>
                <a:gd name="connsiteX39" fmla="*/ 1335193 w 1629088"/>
                <a:gd name="connsiteY39" fmla="*/ 821508 h 1763131"/>
                <a:gd name="connsiteX40" fmla="*/ 1335193 w 1629088"/>
                <a:gd name="connsiteY40" fmla="*/ 983706 h 1763131"/>
                <a:gd name="connsiteX41" fmla="*/ 1314036 w 1629088"/>
                <a:gd name="connsiteY41" fmla="*/ 1004862 h 1763131"/>
                <a:gd name="connsiteX42" fmla="*/ 1221948 w 1629088"/>
                <a:gd name="connsiteY42" fmla="*/ 1004862 h 1763131"/>
                <a:gd name="connsiteX43" fmla="*/ 1200616 w 1629088"/>
                <a:gd name="connsiteY43" fmla="*/ 1055872 h 1763131"/>
                <a:gd name="connsiteX44" fmla="*/ 1265906 w 1629088"/>
                <a:gd name="connsiteY44" fmla="*/ 1121103 h 1763131"/>
                <a:gd name="connsiteX45" fmla="*/ 1272077 w 1629088"/>
                <a:gd name="connsiteY45" fmla="*/ 1136089 h 1763131"/>
                <a:gd name="connsiteX46" fmla="*/ 1265906 w 1629088"/>
                <a:gd name="connsiteY46" fmla="*/ 1151075 h 1763131"/>
                <a:gd name="connsiteX47" fmla="*/ 1151192 w 1629088"/>
                <a:gd name="connsiteY47" fmla="*/ 1265789 h 1763131"/>
                <a:gd name="connsiteX48" fmla="*/ 1136207 w 1629088"/>
                <a:gd name="connsiteY48" fmla="*/ 1271959 h 1763131"/>
                <a:gd name="connsiteX49" fmla="*/ 1136207 w 1629088"/>
                <a:gd name="connsiteY49" fmla="*/ 1271959 h 1763131"/>
                <a:gd name="connsiteX50" fmla="*/ 1121221 w 1629088"/>
                <a:gd name="connsiteY50" fmla="*/ 1265789 h 1763131"/>
                <a:gd name="connsiteX51" fmla="*/ 1056166 w 1629088"/>
                <a:gd name="connsiteY51" fmla="*/ 1200616 h 1763131"/>
                <a:gd name="connsiteX52" fmla="*/ 1004979 w 1629088"/>
                <a:gd name="connsiteY52" fmla="*/ 1221596 h 1763131"/>
                <a:gd name="connsiteX53" fmla="*/ 1004979 w 1629088"/>
                <a:gd name="connsiteY53" fmla="*/ 1314036 h 1763131"/>
                <a:gd name="connsiteX54" fmla="*/ 983764 w 1629088"/>
                <a:gd name="connsiteY54" fmla="*/ 1335193 h 1763131"/>
                <a:gd name="connsiteX55" fmla="*/ 842723 w 1629088"/>
                <a:gd name="connsiteY55" fmla="*/ 1292880 h 1763131"/>
                <a:gd name="connsiteX56" fmla="*/ 962608 w 1629088"/>
                <a:gd name="connsiteY56" fmla="*/ 1292880 h 1763131"/>
                <a:gd name="connsiteX57" fmla="*/ 962608 w 1629088"/>
                <a:gd name="connsiteY57" fmla="*/ 1207550 h 1763131"/>
                <a:gd name="connsiteX58" fmla="*/ 975772 w 1629088"/>
                <a:gd name="connsiteY58" fmla="*/ 1187981 h 1763131"/>
                <a:gd name="connsiteX59" fmla="*/ 1053110 w 1629088"/>
                <a:gd name="connsiteY59" fmla="*/ 1156246 h 1763131"/>
                <a:gd name="connsiteX60" fmla="*/ 1076146 w 1629088"/>
                <a:gd name="connsiteY60" fmla="*/ 1160830 h 1763131"/>
                <a:gd name="connsiteX61" fmla="*/ 1136207 w 1629088"/>
                <a:gd name="connsiteY61" fmla="*/ 1221008 h 1763131"/>
                <a:gd name="connsiteX62" fmla="*/ 1221008 w 1629088"/>
                <a:gd name="connsiteY62" fmla="*/ 1136207 h 1763131"/>
                <a:gd name="connsiteX63" fmla="*/ 1160595 w 1629088"/>
                <a:gd name="connsiteY63" fmla="*/ 1075911 h 1763131"/>
                <a:gd name="connsiteX64" fmla="*/ 1156070 w 1629088"/>
                <a:gd name="connsiteY64" fmla="*/ 1052757 h 1763131"/>
                <a:gd name="connsiteX65" fmla="*/ 1188392 w 1629088"/>
                <a:gd name="connsiteY65" fmla="*/ 975654 h 1763131"/>
                <a:gd name="connsiteX66" fmla="*/ 1207903 w 1629088"/>
                <a:gd name="connsiteY66" fmla="*/ 962608 h 1763131"/>
                <a:gd name="connsiteX67" fmla="*/ 1292880 w 1629088"/>
                <a:gd name="connsiteY67" fmla="*/ 962608 h 1763131"/>
                <a:gd name="connsiteX68" fmla="*/ 1292880 w 1629088"/>
                <a:gd name="connsiteY68" fmla="*/ 842723 h 1763131"/>
                <a:gd name="connsiteX69" fmla="*/ 1207550 w 1629088"/>
                <a:gd name="connsiteY69" fmla="*/ 842723 h 1763131"/>
                <a:gd name="connsiteX70" fmla="*/ 1187981 w 1629088"/>
                <a:gd name="connsiteY70" fmla="*/ 829618 h 1763131"/>
                <a:gd name="connsiteX71" fmla="*/ 1156246 w 1629088"/>
                <a:gd name="connsiteY71" fmla="*/ 752280 h 1763131"/>
                <a:gd name="connsiteX72" fmla="*/ 1160830 w 1629088"/>
                <a:gd name="connsiteY72" fmla="*/ 729302 h 1763131"/>
                <a:gd name="connsiteX73" fmla="*/ 1221008 w 1629088"/>
                <a:gd name="connsiteY73" fmla="*/ 669183 h 1763131"/>
                <a:gd name="connsiteX74" fmla="*/ 1136207 w 1629088"/>
                <a:gd name="connsiteY74" fmla="*/ 584382 h 1763131"/>
                <a:gd name="connsiteX75" fmla="*/ 1075911 w 1629088"/>
                <a:gd name="connsiteY75" fmla="*/ 644736 h 1763131"/>
                <a:gd name="connsiteX76" fmla="*/ 1052757 w 1629088"/>
                <a:gd name="connsiteY76" fmla="*/ 649320 h 1763131"/>
                <a:gd name="connsiteX77" fmla="*/ 975654 w 1629088"/>
                <a:gd name="connsiteY77" fmla="*/ 617057 h 1763131"/>
                <a:gd name="connsiteX78" fmla="*/ 962608 w 1629088"/>
                <a:gd name="connsiteY78" fmla="*/ 597546 h 1763131"/>
                <a:gd name="connsiteX79" fmla="*/ 962608 w 1629088"/>
                <a:gd name="connsiteY79" fmla="*/ 512451 h 1763131"/>
                <a:gd name="connsiteX80" fmla="*/ 842723 w 1629088"/>
                <a:gd name="connsiteY80" fmla="*/ 512451 h 1763131"/>
                <a:gd name="connsiteX81" fmla="*/ 842723 w 1629088"/>
                <a:gd name="connsiteY81" fmla="*/ 597781 h 1763131"/>
                <a:gd name="connsiteX82" fmla="*/ 829618 w 1629088"/>
                <a:gd name="connsiteY82" fmla="*/ 617350 h 1763131"/>
                <a:gd name="connsiteX83" fmla="*/ 752280 w 1629088"/>
                <a:gd name="connsiteY83" fmla="*/ 649085 h 1763131"/>
                <a:gd name="connsiteX84" fmla="*/ 729302 w 1629088"/>
                <a:gd name="connsiteY84" fmla="*/ 644442 h 1763131"/>
                <a:gd name="connsiteX85" fmla="*/ 669183 w 1629088"/>
                <a:gd name="connsiteY85" fmla="*/ 584323 h 1763131"/>
                <a:gd name="connsiteX86" fmla="*/ 584441 w 1629088"/>
                <a:gd name="connsiteY86" fmla="*/ 669124 h 1763131"/>
                <a:gd name="connsiteX87" fmla="*/ 644795 w 1629088"/>
                <a:gd name="connsiteY87" fmla="*/ 729537 h 1763131"/>
                <a:gd name="connsiteX88" fmla="*/ 649320 w 1629088"/>
                <a:gd name="connsiteY88" fmla="*/ 752691 h 1763131"/>
                <a:gd name="connsiteX89" fmla="*/ 617057 w 1629088"/>
                <a:gd name="connsiteY89" fmla="*/ 829794 h 1763131"/>
                <a:gd name="connsiteX90" fmla="*/ 597546 w 1629088"/>
                <a:gd name="connsiteY90" fmla="*/ 842782 h 1763131"/>
                <a:gd name="connsiteX91" fmla="*/ 512451 w 1629088"/>
                <a:gd name="connsiteY91" fmla="*/ 842782 h 1763131"/>
                <a:gd name="connsiteX92" fmla="*/ 512451 w 1629088"/>
                <a:gd name="connsiteY92" fmla="*/ 962667 h 1763131"/>
                <a:gd name="connsiteX93" fmla="*/ 597781 w 1629088"/>
                <a:gd name="connsiteY93" fmla="*/ 962667 h 1763131"/>
                <a:gd name="connsiteX94" fmla="*/ 617350 w 1629088"/>
                <a:gd name="connsiteY94" fmla="*/ 975831 h 1763131"/>
                <a:gd name="connsiteX95" fmla="*/ 649085 w 1629088"/>
                <a:gd name="connsiteY95" fmla="*/ 1053169 h 1763131"/>
                <a:gd name="connsiteX96" fmla="*/ 644442 w 1629088"/>
                <a:gd name="connsiteY96" fmla="*/ 1076205 h 1763131"/>
                <a:gd name="connsiteX97" fmla="*/ 584382 w 1629088"/>
                <a:gd name="connsiteY97" fmla="*/ 1136265 h 1763131"/>
                <a:gd name="connsiteX98" fmla="*/ 669124 w 1629088"/>
                <a:gd name="connsiteY98" fmla="*/ 1221067 h 1763131"/>
                <a:gd name="connsiteX99" fmla="*/ 729537 w 1629088"/>
                <a:gd name="connsiteY99" fmla="*/ 1160654 h 1763131"/>
                <a:gd name="connsiteX100" fmla="*/ 752691 w 1629088"/>
                <a:gd name="connsiteY100" fmla="*/ 1156129 h 1763131"/>
                <a:gd name="connsiteX101" fmla="*/ 829794 w 1629088"/>
                <a:gd name="connsiteY101" fmla="*/ 1188451 h 1763131"/>
                <a:gd name="connsiteX102" fmla="*/ 842782 w 1629088"/>
                <a:gd name="connsiteY102" fmla="*/ 1207962 h 1763131"/>
                <a:gd name="connsiteX103" fmla="*/ 842723 w 1629088"/>
                <a:gd name="connsiteY103" fmla="*/ 1292880 h 1763131"/>
                <a:gd name="connsiteX104" fmla="*/ 842723 w 1629088"/>
                <a:gd name="connsiteY104" fmla="*/ 1292880 h 1763131"/>
                <a:gd name="connsiteX105" fmla="*/ 902665 w 1629088"/>
                <a:gd name="connsiteY105" fmla="*/ 1100124 h 1763131"/>
                <a:gd name="connsiteX106" fmla="*/ 705207 w 1629088"/>
                <a:gd name="connsiteY106" fmla="*/ 902665 h 1763131"/>
                <a:gd name="connsiteX107" fmla="*/ 902665 w 1629088"/>
                <a:gd name="connsiteY107" fmla="*/ 705207 h 1763131"/>
                <a:gd name="connsiteX108" fmla="*/ 1100124 w 1629088"/>
                <a:gd name="connsiteY108" fmla="*/ 902665 h 1763131"/>
                <a:gd name="connsiteX109" fmla="*/ 902665 w 1629088"/>
                <a:gd name="connsiteY109" fmla="*/ 1100124 h 1763131"/>
                <a:gd name="connsiteX110" fmla="*/ 902665 w 1629088"/>
                <a:gd name="connsiteY110" fmla="*/ 747520 h 1763131"/>
                <a:gd name="connsiteX111" fmla="*/ 747520 w 1629088"/>
                <a:gd name="connsiteY111" fmla="*/ 902665 h 1763131"/>
                <a:gd name="connsiteX112" fmla="*/ 902665 w 1629088"/>
                <a:gd name="connsiteY112" fmla="*/ 1057811 h 1763131"/>
                <a:gd name="connsiteX113" fmla="*/ 1057811 w 1629088"/>
                <a:gd name="connsiteY113" fmla="*/ 902665 h 1763131"/>
                <a:gd name="connsiteX114" fmla="*/ 902665 w 1629088"/>
                <a:gd name="connsiteY114" fmla="*/ 747520 h 1763131"/>
                <a:gd name="connsiteX115" fmla="*/ 902665 w 1629088"/>
                <a:gd name="connsiteY115" fmla="*/ 1763018 h 1763131"/>
                <a:gd name="connsiteX116" fmla="*/ 218614 w 1629088"/>
                <a:gd name="connsiteY116" fmla="*/ 1491631 h 1763131"/>
                <a:gd name="connsiteX117" fmla="*/ 218614 w 1629088"/>
                <a:gd name="connsiteY117" fmla="*/ 1725407 h 1763131"/>
                <a:gd name="connsiteX118" fmla="*/ 176302 w 1629088"/>
                <a:gd name="connsiteY118" fmla="*/ 1725407 h 1763131"/>
                <a:gd name="connsiteX119" fmla="*/ 176302 w 1629088"/>
                <a:gd name="connsiteY119" fmla="*/ 1410415 h 1763131"/>
                <a:gd name="connsiteX120" fmla="*/ 491294 w 1629088"/>
                <a:gd name="connsiteY120" fmla="*/ 1410415 h 1763131"/>
                <a:gd name="connsiteX121" fmla="*/ 491294 w 1629088"/>
                <a:gd name="connsiteY121" fmla="*/ 1452786 h 1763131"/>
                <a:gd name="connsiteX122" fmla="*/ 241122 w 1629088"/>
                <a:gd name="connsiteY122" fmla="*/ 1452786 h 1763131"/>
                <a:gd name="connsiteX123" fmla="*/ 902665 w 1629088"/>
                <a:gd name="connsiteY123" fmla="*/ 1763018 h 1763131"/>
                <a:gd name="connsiteX124" fmla="*/ 42312 w 1629088"/>
                <a:gd name="connsiteY124" fmla="*/ 902665 h 1763131"/>
                <a:gd name="connsiteX125" fmla="*/ 0 w 1629088"/>
                <a:gd name="connsiteY125" fmla="*/ 902665 h 1763131"/>
                <a:gd name="connsiteX126" fmla="*/ 902665 w 1629088"/>
                <a:gd name="connsiteY126" fmla="*/ 0 h 1763131"/>
                <a:gd name="connsiteX127" fmla="*/ 1586717 w 1629088"/>
                <a:gd name="connsiteY127" fmla="*/ 313641 h 1763131"/>
                <a:gd name="connsiteX128" fmla="*/ 1586717 w 1629088"/>
                <a:gd name="connsiteY128" fmla="*/ 79924 h 1763131"/>
                <a:gd name="connsiteX129" fmla="*/ 1629088 w 1629088"/>
                <a:gd name="connsiteY129" fmla="*/ 79924 h 1763131"/>
                <a:gd name="connsiteX130" fmla="*/ 1629088 w 1629088"/>
                <a:gd name="connsiteY130" fmla="*/ 394916 h 1763131"/>
                <a:gd name="connsiteX131" fmla="*/ 1314036 w 1629088"/>
                <a:gd name="connsiteY131" fmla="*/ 394916 h 1763131"/>
                <a:gd name="connsiteX132" fmla="*/ 1314036 w 1629088"/>
                <a:gd name="connsiteY132" fmla="*/ 352604 h 1763131"/>
                <a:gd name="connsiteX133" fmla="*/ 1564209 w 1629088"/>
                <a:gd name="connsiteY133" fmla="*/ 352604 h 1763131"/>
                <a:gd name="connsiteX134" fmla="*/ 902665 w 1629088"/>
                <a:gd name="connsiteY134" fmla="*/ 42312 h 1763131"/>
                <a:gd name="connsiteX135" fmla="*/ 42312 w 1629088"/>
                <a:gd name="connsiteY135" fmla="*/ 902665 h 1763131"/>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241122 w 1629088"/>
                <a:gd name="connsiteY115" fmla="*/ 1452786 h 1725407"/>
                <a:gd name="connsiteX116" fmla="*/ 218614 w 1629088"/>
                <a:gd name="connsiteY116" fmla="*/ 1491631 h 1725407"/>
                <a:gd name="connsiteX117" fmla="*/ 218614 w 1629088"/>
                <a:gd name="connsiteY117" fmla="*/ 1725407 h 1725407"/>
                <a:gd name="connsiteX118" fmla="*/ 176302 w 1629088"/>
                <a:gd name="connsiteY118" fmla="*/ 1725407 h 1725407"/>
                <a:gd name="connsiteX119" fmla="*/ 176302 w 1629088"/>
                <a:gd name="connsiteY119" fmla="*/ 1410415 h 1725407"/>
                <a:gd name="connsiteX120" fmla="*/ 491294 w 1629088"/>
                <a:gd name="connsiteY120" fmla="*/ 1410415 h 1725407"/>
                <a:gd name="connsiteX121" fmla="*/ 491294 w 1629088"/>
                <a:gd name="connsiteY121" fmla="*/ 1452786 h 1725407"/>
                <a:gd name="connsiteX122" fmla="*/ 241122 w 1629088"/>
                <a:gd name="connsiteY122" fmla="*/ 1452786 h 1725407"/>
                <a:gd name="connsiteX123" fmla="*/ 42312 w 1629088"/>
                <a:gd name="connsiteY123" fmla="*/ 902665 h 1725407"/>
                <a:gd name="connsiteX124" fmla="*/ 0 w 1629088"/>
                <a:gd name="connsiteY124" fmla="*/ 902665 h 1725407"/>
                <a:gd name="connsiteX125" fmla="*/ 902665 w 1629088"/>
                <a:gd name="connsiteY125" fmla="*/ 0 h 1725407"/>
                <a:gd name="connsiteX126" fmla="*/ 1586717 w 1629088"/>
                <a:gd name="connsiteY126" fmla="*/ 313641 h 1725407"/>
                <a:gd name="connsiteX127" fmla="*/ 1586717 w 1629088"/>
                <a:gd name="connsiteY127" fmla="*/ 79924 h 1725407"/>
                <a:gd name="connsiteX128" fmla="*/ 1629088 w 1629088"/>
                <a:gd name="connsiteY128" fmla="*/ 79924 h 1725407"/>
                <a:gd name="connsiteX129" fmla="*/ 1629088 w 1629088"/>
                <a:gd name="connsiteY129" fmla="*/ 394916 h 1725407"/>
                <a:gd name="connsiteX130" fmla="*/ 1314036 w 1629088"/>
                <a:gd name="connsiteY130" fmla="*/ 394916 h 1725407"/>
                <a:gd name="connsiteX131" fmla="*/ 1314036 w 1629088"/>
                <a:gd name="connsiteY131" fmla="*/ 352604 h 1725407"/>
                <a:gd name="connsiteX132" fmla="*/ 1564209 w 1629088"/>
                <a:gd name="connsiteY132" fmla="*/ 352604 h 1725407"/>
                <a:gd name="connsiteX133" fmla="*/ 902665 w 1629088"/>
                <a:gd name="connsiteY133" fmla="*/ 42312 h 1725407"/>
                <a:gd name="connsiteX134" fmla="*/ 42312 w 1629088"/>
                <a:gd name="connsiteY134"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241122 w 1629088"/>
                <a:gd name="connsiteY115" fmla="*/ 1452786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91294 w 1629088"/>
                <a:gd name="connsiteY119" fmla="*/ 1410415 h 1725407"/>
                <a:gd name="connsiteX120" fmla="*/ 491294 w 1629088"/>
                <a:gd name="connsiteY120" fmla="*/ 1452786 h 1725407"/>
                <a:gd name="connsiteX121" fmla="*/ 241122 w 1629088"/>
                <a:gd name="connsiteY121" fmla="*/ 1452786 h 1725407"/>
                <a:gd name="connsiteX122" fmla="*/ 42312 w 1629088"/>
                <a:gd name="connsiteY122" fmla="*/ 902665 h 1725407"/>
                <a:gd name="connsiteX123" fmla="*/ 0 w 1629088"/>
                <a:gd name="connsiteY123" fmla="*/ 902665 h 1725407"/>
                <a:gd name="connsiteX124" fmla="*/ 902665 w 1629088"/>
                <a:gd name="connsiteY124" fmla="*/ 0 h 1725407"/>
                <a:gd name="connsiteX125" fmla="*/ 1586717 w 1629088"/>
                <a:gd name="connsiteY125" fmla="*/ 313641 h 1725407"/>
                <a:gd name="connsiteX126" fmla="*/ 1586717 w 1629088"/>
                <a:gd name="connsiteY126" fmla="*/ 79924 h 1725407"/>
                <a:gd name="connsiteX127" fmla="*/ 1629088 w 1629088"/>
                <a:gd name="connsiteY127" fmla="*/ 79924 h 1725407"/>
                <a:gd name="connsiteX128" fmla="*/ 1629088 w 1629088"/>
                <a:gd name="connsiteY128" fmla="*/ 394916 h 1725407"/>
                <a:gd name="connsiteX129" fmla="*/ 1314036 w 1629088"/>
                <a:gd name="connsiteY129" fmla="*/ 394916 h 1725407"/>
                <a:gd name="connsiteX130" fmla="*/ 1314036 w 1629088"/>
                <a:gd name="connsiteY130" fmla="*/ 352604 h 1725407"/>
                <a:gd name="connsiteX131" fmla="*/ 1564209 w 1629088"/>
                <a:gd name="connsiteY131" fmla="*/ 352604 h 1725407"/>
                <a:gd name="connsiteX132" fmla="*/ 902665 w 1629088"/>
                <a:gd name="connsiteY132" fmla="*/ 42312 h 1725407"/>
                <a:gd name="connsiteX133" fmla="*/ 42312 w 1629088"/>
                <a:gd name="connsiteY133"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491294 w 1629088"/>
                <a:gd name="connsiteY115" fmla="*/ 1452786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91294 w 1629088"/>
                <a:gd name="connsiteY119" fmla="*/ 1410415 h 1725407"/>
                <a:gd name="connsiteX120" fmla="*/ 491294 w 1629088"/>
                <a:gd name="connsiteY120" fmla="*/ 1452786 h 1725407"/>
                <a:gd name="connsiteX121" fmla="*/ 42312 w 1629088"/>
                <a:gd name="connsiteY121" fmla="*/ 902665 h 1725407"/>
                <a:gd name="connsiteX122" fmla="*/ 0 w 1629088"/>
                <a:gd name="connsiteY122" fmla="*/ 902665 h 1725407"/>
                <a:gd name="connsiteX123" fmla="*/ 902665 w 1629088"/>
                <a:gd name="connsiteY123" fmla="*/ 0 h 1725407"/>
                <a:gd name="connsiteX124" fmla="*/ 1586717 w 1629088"/>
                <a:gd name="connsiteY124" fmla="*/ 313641 h 1725407"/>
                <a:gd name="connsiteX125" fmla="*/ 1586717 w 1629088"/>
                <a:gd name="connsiteY125" fmla="*/ 79924 h 1725407"/>
                <a:gd name="connsiteX126" fmla="*/ 1629088 w 1629088"/>
                <a:gd name="connsiteY126" fmla="*/ 79924 h 1725407"/>
                <a:gd name="connsiteX127" fmla="*/ 1629088 w 1629088"/>
                <a:gd name="connsiteY127" fmla="*/ 394916 h 1725407"/>
                <a:gd name="connsiteX128" fmla="*/ 1314036 w 1629088"/>
                <a:gd name="connsiteY128" fmla="*/ 394916 h 1725407"/>
                <a:gd name="connsiteX129" fmla="*/ 1314036 w 1629088"/>
                <a:gd name="connsiteY129" fmla="*/ 352604 h 1725407"/>
                <a:gd name="connsiteX130" fmla="*/ 1564209 w 1629088"/>
                <a:gd name="connsiteY130" fmla="*/ 352604 h 1725407"/>
                <a:gd name="connsiteX131" fmla="*/ 902665 w 1629088"/>
                <a:gd name="connsiteY131" fmla="*/ 42312 h 1725407"/>
                <a:gd name="connsiteX132" fmla="*/ 42312 w 1629088"/>
                <a:gd name="connsiteY132"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491294 w 1629088"/>
                <a:gd name="connsiteY115" fmla="*/ 1410415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91294 w 1629088"/>
                <a:gd name="connsiteY119" fmla="*/ 1410415 h 1725407"/>
                <a:gd name="connsiteX120" fmla="*/ 42312 w 1629088"/>
                <a:gd name="connsiteY120" fmla="*/ 902665 h 1725407"/>
                <a:gd name="connsiteX121" fmla="*/ 0 w 1629088"/>
                <a:gd name="connsiteY121" fmla="*/ 902665 h 1725407"/>
                <a:gd name="connsiteX122" fmla="*/ 902665 w 1629088"/>
                <a:gd name="connsiteY122" fmla="*/ 0 h 1725407"/>
                <a:gd name="connsiteX123" fmla="*/ 1586717 w 1629088"/>
                <a:gd name="connsiteY123" fmla="*/ 313641 h 1725407"/>
                <a:gd name="connsiteX124" fmla="*/ 1586717 w 1629088"/>
                <a:gd name="connsiteY124" fmla="*/ 79924 h 1725407"/>
                <a:gd name="connsiteX125" fmla="*/ 1629088 w 1629088"/>
                <a:gd name="connsiteY125" fmla="*/ 79924 h 1725407"/>
                <a:gd name="connsiteX126" fmla="*/ 1629088 w 1629088"/>
                <a:gd name="connsiteY126" fmla="*/ 394916 h 1725407"/>
                <a:gd name="connsiteX127" fmla="*/ 1314036 w 1629088"/>
                <a:gd name="connsiteY127" fmla="*/ 394916 h 1725407"/>
                <a:gd name="connsiteX128" fmla="*/ 1314036 w 1629088"/>
                <a:gd name="connsiteY128" fmla="*/ 352604 h 1725407"/>
                <a:gd name="connsiteX129" fmla="*/ 1564209 w 1629088"/>
                <a:gd name="connsiteY129" fmla="*/ 352604 h 1725407"/>
                <a:gd name="connsiteX130" fmla="*/ 902665 w 1629088"/>
                <a:gd name="connsiteY130" fmla="*/ 42312 h 1725407"/>
                <a:gd name="connsiteX131" fmla="*/ 42312 w 1629088"/>
                <a:gd name="connsiteY131"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176302 w 1629088"/>
                <a:gd name="connsiteY115" fmla="*/ 1410415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2312 w 1629088"/>
                <a:gd name="connsiteY119" fmla="*/ 902665 h 1725407"/>
                <a:gd name="connsiteX120" fmla="*/ 0 w 1629088"/>
                <a:gd name="connsiteY120" fmla="*/ 902665 h 1725407"/>
                <a:gd name="connsiteX121" fmla="*/ 902665 w 1629088"/>
                <a:gd name="connsiteY121" fmla="*/ 0 h 1725407"/>
                <a:gd name="connsiteX122" fmla="*/ 1586717 w 1629088"/>
                <a:gd name="connsiteY122" fmla="*/ 313641 h 1725407"/>
                <a:gd name="connsiteX123" fmla="*/ 1586717 w 1629088"/>
                <a:gd name="connsiteY123" fmla="*/ 79924 h 1725407"/>
                <a:gd name="connsiteX124" fmla="*/ 1629088 w 1629088"/>
                <a:gd name="connsiteY124" fmla="*/ 79924 h 1725407"/>
                <a:gd name="connsiteX125" fmla="*/ 1629088 w 1629088"/>
                <a:gd name="connsiteY125" fmla="*/ 394916 h 1725407"/>
                <a:gd name="connsiteX126" fmla="*/ 1314036 w 1629088"/>
                <a:gd name="connsiteY126" fmla="*/ 394916 h 1725407"/>
                <a:gd name="connsiteX127" fmla="*/ 1314036 w 1629088"/>
                <a:gd name="connsiteY127" fmla="*/ 352604 h 1725407"/>
                <a:gd name="connsiteX128" fmla="*/ 1564209 w 1629088"/>
                <a:gd name="connsiteY128" fmla="*/ 352604 h 1725407"/>
                <a:gd name="connsiteX129" fmla="*/ 902665 w 1629088"/>
                <a:gd name="connsiteY129" fmla="*/ 42312 h 1725407"/>
                <a:gd name="connsiteX130" fmla="*/ 42312 w 1629088"/>
                <a:gd name="connsiteY130"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176302 w 1629088"/>
                <a:gd name="connsiteY115" fmla="*/ 1725407 h 1725407"/>
                <a:gd name="connsiteX116" fmla="*/ 218614 w 1629088"/>
                <a:gd name="connsiteY116" fmla="*/ 1725407 h 1725407"/>
                <a:gd name="connsiteX117" fmla="*/ 176302 w 1629088"/>
                <a:gd name="connsiteY117" fmla="*/ 1725407 h 1725407"/>
                <a:gd name="connsiteX118" fmla="*/ 42312 w 1629088"/>
                <a:gd name="connsiteY118" fmla="*/ 902665 h 1725407"/>
                <a:gd name="connsiteX119" fmla="*/ 0 w 1629088"/>
                <a:gd name="connsiteY119" fmla="*/ 902665 h 1725407"/>
                <a:gd name="connsiteX120" fmla="*/ 902665 w 1629088"/>
                <a:gd name="connsiteY120" fmla="*/ 0 h 1725407"/>
                <a:gd name="connsiteX121" fmla="*/ 1586717 w 1629088"/>
                <a:gd name="connsiteY121" fmla="*/ 313641 h 1725407"/>
                <a:gd name="connsiteX122" fmla="*/ 1586717 w 1629088"/>
                <a:gd name="connsiteY122" fmla="*/ 79924 h 1725407"/>
                <a:gd name="connsiteX123" fmla="*/ 1629088 w 1629088"/>
                <a:gd name="connsiteY123" fmla="*/ 79924 h 1725407"/>
                <a:gd name="connsiteX124" fmla="*/ 1629088 w 1629088"/>
                <a:gd name="connsiteY124" fmla="*/ 394916 h 1725407"/>
                <a:gd name="connsiteX125" fmla="*/ 1314036 w 1629088"/>
                <a:gd name="connsiteY125" fmla="*/ 394916 h 1725407"/>
                <a:gd name="connsiteX126" fmla="*/ 1314036 w 1629088"/>
                <a:gd name="connsiteY126" fmla="*/ 352604 h 1725407"/>
                <a:gd name="connsiteX127" fmla="*/ 1564209 w 1629088"/>
                <a:gd name="connsiteY127" fmla="*/ 352604 h 1725407"/>
                <a:gd name="connsiteX128" fmla="*/ 902665 w 1629088"/>
                <a:gd name="connsiteY128" fmla="*/ 42312 h 1725407"/>
                <a:gd name="connsiteX129" fmla="*/ 42312 w 1629088"/>
                <a:gd name="connsiteY129" fmla="*/ 902665 h 1725407"/>
                <a:gd name="connsiteX0" fmla="*/ 983764 w 1629088"/>
                <a:gd name="connsiteY0" fmla="*/ 1335193 h 1335193"/>
                <a:gd name="connsiteX1" fmla="*/ 821567 w 1629088"/>
                <a:gd name="connsiteY1" fmla="*/ 1335193 h 1335193"/>
                <a:gd name="connsiteX2" fmla="*/ 800410 w 1629088"/>
                <a:gd name="connsiteY2" fmla="*/ 1314036 h 1335193"/>
                <a:gd name="connsiteX3" fmla="*/ 800410 w 1629088"/>
                <a:gd name="connsiteY3" fmla="*/ 1221948 h 1335193"/>
                <a:gd name="connsiteX4" fmla="*/ 749342 w 1629088"/>
                <a:gd name="connsiteY4" fmla="*/ 1200616 h 1335193"/>
                <a:gd name="connsiteX5" fmla="*/ 684051 w 1629088"/>
                <a:gd name="connsiteY5" fmla="*/ 1265906 h 1335193"/>
                <a:gd name="connsiteX6" fmla="*/ 669124 w 1629088"/>
                <a:gd name="connsiteY6" fmla="*/ 1272077 h 1335193"/>
                <a:gd name="connsiteX7" fmla="*/ 669124 w 1629088"/>
                <a:gd name="connsiteY7" fmla="*/ 1272077 h 1335193"/>
                <a:gd name="connsiteX8" fmla="*/ 654197 w 1629088"/>
                <a:gd name="connsiteY8" fmla="*/ 1265906 h 1335193"/>
                <a:gd name="connsiteX9" fmla="*/ 539484 w 1629088"/>
                <a:gd name="connsiteY9" fmla="*/ 1151192 h 1335193"/>
                <a:gd name="connsiteX10" fmla="*/ 539484 w 1629088"/>
                <a:gd name="connsiteY10" fmla="*/ 1121221 h 1335193"/>
                <a:gd name="connsiteX11" fmla="*/ 604598 w 1629088"/>
                <a:gd name="connsiteY11" fmla="*/ 1056166 h 1335193"/>
                <a:gd name="connsiteX12" fmla="*/ 583618 w 1629088"/>
                <a:gd name="connsiteY12" fmla="*/ 1004979 h 1335193"/>
                <a:gd name="connsiteX13" fmla="*/ 491294 w 1629088"/>
                <a:gd name="connsiteY13" fmla="*/ 1004979 h 1335193"/>
                <a:gd name="connsiteX14" fmla="*/ 470138 w 1629088"/>
                <a:gd name="connsiteY14" fmla="*/ 983823 h 1335193"/>
                <a:gd name="connsiteX15" fmla="*/ 470138 w 1629088"/>
                <a:gd name="connsiteY15" fmla="*/ 821625 h 1335193"/>
                <a:gd name="connsiteX16" fmla="*/ 491294 w 1629088"/>
                <a:gd name="connsiteY16" fmla="*/ 800469 h 1335193"/>
                <a:gd name="connsiteX17" fmla="*/ 583383 w 1629088"/>
                <a:gd name="connsiteY17" fmla="*/ 800469 h 1335193"/>
                <a:gd name="connsiteX18" fmla="*/ 604715 w 1629088"/>
                <a:gd name="connsiteY18" fmla="*/ 749400 h 1335193"/>
                <a:gd name="connsiteX19" fmla="*/ 539484 w 1629088"/>
                <a:gd name="connsiteY19" fmla="*/ 684051 h 1335193"/>
                <a:gd name="connsiteX20" fmla="*/ 539484 w 1629088"/>
                <a:gd name="connsiteY20" fmla="*/ 654139 h 1335193"/>
                <a:gd name="connsiteX21" fmla="*/ 654139 w 1629088"/>
                <a:gd name="connsiteY21" fmla="*/ 539425 h 1335193"/>
                <a:gd name="connsiteX22" fmla="*/ 684051 w 1629088"/>
                <a:gd name="connsiteY22" fmla="*/ 539425 h 1335193"/>
                <a:gd name="connsiteX23" fmla="*/ 749165 w 1629088"/>
                <a:gd name="connsiteY23" fmla="*/ 604598 h 1335193"/>
                <a:gd name="connsiteX24" fmla="*/ 800410 w 1629088"/>
                <a:gd name="connsiteY24" fmla="*/ 583618 h 1335193"/>
                <a:gd name="connsiteX25" fmla="*/ 800410 w 1629088"/>
                <a:gd name="connsiteY25" fmla="*/ 491294 h 1335193"/>
                <a:gd name="connsiteX26" fmla="*/ 821567 w 1629088"/>
                <a:gd name="connsiteY26" fmla="*/ 470138 h 1335193"/>
                <a:gd name="connsiteX27" fmla="*/ 983764 w 1629088"/>
                <a:gd name="connsiteY27" fmla="*/ 470138 h 1335193"/>
                <a:gd name="connsiteX28" fmla="*/ 1004921 w 1629088"/>
                <a:gd name="connsiteY28" fmla="*/ 491294 h 1335193"/>
                <a:gd name="connsiteX29" fmla="*/ 1004921 w 1629088"/>
                <a:gd name="connsiteY29" fmla="*/ 583383 h 1335193"/>
                <a:gd name="connsiteX30" fmla="*/ 1055931 w 1629088"/>
                <a:gd name="connsiteY30" fmla="*/ 604715 h 1335193"/>
                <a:gd name="connsiteX31" fmla="*/ 1121162 w 1629088"/>
                <a:gd name="connsiteY31" fmla="*/ 539425 h 1335193"/>
                <a:gd name="connsiteX32" fmla="*/ 1151134 w 1629088"/>
                <a:gd name="connsiteY32" fmla="*/ 539425 h 1335193"/>
                <a:gd name="connsiteX33" fmla="*/ 1265847 w 1629088"/>
                <a:gd name="connsiteY33" fmla="*/ 654139 h 1335193"/>
                <a:gd name="connsiteX34" fmla="*/ 1272018 w 1629088"/>
                <a:gd name="connsiteY34" fmla="*/ 669066 h 1335193"/>
                <a:gd name="connsiteX35" fmla="*/ 1265847 w 1629088"/>
                <a:gd name="connsiteY35" fmla="*/ 683992 h 1335193"/>
                <a:gd name="connsiteX36" fmla="*/ 1200674 w 1629088"/>
                <a:gd name="connsiteY36" fmla="*/ 749107 h 1335193"/>
                <a:gd name="connsiteX37" fmla="*/ 1221654 w 1629088"/>
                <a:gd name="connsiteY37" fmla="*/ 800352 h 1335193"/>
                <a:gd name="connsiteX38" fmla="*/ 1314036 w 1629088"/>
                <a:gd name="connsiteY38" fmla="*/ 800352 h 1335193"/>
                <a:gd name="connsiteX39" fmla="*/ 1335193 w 1629088"/>
                <a:gd name="connsiteY39" fmla="*/ 821508 h 1335193"/>
                <a:gd name="connsiteX40" fmla="*/ 1335193 w 1629088"/>
                <a:gd name="connsiteY40" fmla="*/ 983706 h 1335193"/>
                <a:gd name="connsiteX41" fmla="*/ 1314036 w 1629088"/>
                <a:gd name="connsiteY41" fmla="*/ 1004862 h 1335193"/>
                <a:gd name="connsiteX42" fmla="*/ 1221948 w 1629088"/>
                <a:gd name="connsiteY42" fmla="*/ 1004862 h 1335193"/>
                <a:gd name="connsiteX43" fmla="*/ 1200616 w 1629088"/>
                <a:gd name="connsiteY43" fmla="*/ 1055872 h 1335193"/>
                <a:gd name="connsiteX44" fmla="*/ 1265906 w 1629088"/>
                <a:gd name="connsiteY44" fmla="*/ 1121103 h 1335193"/>
                <a:gd name="connsiteX45" fmla="*/ 1272077 w 1629088"/>
                <a:gd name="connsiteY45" fmla="*/ 1136089 h 1335193"/>
                <a:gd name="connsiteX46" fmla="*/ 1265906 w 1629088"/>
                <a:gd name="connsiteY46" fmla="*/ 1151075 h 1335193"/>
                <a:gd name="connsiteX47" fmla="*/ 1151192 w 1629088"/>
                <a:gd name="connsiteY47" fmla="*/ 1265789 h 1335193"/>
                <a:gd name="connsiteX48" fmla="*/ 1136207 w 1629088"/>
                <a:gd name="connsiteY48" fmla="*/ 1271959 h 1335193"/>
                <a:gd name="connsiteX49" fmla="*/ 1136207 w 1629088"/>
                <a:gd name="connsiteY49" fmla="*/ 1271959 h 1335193"/>
                <a:gd name="connsiteX50" fmla="*/ 1121221 w 1629088"/>
                <a:gd name="connsiteY50" fmla="*/ 1265789 h 1335193"/>
                <a:gd name="connsiteX51" fmla="*/ 1056166 w 1629088"/>
                <a:gd name="connsiteY51" fmla="*/ 1200616 h 1335193"/>
                <a:gd name="connsiteX52" fmla="*/ 1004979 w 1629088"/>
                <a:gd name="connsiteY52" fmla="*/ 1221596 h 1335193"/>
                <a:gd name="connsiteX53" fmla="*/ 1004979 w 1629088"/>
                <a:gd name="connsiteY53" fmla="*/ 1314036 h 1335193"/>
                <a:gd name="connsiteX54" fmla="*/ 983764 w 1629088"/>
                <a:gd name="connsiteY54" fmla="*/ 1335193 h 1335193"/>
                <a:gd name="connsiteX55" fmla="*/ 842723 w 1629088"/>
                <a:gd name="connsiteY55" fmla="*/ 1292880 h 1335193"/>
                <a:gd name="connsiteX56" fmla="*/ 962608 w 1629088"/>
                <a:gd name="connsiteY56" fmla="*/ 1292880 h 1335193"/>
                <a:gd name="connsiteX57" fmla="*/ 962608 w 1629088"/>
                <a:gd name="connsiteY57" fmla="*/ 1207550 h 1335193"/>
                <a:gd name="connsiteX58" fmla="*/ 975772 w 1629088"/>
                <a:gd name="connsiteY58" fmla="*/ 1187981 h 1335193"/>
                <a:gd name="connsiteX59" fmla="*/ 1053110 w 1629088"/>
                <a:gd name="connsiteY59" fmla="*/ 1156246 h 1335193"/>
                <a:gd name="connsiteX60" fmla="*/ 1076146 w 1629088"/>
                <a:gd name="connsiteY60" fmla="*/ 1160830 h 1335193"/>
                <a:gd name="connsiteX61" fmla="*/ 1136207 w 1629088"/>
                <a:gd name="connsiteY61" fmla="*/ 1221008 h 1335193"/>
                <a:gd name="connsiteX62" fmla="*/ 1221008 w 1629088"/>
                <a:gd name="connsiteY62" fmla="*/ 1136207 h 1335193"/>
                <a:gd name="connsiteX63" fmla="*/ 1160595 w 1629088"/>
                <a:gd name="connsiteY63" fmla="*/ 1075911 h 1335193"/>
                <a:gd name="connsiteX64" fmla="*/ 1156070 w 1629088"/>
                <a:gd name="connsiteY64" fmla="*/ 1052757 h 1335193"/>
                <a:gd name="connsiteX65" fmla="*/ 1188392 w 1629088"/>
                <a:gd name="connsiteY65" fmla="*/ 975654 h 1335193"/>
                <a:gd name="connsiteX66" fmla="*/ 1207903 w 1629088"/>
                <a:gd name="connsiteY66" fmla="*/ 962608 h 1335193"/>
                <a:gd name="connsiteX67" fmla="*/ 1292880 w 1629088"/>
                <a:gd name="connsiteY67" fmla="*/ 962608 h 1335193"/>
                <a:gd name="connsiteX68" fmla="*/ 1292880 w 1629088"/>
                <a:gd name="connsiteY68" fmla="*/ 842723 h 1335193"/>
                <a:gd name="connsiteX69" fmla="*/ 1207550 w 1629088"/>
                <a:gd name="connsiteY69" fmla="*/ 842723 h 1335193"/>
                <a:gd name="connsiteX70" fmla="*/ 1187981 w 1629088"/>
                <a:gd name="connsiteY70" fmla="*/ 829618 h 1335193"/>
                <a:gd name="connsiteX71" fmla="*/ 1156246 w 1629088"/>
                <a:gd name="connsiteY71" fmla="*/ 752280 h 1335193"/>
                <a:gd name="connsiteX72" fmla="*/ 1160830 w 1629088"/>
                <a:gd name="connsiteY72" fmla="*/ 729302 h 1335193"/>
                <a:gd name="connsiteX73" fmla="*/ 1221008 w 1629088"/>
                <a:gd name="connsiteY73" fmla="*/ 669183 h 1335193"/>
                <a:gd name="connsiteX74" fmla="*/ 1136207 w 1629088"/>
                <a:gd name="connsiteY74" fmla="*/ 584382 h 1335193"/>
                <a:gd name="connsiteX75" fmla="*/ 1075911 w 1629088"/>
                <a:gd name="connsiteY75" fmla="*/ 644736 h 1335193"/>
                <a:gd name="connsiteX76" fmla="*/ 1052757 w 1629088"/>
                <a:gd name="connsiteY76" fmla="*/ 649320 h 1335193"/>
                <a:gd name="connsiteX77" fmla="*/ 975654 w 1629088"/>
                <a:gd name="connsiteY77" fmla="*/ 617057 h 1335193"/>
                <a:gd name="connsiteX78" fmla="*/ 962608 w 1629088"/>
                <a:gd name="connsiteY78" fmla="*/ 597546 h 1335193"/>
                <a:gd name="connsiteX79" fmla="*/ 962608 w 1629088"/>
                <a:gd name="connsiteY79" fmla="*/ 512451 h 1335193"/>
                <a:gd name="connsiteX80" fmla="*/ 842723 w 1629088"/>
                <a:gd name="connsiteY80" fmla="*/ 512451 h 1335193"/>
                <a:gd name="connsiteX81" fmla="*/ 842723 w 1629088"/>
                <a:gd name="connsiteY81" fmla="*/ 597781 h 1335193"/>
                <a:gd name="connsiteX82" fmla="*/ 829618 w 1629088"/>
                <a:gd name="connsiteY82" fmla="*/ 617350 h 1335193"/>
                <a:gd name="connsiteX83" fmla="*/ 752280 w 1629088"/>
                <a:gd name="connsiteY83" fmla="*/ 649085 h 1335193"/>
                <a:gd name="connsiteX84" fmla="*/ 729302 w 1629088"/>
                <a:gd name="connsiteY84" fmla="*/ 644442 h 1335193"/>
                <a:gd name="connsiteX85" fmla="*/ 669183 w 1629088"/>
                <a:gd name="connsiteY85" fmla="*/ 584323 h 1335193"/>
                <a:gd name="connsiteX86" fmla="*/ 584441 w 1629088"/>
                <a:gd name="connsiteY86" fmla="*/ 669124 h 1335193"/>
                <a:gd name="connsiteX87" fmla="*/ 644795 w 1629088"/>
                <a:gd name="connsiteY87" fmla="*/ 729537 h 1335193"/>
                <a:gd name="connsiteX88" fmla="*/ 649320 w 1629088"/>
                <a:gd name="connsiteY88" fmla="*/ 752691 h 1335193"/>
                <a:gd name="connsiteX89" fmla="*/ 617057 w 1629088"/>
                <a:gd name="connsiteY89" fmla="*/ 829794 h 1335193"/>
                <a:gd name="connsiteX90" fmla="*/ 597546 w 1629088"/>
                <a:gd name="connsiteY90" fmla="*/ 842782 h 1335193"/>
                <a:gd name="connsiteX91" fmla="*/ 512451 w 1629088"/>
                <a:gd name="connsiteY91" fmla="*/ 842782 h 1335193"/>
                <a:gd name="connsiteX92" fmla="*/ 512451 w 1629088"/>
                <a:gd name="connsiteY92" fmla="*/ 962667 h 1335193"/>
                <a:gd name="connsiteX93" fmla="*/ 597781 w 1629088"/>
                <a:gd name="connsiteY93" fmla="*/ 962667 h 1335193"/>
                <a:gd name="connsiteX94" fmla="*/ 617350 w 1629088"/>
                <a:gd name="connsiteY94" fmla="*/ 975831 h 1335193"/>
                <a:gd name="connsiteX95" fmla="*/ 649085 w 1629088"/>
                <a:gd name="connsiteY95" fmla="*/ 1053169 h 1335193"/>
                <a:gd name="connsiteX96" fmla="*/ 644442 w 1629088"/>
                <a:gd name="connsiteY96" fmla="*/ 1076205 h 1335193"/>
                <a:gd name="connsiteX97" fmla="*/ 584382 w 1629088"/>
                <a:gd name="connsiteY97" fmla="*/ 1136265 h 1335193"/>
                <a:gd name="connsiteX98" fmla="*/ 669124 w 1629088"/>
                <a:gd name="connsiteY98" fmla="*/ 1221067 h 1335193"/>
                <a:gd name="connsiteX99" fmla="*/ 729537 w 1629088"/>
                <a:gd name="connsiteY99" fmla="*/ 1160654 h 1335193"/>
                <a:gd name="connsiteX100" fmla="*/ 752691 w 1629088"/>
                <a:gd name="connsiteY100" fmla="*/ 1156129 h 1335193"/>
                <a:gd name="connsiteX101" fmla="*/ 829794 w 1629088"/>
                <a:gd name="connsiteY101" fmla="*/ 1188451 h 1335193"/>
                <a:gd name="connsiteX102" fmla="*/ 842782 w 1629088"/>
                <a:gd name="connsiteY102" fmla="*/ 1207962 h 1335193"/>
                <a:gd name="connsiteX103" fmla="*/ 842723 w 1629088"/>
                <a:gd name="connsiteY103" fmla="*/ 1292880 h 1335193"/>
                <a:gd name="connsiteX104" fmla="*/ 842723 w 1629088"/>
                <a:gd name="connsiteY104" fmla="*/ 1292880 h 1335193"/>
                <a:gd name="connsiteX105" fmla="*/ 902665 w 1629088"/>
                <a:gd name="connsiteY105" fmla="*/ 1100124 h 1335193"/>
                <a:gd name="connsiteX106" fmla="*/ 705207 w 1629088"/>
                <a:gd name="connsiteY106" fmla="*/ 902665 h 1335193"/>
                <a:gd name="connsiteX107" fmla="*/ 902665 w 1629088"/>
                <a:gd name="connsiteY107" fmla="*/ 705207 h 1335193"/>
                <a:gd name="connsiteX108" fmla="*/ 1100124 w 1629088"/>
                <a:gd name="connsiteY108" fmla="*/ 902665 h 1335193"/>
                <a:gd name="connsiteX109" fmla="*/ 902665 w 1629088"/>
                <a:gd name="connsiteY109" fmla="*/ 1100124 h 1335193"/>
                <a:gd name="connsiteX110" fmla="*/ 902665 w 1629088"/>
                <a:gd name="connsiteY110" fmla="*/ 747520 h 1335193"/>
                <a:gd name="connsiteX111" fmla="*/ 747520 w 1629088"/>
                <a:gd name="connsiteY111" fmla="*/ 902665 h 1335193"/>
                <a:gd name="connsiteX112" fmla="*/ 902665 w 1629088"/>
                <a:gd name="connsiteY112" fmla="*/ 1057811 h 1335193"/>
                <a:gd name="connsiteX113" fmla="*/ 1057811 w 1629088"/>
                <a:gd name="connsiteY113" fmla="*/ 902665 h 1335193"/>
                <a:gd name="connsiteX114" fmla="*/ 902665 w 1629088"/>
                <a:gd name="connsiteY114" fmla="*/ 747520 h 1335193"/>
                <a:gd name="connsiteX115" fmla="*/ 42312 w 1629088"/>
                <a:gd name="connsiteY115" fmla="*/ 902665 h 1335193"/>
                <a:gd name="connsiteX116" fmla="*/ 0 w 1629088"/>
                <a:gd name="connsiteY116" fmla="*/ 902665 h 1335193"/>
                <a:gd name="connsiteX117" fmla="*/ 902665 w 1629088"/>
                <a:gd name="connsiteY117" fmla="*/ 0 h 1335193"/>
                <a:gd name="connsiteX118" fmla="*/ 1586717 w 1629088"/>
                <a:gd name="connsiteY118" fmla="*/ 313641 h 1335193"/>
                <a:gd name="connsiteX119" fmla="*/ 1586717 w 1629088"/>
                <a:gd name="connsiteY119" fmla="*/ 79924 h 1335193"/>
                <a:gd name="connsiteX120" fmla="*/ 1629088 w 1629088"/>
                <a:gd name="connsiteY120" fmla="*/ 79924 h 1335193"/>
                <a:gd name="connsiteX121" fmla="*/ 1629088 w 1629088"/>
                <a:gd name="connsiteY121" fmla="*/ 394916 h 1335193"/>
                <a:gd name="connsiteX122" fmla="*/ 1314036 w 1629088"/>
                <a:gd name="connsiteY122" fmla="*/ 394916 h 1335193"/>
                <a:gd name="connsiteX123" fmla="*/ 1314036 w 1629088"/>
                <a:gd name="connsiteY123" fmla="*/ 352604 h 1335193"/>
                <a:gd name="connsiteX124" fmla="*/ 1564209 w 1629088"/>
                <a:gd name="connsiteY124" fmla="*/ 352604 h 1335193"/>
                <a:gd name="connsiteX125" fmla="*/ 902665 w 1629088"/>
                <a:gd name="connsiteY125" fmla="*/ 42312 h 1335193"/>
                <a:gd name="connsiteX126" fmla="*/ 42312 w 1629088"/>
                <a:gd name="connsiteY126" fmla="*/ 902665 h 1335193"/>
                <a:gd name="connsiteX0" fmla="*/ 983764 w 1629088"/>
                <a:gd name="connsiteY0" fmla="*/ 1335193 h 1335193"/>
                <a:gd name="connsiteX1" fmla="*/ 821567 w 1629088"/>
                <a:gd name="connsiteY1" fmla="*/ 1335193 h 1335193"/>
                <a:gd name="connsiteX2" fmla="*/ 800410 w 1629088"/>
                <a:gd name="connsiteY2" fmla="*/ 1314036 h 1335193"/>
                <a:gd name="connsiteX3" fmla="*/ 800410 w 1629088"/>
                <a:gd name="connsiteY3" fmla="*/ 1221948 h 1335193"/>
                <a:gd name="connsiteX4" fmla="*/ 749342 w 1629088"/>
                <a:gd name="connsiteY4" fmla="*/ 1200616 h 1335193"/>
                <a:gd name="connsiteX5" fmla="*/ 684051 w 1629088"/>
                <a:gd name="connsiteY5" fmla="*/ 1265906 h 1335193"/>
                <a:gd name="connsiteX6" fmla="*/ 669124 w 1629088"/>
                <a:gd name="connsiteY6" fmla="*/ 1272077 h 1335193"/>
                <a:gd name="connsiteX7" fmla="*/ 669124 w 1629088"/>
                <a:gd name="connsiteY7" fmla="*/ 1272077 h 1335193"/>
                <a:gd name="connsiteX8" fmla="*/ 654197 w 1629088"/>
                <a:gd name="connsiteY8" fmla="*/ 1265906 h 1335193"/>
                <a:gd name="connsiteX9" fmla="*/ 539484 w 1629088"/>
                <a:gd name="connsiteY9" fmla="*/ 1151192 h 1335193"/>
                <a:gd name="connsiteX10" fmla="*/ 539484 w 1629088"/>
                <a:gd name="connsiteY10" fmla="*/ 1121221 h 1335193"/>
                <a:gd name="connsiteX11" fmla="*/ 604598 w 1629088"/>
                <a:gd name="connsiteY11" fmla="*/ 1056166 h 1335193"/>
                <a:gd name="connsiteX12" fmla="*/ 583618 w 1629088"/>
                <a:gd name="connsiteY12" fmla="*/ 1004979 h 1335193"/>
                <a:gd name="connsiteX13" fmla="*/ 491294 w 1629088"/>
                <a:gd name="connsiteY13" fmla="*/ 1004979 h 1335193"/>
                <a:gd name="connsiteX14" fmla="*/ 470138 w 1629088"/>
                <a:gd name="connsiteY14" fmla="*/ 983823 h 1335193"/>
                <a:gd name="connsiteX15" fmla="*/ 470138 w 1629088"/>
                <a:gd name="connsiteY15" fmla="*/ 821625 h 1335193"/>
                <a:gd name="connsiteX16" fmla="*/ 491294 w 1629088"/>
                <a:gd name="connsiteY16" fmla="*/ 800469 h 1335193"/>
                <a:gd name="connsiteX17" fmla="*/ 583383 w 1629088"/>
                <a:gd name="connsiteY17" fmla="*/ 800469 h 1335193"/>
                <a:gd name="connsiteX18" fmla="*/ 604715 w 1629088"/>
                <a:gd name="connsiteY18" fmla="*/ 749400 h 1335193"/>
                <a:gd name="connsiteX19" fmla="*/ 539484 w 1629088"/>
                <a:gd name="connsiteY19" fmla="*/ 684051 h 1335193"/>
                <a:gd name="connsiteX20" fmla="*/ 539484 w 1629088"/>
                <a:gd name="connsiteY20" fmla="*/ 654139 h 1335193"/>
                <a:gd name="connsiteX21" fmla="*/ 654139 w 1629088"/>
                <a:gd name="connsiteY21" fmla="*/ 539425 h 1335193"/>
                <a:gd name="connsiteX22" fmla="*/ 684051 w 1629088"/>
                <a:gd name="connsiteY22" fmla="*/ 539425 h 1335193"/>
                <a:gd name="connsiteX23" fmla="*/ 749165 w 1629088"/>
                <a:gd name="connsiteY23" fmla="*/ 604598 h 1335193"/>
                <a:gd name="connsiteX24" fmla="*/ 800410 w 1629088"/>
                <a:gd name="connsiteY24" fmla="*/ 583618 h 1335193"/>
                <a:gd name="connsiteX25" fmla="*/ 800410 w 1629088"/>
                <a:gd name="connsiteY25" fmla="*/ 491294 h 1335193"/>
                <a:gd name="connsiteX26" fmla="*/ 821567 w 1629088"/>
                <a:gd name="connsiteY26" fmla="*/ 470138 h 1335193"/>
                <a:gd name="connsiteX27" fmla="*/ 983764 w 1629088"/>
                <a:gd name="connsiteY27" fmla="*/ 470138 h 1335193"/>
                <a:gd name="connsiteX28" fmla="*/ 1004921 w 1629088"/>
                <a:gd name="connsiteY28" fmla="*/ 491294 h 1335193"/>
                <a:gd name="connsiteX29" fmla="*/ 1004921 w 1629088"/>
                <a:gd name="connsiteY29" fmla="*/ 583383 h 1335193"/>
                <a:gd name="connsiteX30" fmla="*/ 1055931 w 1629088"/>
                <a:gd name="connsiteY30" fmla="*/ 604715 h 1335193"/>
                <a:gd name="connsiteX31" fmla="*/ 1121162 w 1629088"/>
                <a:gd name="connsiteY31" fmla="*/ 539425 h 1335193"/>
                <a:gd name="connsiteX32" fmla="*/ 1151134 w 1629088"/>
                <a:gd name="connsiteY32" fmla="*/ 539425 h 1335193"/>
                <a:gd name="connsiteX33" fmla="*/ 1265847 w 1629088"/>
                <a:gd name="connsiteY33" fmla="*/ 654139 h 1335193"/>
                <a:gd name="connsiteX34" fmla="*/ 1272018 w 1629088"/>
                <a:gd name="connsiteY34" fmla="*/ 669066 h 1335193"/>
                <a:gd name="connsiteX35" fmla="*/ 1265847 w 1629088"/>
                <a:gd name="connsiteY35" fmla="*/ 683992 h 1335193"/>
                <a:gd name="connsiteX36" fmla="*/ 1200674 w 1629088"/>
                <a:gd name="connsiteY36" fmla="*/ 749107 h 1335193"/>
                <a:gd name="connsiteX37" fmla="*/ 1221654 w 1629088"/>
                <a:gd name="connsiteY37" fmla="*/ 800352 h 1335193"/>
                <a:gd name="connsiteX38" fmla="*/ 1314036 w 1629088"/>
                <a:gd name="connsiteY38" fmla="*/ 800352 h 1335193"/>
                <a:gd name="connsiteX39" fmla="*/ 1335193 w 1629088"/>
                <a:gd name="connsiteY39" fmla="*/ 821508 h 1335193"/>
                <a:gd name="connsiteX40" fmla="*/ 1335193 w 1629088"/>
                <a:gd name="connsiteY40" fmla="*/ 983706 h 1335193"/>
                <a:gd name="connsiteX41" fmla="*/ 1314036 w 1629088"/>
                <a:gd name="connsiteY41" fmla="*/ 1004862 h 1335193"/>
                <a:gd name="connsiteX42" fmla="*/ 1221948 w 1629088"/>
                <a:gd name="connsiteY42" fmla="*/ 1004862 h 1335193"/>
                <a:gd name="connsiteX43" fmla="*/ 1200616 w 1629088"/>
                <a:gd name="connsiteY43" fmla="*/ 1055872 h 1335193"/>
                <a:gd name="connsiteX44" fmla="*/ 1265906 w 1629088"/>
                <a:gd name="connsiteY44" fmla="*/ 1121103 h 1335193"/>
                <a:gd name="connsiteX45" fmla="*/ 1272077 w 1629088"/>
                <a:gd name="connsiteY45" fmla="*/ 1136089 h 1335193"/>
                <a:gd name="connsiteX46" fmla="*/ 1265906 w 1629088"/>
                <a:gd name="connsiteY46" fmla="*/ 1151075 h 1335193"/>
                <a:gd name="connsiteX47" fmla="*/ 1151192 w 1629088"/>
                <a:gd name="connsiteY47" fmla="*/ 1265789 h 1335193"/>
                <a:gd name="connsiteX48" fmla="*/ 1136207 w 1629088"/>
                <a:gd name="connsiteY48" fmla="*/ 1271959 h 1335193"/>
                <a:gd name="connsiteX49" fmla="*/ 1136207 w 1629088"/>
                <a:gd name="connsiteY49" fmla="*/ 1271959 h 1335193"/>
                <a:gd name="connsiteX50" fmla="*/ 1121221 w 1629088"/>
                <a:gd name="connsiteY50" fmla="*/ 1265789 h 1335193"/>
                <a:gd name="connsiteX51" fmla="*/ 1056166 w 1629088"/>
                <a:gd name="connsiteY51" fmla="*/ 1200616 h 1335193"/>
                <a:gd name="connsiteX52" fmla="*/ 1004979 w 1629088"/>
                <a:gd name="connsiteY52" fmla="*/ 1221596 h 1335193"/>
                <a:gd name="connsiteX53" fmla="*/ 1004979 w 1629088"/>
                <a:gd name="connsiteY53" fmla="*/ 1314036 h 1335193"/>
                <a:gd name="connsiteX54" fmla="*/ 983764 w 1629088"/>
                <a:gd name="connsiteY54" fmla="*/ 1335193 h 1335193"/>
                <a:gd name="connsiteX55" fmla="*/ 842723 w 1629088"/>
                <a:gd name="connsiteY55" fmla="*/ 1292880 h 1335193"/>
                <a:gd name="connsiteX56" fmla="*/ 962608 w 1629088"/>
                <a:gd name="connsiteY56" fmla="*/ 1292880 h 1335193"/>
                <a:gd name="connsiteX57" fmla="*/ 962608 w 1629088"/>
                <a:gd name="connsiteY57" fmla="*/ 1207550 h 1335193"/>
                <a:gd name="connsiteX58" fmla="*/ 975772 w 1629088"/>
                <a:gd name="connsiteY58" fmla="*/ 1187981 h 1335193"/>
                <a:gd name="connsiteX59" fmla="*/ 1053110 w 1629088"/>
                <a:gd name="connsiteY59" fmla="*/ 1156246 h 1335193"/>
                <a:gd name="connsiteX60" fmla="*/ 1076146 w 1629088"/>
                <a:gd name="connsiteY60" fmla="*/ 1160830 h 1335193"/>
                <a:gd name="connsiteX61" fmla="*/ 1136207 w 1629088"/>
                <a:gd name="connsiteY61" fmla="*/ 1221008 h 1335193"/>
                <a:gd name="connsiteX62" fmla="*/ 1221008 w 1629088"/>
                <a:gd name="connsiteY62" fmla="*/ 1136207 h 1335193"/>
                <a:gd name="connsiteX63" fmla="*/ 1160595 w 1629088"/>
                <a:gd name="connsiteY63" fmla="*/ 1075911 h 1335193"/>
                <a:gd name="connsiteX64" fmla="*/ 1156070 w 1629088"/>
                <a:gd name="connsiteY64" fmla="*/ 1052757 h 1335193"/>
                <a:gd name="connsiteX65" fmla="*/ 1188392 w 1629088"/>
                <a:gd name="connsiteY65" fmla="*/ 975654 h 1335193"/>
                <a:gd name="connsiteX66" fmla="*/ 1207903 w 1629088"/>
                <a:gd name="connsiteY66" fmla="*/ 962608 h 1335193"/>
                <a:gd name="connsiteX67" fmla="*/ 1292880 w 1629088"/>
                <a:gd name="connsiteY67" fmla="*/ 962608 h 1335193"/>
                <a:gd name="connsiteX68" fmla="*/ 1292880 w 1629088"/>
                <a:gd name="connsiteY68" fmla="*/ 842723 h 1335193"/>
                <a:gd name="connsiteX69" fmla="*/ 1207550 w 1629088"/>
                <a:gd name="connsiteY69" fmla="*/ 842723 h 1335193"/>
                <a:gd name="connsiteX70" fmla="*/ 1187981 w 1629088"/>
                <a:gd name="connsiteY70" fmla="*/ 829618 h 1335193"/>
                <a:gd name="connsiteX71" fmla="*/ 1156246 w 1629088"/>
                <a:gd name="connsiteY71" fmla="*/ 752280 h 1335193"/>
                <a:gd name="connsiteX72" fmla="*/ 1160830 w 1629088"/>
                <a:gd name="connsiteY72" fmla="*/ 729302 h 1335193"/>
                <a:gd name="connsiteX73" fmla="*/ 1221008 w 1629088"/>
                <a:gd name="connsiteY73" fmla="*/ 669183 h 1335193"/>
                <a:gd name="connsiteX74" fmla="*/ 1136207 w 1629088"/>
                <a:gd name="connsiteY74" fmla="*/ 584382 h 1335193"/>
                <a:gd name="connsiteX75" fmla="*/ 1075911 w 1629088"/>
                <a:gd name="connsiteY75" fmla="*/ 644736 h 1335193"/>
                <a:gd name="connsiteX76" fmla="*/ 1052757 w 1629088"/>
                <a:gd name="connsiteY76" fmla="*/ 649320 h 1335193"/>
                <a:gd name="connsiteX77" fmla="*/ 975654 w 1629088"/>
                <a:gd name="connsiteY77" fmla="*/ 617057 h 1335193"/>
                <a:gd name="connsiteX78" fmla="*/ 962608 w 1629088"/>
                <a:gd name="connsiteY78" fmla="*/ 597546 h 1335193"/>
                <a:gd name="connsiteX79" fmla="*/ 962608 w 1629088"/>
                <a:gd name="connsiteY79" fmla="*/ 512451 h 1335193"/>
                <a:gd name="connsiteX80" fmla="*/ 842723 w 1629088"/>
                <a:gd name="connsiteY80" fmla="*/ 512451 h 1335193"/>
                <a:gd name="connsiteX81" fmla="*/ 842723 w 1629088"/>
                <a:gd name="connsiteY81" fmla="*/ 597781 h 1335193"/>
                <a:gd name="connsiteX82" fmla="*/ 829618 w 1629088"/>
                <a:gd name="connsiteY82" fmla="*/ 617350 h 1335193"/>
                <a:gd name="connsiteX83" fmla="*/ 752280 w 1629088"/>
                <a:gd name="connsiteY83" fmla="*/ 649085 h 1335193"/>
                <a:gd name="connsiteX84" fmla="*/ 729302 w 1629088"/>
                <a:gd name="connsiteY84" fmla="*/ 644442 h 1335193"/>
                <a:gd name="connsiteX85" fmla="*/ 669183 w 1629088"/>
                <a:gd name="connsiteY85" fmla="*/ 584323 h 1335193"/>
                <a:gd name="connsiteX86" fmla="*/ 584441 w 1629088"/>
                <a:gd name="connsiteY86" fmla="*/ 669124 h 1335193"/>
                <a:gd name="connsiteX87" fmla="*/ 644795 w 1629088"/>
                <a:gd name="connsiteY87" fmla="*/ 729537 h 1335193"/>
                <a:gd name="connsiteX88" fmla="*/ 649320 w 1629088"/>
                <a:gd name="connsiteY88" fmla="*/ 752691 h 1335193"/>
                <a:gd name="connsiteX89" fmla="*/ 617057 w 1629088"/>
                <a:gd name="connsiteY89" fmla="*/ 829794 h 1335193"/>
                <a:gd name="connsiteX90" fmla="*/ 597546 w 1629088"/>
                <a:gd name="connsiteY90" fmla="*/ 842782 h 1335193"/>
                <a:gd name="connsiteX91" fmla="*/ 512451 w 1629088"/>
                <a:gd name="connsiteY91" fmla="*/ 842782 h 1335193"/>
                <a:gd name="connsiteX92" fmla="*/ 512451 w 1629088"/>
                <a:gd name="connsiteY92" fmla="*/ 962667 h 1335193"/>
                <a:gd name="connsiteX93" fmla="*/ 597781 w 1629088"/>
                <a:gd name="connsiteY93" fmla="*/ 962667 h 1335193"/>
                <a:gd name="connsiteX94" fmla="*/ 617350 w 1629088"/>
                <a:gd name="connsiteY94" fmla="*/ 975831 h 1335193"/>
                <a:gd name="connsiteX95" fmla="*/ 649085 w 1629088"/>
                <a:gd name="connsiteY95" fmla="*/ 1053169 h 1335193"/>
                <a:gd name="connsiteX96" fmla="*/ 644442 w 1629088"/>
                <a:gd name="connsiteY96" fmla="*/ 1076205 h 1335193"/>
                <a:gd name="connsiteX97" fmla="*/ 584382 w 1629088"/>
                <a:gd name="connsiteY97" fmla="*/ 1136265 h 1335193"/>
                <a:gd name="connsiteX98" fmla="*/ 669124 w 1629088"/>
                <a:gd name="connsiteY98" fmla="*/ 1221067 h 1335193"/>
                <a:gd name="connsiteX99" fmla="*/ 729537 w 1629088"/>
                <a:gd name="connsiteY99" fmla="*/ 1160654 h 1335193"/>
                <a:gd name="connsiteX100" fmla="*/ 752691 w 1629088"/>
                <a:gd name="connsiteY100" fmla="*/ 1156129 h 1335193"/>
                <a:gd name="connsiteX101" fmla="*/ 829794 w 1629088"/>
                <a:gd name="connsiteY101" fmla="*/ 1188451 h 1335193"/>
                <a:gd name="connsiteX102" fmla="*/ 842782 w 1629088"/>
                <a:gd name="connsiteY102" fmla="*/ 1207962 h 1335193"/>
                <a:gd name="connsiteX103" fmla="*/ 842723 w 1629088"/>
                <a:gd name="connsiteY103" fmla="*/ 1292880 h 1335193"/>
                <a:gd name="connsiteX104" fmla="*/ 842723 w 1629088"/>
                <a:gd name="connsiteY104" fmla="*/ 1292880 h 1335193"/>
                <a:gd name="connsiteX105" fmla="*/ 902665 w 1629088"/>
                <a:gd name="connsiteY105" fmla="*/ 1100124 h 1335193"/>
                <a:gd name="connsiteX106" fmla="*/ 705207 w 1629088"/>
                <a:gd name="connsiteY106" fmla="*/ 902665 h 1335193"/>
                <a:gd name="connsiteX107" fmla="*/ 902665 w 1629088"/>
                <a:gd name="connsiteY107" fmla="*/ 705207 h 1335193"/>
                <a:gd name="connsiteX108" fmla="*/ 1100124 w 1629088"/>
                <a:gd name="connsiteY108" fmla="*/ 902665 h 1335193"/>
                <a:gd name="connsiteX109" fmla="*/ 902665 w 1629088"/>
                <a:gd name="connsiteY109" fmla="*/ 1100124 h 1335193"/>
                <a:gd name="connsiteX110" fmla="*/ 902665 w 1629088"/>
                <a:gd name="connsiteY110" fmla="*/ 747520 h 1335193"/>
                <a:gd name="connsiteX111" fmla="*/ 747520 w 1629088"/>
                <a:gd name="connsiteY111" fmla="*/ 902665 h 1335193"/>
                <a:gd name="connsiteX112" fmla="*/ 902665 w 1629088"/>
                <a:gd name="connsiteY112" fmla="*/ 1057811 h 1335193"/>
                <a:gd name="connsiteX113" fmla="*/ 1057811 w 1629088"/>
                <a:gd name="connsiteY113" fmla="*/ 902665 h 1335193"/>
                <a:gd name="connsiteX114" fmla="*/ 902665 w 1629088"/>
                <a:gd name="connsiteY114" fmla="*/ 747520 h 1335193"/>
                <a:gd name="connsiteX115" fmla="*/ 42312 w 1629088"/>
                <a:gd name="connsiteY115" fmla="*/ 902665 h 1335193"/>
                <a:gd name="connsiteX116" fmla="*/ 0 w 1629088"/>
                <a:gd name="connsiteY116" fmla="*/ 902665 h 1335193"/>
                <a:gd name="connsiteX117" fmla="*/ 902665 w 1629088"/>
                <a:gd name="connsiteY117" fmla="*/ 0 h 1335193"/>
                <a:gd name="connsiteX118" fmla="*/ 1586717 w 1629088"/>
                <a:gd name="connsiteY118" fmla="*/ 313641 h 1335193"/>
                <a:gd name="connsiteX119" fmla="*/ 1586717 w 1629088"/>
                <a:gd name="connsiteY119" fmla="*/ 79924 h 1335193"/>
                <a:gd name="connsiteX120" fmla="*/ 1629088 w 1629088"/>
                <a:gd name="connsiteY120" fmla="*/ 79924 h 1335193"/>
                <a:gd name="connsiteX121" fmla="*/ 1629088 w 1629088"/>
                <a:gd name="connsiteY121" fmla="*/ 394916 h 1335193"/>
                <a:gd name="connsiteX122" fmla="*/ 1314036 w 1629088"/>
                <a:gd name="connsiteY122" fmla="*/ 394916 h 1335193"/>
                <a:gd name="connsiteX123" fmla="*/ 1314036 w 1629088"/>
                <a:gd name="connsiteY123" fmla="*/ 352604 h 1335193"/>
                <a:gd name="connsiteX124" fmla="*/ 1564209 w 1629088"/>
                <a:gd name="connsiteY124" fmla="*/ 352604 h 1335193"/>
                <a:gd name="connsiteX125" fmla="*/ 42312 w 1629088"/>
                <a:gd name="connsiteY125" fmla="*/ 902665 h 1335193"/>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1314036 w 1629088"/>
                <a:gd name="connsiteY121" fmla="*/ 314992 h 1255269"/>
                <a:gd name="connsiteX122" fmla="*/ 1314036 w 1629088"/>
                <a:gd name="connsiteY122" fmla="*/ 272680 h 1255269"/>
                <a:gd name="connsiteX123" fmla="*/ 1564209 w 1629088"/>
                <a:gd name="connsiteY123" fmla="*/ 272680 h 1255269"/>
                <a:gd name="connsiteX124" fmla="*/ 42312 w 1629088"/>
                <a:gd name="connsiteY124"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1314036 w 1629088"/>
                <a:gd name="connsiteY121" fmla="*/ 314992 h 1255269"/>
                <a:gd name="connsiteX122" fmla="*/ 1564209 w 1629088"/>
                <a:gd name="connsiteY122" fmla="*/ 272680 h 1255269"/>
                <a:gd name="connsiteX123" fmla="*/ 42312 w 1629088"/>
                <a:gd name="connsiteY123"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1564209 w 1629088"/>
                <a:gd name="connsiteY121" fmla="*/ 272680 h 1255269"/>
                <a:gd name="connsiteX122" fmla="*/ 42312 w 1629088"/>
                <a:gd name="connsiteY122"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42312 w 1629088"/>
                <a:gd name="connsiteY121"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0 h 1255269"/>
                <a:gd name="connsiteX118" fmla="*/ 1629088 w 1629088"/>
                <a:gd name="connsiteY118" fmla="*/ 0 h 1255269"/>
                <a:gd name="connsiteX119" fmla="*/ 1629088 w 1629088"/>
                <a:gd name="connsiteY119" fmla="*/ 314992 h 1255269"/>
                <a:gd name="connsiteX120" fmla="*/ 42312 w 1629088"/>
                <a:gd name="connsiteY120"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0 h 1255269"/>
                <a:gd name="connsiteX118" fmla="*/ 1629088 w 1629088"/>
                <a:gd name="connsiteY118" fmla="*/ 0 h 1255269"/>
                <a:gd name="connsiteX119" fmla="*/ 42312 w 1629088"/>
                <a:gd name="connsiteY119"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1629088 w 1629088"/>
                <a:gd name="connsiteY115" fmla="*/ 0 h 1255269"/>
                <a:gd name="connsiteX116" fmla="*/ 0 w 1629088"/>
                <a:gd name="connsiteY116" fmla="*/ 822741 h 1255269"/>
                <a:gd name="connsiteX117" fmla="*/ 1586717 w 1629088"/>
                <a:gd name="connsiteY117" fmla="*/ 0 h 1255269"/>
                <a:gd name="connsiteX118" fmla="*/ 1629088 w 1629088"/>
                <a:gd name="connsiteY118" fmla="*/ 0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1629088 w 1629088"/>
                <a:gd name="connsiteY115" fmla="*/ 0 h 1255269"/>
                <a:gd name="connsiteX116" fmla="*/ 0 w 1629088"/>
                <a:gd name="connsiteY116" fmla="*/ 822741 h 1255269"/>
                <a:gd name="connsiteX117" fmla="*/ 1629088 w 1629088"/>
                <a:gd name="connsiteY117" fmla="*/ 0 h 1255269"/>
                <a:gd name="connsiteX0" fmla="*/ 513626 w 865055"/>
                <a:gd name="connsiteY0" fmla="*/ 865055 h 865055"/>
                <a:gd name="connsiteX1" fmla="*/ 351429 w 865055"/>
                <a:gd name="connsiteY1" fmla="*/ 865055 h 865055"/>
                <a:gd name="connsiteX2" fmla="*/ 330272 w 865055"/>
                <a:gd name="connsiteY2" fmla="*/ 843898 h 865055"/>
                <a:gd name="connsiteX3" fmla="*/ 330272 w 865055"/>
                <a:gd name="connsiteY3" fmla="*/ 751810 h 865055"/>
                <a:gd name="connsiteX4" fmla="*/ 279204 w 865055"/>
                <a:gd name="connsiteY4" fmla="*/ 730478 h 865055"/>
                <a:gd name="connsiteX5" fmla="*/ 213913 w 865055"/>
                <a:gd name="connsiteY5" fmla="*/ 795768 h 865055"/>
                <a:gd name="connsiteX6" fmla="*/ 198986 w 865055"/>
                <a:gd name="connsiteY6" fmla="*/ 801939 h 865055"/>
                <a:gd name="connsiteX7" fmla="*/ 198986 w 865055"/>
                <a:gd name="connsiteY7" fmla="*/ 801939 h 865055"/>
                <a:gd name="connsiteX8" fmla="*/ 184059 w 865055"/>
                <a:gd name="connsiteY8" fmla="*/ 795768 h 865055"/>
                <a:gd name="connsiteX9" fmla="*/ 69346 w 865055"/>
                <a:gd name="connsiteY9" fmla="*/ 681054 h 865055"/>
                <a:gd name="connsiteX10" fmla="*/ 69346 w 865055"/>
                <a:gd name="connsiteY10" fmla="*/ 651083 h 865055"/>
                <a:gd name="connsiteX11" fmla="*/ 134460 w 865055"/>
                <a:gd name="connsiteY11" fmla="*/ 586028 h 865055"/>
                <a:gd name="connsiteX12" fmla="*/ 113480 w 865055"/>
                <a:gd name="connsiteY12" fmla="*/ 534841 h 865055"/>
                <a:gd name="connsiteX13" fmla="*/ 21156 w 865055"/>
                <a:gd name="connsiteY13" fmla="*/ 534841 h 865055"/>
                <a:gd name="connsiteX14" fmla="*/ 0 w 865055"/>
                <a:gd name="connsiteY14" fmla="*/ 513685 h 865055"/>
                <a:gd name="connsiteX15" fmla="*/ 0 w 865055"/>
                <a:gd name="connsiteY15" fmla="*/ 351487 h 865055"/>
                <a:gd name="connsiteX16" fmla="*/ 21156 w 865055"/>
                <a:gd name="connsiteY16" fmla="*/ 330331 h 865055"/>
                <a:gd name="connsiteX17" fmla="*/ 113245 w 865055"/>
                <a:gd name="connsiteY17" fmla="*/ 330331 h 865055"/>
                <a:gd name="connsiteX18" fmla="*/ 134577 w 865055"/>
                <a:gd name="connsiteY18" fmla="*/ 279262 h 865055"/>
                <a:gd name="connsiteX19" fmla="*/ 69346 w 865055"/>
                <a:gd name="connsiteY19" fmla="*/ 213913 h 865055"/>
                <a:gd name="connsiteX20" fmla="*/ 69346 w 865055"/>
                <a:gd name="connsiteY20" fmla="*/ 184001 h 865055"/>
                <a:gd name="connsiteX21" fmla="*/ 184001 w 865055"/>
                <a:gd name="connsiteY21" fmla="*/ 69287 h 865055"/>
                <a:gd name="connsiteX22" fmla="*/ 213913 w 865055"/>
                <a:gd name="connsiteY22" fmla="*/ 69287 h 865055"/>
                <a:gd name="connsiteX23" fmla="*/ 279027 w 865055"/>
                <a:gd name="connsiteY23" fmla="*/ 134460 h 865055"/>
                <a:gd name="connsiteX24" fmla="*/ 330272 w 865055"/>
                <a:gd name="connsiteY24" fmla="*/ 113480 h 865055"/>
                <a:gd name="connsiteX25" fmla="*/ 330272 w 865055"/>
                <a:gd name="connsiteY25" fmla="*/ 21156 h 865055"/>
                <a:gd name="connsiteX26" fmla="*/ 351429 w 865055"/>
                <a:gd name="connsiteY26" fmla="*/ 0 h 865055"/>
                <a:gd name="connsiteX27" fmla="*/ 513626 w 865055"/>
                <a:gd name="connsiteY27" fmla="*/ 0 h 865055"/>
                <a:gd name="connsiteX28" fmla="*/ 534783 w 865055"/>
                <a:gd name="connsiteY28" fmla="*/ 21156 h 865055"/>
                <a:gd name="connsiteX29" fmla="*/ 534783 w 865055"/>
                <a:gd name="connsiteY29" fmla="*/ 113245 h 865055"/>
                <a:gd name="connsiteX30" fmla="*/ 585793 w 865055"/>
                <a:gd name="connsiteY30" fmla="*/ 134577 h 865055"/>
                <a:gd name="connsiteX31" fmla="*/ 651024 w 865055"/>
                <a:gd name="connsiteY31" fmla="*/ 69287 h 865055"/>
                <a:gd name="connsiteX32" fmla="*/ 680996 w 865055"/>
                <a:gd name="connsiteY32" fmla="*/ 69287 h 865055"/>
                <a:gd name="connsiteX33" fmla="*/ 795709 w 865055"/>
                <a:gd name="connsiteY33" fmla="*/ 184001 h 865055"/>
                <a:gd name="connsiteX34" fmla="*/ 801880 w 865055"/>
                <a:gd name="connsiteY34" fmla="*/ 198928 h 865055"/>
                <a:gd name="connsiteX35" fmla="*/ 795709 w 865055"/>
                <a:gd name="connsiteY35" fmla="*/ 213854 h 865055"/>
                <a:gd name="connsiteX36" fmla="*/ 730536 w 865055"/>
                <a:gd name="connsiteY36" fmla="*/ 278969 h 865055"/>
                <a:gd name="connsiteX37" fmla="*/ 751516 w 865055"/>
                <a:gd name="connsiteY37" fmla="*/ 330214 h 865055"/>
                <a:gd name="connsiteX38" fmla="*/ 843898 w 865055"/>
                <a:gd name="connsiteY38" fmla="*/ 330214 h 865055"/>
                <a:gd name="connsiteX39" fmla="*/ 865055 w 865055"/>
                <a:gd name="connsiteY39" fmla="*/ 351370 h 865055"/>
                <a:gd name="connsiteX40" fmla="*/ 865055 w 865055"/>
                <a:gd name="connsiteY40" fmla="*/ 513568 h 865055"/>
                <a:gd name="connsiteX41" fmla="*/ 843898 w 865055"/>
                <a:gd name="connsiteY41" fmla="*/ 534724 h 865055"/>
                <a:gd name="connsiteX42" fmla="*/ 751810 w 865055"/>
                <a:gd name="connsiteY42" fmla="*/ 534724 h 865055"/>
                <a:gd name="connsiteX43" fmla="*/ 730478 w 865055"/>
                <a:gd name="connsiteY43" fmla="*/ 585734 h 865055"/>
                <a:gd name="connsiteX44" fmla="*/ 795768 w 865055"/>
                <a:gd name="connsiteY44" fmla="*/ 650965 h 865055"/>
                <a:gd name="connsiteX45" fmla="*/ 801939 w 865055"/>
                <a:gd name="connsiteY45" fmla="*/ 665951 h 865055"/>
                <a:gd name="connsiteX46" fmla="*/ 795768 w 865055"/>
                <a:gd name="connsiteY46" fmla="*/ 680937 h 865055"/>
                <a:gd name="connsiteX47" fmla="*/ 681054 w 865055"/>
                <a:gd name="connsiteY47" fmla="*/ 795651 h 865055"/>
                <a:gd name="connsiteX48" fmla="*/ 666069 w 865055"/>
                <a:gd name="connsiteY48" fmla="*/ 801821 h 865055"/>
                <a:gd name="connsiteX49" fmla="*/ 666069 w 865055"/>
                <a:gd name="connsiteY49" fmla="*/ 801821 h 865055"/>
                <a:gd name="connsiteX50" fmla="*/ 651083 w 865055"/>
                <a:gd name="connsiteY50" fmla="*/ 795651 h 865055"/>
                <a:gd name="connsiteX51" fmla="*/ 586028 w 865055"/>
                <a:gd name="connsiteY51" fmla="*/ 730478 h 865055"/>
                <a:gd name="connsiteX52" fmla="*/ 534841 w 865055"/>
                <a:gd name="connsiteY52" fmla="*/ 751458 h 865055"/>
                <a:gd name="connsiteX53" fmla="*/ 534841 w 865055"/>
                <a:gd name="connsiteY53" fmla="*/ 843898 h 865055"/>
                <a:gd name="connsiteX54" fmla="*/ 513626 w 865055"/>
                <a:gd name="connsiteY54" fmla="*/ 865055 h 865055"/>
                <a:gd name="connsiteX55" fmla="*/ 372585 w 865055"/>
                <a:gd name="connsiteY55" fmla="*/ 822742 h 865055"/>
                <a:gd name="connsiteX56" fmla="*/ 492470 w 865055"/>
                <a:gd name="connsiteY56" fmla="*/ 822742 h 865055"/>
                <a:gd name="connsiteX57" fmla="*/ 492470 w 865055"/>
                <a:gd name="connsiteY57" fmla="*/ 737412 h 865055"/>
                <a:gd name="connsiteX58" fmla="*/ 505634 w 865055"/>
                <a:gd name="connsiteY58" fmla="*/ 717843 h 865055"/>
                <a:gd name="connsiteX59" fmla="*/ 582972 w 865055"/>
                <a:gd name="connsiteY59" fmla="*/ 686108 h 865055"/>
                <a:gd name="connsiteX60" fmla="*/ 606008 w 865055"/>
                <a:gd name="connsiteY60" fmla="*/ 690692 h 865055"/>
                <a:gd name="connsiteX61" fmla="*/ 666069 w 865055"/>
                <a:gd name="connsiteY61" fmla="*/ 750870 h 865055"/>
                <a:gd name="connsiteX62" fmla="*/ 750870 w 865055"/>
                <a:gd name="connsiteY62" fmla="*/ 666069 h 865055"/>
                <a:gd name="connsiteX63" fmla="*/ 690457 w 865055"/>
                <a:gd name="connsiteY63" fmla="*/ 605773 h 865055"/>
                <a:gd name="connsiteX64" fmla="*/ 685932 w 865055"/>
                <a:gd name="connsiteY64" fmla="*/ 582619 h 865055"/>
                <a:gd name="connsiteX65" fmla="*/ 718254 w 865055"/>
                <a:gd name="connsiteY65" fmla="*/ 505516 h 865055"/>
                <a:gd name="connsiteX66" fmla="*/ 737765 w 865055"/>
                <a:gd name="connsiteY66" fmla="*/ 492470 h 865055"/>
                <a:gd name="connsiteX67" fmla="*/ 822742 w 865055"/>
                <a:gd name="connsiteY67" fmla="*/ 492470 h 865055"/>
                <a:gd name="connsiteX68" fmla="*/ 822742 w 865055"/>
                <a:gd name="connsiteY68" fmla="*/ 372585 h 865055"/>
                <a:gd name="connsiteX69" fmla="*/ 737412 w 865055"/>
                <a:gd name="connsiteY69" fmla="*/ 372585 h 865055"/>
                <a:gd name="connsiteX70" fmla="*/ 717843 w 865055"/>
                <a:gd name="connsiteY70" fmla="*/ 359480 h 865055"/>
                <a:gd name="connsiteX71" fmla="*/ 686108 w 865055"/>
                <a:gd name="connsiteY71" fmla="*/ 282142 h 865055"/>
                <a:gd name="connsiteX72" fmla="*/ 690692 w 865055"/>
                <a:gd name="connsiteY72" fmla="*/ 259164 h 865055"/>
                <a:gd name="connsiteX73" fmla="*/ 750870 w 865055"/>
                <a:gd name="connsiteY73" fmla="*/ 199045 h 865055"/>
                <a:gd name="connsiteX74" fmla="*/ 666069 w 865055"/>
                <a:gd name="connsiteY74" fmla="*/ 114244 h 865055"/>
                <a:gd name="connsiteX75" fmla="*/ 605773 w 865055"/>
                <a:gd name="connsiteY75" fmla="*/ 174598 h 865055"/>
                <a:gd name="connsiteX76" fmla="*/ 582619 w 865055"/>
                <a:gd name="connsiteY76" fmla="*/ 179182 h 865055"/>
                <a:gd name="connsiteX77" fmla="*/ 505516 w 865055"/>
                <a:gd name="connsiteY77" fmla="*/ 146919 h 865055"/>
                <a:gd name="connsiteX78" fmla="*/ 492470 w 865055"/>
                <a:gd name="connsiteY78" fmla="*/ 127408 h 865055"/>
                <a:gd name="connsiteX79" fmla="*/ 492470 w 865055"/>
                <a:gd name="connsiteY79" fmla="*/ 42313 h 865055"/>
                <a:gd name="connsiteX80" fmla="*/ 372585 w 865055"/>
                <a:gd name="connsiteY80" fmla="*/ 42313 h 865055"/>
                <a:gd name="connsiteX81" fmla="*/ 372585 w 865055"/>
                <a:gd name="connsiteY81" fmla="*/ 127643 h 865055"/>
                <a:gd name="connsiteX82" fmla="*/ 359480 w 865055"/>
                <a:gd name="connsiteY82" fmla="*/ 147212 h 865055"/>
                <a:gd name="connsiteX83" fmla="*/ 282142 w 865055"/>
                <a:gd name="connsiteY83" fmla="*/ 178947 h 865055"/>
                <a:gd name="connsiteX84" fmla="*/ 259164 w 865055"/>
                <a:gd name="connsiteY84" fmla="*/ 174304 h 865055"/>
                <a:gd name="connsiteX85" fmla="*/ 199045 w 865055"/>
                <a:gd name="connsiteY85" fmla="*/ 114185 h 865055"/>
                <a:gd name="connsiteX86" fmla="*/ 114303 w 865055"/>
                <a:gd name="connsiteY86" fmla="*/ 198986 h 865055"/>
                <a:gd name="connsiteX87" fmla="*/ 174657 w 865055"/>
                <a:gd name="connsiteY87" fmla="*/ 259399 h 865055"/>
                <a:gd name="connsiteX88" fmla="*/ 179182 w 865055"/>
                <a:gd name="connsiteY88" fmla="*/ 282553 h 865055"/>
                <a:gd name="connsiteX89" fmla="*/ 146919 w 865055"/>
                <a:gd name="connsiteY89" fmla="*/ 359656 h 865055"/>
                <a:gd name="connsiteX90" fmla="*/ 127408 w 865055"/>
                <a:gd name="connsiteY90" fmla="*/ 372644 h 865055"/>
                <a:gd name="connsiteX91" fmla="*/ 42313 w 865055"/>
                <a:gd name="connsiteY91" fmla="*/ 372644 h 865055"/>
                <a:gd name="connsiteX92" fmla="*/ 42313 w 865055"/>
                <a:gd name="connsiteY92" fmla="*/ 492529 h 865055"/>
                <a:gd name="connsiteX93" fmla="*/ 127643 w 865055"/>
                <a:gd name="connsiteY93" fmla="*/ 492529 h 865055"/>
                <a:gd name="connsiteX94" fmla="*/ 147212 w 865055"/>
                <a:gd name="connsiteY94" fmla="*/ 505693 h 865055"/>
                <a:gd name="connsiteX95" fmla="*/ 178947 w 865055"/>
                <a:gd name="connsiteY95" fmla="*/ 583031 h 865055"/>
                <a:gd name="connsiteX96" fmla="*/ 174304 w 865055"/>
                <a:gd name="connsiteY96" fmla="*/ 606067 h 865055"/>
                <a:gd name="connsiteX97" fmla="*/ 114244 w 865055"/>
                <a:gd name="connsiteY97" fmla="*/ 666127 h 865055"/>
                <a:gd name="connsiteX98" fmla="*/ 198986 w 865055"/>
                <a:gd name="connsiteY98" fmla="*/ 750929 h 865055"/>
                <a:gd name="connsiteX99" fmla="*/ 259399 w 865055"/>
                <a:gd name="connsiteY99" fmla="*/ 690516 h 865055"/>
                <a:gd name="connsiteX100" fmla="*/ 282553 w 865055"/>
                <a:gd name="connsiteY100" fmla="*/ 685991 h 865055"/>
                <a:gd name="connsiteX101" fmla="*/ 359656 w 865055"/>
                <a:gd name="connsiteY101" fmla="*/ 718313 h 865055"/>
                <a:gd name="connsiteX102" fmla="*/ 372644 w 865055"/>
                <a:gd name="connsiteY102" fmla="*/ 737824 h 865055"/>
                <a:gd name="connsiteX103" fmla="*/ 372585 w 865055"/>
                <a:gd name="connsiteY103" fmla="*/ 822742 h 865055"/>
                <a:gd name="connsiteX104" fmla="*/ 372585 w 865055"/>
                <a:gd name="connsiteY104" fmla="*/ 822742 h 865055"/>
                <a:gd name="connsiteX105" fmla="*/ 432527 w 865055"/>
                <a:gd name="connsiteY105" fmla="*/ 629986 h 865055"/>
                <a:gd name="connsiteX106" fmla="*/ 235069 w 865055"/>
                <a:gd name="connsiteY106" fmla="*/ 432527 h 865055"/>
                <a:gd name="connsiteX107" fmla="*/ 432527 w 865055"/>
                <a:gd name="connsiteY107" fmla="*/ 235069 h 865055"/>
                <a:gd name="connsiteX108" fmla="*/ 629986 w 865055"/>
                <a:gd name="connsiteY108" fmla="*/ 432527 h 865055"/>
                <a:gd name="connsiteX109" fmla="*/ 432527 w 865055"/>
                <a:gd name="connsiteY109" fmla="*/ 629986 h 865055"/>
                <a:gd name="connsiteX110" fmla="*/ 432527 w 865055"/>
                <a:gd name="connsiteY110" fmla="*/ 277382 h 865055"/>
                <a:gd name="connsiteX111" fmla="*/ 277382 w 865055"/>
                <a:gd name="connsiteY111" fmla="*/ 432527 h 865055"/>
                <a:gd name="connsiteX112" fmla="*/ 432527 w 865055"/>
                <a:gd name="connsiteY112" fmla="*/ 587673 h 865055"/>
                <a:gd name="connsiteX113" fmla="*/ 587673 w 865055"/>
                <a:gd name="connsiteY113" fmla="*/ 432527 h 865055"/>
                <a:gd name="connsiteX114" fmla="*/ 432527 w 865055"/>
                <a:gd name="connsiteY114" fmla="*/ 277382 h 865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865055" h="865055">
                  <a:moveTo>
                    <a:pt x="513626" y="865055"/>
                  </a:moveTo>
                  <a:lnTo>
                    <a:pt x="351429" y="865055"/>
                  </a:lnTo>
                  <a:cubicBezTo>
                    <a:pt x="339734" y="865055"/>
                    <a:pt x="330272" y="855593"/>
                    <a:pt x="330272" y="843898"/>
                  </a:cubicBezTo>
                  <a:lnTo>
                    <a:pt x="330272" y="751810"/>
                  </a:lnTo>
                  <a:lnTo>
                    <a:pt x="279204" y="730478"/>
                  </a:lnTo>
                  <a:lnTo>
                    <a:pt x="213913" y="795768"/>
                  </a:lnTo>
                  <a:cubicBezTo>
                    <a:pt x="209976" y="799705"/>
                    <a:pt x="204569" y="801939"/>
                    <a:pt x="198986" y="801939"/>
                  </a:cubicBezTo>
                  <a:lnTo>
                    <a:pt x="198986" y="801939"/>
                  </a:lnTo>
                  <a:cubicBezTo>
                    <a:pt x="193345" y="801939"/>
                    <a:pt x="187997" y="799705"/>
                    <a:pt x="184059" y="795768"/>
                  </a:cubicBezTo>
                  <a:lnTo>
                    <a:pt x="69346" y="681054"/>
                  </a:lnTo>
                  <a:cubicBezTo>
                    <a:pt x="61059" y="672768"/>
                    <a:pt x="61059" y="659369"/>
                    <a:pt x="69346" y="651083"/>
                  </a:cubicBezTo>
                  <a:lnTo>
                    <a:pt x="134460" y="586028"/>
                  </a:lnTo>
                  <a:lnTo>
                    <a:pt x="113480" y="534841"/>
                  </a:lnTo>
                  <a:lnTo>
                    <a:pt x="21156" y="534841"/>
                  </a:lnTo>
                  <a:cubicBezTo>
                    <a:pt x="9462" y="534841"/>
                    <a:pt x="0" y="525380"/>
                    <a:pt x="0" y="513685"/>
                  </a:cubicBezTo>
                  <a:lnTo>
                    <a:pt x="0" y="351487"/>
                  </a:lnTo>
                  <a:cubicBezTo>
                    <a:pt x="0" y="339793"/>
                    <a:pt x="9462" y="330331"/>
                    <a:pt x="21156" y="330331"/>
                  </a:cubicBezTo>
                  <a:lnTo>
                    <a:pt x="113245" y="330331"/>
                  </a:lnTo>
                  <a:lnTo>
                    <a:pt x="134577" y="279262"/>
                  </a:lnTo>
                  <a:lnTo>
                    <a:pt x="69346" y="213913"/>
                  </a:lnTo>
                  <a:cubicBezTo>
                    <a:pt x="61118" y="205627"/>
                    <a:pt x="61118" y="192287"/>
                    <a:pt x="69346" y="184001"/>
                  </a:cubicBezTo>
                  <a:lnTo>
                    <a:pt x="184001" y="69287"/>
                  </a:lnTo>
                  <a:cubicBezTo>
                    <a:pt x="191934" y="61295"/>
                    <a:pt x="205980" y="61295"/>
                    <a:pt x="213913" y="69287"/>
                  </a:cubicBezTo>
                  <a:lnTo>
                    <a:pt x="279027" y="134460"/>
                  </a:lnTo>
                  <a:lnTo>
                    <a:pt x="330272" y="113480"/>
                  </a:lnTo>
                  <a:lnTo>
                    <a:pt x="330272" y="21156"/>
                  </a:lnTo>
                  <a:cubicBezTo>
                    <a:pt x="330272" y="9462"/>
                    <a:pt x="339734" y="0"/>
                    <a:pt x="351429" y="0"/>
                  </a:cubicBezTo>
                  <a:lnTo>
                    <a:pt x="513626" y="0"/>
                  </a:lnTo>
                  <a:cubicBezTo>
                    <a:pt x="525321" y="0"/>
                    <a:pt x="534783" y="9462"/>
                    <a:pt x="534783" y="21156"/>
                  </a:cubicBezTo>
                  <a:lnTo>
                    <a:pt x="534783" y="113245"/>
                  </a:lnTo>
                  <a:lnTo>
                    <a:pt x="585793" y="134577"/>
                  </a:lnTo>
                  <a:lnTo>
                    <a:pt x="651024" y="69287"/>
                  </a:lnTo>
                  <a:cubicBezTo>
                    <a:pt x="658958" y="61353"/>
                    <a:pt x="673062" y="61295"/>
                    <a:pt x="680996" y="69287"/>
                  </a:cubicBezTo>
                  <a:lnTo>
                    <a:pt x="795709" y="184001"/>
                  </a:lnTo>
                  <a:cubicBezTo>
                    <a:pt x="799647" y="187938"/>
                    <a:pt x="801880" y="193345"/>
                    <a:pt x="801880" y="198928"/>
                  </a:cubicBezTo>
                  <a:cubicBezTo>
                    <a:pt x="801880" y="204569"/>
                    <a:pt x="799647" y="209917"/>
                    <a:pt x="795709" y="213854"/>
                  </a:cubicBezTo>
                  <a:lnTo>
                    <a:pt x="730536" y="278969"/>
                  </a:lnTo>
                  <a:lnTo>
                    <a:pt x="751516" y="330214"/>
                  </a:lnTo>
                  <a:lnTo>
                    <a:pt x="843898" y="330214"/>
                  </a:lnTo>
                  <a:cubicBezTo>
                    <a:pt x="855593" y="330214"/>
                    <a:pt x="865055" y="339675"/>
                    <a:pt x="865055" y="351370"/>
                  </a:cubicBezTo>
                  <a:lnTo>
                    <a:pt x="865055" y="513568"/>
                  </a:lnTo>
                  <a:cubicBezTo>
                    <a:pt x="865055" y="525262"/>
                    <a:pt x="855593" y="534724"/>
                    <a:pt x="843898" y="534724"/>
                  </a:cubicBezTo>
                  <a:lnTo>
                    <a:pt x="751810" y="534724"/>
                  </a:lnTo>
                  <a:lnTo>
                    <a:pt x="730478" y="585734"/>
                  </a:lnTo>
                  <a:lnTo>
                    <a:pt x="795768" y="650965"/>
                  </a:lnTo>
                  <a:cubicBezTo>
                    <a:pt x="799705" y="654903"/>
                    <a:pt x="801939" y="660309"/>
                    <a:pt x="801939" y="665951"/>
                  </a:cubicBezTo>
                  <a:cubicBezTo>
                    <a:pt x="801939" y="671593"/>
                    <a:pt x="799705" y="676999"/>
                    <a:pt x="795768" y="680937"/>
                  </a:cubicBezTo>
                  <a:lnTo>
                    <a:pt x="681054" y="795651"/>
                  </a:lnTo>
                  <a:cubicBezTo>
                    <a:pt x="677117" y="799588"/>
                    <a:pt x="671710" y="801821"/>
                    <a:pt x="666069" y="801821"/>
                  </a:cubicBezTo>
                  <a:lnTo>
                    <a:pt x="666069" y="801821"/>
                  </a:lnTo>
                  <a:cubicBezTo>
                    <a:pt x="660427" y="801821"/>
                    <a:pt x="655020" y="799588"/>
                    <a:pt x="651083" y="795651"/>
                  </a:cubicBezTo>
                  <a:lnTo>
                    <a:pt x="586028" y="730478"/>
                  </a:lnTo>
                  <a:lnTo>
                    <a:pt x="534841" y="751458"/>
                  </a:lnTo>
                  <a:lnTo>
                    <a:pt x="534841" y="843898"/>
                  </a:lnTo>
                  <a:cubicBezTo>
                    <a:pt x="534783" y="855593"/>
                    <a:pt x="525321" y="865055"/>
                    <a:pt x="513626" y="865055"/>
                  </a:cubicBezTo>
                  <a:close/>
                  <a:moveTo>
                    <a:pt x="372585" y="822742"/>
                  </a:moveTo>
                  <a:lnTo>
                    <a:pt x="492470" y="822742"/>
                  </a:lnTo>
                  <a:lnTo>
                    <a:pt x="492470" y="737412"/>
                  </a:lnTo>
                  <a:cubicBezTo>
                    <a:pt x="492470" y="728832"/>
                    <a:pt x="497700" y="721134"/>
                    <a:pt x="505634" y="717843"/>
                  </a:cubicBezTo>
                  <a:lnTo>
                    <a:pt x="582972" y="686108"/>
                  </a:lnTo>
                  <a:cubicBezTo>
                    <a:pt x="590847" y="682759"/>
                    <a:pt x="599897" y="684698"/>
                    <a:pt x="606008" y="690692"/>
                  </a:cubicBezTo>
                  <a:lnTo>
                    <a:pt x="666069" y="750870"/>
                  </a:lnTo>
                  <a:lnTo>
                    <a:pt x="750870" y="666069"/>
                  </a:lnTo>
                  <a:lnTo>
                    <a:pt x="690457" y="605773"/>
                  </a:lnTo>
                  <a:cubicBezTo>
                    <a:pt x="684404" y="599662"/>
                    <a:pt x="682582" y="590553"/>
                    <a:pt x="685932" y="582619"/>
                  </a:cubicBezTo>
                  <a:lnTo>
                    <a:pt x="718254" y="505516"/>
                  </a:lnTo>
                  <a:cubicBezTo>
                    <a:pt x="721545" y="497642"/>
                    <a:pt x="729243" y="492470"/>
                    <a:pt x="737765" y="492470"/>
                  </a:cubicBezTo>
                  <a:lnTo>
                    <a:pt x="822742" y="492470"/>
                  </a:lnTo>
                  <a:lnTo>
                    <a:pt x="822742" y="372585"/>
                  </a:lnTo>
                  <a:lnTo>
                    <a:pt x="737412" y="372585"/>
                  </a:lnTo>
                  <a:cubicBezTo>
                    <a:pt x="728832" y="372585"/>
                    <a:pt x="721134" y="367413"/>
                    <a:pt x="717843" y="359480"/>
                  </a:cubicBezTo>
                  <a:lnTo>
                    <a:pt x="686108" y="282142"/>
                  </a:lnTo>
                  <a:cubicBezTo>
                    <a:pt x="682876" y="274267"/>
                    <a:pt x="684698" y="265158"/>
                    <a:pt x="690692" y="259164"/>
                  </a:cubicBezTo>
                  <a:lnTo>
                    <a:pt x="750870" y="199045"/>
                  </a:lnTo>
                  <a:lnTo>
                    <a:pt x="666069" y="114244"/>
                  </a:lnTo>
                  <a:lnTo>
                    <a:pt x="605773" y="174598"/>
                  </a:lnTo>
                  <a:cubicBezTo>
                    <a:pt x="599662" y="180651"/>
                    <a:pt x="590553" y="182531"/>
                    <a:pt x="582619" y="179182"/>
                  </a:cubicBezTo>
                  <a:lnTo>
                    <a:pt x="505516" y="146919"/>
                  </a:lnTo>
                  <a:cubicBezTo>
                    <a:pt x="497642" y="143627"/>
                    <a:pt x="492470" y="135929"/>
                    <a:pt x="492470" y="127408"/>
                  </a:cubicBezTo>
                  <a:lnTo>
                    <a:pt x="492470" y="42313"/>
                  </a:lnTo>
                  <a:lnTo>
                    <a:pt x="372585" y="42313"/>
                  </a:lnTo>
                  <a:lnTo>
                    <a:pt x="372585" y="127643"/>
                  </a:lnTo>
                  <a:cubicBezTo>
                    <a:pt x="372585" y="136223"/>
                    <a:pt x="367413" y="143980"/>
                    <a:pt x="359480" y="147212"/>
                  </a:cubicBezTo>
                  <a:lnTo>
                    <a:pt x="282142" y="178947"/>
                  </a:lnTo>
                  <a:cubicBezTo>
                    <a:pt x="274208" y="182120"/>
                    <a:pt x="265217" y="180357"/>
                    <a:pt x="259164" y="174304"/>
                  </a:cubicBezTo>
                  <a:lnTo>
                    <a:pt x="199045" y="114185"/>
                  </a:lnTo>
                  <a:lnTo>
                    <a:pt x="114303" y="198986"/>
                  </a:lnTo>
                  <a:lnTo>
                    <a:pt x="174657" y="259399"/>
                  </a:lnTo>
                  <a:cubicBezTo>
                    <a:pt x="180710" y="265452"/>
                    <a:pt x="182531" y="274620"/>
                    <a:pt x="179182" y="282553"/>
                  </a:cubicBezTo>
                  <a:lnTo>
                    <a:pt x="146919" y="359656"/>
                  </a:lnTo>
                  <a:cubicBezTo>
                    <a:pt x="143627" y="367531"/>
                    <a:pt x="135929" y="372644"/>
                    <a:pt x="127408" y="372644"/>
                  </a:cubicBezTo>
                  <a:lnTo>
                    <a:pt x="42313" y="372644"/>
                  </a:lnTo>
                  <a:lnTo>
                    <a:pt x="42313" y="492529"/>
                  </a:lnTo>
                  <a:lnTo>
                    <a:pt x="127643" y="492529"/>
                  </a:lnTo>
                  <a:cubicBezTo>
                    <a:pt x="136223" y="492529"/>
                    <a:pt x="143980" y="497759"/>
                    <a:pt x="147212" y="505693"/>
                  </a:cubicBezTo>
                  <a:lnTo>
                    <a:pt x="178947" y="583031"/>
                  </a:lnTo>
                  <a:cubicBezTo>
                    <a:pt x="182179" y="590964"/>
                    <a:pt x="180357" y="600014"/>
                    <a:pt x="174304" y="606067"/>
                  </a:cubicBezTo>
                  <a:lnTo>
                    <a:pt x="114244" y="666127"/>
                  </a:lnTo>
                  <a:lnTo>
                    <a:pt x="198986" y="750929"/>
                  </a:lnTo>
                  <a:lnTo>
                    <a:pt x="259399" y="690516"/>
                  </a:lnTo>
                  <a:cubicBezTo>
                    <a:pt x="265511" y="684404"/>
                    <a:pt x="274620" y="682700"/>
                    <a:pt x="282553" y="685991"/>
                  </a:cubicBezTo>
                  <a:lnTo>
                    <a:pt x="359656" y="718313"/>
                  </a:lnTo>
                  <a:cubicBezTo>
                    <a:pt x="367531" y="721604"/>
                    <a:pt x="372644" y="729302"/>
                    <a:pt x="372644" y="737824"/>
                  </a:cubicBezTo>
                  <a:cubicBezTo>
                    <a:pt x="372624" y="766130"/>
                    <a:pt x="372605" y="794436"/>
                    <a:pt x="372585" y="822742"/>
                  </a:cubicBezTo>
                  <a:lnTo>
                    <a:pt x="372585" y="822742"/>
                  </a:lnTo>
                  <a:close/>
                  <a:moveTo>
                    <a:pt x="432527" y="629986"/>
                  </a:moveTo>
                  <a:cubicBezTo>
                    <a:pt x="323632" y="629986"/>
                    <a:pt x="235069" y="541364"/>
                    <a:pt x="235069" y="432527"/>
                  </a:cubicBezTo>
                  <a:cubicBezTo>
                    <a:pt x="235069" y="323690"/>
                    <a:pt x="323632" y="235069"/>
                    <a:pt x="432527" y="235069"/>
                  </a:cubicBezTo>
                  <a:cubicBezTo>
                    <a:pt x="541423" y="235069"/>
                    <a:pt x="629986" y="323632"/>
                    <a:pt x="629986" y="432527"/>
                  </a:cubicBezTo>
                  <a:cubicBezTo>
                    <a:pt x="629986" y="541423"/>
                    <a:pt x="541423" y="629986"/>
                    <a:pt x="432527" y="629986"/>
                  </a:cubicBezTo>
                  <a:close/>
                  <a:moveTo>
                    <a:pt x="432527" y="277382"/>
                  </a:moveTo>
                  <a:cubicBezTo>
                    <a:pt x="346962" y="277382"/>
                    <a:pt x="277382" y="347021"/>
                    <a:pt x="277382" y="432527"/>
                  </a:cubicBezTo>
                  <a:cubicBezTo>
                    <a:pt x="277382" y="518093"/>
                    <a:pt x="347021" y="587673"/>
                    <a:pt x="432527" y="587673"/>
                  </a:cubicBezTo>
                  <a:cubicBezTo>
                    <a:pt x="518093" y="587673"/>
                    <a:pt x="587673" y="518093"/>
                    <a:pt x="587673" y="432527"/>
                  </a:cubicBezTo>
                  <a:cubicBezTo>
                    <a:pt x="587673" y="346962"/>
                    <a:pt x="518093" y="277382"/>
                    <a:pt x="432527" y="277382"/>
                  </a:cubicBezTo>
                  <a:close/>
                </a:path>
              </a:pathLst>
            </a:custGeom>
            <a:solidFill>
              <a:srgbClr val="000000"/>
            </a:solidFill>
            <a:ln w="58638" cap="flat">
              <a:noFill/>
              <a:prstDash val="solid"/>
              <a:miter/>
            </a:ln>
          </p:spPr>
          <p:txBody>
            <a:bodyPr rtlCol="0" anchor="ctr"/>
            <a:lstStyle/>
            <a:p>
              <a:endParaRPr lang="en-US" sz="656" dirty="0"/>
            </a:p>
          </p:txBody>
        </p:sp>
        <p:sp>
          <p:nvSpPr>
            <p:cNvPr id="24" name="Freeform 31">
              <a:extLst>
                <a:ext uri="{FF2B5EF4-FFF2-40B4-BE49-F238E27FC236}">
                  <a16:creationId xmlns:a16="http://schemas.microsoft.com/office/drawing/2014/main" id="{8722967A-E3D0-0E80-561E-ADEA8BA3914A}"/>
                </a:ext>
              </a:extLst>
            </p:cNvPr>
            <p:cNvSpPr>
              <a:spLocks noChangeAspect="1"/>
            </p:cNvSpPr>
            <p:nvPr/>
          </p:nvSpPr>
          <p:spPr>
            <a:xfrm rot="1829499">
              <a:off x="12148979" y="7271236"/>
              <a:ext cx="439429" cy="439429"/>
            </a:xfrm>
            <a:custGeom>
              <a:avLst/>
              <a:gdLst>
                <a:gd name="connsiteX0" fmla="*/ 983764 w 1805389"/>
                <a:gd name="connsiteY0" fmla="*/ 1335193 h 1805330"/>
                <a:gd name="connsiteX1" fmla="*/ 821567 w 1805389"/>
                <a:gd name="connsiteY1" fmla="*/ 1335193 h 1805330"/>
                <a:gd name="connsiteX2" fmla="*/ 800410 w 1805389"/>
                <a:gd name="connsiteY2" fmla="*/ 1314036 h 1805330"/>
                <a:gd name="connsiteX3" fmla="*/ 800410 w 1805389"/>
                <a:gd name="connsiteY3" fmla="*/ 1221948 h 1805330"/>
                <a:gd name="connsiteX4" fmla="*/ 749342 w 1805389"/>
                <a:gd name="connsiteY4" fmla="*/ 1200616 h 1805330"/>
                <a:gd name="connsiteX5" fmla="*/ 684051 w 1805389"/>
                <a:gd name="connsiteY5" fmla="*/ 1265906 h 1805330"/>
                <a:gd name="connsiteX6" fmla="*/ 669124 w 1805389"/>
                <a:gd name="connsiteY6" fmla="*/ 1272077 h 1805330"/>
                <a:gd name="connsiteX7" fmla="*/ 669124 w 1805389"/>
                <a:gd name="connsiteY7" fmla="*/ 1272077 h 1805330"/>
                <a:gd name="connsiteX8" fmla="*/ 654197 w 1805389"/>
                <a:gd name="connsiteY8" fmla="*/ 1265906 h 1805330"/>
                <a:gd name="connsiteX9" fmla="*/ 539484 w 1805389"/>
                <a:gd name="connsiteY9" fmla="*/ 1151192 h 1805330"/>
                <a:gd name="connsiteX10" fmla="*/ 539484 w 1805389"/>
                <a:gd name="connsiteY10" fmla="*/ 1121221 h 1805330"/>
                <a:gd name="connsiteX11" fmla="*/ 604598 w 1805389"/>
                <a:gd name="connsiteY11" fmla="*/ 1056166 h 1805330"/>
                <a:gd name="connsiteX12" fmla="*/ 583618 w 1805389"/>
                <a:gd name="connsiteY12" fmla="*/ 1004979 h 1805330"/>
                <a:gd name="connsiteX13" fmla="*/ 491294 w 1805389"/>
                <a:gd name="connsiteY13" fmla="*/ 1004979 h 1805330"/>
                <a:gd name="connsiteX14" fmla="*/ 470138 w 1805389"/>
                <a:gd name="connsiteY14" fmla="*/ 983823 h 1805330"/>
                <a:gd name="connsiteX15" fmla="*/ 470138 w 1805389"/>
                <a:gd name="connsiteY15" fmla="*/ 821625 h 1805330"/>
                <a:gd name="connsiteX16" fmla="*/ 491294 w 1805389"/>
                <a:gd name="connsiteY16" fmla="*/ 800469 h 1805330"/>
                <a:gd name="connsiteX17" fmla="*/ 583383 w 1805389"/>
                <a:gd name="connsiteY17" fmla="*/ 800469 h 1805330"/>
                <a:gd name="connsiteX18" fmla="*/ 604715 w 1805389"/>
                <a:gd name="connsiteY18" fmla="*/ 749400 h 1805330"/>
                <a:gd name="connsiteX19" fmla="*/ 539484 w 1805389"/>
                <a:gd name="connsiteY19" fmla="*/ 684051 h 1805330"/>
                <a:gd name="connsiteX20" fmla="*/ 539484 w 1805389"/>
                <a:gd name="connsiteY20" fmla="*/ 654139 h 1805330"/>
                <a:gd name="connsiteX21" fmla="*/ 654139 w 1805389"/>
                <a:gd name="connsiteY21" fmla="*/ 539425 h 1805330"/>
                <a:gd name="connsiteX22" fmla="*/ 684051 w 1805389"/>
                <a:gd name="connsiteY22" fmla="*/ 539425 h 1805330"/>
                <a:gd name="connsiteX23" fmla="*/ 749165 w 1805389"/>
                <a:gd name="connsiteY23" fmla="*/ 604598 h 1805330"/>
                <a:gd name="connsiteX24" fmla="*/ 800410 w 1805389"/>
                <a:gd name="connsiteY24" fmla="*/ 583618 h 1805330"/>
                <a:gd name="connsiteX25" fmla="*/ 800410 w 1805389"/>
                <a:gd name="connsiteY25" fmla="*/ 491294 h 1805330"/>
                <a:gd name="connsiteX26" fmla="*/ 821567 w 1805389"/>
                <a:gd name="connsiteY26" fmla="*/ 470138 h 1805330"/>
                <a:gd name="connsiteX27" fmla="*/ 983764 w 1805389"/>
                <a:gd name="connsiteY27" fmla="*/ 470138 h 1805330"/>
                <a:gd name="connsiteX28" fmla="*/ 1004921 w 1805389"/>
                <a:gd name="connsiteY28" fmla="*/ 491294 h 1805330"/>
                <a:gd name="connsiteX29" fmla="*/ 1004921 w 1805389"/>
                <a:gd name="connsiteY29" fmla="*/ 583383 h 1805330"/>
                <a:gd name="connsiteX30" fmla="*/ 1055931 w 1805389"/>
                <a:gd name="connsiteY30" fmla="*/ 604715 h 1805330"/>
                <a:gd name="connsiteX31" fmla="*/ 1121162 w 1805389"/>
                <a:gd name="connsiteY31" fmla="*/ 539425 h 1805330"/>
                <a:gd name="connsiteX32" fmla="*/ 1151134 w 1805389"/>
                <a:gd name="connsiteY32" fmla="*/ 539425 h 1805330"/>
                <a:gd name="connsiteX33" fmla="*/ 1265847 w 1805389"/>
                <a:gd name="connsiteY33" fmla="*/ 654139 h 1805330"/>
                <a:gd name="connsiteX34" fmla="*/ 1272018 w 1805389"/>
                <a:gd name="connsiteY34" fmla="*/ 669066 h 1805330"/>
                <a:gd name="connsiteX35" fmla="*/ 1265847 w 1805389"/>
                <a:gd name="connsiteY35" fmla="*/ 683992 h 1805330"/>
                <a:gd name="connsiteX36" fmla="*/ 1200674 w 1805389"/>
                <a:gd name="connsiteY36" fmla="*/ 749107 h 1805330"/>
                <a:gd name="connsiteX37" fmla="*/ 1221654 w 1805389"/>
                <a:gd name="connsiteY37" fmla="*/ 800352 h 1805330"/>
                <a:gd name="connsiteX38" fmla="*/ 1314036 w 1805389"/>
                <a:gd name="connsiteY38" fmla="*/ 800352 h 1805330"/>
                <a:gd name="connsiteX39" fmla="*/ 1335193 w 1805389"/>
                <a:gd name="connsiteY39" fmla="*/ 821508 h 1805330"/>
                <a:gd name="connsiteX40" fmla="*/ 1335193 w 1805389"/>
                <a:gd name="connsiteY40" fmla="*/ 983706 h 1805330"/>
                <a:gd name="connsiteX41" fmla="*/ 1314036 w 1805389"/>
                <a:gd name="connsiteY41" fmla="*/ 1004862 h 1805330"/>
                <a:gd name="connsiteX42" fmla="*/ 1221948 w 1805389"/>
                <a:gd name="connsiteY42" fmla="*/ 1004862 h 1805330"/>
                <a:gd name="connsiteX43" fmla="*/ 1200616 w 1805389"/>
                <a:gd name="connsiteY43" fmla="*/ 1055872 h 1805330"/>
                <a:gd name="connsiteX44" fmla="*/ 1265906 w 1805389"/>
                <a:gd name="connsiteY44" fmla="*/ 1121103 h 1805330"/>
                <a:gd name="connsiteX45" fmla="*/ 1272077 w 1805389"/>
                <a:gd name="connsiteY45" fmla="*/ 1136089 h 1805330"/>
                <a:gd name="connsiteX46" fmla="*/ 1265906 w 1805389"/>
                <a:gd name="connsiteY46" fmla="*/ 1151075 h 1805330"/>
                <a:gd name="connsiteX47" fmla="*/ 1151192 w 1805389"/>
                <a:gd name="connsiteY47" fmla="*/ 1265789 h 1805330"/>
                <a:gd name="connsiteX48" fmla="*/ 1136207 w 1805389"/>
                <a:gd name="connsiteY48" fmla="*/ 1271959 h 1805330"/>
                <a:gd name="connsiteX49" fmla="*/ 1136207 w 1805389"/>
                <a:gd name="connsiteY49" fmla="*/ 1271959 h 1805330"/>
                <a:gd name="connsiteX50" fmla="*/ 1121221 w 1805389"/>
                <a:gd name="connsiteY50" fmla="*/ 1265789 h 1805330"/>
                <a:gd name="connsiteX51" fmla="*/ 1056166 w 1805389"/>
                <a:gd name="connsiteY51" fmla="*/ 1200616 h 1805330"/>
                <a:gd name="connsiteX52" fmla="*/ 1004979 w 1805389"/>
                <a:gd name="connsiteY52" fmla="*/ 1221596 h 1805330"/>
                <a:gd name="connsiteX53" fmla="*/ 1004979 w 1805389"/>
                <a:gd name="connsiteY53" fmla="*/ 1314036 h 1805330"/>
                <a:gd name="connsiteX54" fmla="*/ 983764 w 1805389"/>
                <a:gd name="connsiteY54" fmla="*/ 1335193 h 1805330"/>
                <a:gd name="connsiteX55" fmla="*/ 842723 w 1805389"/>
                <a:gd name="connsiteY55" fmla="*/ 1292880 h 1805330"/>
                <a:gd name="connsiteX56" fmla="*/ 962608 w 1805389"/>
                <a:gd name="connsiteY56" fmla="*/ 1292880 h 1805330"/>
                <a:gd name="connsiteX57" fmla="*/ 962608 w 1805389"/>
                <a:gd name="connsiteY57" fmla="*/ 1207550 h 1805330"/>
                <a:gd name="connsiteX58" fmla="*/ 975772 w 1805389"/>
                <a:gd name="connsiteY58" fmla="*/ 1187981 h 1805330"/>
                <a:gd name="connsiteX59" fmla="*/ 1053110 w 1805389"/>
                <a:gd name="connsiteY59" fmla="*/ 1156246 h 1805330"/>
                <a:gd name="connsiteX60" fmla="*/ 1076146 w 1805389"/>
                <a:gd name="connsiteY60" fmla="*/ 1160830 h 1805330"/>
                <a:gd name="connsiteX61" fmla="*/ 1136207 w 1805389"/>
                <a:gd name="connsiteY61" fmla="*/ 1221008 h 1805330"/>
                <a:gd name="connsiteX62" fmla="*/ 1221008 w 1805389"/>
                <a:gd name="connsiteY62" fmla="*/ 1136207 h 1805330"/>
                <a:gd name="connsiteX63" fmla="*/ 1160595 w 1805389"/>
                <a:gd name="connsiteY63" fmla="*/ 1075911 h 1805330"/>
                <a:gd name="connsiteX64" fmla="*/ 1156070 w 1805389"/>
                <a:gd name="connsiteY64" fmla="*/ 1052757 h 1805330"/>
                <a:gd name="connsiteX65" fmla="*/ 1188392 w 1805389"/>
                <a:gd name="connsiteY65" fmla="*/ 975654 h 1805330"/>
                <a:gd name="connsiteX66" fmla="*/ 1207903 w 1805389"/>
                <a:gd name="connsiteY66" fmla="*/ 962608 h 1805330"/>
                <a:gd name="connsiteX67" fmla="*/ 1292880 w 1805389"/>
                <a:gd name="connsiteY67" fmla="*/ 962608 h 1805330"/>
                <a:gd name="connsiteX68" fmla="*/ 1292880 w 1805389"/>
                <a:gd name="connsiteY68" fmla="*/ 842723 h 1805330"/>
                <a:gd name="connsiteX69" fmla="*/ 1207550 w 1805389"/>
                <a:gd name="connsiteY69" fmla="*/ 842723 h 1805330"/>
                <a:gd name="connsiteX70" fmla="*/ 1187981 w 1805389"/>
                <a:gd name="connsiteY70" fmla="*/ 829618 h 1805330"/>
                <a:gd name="connsiteX71" fmla="*/ 1156246 w 1805389"/>
                <a:gd name="connsiteY71" fmla="*/ 752280 h 1805330"/>
                <a:gd name="connsiteX72" fmla="*/ 1160830 w 1805389"/>
                <a:gd name="connsiteY72" fmla="*/ 729302 h 1805330"/>
                <a:gd name="connsiteX73" fmla="*/ 1221008 w 1805389"/>
                <a:gd name="connsiteY73" fmla="*/ 669183 h 1805330"/>
                <a:gd name="connsiteX74" fmla="*/ 1136207 w 1805389"/>
                <a:gd name="connsiteY74" fmla="*/ 584382 h 1805330"/>
                <a:gd name="connsiteX75" fmla="*/ 1075911 w 1805389"/>
                <a:gd name="connsiteY75" fmla="*/ 644736 h 1805330"/>
                <a:gd name="connsiteX76" fmla="*/ 1052757 w 1805389"/>
                <a:gd name="connsiteY76" fmla="*/ 649320 h 1805330"/>
                <a:gd name="connsiteX77" fmla="*/ 975654 w 1805389"/>
                <a:gd name="connsiteY77" fmla="*/ 617057 h 1805330"/>
                <a:gd name="connsiteX78" fmla="*/ 962608 w 1805389"/>
                <a:gd name="connsiteY78" fmla="*/ 597546 h 1805330"/>
                <a:gd name="connsiteX79" fmla="*/ 962608 w 1805389"/>
                <a:gd name="connsiteY79" fmla="*/ 512451 h 1805330"/>
                <a:gd name="connsiteX80" fmla="*/ 842723 w 1805389"/>
                <a:gd name="connsiteY80" fmla="*/ 512451 h 1805330"/>
                <a:gd name="connsiteX81" fmla="*/ 842723 w 1805389"/>
                <a:gd name="connsiteY81" fmla="*/ 597781 h 1805330"/>
                <a:gd name="connsiteX82" fmla="*/ 829618 w 1805389"/>
                <a:gd name="connsiteY82" fmla="*/ 617350 h 1805330"/>
                <a:gd name="connsiteX83" fmla="*/ 752280 w 1805389"/>
                <a:gd name="connsiteY83" fmla="*/ 649085 h 1805330"/>
                <a:gd name="connsiteX84" fmla="*/ 729302 w 1805389"/>
                <a:gd name="connsiteY84" fmla="*/ 644442 h 1805330"/>
                <a:gd name="connsiteX85" fmla="*/ 669183 w 1805389"/>
                <a:gd name="connsiteY85" fmla="*/ 584323 h 1805330"/>
                <a:gd name="connsiteX86" fmla="*/ 584441 w 1805389"/>
                <a:gd name="connsiteY86" fmla="*/ 669124 h 1805330"/>
                <a:gd name="connsiteX87" fmla="*/ 644795 w 1805389"/>
                <a:gd name="connsiteY87" fmla="*/ 729537 h 1805330"/>
                <a:gd name="connsiteX88" fmla="*/ 649320 w 1805389"/>
                <a:gd name="connsiteY88" fmla="*/ 752691 h 1805330"/>
                <a:gd name="connsiteX89" fmla="*/ 617057 w 1805389"/>
                <a:gd name="connsiteY89" fmla="*/ 829794 h 1805330"/>
                <a:gd name="connsiteX90" fmla="*/ 597546 w 1805389"/>
                <a:gd name="connsiteY90" fmla="*/ 842782 h 1805330"/>
                <a:gd name="connsiteX91" fmla="*/ 512451 w 1805389"/>
                <a:gd name="connsiteY91" fmla="*/ 842782 h 1805330"/>
                <a:gd name="connsiteX92" fmla="*/ 512451 w 1805389"/>
                <a:gd name="connsiteY92" fmla="*/ 962667 h 1805330"/>
                <a:gd name="connsiteX93" fmla="*/ 597781 w 1805389"/>
                <a:gd name="connsiteY93" fmla="*/ 962667 h 1805330"/>
                <a:gd name="connsiteX94" fmla="*/ 617350 w 1805389"/>
                <a:gd name="connsiteY94" fmla="*/ 975831 h 1805330"/>
                <a:gd name="connsiteX95" fmla="*/ 649085 w 1805389"/>
                <a:gd name="connsiteY95" fmla="*/ 1053169 h 1805330"/>
                <a:gd name="connsiteX96" fmla="*/ 644442 w 1805389"/>
                <a:gd name="connsiteY96" fmla="*/ 1076205 h 1805330"/>
                <a:gd name="connsiteX97" fmla="*/ 584382 w 1805389"/>
                <a:gd name="connsiteY97" fmla="*/ 1136265 h 1805330"/>
                <a:gd name="connsiteX98" fmla="*/ 669124 w 1805389"/>
                <a:gd name="connsiteY98" fmla="*/ 1221067 h 1805330"/>
                <a:gd name="connsiteX99" fmla="*/ 729537 w 1805389"/>
                <a:gd name="connsiteY99" fmla="*/ 1160654 h 1805330"/>
                <a:gd name="connsiteX100" fmla="*/ 752691 w 1805389"/>
                <a:gd name="connsiteY100" fmla="*/ 1156129 h 1805330"/>
                <a:gd name="connsiteX101" fmla="*/ 829794 w 1805389"/>
                <a:gd name="connsiteY101" fmla="*/ 1188451 h 1805330"/>
                <a:gd name="connsiteX102" fmla="*/ 842782 w 1805389"/>
                <a:gd name="connsiteY102" fmla="*/ 1207962 h 1805330"/>
                <a:gd name="connsiteX103" fmla="*/ 842723 w 1805389"/>
                <a:gd name="connsiteY103" fmla="*/ 1292880 h 1805330"/>
                <a:gd name="connsiteX104" fmla="*/ 842723 w 1805389"/>
                <a:gd name="connsiteY104" fmla="*/ 1292880 h 1805330"/>
                <a:gd name="connsiteX105" fmla="*/ 902665 w 1805389"/>
                <a:gd name="connsiteY105" fmla="*/ 1100124 h 1805330"/>
                <a:gd name="connsiteX106" fmla="*/ 705207 w 1805389"/>
                <a:gd name="connsiteY106" fmla="*/ 902665 h 1805330"/>
                <a:gd name="connsiteX107" fmla="*/ 902665 w 1805389"/>
                <a:gd name="connsiteY107" fmla="*/ 705207 h 1805330"/>
                <a:gd name="connsiteX108" fmla="*/ 1100124 w 1805389"/>
                <a:gd name="connsiteY108" fmla="*/ 902665 h 1805330"/>
                <a:gd name="connsiteX109" fmla="*/ 902665 w 1805389"/>
                <a:gd name="connsiteY109" fmla="*/ 1100124 h 1805330"/>
                <a:gd name="connsiteX110" fmla="*/ 902665 w 1805389"/>
                <a:gd name="connsiteY110" fmla="*/ 747520 h 1805330"/>
                <a:gd name="connsiteX111" fmla="*/ 747520 w 1805389"/>
                <a:gd name="connsiteY111" fmla="*/ 902665 h 1805330"/>
                <a:gd name="connsiteX112" fmla="*/ 902665 w 1805389"/>
                <a:gd name="connsiteY112" fmla="*/ 1057811 h 1805330"/>
                <a:gd name="connsiteX113" fmla="*/ 1057811 w 1805389"/>
                <a:gd name="connsiteY113" fmla="*/ 902665 h 1805330"/>
                <a:gd name="connsiteX114" fmla="*/ 902665 w 1805389"/>
                <a:gd name="connsiteY114" fmla="*/ 747520 h 1805330"/>
                <a:gd name="connsiteX115" fmla="*/ 902665 w 1805389"/>
                <a:gd name="connsiteY115" fmla="*/ 1805331 h 1805330"/>
                <a:gd name="connsiteX116" fmla="*/ 218614 w 1805389"/>
                <a:gd name="connsiteY116" fmla="*/ 1491631 h 1805330"/>
                <a:gd name="connsiteX117" fmla="*/ 218614 w 1805389"/>
                <a:gd name="connsiteY117" fmla="*/ 1725407 h 1805330"/>
                <a:gd name="connsiteX118" fmla="*/ 176302 w 1805389"/>
                <a:gd name="connsiteY118" fmla="*/ 1725407 h 1805330"/>
                <a:gd name="connsiteX119" fmla="*/ 176302 w 1805389"/>
                <a:gd name="connsiteY119" fmla="*/ 1410415 h 1805330"/>
                <a:gd name="connsiteX120" fmla="*/ 491294 w 1805389"/>
                <a:gd name="connsiteY120" fmla="*/ 1410415 h 1805330"/>
                <a:gd name="connsiteX121" fmla="*/ 491294 w 1805389"/>
                <a:gd name="connsiteY121" fmla="*/ 1452786 h 1805330"/>
                <a:gd name="connsiteX122" fmla="*/ 241122 w 1805389"/>
                <a:gd name="connsiteY122" fmla="*/ 1452786 h 1805330"/>
                <a:gd name="connsiteX123" fmla="*/ 902665 w 1805389"/>
                <a:gd name="connsiteY123" fmla="*/ 1763018 h 1805330"/>
                <a:gd name="connsiteX124" fmla="*/ 1763018 w 1805389"/>
                <a:gd name="connsiteY124" fmla="*/ 902665 h 1805330"/>
                <a:gd name="connsiteX125" fmla="*/ 1805390 w 1805389"/>
                <a:gd name="connsiteY125" fmla="*/ 902665 h 1805330"/>
                <a:gd name="connsiteX126" fmla="*/ 902665 w 1805389"/>
                <a:gd name="connsiteY126" fmla="*/ 1805331 h 1805330"/>
                <a:gd name="connsiteX127" fmla="*/ 42312 w 1805389"/>
                <a:gd name="connsiteY127" fmla="*/ 902665 h 1805330"/>
                <a:gd name="connsiteX128" fmla="*/ 0 w 1805389"/>
                <a:gd name="connsiteY128" fmla="*/ 902665 h 1805330"/>
                <a:gd name="connsiteX129" fmla="*/ 902665 w 1805389"/>
                <a:gd name="connsiteY129" fmla="*/ 0 h 1805330"/>
                <a:gd name="connsiteX130" fmla="*/ 1586717 w 1805389"/>
                <a:gd name="connsiteY130" fmla="*/ 313641 h 1805330"/>
                <a:gd name="connsiteX131" fmla="*/ 1586717 w 1805389"/>
                <a:gd name="connsiteY131" fmla="*/ 79924 h 1805330"/>
                <a:gd name="connsiteX132" fmla="*/ 1629088 w 1805389"/>
                <a:gd name="connsiteY132" fmla="*/ 79924 h 1805330"/>
                <a:gd name="connsiteX133" fmla="*/ 1629088 w 1805389"/>
                <a:gd name="connsiteY133" fmla="*/ 394916 h 1805330"/>
                <a:gd name="connsiteX134" fmla="*/ 1314036 w 1805389"/>
                <a:gd name="connsiteY134" fmla="*/ 394916 h 1805330"/>
                <a:gd name="connsiteX135" fmla="*/ 1314036 w 1805389"/>
                <a:gd name="connsiteY135" fmla="*/ 352604 h 1805330"/>
                <a:gd name="connsiteX136" fmla="*/ 1564209 w 1805389"/>
                <a:gd name="connsiteY136" fmla="*/ 352604 h 1805330"/>
                <a:gd name="connsiteX137" fmla="*/ 902665 w 1805389"/>
                <a:gd name="connsiteY137" fmla="*/ 42312 h 1805330"/>
                <a:gd name="connsiteX138" fmla="*/ 42312 w 1805389"/>
                <a:gd name="connsiteY138" fmla="*/ 902665 h 1805330"/>
                <a:gd name="connsiteX0" fmla="*/ 983764 w 1805390"/>
                <a:gd name="connsiteY0" fmla="*/ 1335193 h 1805331"/>
                <a:gd name="connsiteX1" fmla="*/ 821567 w 1805390"/>
                <a:gd name="connsiteY1" fmla="*/ 1335193 h 1805331"/>
                <a:gd name="connsiteX2" fmla="*/ 800410 w 1805390"/>
                <a:gd name="connsiteY2" fmla="*/ 1314036 h 1805331"/>
                <a:gd name="connsiteX3" fmla="*/ 800410 w 1805390"/>
                <a:gd name="connsiteY3" fmla="*/ 1221948 h 1805331"/>
                <a:gd name="connsiteX4" fmla="*/ 749342 w 1805390"/>
                <a:gd name="connsiteY4" fmla="*/ 1200616 h 1805331"/>
                <a:gd name="connsiteX5" fmla="*/ 684051 w 1805390"/>
                <a:gd name="connsiteY5" fmla="*/ 1265906 h 1805331"/>
                <a:gd name="connsiteX6" fmla="*/ 669124 w 1805390"/>
                <a:gd name="connsiteY6" fmla="*/ 1272077 h 1805331"/>
                <a:gd name="connsiteX7" fmla="*/ 669124 w 1805390"/>
                <a:gd name="connsiteY7" fmla="*/ 1272077 h 1805331"/>
                <a:gd name="connsiteX8" fmla="*/ 654197 w 1805390"/>
                <a:gd name="connsiteY8" fmla="*/ 1265906 h 1805331"/>
                <a:gd name="connsiteX9" fmla="*/ 539484 w 1805390"/>
                <a:gd name="connsiteY9" fmla="*/ 1151192 h 1805331"/>
                <a:gd name="connsiteX10" fmla="*/ 539484 w 1805390"/>
                <a:gd name="connsiteY10" fmla="*/ 1121221 h 1805331"/>
                <a:gd name="connsiteX11" fmla="*/ 604598 w 1805390"/>
                <a:gd name="connsiteY11" fmla="*/ 1056166 h 1805331"/>
                <a:gd name="connsiteX12" fmla="*/ 583618 w 1805390"/>
                <a:gd name="connsiteY12" fmla="*/ 1004979 h 1805331"/>
                <a:gd name="connsiteX13" fmla="*/ 491294 w 1805390"/>
                <a:gd name="connsiteY13" fmla="*/ 1004979 h 1805331"/>
                <a:gd name="connsiteX14" fmla="*/ 470138 w 1805390"/>
                <a:gd name="connsiteY14" fmla="*/ 983823 h 1805331"/>
                <a:gd name="connsiteX15" fmla="*/ 470138 w 1805390"/>
                <a:gd name="connsiteY15" fmla="*/ 821625 h 1805331"/>
                <a:gd name="connsiteX16" fmla="*/ 491294 w 1805390"/>
                <a:gd name="connsiteY16" fmla="*/ 800469 h 1805331"/>
                <a:gd name="connsiteX17" fmla="*/ 583383 w 1805390"/>
                <a:gd name="connsiteY17" fmla="*/ 800469 h 1805331"/>
                <a:gd name="connsiteX18" fmla="*/ 604715 w 1805390"/>
                <a:gd name="connsiteY18" fmla="*/ 749400 h 1805331"/>
                <a:gd name="connsiteX19" fmla="*/ 539484 w 1805390"/>
                <a:gd name="connsiteY19" fmla="*/ 684051 h 1805331"/>
                <a:gd name="connsiteX20" fmla="*/ 539484 w 1805390"/>
                <a:gd name="connsiteY20" fmla="*/ 654139 h 1805331"/>
                <a:gd name="connsiteX21" fmla="*/ 654139 w 1805390"/>
                <a:gd name="connsiteY21" fmla="*/ 539425 h 1805331"/>
                <a:gd name="connsiteX22" fmla="*/ 684051 w 1805390"/>
                <a:gd name="connsiteY22" fmla="*/ 539425 h 1805331"/>
                <a:gd name="connsiteX23" fmla="*/ 749165 w 1805390"/>
                <a:gd name="connsiteY23" fmla="*/ 604598 h 1805331"/>
                <a:gd name="connsiteX24" fmla="*/ 800410 w 1805390"/>
                <a:gd name="connsiteY24" fmla="*/ 583618 h 1805331"/>
                <a:gd name="connsiteX25" fmla="*/ 800410 w 1805390"/>
                <a:gd name="connsiteY25" fmla="*/ 491294 h 1805331"/>
                <a:gd name="connsiteX26" fmla="*/ 821567 w 1805390"/>
                <a:gd name="connsiteY26" fmla="*/ 470138 h 1805331"/>
                <a:gd name="connsiteX27" fmla="*/ 983764 w 1805390"/>
                <a:gd name="connsiteY27" fmla="*/ 470138 h 1805331"/>
                <a:gd name="connsiteX28" fmla="*/ 1004921 w 1805390"/>
                <a:gd name="connsiteY28" fmla="*/ 491294 h 1805331"/>
                <a:gd name="connsiteX29" fmla="*/ 1004921 w 1805390"/>
                <a:gd name="connsiteY29" fmla="*/ 583383 h 1805331"/>
                <a:gd name="connsiteX30" fmla="*/ 1055931 w 1805390"/>
                <a:gd name="connsiteY30" fmla="*/ 604715 h 1805331"/>
                <a:gd name="connsiteX31" fmla="*/ 1121162 w 1805390"/>
                <a:gd name="connsiteY31" fmla="*/ 539425 h 1805331"/>
                <a:gd name="connsiteX32" fmla="*/ 1151134 w 1805390"/>
                <a:gd name="connsiteY32" fmla="*/ 539425 h 1805331"/>
                <a:gd name="connsiteX33" fmla="*/ 1265847 w 1805390"/>
                <a:gd name="connsiteY33" fmla="*/ 654139 h 1805331"/>
                <a:gd name="connsiteX34" fmla="*/ 1272018 w 1805390"/>
                <a:gd name="connsiteY34" fmla="*/ 669066 h 1805331"/>
                <a:gd name="connsiteX35" fmla="*/ 1265847 w 1805390"/>
                <a:gd name="connsiteY35" fmla="*/ 683992 h 1805331"/>
                <a:gd name="connsiteX36" fmla="*/ 1200674 w 1805390"/>
                <a:gd name="connsiteY36" fmla="*/ 749107 h 1805331"/>
                <a:gd name="connsiteX37" fmla="*/ 1221654 w 1805390"/>
                <a:gd name="connsiteY37" fmla="*/ 800352 h 1805331"/>
                <a:gd name="connsiteX38" fmla="*/ 1314036 w 1805390"/>
                <a:gd name="connsiteY38" fmla="*/ 800352 h 1805331"/>
                <a:gd name="connsiteX39" fmla="*/ 1335193 w 1805390"/>
                <a:gd name="connsiteY39" fmla="*/ 821508 h 1805331"/>
                <a:gd name="connsiteX40" fmla="*/ 1335193 w 1805390"/>
                <a:gd name="connsiteY40" fmla="*/ 983706 h 1805331"/>
                <a:gd name="connsiteX41" fmla="*/ 1314036 w 1805390"/>
                <a:gd name="connsiteY41" fmla="*/ 1004862 h 1805331"/>
                <a:gd name="connsiteX42" fmla="*/ 1221948 w 1805390"/>
                <a:gd name="connsiteY42" fmla="*/ 1004862 h 1805331"/>
                <a:gd name="connsiteX43" fmla="*/ 1200616 w 1805390"/>
                <a:gd name="connsiteY43" fmla="*/ 1055872 h 1805331"/>
                <a:gd name="connsiteX44" fmla="*/ 1265906 w 1805390"/>
                <a:gd name="connsiteY44" fmla="*/ 1121103 h 1805331"/>
                <a:gd name="connsiteX45" fmla="*/ 1272077 w 1805390"/>
                <a:gd name="connsiteY45" fmla="*/ 1136089 h 1805331"/>
                <a:gd name="connsiteX46" fmla="*/ 1265906 w 1805390"/>
                <a:gd name="connsiteY46" fmla="*/ 1151075 h 1805331"/>
                <a:gd name="connsiteX47" fmla="*/ 1151192 w 1805390"/>
                <a:gd name="connsiteY47" fmla="*/ 1265789 h 1805331"/>
                <a:gd name="connsiteX48" fmla="*/ 1136207 w 1805390"/>
                <a:gd name="connsiteY48" fmla="*/ 1271959 h 1805331"/>
                <a:gd name="connsiteX49" fmla="*/ 1136207 w 1805390"/>
                <a:gd name="connsiteY49" fmla="*/ 1271959 h 1805331"/>
                <a:gd name="connsiteX50" fmla="*/ 1121221 w 1805390"/>
                <a:gd name="connsiteY50" fmla="*/ 1265789 h 1805331"/>
                <a:gd name="connsiteX51" fmla="*/ 1056166 w 1805390"/>
                <a:gd name="connsiteY51" fmla="*/ 1200616 h 1805331"/>
                <a:gd name="connsiteX52" fmla="*/ 1004979 w 1805390"/>
                <a:gd name="connsiteY52" fmla="*/ 1221596 h 1805331"/>
                <a:gd name="connsiteX53" fmla="*/ 1004979 w 1805390"/>
                <a:gd name="connsiteY53" fmla="*/ 1314036 h 1805331"/>
                <a:gd name="connsiteX54" fmla="*/ 983764 w 1805390"/>
                <a:gd name="connsiteY54" fmla="*/ 1335193 h 1805331"/>
                <a:gd name="connsiteX55" fmla="*/ 842723 w 1805390"/>
                <a:gd name="connsiteY55" fmla="*/ 1292880 h 1805331"/>
                <a:gd name="connsiteX56" fmla="*/ 962608 w 1805390"/>
                <a:gd name="connsiteY56" fmla="*/ 1292880 h 1805331"/>
                <a:gd name="connsiteX57" fmla="*/ 962608 w 1805390"/>
                <a:gd name="connsiteY57" fmla="*/ 1207550 h 1805331"/>
                <a:gd name="connsiteX58" fmla="*/ 975772 w 1805390"/>
                <a:gd name="connsiteY58" fmla="*/ 1187981 h 1805331"/>
                <a:gd name="connsiteX59" fmla="*/ 1053110 w 1805390"/>
                <a:gd name="connsiteY59" fmla="*/ 1156246 h 1805331"/>
                <a:gd name="connsiteX60" fmla="*/ 1076146 w 1805390"/>
                <a:gd name="connsiteY60" fmla="*/ 1160830 h 1805331"/>
                <a:gd name="connsiteX61" fmla="*/ 1136207 w 1805390"/>
                <a:gd name="connsiteY61" fmla="*/ 1221008 h 1805331"/>
                <a:gd name="connsiteX62" fmla="*/ 1221008 w 1805390"/>
                <a:gd name="connsiteY62" fmla="*/ 1136207 h 1805331"/>
                <a:gd name="connsiteX63" fmla="*/ 1160595 w 1805390"/>
                <a:gd name="connsiteY63" fmla="*/ 1075911 h 1805331"/>
                <a:gd name="connsiteX64" fmla="*/ 1156070 w 1805390"/>
                <a:gd name="connsiteY64" fmla="*/ 1052757 h 1805331"/>
                <a:gd name="connsiteX65" fmla="*/ 1188392 w 1805390"/>
                <a:gd name="connsiteY65" fmla="*/ 975654 h 1805331"/>
                <a:gd name="connsiteX66" fmla="*/ 1207903 w 1805390"/>
                <a:gd name="connsiteY66" fmla="*/ 962608 h 1805331"/>
                <a:gd name="connsiteX67" fmla="*/ 1292880 w 1805390"/>
                <a:gd name="connsiteY67" fmla="*/ 962608 h 1805331"/>
                <a:gd name="connsiteX68" fmla="*/ 1292880 w 1805390"/>
                <a:gd name="connsiteY68" fmla="*/ 842723 h 1805331"/>
                <a:gd name="connsiteX69" fmla="*/ 1207550 w 1805390"/>
                <a:gd name="connsiteY69" fmla="*/ 842723 h 1805331"/>
                <a:gd name="connsiteX70" fmla="*/ 1187981 w 1805390"/>
                <a:gd name="connsiteY70" fmla="*/ 829618 h 1805331"/>
                <a:gd name="connsiteX71" fmla="*/ 1156246 w 1805390"/>
                <a:gd name="connsiteY71" fmla="*/ 752280 h 1805331"/>
                <a:gd name="connsiteX72" fmla="*/ 1160830 w 1805390"/>
                <a:gd name="connsiteY72" fmla="*/ 729302 h 1805331"/>
                <a:gd name="connsiteX73" fmla="*/ 1221008 w 1805390"/>
                <a:gd name="connsiteY73" fmla="*/ 669183 h 1805331"/>
                <a:gd name="connsiteX74" fmla="*/ 1136207 w 1805390"/>
                <a:gd name="connsiteY74" fmla="*/ 584382 h 1805331"/>
                <a:gd name="connsiteX75" fmla="*/ 1075911 w 1805390"/>
                <a:gd name="connsiteY75" fmla="*/ 644736 h 1805331"/>
                <a:gd name="connsiteX76" fmla="*/ 1052757 w 1805390"/>
                <a:gd name="connsiteY76" fmla="*/ 649320 h 1805331"/>
                <a:gd name="connsiteX77" fmla="*/ 975654 w 1805390"/>
                <a:gd name="connsiteY77" fmla="*/ 617057 h 1805331"/>
                <a:gd name="connsiteX78" fmla="*/ 962608 w 1805390"/>
                <a:gd name="connsiteY78" fmla="*/ 597546 h 1805331"/>
                <a:gd name="connsiteX79" fmla="*/ 962608 w 1805390"/>
                <a:gd name="connsiteY79" fmla="*/ 512451 h 1805331"/>
                <a:gd name="connsiteX80" fmla="*/ 842723 w 1805390"/>
                <a:gd name="connsiteY80" fmla="*/ 512451 h 1805331"/>
                <a:gd name="connsiteX81" fmla="*/ 842723 w 1805390"/>
                <a:gd name="connsiteY81" fmla="*/ 597781 h 1805331"/>
                <a:gd name="connsiteX82" fmla="*/ 829618 w 1805390"/>
                <a:gd name="connsiteY82" fmla="*/ 617350 h 1805331"/>
                <a:gd name="connsiteX83" fmla="*/ 752280 w 1805390"/>
                <a:gd name="connsiteY83" fmla="*/ 649085 h 1805331"/>
                <a:gd name="connsiteX84" fmla="*/ 729302 w 1805390"/>
                <a:gd name="connsiteY84" fmla="*/ 644442 h 1805331"/>
                <a:gd name="connsiteX85" fmla="*/ 669183 w 1805390"/>
                <a:gd name="connsiteY85" fmla="*/ 584323 h 1805331"/>
                <a:gd name="connsiteX86" fmla="*/ 584441 w 1805390"/>
                <a:gd name="connsiteY86" fmla="*/ 669124 h 1805331"/>
                <a:gd name="connsiteX87" fmla="*/ 644795 w 1805390"/>
                <a:gd name="connsiteY87" fmla="*/ 729537 h 1805331"/>
                <a:gd name="connsiteX88" fmla="*/ 649320 w 1805390"/>
                <a:gd name="connsiteY88" fmla="*/ 752691 h 1805331"/>
                <a:gd name="connsiteX89" fmla="*/ 617057 w 1805390"/>
                <a:gd name="connsiteY89" fmla="*/ 829794 h 1805331"/>
                <a:gd name="connsiteX90" fmla="*/ 597546 w 1805390"/>
                <a:gd name="connsiteY90" fmla="*/ 842782 h 1805331"/>
                <a:gd name="connsiteX91" fmla="*/ 512451 w 1805390"/>
                <a:gd name="connsiteY91" fmla="*/ 842782 h 1805331"/>
                <a:gd name="connsiteX92" fmla="*/ 512451 w 1805390"/>
                <a:gd name="connsiteY92" fmla="*/ 962667 h 1805331"/>
                <a:gd name="connsiteX93" fmla="*/ 597781 w 1805390"/>
                <a:gd name="connsiteY93" fmla="*/ 962667 h 1805331"/>
                <a:gd name="connsiteX94" fmla="*/ 617350 w 1805390"/>
                <a:gd name="connsiteY94" fmla="*/ 975831 h 1805331"/>
                <a:gd name="connsiteX95" fmla="*/ 649085 w 1805390"/>
                <a:gd name="connsiteY95" fmla="*/ 1053169 h 1805331"/>
                <a:gd name="connsiteX96" fmla="*/ 644442 w 1805390"/>
                <a:gd name="connsiteY96" fmla="*/ 1076205 h 1805331"/>
                <a:gd name="connsiteX97" fmla="*/ 584382 w 1805390"/>
                <a:gd name="connsiteY97" fmla="*/ 1136265 h 1805331"/>
                <a:gd name="connsiteX98" fmla="*/ 669124 w 1805390"/>
                <a:gd name="connsiteY98" fmla="*/ 1221067 h 1805331"/>
                <a:gd name="connsiteX99" fmla="*/ 729537 w 1805390"/>
                <a:gd name="connsiteY99" fmla="*/ 1160654 h 1805331"/>
                <a:gd name="connsiteX100" fmla="*/ 752691 w 1805390"/>
                <a:gd name="connsiteY100" fmla="*/ 1156129 h 1805331"/>
                <a:gd name="connsiteX101" fmla="*/ 829794 w 1805390"/>
                <a:gd name="connsiteY101" fmla="*/ 1188451 h 1805331"/>
                <a:gd name="connsiteX102" fmla="*/ 842782 w 1805390"/>
                <a:gd name="connsiteY102" fmla="*/ 1207962 h 1805331"/>
                <a:gd name="connsiteX103" fmla="*/ 842723 w 1805390"/>
                <a:gd name="connsiteY103" fmla="*/ 1292880 h 1805331"/>
                <a:gd name="connsiteX104" fmla="*/ 842723 w 1805390"/>
                <a:gd name="connsiteY104" fmla="*/ 1292880 h 1805331"/>
                <a:gd name="connsiteX105" fmla="*/ 902665 w 1805390"/>
                <a:gd name="connsiteY105" fmla="*/ 1100124 h 1805331"/>
                <a:gd name="connsiteX106" fmla="*/ 705207 w 1805390"/>
                <a:gd name="connsiteY106" fmla="*/ 902665 h 1805331"/>
                <a:gd name="connsiteX107" fmla="*/ 902665 w 1805390"/>
                <a:gd name="connsiteY107" fmla="*/ 705207 h 1805331"/>
                <a:gd name="connsiteX108" fmla="*/ 1100124 w 1805390"/>
                <a:gd name="connsiteY108" fmla="*/ 902665 h 1805331"/>
                <a:gd name="connsiteX109" fmla="*/ 902665 w 1805390"/>
                <a:gd name="connsiteY109" fmla="*/ 1100124 h 1805331"/>
                <a:gd name="connsiteX110" fmla="*/ 902665 w 1805390"/>
                <a:gd name="connsiteY110" fmla="*/ 747520 h 1805331"/>
                <a:gd name="connsiteX111" fmla="*/ 747520 w 1805390"/>
                <a:gd name="connsiteY111" fmla="*/ 902665 h 1805331"/>
                <a:gd name="connsiteX112" fmla="*/ 902665 w 1805390"/>
                <a:gd name="connsiteY112" fmla="*/ 1057811 h 1805331"/>
                <a:gd name="connsiteX113" fmla="*/ 1057811 w 1805390"/>
                <a:gd name="connsiteY113" fmla="*/ 902665 h 1805331"/>
                <a:gd name="connsiteX114" fmla="*/ 902665 w 1805390"/>
                <a:gd name="connsiteY114" fmla="*/ 747520 h 1805331"/>
                <a:gd name="connsiteX115" fmla="*/ 902665 w 1805390"/>
                <a:gd name="connsiteY115" fmla="*/ 1805331 h 1805331"/>
                <a:gd name="connsiteX116" fmla="*/ 218614 w 1805390"/>
                <a:gd name="connsiteY116" fmla="*/ 1491631 h 1805331"/>
                <a:gd name="connsiteX117" fmla="*/ 218614 w 1805390"/>
                <a:gd name="connsiteY117" fmla="*/ 1725407 h 1805331"/>
                <a:gd name="connsiteX118" fmla="*/ 176302 w 1805390"/>
                <a:gd name="connsiteY118" fmla="*/ 1725407 h 1805331"/>
                <a:gd name="connsiteX119" fmla="*/ 176302 w 1805390"/>
                <a:gd name="connsiteY119" fmla="*/ 1410415 h 1805331"/>
                <a:gd name="connsiteX120" fmla="*/ 491294 w 1805390"/>
                <a:gd name="connsiteY120" fmla="*/ 1410415 h 1805331"/>
                <a:gd name="connsiteX121" fmla="*/ 491294 w 1805390"/>
                <a:gd name="connsiteY121" fmla="*/ 1452786 h 1805331"/>
                <a:gd name="connsiteX122" fmla="*/ 241122 w 1805390"/>
                <a:gd name="connsiteY122" fmla="*/ 1452786 h 1805331"/>
                <a:gd name="connsiteX123" fmla="*/ 902665 w 1805390"/>
                <a:gd name="connsiteY123" fmla="*/ 1763018 h 1805331"/>
                <a:gd name="connsiteX124" fmla="*/ 1805390 w 1805390"/>
                <a:gd name="connsiteY124" fmla="*/ 902665 h 1805331"/>
                <a:gd name="connsiteX125" fmla="*/ 902665 w 1805390"/>
                <a:gd name="connsiteY125" fmla="*/ 1805331 h 1805331"/>
                <a:gd name="connsiteX126" fmla="*/ 42312 w 1805390"/>
                <a:gd name="connsiteY126" fmla="*/ 902665 h 1805331"/>
                <a:gd name="connsiteX127" fmla="*/ 0 w 1805390"/>
                <a:gd name="connsiteY127" fmla="*/ 902665 h 1805331"/>
                <a:gd name="connsiteX128" fmla="*/ 902665 w 1805390"/>
                <a:gd name="connsiteY128" fmla="*/ 0 h 1805331"/>
                <a:gd name="connsiteX129" fmla="*/ 1586717 w 1805390"/>
                <a:gd name="connsiteY129" fmla="*/ 313641 h 1805331"/>
                <a:gd name="connsiteX130" fmla="*/ 1586717 w 1805390"/>
                <a:gd name="connsiteY130" fmla="*/ 79924 h 1805331"/>
                <a:gd name="connsiteX131" fmla="*/ 1629088 w 1805390"/>
                <a:gd name="connsiteY131" fmla="*/ 79924 h 1805331"/>
                <a:gd name="connsiteX132" fmla="*/ 1629088 w 1805390"/>
                <a:gd name="connsiteY132" fmla="*/ 394916 h 1805331"/>
                <a:gd name="connsiteX133" fmla="*/ 1314036 w 1805390"/>
                <a:gd name="connsiteY133" fmla="*/ 394916 h 1805331"/>
                <a:gd name="connsiteX134" fmla="*/ 1314036 w 1805390"/>
                <a:gd name="connsiteY134" fmla="*/ 352604 h 1805331"/>
                <a:gd name="connsiteX135" fmla="*/ 1564209 w 1805390"/>
                <a:gd name="connsiteY135" fmla="*/ 352604 h 1805331"/>
                <a:gd name="connsiteX136" fmla="*/ 902665 w 1805390"/>
                <a:gd name="connsiteY136" fmla="*/ 42312 h 1805331"/>
                <a:gd name="connsiteX137" fmla="*/ 42312 w 1805390"/>
                <a:gd name="connsiteY137" fmla="*/ 902665 h 1805331"/>
                <a:gd name="connsiteX0" fmla="*/ 983764 w 1629088"/>
                <a:gd name="connsiteY0" fmla="*/ 1335193 h 1827528"/>
                <a:gd name="connsiteX1" fmla="*/ 821567 w 1629088"/>
                <a:gd name="connsiteY1" fmla="*/ 1335193 h 1827528"/>
                <a:gd name="connsiteX2" fmla="*/ 800410 w 1629088"/>
                <a:gd name="connsiteY2" fmla="*/ 1314036 h 1827528"/>
                <a:gd name="connsiteX3" fmla="*/ 800410 w 1629088"/>
                <a:gd name="connsiteY3" fmla="*/ 1221948 h 1827528"/>
                <a:gd name="connsiteX4" fmla="*/ 749342 w 1629088"/>
                <a:gd name="connsiteY4" fmla="*/ 1200616 h 1827528"/>
                <a:gd name="connsiteX5" fmla="*/ 684051 w 1629088"/>
                <a:gd name="connsiteY5" fmla="*/ 1265906 h 1827528"/>
                <a:gd name="connsiteX6" fmla="*/ 669124 w 1629088"/>
                <a:gd name="connsiteY6" fmla="*/ 1272077 h 1827528"/>
                <a:gd name="connsiteX7" fmla="*/ 669124 w 1629088"/>
                <a:gd name="connsiteY7" fmla="*/ 1272077 h 1827528"/>
                <a:gd name="connsiteX8" fmla="*/ 654197 w 1629088"/>
                <a:gd name="connsiteY8" fmla="*/ 1265906 h 1827528"/>
                <a:gd name="connsiteX9" fmla="*/ 539484 w 1629088"/>
                <a:gd name="connsiteY9" fmla="*/ 1151192 h 1827528"/>
                <a:gd name="connsiteX10" fmla="*/ 539484 w 1629088"/>
                <a:gd name="connsiteY10" fmla="*/ 1121221 h 1827528"/>
                <a:gd name="connsiteX11" fmla="*/ 604598 w 1629088"/>
                <a:gd name="connsiteY11" fmla="*/ 1056166 h 1827528"/>
                <a:gd name="connsiteX12" fmla="*/ 583618 w 1629088"/>
                <a:gd name="connsiteY12" fmla="*/ 1004979 h 1827528"/>
                <a:gd name="connsiteX13" fmla="*/ 491294 w 1629088"/>
                <a:gd name="connsiteY13" fmla="*/ 1004979 h 1827528"/>
                <a:gd name="connsiteX14" fmla="*/ 470138 w 1629088"/>
                <a:gd name="connsiteY14" fmla="*/ 983823 h 1827528"/>
                <a:gd name="connsiteX15" fmla="*/ 470138 w 1629088"/>
                <a:gd name="connsiteY15" fmla="*/ 821625 h 1827528"/>
                <a:gd name="connsiteX16" fmla="*/ 491294 w 1629088"/>
                <a:gd name="connsiteY16" fmla="*/ 800469 h 1827528"/>
                <a:gd name="connsiteX17" fmla="*/ 583383 w 1629088"/>
                <a:gd name="connsiteY17" fmla="*/ 800469 h 1827528"/>
                <a:gd name="connsiteX18" fmla="*/ 604715 w 1629088"/>
                <a:gd name="connsiteY18" fmla="*/ 749400 h 1827528"/>
                <a:gd name="connsiteX19" fmla="*/ 539484 w 1629088"/>
                <a:gd name="connsiteY19" fmla="*/ 684051 h 1827528"/>
                <a:gd name="connsiteX20" fmla="*/ 539484 w 1629088"/>
                <a:gd name="connsiteY20" fmla="*/ 654139 h 1827528"/>
                <a:gd name="connsiteX21" fmla="*/ 654139 w 1629088"/>
                <a:gd name="connsiteY21" fmla="*/ 539425 h 1827528"/>
                <a:gd name="connsiteX22" fmla="*/ 684051 w 1629088"/>
                <a:gd name="connsiteY22" fmla="*/ 539425 h 1827528"/>
                <a:gd name="connsiteX23" fmla="*/ 749165 w 1629088"/>
                <a:gd name="connsiteY23" fmla="*/ 604598 h 1827528"/>
                <a:gd name="connsiteX24" fmla="*/ 800410 w 1629088"/>
                <a:gd name="connsiteY24" fmla="*/ 583618 h 1827528"/>
                <a:gd name="connsiteX25" fmla="*/ 800410 w 1629088"/>
                <a:gd name="connsiteY25" fmla="*/ 491294 h 1827528"/>
                <a:gd name="connsiteX26" fmla="*/ 821567 w 1629088"/>
                <a:gd name="connsiteY26" fmla="*/ 470138 h 1827528"/>
                <a:gd name="connsiteX27" fmla="*/ 983764 w 1629088"/>
                <a:gd name="connsiteY27" fmla="*/ 470138 h 1827528"/>
                <a:gd name="connsiteX28" fmla="*/ 1004921 w 1629088"/>
                <a:gd name="connsiteY28" fmla="*/ 491294 h 1827528"/>
                <a:gd name="connsiteX29" fmla="*/ 1004921 w 1629088"/>
                <a:gd name="connsiteY29" fmla="*/ 583383 h 1827528"/>
                <a:gd name="connsiteX30" fmla="*/ 1055931 w 1629088"/>
                <a:gd name="connsiteY30" fmla="*/ 604715 h 1827528"/>
                <a:gd name="connsiteX31" fmla="*/ 1121162 w 1629088"/>
                <a:gd name="connsiteY31" fmla="*/ 539425 h 1827528"/>
                <a:gd name="connsiteX32" fmla="*/ 1151134 w 1629088"/>
                <a:gd name="connsiteY32" fmla="*/ 539425 h 1827528"/>
                <a:gd name="connsiteX33" fmla="*/ 1265847 w 1629088"/>
                <a:gd name="connsiteY33" fmla="*/ 654139 h 1827528"/>
                <a:gd name="connsiteX34" fmla="*/ 1272018 w 1629088"/>
                <a:gd name="connsiteY34" fmla="*/ 669066 h 1827528"/>
                <a:gd name="connsiteX35" fmla="*/ 1265847 w 1629088"/>
                <a:gd name="connsiteY35" fmla="*/ 683992 h 1827528"/>
                <a:gd name="connsiteX36" fmla="*/ 1200674 w 1629088"/>
                <a:gd name="connsiteY36" fmla="*/ 749107 h 1827528"/>
                <a:gd name="connsiteX37" fmla="*/ 1221654 w 1629088"/>
                <a:gd name="connsiteY37" fmla="*/ 800352 h 1827528"/>
                <a:gd name="connsiteX38" fmla="*/ 1314036 w 1629088"/>
                <a:gd name="connsiteY38" fmla="*/ 800352 h 1827528"/>
                <a:gd name="connsiteX39" fmla="*/ 1335193 w 1629088"/>
                <a:gd name="connsiteY39" fmla="*/ 821508 h 1827528"/>
                <a:gd name="connsiteX40" fmla="*/ 1335193 w 1629088"/>
                <a:gd name="connsiteY40" fmla="*/ 983706 h 1827528"/>
                <a:gd name="connsiteX41" fmla="*/ 1314036 w 1629088"/>
                <a:gd name="connsiteY41" fmla="*/ 1004862 h 1827528"/>
                <a:gd name="connsiteX42" fmla="*/ 1221948 w 1629088"/>
                <a:gd name="connsiteY42" fmla="*/ 1004862 h 1827528"/>
                <a:gd name="connsiteX43" fmla="*/ 1200616 w 1629088"/>
                <a:gd name="connsiteY43" fmla="*/ 1055872 h 1827528"/>
                <a:gd name="connsiteX44" fmla="*/ 1265906 w 1629088"/>
                <a:gd name="connsiteY44" fmla="*/ 1121103 h 1827528"/>
                <a:gd name="connsiteX45" fmla="*/ 1272077 w 1629088"/>
                <a:gd name="connsiteY45" fmla="*/ 1136089 h 1827528"/>
                <a:gd name="connsiteX46" fmla="*/ 1265906 w 1629088"/>
                <a:gd name="connsiteY46" fmla="*/ 1151075 h 1827528"/>
                <a:gd name="connsiteX47" fmla="*/ 1151192 w 1629088"/>
                <a:gd name="connsiteY47" fmla="*/ 1265789 h 1827528"/>
                <a:gd name="connsiteX48" fmla="*/ 1136207 w 1629088"/>
                <a:gd name="connsiteY48" fmla="*/ 1271959 h 1827528"/>
                <a:gd name="connsiteX49" fmla="*/ 1136207 w 1629088"/>
                <a:gd name="connsiteY49" fmla="*/ 1271959 h 1827528"/>
                <a:gd name="connsiteX50" fmla="*/ 1121221 w 1629088"/>
                <a:gd name="connsiteY50" fmla="*/ 1265789 h 1827528"/>
                <a:gd name="connsiteX51" fmla="*/ 1056166 w 1629088"/>
                <a:gd name="connsiteY51" fmla="*/ 1200616 h 1827528"/>
                <a:gd name="connsiteX52" fmla="*/ 1004979 w 1629088"/>
                <a:gd name="connsiteY52" fmla="*/ 1221596 h 1827528"/>
                <a:gd name="connsiteX53" fmla="*/ 1004979 w 1629088"/>
                <a:gd name="connsiteY53" fmla="*/ 1314036 h 1827528"/>
                <a:gd name="connsiteX54" fmla="*/ 983764 w 1629088"/>
                <a:gd name="connsiteY54" fmla="*/ 1335193 h 1827528"/>
                <a:gd name="connsiteX55" fmla="*/ 842723 w 1629088"/>
                <a:gd name="connsiteY55" fmla="*/ 1292880 h 1827528"/>
                <a:gd name="connsiteX56" fmla="*/ 962608 w 1629088"/>
                <a:gd name="connsiteY56" fmla="*/ 1292880 h 1827528"/>
                <a:gd name="connsiteX57" fmla="*/ 962608 w 1629088"/>
                <a:gd name="connsiteY57" fmla="*/ 1207550 h 1827528"/>
                <a:gd name="connsiteX58" fmla="*/ 975772 w 1629088"/>
                <a:gd name="connsiteY58" fmla="*/ 1187981 h 1827528"/>
                <a:gd name="connsiteX59" fmla="*/ 1053110 w 1629088"/>
                <a:gd name="connsiteY59" fmla="*/ 1156246 h 1827528"/>
                <a:gd name="connsiteX60" fmla="*/ 1076146 w 1629088"/>
                <a:gd name="connsiteY60" fmla="*/ 1160830 h 1827528"/>
                <a:gd name="connsiteX61" fmla="*/ 1136207 w 1629088"/>
                <a:gd name="connsiteY61" fmla="*/ 1221008 h 1827528"/>
                <a:gd name="connsiteX62" fmla="*/ 1221008 w 1629088"/>
                <a:gd name="connsiteY62" fmla="*/ 1136207 h 1827528"/>
                <a:gd name="connsiteX63" fmla="*/ 1160595 w 1629088"/>
                <a:gd name="connsiteY63" fmla="*/ 1075911 h 1827528"/>
                <a:gd name="connsiteX64" fmla="*/ 1156070 w 1629088"/>
                <a:gd name="connsiteY64" fmla="*/ 1052757 h 1827528"/>
                <a:gd name="connsiteX65" fmla="*/ 1188392 w 1629088"/>
                <a:gd name="connsiteY65" fmla="*/ 975654 h 1827528"/>
                <a:gd name="connsiteX66" fmla="*/ 1207903 w 1629088"/>
                <a:gd name="connsiteY66" fmla="*/ 962608 h 1827528"/>
                <a:gd name="connsiteX67" fmla="*/ 1292880 w 1629088"/>
                <a:gd name="connsiteY67" fmla="*/ 962608 h 1827528"/>
                <a:gd name="connsiteX68" fmla="*/ 1292880 w 1629088"/>
                <a:gd name="connsiteY68" fmla="*/ 842723 h 1827528"/>
                <a:gd name="connsiteX69" fmla="*/ 1207550 w 1629088"/>
                <a:gd name="connsiteY69" fmla="*/ 842723 h 1827528"/>
                <a:gd name="connsiteX70" fmla="*/ 1187981 w 1629088"/>
                <a:gd name="connsiteY70" fmla="*/ 829618 h 1827528"/>
                <a:gd name="connsiteX71" fmla="*/ 1156246 w 1629088"/>
                <a:gd name="connsiteY71" fmla="*/ 752280 h 1827528"/>
                <a:gd name="connsiteX72" fmla="*/ 1160830 w 1629088"/>
                <a:gd name="connsiteY72" fmla="*/ 729302 h 1827528"/>
                <a:gd name="connsiteX73" fmla="*/ 1221008 w 1629088"/>
                <a:gd name="connsiteY73" fmla="*/ 669183 h 1827528"/>
                <a:gd name="connsiteX74" fmla="*/ 1136207 w 1629088"/>
                <a:gd name="connsiteY74" fmla="*/ 584382 h 1827528"/>
                <a:gd name="connsiteX75" fmla="*/ 1075911 w 1629088"/>
                <a:gd name="connsiteY75" fmla="*/ 644736 h 1827528"/>
                <a:gd name="connsiteX76" fmla="*/ 1052757 w 1629088"/>
                <a:gd name="connsiteY76" fmla="*/ 649320 h 1827528"/>
                <a:gd name="connsiteX77" fmla="*/ 975654 w 1629088"/>
                <a:gd name="connsiteY77" fmla="*/ 617057 h 1827528"/>
                <a:gd name="connsiteX78" fmla="*/ 962608 w 1629088"/>
                <a:gd name="connsiteY78" fmla="*/ 597546 h 1827528"/>
                <a:gd name="connsiteX79" fmla="*/ 962608 w 1629088"/>
                <a:gd name="connsiteY79" fmla="*/ 512451 h 1827528"/>
                <a:gd name="connsiteX80" fmla="*/ 842723 w 1629088"/>
                <a:gd name="connsiteY80" fmla="*/ 512451 h 1827528"/>
                <a:gd name="connsiteX81" fmla="*/ 842723 w 1629088"/>
                <a:gd name="connsiteY81" fmla="*/ 597781 h 1827528"/>
                <a:gd name="connsiteX82" fmla="*/ 829618 w 1629088"/>
                <a:gd name="connsiteY82" fmla="*/ 617350 h 1827528"/>
                <a:gd name="connsiteX83" fmla="*/ 752280 w 1629088"/>
                <a:gd name="connsiteY83" fmla="*/ 649085 h 1827528"/>
                <a:gd name="connsiteX84" fmla="*/ 729302 w 1629088"/>
                <a:gd name="connsiteY84" fmla="*/ 644442 h 1827528"/>
                <a:gd name="connsiteX85" fmla="*/ 669183 w 1629088"/>
                <a:gd name="connsiteY85" fmla="*/ 584323 h 1827528"/>
                <a:gd name="connsiteX86" fmla="*/ 584441 w 1629088"/>
                <a:gd name="connsiteY86" fmla="*/ 669124 h 1827528"/>
                <a:gd name="connsiteX87" fmla="*/ 644795 w 1629088"/>
                <a:gd name="connsiteY87" fmla="*/ 729537 h 1827528"/>
                <a:gd name="connsiteX88" fmla="*/ 649320 w 1629088"/>
                <a:gd name="connsiteY88" fmla="*/ 752691 h 1827528"/>
                <a:gd name="connsiteX89" fmla="*/ 617057 w 1629088"/>
                <a:gd name="connsiteY89" fmla="*/ 829794 h 1827528"/>
                <a:gd name="connsiteX90" fmla="*/ 597546 w 1629088"/>
                <a:gd name="connsiteY90" fmla="*/ 842782 h 1827528"/>
                <a:gd name="connsiteX91" fmla="*/ 512451 w 1629088"/>
                <a:gd name="connsiteY91" fmla="*/ 842782 h 1827528"/>
                <a:gd name="connsiteX92" fmla="*/ 512451 w 1629088"/>
                <a:gd name="connsiteY92" fmla="*/ 962667 h 1827528"/>
                <a:gd name="connsiteX93" fmla="*/ 597781 w 1629088"/>
                <a:gd name="connsiteY93" fmla="*/ 962667 h 1827528"/>
                <a:gd name="connsiteX94" fmla="*/ 617350 w 1629088"/>
                <a:gd name="connsiteY94" fmla="*/ 975831 h 1827528"/>
                <a:gd name="connsiteX95" fmla="*/ 649085 w 1629088"/>
                <a:gd name="connsiteY95" fmla="*/ 1053169 h 1827528"/>
                <a:gd name="connsiteX96" fmla="*/ 644442 w 1629088"/>
                <a:gd name="connsiteY96" fmla="*/ 1076205 h 1827528"/>
                <a:gd name="connsiteX97" fmla="*/ 584382 w 1629088"/>
                <a:gd name="connsiteY97" fmla="*/ 1136265 h 1827528"/>
                <a:gd name="connsiteX98" fmla="*/ 669124 w 1629088"/>
                <a:gd name="connsiteY98" fmla="*/ 1221067 h 1827528"/>
                <a:gd name="connsiteX99" fmla="*/ 729537 w 1629088"/>
                <a:gd name="connsiteY99" fmla="*/ 1160654 h 1827528"/>
                <a:gd name="connsiteX100" fmla="*/ 752691 w 1629088"/>
                <a:gd name="connsiteY100" fmla="*/ 1156129 h 1827528"/>
                <a:gd name="connsiteX101" fmla="*/ 829794 w 1629088"/>
                <a:gd name="connsiteY101" fmla="*/ 1188451 h 1827528"/>
                <a:gd name="connsiteX102" fmla="*/ 842782 w 1629088"/>
                <a:gd name="connsiteY102" fmla="*/ 1207962 h 1827528"/>
                <a:gd name="connsiteX103" fmla="*/ 842723 w 1629088"/>
                <a:gd name="connsiteY103" fmla="*/ 1292880 h 1827528"/>
                <a:gd name="connsiteX104" fmla="*/ 842723 w 1629088"/>
                <a:gd name="connsiteY104" fmla="*/ 1292880 h 1827528"/>
                <a:gd name="connsiteX105" fmla="*/ 902665 w 1629088"/>
                <a:gd name="connsiteY105" fmla="*/ 1100124 h 1827528"/>
                <a:gd name="connsiteX106" fmla="*/ 705207 w 1629088"/>
                <a:gd name="connsiteY106" fmla="*/ 902665 h 1827528"/>
                <a:gd name="connsiteX107" fmla="*/ 902665 w 1629088"/>
                <a:gd name="connsiteY107" fmla="*/ 705207 h 1827528"/>
                <a:gd name="connsiteX108" fmla="*/ 1100124 w 1629088"/>
                <a:gd name="connsiteY108" fmla="*/ 902665 h 1827528"/>
                <a:gd name="connsiteX109" fmla="*/ 902665 w 1629088"/>
                <a:gd name="connsiteY109" fmla="*/ 1100124 h 1827528"/>
                <a:gd name="connsiteX110" fmla="*/ 902665 w 1629088"/>
                <a:gd name="connsiteY110" fmla="*/ 747520 h 1827528"/>
                <a:gd name="connsiteX111" fmla="*/ 747520 w 1629088"/>
                <a:gd name="connsiteY111" fmla="*/ 902665 h 1827528"/>
                <a:gd name="connsiteX112" fmla="*/ 902665 w 1629088"/>
                <a:gd name="connsiteY112" fmla="*/ 1057811 h 1827528"/>
                <a:gd name="connsiteX113" fmla="*/ 1057811 w 1629088"/>
                <a:gd name="connsiteY113" fmla="*/ 902665 h 1827528"/>
                <a:gd name="connsiteX114" fmla="*/ 902665 w 1629088"/>
                <a:gd name="connsiteY114" fmla="*/ 747520 h 1827528"/>
                <a:gd name="connsiteX115" fmla="*/ 902665 w 1629088"/>
                <a:gd name="connsiteY115" fmla="*/ 1805331 h 1827528"/>
                <a:gd name="connsiteX116" fmla="*/ 218614 w 1629088"/>
                <a:gd name="connsiteY116" fmla="*/ 1491631 h 1827528"/>
                <a:gd name="connsiteX117" fmla="*/ 218614 w 1629088"/>
                <a:gd name="connsiteY117" fmla="*/ 1725407 h 1827528"/>
                <a:gd name="connsiteX118" fmla="*/ 176302 w 1629088"/>
                <a:gd name="connsiteY118" fmla="*/ 1725407 h 1827528"/>
                <a:gd name="connsiteX119" fmla="*/ 176302 w 1629088"/>
                <a:gd name="connsiteY119" fmla="*/ 1410415 h 1827528"/>
                <a:gd name="connsiteX120" fmla="*/ 491294 w 1629088"/>
                <a:gd name="connsiteY120" fmla="*/ 1410415 h 1827528"/>
                <a:gd name="connsiteX121" fmla="*/ 491294 w 1629088"/>
                <a:gd name="connsiteY121" fmla="*/ 1452786 h 1827528"/>
                <a:gd name="connsiteX122" fmla="*/ 241122 w 1629088"/>
                <a:gd name="connsiteY122" fmla="*/ 1452786 h 1827528"/>
                <a:gd name="connsiteX123" fmla="*/ 902665 w 1629088"/>
                <a:gd name="connsiteY123" fmla="*/ 1763018 h 1827528"/>
                <a:gd name="connsiteX124" fmla="*/ 902665 w 1629088"/>
                <a:gd name="connsiteY124" fmla="*/ 1805331 h 1827528"/>
                <a:gd name="connsiteX125" fmla="*/ 42312 w 1629088"/>
                <a:gd name="connsiteY125" fmla="*/ 902665 h 1827528"/>
                <a:gd name="connsiteX126" fmla="*/ 0 w 1629088"/>
                <a:gd name="connsiteY126" fmla="*/ 902665 h 1827528"/>
                <a:gd name="connsiteX127" fmla="*/ 902665 w 1629088"/>
                <a:gd name="connsiteY127" fmla="*/ 0 h 1827528"/>
                <a:gd name="connsiteX128" fmla="*/ 1586717 w 1629088"/>
                <a:gd name="connsiteY128" fmla="*/ 313641 h 1827528"/>
                <a:gd name="connsiteX129" fmla="*/ 1586717 w 1629088"/>
                <a:gd name="connsiteY129" fmla="*/ 79924 h 1827528"/>
                <a:gd name="connsiteX130" fmla="*/ 1629088 w 1629088"/>
                <a:gd name="connsiteY130" fmla="*/ 79924 h 1827528"/>
                <a:gd name="connsiteX131" fmla="*/ 1629088 w 1629088"/>
                <a:gd name="connsiteY131" fmla="*/ 394916 h 1827528"/>
                <a:gd name="connsiteX132" fmla="*/ 1314036 w 1629088"/>
                <a:gd name="connsiteY132" fmla="*/ 394916 h 1827528"/>
                <a:gd name="connsiteX133" fmla="*/ 1314036 w 1629088"/>
                <a:gd name="connsiteY133" fmla="*/ 352604 h 1827528"/>
                <a:gd name="connsiteX134" fmla="*/ 1564209 w 1629088"/>
                <a:gd name="connsiteY134" fmla="*/ 352604 h 1827528"/>
                <a:gd name="connsiteX135" fmla="*/ 902665 w 1629088"/>
                <a:gd name="connsiteY135" fmla="*/ 42312 h 1827528"/>
                <a:gd name="connsiteX136" fmla="*/ 42312 w 1629088"/>
                <a:gd name="connsiteY136" fmla="*/ 902665 h 1827528"/>
                <a:gd name="connsiteX0" fmla="*/ 983764 w 1629088"/>
                <a:gd name="connsiteY0" fmla="*/ 1335193 h 1763131"/>
                <a:gd name="connsiteX1" fmla="*/ 821567 w 1629088"/>
                <a:gd name="connsiteY1" fmla="*/ 1335193 h 1763131"/>
                <a:gd name="connsiteX2" fmla="*/ 800410 w 1629088"/>
                <a:gd name="connsiteY2" fmla="*/ 1314036 h 1763131"/>
                <a:gd name="connsiteX3" fmla="*/ 800410 w 1629088"/>
                <a:gd name="connsiteY3" fmla="*/ 1221948 h 1763131"/>
                <a:gd name="connsiteX4" fmla="*/ 749342 w 1629088"/>
                <a:gd name="connsiteY4" fmla="*/ 1200616 h 1763131"/>
                <a:gd name="connsiteX5" fmla="*/ 684051 w 1629088"/>
                <a:gd name="connsiteY5" fmla="*/ 1265906 h 1763131"/>
                <a:gd name="connsiteX6" fmla="*/ 669124 w 1629088"/>
                <a:gd name="connsiteY6" fmla="*/ 1272077 h 1763131"/>
                <a:gd name="connsiteX7" fmla="*/ 669124 w 1629088"/>
                <a:gd name="connsiteY7" fmla="*/ 1272077 h 1763131"/>
                <a:gd name="connsiteX8" fmla="*/ 654197 w 1629088"/>
                <a:gd name="connsiteY8" fmla="*/ 1265906 h 1763131"/>
                <a:gd name="connsiteX9" fmla="*/ 539484 w 1629088"/>
                <a:gd name="connsiteY9" fmla="*/ 1151192 h 1763131"/>
                <a:gd name="connsiteX10" fmla="*/ 539484 w 1629088"/>
                <a:gd name="connsiteY10" fmla="*/ 1121221 h 1763131"/>
                <a:gd name="connsiteX11" fmla="*/ 604598 w 1629088"/>
                <a:gd name="connsiteY11" fmla="*/ 1056166 h 1763131"/>
                <a:gd name="connsiteX12" fmla="*/ 583618 w 1629088"/>
                <a:gd name="connsiteY12" fmla="*/ 1004979 h 1763131"/>
                <a:gd name="connsiteX13" fmla="*/ 491294 w 1629088"/>
                <a:gd name="connsiteY13" fmla="*/ 1004979 h 1763131"/>
                <a:gd name="connsiteX14" fmla="*/ 470138 w 1629088"/>
                <a:gd name="connsiteY14" fmla="*/ 983823 h 1763131"/>
                <a:gd name="connsiteX15" fmla="*/ 470138 w 1629088"/>
                <a:gd name="connsiteY15" fmla="*/ 821625 h 1763131"/>
                <a:gd name="connsiteX16" fmla="*/ 491294 w 1629088"/>
                <a:gd name="connsiteY16" fmla="*/ 800469 h 1763131"/>
                <a:gd name="connsiteX17" fmla="*/ 583383 w 1629088"/>
                <a:gd name="connsiteY17" fmla="*/ 800469 h 1763131"/>
                <a:gd name="connsiteX18" fmla="*/ 604715 w 1629088"/>
                <a:gd name="connsiteY18" fmla="*/ 749400 h 1763131"/>
                <a:gd name="connsiteX19" fmla="*/ 539484 w 1629088"/>
                <a:gd name="connsiteY19" fmla="*/ 684051 h 1763131"/>
                <a:gd name="connsiteX20" fmla="*/ 539484 w 1629088"/>
                <a:gd name="connsiteY20" fmla="*/ 654139 h 1763131"/>
                <a:gd name="connsiteX21" fmla="*/ 654139 w 1629088"/>
                <a:gd name="connsiteY21" fmla="*/ 539425 h 1763131"/>
                <a:gd name="connsiteX22" fmla="*/ 684051 w 1629088"/>
                <a:gd name="connsiteY22" fmla="*/ 539425 h 1763131"/>
                <a:gd name="connsiteX23" fmla="*/ 749165 w 1629088"/>
                <a:gd name="connsiteY23" fmla="*/ 604598 h 1763131"/>
                <a:gd name="connsiteX24" fmla="*/ 800410 w 1629088"/>
                <a:gd name="connsiteY24" fmla="*/ 583618 h 1763131"/>
                <a:gd name="connsiteX25" fmla="*/ 800410 w 1629088"/>
                <a:gd name="connsiteY25" fmla="*/ 491294 h 1763131"/>
                <a:gd name="connsiteX26" fmla="*/ 821567 w 1629088"/>
                <a:gd name="connsiteY26" fmla="*/ 470138 h 1763131"/>
                <a:gd name="connsiteX27" fmla="*/ 983764 w 1629088"/>
                <a:gd name="connsiteY27" fmla="*/ 470138 h 1763131"/>
                <a:gd name="connsiteX28" fmla="*/ 1004921 w 1629088"/>
                <a:gd name="connsiteY28" fmla="*/ 491294 h 1763131"/>
                <a:gd name="connsiteX29" fmla="*/ 1004921 w 1629088"/>
                <a:gd name="connsiteY29" fmla="*/ 583383 h 1763131"/>
                <a:gd name="connsiteX30" fmla="*/ 1055931 w 1629088"/>
                <a:gd name="connsiteY30" fmla="*/ 604715 h 1763131"/>
                <a:gd name="connsiteX31" fmla="*/ 1121162 w 1629088"/>
                <a:gd name="connsiteY31" fmla="*/ 539425 h 1763131"/>
                <a:gd name="connsiteX32" fmla="*/ 1151134 w 1629088"/>
                <a:gd name="connsiteY32" fmla="*/ 539425 h 1763131"/>
                <a:gd name="connsiteX33" fmla="*/ 1265847 w 1629088"/>
                <a:gd name="connsiteY33" fmla="*/ 654139 h 1763131"/>
                <a:gd name="connsiteX34" fmla="*/ 1272018 w 1629088"/>
                <a:gd name="connsiteY34" fmla="*/ 669066 h 1763131"/>
                <a:gd name="connsiteX35" fmla="*/ 1265847 w 1629088"/>
                <a:gd name="connsiteY35" fmla="*/ 683992 h 1763131"/>
                <a:gd name="connsiteX36" fmla="*/ 1200674 w 1629088"/>
                <a:gd name="connsiteY36" fmla="*/ 749107 h 1763131"/>
                <a:gd name="connsiteX37" fmla="*/ 1221654 w 1629088"/>
                <a:gd name="connsiteY37" fmla="*/ 800352 h 1763131"/>
                <a:gd name="connsiteX38" fmla="*/ 1314036 w 1629088"/>
                <a:gd name="connsiteY38" fmla="*/ 800352 h 1763131"/>
                <a:gd name="connsiteX39" fmla="*/ 1335193 w 1629088"/>
                <a:gd name="connsiteY39" fmla="*/ 821508 h 1763131"/>
                <a:gd name="connsiteX40" fmla="*/ 1335193 w 1629088"/>
                <a:gd name="connsiteY40" fmla="*/ 983706 h 1763131"/>
                <a:gd name="connsiteX41" fmla="*/ 1314036 w 1629088"/>
                <a:gd name="connsiteY41" fmla="*/ 1004862 h 1763131"/>
                <a:gd name="connsiteX42" fmla="*/ 1221948 w 1629088"/>
                <a:gd name="connsiteY42" fmla="*/ 1004862 h 1763131"/>
                <a:gd name="connsiteX43" fmla="*/ 1200616 w 1629088"/>
                <a:gd name="connsiteY43" fmla="*/ 1055872 h 1763131"/>
                <a:gd name="connsiteX44" fmla="*/ 1265906 w 1629088"/>
                <a:gd name="connsiteY44" fmla="*/ 1121103 h 1763131"/>
                <a:gd name="connsiteX45" fmla="*/ 1272077 w 1629088"/>
                <a:gd name="connsiteY45" fmla="*/ 1136089 h 1763131"/>
                <a:gd name="connsiteX46" fmla="*/ 1265906 w 1629088"/>
                <a:gd name="connsiteY46" fmla="*/ 1151075 h 1763131"/>
                <a:gd name="connsiteX47" fmla="*/ 1151192 w 1629088"/>
                <a:gd name="connsiteY47" fmla="*/ 1265789 h 1763131"/>
                <a:gd name="connsiteX48" fmla="*/ 1136207 w 1629088"/>
                <a:gd name="connsiteY48" fmla="*/ 1271959 h 1763131"/>
                <a:gd name="connsiteX49" fmla="*/ 1136207 w 1629088"/>
                <a:gd name="connsiteY49" fmla="*/ 1271959 h 1763131"/>
                <a:gd name="connsiteX50" fmla="*/ 1121221 w 1629088"/>
                <a:gd name="connsiteY50" fmla="*/ 1265789 h 1763131"/>
                <a:gd name="connsiteX51" fmla="*/ 1056166 w 1629088"/>
                <a:gd name="connsiteY51" fmla="*/ 1200616 h 1763131"/>
                <a:gd name="connsiteX52" fmla="*/ 1004979 w 1629088"/>
                <a:gd name="connsiteY52" fmla="*/ 1221596 h 1763131"/>
                <a:gd name="connsiteX53" fmla="*/ 1004979 w 1629088"/>
                <a:gd name="connsiteY53" fmla="*/ 1314036 h 1763131"/>
                <a:gd name="connsiteX54" fmla="*/ 983764 w 1629088"/>
                <a:gd name="connsiteY54" fmla="*/ 1335193 h 1763131"/>
                <a:gd name="connsiteX55" fmla="*/ 842723 w 1629088"/>
                <a:gd name="connsiteY55" fmla="*/ 1292880 h 1763131"/>
                <a:gd name="connsiteX56" fmla="*/ 962608 w 1629088"/>
                <a:gd name="connsiteY56" fmla="*/ 1292880 h 1763131"/>
                <a:gd name="connsiteX57" fmla="*/ 962608 w 1629088"/>
                <a:gd name="connsiteY57" fmla="*/ 1207550 h 1763131"/>
                <a:gd name="connsiteX58" fmla="*/ 975772 w 1629088"/>
                <a:gd name="connsiteY58" fmla="*/ 1187981 h 1763131"/>
                <a:gd name="connsiteX59" fmla="*/ 1053110 w 1629088"/>
                <a:gd name="connsiteY59" fmla="*/ 1156246 h 1763131"/>
                <a:gd name="connsiteX60" fmla="*/ 1076146 w 1629088"/>
                <a:gd name="connsiteY60" fmla="*/ 1160830 h 1763131"/>
                <a:gd name="connsiteX61" fmla="*/ 1136207 w 1629088"/>
                <a:gd name="connsiteY61" fmla="*/ 1221008 h 1763131"/>
                <a:gd name="connsiteX62" fmla="*/ 1221008 w 1629088"/>
                <a:gd name="connsiteY62" fmla="*/ 1136207 h 1763131"/>
                <a:gd name="connsiteX63" fmla="*/ 1160595 w 1629088"/>
                <a:gd name="connsiteY63" fmla="*/ 1075911 h 1763131"/>
                <a:gd name="connsiteX64" fmla="*/ 1156070 w 1629088"/>
                <a:gd name="connsiteY64" fmla="*/ 1052757 h 1763131"/>
                <a:gd name="connsiteX65" fmla="*/ 1188392 w 1629088"/>
                <a:gd name="connsiteY65" fmla="*/ 975654 h 1763131"/>
                <a:gd name="connsiteX66" fmla="*/ 1207903 w 1629088"/>
                <a:gd name="connsiteY66" fmla="*/ 962608 h 1763131"/>
                <a:gd name="connsiteX67" fmla="*/ 1292880 w 1629088"/>
                <a:gd name="connsiteY67" fmla="*/ 962608 h 1763131"/>
                <a:gd name="connsiteX68" fmla="*/ 1292880 w 1629088"/>
                <a:gd name="connsiteY68" fmla="*/ 842723 h 1763131"/>
                <a:gd name="connsiteX69" fmla="*/ 1207550 w 1629088"/>
                <a:gd name="connsiteY69" fmla="*/ 842723 h 1763131"/>
                <a:gd name="connsiteX70" fmla="*/ 1187981 w 1629088"/>
                <a:gd name="connsiteY70" fmla="*/ 829618 h 1763131"/>
                <a:gd name="connsiteX71" fmla="*/ 1156246 w 1629088"/>
                <a:gd name="connsiteY71" fmla="*/ 752280 h 1763131"/>
                <a:gd name="connsiteX72" fmla="*/ 1160830 w 1629088"/>
                <a:gd name="connsiteY72" fmla="*/ 729302 h 1763131"/>
                <a:gd name="connsiteX73" fmla="*/ 1221008 w 1629088"/>
                <a:gd name="connsiteY73" fmla="*/ 669183 h 1763131"/>
                <a:gd name="connsiteX74" fmla="*/ 1136207 w 1629088"/>
                <a:gd name="connsiteY74" fmla="*/ 584382 h 1763131"/>
                <a:gd name="connsiteX75" fmla="*/ 1075911 w 1629088"/>
                <a:gd name="connsiteY75" fmla="*/ 644736 h 1763131"/>
                <a:gd name="connsiteX76" fmla="*/ 1052757 w 1629088"/>
                <a:gd name="connsiteY76" fmla="*/ 649320 h 1763131"/>
                <a:gd name="connsiteX77" fmla="*/ 975654 w 1629088"/>
                <a:gd name="connsiteY77" fmla="*/ 617057 h 1763131"/>
                <a:gd name="connsiteX78" fmla="*/ 962608 w 1629088"/>
                <a:gd name="connsiteY78" fmla="*/ 597546 h 1763131"/>
                <a:gd name="connsiteX79" fmla="*/ 962608 w 1629088"/>
                <a:gd name="connsiteY79" fmla="*/ 512451 h 1763131"/>
                <a:gd name="connsiteX80" fmla="*/ 842723 w 1629088"/>
                <a:gd name="connsiteY80" fmla="*/ 512451 h 1763131"/>
                <a:gd name="connsiteX81" fmla="*/ 842723 w 1629088"/>
                <a:gd name="connsiteY81" fmla="*/ 597781 h 1763131"/>
                <a:gd name="connsiteX82" fmla="*/ 829618 w 1629088"/>
                <a:gd name="connsiteY82" fmla="*/ 617350 h 1763131"/>
                <a:gd name="connsiteX83" fmla="*/ 752280 w 1629088"/>
                <a:gd name="connsiteY83" fmla="*/ 649085 h 1763131"/>
                <a:gd name="connsiteX84" fmla="*/ 729302 w 1629088"/>
                <a:gd name="connsiteY84" fmla="*/ 644442 h 1763131"/>
                <a:gd name="connsiteX85" fmla="*/ 669183 w 1629088"/>
                <a:gd name="connsiteY85" fmla="*/ 584323 h 1763131"/>
                <a:gd name="connsiteX86" fmla="*/ 584441 w 1629088"/>
                <a:gd name="connsiteY86" fmla="*/ 669124 h 1763131"/>
                <a:gd name="connsiteX87" fmla="*/ 644795 w 1629088"/>
                <a:gd name="connsiteY87" fmla="*/ 729537 h 1763131"/>
                <a:gd name="connsiteX88" fmla="*/ 649320 w 1629088"/>
                <a:gd name="connsiteY88" fmla="*/ 752691 h 1763131"/>
                <a:gd name="connsiteX89" fmla="*/ 617057 w 1629088"/>
                <a:gd name="connsiteY89" fmla="*/ 829794 h 1763131"/>
                <a:gd name="connsiteX90" fmla="*/ 597546 w 1629088"/>
                <a:gd name="connsiteY90" fmla="*/ 842782 h 1763131"/>
                <a:gd name="connsiteX91" fmla="*/ 512451 w 1629088"/>
                <a:gd name="connsiteY91" fmla="*/ 842782 h 1763131"/>
                <a:gd name="connsiteX92" fmla="*/ 512451 w 1629088"/>
                <a:gd name="connsiteY92" fmla="*/ 962667 h 1763131"/>
                <a:gd name="connsiteX93" fmla="*/ 597781 w 1629088"/>
                <a:gd name="connsiteY93" fmla="*/ 962667 h 1763131"/>
                <a:gd name="connsiteX94" fmla="*/ 617350 w 1629088"/>
                <a:gd name="connsiteY94" fmla="*/ 975831 h 1763131"/>
                <a:gd name="connsiteX95" fmla="*/ 649085 w 1629088"/>
                <a:gd name="connsiteY95" fmla="*/ 1053169 h 1763131"/>
                <a:gd name="connsiteX96" fmla="*/ 644442 w 1629088"/>
                <a:gd name="connsiteY96" fmla="*/ 1076205 h 1763131"/>
                <a:gd name="connsiteX97" fmla="*/ 584382 w 1629088"/>
                <a:gd name="connsiteY97" fmla="*/ 1136265 h 1763131"/>
                <a:gd name="connsiteX98" fmla="*/ 669124 w 1629088"/>
                <a:gd name="connsiteY98" fmla="*/ 1221067 h 1763131"/>
                <a:gd name="connsiteX99" fmla="*/ 729537 w 1629088"/>
                <a:gd name="connsiteY99" fmla="*/ 1160654 h 1763131"/>
                <a:gd name="connsiteX100" fmla="*/ 752691 w 1629088"/>
                <a:gd name="connsiteY100" fmla="*/ 1156129 h 1763131"/>
                <a:gd name="connsiteX101" fmla="*/ 829794 w 1629088"/>
                <a:gd name="connsiteY101" fmla="*/ 1188451 h 1763131"/>
                <a:gd name="connsiteX102" fmla="*/ 842782 w 1629088"/>
                <a:gd name="connsiteY102" fmla="*/ 1207962 h 1763131"/>
                <a:gd name="connsiteX103" fmla="*/ 842723 w 1629088"/>
                <a:gd name="connsiteY103" fmla="*/ 1292880 h 1763131"/>
                <a:gd name="connsiteX104" fmla="*/ 842723 w 1629088"/>
                <a:gd name="connsiteY104" fmla="*/ 1292880 h 1763131"/>
                <a:gd name="connsiteX105" fmla="*/ 902665 w 1629088"/>
                <a:gd name="connsiteY105" fmla="*/ 1100124 h 1763131"/>
                <a:gd name="connsiteX106" fmla="*/ 705207 w 1629088"/>
                <a:gd name="connsiteY106" fmla="*/ 902665 h 1763131"/>
                <a:gd name="connsiteX107" fmla="*/ 902665 w 1629088"/>
                <a:gd name="connsiteY107" fmla="*/ 705207 h 1763131"/>
                <a:gd name="connsiteX108" fmla="*/ 1100124 w 1629088"/>
                <a:gd name="connsiteY108" fmla="*/ 902665 h 1763131"/>
                <a:gd name="connsiteX109" fmla="*/ 902665 w 1629088"/>
                <a:gd name="connsiteY109" fmla="*/ 1100124 h 1763131"/>
                <a:gd name="connsiteX110" fmla="*/ 902665 w 1629088"/>
                <a:gd name="connsiteY110" fmla="*/ 747520 h 1763131"/>
                <a:gd name="connsiteX111" fmla="*/ 747520 w 1629088"/>
                <a:gd name="connsiteY111" fmla="*/ 902665 h 1763131"/>
                <a:gd name="connsiteX112" fmla="*/ 902665 w 1629088"/>
                <a:gd name="connsiteY112" fmla="*/ 1057811 h 1763131"/>
                <a:gd name="connsiteX113" fmla="*/ 1057811 w 1629088"/>
                <a:gd name="connsiteY113" fmla="*/ 902665 h 1763131"/>
                <a:gd name="connsiteX114" fmla="*/ 902665 w 1629088"/>
                <a:gd name="connsiteY114" fmla="*/ 747520 h 1763131"/>
                <a:gd name="connsiteX115" fmla="*/ 902665 w 1629088"/>
                <a:gd name="connsiteY115" fmla="*/ 1763018 h 1763131"/>
                <a:gd name="connsiteX116" fmla="*/ 218614 w 1629088"/>
                <a:gd name="connsiteY116" fmla="*/ 1491631 h 1763131"/>
                <a:gd name="connsiteX117" fmla="*/ 218614 w 1629088"/>
                <a:gd name="connsiteY117" fmla="*/ 1725407 h 1763131"/>
                <a:gd name="connsiteX118" fmla="*/ 176302 w 1629088"/>
                <a:gd name="connsiteY118" fmla="*/ 1725407 h 1763131"/>
                <a:gd name="connsiteX119" fmla="*/ 176302 w 1629088"/>
                <a:gd name="connsiteY119" fmla="*/ 1410415 h 1763131"/>
                <a:gd name="connsiteX120" fmla="*/ 491294 w 1629088"/>
                <a:gd name="connsiteY120" fmla="*/ 1410415 h 1763131"/>
                <a:gd name="connsiteX121" fmla="*/ 491294 w 1629088"/>
                <a:gd name="connsiteY121" fmla="*/ 1452786 h 1763131"/>
                <a:gd name="connsiteX122" fmla="*/ 241122 w 1629088"/>
                <a:gd name="connsiteY122" fmla="*/ 1452786 h 1763131"/>
                <a:gd name="connsiteX123" fmla="*/ 902665 w 1629088"/>
                <a:gd name="connsiteY123" fmla="*/ 1763018 h 1763131"/>
                <a:gd name="connsiteX124" fmla="*/ 42312 w 1629088"/>
                <a:gd name="connsiteY124" fmla="*/ 902665 h 1763131"/>
                <a:gd name="connsiteX125" fmla="*/ 0 w 1629088"/>
                <a:gd name="connsiteY125" fmla="*/ 902665 h 1763131"/>
                <a:gd name="connsiteX126" fmla="*/ 902665 w 1629088"/>
                <a:gd name="connsiteY126" fmla="*/ 0 h 1763131"/>
                <a:gd name="connsiteX127" fmla="*/ 1586717 w 1629088"/>
                <a:gd name="connsiteY127" fmla="*/ 313641 h 1763131"/>
                <a:gd name="connsiteX128" fmla="*/ 1586717 w 1629088"/>
                <a:gd name="connsiteY128" fmla="*/ 79924 h 1763131"/>
                <a:gd name="connsiteX129" fmla="*/ 1629088 w 1629088"/>
                <a:gd name="connsiteY129" fmla="*/ 79924 h 1763131"/>
                <a:gd name="connsiteX130" fmla="*/ 1629088 w 1629088"/>
                <a:gd name="connsiteY130" fmla="*/ 394916 h 1763131"/>
                <a:gd name="connsiteX131" fmla="*/ 1314036 w 1629088"/>
                <a:gd name="connsiteY131" fmla="*/ 394916 h 1763131"/>
                <a:gd name="connsiteX132" fmla="*/ 1314036 w 1629088"/>
                <a:gd name="connsiteY132" fmla="*/ 352604 h 1763131"/>
                <a:gd name="connsiteX133" fmla="*/ 1564209 w 1629088"/>
                <a:gd name="connsiteY133" fmla="*/ 352604 h 1763131"/>
                <a:gd name="connsiteX134" fmla="*/ 902665 w 1629088"/>
                <a:gd name="connsiteY134" fmla="*/ 42312 h 1763131"/>
                <a:gd name="connsiteX135" fmla="*/ 42312 w 1629088"/>
                <a:gd name="connsiteY135" fmla="*/ 902665 h 1763131"/>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241122 w 1629088"/>
                <a:gd name="connsiteY115" fmla="*/ 1452786 h 1725407"/>
                <a:gd name="connsiteX116" fmla="*/ 218614 w 1629088"/>
                <a:gd name="connsiteY116" fmla="*/ 1491631 h 1725407"/>
                <a:gd name="connsiteX117" fmla="*/ 218614 w 1629088"/>
                <a:gd name="connsiteY117" fmla="*/ 1725407 h 1725407"/>
                <a:gd name="connsiteX118" fmla="*/ 176302 w 1629088"/>
                <a:gd name="connsiteY118" fmla="*/ 1725407 h 1725407"/>
                <a:gd name="connsiteX119" fmla="*/ 176302 w 1629088"/>
                <a:gd name="connsiteY119" fmla="*/ 1410415 h 1725407"/>
                <a:gd name="connsiteX120" fmla="*/ 491294 w 1629088"/>
                <a:gd name="connsiteY120" fmla="*/ 1410415 h 1725407"/>
                <a:gd name="connsiteX121" fmla="*/ 491294 w 1629088"/>
                <a:gd name="connsiteY121" fmla="*/ 1452786 h 1725407"/>
                <a:gd name="connsiteX122" fmla="*/ 241122 w 1629088"/>
                <a:gd name="connsiteY122" fmla="*/ 1452786 h 1725407"/>
                <a:gd name="connsiteX123" fmla="*/ 42312 w 1629088"/>
                <a:gd name="connsiteY123" fmla="*/ 902665 h 1725407"/>
                <a:gd name="connsiteX124" fmla="*/ 0 w 1629088"/>
                <a:gd name="connsiteY124" fmla="*/ 902665 h 1725407"/>
                <a:gd name="connsiteX125" fmla="*/ 902665 w 1629088"/>
                <a:gd name="connsiteY125" fmla="*/ 0 h 1725407"/>
                <a:gd name="connsiteX126" fmla="*/ 1586717 w 1629088"/>
                <a:gd name="connsiteY126" fmla="*/ 313641 h 1725407"/>
                <a:gd name="connsiteX127" fmla="*/ 1586717 w 1629088"/>
                <a:gd name="connsiteY127" fmla="*/ 79924 h 1725407"/>
                <a:gd name="connsiteX128" fmla="*/ 1629088 w 1629088"/>
                <a:gd name="connsiteY128" fmla="*/ 79924 h 1725407"/>
                <a:gd name="connsiteX129" fmla="*/ 1629088 w 1629088"/>
                <a:gd name="connsiteY129" fmla="*/ 394916 h 1725407"/>
                <a:gd name="connsiteX130" fmla="*/ 1314036 w 1629088"/>
                <a:gd name="connsiteY130" fmla="*/ 394916 h 1725407"/>
                <a:gd name="connsiteX131" fmla="*/ 1314036 w 1629088"/>
                <a:gd name="connsiteY131" fmla="*/ 352604 h 1725407"/>
                <a:gd name="connsiteX132" fmla="*/ 1564209 w 1629088"/>
                <a:gd name="connsiteY132" fmla="*/ 352604 h 1725407"/>
                <a:gd name="connsiteX133" fmla="*/ 902665 w 1629088"/>
                <a:gd name="connsiteY133" fmla="*/ 42312 h 1725407"/>
                <a:gd name="connsiteX134" fmla="*/ 42312 w 1629088"/>
                <a:gd name="connsiteY134"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241122 w 1629088"/>
                <a:gd name="connsiteY115" fmla="*/ 1452786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91294 w 1629088"/>
                <a:gd name="connsiteY119" fmla="*/ 1410415 h 1725407"/>
                <a:gd name="connsiteX120" fmla="*/ 491294 w 1629088"/>
                <a:gd name="connsiteY120" fmla="*/ 1452786 h 1725407"/>
                <a:gd name="connsiteX121" fmla="*/ 241122 w 1629088"/>
                <a:gd name="connsiteY121" fmla="*/ 1452786 h 1725407"/>
                <a:gd name="connsiteX122" fmla="*/ 42312 w 1629088"/>
                <a:gd name="connsiteY122" fmla="*/ 902665 h 1725407"/>
                <a:gd name="connsiteX123" fmla="*/ 0 w 1629088"/>
                <a:gd name="connsiteY123" fmla="*/ 902665 h 1725407"/>
                <a:gd name="connsiteX124" fmla="*/ 902665 w 1629088"/>
                <a:gd name="connsiteY124" fmla="*/ 0 h 1725407"/>
                <a:gd name="connsiteX125" fmla="*/ 1586717 w 1629088"/>
                <a:gd name="connsiteY125" fmla="*/ 313641 h 1725407"/>
                <a:gd name="connsiteX126" fmla="*/ 1586717 w 1629088"/>
                <a:gd name="connsiteY126" fmla="*/ 79924 h 1725407"/>
                <a:gd name="connsiteX127" fmla="*/ 1629088 w 1629088"/>
                <a:gd name="connsiteY127" fmla="*/ 79924 h 1725407"/>
                <a:gd name="connsiteX128" fmla="*/ 1629088 w 1629088"/>
                <a:gd name="connsiteY128" fmla="*/ 394916 h 1725407"/>
                <a:gd name="connsiteX129" fmla="*/ 1314036 w 1629088"/>
                <a:gd name="connsiteY129" fmla="*/ 394916 h 1725407"/>
                <a:gd name="connsiteX130" fmla="*/ 1314036 w 1629088"/>
                <a:gd name="connsiteY130" fmla="*/ 352604 h 1725407"/>
                <a:gd name="connsiteX131" fmla="*/ 1564209 w 1629088"/>
                <a:gd name="connsiteY131" fmla="*/ 352604 h 1725407"/>
                <a:gd name="connsiteX132" fmla="*/ 902665 w 1629088"/>
                <a:gd name="connsiteY132" fmla="*/ 42312 h 1725407"/>
                <a:gd name="connsiteX133" fmla="*/ 42312 w 1629088"/>
                <a:gd name="connsiteY133"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491294 w 1629088"/>
                <a:gd name="connsiteY115" fmla="*/ 1452786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91294 w 1629088"/>
                <a:gd name="connsiteY119" fmla="*/ 1410415 h 1725407"/>
                <a:gd name="connsiteX120" fmla="*/ 491294 w 1629088"/>
                <a:gd name="connsiteY120" fmla="*/ 1452786 h 1725407"/>
                <a:gd name="connsiteX121" fmla="*/ 42312 w 1629088"/>
                <a:gd name="connsiteY121" fmla="*/ 902665 h 1725407"/>
                <a:gd name="connsiteX122" fmla="*/ 0 w 1629088"/>
                <a:gd name="connsiteY122" fmla="*/ 902665 h 1725407"/>
                <a:gd name="connsiteX123" fmla="*/ 902665 w 1629088"/>
                <a:gd name="connsiteY123" fmla="*/ 0 h 1725407"/>
                <a:gd name="connsiteX124" fmla="*/ 1586717 w 1629088"/>
                <a:gd name="connsiteY124" fmla="*/ 313641 h 1725407"/>
                <a:gd name="connsiteX125" fmla="*/ 1586717 w 1629088"/>
                <a:gd name="connsiteY125" fmla="*/ 79924 h 1725407"/>
                <a:gd name="connsiteX126" fmla="*/ 1629088 w 1629088"/>
                <a:gd name="connsiteY126" fmla="*/ 79924 h 1725407"/>
                <a:gd name="connsiteX127" fmla="*/ 1629088 w 1629088"/>
                <a:gd name="connsiteY127" fmla="*/ 394916 h 1725407"/>
                <a:gd name="connsiteX128" fmla="*/ 1314036 w 1629088"/>
                <a:gd name="connsiteY128" fmla="*/ 394916 h 1725407"/>
                <a:gd name="connsiteX129" fmla="*/ 1314036 w 1629088"/>
                <a:gd name="connsiteY129" fmla="*/ 352604 h 1725407"/>
                <a:gd name="connsiteX130" fmla="*/ 1564209 w 1629088"/>
                <a:gd name="connsiteY130" fmla="*/ 352604 h 1725407"/>
                <a:gd name="connsiteX131" fmla="*/ 902665 w 1629088"/>
                <a:gd name="connsiteY131" fmla="*/ 42312 h 1725407"/>
                <a:gd name="connsiteX132" fmla="*/ 42312 w 1629088"/>
                <a:gd name="connsiteY132"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491294 w 1629088"/>
                <a:gd name="connsiteY115" fmla="*/ 1410415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91294 w 1629088"/>
                <a:gd name="connsiteY119" fmla="*/ 1410415 h 1725407"/>
                <a:gd name="connsiteX120" fmla="*/ 42312 w 1629088"/>
                <a:gd name="connsiteY120" fmla="*/ 902665 h 1725407"/>
                <a:gd name="connsiteX121" fmla="*/ 0 w 1629088"/>
                <a:gd name="connsiteY121" fmla="*/ 902665 h 1725407"/>
                <a:gd name="connsiteX122" fmla="*/ 902665 w 1629088"/>
                <a:gd name="connsiteY122" fmla="*/ 0 h 1725407"/>
                <a:gd name="connsiteX123" fmla="*/ 1586717 w 1629088"/>
                <a:gd name="connsiteY123" fmla="*/ 313641 h 1725407"/>
                <a:gd name="connsiteX124" fmla="*/ 1586717 w 1629088"/>
                <a:gd name="connsiteY124" fmla="*/ 79924 h 1725407"/>
                <a:gd name="connsiteX125" fmla="*/ 1629088 w 1629088"/>
                <a:gd name="connsiteY125" fmla="*/ 79924 h 1725407"/>
                <a:gd name="connsiteX126" fmla="*/ 1629088 w 1629088"/>
                <a:gd name="connsiteY126" fmla="*/ 394916 h 1725407"/>
                <a:gd name="connsiteX127" fmla="*/ 1314036 w 1629088"/>
                <a:gd name="connsiteY127" fmla="*/ 394916 h 1725407"/>
                <a:gd name="connsiteX128" fmla="*/ 1314036 w 1629088"/>
                <a:gd name="connsiteY128" fmla="*/ 352604 h 1725407"/>
                <a:gd name="connsiteX129" fmla="*/ 1564209 w 1629088"/>
                <a:gd name="connsiteY129" fmla="*/ 352604 h 1725407"/>
                <a:gd name="connsiteX130" fmla="*/ 902665 w 1629088"/>
                <a:gd name="connsiteY130" fmla="*/ 42312 h 1725407"/>
                <a:gd name="connsiteX131" fmla="*/ 42312 w 1629088"/>
                <a:gd name="connsiteY131"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176302 w 1629088"/>
                <a:gd name="connsiteY115" fmla="*/ 1410415 h 1725407"/>
                <a:gd name="connsiteX116" fmla="*/ 218614 w 1629088"/>
                <a:gd name="connsiteY116" fmla="*/ 1725407 h 1725407"/>
                <a:gd name="connsiteX117" fmla="*/ 176302 w 1629088"/>
                <a:gd name="connsiteY117" fmla="*/ 1725407 h 1725407"/>
                <a:gd name="connsiteX118" fmla="*/ 176302 w 1629088"/>
                <a:gd name="connsiteY118" fmla="*/ 1410415 h 1725407"/>
                <a:gd name="connsiteX119" fmla="*/ 42312 w 1629088"/>
                <a:gd name="connsiteY119" fmla="*/ 902665 h 1725407"/>
                <a:gd name="connsiteX120" fmla="*/ 0 w 1629088"/>
                <a:gd name="connsiteY120" fmla="*/ 902665 h 1725407"/>
                <a:gd name="connsiteX121" fmla="*/ 902665 w 1629088"/>
                <a:gd name="connsiteY121" fmla="*/ 0 h 1725407"/>
                <a:gd name="connsiteX122" fmla="*/ 1586717 w 1629088"/>
                <a:gd name="connsiteY122" fmla="*/ 313641 h 1725407"/>
                <a:gd name="connsiteX123" fmla="*/ 1586717 w 1629088"/>
                <a:gd name="connsiteY123" fmla="*/ 79924 h 1725407"/>
                <a:gd name="connsiteX124" fmla="*/ 1629088 w 1629088"/>
                <a:gd name="connsiteY124" fmla="*/ 79924 h 1725407"/>
                <a:gd name="connsiteX125" fmla="*/ 1629088 w 1629088"/>
                <a:gd name="connsiteY125" fmla="*/ 394916 h 1725407"/>
                <a:gd name="connsiteX126" fmla="*/ 1314036 w 1629088"/>
                <a:gd name="connsiteY126" fmla="*/ 394916 h 1725407"/>
                <a:gd name="connsiteX127" fmla="*/ 1314036 w 1629088"/>
                <a:gd name="connsiteY127" fmla="*/ 352604 h 1725407"/>
                <a:gd name="connsiteX128" fmla="*/ 1564209 w 1629088"/>
                <a:gd name="connsiteY128" fmla="*/ 352604 h 1725407"/>
                <a:gd name="connsiteX129" fmla="*/ 902665 w 1629088"/>
                <a:gd name="connsiteY129" fmla="*/ 42312 h 1725407"/>
                <a:gd name="connsiteX130" fmla="*/ 42312 w 1629088"/>
                <a:gd name="connsiteY130" fmla="*/ 902665 h 1725407"/>
                <a:gd name="connsiteX0" fmla="*/ 983764 w 1629088"/>
                <a:gd name="connsiteY0" fmla="*/ 1335193 h 1725407"/>
                <a:gd name="connsiteX1" fmla="*/ 821567 w 1629088"/>
                <a:gd name="connsiteY1" fmla="*/ 1335193 h 1725407"/>
                <a:gd name="connsiteX2" fmla="*/ 800410 w 1629088"/>
                <a:gd name="connsiteY2" fmla="*/ 1314036 h 1725407"/>
                <a:gd name="connsiteX3" fmla="*/ 800410 w 1629088"/>
                <a:gd name="connsiteY3" fmla="*/ 1221948 h 1725407"/>
                <a:gd name="connsiteX4" fmla="*/ 749342 w 1629088"/>
                <a:gd name="connsiteY4" fmla="*/ 1200616 h 1725407"/>
                <a:gd name="connsiteX5" fmla="*/ 684051 w 1629088"/>
                <a:gd name="connsiteY5" fmla="*/ 1265906 h 1725407"/>
                <a:gd name="connsiteX6" fmla="*/ 669124 w 1629088"/>
                <a:gd name="connsiteY6" fmla="*/ 1272077 h 1725407"/>
                <a:gd name="connsiteX7" fmla="*/ 669124 w 1629088"/>
                <a:gd name="connsiteY7" fmla="*/ 1272077 h 1725407"/>
                <a:gd name="connsiteX8" fmla="*/ 654197 w 1629088"/>
                <a:gd name="connsiteY8" fmla="*/ 1265906 h 1725407"/>
                <a:gd name="connsiteX9" fmla="*/ 539484 w 1629088"/>
                <a:gd name="connsiteY9" fmla="*/ 1151192 h 1725407"/>
                <a:gd name="connsiteX10" fmla="*/ 539484 w 1629088"/>
                <a:gd name="connsiteY10" fmla="*/ 1121221 h 1725407"/>
                <a:gd name="connsiteX11" fmla="*/ 604598 w 1629088"/>
                <a:gd name="connsiteY11" fmla="*/ 1056166 h 1725407"/>
                <a:gd name="connsiteX12" fmla="*/ 583618 w 1629088"/>
                <a:gd name="connsiteY12" fmla="*/ 1004979 h 1725407"/>
                <a:gd name="connsiteX13" fmla="*/ 491294 w 1629088"/>
                <a:gd name="connsiteY13" fmla="*/ 1004979 h 1725407"/>
                <a:gd name="connsiteX14" fmla="*/ 470138 w 1629088"/>
                <a:gd name="connsiteY14" fmla="*/ 983823 h 1725407"/>
                <a:gd name="connsiteX15" fmla="*/ 470138 w 1629088"/>
                <a:gd name="connsiteY15" fmla="*/ 821625 h 1725407"/>
                <a:gd name="connsiteX16" fmla="*/ 491294 w 1629088"/>
                <a:gd name="connsiteY16" fmla="*/ 800469 h 1725407"/>
                <a:gd name="connsiteX17" fmla="*/ 583383 w 1629088"/>
                <a:gd name="connsiteY17" fmla="*/ 800469 h 1725407"/>
                <a:gd name="connsiteX18" fmla="*/ 604715 w 1629088"/>
                <a:gd name="connsiteY18" fmla="*/ 749400 h 1725407"/>
                <a:gd name="connsiteX19" fmla="*/ 539484 w 1629088"/>
                <a:gd name="connsiteY19" fmla="*/ 684051 h 1725407"/>
                <a:gd name="connsiteX20" fmla="*/ 539484 w 1629088"/>
                <a:gd name="connsiteY20" fmla="*/ 654139 h 1725407"/>
                <a:gd name="connsiteX21" fmla="*/ 654139 w 1629088"/>
                <a:gd name="connsiteY21" fmla="*/ 539425 h 1725407"/>
                <a:gd name="connsiteX22" fmla="*/ 684051 w 1629088"/>
                <a:gd name="connsiteY22" fmla="*/ 539425 h 1725407"/>
                <a:gd name="connsiteX23" fmla="*/ 749165 w 1629088"/>
                <a:gd name="connsiteY23" fmla="*/ 604598 h 1725407"/>
                <a:gd name="connsiteX24" fmla="*/ 800410 w 1629088"/>
                <a:gd name="connsiteY24" fmla="*/ 583618 h 1725407"/>
                <a:gd name="connsiteX25" fmla="*/ 800410 w 1629088"/>
                <a:gd name="connsiteY25" fmla="*/ 491294 h 1725407"/>
                <a:gd name="connsiteX26" fmla="*/ 821567 w 1629088"/>
                <a:gd name="connsiteY26" fmla="*/ 470138 h 1725407"/>
                <a:gd name="connsiteX27" fmla="*/ 983764 w 1629088"/>
                <a:gd name="connsiteY27" fmla="*/ 470138 h 1725407"/>
                <a:gd name="connsiteX28" fmla="*/ 1004921 w 1629088"/>
                <a:gd name="connsiteY28" fmla="*/ 491294 h 1725407"/>
                <a:gd name="connsiteX29" fmla="*/ 1004921 w 1629088"/>
                <a:gd name="connsiteY29" fmla="*/ 583383 h 1725407"/>
                <a:gd name="connsiteX30" fmla="*/ 1055931 w 1629088"/>
                <a:gd name="connsiteY30" fmla="*/ 604715 h 1725407"/>
                <a:gd name="connsiteX31" fmla="*/ 1121162 w 1629088"/>
                <a:gd name="connsiteY31" fmla="*/ 539425 h 1725407"/>
                <a:gd name="connsiteX32" fmla="*/ 1151134 w 1629088"/>
                <a:gd name="connsiteY32" fmla="*/ 539425 h 1725407"/>
                <a:gd name="connsiteX33" fmla="*/ 1265847 w 1629088"/>
                <a:gd name="connsiteY33" fmla="*/ 654139 h 1725407"/>
                <a:gd name="connsiteX34" fmla="*/ 1272018 w 1629088"/>
                <a:gd name="connsiteY34" fmla="*/ 669066 h 1725407"/>
                <a:gd name="connsiteX35" fmla="*/ 1265847 w 1629088"/>
                <a:gd name="connsiteY35" fmla="*/ 683992 h 1725407"/>
                <a:gd name="connsiteX36" fmla="*/ 1200674 w 1629088"/>
                <a:gd name="connsiteY36" fmla="*/ 749107 h 1725407"/>
                <a:gd name="connsiteX37" fmla="*/ 1221654 w 1629088"/>
                <a:gd name="connsiteY37" fmla="*/ 800352 h 1725407"/>
                <a:gd name="connsiteX38" fmla="*/ 1314036 w 1629088"/>
                <a:gd name="connsiteY38" fmla="*/ 800352 h 1725407"/>
                <a:gd name="connsiteX39" fmla="*/ 1335193 w 1629088"/>
                <a:gd name="connsiteY39" fmla="*/ 821508 h 1725407"/>
                <a:gd name="connsiteX40" fmla="*/ 1335193 w 1629088"/>
                <a:gd name="connsiteY40" fmla="*/ 983706 h 1725407"/>
                <a:gd name="connsiteX41" fmla="*/ 1314036 w 1629088"/>
                <a:gd name="connsiteY41" fmla="*/ 1004862 h 1725407"/>
                <a:gd name="connsiteX42" fmla="*/ 1221948 w 1629088"/>
                <a:gd name="connsiteY42" fmla="*/ 1004862 h 1725407"/>
                <a:gd name="connsiteX43" fmla="*/ 1200616 w 1629088"/>
                <a:gd name="connsiteY43" fmla="*/ 1055872 h 1725407"/>
                <a:gd name="connsiteX44" fmla="*/ 1265906 w 1629088"/>
                <a:gd name="connsiteY44" fmla="*/ 1121103 h 1725407"/>
                <a:gd name="connsiteX45" fmla="*/ 1272077 w 1629088"/>
                <a:gd name="connsiteY45" fmla="*/ 1136089 h 1725407"/>
                <a:gd name="connsiteX46" fmla="*/ 1265906 w 1629088"/>
                <a:gd name="connsiteY46" fmla="*/ 1151075 h 1725407"/>
                <a:gd name="connsiteX47" fmla="*/ 1151192 w 1629088"/>
                <a:gd name="connsiteY47" fmla="*/ 1265789 h 1725407"/>
                <a:gd name="connsiteX48" fmla="*/ 1136207 w 1629088"/>
                <a:gd name="connsiteY48" fmla="*/ 1271959 h 1725407"/>
                <a:gd name="connsiteX49" fmla="*/ 1136207 w 1629088"/>
                <a:gd name="connsiteY49" fmla="*/ 1271959 h 1725407"/>
                <a:gd name="connsiteX50" fmla="*/ 1121221 w 1629088"/>
                <a:gd name="connsiteY50" fmla="*/ 1265789 h 1725407"/>
                <a:gd name="connsiteX51" fmla="*/ 1056166 w 1629088"/>
                <a:gd name="connsiteY51" fmla="*/ 1200616 h 1725407"/>
                <a:gd name="connsiteX52" fmla="*/ 1004979 w 1629088"/>
                <a:gd name="connsiteY52" fmla="*/ 1221596 h 1725407"/>
                <a:gd name="connsiteX53" fmla="*/ 1004979 w 1629088"/>
                <a:gd name="connsiteY53" fmla="*/ 1314036 h 1725407"/>
                <a:gd name="connsiteX54" fmla="*/ 983764 w 1629088"/>
                <a:gd name="connsiteY54" fmla="*/ 1335193 h 1725407"/>
                <a:gd name="connsiteX55" fmla="*/ 842723 w 1629088"/>
                <a:gd name="connsiteY55" fmla="*/ 1292880 h 1725407"/>
                <a:gd name="connsiteX56" fmla="*/ 962608 w 1629088"/>
                <a:gd name="connsiteY56" fmla="*/ 1292880 h 1725407"/>
                <a:gd name="connsiteX57" fmla="*/ 962608 w 1629088"/>
                <a:gd name="connsiteY57" fmla="*/ 1207550 h 1725407"/>
                <a:gd name="connsiteX58" fmla="*/ 975772 w 1629088"/>
                <a:gd name="connsiteY58" fmla="*/ 1187981 h 1725407"/>
                <a:gd name="connsiteX59" fmla="*/ 1053110 w 1629088"/>
                <a:gd name="connsiteY59" fmla="*/ 1156246 h 1725407"/>
                <a:gd name="connsiteX60" fmla="*/ 1076146 w 1629088"/>
                <a:gd name="connsiteY60" fmla="*/ 1160830 h 1725407"/>
                <a:gd name="connsiteX61" fmla="*/ 1136207 w 1629088"/>
                <a:gd name="connsiteY61" fmla="*/ 1221008 h 1725407"/>
                <a:gd name="connsiteX62" fmla="*/ 1221008 w 1629088"/>
                <a:gd name="connsiteY62" fmla="*/ 1136207 h 1725407"/>
                <a:gd name="connsiteX63" fmla="*/ 1160595 w 1629088"/>
                <a:gd name="connsiteY63" fmla="*/ 1075911 h 1725407"/>
                <a:gd name="connsiteX64" fmla="*/ 1156070 w 1629088"/>
                <a:gd name="connsiteY64" fmla="*/ 1052757 h 1725407"/>
                <a:gd name="connsiteX65" fmla="*/ 1188392 w 1629088"/>
                <a:gd name="connsiteY65" fmla="*/ 975654 h 1725407"/>
                <a:gd name="connsiteX66" fmla="*/ 1207903 w 1629088"/>
                <a:gd name="connsiteY66" fmla="*/ 962608 h 1725407"/>
                <a:gd name="connsiteX67" fmla="*/ 1292880 w 1629088"/>
                <a:gd name="connsiteY67" fmla="*/ 962608 h 1725407"/>
                <a:gd name="connsiteX68" fmla="*/ 1292880 w 1629088"/>
                <a:gd name="connsiteY68" fmla="*/ 842723 h 1725407"/>
                <a:gd name="connsiteX69" fmla="*/ 1207550 w 1629088"/>
                <a:gd name="connsiteY69" fmla="*/ 842723 h 1725407"/>
                <a:gd name="connsiteX70" fmla="*/ 1187981 w 1629088"/>
                <a:gd name="connsiteY70" fmla="*/ 829618 h 1725407"/>
                <a:gd name="connsiteX71" fmla="*/ 1156246 w 1629088"/>
                <a:gd name="connsiteY71" fmla="*/ 752280 h 1725407"/>
                <a:gd name="connsiteX72" fmla="*/ 1160830 w 1629088"/>
                <a:gd name="connsiteY72" fmla="*/ 729302 h 1725407"/>
                <a:gd name="connsiteX73" fmla="*/ 1221008 w 1629088"/>
                <a:gd name="connsiteY73" fmla="*/ 669183 h 1725407"/>
                <a:gd name="connsiteX74" fmla="*/ 1136207 w 1629088"/>
                <a:gd name="connsiteY74" fmla="*/ 584382 h 1725407"/>
                <a:gd name="connsiteX75" fmla="*/ 1075911 w 1629088"/>
                <a:gd name="connsiteY75" fmla="*/ 644736 h 1725407"/>
                <a:gd name="connsiteX76" fmla="*/ 1052757 w 1629088"/>
                <a:gd name="connsiteY76" fmla="*/ 649320 h 1725407"/>
                <a:gd name="connsiteX77" fmla="*/ 975654 w 1629088"/>
                <a:gd name="connsiteY77" fmla="*/ 617057 h 1725407"/>
                <a:gd name="connsiteX78" fmla="*/ 962608 w 1629088"/>
                <a:gd name="connsiteY78" fmla="*/ 597546 h 1725407"/>
                <a:gd name="connsiteX79" fmla="*/ 962608 w 1629088"/>
                <a:gd name="connsiteY79" fmla="*/ 512451 h 1725407"/>
                <a:gd name="connsiteX80" fmla="*/ 842723 w 1629088"/>
                <a:gd name="connsiteY80" fmla="*/ 512451 h 1725407"/>
                <a:gd name="connsiteX81" fmla="*/ 842723 w 1629088"/>
                <a:gd name="connsiteY81" fmla="*/ 597781 h 1725407"/>
                <a:gd name="connsiteX82" fmla="*/ 829618 w 1629088"/>
                <a:gd name="connsiteY82" fmla="*/ 617350 h 1725407"/>
                <a:gd name="connsiteX83" fmla="*/ 752280 w 1629088"/>
                <a:gd name="connsiteY83" fmla="*/ 649085 h 1725407"/>
                <a:gd name="connsiteX84" fmla="*/ 729302 w 1629088"/>
                <a:gd name="connsiteY84" fmla="*/ 644442 h 1725407"/>
                <a:gd name="connsiteX85" fmla="*/ 669183 w 1629088"/>
                <a:gd name="connsiteY85" fmla="*/ 584323 h 1725407"/>
                <a:gd name="connsiteX86" fmla="*/ 584441 w 1629088"/>
                <a:gd name="connsiteY86" fmla="*/ 669124 h 1725407"/>
                <a:gd name="connsiteX87" fmla="*/ 644795 w 1629088"/>
                <a:gd name="connsiteY87" fmla="*/ 729537 h 1725407"/>
                <a:gd name="connsiteX88" fmla="*/ 649320 w 1629088"/>
                <a:gd name="connsiteY88" fmla="*/ 752691 h 1725407"/>
                <a:gd name="connsiteX89" fmla="*/ 617057 w 1629088"/>
                <a:gd name="connsiteY89" fmla="*/ 829794 h 1725407"/>
                <a:gd name="connsiteX90" fmla="*/ 597546 w 1629088"/>
                <a:gd name="connsiteY90" fmla="*/ 842782 h 1725407"/>
                <a:gd name="connsiteX91" fmla="*/ 512451 w 1629088"/>
                <a:gd name="connsiteY91" fmla="*/ 842782 h 1725407"/>
                <a:gd name="connsiteX92" fmla="*/ 512451 w 1629088"/>
                <a:gd name="connsiteY92" fmla="*/ 962667 h 1725407"/>
                <a:gd name="connsiteX93" fmla="*/ 597781 w 1629088"/>
                <a:gd name="connsiteY93" fmla="*/ 962667 h 1725407"/>
                <a:gd name="connsiteX94" fmla="*/ 617350 w 1629088"/>
                <a:gd name="connsiteY94" fmla="*/ 975831 h 1725407"/>
                <a:gd name="connsiteX95" fmla="*/ 649085 w 1629088"/>
                <a:gd name="connsiteY95" fmla="*/ 1053169 h 1725407"/>
                <a:gd name="connsiteX96" fmla="*/ 644442 w 1629088"/>
                <a:gd name="connsiteY96" fmla="*/ 1076205 h 1725407"/>
                <a:gd name="connsiteX97" fmla="*/ 584382 w 1629088"/>
                <a:gd name="connsiteY97" fmla="*/ 1136265 h 1725407"/>
                <a:gd name="connsiteX98" fmla="*/ 669124 w 1629088"/>
                <a:gd name="connsiteY98" fmla="*/ 1221067 h 1725407"/>
                <a:gd name="connsiteX99" fmla="*/ 729537 w 1629088"/>
                <a:gd name="connsiteY99" fmla="*/ 1160654 h 1725407"/>
                <a:gd name="connsiteX100" fmla="*/ 752691 w 1629088"/>
                <a:gd name="connsiteY100" fmla="*/ 1156129 h 1725407"/>
                <a:gd name="connsiteX101" fmla="*/ 829794 w 1629088"/>
                <a:gd name="connsiteY101" fmla="*/ 1188451 h 1725407"/>
                <a:gd name="connsiteX102" fmla="*/ 842782 w 1629088"/>
                <a:gd name="connsiteY102" fmla="*/ 1207962 h 1725407"/>
                <a:gd name="connsiteX103" fmla="*/ 842723 w 1629088"/>
                <a:gd name="connsiteY103" fmla="*/ 1292880 h 1725407"/>
                <a:gd name="connsiteX104" fmla="*/ 842723 w 1629088"/>
                <a:gd name="connsiteY104" fmla="*/ 1292880 h 1725407"/>
                <a:gd name="connsiteX105" fmla="*/ 902665 w 1629088"/>
                <a:gd name="connsiteY105" fmla="*/ 1100124 h 1725407"/>
                <a:gd name="connsiteX106" fmla="*/ 705207 w 1629088"/>
                <a:gd name="connsiteY106" fmla="*/ 902665 h 1725407"/>
                <a:gd name="connsiteX107" fmla="*/ 902665 w 1629088"/>
                <a:gd name="connsiteY107" fmla="*/ 705207 h 1725407"/>
                <a:gd name="connsiteX108" fmla="*/ 1100124 w 1629088"/>
                <a:gd name="connsiteY108" fmla="*/ 902665 h 1725407"/>
                <a:gd name="connsiteX109" fmla="*/ 902665 w 1629088"/>
                <a:gd name="connsiteY109" fmla="*/ 1100124 h 1725407"/>
                <a:gd name="connsiteX110" fmla="*/ 902665 w 1629088"/>
                <a:gd name="connsiteY110" fmla="*/ 747520 h 1725407"/>
                <a:gd name="connsiteX111" fmla="*/ 747520 w 1629088"/>
                <a:gd name="connsiteY111" fmla="*/ 902665 h 1725407"/>
                <a:gd name="connsiteX112" fmla="*/ 902665 w 1629088"/>
                <a:gd name="connsiteY112" fmla="*/ 1057811 h 1725407"/>
                <a:gd name="connsiteX113" fmla="*/ 1057811 w 1629088"/>
                <a:gd name="connsiteY113" fmla="*/ 902665 h 1725407"/>
                <a:gd name="connsiteX114" fmla="*/ 902665 w 1629088"/>
                <a:gd name="connsiteY114" fmla="*/ 747520 h 1725407"/>
                <a:gd name="connsiteX115" fmla="*/ 176302 w 1629088"/>
                <a:gd name="connsiteY115" fmla="*/ 1725407 h 1725407"/>
                <a:gd name="connsiteX116" fmla="*/ 218614 w 1629088"/>
                <a:gd name="connsiteY116" fmla="*/ 1725407 h 1725407"/>
                <a:gd name="connsiteX117" fmla="*/ 176302 w 1629088"/>
                <a:gd name="connsiteY117" fmla="*/ 1725407 h 1725407"/>
                <a:gd name="connsiteX118" fmla="*/ 42312 w 1629088"/>
                <a:gd name="connsiteY118" fmla="*/ 902665 h 1725407"/>
                <a:gd name="connsiteX119" fmla="*/ 0 w 1629088"/>
                <a:gd name="connsiteY119" fmla="*/ 902665 h 1725407"/>
                <a:gd name="connsiteX120" fmla="*/ 902665 w 1629088"/>
                <a:gd name="connsiteY120" fmla="*/ 0 h 1725407"/>
                <a:gd name="connsiteX121" fmla="*/ 1586717 w 1629088"/>
                <a:gd name="connsiteY121" fmla="*/ 313641 h 1725407"/>
                <a:gd name="connsiteX122" fmla="*/ 1586717 w 1629088"/>
                <a:gd name="connsiteY122" fmla="*/ 79924 h 1725407"/>
                <a:gd name="connsiteX123" fmla="*/ 1629088 w 1629088"/>
                <a:gd name="connsiteY123" fmla="*/ 79924 h 1725407"/>
                <a:gd name="connsiteX124" fmla="*/ 1629088 w 1629088"/>
                <a:gd name="connsiteY124" fmla="*/ 394916 h 1725407"/>
                <a:gd name="connsiteX125" fmla="*/ 1314036 w 1629088"/>
                <a:gd name="connsiteY125" fmla="*/ 394916 h 1725407"/>
                <a:gd name="connsiteX126" fmla="*/ 1314036 w 1629088"/>
                <a:gd name="connsiteY126" fmla="*/ 352604 h 1725407"/>
                <a:gd name="connsiteX127" fmla="*/ 1564209 w 1629088"/>
                <a:gd name="connsiteY127" fmla="*/ 352604 h 1725407"/>
                <a:gd name="connsiteX128" fmla="*/ 902665 w 1629088"/>
                <a:gd name="connsiteY128" fmla="*/ 42312 h 1725407"/>
                <a:gd name="connsiteX129" fmla="*/ 42312 w 1629088"/>
                <a:gd name="connsiteY129" fmla="*/ 902665 h 1725407"/>
                <a:gd name="connsiteX0" fmla="*/ 983764 w 1629088"/>
                <a:gd name="connsiteY0" fmla="*/ 1335193 h 1335193"/>
                <a:gd name="connsiteX1" fmla="*/ 821567 w 1629088"/>
                <a:gd name="connsiteY1" fmla="*/ 1335193 h 1335193"/>
                <a:gd name="connsiteX2" fmla="*/ 800410 w 1629088"/>
                <a:gd name="connsiteY2" fmla="*/ 1314036 h 1335193"/>
                <a:gd name="connsiteX3" fmla="*/ 800410 w 1629088"/>
                <a:gd name="connsiteY3" fmla="*/ 1221948 h 1335193"/>
                <a:gd name="connsiteX4" fmla="*/ 749342 w 1629088"/>
                <a:gd name="connsiteY4" fmla="*/ 1200616 h 1335193"/>
                <a:gd name="connsiteX5" fmla="*/ 684051 w 1629088"/>
                <a:gd name="connsiteY5" fmla="*/ 1265906 h 1335193"/>
                <a:gd name="connsiteX6" fmla="*/ 669124 w 1629088"/>
                <a:gd name="connsiteY6" fmla="*/ 1272077 h 1335193"/>
                <a:gd name="connsiteX7" fmla="*/ 669124 w 1629088"/>
                <a:gd name="connsiteY7" fmla="*/ 1272077 h 1335193"/>
                <a:gd name="connsiteX8" fmla="*/ 654197 w 1629088"/>
                <a:gd name="connsiteY8" fmla="*/ 1265906 h 1335193"/>
                <a:gd name="connsiteX9" fmla="*/ 539484 w 1629088"/>
                <a:gd name="connsiteY9" fmla="*/ 1151192 h 1335193"/>
                <a:gd name="connsiteX10" fmla="*/ 539484 w 1629088"/>
                <a:gd name="connsiteY10" fmla="*/ 1121221 h 1335193"/>
                <a:gd name="connsiteX11" fmla="*/ 604598 w 1629088"/>
                <a:gd name="connsiteY11" fmla="*/ 1056166 h 1335193"/>
                <a:gd name="connsiteX12" fmla="*/ 583618 w 1629088"/>
                <a:gd name="connsiteY12" fmla="*/ 1004979 h 1335193"/>
                <a:gd name="connsiteX13" fmla="*/ 491294 w 1629088"/>
                <a:gd name="connsiteY13" fmla="*/ 1004979 h 1335193"/>
                <a:gd name="connsiteX14" fmla="*/ 470138 w 1629088"/>
                <a:gd name="connsiteY14" fmla="*/ 983823 h 1335193"/>
                <a:gd name="connsiteX15" fmla="*/ 470138 w 1629088"/>
                <a:gd name="connsiteY15" fmla="*/ 821625 h 1335193"/>
                <a:gd name="connsiteX16" fmla="*/ 491294 w 1629088"/>
                <a:gd name="connsiteY16" fmla="*/ 800469 h 1335193"/>
                <a:gd name="connsiteX17" fmla="*/ 583383 w 1629088"/>
                <a:gd name="connsiteY17" fmla="*/ 800469 h 1335193"/>
                <a:gd name="connsiteX18" fmla="*/ 604715 w 1629088"/>
                <a:gd name="connsiteY18" fmla="*/ 749400 h 1335193"/>
                <a:gd name="connsiteX19" fmla="*/ 539484 w 1629088"/>
                <a:gd name="connsiteY19" fmla="*/ 684051 h 1335193"/>
                <a:gd name="connsiteX20" fmla="*/ 539484 w 1629088"/>
                <a:gd name="connsiteY20" fmla="*/ 654139 h 1335193"/>
                <a:gd name="connsiteX21" fmla="*/ 654139 w 1629088"/>
                <a:gd name="connsiteY21" fmla="*/ 539425 h 1335193"/>
                <a:gd name="connsiteX22" fmla="*/ 684051 w 1629088"/>
                <a:gd name="connsiteY22" fmla="*/ 539425 h 1335193"/>
                <a:gd name="connsiteX23" fmla="*/ 749165 w 1629088"/>
                <a:gd name="connsiteY23" fmla="*/ 604598 h 1335193"/>
                <a:gd name="connsiteX24" fmla="*/ 800410 w 1629088"/>
                <a:gd name="connsiteY24" fmla="*/ 583618 h 1335193"/>
                <a:gd name="connsiteX25" fmla="*/ 800410 w 1629088"/>
                <a:gd name="connsiteY25" fmla="*/ 491294 h 1335193"/>
                <a:gd name="connsiteX26" fmla="*/ 821567 w 1629088"/>
                <a:gd name="connsiteY26" fmla="*/ 470138 h 1335193"/>
                <a:gd name="connsiteX27" fmla="*/ 983764 w 1629088"/>
                <a:gd name="connsiteY27" fmla="*/ 470138 h 1335193"/>
                <a:gd name="connsiteX28" fmla="*/ 1004921 w 1629088"/>
                <a:gd name="connsiteY28" fmla="*/ 491294 h 1335193"/>
                <a:gd name="connsiteX29" fmla="*/ 1004921 w 1629088"/>
                <a:gd name="connsiteY29" fmla="*/ 583383 h 1335193"/>
                <a:gd name="connsiteX30" fmla="*/ 1055931 w 1629088"/>
                <a:gd name="connsiteY30" fmla="*/ 604715 h 1335193"/>
                <a:gd name="connsiteX31" fmla="*/ 1121162 w 1629088"/>
                <a:gd name="connsiteY31" fmla="*/ 539425 h 1335193"/>
                <a:gd name="connsiteX32" fmla="*/ 1151134 w 1629088"/>
                <a:gd name="connsiteY32" fmla="*/ 539425 h 1335193"/>
                <a:gd name="connsiteX33" fmla="*/ 1265847 w 1629088"/>
                <a:gd name="connsiteY33" fmla="*/ 654139 h 1335193"/>
                <a:gd name="connsiteX34" fmla="*/ 1272018 w 1629088"/>
                <a:gd name="connsiteY34" fmla="*/ 669066 h 1335193"/>
                <a:gd name="connsiteX35" fmla="*/ 1265847 w 1629088"/>
                <a:gd name="connsiteY35" fmla="*/ 683992 h 1335193"/>
                <a:gd name="connsiteX36" fmla="*/ 1200674 w 1629088"/>
                <a:gd name="connsiteY36" fmla="*/ 749107 h 1335193"/>
                <a:gd name="connsiteX37" fmla="*/ 1221654 w 1629088"/>
                <a:gd name="connsiteY37" fmla="*/ 800352 h 1335193"/>
                <a:gd name="connsiteX38" fmla="*/ 1314036 w 1629088"/>
                <a:gd name="connsiteY38" fmla="*/ 800352 h 1335193"/>
                <a:gd name="connsiteX39" fmla="*/ 1335193 w 1629088"/>
                <a:gd name="connsiteY39" fmla="*/ 821508 h 1335193"/>
                <a:gd name="connsiteX40" fmla="*/ 1335193 w 1629088"/>
                <a:gd name="connsiteY40" fmla="*/ 983706 h 1335193"/>
                <a:gd name="connsiteX41" fmla="*/ 1314036 w 1629088"/>
                <a:gd name="connsiteY41" fmla="*/ 1004862 h 1335193"/>
                <a:gd name="connsiteX42" fmla="*/ 1221948 w 1629088"/>
                <a:gd name="connsiteY42" fmla="*/ 1004862 h 1335193"/>
                <a:gd name="connsiteX43" fmla="*/ 1200616 w 1629088"/>
                <a:gd name="connsiteY43" fmla="*/ 1055872 h 1335193"/>
                <a:gd name="connsiteX44" fmla="*/ 1265906 w 1629088"/>
                <a:gd name="connsiteY44" fmla="*/ 1121103 h 1335193"/>
                <a:gd name="connsiteX45" fmla="*/ 1272077 w 1629088"/>
                <a:gd name="connsiteY45" fmla="*/ 1136089 h 1335193"/>
                <a:gd name="connsiteX46" fmla="*/ 1265906 w 1629088"/>
                <a:gd name="connsiteY46" fmla="*/ 1151075 h 1335193"/>
                <a:gd name="connsiteX47" fmla="*/ 1151192 w 1629088"/>
                <a:gd name="connsiteY47" fmla="*/ 1265789 h 1335193"/>
                <a:gd name="connsiteX48" fmla="*/ 1136207 w 1629088"/>
                <a:gd name="connsiteY48" fmla="*/ 1271959 h 1335193"/>
                <a:gd name="connsiteX49" fmla="*/ 1136207 w 1629088"/>
                <a:gd name="connsiteY49" fmla="*/ 1271959 h 1335193"/>
                <a:gd name="connsiteX50" fmla="*/ 1121221 w 1629088"/>
                <a:gd name="connsiteY50" fmla="*/ 1265789 h 1335193"/>
                <a:gd name="connsiteX51" fmla="*/ 1056166 w 1629088"/>
                <a:gd name="connsiteY51" fmla="*/ 1200616 h 1335193"/>
                <a:gd name="connsiteX52" fmla="*/ 1004979 w 1629088"/>
                <a:gd name="connsiteY52" fmla="*/ 1221596 h 1335193"/>
                <a:gd name="connsiteX53" fmla="*/ 1004979 w 1629088"/>
                <a:gd name="connsiteY53" fmla="*/ 1314036 h 1335193"/>
                <a:gd name="connsiteX54" fmla="*/ 983764 w 1629088"/>
                <a:gd name="connsiteY54" fmla="*/ 1335193 h 1335193"/>
                <a:gd name="connsiteX55" fmla="*/ 842723 w 1629088"/>
                <a:gd name="connsiteY55" fmla="*/ 1292880 h 1335193"/>
                <a:gd name="connsiteX56" fmla="*/ 962608 w 1629088"/>
                <a:gd name="connsiteY56" fmla="*/ 1292880 h 1335193"/>
                <a:gd name="connsiteX57" fmla="*/ 962608 w 1629088"/>
                <a:gd name="connsiteY57" fmla="*/ 1207550 h 1335193"/>
                <a:gd name="connsiteX58" fmla="*/ 975772 w 1629088"/>
                <a:gd name="connsiteY58" fmla="*/ 1187981 h 1335193"/>
                <a:gd name="connsiteX59" fmla="*/ 1053110 w 1629088"/>
                <a:gd name="connsiteY59" fmla="*/ 1156246 h 1335193"/>
                <a:gd name="connsiteX60" fmla="*/ 1076146 w 1629088"/>
                <a:gd name="connsiteY60" fmla="*/ 1160830 h 1335193"/>
                <a:gd name="connsiteX61" fmla="*/ 1136207 w 1629088"/>
                <a:gd name="connsiteY61" fmla="*/ 1221008 h 1335193"/>
                <a:gd name="connsiteX62" fmla="*/ 1221008 w 1629088"/>
                <a:gd name="connsiteY62" fmla="*/ 1136207 h 1335193"/>
                <a:gd name="connsiteX63" fmla="*/ 1160595 w 1629088"/>
                <a:gd name="connsiteY63" fmla="*/ 1075911 h 1335193"/>
                <a:gd name="connsiteX64" fmla="*/ 1156070 w 1629088"/>
                <a:gd name="connsiteY64" fmla="*/ 1052757 h 1335193"/>
                <a:gd name="connsiteX65" fmla="*/ 1188392 w 1629088"/>
                <a:gd name="connsiteY65" fmla="*/ 975654 h 1335193"/>
                <a:gd name="connsiteX66" fmla="*/ 1207903 w 1629088"/>
                <a:gd name="connsiteY66" fmla="*/ 962608 h 1335193"/>
                <a:gd name="connsiteX67" fmla="*/ 1292880 w 1629088"/>
                <a:gd name="connsiteY67" fmla="*/ 962608 h 1335193"/>
                <a:gd name="connsiteX68" fmla="*/ 1292880 w 1629088"/>
                <a:gd name="connsiteY68" fmla="*/ 842723 h 1335193"/>
                <a:gd name="connsiteX69" fmla="*/ 1207550 w 1629088"/>
                <a:gd name="connsiteY69" fmla="*/ 842723 h 1335193"/>
                <a:gd name="connsiteX70" fmla="*/ 1187981 w 1629088"/>
                <a:gd name="connsiteY70" fmla="*/ 829618 h 1335193"/>
                <a:gd name="connsiteX71" fmla="*/ 1156246 w 1629088"/>
                <a:gd name="connsiteY71" fmla="*/ 752280 h 1335193"/>
                <a:gd name="connsiteX72" fmla="*/ 1160830 w 1629088"/>
                <a:gd name="connsiteY72" fmla="*/ 729302 h 1335193"/>
                <a:gd name="connsiteX73" fmla="*/ 1221008 w 1629088"/>
                <a:gd name="connsiteY73" fmla="*/ 669183 h 1335193"/>
                <a:gd name="connsiteX74" fmla="*/ 1136207 w 1629088"/>
                <a:gd name="connsiteY74" fmla="*/ 584382 h 1335193"/>
                <a:gd name="connsiteX75" fmla="*/ 1075911 w 1629088"/>
                <a:gd name="connsiteY75" fmla="*/ 644736 h 1335193"/>
                <a:gd name="connsiteX76" fmla="*/ 1052757 w 1629088"/>
                <a:gd name="connsiteY76" fmla="*/ 649320 h 1335193"/>
                <a:gd name="connsiteX77" fmla="*/ 975654 w 1629088"/>
                <a:gd name="connsiteY77" fmla="*/ 617057 h 1335193"/>
                <a:gd name="connsiteX78" fmla="*/ 962608 w 1629088"/>
                <a:gd name="connsiteY78" fmla="*/ 597546 h 1335193"/>
                <a:gd name="connsiteX79" fmla="*/ 962608 w 1629088"/>
                <a:gd name="connsiteY79" fmla="*/ 512451 h 1335193"/>
                <a:gd name="connsiteX80" fmla="*/ 842723 w 1629088"/>
                <a:gd name="connsiteY80" fmla="*/ 512451 h 1335193"/>
                <a:gd name="connsiteX81" fmla="*/ 842723 w 1629088"/>
                <a:gd name="connsiteY81" fmla="*/ 597781 h 1335193"/>
                <a:gd name="connsiteX82" fmla="*/ 829618 w 1629088"/>
                <a:gd name="connsiteY82" fmla="*/ 617350 h 1335193"/>
                <a:gd name="connsiteX83" fmla="*/ 752280 w 1629088"/>
                <a:gd name="connsiteY83" fmla="*/ 649085 h 1335193"/>
                <a:gd name="connsiteX84" fmla="*/ 729302 w 1629088"/>
                <a:gd name="connsiteY84" fmla="*/ 644442 h 1335193"/>
                <a:gd name="connsiteX85" fmla="*/ 669183 w 1629088"/>
                <a:gd name="connsiteY85" fmla="*/ 584323 h 1335193"/>
                <a:gd name="connsiteX86" fmla="*/ 584441 w 1629088"/>
                <a:gd name="connsiteY86" fmla="*/ 669124 h 1335193"/>
                <a:gd name="connsiteX87" fmla="*/ 644795 w 1629088"/>
                <a:gd name="connsiteY87" fmla="*/ 729537 h 1335193"/>
                <a:gd name="connsiteX88" fmla="*/ 649320 w 1629088"/>
                <a:gd name="connsiteY88" fmla="*/ 752691 h 1335193"/>
                <a:gd name="connsiteX89" fmla="*/ 617057 w 1629088"/>
                <a:gd name="connsiteY89" fmla="*/ 829794 h 1335193"/>
                <a:gd name="connsiteX90" fmla="*/ 597546 w 1629088"/>
                <a:gd name="connsiteY90" fmla="*/ 842782 h 1335193"/>
                <a:gd name="connsiteX91" fmla="*/ 512451 w 1629088"/>
                <a:gd name="connsiteY91" fmla="*/ 842782 h 1335193"/>
                <a:gd name="connsiteX92" fmla="*/ 512451 w 1629088"/>
                <a:gd name="connsiteY92" fmla="*/ 962667 h 1335193"/>
                <a:gd name="connsiteX93" fmla="*/ 597781 w 1629088"/>
                <a:gd name="connsiteY93" fmla="*/ 962667 h 1335193"/>
                <a:gd name="connsiteX94" fmla="*/ 617350 w 1629088"/>
                <a:gd name="connsiteY94" fmla="*/ 975831 h 1335193"/>
                <a:gd name="connsiteX95" fmla="*/ 649085 w 1629088"/>
                <a:gd name="connsiteY95" fmla="*/ 1053169 h 1335193"/>
                <a:gd name="connsiteX96" fmla="*/ 644442 w 1629088"/>
                <a:gd name="connsiteY96" fmla="*/ 1076205 h 1335193"/>
                <a:gd name="connsiteX97" fmla="*/ 584382 w 1629088"/>
                <a:gd name="connsiteY97" fmla="*/ 1136265 h 1335193"/>
                <a:gd name="connsiteX98" fmla="*/ 669124 w 1629088"/>
                <a:gd name="connsiteY98" fmla="*/ 1221067 h 1335193"/>
                <a:gd name="connsiteX99" fmla="*/ 729537 w 1629088"/>
                <a:gd name="connsiteY99" fmla="*/ 1160654 h 1335193"/>
                <a:gd name="connsiteX100" fmla="*/ 752691 w 1629088"/>
                <a:gd name="connsiteY100" fmla="*/ 1156129 h 1335193"/>
                <a:gd name="connsiteX101" fmla="*/ 829794 w 1629088"/>
                <a:gd name="connsiteY101" fmla="*/ 1188451 h 1335193"/>
                <a:gd name="connsiteX102" fmla="*/ 842782 w 1629088"/>
                <a:gd name="connsiteY102" fmla="*/ 1207962 h 1335193"/>
                <a:gd name="connsiteX103" fmla="*/ 842723 w 1629088"/>
                <a:gd name="connsiteY103" fmla="*/ 1292880 h 1335193"/>
                <a:gd name="connsiteX104" fmla="*/ 842723 w 1629088"/>
                <a:gd name="connsiteY104" fmla="*/ 1292880 h 1335193"/>
                <a:gd name="connsiteX105" fmla="*/ 902665 w 1629088"/>
                <a:gd name="connsiteY105" fmla="*/ 1100124 h 1335193"/>
                <a:gd name="connsiteX106" fmla="*/ 705207 w 1629088"/>
                <a:gd name="connsiteY106" fmla="*/ 902665 h 1335193"/>
                <a:gd name="connsiteX107" fmla="*/ 902665 w 1629088"/>
                <a:gd name="connsiteY107" fmla="*/ 705207 h 1335193"/>
                <a:gd name="connsiteX108" fmla="*/ 1100124 w 1629088"/>
                <a:gd name="connsiteY108" fmla="*/ 902665 h 1335193"/>
                <a:gd name="connsiteX109" fmla="*/ 902665 w 1629088"/>
                <a:gd name="connsiteY109" fmla="*/ 1100124 h 1335193"/>
                <a:gd name="connsiteX110" fmla="*/ 902665 w 1629088"/>
                <a:gd name="connsiteY110" fmla="*/ 747520 h 1335193"/>
                <a:gd name="connsiteX111" fmla="*/ 747520 w 1629088"/>
                <a:gd name="connsiteY111" fmla="*/ 902665 h 1335193"/>
                <a:gd name="connsiteX112" fmla="*/ 902665 w 1629088"/>
                <a:gd name="connsiteY112" fmla="*/ 1057811 h 1335193"/>
                <a:gd name="connsiteX113" fmla="*/ 1057811 w 1629088"/>
                <a:gd name="connsiteY113" fmla="*/ 902665 h 1335193"/>
                <a:gd name="connsiteX114" fmla="*/ 902665 w 1629088"/>
                <a:gd name="connsiteY114" fmla="*/ 747520 h 1335193"/>
                <a:gd name="connsiteX115" fmla="*/ 42312 w 1629088"/>
                <a:gd name="connsiteY115" fmla="*/ 902665 h 1335193"/>
                <a:gd name="connsiteX116" fmla="*/ 0 w 1629088"/>
                <a:gd name="connsiteY116" fmla="*/ 902665 h 1335193"/>
                <a:gd name="connsiteX117" fmla="*/ 902665 w 1629088"/>
                <a:gd name="connsiteY117" fmla="*/ 0 h 1335193"/>
                <a:gd name="connsiteX118" fmla="*/ 1586717 w 1629088"/>
                <a:gd name="connsiteY118" fmla="*/ 313641 h 1335193"/>
                <a:gd name="connsiteX119" fmla="*/ 1586717 w 1629088"/>
                <a:gd name="connsiteY119" fmla="*/ 79924 h 1335193"/>
                <a:gd name="connsiteX120" fmla="*/ 1629088 w 1629088"/>
                <a:gd name="connsiteY120" fmla="*/ 79924 h 1335193"/>
                <a:gd name="connsiteX121" fmla="*/ 1629088 w 1629088"/>
                <a:gd name="connsiteY121" fmla="*/ 394916 h 1335193"/>
                <a:gd name="connsiteX122" fmla="*/ 1314036 w 1629088"/>
                <a:gd name="connsiteY122" fmla="*/ 394916 h 1335193"/>
                <a:gd name="connsiteX123" fmla="*/ 1314036 w 1629088"/>
                <a:gd name="connsiteY123" fmla="*/ 352604 h 1335193"/>
                <a:gd name="connsiteX124" fmla="*/ 1564209 w 1629088"/>
                <a:gd name="connsiteY124" fmla="*/ 352604 h 1335193"/>
                <a:gd name="connsiteX125" fmla="*/ 902665 w 1629088"/>
                <a:gd name="connsiteY125" fmla="*/ 42312 h 1335193"/>
                <a:gd name="connsiteX126" fmla="*/ 42312 w 1629088"/>
                <a:gd name="connsiteY126" fmla="*/ 902665 h 1335193"/>
                <a:gd name="connsiteX0" fmla="*/ 983764 w 1629088"/>
                <a:gd name="connsiteY0" fmla="*/ 1335193 h 1335193"/>
                <a:gd name="connsiteX1" fmla="*/ 821567 w 1629088"/>
                <a:gd name="connsiteY1" fmla="*/ 1335193 h 1335193"/>
                <a:gd name="connsiteX2" fmla="*/ 800410 w 1629088"/>
                <a:gd name="connsiteY2" fmla="*/ 1314036 h 1335193"/>
                <a:gd name="connsiteX3" fmla="*/ 800410 w 1629088"/>
                <a:gd name="connsiteY3" fmla="*/ 1221948 h 1335193"/>
                <a:gd name="connsiteX4" fmla="*/ 749342 w 1629088"/>
                <a:gd name="connsiteY4" fmla="*/ 1200616 h 1335193"/>
                <a:gd name="connsiteX5" fmla="*/ 684051 w 1629088"/>
                <a:gd name="connsiteY5" fmla="*/ 1265906 h 1335193"/>
                <a:gd name="connsiteX6" fmla="*/ 669124 w 1629088"/>
                <a:gd name="connsiteY6" fmla="*/ 1272077 h 1335193"/>
                <a:gd name="connsiteX7" fmla="*/ 669124 w 1629088"/>
                <a:gd name="connsiteY7" fmla="*/ 1272077 h 1335193"/>
                <a:gd name="connsiteX8" fmla="*/ 654197 w 1629088"/>
                <a:gd name="connsiteY8" fmla="*/ 1265906 h 1335193"/>
                <a:gd name="connsiteX9" fmla="*/ 539484 w 1629088"/>
                <a:gd name="connsiteY9" fmla="*/ 1151192 h 1335193"/>
                <a:gd name="connsiteX10" fmla="*/ 539484 w 1629088"/>
                <a:gd name="connsiteY10" fmla="*/ 1121221 h 1335193"/>
                <a:gd name="connsiteX11" fmla="*/ 604598 w 1629088"/>
                <a:gd name="connsiteY11" fmla="*/ 1056166 h 1335193"/>
                <a:gd name="connsiteX12" fmla="*/ 583618 w 1629088"/>
                <a:gd name="connsiteY12" fmla="*/ 1004979 h 1335193"/>
                <a:gd name="connsiteX13" fmla="*/ 491294 w 1629088"/>
                <a:gd name="connsiteY13" fmla="*/ 1004979 h 1335193"/>
                <a:gd name="connsiteX14" fmla="*/ 470138 w 1629088"/>
                <a:gd name="connsiteY14" fmla="*/ 983823 h 1335193"/>
                <a:gd name="connsiteX15" fmla="*/ 470138 w 1629088"/>
                <a:gd name="connsiteY15" fmla="*/ 821625 h 1335193"/>
                <a:gd name="connsiteX16" fmla="*/ 491294 w 1629088"/>
                <a:gd name="connsiteY16" fmla="*/ 800469 h 1335193"/>
                <a:gd name="connsiteX17" fmla="*/ 583383 w 1629088"/>
                <a:gd name="connsiteY17" fmla="*/ 800469 h 1335193"/>
                <a:gd name="connsiteX18" fmla="*/ 604715 w 1629088"/>
                <a:gd name="connsiteY18" fmla="*/ 749400 h 1335193"/>
                <a:gd name="connsiteX19" fmla="*/ 539484 w 1629088"/>
                <a:gd name="connsiteY19" fmla="*/ 684051 h 1335193"/>
                <a:gd name="connsiteX20" fmla="*/ 539484 w 1629088"/>
                <a:gd name="connsiteY20" fmla="*/ 654139 h 1335193"/>
                <a:gd name="connsiteX21" fmla="*/ 654139 w 1629088"/>
                <a:gd name="connsiteY21" fmla="*/ 539425 h 1335193"/>
                <a:gd name="connsiteX22" fmla="*/ 684051 w 1629088"/>
                <a:gd name="connsiteY22" fmla="*/ 539425 h 1335193"/>
                <a:gd name="connsiteX23" fmla="*/ 749165 w 1629088"/>
                <a:gd name="connsiteY23" fmla="*/ 604598 h 1335193"/>
                <a:gd name="connsiteX24" fmla="*/ 800410 w 1629088"/>
                <a:gd name="connsiteY24" fmla="*/ 583618 h 1335193"/>
                <a:gd name="connsiteX25" fmla="*/ 800410 w 1629088"/>
                <a:gd name="connsiteY25" fmla="*/ 491294 h 1335193"/>
                <a:gd name="connsiteX26" fmla="*/ 821567 w 1629088"/>
                <a:gd name="connsiteY26" fmla="*/ 470138 h 1335193"/>
                <a:gd name="connsiteX27" fmla="*/ 983764 w 1629088"/>
                <a:gd name="connsiteY27" fmla="*/ 470138 h 1335193"/>
                <a:gd name="connsiteX28" fmla="*/ 1004921 w 1629088"/>
                <a:gd name="connsiteY28" fmla="*/ 491294 h 1335193"/>
                <a:gd name="connsiteX29" fmla="*/ 1004921 w 1629088"/>
                <a:gd name="connsiteY29" fmla="*/ 583383 h 1335193"/>
                <a:gd name="connsiteX30" fmla="*/ 1055931 w 1629088"/>
                <a:gd name="connsiteY30" fmla="*/ 604715 h 1335193"/>
                <a:gd name="connsiteX31" fmla="*/ 1121162 w 1629088"/>
                <a:gd name="connsiteY31" fmla="*/ 539425 h 1335193"/>
                <a:gd name="connsiteX32" fmla="*/ 1151134 w 1629088"/>
                <a:gd name="connsiteY32" fmla="*/ 539425 h 1335193"/>
                <a:gd name="connsiteX33" fmla="*/ 1265847 w 1629088"/>
                <a:gd name="connsiteY33" fmla="*/ 654139 h 1335193"/>
                <a:gd name="connsiteX34" fmla="*/ 1272018 w 1629088"/>
                <a:gd name="connsiteY34" fmla="*/ 669066 h 1335193"/>
                <a:gd name="connsiteX35" fmla="*/ 1265847 w 1629088"/>
                <a:gd name="connsiteY35" fmla="*/ 683992 h 1335193"/>
                <a:gd name="connsiteX36" fmla="*/ 1200674 w 1629088"/>
                <a:gd name="connsiteY36" fmla="*/ 749107 h 1335193"/>
                <a:gd name="connsiteX37" fmla="*/ 1221654 w 1629088"/>
                <a:gd name="connsiteY37" fmla="*/ 800352 h 1335193"/>
                <a:gd name="connsiteX38" fmla="*/ 1314036 w 1629088"/>
                <a:gd name="connsiteY38" fmla="*/ 800352 h 1335193"/>
                <a:gd name="connsiteX39" fmla="*/ 1335193 w 1629088"/>
                <a:gd name="connsiteY39" fmla="*/ 821508 h 1335193"/>
                <a:gd name="connsiteX40" fmla="*/ 1335193 w 1629088"/>
                <a:gd name="connsiteY40" fmla="*/ 983706 h 1335193"/>
                <a:gd name="connsiteX41" fmla="*/ 1314036 w 1629088"/>
                <a:gd name="connsiteY41" fmla="*/ 1004862 h 1335193"/>
                <a:gd name="connsiteX42" fmla="*/ 1221948 w 1629088"/>
                <a:gd name="connsiteY42" fmla="*/ 1004862 h 1335193"/>
                <a:gd name="connsiteX43" fmla="*/ 1200616 w 1629088"/>
                <a:gd name="connsiteY43" fmla="*/ 1055872 h 1335193"/>
                <a:gd name="connsiteX44" fmla="*/ 1265906 w 1629088"/>
                <a:gd name="connsiteY44" fmla="*/ 1121103 h 1335193"/>
                <a:gd name="connsiteX45" fmla="*/ 1272077 w 1629088"/>
                <a:gd name="connsiteY45" fmla="*/ 1136089 h 1335193"/>
                <a:gd name="connsiteX46" fmla="*/ 1265906 w 1629088"/>
                <a:gd name="connsiteY46" fmla="*/ 1151075 h 1335193"/>
                <a:gd name="connsiteX47" fmla="*/ 1151192 w 1629088"/>
                <a:gd name="connsiteY47" fmla="*/ 1265789 h 1335193"/>
                <a:gd name="connsiteX48" fmla="*/ 1136207 w 1629088"/>
                <a:gd name="connsiteY48" fmla="*/ 1271959 h 1335193"/>
                <a:gd name="connsiteX49" fmla="*/ 1136207 w 1629088"/>
                <a:gd name="connsiteY49" fmla="*/ 1271959 h 1335193"/>
                <a:gd name="connsiteX50" fmla="*/ 1121221 w 1629088"/>
                <a:gd name="connsiteY50" fmla="*/ 1265789 h 1335193"/>
                <a:gd name="connsiteX51" fmla="*/ 1056166 w 1629088"/>
                <a:gd name="connsiteY51" fmla="*/ 1200616 h 1335193"/>
                <a:gd name="connsiteX52" fmla="*/ 1004979 w 1629088"/>
                <a:gd name="connsiteY52" fmla="*/ 1221596 h 1335193"/>
                <a:gd name="connsiteX53" fmla="*/ 1004979 w 1629088"/>
                <a:gd name="connsiteY53" fmla="*/ 1314036 h 1335193"/>
                <a:gd name="connsiteX54" fmla="*/ 983764 w 1629088"/>
                <a:gd name="connsiteY54" fmla="*/ 1335193 h 1335193"/>
                <a:gd name="connsiteX55" fmla="*/ 842723 w 1629088"/>
                <a:gd name="connsiteY55" fmla="*/ 1292880 h 1335193"/>
                <a:gd name="connsiteX56" fmla="*/ 962608 w 1629088"/>
                <a:gd name="connsiteY56" fmla="*/ 1292880 h 1335193"/>
                <a:gd name="connsiteX57" fmla="*/ 962608 w 1629088"/>
                <a:gd name="connsiteY57" fmla="*/ 1207550 h 1335193"/>
                <a:gd name="connsiteX58" fmla="*/ 975772 w 1629088"/>
                <a:gd name="connsiteY58" fmla="*/ 1187981 h 1335193"/>
                <a:gd name="connsiteX59" fmla="*/ 1053110 w 1629088"/>
                <a:gd name="connsiteY59" fmla="*/ 1156246 h 1335193"/>
                <a:gd name="connsiteX60" fmla="*/ 1076146 w 1629088"/>
                <a:gd name="connsiteY60" fmla="*/ 1160830 h 1335193"/>
                <a:gd name="connsiteX61" fmla="*/ 1136207 w 1629088"/>
                <a:gd name="connsiteY61" fmla="*/ 1221008 h 1335193"/>
                <a:gd name="connsiteX62" fmla="*/ 1221008 w 1629088"/>
                <a:gd name="connsiteY62" fmla="*/ 1136207 h 1335193"/>
                <a:gd name="connsiteX63" fmla="*/ 1160595 w 1629088"/>
                <a:gd name="connsiteY63" fmla="*/ 1075911 h 1335193"/>
                <a:gd name="connsiteX64" fmla="*/ 1156070 w 1629088"/>
                <a:gd name="connsiteY64" fmla="*/ 1052757 h 1335193"/>
                <a:gd name="connsiteX65" fmla="*/ 1188392 w 1629088"/>
                <a:gd name="connsiteY65" fmla="*/ 975654 h 1335193"/>
                <a:gd name="connsiteX66" fmla="*/ 1207903 w 1629088"/>
                <a:gd name="connsiteY66" fmla="*/ 962608 h 1335193"/>
                <a:gd name="connsiteX67" fmla="*/ 1292880 w 1629088"/>
                <a:gd name="connsiteY67" fmla="*/ 962608 h 1335193"/>
                <a:gd name="connsiteX68" fmla="*/ 1292880 w 1629088"/>
                <a:gd name="connsiteY68" fmla="*/ 842723 h 1335193"/>
                <a:gd name="connsiteX69" fmla="*/ 1207550 w 1629088"/>
                <a:gd name="connsiteY69" fmla="*/ 842723 h 1335193"/>
                <a:gd name="connsiteX70" fmla="*/ 1187981 w 1629088"/>
                <a:gd name="connsiteY70" fmla="*/ 829618 h 1335193"/>
                <a:gd name="connsiteX71" fmla="*/ 1156246 w 1629088"/>
                <a:gd name="connsiteY71" fmla="*/ 752280 h 1335193"/>
                <a:gd name="connsiteX72" fmla="*/ 1160830 w 1629088"/>
                <a:gd name="connsiteY72" fmla="*/ 729302 h 1335193"/>
                <a:gd name="connsiteX73" fmla="*/ 1221008 w 1629088"/>
                <a:gd name="connsiteY73" fmla="*/ 669183 h 1335193"/>
                <a:gd name="connsiteX74" fmla="*/ 1136207 w 1629088"/>
                <a:gd name="connsiteY74" fmla="*/ 584382 h 1335193"/>
                <a:gd name="connsiteX75" fmla="*/ 1075911 w 1629088"/>
                <a:gd name="connsiteY75" fmla="*/ 644736 h 1335193"/>
                <a:gd name="connsiteX76" fmla="*/ 1052757 w 1629088"/>
                <a:gd name="connsiteY76" fmla="*/ 649320 h 1335193"/>
                <a:gd name="connsiteX77" fmla="*/ 975654 w 1629088"/>
                <a:gd name="connsiteY77" fmla="*/ 617057 h 1335193"/>
                <a:gd name="connsiteX78" fmla="*/ 962608 w 1629088"/>
                <a:gd name="connsiteY78" fmla="*/ 597546 h 1335193"/>
                <a:gd name="connsiteX79" fmla="*/ 962608 w 1629088"/>
                <a:gd name="connsiteY79" fmla="*/ 512451 h 1335193"/>
                <a:gd name="connsiteX80" fmla="*/ 842723 w 1629088"/>
                <a:gd name="connsiteY80" fmla="*/ 512451 h 1335193"/>
                <a:gd name="connsiteX81" fmla="*/ 842723 w 1629088"/>
                <a:gd name="connsiteY81" fmla="*/ 597781 h 1335193"/>
                <a:gd name="connsiteX82" fmla="*/ 829618 w 1629088"/>
                <a:gd name="connsiteY82" fmla="*/ 617350 h 1335193"/>
                <a:gd name="connsiteX83" fmla="*/ 752280 w 1629088"/>
                <a:gd name="connsiteY83" fmla="*/ 649085 h 1335193"/>
                <a:gd name="connsiteX84" fmla="*/ 729302 w 1629088"/>
                <a:gd name="connsiteY84" fmla="*/ 644442 h 1335193"/>
                <a:gd name="connsiteX85" fmla="*/ 669183 w 1629088"/>
                <a:gd name="connsiteY85" fmla="*/ 584323 h 1335193"/>
                <a:gd name="connsiteX86" fmla="*/ 584441 w 1629088"/>
                <a:gd name="connsiteY86" fmla="*/ 669124 h 1335193"/>
                <a:gd name="connsiteX87" fmla="*/ 644795 w 1629088"/>
                <a:gd name="connsiteY87" fmla="*/ 729537 h 1335193"/>
                <a:gd name="connsiteX88" fmla="*/ 649320 w 1629088"/>
                <a:gd name="connsiteY88" fmla="*/ 752691 h 1335193"/>
                <a:gd name="connsiteX89" fmla="*/ 617057 w 1629088"/>
                <a:gd name="connsiteY89" fmla="*/ 829794 h 1335193"/>
                <a:gd name="connsiteX90" fmla="*/ 597546 w 1629088"/>
                <a:gd name="connsiteY90" fmla="*/ 842782 h 1335193"/>
                <a:gd name="connsiteX91" fmla="*/ 512451 w 1629088"/>
                <a:gd name="connsiteY91" fmla="*/ 842782 h 1335193"/>
                <a:gd name="connsiteX92" fmla="*/ 512451 w 1629088"/>
                <a:gd name="connsiteY92" fmla="*/ 962667 h 1335193"/>
                <a:gd name="connsiteX93" fmla="*/ 597781 w 1629088"/>
                <a:gd name="connsiteY93" fmla="*/ 962667 h 1335193"/>
                <a:gd name="connsiteX94" fmla="*/ 617350 w 1629088"/>
                <a:gd name="connsiteY94" fmla="*/ 975831 h 1335193"/>
                <a:gd name="connsiteX95" fmla="*/ 649085 w 1629088"/>
                <a:gd name="connsiteY95" fmla="*/ 1053169 h 1335193"/>
                <a:gd name="connsiteX96" fmla="*/ 644442 w 1629088"/>
                <a:gd name="connsiteY96" fmla="*/ 1076205 h 1335193"/>
                <a:gd name="connsiteX97" fmla="*/ 584382 w 1629088"/>
                <a:gd name="connsiteY97" fmla="*/ 1136265 h 1335193"/>
                <a:gd name="connsiteX98" fmla="*/ 669124 w 1629088"/>
                <a:gd name="connsiteY98" fmla="*/ 1221067 h 1335193"/>
                <a:gd name="connsiteX99" fmla="*/ 729537 w 1629088"/>
                <a:gd name="connsiteY99" fmla="*/ 1160654 h 1335193"/>
                <a:gd name="connsiteX100" fmla="*/ 752691 w 1629088"/>
                <a:gd name="connsiteY100" fmla="*/ 1156129 h 1335193"/>
                <a:gd name="connsiteX101" fmla="*/ 829794 w 1629088"/>
                <a:gd name="connsiteY101" fmla="*/ 1188451 h 1335193"/>
                <a:gd name="connsiteX102" fmla="*/ 842782 w 1629088"/>
                <a:gd name="connsiteY102" fmla="*/ 1207962 h 1335193"/>
                <a:gd name="connsiteX103" fmla="*/ 842723 w 1629088"/>
                <a:gd name="connsiteY103" fmla="*/ 1292880 h 1335193"/>
                <a:gd name="connsiteX104" fmla="*/ 842723 w 1629088"/>
                <a:gd name="connsiteY104" fmla="*/ 1292880 h 1335193"/>
                <a:gd name="connsiteX105" fmla="*/ 902665 w 1629088"/>
                <a:gd name="connsiteY105" fmla="*/ 1100124 h 1335193"/>
                <a:gd name="connsiteX106" fmla="*/ 705207 w 1629088"/>
                <a:gd name="connsiteY106" fmla="*/ 902665 h 1335193"/>
                <a:gd name="connsiteX107" fmla="*/ 902665 w 1629088"/>
                <a:gd name="connsiteY107" fmla="*/ 705207 h 1335193"/>
                <a:gd name="connsiteX108" fmla="*/ 1100124 w 1629088"/>
                <a:gd name="connsiteY108" fmla="*/ 902665 h 1335193"/>
                <a:gd name="connsiteX109" fmla="*/ 902665 w 1629088"/>
                <a:gd name="connsiteY109" fmla="*/ 1100124 h 1335193"/>
                <a:gd name="connsiteX110" fmla="*/ 902665 w 1629088"/>
                <a:gd name="connsiteY110" fmla="*/ 747520 h 1335193"/>
                <a:gd name="connsiteX111" fmla="*/ 747520 w 1629088"/>
                <a:gd name="connsiteY111" fmla="*/ 902665 h 1335193"/>
                <a:gd name="connsiteX112" fmla="*/ 902665 w 1629088"/>
                <a:gd name="connsiteY112" fmla="*/ 1057811 h 1335193"/>
                <a:gd name="connsiteX113" fmla="*/ 1057811 w 1629088"/>
                <a:gd name="connsiteY113" fmla="*/ 902665 h 1335193"/>
                <a:gd name="connsiteX114" fmla="*/ 902665 w 1629088"/>
                <a:gd name="connsiteY114" fmla="*/ 747520 h 1335193"/>
                <a:gd name="connsiteX115" fmla="*/ 42312 w 1629088"/>
                <a:gd name="connsiteY115" fmla="*/ 902665 h 1335193"/>
                <a:gd name="connsiteX116" fmla="*/ 0 w 1629088"/>
                <a:gd name="connsiteY116" fmla="*/ 902665 h 1335193"/>
                <a:gd name="connsiteX117" fmla="*/ 902665 w 1629088"/>
                <a:gd name="connsiteY117" fmla="*/ 0 h 1335193"/>
                <a:gd name="connsiteX118" fmla="*/ 1586717 w 1629088"/>
                <a:gd name="connsiteY118" fmla="*/ 313641 h 1335193"/>
                <a:gd name="connsiteX119" fmla="*/ 1586717 w 1629088"/>
                <a:gd name="connsiteY119" fmla="*/ 79924 h 1335193"/>
                <a:gd name="connsiteX120" fmla="*/ 1629088 w 1629088"/>
                <a:gd name="connsiteY120" fmla="*/ 79924 h 1335193"/>
                <a:gd name="connsiteX121" fmla="*/ 1629088 w 1629088"/>
                <a:gd name="connsiteY121" fmla="*/ 394916 h 1335193"/>
                <a:gd name="connsiteX122" fmla="*/ 1314036 w 1629088"/>
                <a:gd name="connsiteY122" fmla="*/ 394916 h 1335193"/>
                <a:gd name="connsiteX123" fmla="*/ 1314036 w 1629088"/>
                <a:gd name="connsiteY123" fmla="*/ 352604 h 1335193"/>
                <a:gd name="connsiteX124" fmla="*/ 1564209 w 1629088"/>
                <a:gd name="connsiteY124" fmla="*/ 352604 h 1335193"/>
                <a:gd name="connsiteX125" fmla="*/ 42312 w 1629088"/>
                <a:gd name="connsiteY125" fmla="*/ 902665 h 1335193"/>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1314036 w 1629088"/>
                <a:gd name="connsiteY121" fmla="*/ 314992 h 1255269"/>
                <a:gd name="connsiteX122" fmla="*/ 1314036 w 1629088"/>
                <a:gd name="connsiteY122" fmla="*/ 272680 h 1255269"/>
                <a:gd name="connsiteX123" fmla="*/ 1564209 w 1629088"/>
                <a:gd name="connsiteY123" fmla="*/ 272680 h 1255269"/>
                <a:gd name="connsiteX124" fmla="*/ 42312 w 1629088"/>
                <a:gd name="connsiteY124"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1314036 w 1629088"/>
                <a:gd name="connsiteY121" fmla="*/ 314992 h 1255269"/>
                <a:gd name="connsiteX122" fmla="*/ 1564209 w 1629088"/>
                <a:gd name="connsiteY122" fmla="*/ 272680 h 1255269"/>
                <a:gd name="connsiteX123" fmla="*/ 42312 w 1629088"/>
                <a:gd name="connsiteY123"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1564209 w 1629088"/>
                <a:gd name="connsiteY121" fmla="*/ 272680 h 1255269"/>
                <a:gd name="connsiteX122" fmla="*/ 42312 w 1629088"/>
                <a:gd name="connsiteY122"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233717 h 1255269"/>
                <a:gd name="connsiteX118" fmla="*/ 1586717 w 1629088"/>
                <a:gd name="connsiteY118" fmla="*/ 0 h 1255269"/>
                <a:gd name="connsiteX119" fmla="*/ 1629088 w 1629088"/>
                <a:gd name="connsiteY119" fmla="*/ 0 h 1255269"/>
                <a:gd name="connsiteX120" fmla="*/ 1629088 w 1629088"/>
                <a:gd name="connsiteY120" fmla="*/ 314992 h 1255269"/>
                <a:gd name="connsiteX121" fmla="*/ 42312 w 1629088"/>
                <a:gd name="connsiteY121"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0 h 1255269"/>
                <a:gd name="connsiteX118" fmla="*/ 1629088 w 1629088"/>
                <a:gd name="connsiteY118" fmla="*/ 0 h 1255269"/>
                <a:gd name="connsiteX119" fmla="*/ 1629088 w 1629088"/>
                <a:gd name="connsiteY119" fmla="*/ 314992 h 1255269"/>
                <a:gd name="connsiteX120" fmla="*/ 42312 w 1629088"/>
                <a:gd name="connsiteY120"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42312 w 1629088"/>
                <a:gd name="connsiteY115" fmla="*/ 822741 h 1255269"/>
                <a:gd name="connsiteX116" fmla="*/ 0 w 1629088"/>
                <a:gd name="connsiteY116" fmla="*/ 822741 h 1255269"/>
                <a:gd name="connsiteX117" fmla="*/ 1586717 w 1629088"/>
                <a:gd name="connsiteY117" fmla="*/ 0 h 1255269"/>
                <a:gd name="connsiteX118" fmla="*/ 1629088 w 1629088"/>
                <a:gd name="connsiteY118" fmla="*/ 0 h 1255269"/>
                <a:gd name="connsiteX119" fmla="*/ 42312 w 1629088"/>
                <a:gd name="connsiteY119" fmla="*/ 822741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1629088 w 1629088"/>
                <a:gd name="connsiteY115" fmla="*/ 0 h 1255269"/>
                <a:gd name="connsiteX116" fmla="*/ 0 w 1629088"/>
                <a:gd name="connsiteY116" fmla="*/ 822741 h 1255269"/>
                <a:gd name="connsiteX117" fmla="*/ 1586717 w 1629088"/>
                <a:gd name="connsiteY117" fmla="*/ 0 h 1255269"/>
                <a:gd name="connsiteX118" fmla="*/ 1629088 w 1629088"/>
                <a:gd name="connsiteY118" fmla="*/ 0 h 1255269"/>
                <a:gd name="connsiteX0" fmla="*/ 983764 w 1629088"/>
                <a:gd name="connsiteY0" fmla="*/ 1255269 h 1255269"/>
                <a:gd name="connsiteX1" fmla="*/ 821567 w 1629088"/>
                <a:gd name="connsiteY1" fmla="*/ 1255269 h 1255269"/>
                <a:gd name="connsiteX2" fmla="*/ 800410 w 1629088"/>
                <a:gd name="connsiteY2" fmla="*/ 1234112 h 1255269"/>
                <a:gd name="connsiteX3" fmla="*/ 800410 w 1629088"/>
                <a:gd name="connsiteY3" fmla="*/ 1142024 h 1255269"/>
                <a:gd name="connsiteX4" fmla="*/ 749342 w 1629088"/>
                <a:gd name="connsiteY4" fmla="*/ 1120692 h 1255269"/>
                <a:gd name="connsiteX5" fmla="*/ 684051 w 1629088"/>
                <a:gd name="connsiteY5" fmla="*/ 1185982 h 1255269"/>
                <a:gd name="connsiteX6" fmla="*/ 669124 w 1629088"/>
                <a:gd name="connsiteY6" fmla="*/ 1192153 h 1255269"/>
                <a:gd name="connsiteX7" fmla="*/ 669124 w 1629088"/>
                <a:gd name="connsiteY7" fmla="*/ 1192153 h 1255269"/>
                <a:gd name="connsiteX8" fmla="*/ 654197 w 1629088"/>
                <a:gd name="connsiteY8" fmla="*/ 1185982 h 1255269"/>
                <a:gd name="connsiteX9" fmla="*/ 539484 w 1629088"/>
                <a:gd name="connsiteY9" fmla="*/ 1071268 h 1255269"/>
                <a:gd name="connsiteX10" fmla="*/ 539484 w 1629088"/>
                <a:gd name="connsiteY10" fmla="*/ 1041297 h 1255269"/>
                <a:gd name="connsiteX11" fmla="*/ 604598 w 1629088"/>
                <a:gd name="connsiteY11" fmla="*/ 976242 h 1255269"/>
                <a:gd name="connsiteX12" fmla="*/ 583618 w 1629088"/>
                <a:gd name="connsiteY12" fmla="*/ 925055 h 1255269"/>
                <a:gd name="connsiteX13" fmla="*/ 491294 w 1629088"/>
                <a:gd name="connsiteY13" fmla="*/ 925055 h 1255269"/>
                <a:gd name="connsiteX14" fmla="*/ 470138 w 1629088"/>
                <a:gd name="connsiteY14" fmla="*/ 903899 h 1255269"/>
                <a:gd name="connsiteX15" fmla="*/ 470138 w 1629088"/>
                <a:gd name="connsiteY15" fmla="*/ 741701 h 1255269"/>
                <a:gd name="connsiteX16" fmla="*/ 491294 w 1629088"/>
                <a:gd name="connsiteY16" fmla="*/ 720545 h 1255269"/>
                <a:gd name="connsiteX17" fmla="*/ 583383 w 1629088"/>
                <a:gd name="connsiteY17" fmla="*/ 720545 h 1255269"/>
                <a:gd name="connsiteX18" fmla="*/ 604715 w 1629088"/>
                <a:gd name="connsiteY18" fmla="*/ 669476 h 1255269"/>
                <a:gd name="connsiteX19" fmla="*/ 539484 w 1629088"/>
                <a:gd name="connsiteY19" fmla="*/ 604127 h 1255269"/>
                <a:gd name="connsiteX20" fmla="*/ 539484 w 1629088"/>
                <a:gd name="connsiteY20" fmla="*/ 574215 h 1255269"/>
                <a:gd name="connsiteX21" fmla="*/ 654139 w 1629088"/>
                <a:gd name="connsiteY21" fmla="*/ 459501 h 1255269"/>
                <a:gd name="connsiteX22" fmla="*/ 684051 w 1629088"/>
                <a:gd name="connsiteY22" fmla="*/ 459501 h 1255269"/>
                <a:gd name="connsiteX23" fmla="*/ 749165 w 1629088"/>
                <a:gd name="connsiteY23" fmla="*/ 524674 h 1255269"/>
                <a:gd name="connsiteX24" fmla="*/ 800410 w 1629088"/>
                <a:gd name="connsiteY24" fmla="*/ 503694 h 1255269"/>
                <a:gd name="connsiteX25" fmla="*/ 800410 w 1629088"/>
                <a:gd name="connsiteY25" fmla="*/ 411370 h 1255269"/>
                <a:gd name="connsiteX26" fmla="*/ 821567 w 1629088"/>
                <a:gd name="connsiteY26" fmla="*/ 390214 h 1255269"/>
                <a:gd name="connsiteX27" fmla="*/ 983764 w 1629088"/>
                <a:gd name="connsiteY27" fmla="*/ 390214 h 1255269"/>
                <a:gd name="connsiteX28" fmla="*/ 1004921 w 1629088"/>
                <a:gd name="connsiteY28" fmla="*/ 411370 h 1255269"/>
                <a:gd name="connsiteX29" fmla="*/ 1004921 w 1629088"/>
                <a:gd name="connsiteY29" fmla="*/ 503459 h 1255269"/>
                <a:gd name="connsiteX30" fmla="*/ 1055931 w 1629088"/>
                <a:gd name="connsiteY30" fmla="*/ 524791 h 1255269"/>
                <a:gd name="connsiteX31" fmla="*/ 1121162 w 1629088"/>
                <a:gd name="connsiteY31" fmla="*/ 459501 h 1255269"/>
                <a:gd name="connsiteX32" fmla="*/ 1151134 w 1629088"/>
                <a:gd name="connsiteY32" fmla="*/ 459501 h 1255269"/>
                <a:gd name="connsiteX33" fmla="*/ 1265847 w 1629088"/>
                <a:gd name="connsiteY33" fmla="*/ 574215 h 1255269"/>
                <a:gd name="connsiteX34" fmla="*/ 1272018 w 1629088"/>
                <a:gd name="connsiteY34" fmla="*/ 589142 h 1255269"/>
                <a:gd name="connsiteX35" fmla="*/ 1265847 w 1629088"/>
                <a:gd name="connsiteY35" fmla="*/ 604068 h 1255269"/>
                <a:gd name="connsiteX36" fmla="*/ 1200674 w 1629088"/>
                <a:gd name="connsiteY36" fmla="*/ 669183 h 1255269"/>
                <a:gd name="connsiteX37" fmla="*/ 1221654 w 1629088"/>
                <a:gd name="connsiteY37" fmla="*/ 720428 h 1255269"/>
                <a:gd name="connsiteX38" fmla="*/ 1314036 w 1629088"/>
                <a:gd name="connsiteY38" fmla="*/ 720428 h 1255269"/>
                <a:gd name="connsiteX39" fmla="*/ 1335193 w 1629088"/>
                <a:gd name="connsiteY39" fmla="*/ 741584 h 1255269"/>
                <a:gd name="connsiteX40" fmla="*/ 1335193 w 1629088"/>
                <a:gd name="connsiteY40" fmla="*/ 903782 h 1255269"/>
                <a:gd name="connsiteX41" fmla="*/ 1314036 w 1629088"/>
                <a:gd name="connsiteY41" fmla="*/ 924938 h 1255269"/>
                <a:gd name="connsiteX42" fmla="*/ 1221948 w 1629088"/>
                <a:gd name="connsiteY42" fmla="*/ 924938 h 1255269"/>
                <a:gd name="connsiteX43" fmla="*/ 1200616 w 1629088"/>
                <a:gd name="connsiteY43" fmla="*/ 975948 h 1255269"/>
                <a:gd name="connsiteX44" fmla="*/ 1265906 w 1629088"/>
                <a:gd name="connsiteY44" fmla="*/ 1041179 h 1255269"/>
                <a:gd name="connsiteX45" fmla="*/ 1272077 w 1629088"/>
                <a:gd name="connsiteY45" fmla="*/ 1056165 h 1255269"/>
                <a:gd name="connsiteX46" fmla="*/ 1265906 w 1629088"/>
                <a:gd name="connsiteY46" fmla="*/ 1071151 h 1255269"/>
                <a:gd name="connsiteX47" fmla="*/ 1151192 w 1629088"/>
                <a:gd name="connsiteY47" fmla="*/ 1185865 h 1255269"/>
                <a:gd name="connsiteX48" fmla="*/ 1136207 w 1629088"/>
                <a:gd name="connsiteY48" fmla="*/ 1192035 h 1255269"/>
                <a:gd name="connsiteX49" fmla="*/ 1136207 w 1629088"/>
                <a:gd name="connsiteY49" fmla="*/ 1192035 h 1255269"/>
                <a:gd name="connsiteX50" fmla="*/ 1121221 w 1629088"/>
                <a:gd name="connsiteY50" fmla="*/ 1185865 h 1255269"/>
                <a:gd name="connsiteX51" fmla="*/ 1056166 w 1629088"/>
                <a:gd name="connsiteY51" fmla="*/ 1120692 h 1255269"/>
                <a:gd name="connsiteX52" fmla="*/ 1004979 w 1629088"/>
                <a:gd name="connsiteY52" fmla="*/ 1141672 h 1255269"/>
                <a:gd name="connsiteX53" fmla="*/ 1004979 w 1629088"/>
                <a:gd name="connsiteY53" fmla="*/ 1234112 h 1255269"/>
                <a:gd name="connsiteX54" fmla="*/ 983764 w 1629088"/>
                <a:gd name="connsiteY54" fmla="*/ 1255269 h 1255269"/>
                <a:gd name="connsiteX55" fmla="*/ 842723 w 1629088"/>
                <a:gd name="connsiteY55" fmla="*/ 1212956 h 1255269"/>
                <a:gd name="connsiteX56" fmla="*/ 962608 w 1629088"/>
                <a:gd name="connsiteY56" fmla="*/ 1212956 h 1255269"/>
                <a:gd name="connsiteX57" fmla="*/ 962608 w 1629088"/>
                <a:gd name="connsiteY57" fmla="*/ 1127626 h 1255269"/>
                <a:gd name="connsiteX58" fmla="*/ 975772 w 1629088"/>
                <a:gd name="connsiteY58" fmla="*/ 1108057 h 1255269"/>
                <a:gd name="connsiteX59" fmla="*/ 1053110 w 1629088"/>
                <a:gd name="connsiteY59" fmla="*/ 1076322 h 1255269"/>
                <a:gd name="connsiteX60" fmla="*/ 1076146 w 1629088"/>
                <a:gd name="connsiteY60" fmla="*/ 1080906 h 1255269"/>
                <a:gd name="connsiteX61" fmla="*/ 1136207 w 1629088"/>
                <a:gd name="connsiteY61" fmla="*/ 1141084 h 1255269"/>
                <a:gd name="connsiteX62" fmla="*/ 1221008 w 1629088"/>
                <a:gd name="connsiteY62" fmla="*/ 1056283 h 1255269"/>
                <a:gd name="connsiteX63" fmla="*/ 1160595 w 1629088"/>
                <a:gd name="connsiteY63" fmla="*/ 995987 h 1255269"/>
                <a:gd name="connsiteX64" fmla="*/ 1156070 w 1629088"/>
                <a:gd name="connsiteY64" fmla="*/ 972833 h 1255269"/>
                <a:gd name="connsiteX65" fmla="*/ 1188392 w 1629088"/>
                <a:gd name="connsiteY65" fmla="*/ 895730 h 1255269"/>
                <a:gd name="connsiteX66" fmla="*/ 1207903 w 1629088"/>
                <a:gd name="connsiteY66" fmla="*/ 882684 h 1255269"/>
                <a:gd name="connsiteX67" fmla="*/ 1292880 w 1629088"/>
                <a:gd name="connsiteY67" fmla="*/ 882684 h 1255269"/>
                <a:gd name="connsiteX68" fmla="*/ 1292880 w 1629088"/>
                <a:gd name="connsiteY68" fmla="*/ 762799 h 1255269"/>
                <a:gd name="connsiteX69" fmla="*/ 1207550 w 1629088"/>
                <a:gd name="connsiteY69" fmla="*/ 762799 h 1255269"/>
                <a:gd name="connsiteX70" fmla="*/ 1187981 w 1629088"/>
                <a:gd name="connsiteY70" fmla="*/ 749694 h 1255269"/>
                <a:gd name="connsiteX71" fmla="*/ 1156246 w 1629088"/>
                <a:gd name="connsiteY71" fmla="*/ 672356 h 1255269"/>
                <a:gd name="connsiteX72" fmla="*/ 1160830 w 1629088"/>
                <a:gd name="connsiteY72" fmla="*/ 649378 h 1255269"/>
                <a:gd name="connsiteX73" fmla="*/ 1221008 w 1629088"/>
                <a:gd name="connsiteY73" fmla="*/ 589259 h 1255269"/>
                <a:gd name="connsiteX74" fmla="*/ 1136207 w 1629088"/>
                <a:gd name="connsiteY74" fmla="*/ 504458 h 1255269"/>
                <a:gd name="connsiteX75" fmla="*/ 1075911 w 1629088"/>
                <a:gd name="connsiteY75" fmla="*/ 564812 h 1255269"/>
                <a:gd name="connsiteX76" fmla="*/ 1052757 w 1629088"/>
                <a:gd name="connsiteY76" fmla="*/ 569396 h 1255269"/>
                <a:gd name="connsiteX77" fmla="*/ 975654 w 1629088"/>
                <a:gd name="connsiteY77" fmla="*/ 537133 h 1255269"/>
                <a:gd name="connsiteX78" fmla="*/ 962608 w 1629088"/>
                <a:gd name="connsiteY78" fmla="*/ 517622 h 1255269"/>
                <a:gd name="connsiteX79" fmla="*/ 962608 w 1629088"/>
                <a:gd name="connsiteY79" fmla="*/ 432527 h 1255269"/>
                <a:gd name="connsiteX80" fmla="*/ 842723 w 1629088"/>
                <a:gd name="connsiteY80" fmla="*/ 432527 h 1255269"/>
                <a:gd name="connsiteX81" fmla="*/ 842723 w 1629088"/>
                <a:gd name="connsiteY81" fmla="*/ 517857 h 1255269"/>
                <a:gd name="connsiteX82" fmla="*/ 829618 w 1629088"/>
                <a:gd name="connsiteY82" fmla="*/ 537426 h 1255269"/>
                <a:gd name="connsiteX83" fmla="*/ 752280 w 1629088"/>
                <a:gd name="connsiteY83" fmla="*/ 569161 h 1255269"/>
                <a:gd name="connsiteX84" fmla="*/ 729302 w 1629088"/>
                <a:gd name="connsiteY84" fmla="*/ 564518 h 1255269"/>
                <a:gd name="connsiteX85" fmla="*/ 669183 w 1629088"/>
                <a:gd name="connsiteY85" fmla="*/ 504399 h 1255269"/>
                <a:gd name="connsiteX86" fmla="*/ 584441 w 1629088"/>
                <a:gd name="connsiteY86" fmla="*/ 589200 h 1255269"/>
                <a:gd name="connsiteX87" fmla="*/ 644795 w 1629088"/>
                <a:gd name="connsiteY87" fmla="*/ 649613 h 1255269"/>
                <a:gd name="connsiteX88" fmla="*/ 649320 w 1629088"/>
                <a:gd name="connsiteY88" fmla="*/ 672767 h 1255269"/>
                <a:gd name="connsiteX89" fmla="*/ 617057 w 1629088"/>
                <a:gd name="connsiteY89" fmla="*/ 749870 h 1255269"/>
                <a:gd name="connsiteX90" fmla="*/ 597546 w 1629088"/>
                <a:gd name="connsiteY90" fmla="*/ 762858 h 1255269"/>
                <a:gd name="connsiteX91" fmla="*/ 512451 w 1629088"/>
                <a:gd name="connsiteY91" fmla="*/ 762858 h 1255269"/>
                <a:gd name="connsiteX92" fmla="*/ 512451 w 1629088"/>
                <a:gd name="connsiteY92" fmla="*/ 882743 h 1255269"/>
                <a:gd name="connsiteX93" fmla="*/ 597781 w 1629088"/>
                <a:gd name="connsiteY93" fmla="*/ 882743 h 1255269"/>
                <a:gd name="connsiteX94" fmla="*/ 617350 w 1629088"/>
                <a:gd name="connsiteY94" fmla="*/ 895907 h 1255269"/>
                <a:gd name="connsiteX95" fmla="*/ 649085 w 1629088"/>
                <a:gd name="connsiteY95" fmla="*/ 973245 h 1255269"/>
                <a:gd name="connsiteX96" fmla="*/ 644442 w 1629088"/>
                <a:gd name="connsiteY96" fmla="*/ 996281 h 1255269"/>
                <a:gd name="connsiteX97" fmla="*/ 584382 w 1629088"/>
                <a:gd name="connsiteY97" fmla="*/ 1056341 h 1255269"/>
                <a:gd name="connsiteX98" fmla="*/ 669124 w 1629088"/>
                <a:gd name="connsiteY98" fmla="*/ 1141143 h 1255269"/>
                <a:gd name="connsiteX99" fmla="*/ 729537 w 1629088"/>
                <a:gd name="connsiteY99" fmla="*/ 1080730 h 1255269"/>
                <a:gd name="connsiteX100" fmla="*/ 752691 w 1629088"/>
                <a:gd name="connsiteY100" fmla="*/ 1076205 h 1255269"/>
                <a:gd name="connsiteX101" fmla="*/ 829794 w 1629088"/>
                <a:gd name="connsiteY101" fmla="*/ 1108527 h 1255269"/>
                <a:gd name="connsiteX102" fmla="*/ 842782 w 1629088"/>
                <a:gd name="connsiteY102" fmla="*/ 1128038 h 1255269"/>
                <a:gd name="connsiteX103" fmla="*/ 842723 w 1629088"/>
                <a:gd name="connsiteY103" fmla="*/ 1212956 h 1255269"/>
                <a:gd name="connsiteX104" fmla="*/ 842723 w 1629088"/>
                <a:gd name="connsiteY104" fmla="*/ 1212956 h 1255269"/>
                <a:gd name="connsiteX105" fmla="*/ 902665 w 1629088"/>
                <a:gd name="connsiteY105" fmla="*/ 1020200 h 1255269"/>
                <a:gd name="connsiteX106" fmla="*/ 705207 w 1629088"/>
                <a:gd name="connsiteY106" fmla="*/ 822741 h 1255269"/>
                <a:gd name="connsiteX107" fmla="*/ 902665 w 1629088"/>
                <a:gd name="connsiteY107" fmla="*/ 625283 h 1255269"/>
                <a:gd name="connsiteX108" fmla="*/ 1100124 w 1629088"/>
                <a:gd name="connsiteY108" fmla="*/ 822741 h 1255269"/>
                <a:gd name="connsiteX109" fmla="*/ 902665 w 1629088"/>
                <a:gd name="connsiteY109" fmla="*/ 1020200 h 1255269"/>
                <a:gd name="connsiteX110" fmla="*/ 902665 w 1629088"/>
                <a:gd name="connsiteY110" fmla="*/ 667596 h 1255269"/>
                <a:gd name="connsiteX111" fmla="*/ 747520 w 1629088"/>
                <a:gd name="connsiteY111" fmla="*/ 822741 h 1255269"/>
                <a:gd name="connsiteX112" fmla="*/ 902665 w 1629088"/>
                <a:gd name="connsiteY112" fmla="*/ 977887 h 1255269"/>
                <a:gd name="connsiteX113" fmla="*/ 1057811 w 1629088"/>
                <a:gd name="connsiteY113" fmla="*/ 822741 h 1255269"/>
                <a:gd name="connsiteX114" fmla="*/ 902665 w 1629088"/>
                <a:gd name="connsiteY114" fmla="*/ 667596 h 1255269"/>
                <a:gd name="connsiteX115" fmla="*/ 1629088 w 1629088"/>
                <a:gd name="connsiteY115" fmla="*/ 0 h 1255269"/>
                <a:gd name="connsiteX116" fmla="*/ 0 w 1629088"/>
                <a:gd name="connsiteY116" fmla="*/ 822741 h 1255269"/>
                <a:gd name="connsiteX117" fmla="*/ 1629088 w 1629088"/>
                <a:gd name="connsiteY117" fmla="*/ 0 h 1255269"/>
                <a:gd name="connsiteX0" fmla="*/ 513626 w 865055"/>
                <a:gd name="connsiteY0" fmla="*/ 865055 h 865055"/>
                <a:gd name="connsiteX1" fmla="*/ 351429 w 865055"/>
                <a:gd name="connsiteY1" fmla="*/ 865055 h 865055"/>
                <a:gd name="connsiteX2" fmla="*/ 330272 w 865055"/>
                <a:gd name="connsiteY2" fmla="*/ 843898 h 865055"/>
                <a:gd name="connsiteX3" fmla="*/ 330272 w 865055"/>
                <a:gd name="connsiteY3" fmla="*/ 751810 h 865055"/>
                <a:gd name="connsiteX4" fmla="*/ 279204 w 865055"/>
                <a:gd name="connsiteY4" fmla="*/ 730478 h 865055"/>
                <a:gd name="connsiteX5" fmla="*/ 213913 w 865055"/>
                <a:gd name="connsiteY5" fmla="*/ 795768 h 865055"/>
                <a:gd name="connsiteX6" fmla="*/ 198986 w 865055"/>
                <a:gd name="connsiteY6" fmla="*/ 801939 h 865055"/>
                <a:gd name="connsiteX7" fmla="*/ 198986 w 865055"/>
                <a:gd name="connsiteY7" fmla="*/ 801939 h 865055"/>
                <a:gd name="connsiteX8" fmla="*/ 184059 w 865055"/>
                <a:gd name="connsiteY8" fmla="*/ 795768 h 865055"/>
                <a:gd name="connsiteX9" fmla="*/ 69346 w 865055"/>
                <a:gd name="connsiteY9" fmla="*/ 681054 h 865055"/>
                <a:gd name="connsiteX10" fmla="*/ 69346 w 865055"/>
                <a:gd name="connsiteY10" fmla="*/ 651083 h 865055"/>
                <a:gd name="connsiteX11" fmla="*/ 134460 w 865055"/>
                <a:gd name="connsiteY11" fmla="*/ 586028 h 865055"/>
                <a:gd name="connsiteX12" fmla="*/ 113480 w 865055"/>
                <a:gd name="connsiteY12" fmla="*/ 534841 h 865055"/>
                <a:gd name="connsiteX13" fmla="*/ 21156 w 865055"/>
                <a:gd name="connsiteY13" fmla="*/ 534841 h 865055"/>
                <a:gd name="connsiteX14" fmla="*/ 0 w 865055"/>
                <a:gd name="connsiteY14" fmla="*/ 513685 h 865055"/>
                <a:gd name="connsiteX15" fmla="*/ 0 w 865055"/>
                <a:gd name="connsiteY15" fmla="*/ 351487 h 865055"/>
                <a:gd name="connsiteX16" fmla="*/ 21156 w 865055"/>
                <a:gd name="connsiteY16" fmla="*/ 330331 h 865055"/>
                <a:gd name="connsiteX17" fmla="*/ 113245 w 865055"/>
                <a:gd name="connsiteY17" fmla="*/ 330331 h 865055"/>
                <a:gd name="connsiteX18" fmla="*/ 134577 w 865055"/>
                <a:gd name="connsiteY18" fmla="*/ 279262 h 865055"/>
                <a:gd name="connsiteX19" fmla="*/ 69346 w 865055"/>
                <a:gd name="connsiteY19" fmla="*/ 213913 h 865055"/>
                <a:gd name="connsiteX20" fmla="*/ 69346 w 865055"/>
                <a:gd name="connsiteY20" fmla="*/ 184001 h 865055"/>
                <a:gd name="connsiteX21" fmla="*/ 184001 w 865055"/>
                <a:gd name="connsiteY21" fmla="*/ 69287 h 865055"/>
                <a:gd name="connsiteX22" fmla="*/ 213913 w 865055"/>
                <a:gd name="connsiteY22" fmla="*/ 69287 h 865055"/>
                <a:gd name="connsiteX23" fmla="*/ 279027 w 865055"/>
                <a:gd name="connsiteY23" fmla="*/ 134460 h 865055"/>
                <a:gd name="connsiteX24" fmla="*/ 330272 w 865055"/>
                <a:gd name="connsiteY24" fmla="*/ 113480 h 865055"/>
                <a:gd name="connsiteX25" fmla="*/ 330272 w 865055"/>
                <a:gd name="connsiteY25" fmla="*/ 21156 h 865055"/>
                <a:gd name="connsiteX26" fmla="*/ 351429 w 865055"/>
                <a:gd name="connsiteY26" fmla="*/ 0 h 865055"/>
                <a:gd name="connsiteX27" fmla="*/ 513626 w 865055"/>
                <a:gd name="connsiteY27" fmla="*/ 0 h 865055"/>
                <a:gd name="connsiteX28" fmla="*/ 534783 w 865055"/>
                <a:gd name="connsiteY28" fmla="*/ 21156 h 865055"/>
                <a:gd name="connsiteX29" fmla="*/ 534783 w 865055"/>
                <a:gd name="connsiteY29" fmla="*/ 113245 h 865055"/>
                <a:gd name="connsiteX30" fmla="*/ 585793 w 865055"/>
                <a:gd name="connsiteY30" fmla="*/ 134577 h 865055"/>
                <a:gd name="connsiteX31" fmla="*/ 651024 w 865055"/>
                <a:gd name="connsiteY31" fmla="*/ 69287 h 865055"/>
                <a:gd name="connsiteX32" fmla="*/ 680996 w 865055"/>
                <a:gd name="connsiteY32" fmla="*/ 69287 h 865055"/>
                <a:gd name="connsiteX33" fmla="*/ 795709 w 865055"/>
                <a:gd name="connsiteY33" fmla="*/ 184001 h 865055"/>
                <a:gd name="connsiteX34" fmla="*/ 801880 w 865055"/>
                <a:gd name="connsiteY34" fmla="*/ 198928 h 865055"/>
                <a:gd name="connsiteX35" fmla="*/ 795709 w 865055"/>
                <a:gd name="connsiteY35" fmla="*/ 213854 h 865055"/>
                <a:gd name="connsiteX36" fmla="*/ 730536 w 865055"/>
                <a:gd name="connsiteY36" fmla="*/ 278969 h 865055"/>
                <a:gd name="connsiteX37" fmla="*/ 751516 w 865055"/>
                <a:gd name="connsiteY37" fmla="*/ 330214 h 865055"/>
                <a:gd name="connsiteX38" fmla="*/ 843898 w 865055"/>
                <a:gd name="connsiteY38" fmla="*/ 330214 h 865055"/>
                <a:gd name="connsiteX39" fmla="*/ 865055 w 865055"/>
                <a:gd name="connsiteY39" fmla="*/ 351370 h 865055"/>
                <a:gd name="connsiteX40" fmla="*/ 865055 w 865055"/>
                <a:gd name="connsiteY40" fmla="*/ 513568 h 865055"/>
                <a:gd name="connsiteX41" fmla="*/ 843898 w 865055"/>
                <a:gd name="connsiteY41" fmla="*/ 534724 h 865055"/>
                <a:gd name="connsiteX42" fmla="*/ 751810 w 865055"/>
                <a:gd name="connsiteY42" fmla="*/ 534724 h 865055"/>
                <a:gd name="connsiteX43" fmla="*/ 730478 w 865055"/>
                <a:gd name="connsiteY43" fmla="*/ 585734 h 865055"/>
                <a:gd name="connsiteX44" fmla="*/ 795768 w 865055"/>
                <a:gd name="connsiteY44" fmla="*/ 650965 h 865055"/>
                <a:gd name="connsiteX45" fmla="*/ 801939 w 865055"/>
                <a:gd name="connsiteY45" fmla="*/ 665951 h 865055"/>
                <a:gd name="connsiteX46" fmla="*/ 795768 w 865055"/>
                <a:gd name="connsiteY46" fmla="*/ 680937 h 865055"/>
                <a:gd name="connsiteX47" fmla="*/ 681054 w 865055"/>
                <a:gd name="connsiteY47" fmla="*/ 795651 h 865055"/>
                <a:gd name="connsiteX48" fmla="*/ 666069 w 865055"/>
                <a:gd name="connsiteY48" fmla="*/ 801821 h 865055"/>
                <a:gd name="connsiteX49" fmla="*/ 666069 w 865055"/>
                <a:gd name="connsiteY49" fmla="*/ 801821 h 865055"/>
                <a:gd name="connsiteX50" fmla="*/ 651083 w 865055"/>
                <a:gd name="connsiteY50" fmla="*/ 795651 h 865055"/>
                <a:gd name="connsiteX51" fmla="*/ 586028 w 865055"/>
                <a:gd name="connsiteY51" fmla="*/ 730478 h 865055"/>
                <a:gd name="connsiteX52" fmla="*/ 534841 w 865055"/>
                <a:gd name="connsiteY52" fmla="*/ 751458 h 865055"/>
                <a:gd name="connsiteX53" fmla="*/ 534841 w 865055"/>
                <a:gd name="connsiteY53" fmla="*/ 843898 h 865055"/>
                <a:gd name="connsiteX54" fmla="*/ 513626 w 865055"/>
                <a:gd name="connsiteY54" fmla="*/ 865055 h 865055"/>
                <a:gd name="connsiteX55" fmla="*/ 372585 w 865055"/>
                <a:gd name="connsiteY55" fmla="*/ 822742 h 865055"/>
                <a:gd name="connsiteX56" fmla="*/ 492470 w 865055"/>
                <a:gd name="connsiteY56" fmla="*/ 822742 h 865055"/>
                <a:gd name="connsiteX57" fmla="*/ 492470 w 865055"/>
                <a:gd name="connsiteY57" fmla="*/ 737412 h 865055"/>
                <a:gd name="connsiteX58" fmla="*/ 505634 w 865055"/>
                <a:gd name="connsiteY58" fmla="*/ 717843 h 865055"/>
                <a:gd name="connsiteX59" fmla="*/ 582972 w 865055"/>
                <a:gd name="connsiteY59" fmla="*/ 686108 h 865055"/>
                <a:gd name="connsiteX60" fmla="*/ 606008 w 865055"/>
                <a:gd name="connsiteY60" fmla="*/ 690692 h 865055"/>
                <a:gd name="connsiteX61" fmla="*/ 666069 w 865055"/>
                <a:gd name="connsiteY61" fmla="*/ 750870 h 865055"/>
                <a:gd name="connsiteX62" fmla="*/ 750870 w 865055"/>
                <a:gd name="connsiteY62" fmla="*/ 666069 h 865055"/>
                <a:gd name="connsiteX63" fmla="*/ 690457 w 865055"/>
                <a:gd name="connsiteY63" fmla="*/ 605773 h 865055"/>
                <a:gd name="connsiteX64" fmla="*/ 685932 w 865055"/>
                <a:gd name="connsiteY64" fmla="*/ 582619 h 865055"/>
                <a:gd name="connsiteX65" fmla="*/ 718254 w 865055"/>
                <a:gd name="connsiteY65" fmla="*/ 505516 h 865055"/>
                <a:gd name="connsiteX66" fmla="*/ 737765 w 865055"/>
                <a:gd name="connsiteY66" fmla="*/ 492470 h 865055"/>
                <a:gd name="connsiteX67" fmla="*/ 822742 w 865055"/>
                <a:gd name="connsiteY67" fmla="*/ 492470 h 865055"/>
                <a:gd name="connsiteX68" fmla="*/ 822742 w 865055"/>
                <a:gd name="connsiteY68" fmla="*/ 372585 h 865055"/>
                <a:gd name="connsiteX69" fmla="*/ 737412 w 865055"/>
                <a:gd name="connsiteY69" fmla="*/ 372585 h 865055"/>
                <a:gd name="connsiteX70" fmla="*/ 717843 w 865055"/>
                <a:gd name="connsiteY70" fmla="*/ 359480 h 865055"/>
                <a:gd name="connsiteX71" fmla="*/ 686108 w 865055"/>
                <a:gd name="connsiteY71" fmla="*/ 282142 h 865055"/>
                <a:gd name="connsiteX72" fmla="*/ 690692 w 865055"/>
                <a:gd name="connsiteY72" fmla="*/ 259164 h 865055"/>
                <a:gd name="connsiteX73" fmla="*/ 750870 w 865055"/>
                <a:gd name="connsiteY73" fmla="*/ 199045 h 865055"/>
                <a:gd name="connsiteX74" fmla="*/ 666069 w 865055"/>
                <a:gd name="connsiteY74" fmla="*/ 114244 h 865055"/>
                <a:gd name="connsiteX75" fmla="*/ 605773 w 865055"/>
                <a:gd name="connsiteY75" fmla="*/ 174598 h 865055"/>
                <a:gd name="connsiteX76" fmla="*/ 582619 w 865055"/>
                <a:gd name="connsiteY76" fmla="*/ 179182 h 865055"/>
                <a:gd name="connsiteX77" fmla="*/ 505516 w 865055"/>
                <a:gd name="connsiteY77" fmla="*/ 146919 h 865055"/>
                <a:gd name="connsiteX78" fmla="*/ 492470 w 865055"/>
                <a:gd name="connsiteY78" fmla="*/ 127408 h 865055"/>
                <a:gd name="connsiteX79" fmla="*/ 492470 w 865055"/>
                <a:gd name="connsiteY79" fmla="*/ 42313 h 865055"/>
                <a:gd name="connsiteX80" fmla="*/ 372585 w 865055"/>
                <a:gd name="connsiteY80" fmla="*/ 42313 h 865055"/>
                <a:gd name="connsiteX81" fmla="*/ 372585 w 865055"/>
                <a:gd name="connsiteY81" fmla="*/ 127643 h 865055"/>
                <a:gd name="connsiteX82" fmla="*/ 359480 w 865055"/>
                <a:gd name="connsiteY82" fmla="*/ 147212 h 865055"/>
                <a:gd name="connsiteX83" fmla="*/ 282142 w 865055"/>
                <a:gd name="connsiteY83" fmla="*/ 178947 h 865055"/>
                <a:gd name="connsiteX84" fmla="*/ 259164 w 865055"/>
                <a:gd name="connsiteY84" fmla="*/ 174304 h 865055"/>
                <a:gd name="connsiteX85" fmla="*/ 199045 w 865055"/>
                <a:gd name="connsiteY85" fmla="*/ 114185 h 865055"/>
                <a:gd name="connsiteX86" fmla="*/ 114303 w 865055"/>
                <a:gd name="connsiteY86" fmla="*/ 198986 h 865055"/>
                <a:gd name="connsiteX87" fmla="*/ 174657 w 865055"/>
                <a:gd name="connsiteY87" fmla="*/ 259399 h 865055"/>
                <a:gd name="connsiteX88" fmla="*/ 179182 w 865055"/>
                <a:gd name="connsiteY88" fmla="*/ 282553 h 865055"/>
                <a:gd name="connsiteX89" fmla="*/ 146919 w 865055"/>
                <a:gd name="connsiteY89" fmla="*/ 359656 h 865055"/>
                <a:gd name="connsiteX90" fmla="*/ 127408 w 865055"/>
                <a:gd name="connsiteY90" fmla="*/ 372644 h 865055"/>
                <a:gd name="connsiteX91" fmla="*/ 42313 w 865055"/>
                <a:gd name="connsiteY91" fmla="*/ 372644 h 865055"/>
                <a:gd name="connsiteX92" fmla="*/ 42313 w 865055"/>
                <a:gd name="connsiteY92" fmla="*/ 492529 h 865055"/>
                <a:gd name="connsiteX93" fmla="*/ 127643 w 865055"/>
                <a:gd name="connsiteY93" fmla="*/ 492529 h 865055"/>
                <a:gd name="connsiteX94" fmla="*/ 147212 w 865055"/>
                <a:gd name="connsiteY94" fmla="*/ 505693 h 865055"/>
                <a:gd name="connsiteX95" fmla="*/ 178947 w 865055"/>
                <a:gd name="connsiteY95" fmla="*/ 583031 h 865055"/>
                <a:gd name="connsiteX96" fmla="*/ 174304 w 865055"/>
                <a:gd name="connsiteY96" fmla="*/ 606067 h 865055"/>
                <a:gd name="connsiteX97" fmla="*/ 114244 w 865055"/>
                <a:gd name="connsiteY97" fmla="*/ 666127 h 865055"/>
                <a:gd name="connsiteX98" fmla="*/ 198986 w 865055"/>
                <a:gd name="connsiteY98" fmla="*/ 750929 h 865055"/>
                <a:gd name="connsiteX99" fmla="*/ 259399 w 865055"/>
                <a:gd name="connsiteY99" fmla="*/ 690516 h 865055"/>
                <a:gd name="connsiteX100" fmla="*/ 282553 w 865055"/>
                <a:gd name="connsiteY100" fmla="*/ 685991 h 865055"/>
                <a:gd name="connsiteX101" fmla="*/ 359656 w 865055"/>
                <a:gd name="connsiteY101" fmla="*/ 718313 h 865055"/>
                <a:gd name="connsiteX102" fmla="*/ 372644 w 865055"/>
                <a:gd name="connsiteY102" fmla="*/ 737824 h 865055"/>
                <a:gd name="connsiteX103" fmla="*/ 372585 w 865055"/>
                <a:gd name="connsiteY103" fmla="*/ 822742 h 865055"/>
                <a:gd name="connsiteX104" fmla="*/ 372585 w 865055"/>
                <a:gd name="connsiteY104" fmla="*/ 822742 h 865055"/>
                <a:gd name="connsiteX105" fmla="*/ 432527 w 865055"/>
                <a:gd name="connsiteY105" fmla="*/ 629986 h 865055"/>
                <a:gd name="connsiteX106" fmla="*/ 235069 w 865055"/>
                <a:gd name="connsiteY106" fmla="*/ 432527 h 865055"/>
                <a:gd name="connsiteX107" fmla="*/ 432527 w 865055"/>
                <a:gd name="connsiteY107" fmla="*/ 235069 h 865055"/>
                <a:gd name="connsiteX108" fmla="*/ 629986 w 865055"/>
                <a:gd name="connsiteY108" fmla="*/ 432527 h 865055"/>
                <a:gd name="connsiteX109" fmla="*/ 432527 w 865055"/>
                <a:gd name="connsiteY109" fmla="*/ 629986 h 865055"/>
                <a:gd name="connsiteX110" fmla="*/ 432527 w 865055"/>
                <a:gd name="connsiteY110" fmla="*/ 277382 h 865055"/>
                <a:gd name="connsiteX111" fmla="*/ 277382 w 865055"/>
                <a:gd name="connsiteY111" fmla="*/ 432527 h 865055"/>
                <a:gd name="connsiteX112" fmla="*/ 432527 w 865055"/>
                <a:gd name="connsiteY112" fmla="*/ 587673 h 865055"/>
                <a:gd name="connsiteX113" fmla="*/ 587673 w 865055"/>
                <a:gd name="connsiteY113" fmla="*/ 432527 h 865055"/>
                <a:gd name="connsiteX114" fmla="*/ 432527 w 865055"/>
                <a:gd name="connsiteY114" fmla="*/ 277382 h 865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865055" h="865055">
                  <a:moveTo>
                    <a:pt x="513626" y="865055"/>
                  </a:moveTo>
                  <a:lnTo>
                    <a:pt x="351429" y="865055"/>
                  </a:lnTo>
                  <a:cubicBezTo>
                    <a:pt x="339734" y="865055"/>
                    <a:pt x="330272" y="855593"/>
                    <a:pt x="330272" y="843898"/>
                  </a:cubicBezTo>
                  <a:lnTo>
                    <a:pt x="330272" y="751810"/>
                  </a:lnTo>
                  <a:lnTo>
                    <a:pt x="279204" y="730478"/>
                  </a:lnTo>
                  <a:lnTo>
                    <a:pt x="213913" y="795768"/>
                  </a:lnTo>
                  <a:cubicBezTo>
                    <a:pt x="209976" y="799705"/>
                    <a:pt x="204569" y="801939"/>
                    <a:pt x="198986" y="801939"/>
                  </a:cubicBezTo>
                  <a:lnTo>
                    <a:pt x="198986" y="801939"/>
                  </a:lnTo>
                  <a:cubicBezTo>
                    <a:pt x="193345" y="801939"/>
                    <a:pt x="187997" y="799705"/>
                    <a:pt x="184059" y="795768"/>
                  </a:cubicBezTo>
                  <a:lnTo>
                    <a:pt x="69346" y="681054"/>
                  </a:lnTo>
                  <a:cubicBezTo>
                    <a:pt x="61059" y="672768"/>
                    <a:pt x="61059" y="659369"/>
                    <a:pt x="69346" y="651083"/>
                  </a:cubicBezTo>
                  <a:lnTo>
                    <a:pt x="134460" y="586028"/>
                  </a:lnTo>
                  <a:lnTo>
                    <a:pt x="113480" y="534841"/>
                  </a:lnTo>
                  <a:lnTo>
                    <a:pt x="21156" y="534841"/>
                  </a:lnTo>
                  <a:cubicBezTo>
                    <a:pt x="9462" y="534841"/>
                    <a:pt x="0" y="525380"/>
                    <a:pt x="0" y="513685"/>
                  </a:cubicBezTo>
                  <a:lnTo>
                    <a:pt x="0" y="351487"/>
                  </a:lnTo>
                  <a:cubicBezTo>
                    <a:pt x="0" y="339793"/>
                    <a:pt x="9462" y="330331"/>
                    <a:pt x="21156" y="330331"/>
                  </a:cubicBezTo>
                  <a:lnTo>
                    <a:pt x="113245" y="330331"/>
                  </a:lnTo>
                  <a:lnTo>
                    <a:pt x="134577" y="279262"/>
                  </a:lnTo>
                  <a:lnTo>
                    <a:pt x="69346" y="213913"/>
                  </a:lnTo>
                  <a:cubicBezTo>
                    <a:pt x="61118" y="205627"/>
                    <a:pt x="61118" y="192287"/>
                    <a:pt x="69346" y="184001"/>
                  </a:cubicBezTo>
                  <a:lnTo>
                    <a:pt x="184001" y="69287"/>
                  </a:lnTo>
                  <a:cubicBezTo>
                    <a:pt x="191934" y="61295"/>
                    <a:pt x="205980" y="61295"/>
                    <a:pt x="213913" y="69287"/>
                  </a:cubicBezTo>
                  <a:lnTo>
                    <a:pt x="279027" y="134460"/>
                  </a:lnTo>
                  <a:lnTo>
                    <a:pt x="330272" y="113480"/>
                  </a:lnTo>
                  <a:lnTo>
                    <a:pt x="330272" y="21156"/>
                  </a:lnTo>
                  <a:cubicBezTo>
                    <a:pt x="330272" y="9462"/>
                    <a:pt x="339734" y="0"/>
                    <a:pt x="351429" y="0"/>
                  </a:cubicBezTo>
                  <a:lnTo>
                    <a:pt x="513626" y="0"/>
                  </a:lnTo>
                  <a:cubicBezTo>
                    <a:pt x="525321" y="0"/>
                    <a:pt x="534783" y="9462"/>
                    <a:pt x="534783" y="21156"/>
                  </a:cubicBezTo>
                  <a:lnTo>
                    <a:pt x="534783" y="113245"/>
                  </a:lnTo>
                  <a:lnTo>
                    <a:pt x="585793" y="134577"/>
                  </a:lnTo>
                  <a:lnTo>
                    <a:pt x="651024" y="69287"/>
                  </a:lnTo>
                  <a:cubicBezTo>
                    <a:pt x="658958" y="61353"/>
                    <a:pt x="673062" y="61295"/>
                    <a:pt x="680996" y="69287"/>
                  </a:cubicBezTo>
                  <a:lnTo>
                    <a:pt x="795709" y="184001"/>
                  </a:lnTo>
                  <a:cubicBezTo>
                    <a:pt x="799647" y="187938"/>
                    <a:pt x="801880" y="193345"/>
                    <a:pt x="801880" y="198928"/>
                  </a:cubicBezTo>
                  <a:cubicBezTo>
                    <a:pt x="801880" y="204569"/>
                    <a:pt x="799647" y="209917"/>
                    <a:pt x="795709" y="213854"/>
                  </a:cubicBezTo>
                  <a:lnTo>
                    <a:pt x="730536" y="278969"/>
                  </a:lnTo>
                  <a:lnTo>
                    <a:pt x="751516" y="330214"/>
                  </a:lnTo>
                  <a:lnTo>
                    <a:pt x="843898" y="330214"/>
                  </a:lnTo>
                  <a:cubicBezTo>
                    <a:pt x="855593" y="330214"/>
                    <a:pt x="865055" y="339675"/>
                    <a:pt x="865055" y="351370"/>
                  </a:cubicBezTo>
                  <a:lnTo>
                    <a:pt x="865055" y="513568"/>
                  </a:lnTo>
                  <a:cubicBezTo>
                    <a:pt x="865055" y="525262"/>
                    <a:pt x="855593" y="534724"/>
                    <a:pt x="843898" y="534724"/>
                  </a:cubicBezTo>
                  <a:lnTo>
                    <a:pt x="751810" y="534724"/>
                  </a:lnTo>
                  <a:lnTo>
                    <a:pt x="730478" y="585734"/>
                  </a:lnTo>
                  <a:lnTo>
                    <a:pt x="795768" y="650965"/>
                  </a:lnTo>
                  <a:cubicBezTo>
                    <a:pt x="799705" y="654903"/>
                    <a:pt x="801939" y="660309"/>
                    <a:pt x="801939" y="665951"/>
                  </a:cubicBezTo>
                  <a:cubicBezTo>
                    <a:pt x="801939" y="671593"/>
                    <a:pt x="799705" y="676999"/>
                    <a:pt x="795768" y="680937"/>
                  </a:cubicBezTo>
                  <a:lnTo>
                    <a:pt x="681054" y="795651"/>
                  </a:lnTo>
                  <a:cubicBezTo>
                    <a:pt x="677117" y="799588"/>
                    <a:pt x="671710" y="801821"/>
                    <a:pt x="666069" y="801821"/>
                  </a:cubicBezTo>
                  <a:lnTo>
                    <a:pt x="666069" y="801821"/>
                  </a:lnTo>
                  <a:cubicBezTo>
                    <a:pt x="660427" y="801821"/>
                    <a:pt x="655020" y="799588"/>
                    <a:pt x="651083" y="795651"/>
                  </a:cubicBezTo>
                  <a:lnTo>
                    <a:pt x="586028" y="730478"/>
                  </a:lnTo>
                  <a:lnTo>
                    <a:pt x="534841" y="751458"/>
                  </a:lnTo>
                  <a:lnTo>
                    <a:pt x="534841" y="843898"/>
                  </a:lnTo>
                  <a:cubicBezTo>
                    <a:pt x="534783" y="855593"/>
                    <a:pt x="525321" y="865055"/>
                    <a:pt x="513626" y="865055"/>
                  </a:cubicBezTo>
                  <a:close/>
                  <a:moveTo>
                    <a:pt x="372585" y="822742"/>
                  </a:moveTo>
                  <a:lnTo>
                    <a:pt x="492470" y="822742"/>
                  </a:lnTo>
                  <a:lnTo>
                    <a:pt x="492470" y="737412"/>
                  </a:lnTo>
                  <a:cubicBezTo>
                    <a:pt x="492470" y="728832"/>
                    <a:pt x="497700" y="721134"/>
                    <a:pt x="505634" y="717843"/>
                  </a:cubicBezTo>
                  <a:lnTo>
                    <a:pt x="582972" y="686108"/>
                  </a:lnTo>
                  <a:cubicBezTo>
                    <a:pt x="590847" y="682759"/>
                    <a:pt x="599897" y="684698"/>
                    <a:pt x="606008" y="690692"/>
                  </a:cubicBezTo>
                  <a:lnTo>
                    <a:pt x="666069" y="750870"/>
                  </a:lnTo>
                  <a:lnTo>
                    <a:pt x="750870" y="666069"/>
                  </a:lnTo>
                  <a:lnTo>
                    <a:pt x="690457" y="605773"/>
                  </a:lnTo>
                  <a:cubicBezTo>
                    <a:pt x="684404" y="599662"/>
                    <a:pt x="682582" y="590553"/>
                    <a:pt x="685932" y="582619"/>
                  </a:cubicBezTo>
                  <a:lnTo>
                    <a:pt x="718254" y="505516"/>
                  </a:lnTo>
                  <a:cubicBezTo>
                    <a:pt x="721545" y="497642"/>
                    <a:pt x="729243" y="492470"/>
                    <a:pt x="737765" y="492470"/>
                  </a:cubicBezTo>
                  <a:lnTo>
                    <a:pt x="822742" y="492470"/>
                  </a:lnTo>
                  <a:lnTo>
                    <a:pt x="822742" y="372585"/>
                  </a:lnTo>
                  <a:lnTo>
                    <a:pt x="737412" y="372585"/>
                  </a:lnTo>
                  <a:cubicBezTo>
                    <a:pt x="728832" y="372585"/>
                    <a:pt x="721134" y="367413"/>
                    <a:pt x="717843" y="359480"/>
                  </a:cubicBezTo>
                  <a:lnTo>
                    <a:pt x="686108" y="282142"/>
                  </a:lnTo>
                  <a:cubicBezTo>
                    <a:pt x="682876" y="274267"/>
                    <a:pt x="684698" y="265158"/>
                    <a:pt x="690692" y="259164"/>
                  </a:cubicBezTo>
                  <a:lnTo>
                    <a:pt x="750870" y="199045"/>
                  </a:lnTo>
                  <a:lnTo>
                    <a:pt x="666069" y="114244"/>
                  </a:lnTo>
                  <a:lnTo>
                    <a:pt x="605773" y="174598"/>
                  </a:lnTo>
                  <a:cubicBezTo>
                    <a:pt x="599662" y="180651"/>
                    <a:pt x="590553" y="182531"/>
                    <a:pt x="582619" y="179182"/>
                  </a:cubicBezTo>
                  <a:lnTo>
                    <a:pt x="505516" y="146919"/>
                  </a:lnTo>
                  <a:cubicBezTo>
                    <a:pt x="497642" y="143627"/>
                    <a:pt x="492470" y="135929"/>
                    <a:pt x="492470" y="127408"/>
                  </a:cubicBezTo>
                  <a:lnTo>
                    <a:pt x="492470" y="42313"/>
                  </a:lnTo>
                  <a:lnTo>
                    <a:pt x="372585" y="42313"/>
                  </a:lnTo>
                  <a:lnTo>
                    <a:pt x="372585" y="127643"/>
                  </a:lnTo>
                  <a:cubicBezTo>
                    <a:pt x="372585" y="136223"/>
                    <a:pt x="367413" y="143980"/>
                    <a:pt x="359480" y="147212"/>
                  </a:cubicBezTo>
                  <a:lnTo>
                    <a:pt x="282142" y="178947"/>
                  </a:lnTo>
                  <a:cubicBezTo>
                    <a:pt x="274208" y="182120"/>
                    <a:pt x="265217" y="180357"/>
                    <a:pt x="259164" y="174304"/>
                  </a:cubicBezTo>
                  <a:lnTo>
                    <a:pt x="199045" y="114185"/>
                  </a:lnTo>
                  <a:lnTo>
                    <a:pt x="114303" y="198986"/>
                  </a:lnTo>
                  <a:lnTo>
                    <a:pt x="174657" y="259399"/>
                  </a:lnTo>
                  <a:cubicBezTo>
                    <a:pt x="180710" y="265452"/>
                    <a:pt x="182531" y="274620"/>
                    <a:pt x="179182" y="282553"/>
                  </a:cubicBezTo>
                  <a:lnTo>
                    <a:pt x="146919" y="359656"/>
                  </a:lnTo>
                  <a:cubicBezTo>
                    <a:pt x="143627" y="367531"/>
                    <a:pt x="135929" y="372644"/>
                    <a:pt x="127408" y="372644"/>
                  </a:cubicBezTo>
                  <a:lnTo>
                    <a:pt x="42313" y="372644"/>
                  </a:lnTo>
                  <a:lnTo>
                    <a:pt x="42313" y="492529"/>
                  </a:lnTo>
                  <a:lnTo>
                    <a:pt x="127643" y="492529"/>
                  </a:lnTo>
                  <a:cubicBezTo>
                    <a:pt x="136223" y="492529"/>
                    <a:pt x="143980" y="497759"/>
                    <a:pt x="147212" y="505693"/>
                  </a:cubicBezTo>
                  <a:lnTo>
                    <a:pt x="178947" y="583031"/>
                  </a:lnTo>
                  <a:cubicBezTo>
                    <a:pt x="182179" y="590964"/>
                    <a:pt x="180357" y="600014"/>
                    <a:pt x="174304" y="606067"/>
                  </a:cubicBezTo>
                  <a:lnTo>
                    <a:pt x="114244" y="666127"/>
                  </a:lnTo>
                  <a:lnTo>
                    <a:pt x="198986" y="750929"/>
                  </a:lnTo>
                  <a:lnTo>
                    <a:pt x="259399" y="690516"/>
                  </a:lnTo>
                  <a:cubicBezTo>
                    <a:pt x="265511" y="684404"/>
                    <a:pt x="274620" y="682700"/>
                    <a:pt x="282553" y="685991"/>
                  </a:cubicBezTo>
                  <a:lnTo>
                    <a:pt x="359656" y="718313"/>
                  </a:lnTo>
                  <a:cubicBezTo>
                    <a:pt x="367531" y="721604"/>
                    <a:pt x="372644" y="729302"/>
                    <a:pt x="372644" y="737824"/>
                  </a:cubicBezTo>
                  <a:cubicBezTo>
                    <a:pt x="372624" y="766130"/>
                    <a:pt x="372605" y="794436"/>
                    <a:pt x="372585" y="822742"/>
                  </a:cubicBezTo>
                  <a:lnTo>
                    <a:pt x="372585" y="822742"/>
                  </a:lnTo>
                  <a:close/>
                  <a:moveTo>
                    <a:pt x="432527" y="629986"/>
                  </a:moveTo>
                  <a:cubicBezTo>
                    <a:pt x="323632" y="629986"/>
                    <a:pt x="235069" y="541364"/>
                    <a:pt x="235069" y="432527"/>
                  </a:cubicBezTo>
                  <a:cubicBezTo>
                    <a:pt x="235069" y="323690"/>
                    <a:pt x="323632" y="235069"/>
                    <a:pt x="432527" y="235069"/>
                  </a:cubicBezTo>
                  <a:cubicBezTo>
                    <a:pt x="541423" y="235069"/>
                    <a:pt x="629986" y="323632"/>
                    <a:pt x="629986" y="432527"/>
                  </a:cubicBezTo>
                  <a:cubicBezTo>
                    <a:pt x="629986" y="541423"/>
                    <a:pt x="541423" y="629986"/>
                    <a:pt x="432527" y="629986"/>
                  </a:cubicBezTo>
                  <a:close/>
                  <a:moveTo>
                    <a:pt x="432527" y="277382"/>
                  </a:moveTo>
                  <a:cubicBezTo>
                    <a:pt x="346962" y="277382"/>
                    <a:pt x="277382" y="347021"/>
                    <a:pt x="277382" y="432527"/>
                  </a:cubicBezTo>
                  <a:cubicBezTo>
                    <a:pt x="277382" y="518093"/>
                    <a:pt x="347021" y="587673"/>
                    <a:pt x="432527" y="587673"/>
                  </a:cubicBezTo>
                  <a:cubicBezTo>
                    <a:pt x="518093" y="587673"/>
                    <a:pt x="587673" y="518093"/>
                    <a:pt x="587673" y="432527"/>
                  </a:cubicBezTo>
                  <a:cubicBezTo>
                    <a:pt x="587673" y="346962"/>
                    <a:pt x="518093" y="277382"/>
                    <a:pt x="432527" y="277382"/>
                  </a:cubicBezTo>
                  <a:close/>
                </a:path>
              </a:pathLst>
            </a:custGeom>
            <a:solidFill>
              <a:srgbClr val="000000"/>
            </a:solidFill>
            <a:ln w="58638" cap="flat">
              <a:noFill/>
              <a:prstDash val="solid"/>
              <a:miter/>
            </a:ln>
          </p:spPr>
          <p:txBody>
            <a:bodyPr rtlCol="0" anchor="ctr"/>
            <a:lstStyle/>
            <a:p>
              <a:endParaRPr lang="en-US" sz="656"/>
            </a:p>
          </p:txBody>
        </p:sp>
      </p:grpSp>
      <p:pic>
        <p:nvPicPr>
          <p:cNvPr id="25" name="Picture 24">
            <a:extLst>
              <a:ext uri="{FF2B5EF4-FFF2-40B4-BE49-F238E27FC236}">
                <a16:creationId xmlns:a16="http://schemas.microsoft.com/office/drawing/2014/main" id="{0BDC7E09-C7E7-495E-44CB-C2FE3BF7E79B}"/>
              </a:ext>
            </a:extLst>
          </p:cNvPr>
          <p:cNvPicPr>
            <a:picLocks noChangeAspect="1"/>
          </p:cNvPicPr>
          <p:nvPr/>
        </p:nvPicPr>
        <p:blipFill>
          <a:blip r:embed="rId7"/>
          <a:srcRect/>
          <a:stretch/>
        </p:blipFill>
        <p:spPr>
          <a:xfrm>
            <a:off x="1868764" y="1862640"/>
            <a:ext cx="443696" cy="443696"/>
          </a:xfrm>
          <a:prstGeom prst="rect">
            <a:avLst/>
          </a:prstGeom>
        </p:spPr>
      </p:pic>
      <p:pic>
        <p:nvPicPr>
          <p:cNvPr id="26" name="Picture 25">
            <a:extLst>
              <a:ext uri="{FF2B5EF4-FFF2-40B4-BE49-F238E27FC236}">
                <a16:creationId xmlns:a16="http://schemas.microsoft.com/office/drawing/2014/main" id="{651AC1DC-CE88-8B08-51F3-C4662AF745BE}"/>
              </a:ext>
            </a:extLst>
          </p:cNvPr>
          <p:cNvPicPr>
            <a:picLocks noChangeAspect="1"/>
          </p:cNvPicPr>
          <p:nvPr/>
        </p:nvPicPr>
        <p:blipFill>
          <a:blip r:embed="rId8"/>
          <a:srcRect/>
          <a:stretch/>
        </p:blipFill>
        <p:spPr>
          <a:xfrm>
            <a:off x="5635612" y="4742698"/>
            <a:ext cx="354447" cy="351041"/>
          </a:xfrm>
          <a:prstGeom prst="rect">
            <a:avLst/>
          </a:prstGeom>
        </p:spPr>
      </p:pic>
      <p:cxnSp>
        <p:nvCxnSpPr>
          <p:cNvPr id="27" name="Straight Connector 26">
            <a:extLst>
              <a:ext uri="{FF2B5EF4-FFF2-40B4-BE49-F238E27FC236}">
                <a16:creationId xmlns:a16="http://schemas.microsoft.com/office/drawing/2014/main" id="{F826CD58-06ED-8236-FAC7-897041B192CC}"/>
              </a:ext>
            </a:extLst>
          </p:cNvPr>
          <p:cNvCxnSpPr>
            <a:cxnSpLocks/>
          </p:cNvCxnSpPr>
          <p:nvPr/>
        </p:nvCxnSpPr>
        <p:spPr bwMode="auto">
          <a:xfrm>
            <a:off x="1922355" y="5546149"/>
            <a:ext cx="8399149" cy="0"/>
          </a:xfrm>
          <a:prstGeom prst="line">
            <a:avLst/>
          </a:prstGeom>
          <a:ln w="12700">
            <a:solidFill>
              <a:schemeClr val="tx1"/>
            </a:solidFill>
            <a:headEnd type="none" w="med" len="med"/>
            <a:tailEnd type="arrow" w="lg" len="med"/>
          </a:ln>
          <a:effectLst/>
        </p:spPr>
        <p:style>
          <a:lnRef idx="1">
            <a:schemeClr val="dk1"/>
          </a:lnRef>
          <a:fillRef idx="0">
            <a:schemeClr val="dk1"/>
          </a:fillRef>
          <a:effectRef idx="0">
            <a:schemeClr val="dk1"/>
          </a:effectRef>
          <a:fontRef idx="minor">
            <a:schemeClr val="tx1"/>
          </a:fontRef>
        </p:style>
      </p:cxnSp>
      <p:sp>
        <p:nvSpPr>
          <p:cNvPr id="29" name="Flowchart: Connector 28">
            <a:extLst>
              <a:ext uri="{FF2B5EF4-FFF2-40B4-BE49-F238E27FC236}">
                <a16:creationId xmlns:a16="http://schemas.microsoft.com/office/drawing/2014/main" id="{E40BD012-FA9B-D21C-9A99-C32139E320C4}"/>
              </a:ext>
            </a:extLst>
          </p:cNvPr>
          <p:cNvSpPr/>
          <p:nvPr/>
        </p:nvSpPr>
        <p:spPr bwMode="auto">
          <a:xfrm>
            <a:off x="1925540" y="5455271"/>
            <a:ext cx="166385" cy="166385"/>
          </a:xfrm>
          <a:prstGeom prst="flowChartConnector">
            <a:avLst/>
          </a:prstGeom>
          <a:solidFill>
            <a:schemeClr val="bg1"/>
          </a:solidFill>
          <a:ln w="19050">
            <a:solidFill>
              <a:schemeClr val="accent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30" name="Flowchart: Connector 29">
            <a:extLst>
              <a:ext uri="{FF2B5EF4-FFF2-40B4-BE49-F238E27FC236}">
                <a16:creationId xmlns:a16="http://schemas.microsoft.com/office/drawing/2014/main" id="{43518120-98E4-8248-E528-3661B0461C00}"/>
              </a:ext>
            </a:extLst>
          </p:cNvPr>
          <p:cNvSpPr/>
          <p:nvPr/>
        </p:nvSpPr>
        <p:spPr bwMode="auto">
          <a:xfrm>
            <a:off x="3299238" y="5462956"/>
            <a:ext cx="166385" cy="166385"/>
          </a:xfrm>
          <a:prstGeom prst="flowChartConnector">
            <a:avLst/>
          </a:prstGeom>
          <a:solidFill>
            <a:schemeClr val="bg1"/>
          </a:solidFill>
          <a:ln w="19050">
            <a:solidFill>
              <a:schemeClr val="accent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31" name="Flowchart: Connector 30">
            <a:extLst>
              <a:ext uri="{FF2B5EF4-FFF2-40B4-BE49-F238E27FC236}">
                <a16:creationId xmlns:a16="http://schemas.microsoft.com/office/drawing/2014/main" id="{6004EE0E-6552-240B-C677-719219C42C28}"/>
              </a:ext>
            </a:extLst>
          </p:cNvPr>
          <p:cNvSpPr/>
          <p:nvPr/>
        </p:nvSpPr>
        <p:spPr bwMode="auto">
          <a:xfrm>
            <a:off x="4817488" y="5455271"/>
            <a:ext cx="166385" cy="166385"/>
          </a:xfrm>
          <a:prstGeom prst="flowChartConnector">
            <a:avLst/>
          </a:prstGeom>
          <a:solidFill>
            <a:schemeClr val="bg1"/>
          </a:solidFill>
          <a:ln w="19050">
            <a:solidFill>
              <a:schemeClr val="accent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33" name="Flowchart: Connector 32">
            <a:extLst>
              <a:ext uri="{FF2B5EF4-FFF2-40B4-BE49-F238E27FC236}">
                <a16:creationId xmlns:a16="http://schemas.microsoft.com/office/drawing/2014/main" id="{49E24D2C-E332-E510-D970-F5A40B765847}"/>
              </a:ext>
            </a:extLst>
          </p:cNvPr>
          <p:cNvSpPr/>
          <p:nvPr/>
        </p:nvSpPr>
        <p:spPr bwMode="auto">
          <a:xfrm>
            <a:off x="6259403" y="5462956"/>
            <a:ext cx="166385" cy="166385"/>
          </a:xfrm>
          <a:prstGeom prst="flowChartConnector">
            <a:avLst/>
          </a:prstGeom>
          <a:solidFill>
            <a:schemeClr val="bg1"/>
          </a:solidFill>
          <a:ln w="19050">
            <a:solidFill>
              <a:schemeClr val="accent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3277" tIns="33277" rIns="33277" bIns="33277" numCol="1" rtlCol="0" anchor="t" anchorCtr="0" compatLnSpc="1">
            <a:prstTxWarp prst="textNoShape">
              <a:avLst/>
            </a:prstTxWarp>
          </a:bodyPr>
          <a:lstStyle/>
          <a:p>
            <a:pPr marL="119219" indent="-119219" defTabSz="332766" fontAlgn="base">
              <a:spcBef>
                <a:spcPct val="0"/>
              </a:spcBef>
              <a:spcAft>
                <a:spcPct val="0"/>
              </a:spcAft>
              <a:buFont typeface="Arial" panose="020B0604020202020204" pitchFamily="34" charset="0"/>
              <a:buChar char="•"/>
            </a:pPr>
            <a:endParaRPr lang="en-US" sz="728" dirty="0">
              <a:solidFill>
                <a:schemeClr val="bg1"/>
              </a:solidFill>
            </a:endParaRPr>
          </a:p>
        </p:txBody>
      </p:sp>
      <p:sp>
        <p:nvSpPr>
          <p:cNvPr id="34" name="TextBox 33">
            <a:extLst>
              <a:ext uri="{FF2B5EF4-FFF2-40B4-BE49-F238E27FC236}">
                <a16:creationId xmlns:a16="http://schemas.microsoft.com/office/drawing/2014/main" id="{B2223AEF-CCB6-5425-A25E-3CD59B69B732}"/>
              </a:ext>
            </a:extLst>
          </p:cNvPr>
          <p:cNvSpPr txBox="1"/>
          <p:nvPr/>
        </p:nvSpPr>
        <p:spPr>
          <a:xfrm>
            <a:off x="1845156" y="5704849"/>
            <a:ext cx="443696" cy="2030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rtlCol="0">
            <a:noAutofit/>
          </a:bodyPr>
          <a:lstStyle/>
          <a:p>
            <a:pPr defTabSz="887376">
              <a:buSzPct val="100000"/>
            </a:pPr>
            <a:r>
              <a:rPr lang="es" sz="1019" dirty="0">
                <a:cs typeface="Arial" panose="020B0604020202020204" pitchFamily="34" charset="0"/>
              </a:rPr>
              <a:t>1950</a:t>
            </a:r>
          </a:p>
        </p:txBody>
      </p:sp>
      <p:sp>
        <p:nvSpPr>
          <p:cNvPr id="35" name="TextBox 34">
            <a:extLst>
              <a:ext uri="{FF2B5EF4-FFF2-40B4-BE49-F238E27FC236}">
                <a16:creationId xmlns:a16="http://schemas.microsoft.com/office/drawing/2014/main" id="{E249CB60-8A6D-4DEE-5873-BD96B26A2E02}"/>
              </a:ext>
            </a:extLst>
          </p:cNvPr>
          <p:cNvSpPr txBox="1"/>
          <p:nvPr/>
        </p:nvSpPr>
        <p:spPr>
          <a:xfrm>
            <a:off x="3193842" y="5714038"/>
            <a:ext cx="443696" cy="2030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rtlCol="0">
            <a:noAutofit/>
          </a:bodyPr>
          <a:lstStyle/>
          <a:p>
            <a:pPr defTabSz="887376">
              <a:buSzPct val="100000"/>
            </a:pPr>
            <a:r>
              <a:rPr lang="es" sz="1019" dirty="0">
                <a:cs typeface="Arial" panose="020B0604020202020204" pitchFamily="34" charset="0"/>
              </a:rPr>
              <a:t>1980</a:t>
            </a:r>
          </a:p>
        </p:txBody>
      </p:sp>
      <p:sp>
        <p:nvSpPr>
          <p:cNvPr id="36" name="TextBox 35">
            <a:extLst>
              <a:ext uri="{FF2B5EF4-FFF2-40B4-BE49-F238E27FC236}">
                <a16:creationId xmlns:a16="http://schemas.microsoft.com/office/drawing/2014/main" id="{4CC84F25-279F-C773-4C9C-E42C8AF3E021}"/>
              </a:ext>
            </a:extLst>
          </p:cNvPr>
          <p:cNvSpPr txBox="1"/>
          <p:nvPr/>
        </p:nvSpPr>
        <p:spPr>
          <a:xfrm>
            <a:off x="4722323" y="5713376"/>
            <a:ext cx="443696" cy="2030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rtlCol="0">
            <a:noAutofit/>
          </a:bodyPr>
          <a:lstStyle/>
          <a:p>
            <a:pPr defTabSz="887376">
              <a:buSzPct val="100000"/>
            </a:pPr>
            <a:r>
              <a:rPr lang="es" sz="1019" dirty="0">
                <a:cs typeface="Arial" panose="020B0604020202020204" pitchFamily="34" charset="0"/>
              </a:rPr>
              <a:t>2010</a:t>
            </a:r>
          </a:p>
        </p:txBody>
      </p:sp>
      <p:sp>
        <p:nvSpPr>
          <p:cNvPr id="37" name="TextBox 36">
            <a:extLst>
              <a:ext uri="{FF2B5EF4-FFF2-40B4-BE49-F238E27FC236}">
                <a16:creationId xmlns:a16="http://schemas.microsoft.com/office/drawing/2014/main" id="{B7BEB236-A6D0-5232-7C1F-CC9F3A8C314D}"/>
              </a:ext>
            </a:extLst>
          </p:cNvPr>
          <p:cNvSpPr txBox="1"/>
          <p:nvPr/>
        </p:nvSpPr>
        <p:spPr>
          <a:xfrm>
            <a:off x="6161604" y="5713376"/>
            <a:ext cx="443696" cy="2030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rtlCol="0">
            <a:noAutofit/>
          </a:bodyPr>
          <a:lstStyle/>
          <a:p>
            <a:pPr defTabSz="887376">
              <a:buSzPct val="100000"/>
            </a:pPr>
            <a:r>
              <a:rPr lang="es" sz="1019" dirty="0">
                <a:cs typeface="Arial" panose="020B0604020202020204" pitchFamily="34" charset="0"/>
              </a:rPr>
              <a:t>2020</a:t>
            </a:r>
          </a:p>
        </p:txBody>
      </p:sp>
    </p:spTree>
    <p:extLst>
      <p:ext uri="{BB962C8B-B14F-4D97-AF65-F5344CB8AC3E}">
        <p14:creationId xmlns:p14="http://schemas.microsoft.com/office/powerpoint/2010/main" val="1731226490"/>
      </p:ext>
    </p:extLst>
  </p:cSld>
  <p:clrMapOvr>
    <a:overrideClrMapping bg1="lt1" tx1="dk1" bg2="lt2" tx2="dk2" accent1="accent1" accent2="accent2" accent3="accent3" accent4="accent4" accent5="accent5" accent6="accent6" hlink="hlink" folHlink="folHlink"/>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bject 2"/>
          <p:cNvSpPr/>
          <p:nvPr/>
        </p:nvSpPr>
        <p:spPr>
          <a:xfrm>
            <a:off x="4125556" y="3899491"/>
            <a:ext cx="6113929" cy="0"/>
          </a:xfrm>
          <a:custGeom>
            <a:avLst/>
            <a:gdLst/>
            <a:ahLst/>
            <a:cxnLst/>
            <a:rect l="l" t="t" r="r" b="b"/>
            <a:pathLst>
              <a:path w="6929120">
                <a:moveTo>
                  <a:pt x="0" y="0"/>
                </a:moveTo>
                <a:lnTo>
                  <a:pt x="6928535" y="1"/>
                </a:lnTo>
              </a:path>
            </a:pathLst>
          </a:custGeom>
          <a:ln w="13703">
            <a:solidFill>
              <a:srgbClr val="000000"/>
            </a:solidFill>
          </a:ln>
        </p:spPr>
        <p:txBody>
          <a:bodyPr wrap="square" lIns="0" tIns="0" rIns="0" bIns="0" rtlCol="0"/>
          <a:lstStyle/>
          <a:p>
            <a:endParaRPr sz="1588"/>
          </a:p>
        </p:txBody>
      </p:sp>
      <p:sp>
        <p:nvSpPr>
          <p:cNvPr id="3" name="object 3"/>
          <p:cNvSpPr txBox="1"/>
          <p:nvPr/>
        </p:nvSpPr>
        <p:spPr>
          <a:xfrm>
            <a:off x="1916603" y="1157113"/>
            <a:ext cx="1708336" cy="2432264"/>
          </a:xfrm>
          <a:prstGeom prst="rect">
            <a:avLst/>
          </a:prstGeom>
        </p:spPr>
        <p:txBody>
          <a:bodyPr vert="horz" wrap="square" lIns="0" tIns="12886" rIns="0" bIns="0" rtlCol="0">
            <a:spAutoFit/>
          </a:bodyPr>
          <a:lstStyle/>
          <a:p>
            <a:pPr marL="11206" marR="4483">
              <a:lnSpc>
                <a:spcPct val="99400"/>
              </a:lnSpc>
              <a:spcBef>
                <a:spcPts val="101"/>
              </a:spcBef>
            </a:pPr>
            <a:r>
              <a:rPr sz="1588" spc="-13" dirty="0">
                <a:latin typeface="Tahoma"/>
                <a:cs typeface="Tahoma"/>
              </a:rPr>
              <a:t>La</a:t>
            </a:r>
            <a:r>
              <a:rPr sz="1588" spc="49" dirty="0">
                <a:latin typeface="Tahoma"/>
                <a:cs typeface="Tahoma"/>
              </a:rPr>
              <a:t>s</a:t>
            </a:r>
            <a:r>
              <a:rPr sz="1588" spc="-137" dirty="0">
                <a:latin typeface="Tahoma"/>
                <a:cs typeface="Tahoma"/>
              </a:rPr>
              <a:t> </a:t>
            </a:r>
            <a:r>
              <a:rPr sz="1588" spc="22" dirty="0">
                <a:latin typeface="Tahoma"/>
                <a:cs typeface="Tahoma"/>
              </a:rPr>
              <a:t>e</a:t>
            </a:r>
            <a:r>
              <a:rPr sz="1588" spc="35" dirty="0">
                <a:latin typeface="Tahoma"/>
                <a:cs typeface="Tahoma"/>
              </a:rPr>
              <a:t>m</a:t>
            </a:r>
            <a:r>
              <a:rPr sz="1588" spc="22" dirty="0">
                <a:latin typeface="Tahoma"/>
                <a:cs typeface="Tahoma"/>
              </a:rPr>
              <a:t>p</a:t>
            </a:r>
            <a:r>
              <a:rPr sz="1588" spc="-18" dirty="0">
                <a:latin typeface="Tahoma"/>
                <a:cs typeface="Tahoma"/>
              </a:rPr>
              <a:t>r</a:t>
            </a:r>
            <a:r>
              <a:rPr sz="1588" spc="26" dirty="0">
                <a:latin typeface="Tahoma"/>
                <a:cs typeface="Tahoma"/>
              </a:rPr>
              <a:t>es</a:t>
            </a:r>
            <a:r>
              <a:rPr sz="1588" spc="-9" dirty="0">
                <a:latin typeface="Tahoma"/>
                <a:cs typeface="Tahoma"/>
              </a:rPr>
              <a:t>a</a:t>
            </a:r>
            <a:r>
              <a:rPr sz="1588" spc="35" dirty="0">
                <a:latin typeface="Tahoma"/>
                <a:cs typeface="Tahoma"/>
              </a:rPr>
              <a:t>s  </a:t>
            </a:r>
            <a:r>
              <a:rPr sz="1588" dirty="0">
                <a:latin typeface="Tahoma"/>
                <a:cs typeface="Tahoma"/>
              </a:rPr>
              <a:t>re</a:t>
            </a:r>
            <a:r>
              <a:rPr sz="1588" spc="9" dirty="0">
                <a:latin typeface="Tahoma"/>
                <a:cs typeface="Tahoma"/>
              </a:rPr>
              <a:t>q</a:t>
            </a:r>
            <a:r>
              <a:rPr sz="1588" dirty="0">
                <a:latin typeface="Tahoma"/>
                <a:cs typeface="Tahoma"/>
              </a:rPr>
              <a:t>u</a:t>
            </a:r>
            <a:r>
              <a:rPr sz="1588" spc="13" dirty="0">
                <a:latin typeface="Tahoma"/>
                <a:cs typeface="Tahoma"/>
              </a:rPr>
              <a:t>ie</a:t>
            </a:r>
            <a:r>
              <a:rPr sz="1588" dirty="0">
                <a:latin typeface="Tahoma"/>
                <a:cs typeface="Tahoma"/>
              </a:rPr>
              <a:t>re</a:t>
            </a:r>
            <a:r>
              <a:rPr sz="1588" spc="4" dirty="0">
                <a:latin typeface="Tahoma"/>
                <a:cs typeface="Tahoma"/>
              </a:rPr>
              <a:t>n</a:t>
            </a:r>
            <a:r>
              <a:rPr sz="1588" spc="-146" dirty="0">
                <a:latin typeface="Tahoma"/>
                <a:cs typeface="Tahoma"/>
              </a:rPr>
              <a:t> </a:t>
            </a:r>
            <a:r>
              <a:rPr sz="1588" spc="-13" dirty="0">
                <a:latin typeface="Tahoma"/>
                <a:cs typeface="Tahoma"/>
              </a:rPr>
              <a:t>una  ar</a:t>
            </a:r>
            <a:r>
              <a:rPr sz="1588" spc="22" dirty="0">
                <a:latin typeface="Tahoma"/>
                <a:cs typeface="Tahoma"/>
              </a:rPr>
              <a:t>q</a:t>
            </a:r>
            <a:r>
              <a:rPr sz="1588" spc="-13" dirty="0">
                <a:latin typeface="Tahoma"/>
                <a:cs typeface="Tahoma"/>
              </a:rPr>
              <a:t>u</a:t>
            </a:r>
            <a:r>
              <a:rPr sz="1588" dirty="0">
                <a:latin typeface="Tahoma"/>
                <a:cs typeface="Tahoma"/>
              </a:rPr>
              <a:t>it</a:t>
            </a:r>
            <a:r>
              <a:rPr sz="1588" spc="13" dirty="0">
                <a:latin typeface="Tahoma"/>
                <a:cs typeface="Tahoma"/>
              </a:rPr>
              <a:t>e</a:t>
            </a:r>
            <a:r>
              <a:rPr sz="1588" spc="35" dirty="0">
                <a:latin typeface="Tahoma"/>
                <a:cs typeface="Tahoma"/>
              </a:rPr>
              <a:t>c</a:t>
            </a:r>
            <a:r>
              <a:rPr sz="1588" spc="-13" dirty="0">
                <a:latin typeface="Tahoma"/>
                <a:cs typeface="Tahoma"/>
              </a:rPr>
              <a:t>tu</a:t>
            </a:r>
            <a:r>
              <a:rPr sz="1588" spc="-18" dirty="0">
                <a:latin typeface="Tahoma"/>
                <a:cs typeface="Tahoma"/>
              </a:rPr>
              <a:t>r</a:t>
            </a:r>
            <a:r>
              <a:rPr sz="1588" dirty="0">
                <a:latin typeface="Tahoma"/>
                <a:cs typeface="Tahoma"/>
              </a:rPr>
              <a:t>a</a:t>
            </a:r>
            <a:r>
              <a:rPr sz="1588" spc="-137" dirty="0">
                <a:latin typeface="Tahoma"/>
                <a:cs typeface="Tahoma"/>
              </a:rPr>
              <a:t> </a:t>
            </a:r>
            <a:r>
              <a:rPr sz="1588" spc="13" dirty="0">
                <a:latin typeface="Tahoma"/>
                <a:cs typeface="Tahoma"/>
              </a:rPr>
              <a:t>de  </a:t>
            </a:r>
            <a:r>
              <a:rPr sz="1588" spc="9" dirty="0">
                <a:latin typeface="Tahoma"/>
                <a:cs typeface="Tahoma"/>
              </a:rPr>
              <a:t>da</a:t>
            </a:r>
            <a:r>
              <a:rPr sz="1588" spc="-13" dirty="0">
                <a:latin typeface="Tahoma"/>
                <a:cs typeface="Tahoma"/>
              </a:rPr>
              <a:t>t</a:t>
            </a:r>
            <a:r>
              <a:rPr sz="1588" dirty="0">
                <a:latin typeface="Tahoma"/>
                <a:cs typeface="Tahoma"/>
              </a:rPr>
              <a:t>o</a:t>
            </a:r>
            <a:r>
              <a:rPr sz="1588" spc="49" dirty="0">
                <a:latin typeface="Tahoma"/>
                <a:cs typeface="Tahoma"/>
              </a:rPr>
              <a:t>s</a:t>
            </a:r>
            <a:r>
              <a:rPr sz="1588" spc="-137" dirty="0">
                <a:latin typeface="Tahoma"/>
                <a:cs typeface="Tahoma"/>
              </a:rPr>
              <a:t> </a:t>
            </a:r>
            <a:r>
              <a:rPr sz="1588" spc="9" dirty="0">
                <a:latin typeface="Tahoma"/>
                <a:cs typeface="Tahoma"/>
              </a:rPr>
              <a:t>q</a:t>
            </a:r>
            <a:r>
              <a:rPr sz="1588" dirty="0">
                <a:latin typeface="Tahoma"/>
                <a:cs typeface="Tahoma"/>
              </a:rPr>
              <a:t>u</a:t>
            </a:r>
            <a:r>
              <a:rPr sz="1588" spc="22" dirty="0">
                <a:latin typeface="Tahoma"/>
                <a:cs typeface="Tahoma"/>
              </a:rPr>
              <a:t>e</a:t>
            </a:r>
            <a:r>
              <a:rPr sz="1588" spc="-137" dirty="0">
                <a:latin typeface="Tahoma"/>
                <a:cs typeface="Tahoma"/>
              </a:rPr>
              <a:t> </a:t>
            </a:r>
            <a:r>
              <a:rPr sz="1588" spc="9" dirty="0">
                <a:latin typeface="Tahoma"/>
                <a:cs typeface="Tahoma"/>
              </a:rPr>
              <a:t>p</a:t>
            </a:r>
            <a:r>
              <a:rPr sz="1588" dirty="0">
                <a:latin typeface="Tahoma"/>
                <a:cs typeface="Tahoma"/>
              </a:rPr>
              <a:t>u</a:t>
            </a:r>
            <a:r>
              <a:rPr sz="1588" spc="13" dirty="0">
                <a:latin typeface="Tahoma"/>
                <a:cs typeface="Tahoma"/>
              </a:rPr>
              <a:t>e</a:t>
            </a:r>
            <a:r>
              <a:rPr sz="1588" spc="4" dirty="0">
                <a:latin typeface="Tahoma"/>
                <a:cs typeface="Tahoma"/>
              </a:rPr>
              <a:t>da  proporcionar </a:t>
            </a:r>
            <a:r>
              <a:rPr sz="1588" spc="9" dirty="0">
                <a:latin typeface="Tahoma"/>
                <a:cs typeface="Tahoma"/>
              </a:rPr>
              <a:t> </a:t>
            </a:r>
            <a:r>
              <a:rPr sz="1588" spc="22" dirty="0">
                <a:latin typeface="Tahoma"/>
                <a:cs typeface="Tahoma"/>
              </a:rPr>
              <a:t>a</a:t>
            </a:r>
            <a:r>
              <a:rPr sz="1588" spc="9" dirty="0">
                <a:latin typeface="Tahoma"/>
                <a:cs typeface="Tahoma"/>
              </a:rPr>
              <a:t>c</a:t>
            </a:r>
            <a:r>
              <a:rPr sz="1588" spc="35" dirty="0">
                <a:latin typeface="Tahoma"/>
                <a:cs typeface="Tahoma"/>
              </a:rPr>
              <a:t>c</a:t>
            </a:r>
            <a:r>
              <a:rPr sz="1588" spc="13" dirty="0">
                <a:latin typeface="Tahoma"/>
                <a:cs typeface="Tahoma"/>
              </a:rPr>
              <a:t>e</a:t>
            </a:r>
            <a:r>
              <a:rPr sz="1588" spc="40" dirty="0">
                <a:latin typeface="Tahoma"/>
                <a:cs typeface="Tahoma"/>
              </a:rPr>
              <a:t>s</a:t>
            </a:r>
            <a:r>
              <a:rPr sz="1588" spc="9" dirty="0">
                <a:latin typeface="Tahoma"/>
                <a:cs typeface="Tahoma"/>
              </a:rPr>
              <a:t>o</a:t>
            </a:r>
            <a:r>
              <a:rPr sz="1588" spc="-137" dirty="0">
                <a:latin typeface="Tahoma"/>
                <a:cs typeface="Tahoma"/>
              </a:rPr>
              <a:t> </a:t>
            </a:r>
            <a:r>
              <a:rPr sz="1588" spc="-13" dirty="0">
                <a:latin typeface="Tahoma"/>
                <a:cs typeface="Tahoma"/>
              </a:rPr>
              <a:t>rá</a:t>
            </a:r>
            <a:r>
              <a:rPr sz="1588" spc="18" dirty="0">
                <a:latin typeface="Tahoma"/>
                <a:cs typeface="Tahoma"/>
              </a:rPr>
              <a:t>pi</a:t>
            </a:r>
            <a:r>
              <a:rPr sz="1588" spc="13" dirty="0">
                <a:latin typeface="Tahoma"/>
                <a:cs typeface="Tahoma"/>
              </a:rPr>
              <a:t>d</a:t>
            </a:r>
            <a:r>
              <a:rPr sz="1588" spc="22" dirty="0">
                <a:latin typeface="Tahoma"/>
                <a:cs typeface="Tahoma"/>
              </a:rPr>
              <a:t>o</a:t>
            </a:r>
            <a:r>
              <a:rPr sz="1588" spc="-137" dirty="0">
                <a:latin typeface="Tahoma"/>
                <a:cs typeface="Tahoma"/>
              </a:rPr>
              <a:t> </a:t>
            </a:r>
            <a:r>
              <a:rPr sz="1588" dirty="0">
                <a:latin typeface="Tahoma"/>
                <a:cs typeface="Tahoma"/>
              </a:rPr>
              <a:t>a</a:t>
            </a:r>
            <a:r>
              <a:rPr sz="1588" spc="-137" dirty="0">
                <a:latin typeface="Tahoma"/>
                <a:cs typeface="Tahoma"/>
              </a:rPr>
              <a:t> </a:t>
            </a:r>
            <a:r>
              <a:rPr sz="1588" spc="13" dirty="0">
                <a:latin typeface="Tahoma"/>
                <a:cs typeface="Tahoma"/>
              </a:rPr>
              <a:t>l</a:t>
            </a:r>
            <a:r>
              <a:rPr sz="1588" spc="35" dirty="0">
                <a:latin typeface="Tahoma"/>
                <a:cs typeface="Tahoma"/>
              </a:rPr>
              <a:t>os  </a:t>
            </a:r>
            <a:r>
              <a:rPr sz="1588" spc="9" dirty="0">
                <a:latin typeface="Tahoma"/>
                <a:cs typeface="Tahoma"/>
              </a:rPr>
              <a:t>da</a:t>
            </a:r>
            <a:r>
              <a:rPr sz="1588" spc="-13" dirty="0">
                <a:latin typeface="Tahoma"/>
                <a:cs typeface="Tahoma"/>
              </a:rPr>
              <a:t>t</a:t>
            </a:r>
            <a:r>
              <a:rPr sz="1588" dirty="0">
                <a:latin typeface="Tahoma"/>
                <a:cs typeface="Tahoma"/>
              </a:rPr>
              <a:t>o</a:t>
            </a:r>
            <a:r>
              <a:rPr sz="1588" spc="40" dirty="0">
                <a:latin typeface="Tahoma"/>
                <a:cs typeface="Tahoma"/>
              </a:rPr>
              <a:t>s</a:t>
            </a:r>
            <a:r>
              <a:rPr sz="1588" spc="-71" dirty="0">
                <a:latin typeface="Tahoma"/>
                <a:cs typeface="Tahoma"/>
              </a:rPr>
              <a:t>,</a:t>
            </a:r>
            <a:r>
              <a:rPr sz="1588" spc="-137" dirty="0">
                <a:latin typeface="Tahoma"/>
                <a:cs typeface="Tahoma"/>
              </a:rPr>
              <a:t> </a:t>
            </a:r>
            <a:r>
              <a:rPr sz="1588" spc="-22" dirty="0">
                <a:latin typeface="Tahoma"/>
                <a:cs typeface="Tahoma"/>
              </a:rPr>
              <a:t>go</a:t>
            </a:r>
            <a:r>
              <a:rPr sz="1588" spc="18" dirty="0">
                <a:latin typeface="Tahoma"/>
                <a:cs typeface="Tahoma"/>
              </a:rPr>
              <a:t>bi</a:t>
            </a:r>
            <a:r>
              <a:rPr sz="1588" spc="13" dirty="0">
                <a:latin typeface="Tahoma"/>
                <a:cs typeface="Tahoma"/>
              </a:rPr>
              <a:t>e</a:t>
            </a:r>
            <a:r>
              <a:rPr sz="1588" spc="-9" dirty="0">
                <a:latin typeface="Tahoma"/>
                <a:cs typeface="Tahoma"/>
              </a:rPr>
              <a:t>r</a:t>
            </a:r>
            <a:r>
              <a:rPr sz="1588" spc="-18" dirty="0">
                <a:latin typeface="Tahoma"/>
                <a:cs typeface="Tahoma"/>
              </a:rPr>
              <a:t>n</a:t>
            </a:r>
            <a:r>
              <a:rPr sz="1588" spc="4" dirty="0">
                <a:latin typeface="Tahoma"/>
                <a:cs typeface="Tahoma"/>
              </a:rPr>
              <a:t>o  </a:t>
            </a:r>
            <a:r>
              <a:rPr sz="1588" spc="18" dirty="0">
                <a:latin typeface="Tahoma"/>
                <a:cs typeface="Tahoma"/>
              </a:rPr>
              <a:t>c</a:t>
            </a:r>
            <a:r>
              <a:rPr sz="1588" spc="31" dirty="0">
                <a:latin typeface="Tahoma"/>
                <a:cs typeface="Tahoma"/>
              </a:rPr>
              <a:t>e</a:t>
            </a:r>
            <a:r>
              <a:rPr sz="1588" spc="-13" dirty="0">
                <a:latin typeface="Tahoma"/>
                <a:cs typeface="Tahoma"/>
              </a:rPr>
              <a:t>n</a:t>
            </a:r>
            <a:r>
              <a:rPr sz="1588" spc="-9" dirty="0">
                <a:latin typeface="Tahoma"/>
                <a:cs typeface="Tahoma"/>
              </a:rPr>
              <a:t>t</a:t>
            </a:r>
            <a:r>
              <a:rPr sz="1588" spc="-18" dirty="0">
                <a:latin typeface="Tahoma"/>
                <a:cs typeface="Tahoma"/>
              </a:rPr>
              <a:t>r</a:t>
            </a:r>
            <a:r>
              <a:rPr sz="1588" spc="-9" dirty="0">
                <a:latin typeface="Tahoma"/>
                <a:cs typeface="Tahoma"/>
              </a:rPr>
              <a:t>a</a:t>
            </a:r>
            <a:r>
              <a:rPr sz="1588" spc="49" dirty="0">
                <a:latin typeface="Tahoma"/>
                <a:cs typeface="Tahoma"/>
              </a:rPr>
              <a:t>l</a:t>
            </a:r>
            <a:r>
              <a:rPr sz="1588" spc="13" dirty="0">
                <a:latin typeface="Tahoma"/>
                <a:cs typeface="Tahoma"/>
              </a:rPr>
              <a:t>i</a:t>
            </a:r>
            <a:r>
              <a:rPr sz="1588" spc="-9" dirty="0">
                <a:latin typeface="Tahoma"/>
                <a:cs typeface="Tahoma"/>
              </a:rPr>
              <a:t>za</a:t>
            </a:r>
            <a:r>
              <a:rPr sz="1588" spc="22" dirty="0">
                <a:latin typeface="Tahoma"/>
                <a:cs typeface="Tahoma"/>
              </a:rPr>
              <a:t>d</a:t>
            </a:r>
            <a:r>
              <a:rPr sz="1588" spc="9" dirty="0">
                <a:latin typeface="Tahoma"/>
                <a:cs typeface="Tahoma"/>
              </a:rPr>
              <a:t>o</a:t>
            </a:r>
            <a:r>
              <a:rPr sz="1588" spc="-132" dirty="0">
                <a:latin typeface="Tahoma"/>
                <a:cs typeface="Tahoma"/>
              </a:rPr>
              <a:t> </a:t>
            </a:r>
            <a:r>
              <a:rPr sz="1588" spc="-31" dirty="0">
                <a:latin typeface="Tahoma"/>
                <a:cs typeface="Tahoma"/>
              </a:rPr>
              <a:t>y</a:t>
            </a:r>
            <a:r>
              <a:rPr sz="1588" spc="-141" dirty="0">
                <a:latin typeface="Tahoma"/>
                <a:cs typeface="Tahoma"/>
              </a:rPr>
              <a:t> </a:t>
            </a:r>
            <a:r>
              <a:rPr sz="1588" spc="13" dirty="0">
                <a:latin typeface="Tahoma"/>
                <a:cs typeface="Tahoma"/>
              </a:rPr>
              <a:t>us</a:t>
            </a:r>
            <a:r>
              <a:rPr sz="1588" spc="4" dirty="0">
                <a:latin typeface="Tahoma"/>
                <a:cs typeface="Tahoma"/>
              </a:rPr>
              <a:t>o  </a:t>
            </a:r>
            <a:r>
              <a:rPr sz="1588" spc="9" dirty="0">
                <a:latin typeface="Tahoma"/>
                <a:cs typeface="Tahoma"/>
              </a:rPr>
              <a:t>ad</a:t>
            </a:r>
            <a:r>
              <a:rPr sz="1588" spc="13" dirty="0">
                <a:latin typeface="Tahoma"/>
                <a:cs typeface="Tahoma"/>
              </a:rPr>
              <a:t>e</a:t>
            </a:r>
            <a:r>
              <a:rPr sz="1588" spc="35" dirty="0">
                <a:latin typeface="Tahoma"/>
                <a:cs typeface="Tahoma"/>
              </a:rPr>
              <a:t>c</a:t>
            </a:r>
            <a:r>
              <a:rPr sz="1588" spc="-13" dirty="0">
                <a:latin typeface="Tahoma"/>
                <a:cs typeface="Tahoma"/>
              </a:rPr>
              <a:t>u</a:t>
            </a:r>
            <a:r>
              <a:rPr sz="1588" spc="9" dirty="0">
                <a:latin typeface="Tahoma"/>
                <a:cs typeface="Tahoma"/>
              </a:rPr>
              <a:t>ado</a:t>
            </a:r>
            <a:r>
              <a:rPr sz="1588" spc="-137" dirty="0">
                <a:latin typeface="Tahoma"/>
                <a:cs typeface="Tahoma"/>
              </a:rPr>
              <a:t> </a:t>
            </a:r>
            <a:r>
              <a:rPr sz="1588" spc="9" dirty="0">
                <a:latin typeface="Tahoma"/>
                <a:cs typeface="Tahoma"/>
              </a:rPr>
              <a:t>pa</a:t>
            </a:r>
            <a:r>
              <a:rPr sz="1588" spc="-13" dirty="0">
                <a:latin typeface="Tahoma"/>
                <a:cs typeface="Tahoma"/>
              </a:rPr>
              <a:t>r</a:t>
            </a:r>
            <a:r>
              <a:rPr sz="1588" spc="-4" dirty="0">
                <a:latin typeface="Tahoma"/>
                <a:cs typeface="Tahoma"/>
              </a:rPr>
              <a:t>a</a:t>
            </a:r>
            <a:r>
              <a:rPr sz="1588" spc="-137" dirty="0">
                <a:latin typeface="Tahoma"/>
                <a:cs typeface="Tahoma"/>
              </a:rPr>
              <a:t> </a:t>
            </a:r>
            <a:r>
              <a:rPr sz="1588" spc="13" dirty="0">
                <a:latin typeface="Tahoma"/>
                <a:cs typeface="Tahoma"/>
              </a:rPr>
              <a:t>su  </a:t>
            </a:r>
            <a:r>
              <a:rPr sz="1588" spc="-4" dirty="0">
                <a:latin typeface="Tahoma"/>
                <a:cs typeface="Tahoma"/>
              </a:rPr>
              <a:t>propósito:</a:t>
            </a:r>
            <a:endParaRPr sz="1588">
              <a:latin typeface="Tahoma"/>
              <a:cs typeface="Tahoma"/>
            </a:endParaRPr>
          </a:p>
        </p:txBody>
      </p:sp>
      <p:sp>
        <p:nvSpPr>
          <p:cNvPr id="4" name="object 4"/>
          <p:cNvSpPr txBox="1"/>
          <p:nvPr/>
        </p:nvSpPr>
        <p:spPr>
          <a:xfrm>
            <a:off x="4114350" y="2122611"/>
            <a:ext cx="6136341" cy="255678"/>
          </a:xfrm>
          <a:prstGeom prst="rect">
            <a:avLst/>
          </a:prstGeom>
        </p:spPr>
        <p:txBody>
          <a:bodyPr vert="horz" wrap="square" lIns="0" tIns="11206" rIns="0" bIns="0" rtlCol="0">
            <a:spAutoFit/>
          </a:bodyPr>
          <a:lstStyle/>
          <a:p>
            <a:pPr marL="11206">
              <a:spcBef>
                <a:spcPts val="88"/>
              </a:spcBef>
              <a:tabLst>
                <a:tab pos="6124341" algn="l"/>
              </a:tabLst>
            </a:pPr>
            <a:r>
              <a:rPr sz="1588" u="heavy" spc="-124" dirty="0">
                <a:uFill>
                  <a:solidFill>
                    <a:srgbClr val="000000"/>
                  </a:solidFill>
                </a:uFill>
                <a:latin typeface="Tahoma"/>
                <a:cs typeface="Tahoma"/>
              </a:rPr>
              <a:t> 	</a:t>
            </a:r>
            <a:endParaRPr sz="1588">
              <a:latin typeface="Tahoma"/>
              <a:cs typeface="Tahoma"/>
            </a:endParaRPr>
          </a:p>
        </p:txBody>
      </p:sp>
      <p:sp>
        <p:nvSpPr>
          <p:cNvPr id="5" name="object 5"/>
          <p:cNvSpPr txBox="1">
            <a:spLocks noGrp="1"/>
          </p:cNvSpPr>
          <p:nvPr>
            <p:ph type="title"/>
          </p:nvPr>
        </p:nvSpPr>
        <p:spPr>
          <a:xfrm>
            <a:off x="4114607" y="1046454"/>
            <a:ext cx="378758" cy="731630"/>
          </a:xfrm>
          <a:prstGeom prst="rect">
            <a:avLst/>
          </a:prstGeom>
        </p:spPr>
        <p:txBody>
          <a:bodyPr vert="horz" wrap="square" lIns="0" tIns="11766" rIns="0" bIns="0" rtlCol="0" anchor="ctr">
            <a:spAutoFit/>
          </a:bodyPr>
          <a:lstStyle/>
          <a:p>
            <a:pPr marL="11206">
              <a:lnSpc>
                <a:spcPct val="100000"/>
              </a:lnSpc>
              <a:spcBef>
                <a:spcPts val="93"/>
              </a:spcBef>
            </a:pPr>
            <a:r>
              <a:rPr sz="4677" spc="353" dirty="0">
                <a:solidFill>
                  <a:srgbClr val="0F62FE"/>
                </a:solidFill>
                <a:latin typeface="Trebuchet MS"/>
                <a:cs typeface="Trebuchet MS"/>
              </a:rPr>
              <a:t>1</a:t>
            </a:r>
            <a:endParaRPr sz="4677">
              <a:latin typeface="Trebuchet MS"/>
              <a:cs typeface="Trebuchet MS"/>
            </a:endParaRPr>
          </a:p>
        </p:txBody>
      </p:sp>
      <p:sp>
        <p:nvSpPr>
          <p:cNvPr id="6" name="object 6"/>
          <p:cNvSpPr txBox="1"/>
          <p:nvPr/>
        </p:nvSpPr>
        <p:spPr>
          <a:xfrm>
            <a:off x="6287982" y="1154701"/>
            <a:ext cx="3793191" cy="779909"/>
          </a:xfrm>
          <a:prstGeom prst="rect">
            <a:avLst/>
          </a:prstGeom>
        </p:spPr>
        <p:txBody>
          <a:bodyPr vert="horz" wrap="square" lIns="0" tIns="5603" rIns="0" bIns="0" rtlCol="0">
            <a:spAutoFit/>
          </a:bodyPr>
          <a:lstStyle/>
          <a:p>
            <a:pPr marL="11206" marR="4483">
              <a:lnSpc>
                <a:spcPct val="108900"/>
              </a:lnSpc>
              <a:spcBef>
                <a:spcPts val="44"/>
              </a:spcBef>
            </a:pPr>
            <a:r>
              <a:rPr sz="1588" spc="-4" dirty="0">
                <a:latin typeface="Tahoma"/>
                <a:cs typeface="Tahoma"/>
              </a:rPr>
              <a:t>C</a:t>
            </a:r>
            <a:r>
              <a:rPr sz="1588" spc="9" dirty="0">
                <a:latin typeface="Tahoma"/>
                <a:cs typeface="Tahoma"/>
              </a:rPr>
              <a:t>a</a:t>
            </a:r>
            <a:r>
              <a:rPr sz="1588" spc="22" dirty="0">
                <a:latin typeface="Tahoma"/>
                <a:cs typeface="Tahoma"/>
              </a:rPr>
              <a:t>p</a:t>
            </a:r>
            <a:r>
              <a:rPr sz="1588" spc="-4" dirty="0">
                <a:latin typeface="Tahoma"/>
                <a:cs typeface="Tahoma"/>
              </a:rPr>
              <a:t>a</a:t>
            </a:r>
            <a:r>
              <a:rPr sz="1588" spc="35" dirty="0">
                <a:latin typeface="Tahoma"/>
                <a:cs typeface="Tahoma"/>
              </a:rPr>
              <a:t>c</a:t>
            </a:r>
            <a:r>
              <a:rPr sz="1588" spc="13" dirty="0">
                <a:latin typeface="Tahoma"/>
                <a:cs typeface="Tahoma"/>
              </a:rPr>
              <a:t>i</a:t>
            </a:r>
            <a:r>
              <a:rPr sz="1588" spc="22" dirty="0">
                <a:latin typeface="Tahoma"/>
                <a:cs typeface="Tahoma"/>
              </a:rPr>
              <a:t>d</a:t>
            </a:r>
            <a:r>
              <a:rPr sz="1588" spc="-4" dirty="0">
                <a:latin typeface="Tahoma"/>
                <a:cs typeface="Tahoma"/>
              </a:rPr>
              <a:t>a</a:t>
            </a:r>
            <a:r>
              <a:rPr sz="1588" spc="31" dirty="0">
                <a:latin typeface="Tahoma"/>
                <a:cs typeface="Tahoma"/>
              </a:rPr>
              <a:t>d</a:t>
            </a:r>
            <a:r>
              <a:rPr sz="1588" spc="-141" dirty="0">
                <a:latin typeface="Tahoma"/>
                <a:cs typeface="Tahoma"/>
              </a:rPr>
              <a:t> </a:t>
            </a:r>
            <a:r>
              <a:rPr sz="1588" spc="9" dirty="0">
                <a:latin typeface="Tahoma"/>
                <a:cs typeface="Tahoma"/>
              </a:rPr>
              <a:t>pa</a:t>
            </a:r>
            <a:r>
              <a:rPr sz="1588" spc="-13" dirty="0">
                <a:latin typeface="Tahoma"/>
                <a:cs typeface="Tahoma"/>
              </a:rPr>
              <a:t>r</a:t>
            </a:r>
            <a:r>
              <a:rPr sz="1588" spc="-4" dirty="0">
                <a:latin typeface="Tahoma"/>
                <a:cs typeface="Tahoma"/>
              </a:rPr>
              <a:t>a</a:t>
            </a:r>
            <a:r>
              <a:rPr sz="1588" spc="-137" dirty="0">
                <a:latin typeface="Tahoma"/>
                <a:cs typeface="Tahoma"/>
              </a:rPr>
              <a:t> </a:t>
            </a:r>
            <a:r>
              <a:rPr sz="1588" spc="26" dirty="0">
                <a:latin typeface="Tahoma"/>
                <a:cs typeface="Tahoma"/>
              </a:rPr>
              <a:t>es</a:t>
            </a:r>
            <a:r>
              <a:rPr sz="1588" spc="35" dirty="0">
                <a:latin typeface="Tahoma"/>
                <a:cs typeface="Tahoma"/>
              </a:rPr>
              <a:t>c</a:t>
            </a:r>
            <a:r>
              <a:rPr sz="1588" spc="-9" dirty="0">
                <a:latin typeface="Tahoma"/>
                <a:cs typeface="Tahoma"/>
              </a:rPr>
              <a:t>a</a:t>
            </a:r>
            <a:r>
              <a:rPr sz="1588" spc="49" dirty="0">
                <a:latin typeface="Tahoma"/>
                <a:cs typeface="Tahoma"/>
              </a:rPr>
              <a:t>l</a:t>
            </a:r>
            <a:r>
              <a:rPr sz="1588" spc="-9" dirty="0">
                <a:latin typeface="Tahoma"/>
                <a:cs typeface="Tahoma"/>
              </a:rPr>
              <a:t>ar</a:t>
            </a:r>
            <a:r>
              <a:rPr sz="1588" spc="-141" dirty="0">
                <a:latin typeface="Tahoma"/>
                <a:cs typeface="Tahoma"/>
              </a:rPr>
              <a:t> </a:t>
            </a:r>
            <a:r>
              <a:rPr sz="1588" spc="13" dirty="0">
                <a:latin typeface="Tahoma"/>
                <a:cs typeface="Tahoma"/>
              </a:rPr>
              <a:t>l</a:t>
            </a:r>
            <a:r>
              <a:rPr sz="1588" spc="40" dirty="0">
                <a:latin typeface="Tahoma"/>
                <a:cs typeface="Tahoma"/>
              </a:rPr>
              <a:t>a</a:t>
            </a:r>
            <a:r>
              <a:rPr sz="1588" spc="-137" dirty="0">
                <a:latin typeface="Tahoma"/>
                <a:cs typeface="Tahoma"/>
              </a:rPr>
              <a:t> </a:t>
            </a:r>
            <a:r>
              <a:rPr sz="1588" spc="13" dirty="0">
                <a:latin typeface="Tahoma"/>
                <a:cs typeface="Tahoma"/>
              </a:rPr>
              <a:t>I</a:t>
            </a:r>
            <a:r>
              <a:rPr sz="1588" spc="40" dirty="0">
                <a:latin typeface="Tahoma"/>
                <a:cs typeface="Tahoma"/>
              </a:rPr>
              <a:t>A</a:t>
            </a:r>
            <a:r>
              <a:rPr sz="1588" spc="-137" dirty="0">
                <a:latin typeface="Tahoma"/>
                <a:cs typeface="Tahoma"/>
              </a:rPr>
              <a:t> </a:t>
            </a:r>
            <a:r>
              <a:rPr sz="1588" spc="-9" dirty="0">
                <a:latin typeface="Tahoma"/>
                <a:cs typeface="Tahoma"/>
              </a:rPr>
              <a:t>a</a:t>
            </a:r>
            <a:r>
              <a:rPr sz="1588" spc="53" dirty="0">
                <a:latin typeface="Tahoma"/>
                <a:cs typeface="Tahoma"/>
              </a:rPr>
              <a:t>l</a:t>
            </a:r>
            <a:r>
              <a:rPr sz="1588" spc="-132" dirty="0">
                <a:latin typeface="Tahoma"/>
                <a:cs typeface="Tahoma"/>
              </a:rPr>
              <a:t> </a:t>
            </a:r>
            <a:r>
              <a:rPr sz="1588" dirty="0">
                <a:latin typeface="Tahoma"/>
                <a:cs typeface="Tahoma"/>
              </a:rPr>
              <a:t>ti</a:t>
            </a:r>
            <a:r>
              <a:rPr sz="1588" spc="13" dirty="0">
                <a:latin typeface="Tahoma"/>
                <a:cs typeface="Tahoma"/>
              </a:rPr>
              <a:t>e</a:t>
            </a:r>
            <a:r>
              <a:rPr sz="1588" spc="44" dirty="0">
                <a:latin typeface="Tahoma"/>
                <a:cs typeface="Tahoma"/>
              </a:rPr>
              <a:t>m</a:t>
            </a:r>
            <a:r>
              <a:rPr sz="1588" spc="22" dirty="0">
                <a:latin typeface="Tahoma"/>
                <a:cs typeface="Tahoma"/>
              </a:rPr>
              <a:t>p</a:t>
            </a:r>
            <a:r>
              <a:rPr sz="1588" spc="9" dirty="0">
                <a:latin typeface="Tahoma"/>
                <a:cs typeface="Tahoma"/>
              </a:rPr>
              <a:t>o</a:t>
            </a:r>
            <a:r>
              <a:rPr sz="1588" spc="-137" dirty="0">
                <a:latin typeface="Tahoma"/>
                <a:cs typeface="Tahoma"/>
              </a:rPr>
              <a:t> </a:t>
            </a:r>
            <a:r>
              <a:rPr sz="1588" spc="9" dirty="0">
                <a:latin typeface="Tahoma"/>
                <a:cs typeface="Tahoma"/>
              </a:rPr>
              <a:t>q</a:t>
            </a:r>
            <a:r>
              <a:rPr sz="1588" dirty="0">
                <a:latin typeface="Tahoma"/>
                <a:cs typeface="Tahoma"/>
              </a:rPr>
              <a:t>u</a:t>
            </a:r>
            <a:r>
              <a:rPr sz="1588" spc="18" dirty="0">
                <a:latin typeface="Tahoma"/>
                <a:cs typeface="Tahoma"/>
              </a:rPr>
              <a:t>e  </a:t>
            </a:r>
            <a:r>
              <a:rPr sz="1588" spc="-26" dirty="0">
                <a:latin typeface="Tahoma"/>
                <a:cs typeface="Tahoma"/>
              </a:rPr>
              <a:t>ga</a:t>
            </a:r>
            <a:r>
              <a:rPr sz="1588" spc="-13" dirty="0">
                <a:latin typeface="Tahoma"/>
                <a:cs typeface="Tahoma"/>
              </a:rPr>
              <a:t>rant</a:t>
            </a:r>
            <a:r>
              <a:rPr sz="1588" spc="13" dirty="0">
                <a:latin typeface="Tahoma"/>
                <a:cs typeface="Tahoma"/>
              </a:rPr>
              <a:t>i</a:t>
            </a:r>
            <a:r>
              <a:rPr sz="1588" spc="-9" dirty="0">
                <a:latin typeface="Tahoma"/>
                <a:cs typeface="Tahoma"/>
              </a:rPr>
              <a:t>z</a:t>
            </a:r>
            <a:r>
              <a:rPr sz="1588" dirty="0">
                <a:latin typeface="Tahoma"/>
                <a:cs typeface="Tahoma"/>
              </a:rPr>
              <a:t>a</a:t>
            </a:r>
            <a:r>
              <a:rPr sz="1588" spc="-137" dirty="0">
                <a:latin typeface="Tahoma"/>
                <a:cs typeface="Tahoma"/>
              </a:rPr>
              <a:t> </a:t>
            </a:r>
            <a:r>
              <a:rPr sz="1588" spc="49" dirty="0">
                <a:latin typeface="Tahoma"/>
                <a:cs typeface="Tahoma"/>
              </a:rPr>
              <a:t>e</a:t>
            </a:r>
            <a:r>
              <a:rPr sz="1588" spc="22" dirty="0">
                <a:latin typeface="Tahoma"/>
                <a:cs typeface="Tahoma"/>
              </a:rPr>
              <a:t>l</a:t>
            </a:r>
            <a:r>
              <a:rPr sz="1588" spc="-132" dirty="0">
                <a:latin typeface="Tahoma"/>
                <a:cs typeface="Tahoma"/>
              </a:rPr>
              <a:t> </a:t>
            </a:r>
            <a:r>
              <a:rPr sz="1588" spc="13" dirty="0">
                <a:latin typeface="Tahoma"/>
                <a:cs typeface="Tahoma"/>
              </a:rPr>
              <a:t>cu</a:t>
            </a:r>
            <a:r>
              <a:rPr sz="1588" spc="40" dirty="0">
                <a:latin typeface="Tahoma"/>
                <a:cs typeface="Tahoma"/>
              </a:rPr>
              <a:t>m</a:t>
            </a:r>
            <a:r>
              <a:rPr sz="1588" spc="22" dirty="0">
                <a:latin typeface="Tahoma"/>
                <a:cs typeface="Tahoma"/>
              </a:rPr>
              <a:t>p</a:t>
            </a:r>
            <a:r>
              <a:rPr sz="1588" spc="49" dirty="0">
                <a:latin typeface="Tahoma"/>
                <a:cs typeface="Tahoma"/>
              </a:rPr>
              <a:t>l</a:t>
            </a:r>
            <a:r>
              <a:rPr sz="1588" spc="13" dirty="0">
                <a:latin typeface="Tahoma"/>
                <a:cs typeface="Tahoma"/>
              </a:rPr>
              <a:t>i</a:t>
            </a:r>
            <a:r>
              <a:rPr sz="1588" spc="44" dirty="0">
                <a:latin typeface="Tahoma"/>
                <a:cs typeface="Tahoma"/>
              </a:rPr>
              <a:t>m</a:t>
            </a:r>
            <a:r>
              <a:rPr sz="1588" spc="13" dirty="0">
                <a:latin typeface="Tahoma"/>
                <a:cs typeface="Tahoma"/>
              </a:rPr>
              <a:t>ie</a:t>
            </a:r>
            <a:r>
              <a:rPr sz="1588" spc="-13" dirty="0">
                <a:latin typeface="Tahoma"/>
                <a:cs typeface="Tahoma"/>
              </a:rPr>
              <a:t>n</a:t>
            </a:r>
            <a:r>
              <a:rPr sz="1588" spc="-9" dirty="0">
                <a:latin typeface="Tahoma"/>
                <a:cs typeface="Tahoma"/>
              </a:rPr>
              <a:t>t</a:t>
            </a:r>
            <a:r>
              <a:rPr sz="1588" spc="9" dirty="0">
                <a:latin typeface="Tahoma"/>
                <a:cs typeface="Tahoma"/>
              </a:rPr>
              <a:t>o</a:t>
            </a:r>
            <a:r>
              <a:rPr sz="1588" spc="-137" dirty="0">
                <a:latin typeface="Tahoma"/>
                <a:cs typeface="Tahoma"/>
              </a:rPr>
              <a:t> </a:t>
            </a:r>
            <a:r>
              <a:rPr sz="1588" spc="18" dirty="0">
                <a:latin typeface="Tahoma"/>
                <a:cs typeface="Tahoma"/>
              </a:rPr>
              <a:t>de</a:t>
            </a:r>
            <a:r>
              <a:rPr sz="1588" spc="53" dirty="0">
                <a:latin typeface="Tahoma"/>
                <a:cs typeface="Tahoma"/>
              </a:rPr>
              <a:t>l</a:t>
            </a:r>
            <a:r>
              <a:rPr sz="1588" spc="-132" dirty="0">
                <a:latin typeface="Tahoma"/>
                <a:cs typeface="Tahoma"/>
              </a:rPr>
              <a:t> </a:t>
            </a:r>
            <a:r>
              <a:rPr sz="1588" spc="35" dirty="0">
                <a:latin typeface="Tahoma"/>
                <a:cs typeface="Tahoma"/>
              </a:rPr>
              <a:t>l</a:t>
            </a:r>
            <a:r>
              <a:rPr sz="1588" spc="31" dirty="0">
                <a:latin typeface="Tahoma"/>
                <a:cs typeface="Tahoma"/>
              </a:rPr>
              <a:t>i</a:t>
            </a:r>
            <a:r>
              <a:rPr sz="1588" spc="-13" dirty="0">
                <a:latin typeface="Tahoma"/>
                <a:cs typeface="Tahoma"/>
              </a:rPr>
              <a:t>n</a:t>
            </a:r>
            <a:r>
              <a:rPr sz="1588" spc="-9" dirty="0">
                <a:latin typeface="Tahoma"/>
                <a:cs typeface="Tahoma"/>
              </a:rPr>
              <a:t>a</a:t>
            </a:r>
            <a:r>
              <a:rPr sz="1588" spc="-71" dirty="0">
                <a:latin typeface="Tahoma"/>
                <a:cs typeface="Tahoma"/>
              </a:rPr>
              <a:t>j</a:t>
            </a:r>
            <a:r>
              <a:rPr sz="1588" spc="22" dirty="0">
                <a:latin typeface="Tahoma"/>
                <a:cs typeface="Tahoma"/>
              </a:rPr>
              <a:t>e</a:t>
            </a:r>
            <a:r>
              <a:rPr sz="1588" spc="-137" dirty="0">
                <a:latin typeface="Tahoma"/>
                <a:cs typeface="Tahoma"/>
              </a:rPr>
              <a:t> </a:t>
            </a:r>
            <a:r>
              <a:rPr sz="1588" spc="-31" dirty="0">
                <a:latin typeface="Tahoma"/>
                <a:cs typeface="Tahoma"/>
              </a:rPr>
              <a:t>y</a:t>
            </a:r>
            <a:r>
              <a:rPr sz="1588" spc="-141" dirty="0">
                <a:latin typeface="Tahoma"/>
                <a:cs typeface="Tahoma"/>
              </a:rPr>
              <a:t> </a:t>
            </a:r>
            <a:r>
              <a:rPr sz="1588" spc="49" dirty="0">
                <a:latin typeface="Tahoma"/>
                <a:cs typeface="Tahoma"/>
              </a:rPr>
              <a:t>l</a:t>
            </a:r>
            <a:r>
              <a:rPr sz="1588" dirty="0">
                <a:latin typeface="Tahoma"/>
                <a:cs typeface="Tahoma"/>
              </a:rPr>
              <a:t>a  re</a:t>
            </a:r>
            <a:r>
              <a:rPr sz="1588" spc="4" dirty="0">
                <a:latin typeface="Tahoma"/>
                <a:cs typeface="Tahoma"/>
              </a:rPr>
              <a:t>pro</a:t>
            </a:r>
            <a:r>
              <a:rPr sz="1588" spc="9" dirty="0">
                <a:latin typeface="Tahoma"/>
                <a:cs typeface="Tahoma"/>
              </a:rPr>
              <a:t>d</a:t>
            </a:r>
            <a:r>
              <a:rPr sz="1588" dirty="0">
                <a:latin typeface="Tahoma"/>
                <a:cs typeface="Tahoma"/>
              </a:rPr>
              <a:t>u</a:t>
            </a:r>
            <a:r>
              <a:rPr sz="1588" spc="35" dirty="0">
                <a:latin typeface="Tahoma"/>
                <a:cs typeface="Tahoma"/>
              </a:rPr>
              <a:t>c</a:t>
            </a:r>
            <a:r>
              <a:rPr sz="1588" spc="13" dirty="0">
                <a:latin typeface="Tahoma"/>
                <a:cs typeface="Tahoma"/>
              </a:rPr>
              <a:t>i</a:t>
            </a:r>
            <a:r>
              <a:rPr sz="1588" spc="18" dirty="0">
                <a:latin typeface="Tahoma"/>
                <a:cs typeface="Tahoma"/>
              </a:rPr>
              <a:t>bi</a:t>
            </a:r>
            <a:r>
              <a:rPr sz="1588" spc="49" dirty="0">
                <a:latin typeface="Tahoma"/>
                <a:cs typeface="Tahoma"/>
              </a:rPr>
              <a:t>l</a:t>
            </a:r>
            <a:r>
              <a:rPr sz="1588" spc="13" dirty="0">
                <a:latin typeface="Tahoma"/>
                <a:cs typeface="Tahoma"/>
              </a:rPr>
              <a:t>i</a:t>
            </a:r>
            <a:r>
              <a:rPr sz="1588" spc="9" dirty="0">
                <a:latin typeface="Tahoma"/>
                <a:cs typeface="Tahoma"/>
              </a:rPr>
              <a:t>da</a:t>
            </a:r>
            <a:r>
              <a:rPr sz="1588" spc="31" dirty="0">
                <a:latin typeface="Tahoma"/>
                <a:cs typeface="Tahoma"/>
              </a:rPr>
              <a:t>d</a:t>
            </a:r>
            <a:r>
              <a:rPr sz="1588" spc="-141" dirty="0">
                <a:latin typeface="Tahoma"/>
                <a:cs typeface="Tahoma"/>
              </a:rPr>
              <a:t> </a:t>
            </a:r>
            <a:r>
              <a:rPr sz="1588" spc="18" dirty="0">
                <a:latin typeface="Tahoma"/>
                <a:cs typeface="Tahoma"/>
              </a:rPr>
              <a:t>d</a:t>
            </a:r>
            <a:r>
              <a:rPr sz="1588" spc="26" dirty="0">
                <a:latin typeface="Tahoma"/>
                <a:cs typeface="Tahoma"/>
              </a:rPr>
              <a:t>e</a:t>
            </a:r>
            <a:r>
              <a:rPr sz="1588" spc="-137" dirty="0">
                <a:latin typeface="Tahoma"/>
                <a:cs typeface="Tahoma"/>
              </a:rPr>
              <a:t> </a:t>
            </a:r>
            <a:r>
              <a:rPr sz="1588" spc="13" dirty="0">
                <a:latin typeface="Tahoma"/>
                <a:cs typeface="Tahoma"/>
              </a:rPr>
              <a:t>l</a:t>
            </a:r>
            <a:r>
              <a:rPr sz="1588" spc="35" dirty="0">
                <a:latin typeface="Tahoma"/>
                <a:cs typeface="Tahoma"/>
              </a:rPr>
              <a:t>o</a:t>
            </a:r>
            <a:r>
              <a:rPr sz="1588" spc="49" dirty="0">
                <a:latin typeface="Tahoma"/>
                <a:cs typeface="Tahoma"/>
              </a:rPr>
              <a:t>s</a:t>
            </a:r>
            <a:r>
              <a:rPr sz="1588" spc="-137" dirty="0">
                <a:latin typeface="Tahoma"/>
                <a:cs typeface="Tahoma"/>
              </a:rPr>
              <a:t> </a:t>
            </a:r>
            <a:r>
              <a:rPr sz="1588" spc="9" dirty="0">
                <a:latin typeface="Tahoma"/>
                <a:cs typeface="Tahoma"/>
              </a:rPr>
              <a:t>da</a:t>
            </a:r>
            <a:r>
              <a:rPr sz="1588" spc="-13" dirty="0">
                <a:latin typeface="Tahoma"/>
                <a:cs typeface="Tahoma"/>
              </a:rPr>
              <a:t>t</a:t>
            </a:r>
            <a:r>
              <a:rPr sz="1588" dirty="0">
                <a:latin typeface="Tahoma"/>
                <a:cs typeface="Tahoma"/>
              </a:rPr>
              <a:t>o</a:t>
            </a:r>
            <a:r>
              <a:rPr sz="1588" spc="49" dirty="0">
                <a:latin typeface="Tahoma"/>
                <a:cs typeface="Tahoma"/>
              </a:rPr>
              <a:t>s</a:t>
            </a:r>
            <a:endParaRPr sz="1588">
              <a:latin typeface="Tahoma"/>
              <a:cs typeface="Tahoma"/>
            </a:endParaRPr>
          </a:p>
        </p:txBody>
      </p:sp>
      <p:sp>
        <p:nvSpPr>
          <p:cNvPr id="7" name="object 7"/>
          <p:cNvSpPr txBox="1"/>
          <p:nvPr/>
        </p:nvSpPr>
        <p:spPr>
          <a:xfrm>
            <a:off x="4114607" y="2426514"/>
            <a:ext cx="378758" cy="731630"/>
          </a:xfrm>
          <a:prstGeom prst="rect">
            <a:avLst/>
          </a:prstGeom>
        </p:spPr>
        <p:txBody>
          <a:bodyPr vert="horz" wrap="square" lIns="0" tIns="11766" rIns="0" bIns="0" rtlCol="0">
            <a:spAutoFit/>
          </a:bodyPr>
          <a:lstStyle/>
          <a:p>
            <a:pPr marL="11206">
              <a:spcBef>
                <a:spcPts val="93"/>
              </a:spcBef>
            </a:pPr>
            <a:r>
              <a:rPr sz="4677" spc="353" dirty="0">
                <a:solidFill>
                  <a:srgbClr val="0F62FE"/>
                </a:solidFill>
                <a:latin typeface="Trebuchet MS"/>
                <a:cs typeface="Trebuchet MS"/>
              </a:rPr>
              <a:t>2</a:t>
            </a:r>
            <a:endParaRPr sz="4677">
              <a:latin typeface="Trebuchet MS"/>
              <a:cs typeface="Trebuchet MS"/>
            </a:endParaRPr>
          </a:p>
        </p:txBody>
      </p:sp>
      <p:sp>
        <p:nvSpPr>
          <p:cNvPr id="8" name="object 8"/>
          <p:cNvSpPr txBox="1"/>
          <p:nvPr/>
        </p:nvSpPr>
        <p:spPr>
          <a:xfrm>
            <a:off x="6287983" y="2517955"/>
            <a:ext cx="3675529" cy="738788"/>
          </a:xfrm>
          <a:prstGeom prst="rect">
            <a:avLst/>
          </a:prstGeom>
        </p:spPr>
        <p:txBody>
          <a:bodyPr vert="horz" wrap="square" lIns="0" tIns="12886" rIns="0" bIns="0" rtlCol="0">
            <a:spAutoFit/>
          </a:bodyPr>
          <a:lstStyle/>
          <a:p>
            <a:pPr marL="11206" marR="4483">
              <a:lnSpc>
                <a:spcPct val="99400"/>
              </a:lnSpc>
              <a:spcBef>
                <a:spcPts val="101"/>
              </a:spcBef>
            </a:pPr>
            <a:r>
              <a:rPr sz="1588" spc="13" dirty="0">
                <a:latin typeface="Tahoma"/>
                <a:cs typeface="Tahoma"/>
              </a:rPr>
              <a:t>A</a:t>
            </a:r>
            <a:r>
              <a:rPr sz="1588" spc="4" dirty="0">
                <a:latin typeface="Tahoma"/>
                <a:cs typeface="Tahoma"/>
              </a:rPr>
              <a:t>n</a:t>
            </a:r>
            <a:r>
              <a:rPr sz="1588" spc="31" dirty="0">
                <a:latin typeface="Tahoma"/>
                <a:cs typeface="Tahoma"/>
              </a:rPr>
              <a:t>á</a:t>
            </a:r>
            <a:r>
              <a:rPr sz="1588" spc="13" dirty="0">
                <a:latin typeface="Tahoma"/>
                <a:cs typeface="Tahoma"/>
              </a:rPr>
              <a:t>li</a:t>
            </a:r>
            <a:r>
              <a:rPr sz="1588" spc="31" dirty="0">
                <a:latin typeface="Tahoma"/>
                <a:cs typeface="Tahoma"/>
              </a:rPr>
              <a:t>s</a:t>
            </a:r>
            <a:r>
              <a:rPr sz="1588" spc="13" dirty="0">
                <a:latin typeface="Tahoma"/>
                <a:cs typeface="Tahoma"/>
              </a:rPr>
              <a:t>i</a:t>
            </a:r>
            <a:r>
              <a:rPr sz="1588" spc="44" dirty="0">
                <a:latin typeface="Tahoma"/>
                <a:cs typeface="Tahoma"/>
              </a:rPr>
              <a:t>s</a:t>
            </a:r>
            <a:r>
              <a:rPr sz="1588" spc="-137" dirty="0">
                <a:latin typeface="Tahoma"/>
                <a:cs typeface="Tahoma"/>
              </a:rPr>
              <a:t> </a:t>
            </a:r>
            <a:r>
              <a:rPr sz="1588" spc="-31" dirty="0">
                <a:latin typeface="Tahoma"/>
                <a:cs typeface="Tahoma"/>
              </a:rPr>
              <a:t>y</a:t>
            </a:r>
            <a:r>
              <a:rPr sz="1588" spc="-141" dirty="0">
                <a:latin typeface="Tahoma"/>
                <a:cs typeface="Tahoma"/>
              </a:rPr>
              <a:t> </a:t>
            </a:r>
            <a:r>
              <a:rPr sz="1588" spc="57" dirty="0">
                <a:latin typeface="Tahoma"/>
                <a:cs typeface="Tahoma"/>
              </a:rPr>
              <a:t>B</a:t>
            </a:r>
            <a:r>
              <a:rPr sz="1588" spc="26" dirty="0">
                <a:latin typeface="Tahoma"/>
                <a:cs typeface="Tahoma"/>
              </a:rPr>
              <a:t>I</a:t>
            </a:r>
            <a:r>
              <a:rPr sz="1588" spc="-146" dirty="0">
                <a:latin typeface="Tahoma"/>
                <a:cs typeface="Tahoma"/>
              </a:rPr>
              <a:t> </a:t>
            </a:r>
            <a:r>
              <a:rPr sz="1588" spc="4" dirty="0">
                <a:latin typeface="Tahoma"/>
                <a:cs typeface="Tahoma"/>
              </a:rPr>
              <a:t>e</a:t>
            </a:r>
            <a:r>
              <a:rPr sz="1588" spc="18" dirty="0">
                <a:latin typeface="Tahoma"/>
                <a:cs typeface="Tahoma"/>
              </a:rPr>
              <a:t>n</a:t>
            </a:r>
            <a:r>
              <a:rPr sz="1588" spc="-146" dirty="0">
                <a:latin typeface="Tahoma"/>
                <a:cs typeface="Tahoma"/>
              </a:rPr>
              <a:t> </a:t>
            </a:r>
            <a:r>
              <a:rPr sz="1588" dirty="0">
                <a:latin typeface="Tahoma"/>
                <a:cs typeface="Tahoma"/>
              </a:rPr>
              <a:t>ti</a:t>
            </a:r>
            <a:r>
              <a:rPr sz="1588" spc="13" dirty="0">
                <a:latin typeface="Tahoma"/>
                <a:cs typeface="Tahoma"/>
              </a:rPr>
              <a:t>e</a:t>
            </a:r>
            <a:r>
              <a:rPr sz="1588" spc="44" dirty="0">
                <a:latin typeface="Tahoma"/>
                <a:cs typeface="Tahoma"/>
              </a:rPr>
              <a:t>m</a:t>
            </a:r>
            <a:r>
              <a:rPr sz="1588" spc="22" dirty="0">
                <a:latin typeface="Tahoma"/>
                <a:cs typeface="Tahoma"/>
              </a:rPr>
              <a:t>p</a:t>
            </a:r>
            <a:r>
              <a:rPr sz="1588" spc="9" dirty="0">
                <a:latin typeface="Tahoma"/>
                <a:cs typeface="Tahoma"/>
              </a:rPr>
              <a:t>o</a:t>
            </a:r>
            <a:r>
              <a:rPr sz="1588" spc="-137" dirty="0">
                <a:latin typeface="Tahoma"/>
                <a:cs typeface="Tahoma"/>
              </a:rPr>
              <a:t> </a:t>
            </a:r>
            <a:r>
              <a:rPr sz="1588" dirty="0">
                <a:latin typeface="Tahoma"/>
                <a:cs typeface="Tahoma"/>
              </a:rPr>
              <a:t>re</a:t>
            </a:r>
            <a:r>
              <a:rPr sz="1588" spc="-9" dirty="0">
                <a:latin typeface="Tahoma"/>
                <a:cs typeface="Tahoma"/>
              </a:rPr>
              <a:t>a</a:t>
            </a:r>
            <a:r>
              <a:rPr sz="1588" spc="53" dirty="0">
                <a:latin typeface="Tahoma"/>
                <a:cs typeface="Tahoma"/>
              </a:rPr>
              <a:t>l</a:t>
            </a:r>
            <a:r>
              <a:rPr sz="1588" spc="-132" dirty="0">
                <a:latin typeface="Tahoma"/>
                <a:cs typeface="Tahoma"/>
              </a:rPr>
              <a:t> </a:t>
            </a:r>
            <a:r>
              <a:rPr sz="1588" spc="9" dirty="0">
                <a:latin typeface="Tahoma"/>
                <a:cs typeface="Tahoma"/>
              </a:rPr>
              <a:t>q</a:t>
            </a:r>
            <a:r>
              <a:rPr sz="1588" dirty="0">
                <a:latin typeface="Tahoma"/>
                <a:cs typeface="Tahoma"/>
              </a:rPr>
              <a:t>u</a:t>
            </a:r>
            <a:r>
              <a:rPr sz="1588" spc="22" dirty="0">
                <a:latin typeface="Tahoma"/>
                <a:cs typeface="Tahoma"/>
              </a:rPr>
              <a:t>e</a:t>
            </a:r>
            <a:r>
              <a:rPr sz="1588" spc="-137" dirty="0">
                <a:latin typeface="Tahoma"/>
                <a:cs typeface="Tahoma"/>
              </a:rPr>
              <a:t> </a:t>
            </a:r>
            <a:r>
              <a:rPr sz="1588" spc="9" dirty="0">
                <a:latin typeface="Tahoma"/>
                <a:cs typeface="Tahoma"/>
              </a:rPr>
              <a:t>p</a:t>
            </a:r>
            <a:r>
              <a:rPr sz="1588" dirty="0">
                <a:latin typeface="Tahoma"/>
                <a:cs typeface="Tahoma"/>
              </a:rPr>
              <a:t>u</a:t>
            </a:r>
            <a:r>
              <a:rPr sz="1588" spc="13" dirty="0">
                <a:latin typeface="Tahoma"/>
                <a:cs typeface="Tahoma"/>
              </a:rPr>
              <a:t>e</a:t>
            </a:r>
            <a:r>
              <a:rPr sz="1588" spc="18" dirty="0">
                <a:latin typeface="Tahoma"/>
                <a:cs typeface="Tahoma"/>
              </a:rPr>
              <a:t>de</a:t>
            </a:r>
            <a:r>
              <a:rPr sz="1588" spc="4" dirty="0">
                <a:latin typeface="Tahoma"/>
                <a:cs typeface="Tahoma"/>
              </a:rPr>
              <a:t>n  </a:t>
            </a:r>
            <a:r>
              <a:rPr sz="1588" spc="9" dirty="0">
                <a:latin typeface="Tahoma"/>
                <a:cs typeface="Tahoma"/>
              </a:rPr>
              <a:t>conectarse</a:t>
            </a:r>
            <a:r>
              <a:rPr sz="1588" spc="-137" dirty="0">
                <a:latin typeface="Tahoma"/>
                <a:cs typeface="Tahoma"/>
              </a:rPr>
              <a:t> </a:t>
            </a:r>
            <a:r>
              <a:rPr sz="1588" dirty="0">
                <a:latin typeface="Tahoma"/>
                <a:cs typeface="Tahoma"/>
              </a:rPr>
              <a:t>a</a:t>
            </a:r>
            <a:r>
              <a:rPr sz="1588" spc="-137" dirty="0">
                <a:latin typeface="Tahoma"/>
                <a:cs typeface="Tahoma"/>
              </a:rPr>
              <a:t> </a:t>
            </a:r>
            <a:r>
              <a:rPr sz="1588" spc="9" dirty="0">
                <a:latin typeface="Tahoma"/>
                <a:cs typeface="Tahoma"/>
              </a:rPr>
              <a:t>datos</a:t>
            </a:r>
            <a:r>
              <a:rPr sz="1588" spc="-137" dirty="0">
                <a:latin typeface="Tahoma"/>
                <a:cs typeface="Tahoma"/>
              </a:rPr>
              <a:t> </a:t>
            </a:r>
            <a:r>
              <a:rPr sz="1588" spc="9" dirty="0">
                <a:latin typeface="Tahoma"/>
                <a:cs typeface="Tahoma"/>
              </a:rPr>
              <a:t>existentes</a:t>
            </a:r>
            <a:r>
              <a:rPr sz="1588" spc="-137" dirty="0">
                <a:latin typeface="Tahoma"/>
                <a:cs typeface="Tahoma"/>
              </a:rPr>
              <a:t> </a:t>
            </a:r>
            <a:r>
              <a:rPr sz="1588" spc="9" dirty="0">
                <a:latin typeface="Tahoma"/>
                <a:cs typeface="Tahoma"/>
              </a:rPr>
              <a:t>en</a:t>
            </a:r>
            <a:r>
              <a:rPr sz="1588" spc="-146" dirty="0">
                <a:latin typeface="Tahoma"/>
                <a:cs typeface="Tahoma"/>
              </a:rPr>
              <a:t> </a:t>
            </a:r>
            <a:r>
              <a:rPr sz="1588" spc="9" dirty="0">
                <a:latin typeface="Tahoma"/>
                <a:cs typeface="Tahoma"/>
              </a:rPr>
              <a:t>minutos </a:t>
            </a:r>
            <a:r>
              <a:rPr sz="1588" spc="-481" dirty="0">
                <a:latin typeface="Tahoma"/>
                <a:cs typeface="Tahoma"/>
              </a:rPr>
              <a:t> </a:t>
            </a:r>
            <a:r>
              <a:rPr sz="1588" spc="18" dirty="0">
                <a:latin typeface="Tahoma"/>
                <a:cs typeface="Tahoma"/>
              </a:rPr>
              <a:t>sin</a:t>
            </a:r>
            <a:r>
              <a:rPr sz="1588" spc="-146" dirty="0">
                <a:latin typeface="Tahoma"/>
                <a:cs typeface="Tahoma"/>
              </a:rPr>
              <a:t> </a:t>
            </a:r>
            <a:r>
              <a:rPr sz="1588" spc="13" dirty="0">
                <a:latin typeface="Tahoma"/>
                <a:cs typeface="Tahoma"/>
              </a:rPr>
              <a:t>duplicar</a:t>
            </a:r>
            <a:r>
              <a:rPr sz="1588" spc="-137" dirty="0">
                <a:latin typeface="Tahoma"/>
                <a:cs typeface="Tahoma"/>
              </a:rPr>
              <a:t> </a:t>
            </a:r>
            <a:r>
              <a:rPr sz="1588" spc="9" dirty="0">
                <a:latin typeface="Tahoma"/>
                <a:cs typeface="Tahoma"/>
              </a:rPr>
              <a:t>o</a:t>
            </a:r>
            <a:r>
              <a:rPr sz="1588" spc="-137" dirty="0">
                <a:latin typeface="Tahoma"/>
                <a:cs typeface="Tahoma"/>
              </a:rPr>
              <a:t> </a:t>
            </a:r>
            <a:r>
              <a:rPr sz="1588" dirty="0">
                <a:latin typeface="Tahoma"/>
                <a:cs typeface="Tahoma"/>
              </a:rPr>
              <a:t>mover</a:t>
            </a:r>
            <a:r>
              <a:rPr sz="1588" spc="-141" dirty="0">
                <a:latin typeface="Tahoma"/>
                <a:cs typeface="Tahoma"/>
              </a:rPr>
              <a:t> </a:t>
            </a:r>
            <a:r>
              <a:rPr sz="1588" spc="9" dirty="0">
                <a:latin typeface="Tahoma"/>
                <a:cs typeface="Tahoma"/>
              </a:rPr>
              <a:t>datos</a:t>
            </a:r>
            <a:r>
              <a:rPr sz="1588" spc="-137" dirty="0">
                <a:latin typeface="Tahoma"/>
                <a:cs typeface="Tahoma"/>
              </a:rPr>
              <a:t> </a:t>
            </a:r>
            <a:r>
              <a:rPr sz="1588" spc="18" dirty="0">
                <a:latin typeface="Tahoma"/>
                <a:cs typeface="Tahoma"/>
              </a:rPr>
              <a:t>costosos</a:t>
            </a:r>
            <a:endParaRPr sz="1588">
              <a:latin typeface="Tahoma"/>
              <a:cs typeface="Tahoma"/>
            </a:endParaRPr>
          </a:p>
        </p:txBody>
      </p:sp>
      <p:sp>
        <p:nvSpPr>
          <p:cNvPr id="9" name="object 9"/>
          <p:cNvSpPr txBox="1"/>
          <p:nvPr/>
        </p:nvSpPr>
        <p:spPr>
          <a:xfrm>
            <a:off x="4114608" y="3924516"/>
            <a:ext cx="378758" cy="731630"/>
          </a:xfrm>
          <a:prstGeom prst="rect">
            <a:avLst/>
          </a:prstGeom>
        </p:spPr>
        <p:txBody>
          <a:bodyPr vert="horz" wrap="square" lIns="0" tIns="11766" rIns="0" bIns="0" rtlCol="0">
            <a:spAutoFit/>
          </a:bodyPr>
          <a:lstStyle/>
          <a:p>
            <a:pPr marL="11206">
              <a:spcBef>
                <a:spcPts val="93"/>
              </a:spcBef>
            </a:pPr>
            <a:r>
              <a:rPr sz="4677" spc="353" dirty="0">
                <a:solidFill>
                  <a:srgbClr val="0F62FE"/>
                </a:solidFill>
                <a:latin typeface="Trebuchet MS"/>
                <a:cs typeface="Trebuchet MS"/>
              </a:rPr>
              <a:t>3</a:t>
            </a:r>
            <a:endParaRPr sz="4677">
              <a:latin typeface="Trebuchet MS"/>
              <a:cs typeface="Trebuchet MS"/>
            </a:endParaRPr>
          </a:p>
        </p:txBody>
      </p:sp>
      <p:sp>
        <p:nvSpPr>
          <p:cNvPr id="10" name="object 10"/>
          <p:cNvSpPr txBox="1"/>
          <p:nvPr/>
        </p:nvSpPr>
        <p:spPr>
          <a:xfrm>
            <a:off x="6287983" y="4015957"/>
            <a:ext cx="3909732" cy="981845"/>
          </a:xfrm>
          <a:prstGeom prst="rect">
            <a:avLst/>
          </a:prstGeom>
        </p:spPr>
        <p:txBody>
          <a:bodyPr vert="horz" wrap="square" lIns="0" tIns="14007" rIns="0" bIns="0" rtlCol="0">
            <a:spAutoFit/>
          </a:bodyPr>
          <a:lstStyle/>
          <a:p>
            <a:pPr marL="11206" marR="4483">
              <a:lnSpc>
                <a:spcPct val="98900"/>
              </a:lnSpc>
              <a:spcBef>
                <a:spcPts val="110"/>
              </a:spcBef>
            </a:pPr>
            <a:r>
              <a:rPr sz="1588" spc="22" dirty="0">
                <a:latin typeface="Tahoma"/>
                <a:cs typeface="Tahoma"/>
              </a:rPr>
              <a:t>U</a:t>
            </a:r>
            <a:r>
              <a:rPr sz="1588" spc="18" dirty="0">
                <a:latin typeface="Tahoma"/>
                <a:cs typeface="Tahoma"/>
              </a:rPr>
              <a:t>s</a:t>
            </a:r>
            <a:r>
              <a:rPr sz="1588" spc="9" dirty="0">
                <a:latin typeface="Tahoma"/>
                <a:cs typeface="Tahoma"/>
              </a:rPr>
              <a:t>o</a:t>
            </a:r>
            <a:r>
              <a:rPr sz="1588" spc="-137" dirty="0">
                <a:latin typeface="Tahoma"/>
                <a:cs typeface="Tahoma"/>
              </a:rPr>
              <a:t> </a:t>
            </a:r>
            <a:r>
              <a:rPr sz="1588" spc="9" dirty="0">
                <a:latin typeface="Tahoma"/>
                <a:cs typeface="Tahoma"/>
              </a:rPr>
              <a:t>c</a:t>
            </a:r>
            <a:r>
              <a:rPr sz="1588" spc="26" dirty="0">
                <a:latin typeface="Tahoma"/>
                <a:cs typeface="Tahoma"/>
              </a:rPr>
              <a:t>o</a:t>
            </a:r>
            <a:r>
              <a:rPr sz="1588" spc="44" dirty="0">
                <a:latin typeface="Tahoma"/>
                <a:cs typeface="Tahoma"/>
              </a:rPr>
              <a:t>m</a:t>
            </a:r>
            <a:r>
              <a:rPr sz="1588" spc="22" dirty="0">
                <a:latin typeface="Tahoma"/>
                <a:cs typeface="Tahoma"/>
              </a:rPr>
              <a:t>p</a:t>
            </a:r>
            <a:r>
              <a:rPr sz="1588" spc="-9" dirty="0">
                <a:latin typeface="Tahoma"/>
                <a:cs typeface="Tahoma"/>
              </a:rPr>
              <a:t>a</a:t>
            </a:r>
            <a:r>
              <a:rPr sz="1588" spc="-18" dirty="0">
                <a:latin typeface="Tahoma"/>
                <a:cs typeface="Tahoma"/>
              </a:rPr>
              <a:t>r</a:t>
            </a:r>
            <a:r>
              <a:rPr sz="1588" spc="-9" dirty="0">
                <a:latin typeface="Tahoma"/>
                <a:cs typeface="Tahoma"/>
              </a:rPr>
              <a:t>t</a:t>
            </a:r>
            <a:r>
              <a:rPr sz="1588" spc="13" dirty="0">
                <a:latin typeface="Tahoma"/>
                <a:cs typeface="Tahoma"/>
              </a:rPr>
              <a:t>i</a:t>
            </a:r>
            <a:r>
              <a:rPr sz="1588" spc="22" dirty="0">
                <a:latin typeface="Tahoma"/>
                <a:cs typeface="Tahoma"/>
              </a:rPr>
              <a:t>d</a:t>
            </a:r>
            <a:r>
              <a:rPr sz="1588" spc="9" dirty="0">
                <a:latin typeface="Tahoma"/>
                <a:cs typeface="Tahoma"/>
              </a:rPr>
              <a:t>o</a:t>
            </a:r>
            <a:r>
              <a:rPr sz="1588" spc="-132" dirty="0">
                <a:latin typeface="Tahoma"/>
                <a:cs typeface="Tahoma"/>
              </a:rPr>
              <a:t> </a:t>
            </a:r>
            <a:r>
              <a:rPr sz="1588" spc="18" dirty="0">
                <a:latin typeface="Tahoma"/>
                <a:cs typeface="Tahoma"/>
              </a:rPr>
              <a:t>d</a:t>
            </a:r>
            <a:r>
              <a:rPr sz="1588" spc="26" dirty="0">
                <a:latin typeface="Tahoma"/>
                <a:cs typeface="Tahoma"/>
              </a:rPr>
              <a:t>e</a:t>
            </a:r>
            <a:r>
              <a:rPr sz="1588" spc="-137" dirty="0">
                <a:latin typeface="Tahoma"/>
                <a:cs typeface="Tahoma"/>
              </a:rPr>
              <a:t> </a:t>
            </a:r>
            <a:r>
              <a:rPr sz="1588" spc="9" dirty="0">
                <a:latin typeface="Tahoma"/>
                <a:cs typeface="Tahoma"/>
              </a:rPr>
              <a:t>da</a:t>
            </a:r>
            <a:r>
              <a:rPr sz="1588" spc="-13" dirty="0">
                <a:latin typeface="Tahoma"/>
                <a:cs typeface="Tahoma"/>
              </a:rPr>
              <a:t>t</a:t>
            </a:r>
            <a:r>
              <a:rPr sz="1588" dirty="0">
                <a:latin typeface="Tahoma"/>
                <a:cs typeface="Tahoma"/>
              </a:rPr>
              <a:t>o</a:t>
            </a:r>
            <a:r>
              <a:rPr sz="1588" spc="49" dirty="0">
                <a:latin typeface="Tahoma"/>
                <a:cs typeface="Tahoma"/>
              </a:rPr>
              <a:t>s</a:t>
            </a:r>
            <a:r>
              <a:rPr sz="1588" spc="-137" dirty="0">
                <a:latin typeface="Tahoma"/>
                <a:cs typeface="Tahoma"/>
              </a:rPr>
              <a:t> </a:t>
            </a:r>
            <a:r>
              <a:rPr sz="1588" spc="-31" dirty="0">
                <a:latin typeface="Tahoma"/>
                <a:cs typeface="Tahoma"/>
              </a:rPr>
              <a:t>y</a:t>
            </a:r>
            <a:r>
              <a:rPr sz="1588" spc="-141" dirty="0">
                <a:latin typeface="Tahoma"/>
                <a:cs typeface="Tahoma"/>
              </a:rPr>
              <a:t> </a:t>
            </a:r>
            <a:r>
              <a:rPr sz="1588" spc="22" dirty="0">
                <a:latin typeface="Tahoma"/>
                <a:cs typeface="Tahoma"/>
              </a:rPr>
              <a:t>a</a:t>
            </a:r>
            <a:r>
              <a:rPr sz="1588" spc="9" dirty="0">
                <a:latin typeface="Tahoma"/>
                <a:cs typeface="Tahoma"/>
              </a:rPr>
              <a:t>c</a:t>
            </a:r>
            <a:r>
              <a:rPr sz="1588" spc="35" dirty="0">
                <a:latin typeface="Tahoma"/>
                <a:cs typeface="Tahoma"/>
              </a:rPr>
              <a:t>c</a:t>
            </a:r>
            <a:r>
              <a:rPr sz="1588" spc="13" dirty="0">
                <a:latin typeface="Tahoma"/>
                <a:cs typeface="Tahoma"/>
              </a:rPr>
              <a:t>e</a:t>
            </a:r>
            <a:r>
              <a:rPr sz="1588" spc="40" dirty="0">
                <a:latin typeface="Tahoma"/>
                <a:cs typeface="Tahoma"/>
              </a:rPr>
              <a:t>s</a:t>
            </a:r>
            <a:r>
              <a:rPr sz="1588" spc="9" dirty="0">
                <a:latin typeface="Tahoma"/>
                <a:cs typeface="Tahoma"/>
              </a:rPr>
              <a:t>o</a:t>
            </a:r>
            <a:r>
              <a:rPr sz="1588" spc="-137" dirty="0">
                <a:latin typeface="Tahoma"/>
                <a:cs typeface="Tahoma"/>
              </a:rPr>
              <a:t> </a:t>
            </a:r>
            <a:r>
              <a:rPr sz="1588" spc="13" dirty="0">
                <a:latin typeface="Tahoma"/>
                <a:cs typeface="Tahoma"/>
              </a:rPr>
              <a:t>de  </a:t>
            </a:r>
            <a:r>
              <a:rPr sz="1588" dirty="0">
                <a:latin typeface="Tahoma"/>
                <a:cs typeface="Tahoma"/>
              </a:rPr>
              <a:t>autoservicio</a:t>
            </a:r>
            <a:r>
              <a:rPr sz="1588" spc="-132" dirty="0">
                <a:latin typeface="Tahoma"/>
                <a:cs typeface="Tahoma"/>
              </a:rPr>
              <a:t> </a:t>
            </a:r>
            <a:r>
              <a:rPr sz="1588" dirty="0">
                <a:latin typeface="Tahoma"/>
                <a:cs typeface="Tahoma"/>
              </a:rPr>
              <a:t>para</a:t>
            </a:r>
            <a:r>
              <a:rPr sz="1588" spc="-132" dirty="0">
                <a:latin typeface="Tahoma"/>
                <a:cs typeface="Tahoma"/>
              </a:rPr>
              <a:t> </a:t>
            </a:r>
            <a:r>
              <a:rPr sz="1588" spc="26" dirty="0">
                <a:latin typeface="Tahoma"/>
                <a:cs typeface="Tahoma"/>
              </a:rPr>
              <a:t>más</a:t>
            </a:r>
            <a:r>
              <a:rPr sz="1588" spc="-137" dirty="0">
                <a:latin typeface="Tahoma"/>
                <a:cs typeface="Tahoma"/>
              </a:rPr>
              <a:t> </a:t>
            </a:r>
            <a:r>
              <a:rPr sz="1588" spc="4" dirty="0">
                <a:latin typeface="Tahoma"/>
                <a:cs typeface="Tahoma"/>
              </a:rPr>
              <a:t>usuarios</a:t>
            </a:r>
            <a:r>
              <a:rPr sz="1588" spc="-137" dirty="0">
                <a:latin typeface="Tahoma"/>
                <a:cs typeface="Tahoma"/>
              </a:rPr>
              <a:t> </a:t>
            </a:r>
            <a:r>
              <a:rPr sz="1588" spc="-31" dirty="0">
                <a:latin typeface="Tahoma"/>
                <a:cs typeface="Tahoma"/>
              </a:rPr>
              <a:t>y</a:t>
            </a:r>
            <a:r>
              <a:rPr sz="1588" spc="-137" dirty="0">
                <a:latin typeface="Tahoma"/>
                <a:cs typeface="Tahoma"/>
              </a:rPr>
              <a:t> </a:t>
            </a:r>
            <a:r>
              <a:rPr sz="1588" spc="26" dirty="0">
                <a:latin typeface="Tahoma"/>
                <a:cs typeface="Tahoma"/>
              </a:rPr>
              <a:t>más</a:t>
            </a:r>
            <a:r>
              <a:rPr sz="1588" spc="-137" dirty="0">
                <a:latin typeface="Tahoma"/>
                <a:cs typeface="Tahoma"/>
              </a:rPr>
              <a:t> </a:t>
            </a:r>
            <a:r>
              <a:rPr sz="1588" spc="-4" dirty="0">
                <a:latin typeface="Tahoma"/>
                <a:cs typeface="Tahoma"/>
              </a:rPr>
              <a:t>datos, </a:t>
            </a:r>
            <a:r>
              <a:rPr sz="1588" spc="-481" dirty="0">
                <a:latin typeface="Tahoma"/>
                <a:cs typeface="Tahoma"/>
              </a:rPr>
              <a:t> </a:t>
            </a:r>
            <a:r>
              <a:rPr sz="1588" spc="31" dirty="0">
                <a:latin typeface="Tahoma"/>
                <a:cs typeface="Tahoma"/>
              </a:rPr>
              <a:t>a</a:t>
            </a:r>
            <a:r>
              <a:rPr sz="1588" spc="18" dirty="0">
                <a:latin typeface="Tahoma"/>
                <a:cs typeface="Tahoma"/>
              </a:rPr>
              <a:t>l</a:t>
            </a:r>
            <a:r>
              <a:rPr sz="1588" spc="-132" dirty="0">
                <a:latin typeface="Tahoma"/>
                <a:cs typeface="Tahoma"/>
              </a:rPr>
              <a:t> </a:t>
            </a:r>
            <a:r>
              <a:rPr sz="1588" dirty="0">
                <a:latin typeface="Tahoma"/>
                <a:cs typeface="Tahoma"/>
              </a:rPr>
              <a:t>ti</a:t>
            </a:r>
            <a:r>
              <a:rPr sz="1588" spc="13" dirty="0">
                <a:latin typeface="Tahoma"/>
                <a:cs typeface="Tahoma"/>
              </a:rPr>
              <a:t>e</a:t>
            </a:r>
            <a:r>
              <a:rPr sz="1588" spc="44" dirty="0">
                <a:latin typeface="Tahoma"/>
                <a:cs typeface="Tahoma"/>
              </a:rPr>
              <a:t>m</a:t>
            </a:r>
            <a:r>
              <a:rPr sz="1588" spc="22" dirty="0">
                <a:latin typeface="Tahoma"/>
                <a:cs typeface="Tahoma"/>
              </a:rPr>
              <a:t>p</a:t>
            </a:r>
            <a:r>
              <a:rPr sz="1588" spc="9" dirty="0">
                <a:latin typeface="Tahoma"/>
                <a:cs typeface="Tahoma"/>
              </a:rPr>
              <a:t>o</a:t>
            </a:r>
            <a:r>
              <a:rPr sz="1588" spc="-137" dirty="0">
                <a:latin typeface="Tahoma"/>
                <a:cs typeface="Tahoma"/>
              </a:rPr>
              <a:t> </a:t>
            </a:r>
            <a:r>
              <a:rPr sz="1588" spc="9" dirty="0">
                <a:latin typeface="Tahoma"/>
                <a:cs typeface="Tahoma"/>
              </a:rPr>
              <a:t>q</a:t>
            </a:r>
            <a:r>
              <a:rPr sz="1588" dirty="0">
                <a:latin typeface="Tahoma"/>
                <a:cs typeface="Tahoma"/>
              </a:rPr>
              <a:t>u</a:t>
            </a:r>
            <a:r>
              <a:rPr sz="1588" spc="22" dirty="0">
                <a:latin typeface="Tahoma"/>
                <a:cs typeface="Tahoma"/>
              </a:rPr>
              <a:t>e</a:t>
            </a:r>
            <a:r>
              <a:rPr sz="1588" spc="-137" dirty="0">
                <a:latin typeface="Tahoma"/>
                <a:cs typeface="Tahoma"/>
              </a:rPr>
              <a:t> </a:t>
            </a:r>
            <a:r>
              <a:rPr sz="1588" spc="18" dirty="0">
                <a:latin typeface="Tahoma"/>
                <a:cs typeface="Tahoma"/>
              </a:rPr>
              <a:t>pe</a:t>
            </a:r>
            <a:r>
              <a:rPr sz="1588" spc="4" dirty="0">
                <a:latin typeface="Tahoma"/>
                <a:cs typeface="Tahoma"/>
              </a:rPr>
              <a:t>r</a:t>
            </a:r>
            <a:r>
              <a:rPr sz="1588" spc="22" dirty="0">
                <a:latin typeface="Tahoma"/>
                <a:cs typeface="Tahoma"/>
              </a:rPr>
              <a:t>m</a:t>
            </a:r>
            <a:r>
              <a:rPr sz="1588" spc="13" dirty="0">
                <a:latin typeface="Tahoma"/>
                <a:cs typeface="Tahoma"/>
              </a:rPr>
              <a:t>i</a:t>
            </a:r>
            <a:r>
              <a:rPr sz="1588" spc="-13" dirty="0">
                <a:latin typeface="Tahoma"/>
                <a:cs typeface="Tahoma"/>
              </a:rPr>
              <a:t>t</a:t>
            </a:r>
            <a:r>
              <a:rPr sz="1588" spc="22" dirty="0">
                <a:latin typeface="Tahoma"/>
                <a:cs typeface="Tahoma"/>
              </a:rPr>
              <a:t>e</a:t>
            </a:r>
            <a:r>
              <a:rPr sz="1588" spc="-137" dirty="0">
                <a:latin typeface="Tahoma"/>
                <a:cs typeface="Tahoma"/>
              </a:rPr>
              <a:t> </a:t>
            </a:r>
            <a:r>
              <a:rPr sz="1588" spc="13" dirty="0">
                <a:latin typeface="Tahoma"/>
                <a:cs typeface="Tahoma"/>
              </a:rPr>
              <a:t>l</a:t>
            </a:r>
            <a:r>
              <a:rPr sz="1588" spc="40" dirty="0">
                <a:latin typeface="Tahoma"/>
                <a:cs typeface="Tahoma"/>
              </a:rPr>
              <a:t>a</a:t>
            </a:r>
            <a:r>
              <a:rPr sz="1588" spc="-137" dirty="0">
                <a:latin typeface="Tahoma"/>
                <a:cs typeface="Tahoma"/>
              </a:rPr>
              <a:t> </a:t>
            </a:r>
            <a:r>
              <a:rPr sz="1588" spc="-22" dirty="0">
                <a:latin typeface="Tahoma"/>
                <a:cs typeface="Tahoma"/>
              </a:rPr>
              <a:t>go</a:t>
            </a:r>
            <a:r>
              <a:rPr sz="1588" spc="18" dirty="0">
                <a:latin typeface="Tahoma"/>
                <a:cs typeface="Tahoma"/>
              </a:rPr>
              <a:t>be</a:t>
            </a:r>
            <a:r>
              <a:rPr sz="1588" spc="-9" dirty="0">
                <a:latin typeface="Tahoma"/>
                <a:cs typeface="Tahoma"/>
              </a:rPr>
              <a:t>r</a:t>
            </a:r>
            <a:r>
              <a:rPr sz="1588" spc="-18" dirty="0">
                <a:latin typeface="Tahoma"/>
                <a:cs typeface="Tahoma"/>
              </a:rPr>
              <a:t>n</a:t>
            </a:r>
            <a:r>
              <a:rPr sz="1588" spc="-9" dirty="0">
                <a:latin typeface="Tahoma"/>
                <a:cs typeface="Tahoma"/>
              </a:rPr>
              <a:t>a</a:t>
            </a:r>
            <a:r>
              <a:rPr sz="1588" spc="-13" dirty="0">
                <a:latin typeface="Tahoma"/>
                <a:cs typeface="Tahoma"/>
              </a:rPr>
              <a:t>n</a:t>
            </a:r>
            <a:r>
              <a:rPr sz="1588" spc="-9" dirty="0">
                <a:latin typeface="Tahoma"/>
                <a:cs typeface="Tahoma"/>
              </a:rPr>
              <a:t>z</a:t>
            </a:r>
            <a:r>
              <a:rPr sz="1588" dirty="0">
                <a:latin typeface="Tahoma"/>
                <a:cs typeface="Tahoma"/>
              </a:rPr>
              <a:t>a</a:t>
            </a:r>
            <a:r>
              <a:rPr sz="1588" spc="-137" dirty="0">
                <a:latin typeface="Tahoma"/>
                <a:cs typeface="Tahoma"/>
              </a:rPr>
              <a:t> </a:t>
            </a:r>
            <a:r>
              <a:rPr sz="1588" spc="-31" dirty="0">
                <a:latin typeface="Tahoma"/>
                <a:cs typeface="Tahoma"/>
              </a:rPr>
              <a:t>y</a:t>
            </a:r>
            <a:r>
              <a:rPr sz="1588" spc="-141" dirty="0">
                <a:latin typeface="Tahoma"/>
                <a:cs typeface="Tahoma"/>
              </a:rPr>
              <a:t> </a:t>
            </a:r>
            <a:r>
              <a:rPr sz="1588" spc="49" dirty="0">
                <a:latin typeface="Tahoma"/>
                <a:cs typeface="Tahoma"/>
              </a:rPr>
              <a:t>l</a:t>
            </a:r>
            <a:r>
              <a:rPr sz="1588" dirty="0">
                <a:latin typeface="Tahoma"/>
                <a:cs typeface="Tahoma"/>
              </a:rPr>
              <a:t>a  </a:t>
            </a:r>
            <a:r>
              <a:rPr sz="1588" spc="4" dirty="0">
                <a:latin typeface="Tahoma"/>
                <a:cs typeface="Tahoma"/>
              </a:rPr>
              <a:t>seguridad</a:t>
            </a:r>
            <a:endParaRPr sz="1588">
              <a:latin typeface="Tahoma"/>
              <a:cs typeface="Tahoma"/>
            </a:endParaRPr>
          </a:p>
        </p:txBody>
      </p:sp>
      <p:sp>
        <p:nvSpPr>
          <p:cNvPr id="11" name="object 11"/>
          <p:cNvSpPr txBox="1"/>
          <p:nvPr/>
        </p:nvSpPr>
        <p:spPr>
          <a:xfrm>
            <a:off x="10183022" y="5589418"/>
            <a:ext cx="62753" cy="92748"/>
          </a:xfrm>
          <a:prstGeom prst="rect">
            <a:avLst/>
          </a:prstGeom>
        </p:spPr>
        <p:txBody>
          <a:bodyPr vert="horz" wrap="square" lIns="0" tIns="11206" rIns="0" bIns="0" rtlCol="0">
            <a:spAutoFit/>
          </a:bodyPr>
          <a:lstStyle/>
          <a:p>
            <a:pPr marL="11206">
              <a:spcBef>
                <a:spcPts val="88"/>
              </a:spcBef>
            </a:pPr>
            <a:r>
              <a:rPr sz="529" spc="-22" dirty="0">
                <a:latin typeface="Verdana"/>
                <a:cs typeface="Verdana"/>
              </a:rPr>
              <a:t>6</a:t>
            </a:r>
            <a:endParaRPr sz="529">
              <a:latin typeface="Verdana"/>
              <a:cs typeface="Verdana"/>
            </a:endParaRPr>
          </a:p>
        </p:txBody>
      </p:sp>
      <p:sp>
        <p:nvSpPr>
          <p:cNvPr id="12" name="object 12"/>
          <p:cNvSpPr txBox="1"/>
          <p:nvPr/>
        </p:nvSpPr>
        <p:spPr>
          <a:xfrm>
            <a:off x="2003561" y="5613622"/>
            <a:ext cx="1754281" cy="92748"/>
          </a:xfrm>
          <a:prstGeom prst="rect">
            <a:avLst/>
          </a:prstGeom>
        </p:spPr>
        <p:txBody>
          <a:bodyPr vert="horz" wrap="square" lIns="0" tIns="11206" rIns="0" bIns="0" rtlCol="0">
            <a:spAutoFit/>
          </a:bodyPr>
          <a:lstStyle/>
          <a:p>
            <a:pPr marL="11206">
              <a:spcBef>
                <a:spcPts val="88"/>
              </a:spcBef>
            </a:pPr>
            <a:r>
              <a:rPr sz="529" dirty="0">
                <a:latin typeface="Verdana"/>
                <a:cs typeface="Verdana"/>
              </a:rPr>
              <a:t>IB</a:t>
            </a:r>
            <a:r>
              <a:rPr sz="529" spc="-18" dirty="0">
                <a:latin typeface="Verdana"/>
                <a:cs typeface="Verdana"/>
              </a:rPr>
              <a:t>M</a:t>
            </a:r>
            <a:r>
              <a:rPr sz="529" spc="-22" dirty="0">
                <a:latin typeface="Verdana"/>
                <a:cs typeface="Verdana"/>
              </a:rPr>
              <a:t> </a:t>
            </a:r>
            <a:r>
              <a:rPr sz="529" spc="-9" dirty="0">
                <a:latin typeface="Verdana"/>
                <a:cs typeface="Verdana"/>
              </a:rPr>
              <a:t>wa</a:t>
            </a:r>
            <a:r>
              <a:rPr sz="529" spc="-13" dirty="0">
                <a:latin typeface="Verdana"/>
                <a:cs typeface="Verdana"/>
              </a:rPr>
              <a:t>t</a:t>
            </a:r>
            <a:r>
              <a:rPr sz="529" spc="-9" dirty="0">
                <a:latin typeface="Verdana"/>
                <a:cs typeface="Verdana"/>
              </a:rPr>
              <a:t>s</a:t>
            </a:r>
            <a:r>
              <a:rPr sz="529" spc="-4" dirty="0">
                <a:latin typeface="Verdana"/>
                <a:cs typeface="Verdana"/>
              </a:rPr>
              <a:t>o</a:t>
            </a:r>
            <a:r>
              <a:rPr sz="529" spc="-18" dirty="0">
                <a:latin typeface="Verdana"/>
                <a:cs typeface="Verdana"/>
              </a:rPr>
              <a:t>n</a:t>
            </a:r>
            <a:r>
              <a:rPr sz="529" spc="-49" dirty="0">
                <a:latin typeface="Verdana"/>
                <a:cs typeface="Verdana"/>
              </a:rPr>
              <a:t>x</a:t>
            </a:r>
            <a:r>
              <a:rPr sz="529" spc="-40" dirty="0">
                <a:latin typeface="Verdana"/>
                <a:cs typeface="Verdana"/>
              </a:rPr>
              <a:t> </a:t>
            </a:r>
            <a:r>
              <a:rPr sz="529" spc="-75" dirty="0">
                <a:latin typeface="Verdana"/>
                <a:cs typeface="Verdana"/>
              </a:rPr>
              <a:t>|</a:t>
            </a:r>
            <a:r>
              <a:rPr sz="529" spc="-44" dirty="0">
                <a:latin typeface="Verdana"/>
                <a:cs typeface="Verdana"/>
              </a:rPr>
              <a:t> </a:t>
            </a:r>
            <a:r>
              <a:rPr sz="529" spc="-119" dirty="0">
                <a:latin typeface="Verdana"/>
                <a:cs typeface="Verdana"/>
              </a:rPr>
              <a:t>©</a:t>
            </a:r>
            <a:r>
              <a:rPr sz="529" spc="-26" dirty="0">
                <a:latin typeface="Verdana"/>
                <a:cs typeface="Verdana"/>
              </a:rPr>
              <a:t> </a:t>
            </a:r>
            <a:r>
              <a:rPr sz="529" spc="4" dirty="0">
                <a:latin typeface="Verdana"/>
                <a:cs typeface="Verdana"/>
              </a:rPr>
              <a:t>202</a:t>
            </a:r>
            <a:r>
              <a:rPr sz="529" spc="-22" dirty="0">
                <a:latin typeface="Verdana"/>
                <a:cs typeface="Verdana"/>
              </a:rPr>
              <a:t>3</a:t>
            </a:r>
            <a:r>
              <a:rPr sz="529" spc="-31" dirty="0">
                <a:latin typeface="Verdana"/>
                <a:cs typeface="Verdana"/>
              </a:rPr>
              <a:t> </a:t>
            </a:r>
            <a:r>
              <a:rPr sz="529" dirty="0">
                <a:latin typeface="Verdana"/>
                <a:cs typeface="Verdana"/>
              </a:rPr>
              <a:t>I</a:t>
            </a:r>
            <a:r>
              <a:rPr sz="529" spc="4" dirty="0">
                <a:latin typeface="Verdana"/>
                <a:cs typeface="Verdana"/>
              </a:rPr>
              <a:t>B</a:t>
            </a:r>
            <a:r>
              <a:rPr sz="529" spc="-18" dirty="0">
                <a:latin typeface="Verdana"/>
                <a:cs typeface="Verdana"/>
              </a:rPr>
              <a:t>M</a:t>
            </a:r>
            <a:r>
              <a:rPr sz="529" spc="-22" dirty="0">
                <a:latin typeface="Verdana"/>
                <a:cs typeface="Verdana"/>
              </a:rPr>
              <a:t> </a:t>
            </a:r>
            <a:r>
              <a:rPr sz="529" spc="-18" dirty="0">
                <a:latin typeface="Verdana"/>
                <a:cs typeface="Verdana"/>
              </a:rPr>
              <a:t>C</a:t>
            </a:r>
            <a:r>
              <a:rPr sz="529" spc="-4" dirty="0">
                <a:latin typeface="Verdana"/>
                <a:cs typeface="Verdana"/>
              </a:rPr>
              <a:t>o</a:t>
            </a:r>
            <a:r>
              <a:rPr sz="529" spc="-18" dirty="0">
                <a:latin typeface="Verdana"/>
                <a:cs typeface="Verdana"/>
              </a:rPr>
              <a:t>r</a:t>
            </a:r>
            <a:r>
              <a:rPr sz="529" spc="-4" dirty="0">
                <a:latin typeface="Verdana"/>
                <a:cs typeface="Verdana"/>
              </a:rPr>
              <a:t>po</a:t>
            </a:r>
            <a:r>
              <a:rPr sz="529" spc="-18" dirty="0">
                <a:latin typeface="Verdana"/>
                <a:cs typeface="Verdana"/>
              </a:rPr>
              <a:t>ra</a:t>
            </a:r>
            <a:r>
              <a:rPr sz="529" spc="-13" dirty="0">
                <a:latin typeface="Verdana"/>
                <a:cs typeface="Verdana"/>
              </a:rPr>
              <a:t>t</a:t>
            </a:r>
            <a:r>
              <a:rPr sz="529" spc="-4" dirty="0">
                <a:latin typeface="Verdana"/>
                <a:cs typeface="Verdana"/>
              </a:rPr>
              <a:t>io</a:t>
            </a:r>
            <a:r>
              <a:rPr sz="529" spc="-35" dirty="0">
                <a:latin typeface="Verdana"/>
                <a:cs typeface="Verdana"/>
              </a:rPr>
              <a:t>n</a:t>
            </a:r>
            <a:r>
              <a:rPr sz="529" spc="-40" dirty="0">
                <a:latin typeface="Verdana"/>
                <a:cs typeface="Verdana"/>
              </a:rPr>
              <a:t> </a:t>
            </a:r>
            <a:r>
              <a:rPr sz="529" spc="-75" dirty="0">
                <a:latin typeface="Verdana"/>
                <a:cs typeface="Verdana"/>
              </a:rPr>
              <a:t>|</a:t>
            </a:r>
            <a:r>
              <a:rPr sz="529" spc="-44" dirty="0">
                <a:latin typeface="Verdana"/>
                <a:cs typeface="Verdana"/>
              </a:rPr>
              <a:t> </a:t>
            </a:r>
            <a:r>
              <a:rPr sz="529" spc="-18" dirty="0">
                <a:latin typeface="Verdana"/>
                <a:cs typeface="Verdana"/>
              </a:rPr>
              <a:t>C</a:t>
            </a:r>
            <a:r>
              <a:rPr sz="529" spc="-4" dirty="0">
                <a:latin typeface="Verdana"/>
                <a:cs typeface="Verdana"/>
              </a:rPr>
              <a:t>o</a:t>
            </a:r>
            <a:r>
              <a:rPr sz="529" spc="-18" dirty="0">
                <a:latin typeface="Verdana"/>
                <a:cs typeface="Verdana"/>
              </a:rPr>
              <a:t>n</a:t>
            </a:r>
            <a:r>
              <a:rPr sz="529" dirty="0">
                <a:latin typeface="Verdana"/>
                <a:cs typeface="Verdana"/>
              </a:rPr>
              <a:t>f</a:t>
            </a:r>
            <a:r>
              <a:rPr sz="529" spc="-4" dirty="0">
                <a:latin typeface="Verdana"/>
                <a:cs typeface="Verdana"/>
              </a:rPr>
              <a:t>id</a:t>
            </a:r>
            <a:r>
              <a:rPr sz="529" spc="-9" dirty="0">
                <a:latin typeface="Verdana"/>
                <a:cs typeface="Verdana"/>
              </a:rPr>
              <a:t>e</a:t>
            </a:r>
            <a:r>
              <a:rPr sz="529" spc="-18" dirty="0">
                <a:latin typeface="Verdana"/>
                <a:cs typeface="Verdana"/>
              </a:rPr>
              <a:t>n</a:t>
            </a:r>
            <a:r>
              <a:rPr sz="529" spc="-13" dirty="0">
                <a:latin typeface="Verdana"/>
                <a:cs typeface="Verdana"/>
              </a:rPr>
              <a:t>t</a:t>
            </a:r>
            <a:r>
              <a:rPr sz="529" spc="-4" dirty="0">
                <a:latin typeface="Verdana"/>
                <a:cs typeface="Verdana"/>
              </a:rPr>
              <a:t>i</a:t>
            </a:r>
            <a:r>
              <a:rPr sz="529" spc="-18" dirty="0">
                <a:latin typeface="Verdana"/>
                <a:cs typeface="Verdana"/>
              </a:rPr>
              <a:t>a</a:t>
            </a:r>
            <a:r>
              <a:rPr sz="529" spc="-4" dirty="0">
                <a:latin typeface="Verdana"/>
                <a:cs typeface="Verdana"/>
              </a:rPr>
              <a:t>l</a:t>
            </a:r>
            <a:endParaRPr sz="529">
              <a:latin typeface="Verdana"/>
              <a:cs typeface="Verdana"/>
            </a:endParaRP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70</TotalTime>
  <Words>4963</Words>
  <Application>Microsoft Macintosh PowerPoint</Application>
  <PresentationFormat>Panorámica</PresentationFormat>
  <Paragraphs>296</Paragraphs>
  <Slides>22</Slides>
  <Notes>7</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22</vt:i4>
      </vt:variant>
    </vt:vector>
  </HeadingPairs>
  <TitlesOfParts>
    <vt:vector size="35" baseType="lpstr">
      <vt:lpstr>Arial</vt:lpstr>
      <vt:lpstr>Arial MT</vt:lpstr>
      <vt:lpstr>Calibri</vt:lpstr>
      <vt:lpstr>Calibri Light</vt:lpstr>
      <vt:lpstr>IBM Plex Sans</vt:lpstr>
      <vt:lpstr>IBM Plex Sans ExtraLight</vt:lpstr>
      <vt:lpstr>IBM Plex Sans Light</vt:lpstr>
      <vt:lpstr>IBM Plex Sans Regular</vt:lpstr>
      <vt:lpstr>Lucida Sans Unicode</vt:lpstr>
      <vt:lpstr>Tahoma</vt:lpstr>
      <vt:lpstr>Trebuchet MS</vt:lpstr>
      <vt:lpstr>Verdana</vt:lpstr>
      <vt:lpstr>Tema de Office</vt:lpstr>
      <vt:lpstr>La analítica de datos y la inteligencia artificial aplicada a la vigilancia y control de los recursos públicos</vt:lpstr>
      <vt:lpstr>Inteligencia artificial para los  negocios</vt:lpstr>
      <vt:lpstr>Hitos de la IA</vt:lpstr>
      <vt:lpstr>La adopción de IA se ha más que  duplicado desde 2017</vt:lpstr>
      <vt:lpstr>+AI → AI+</vt:lpstr>
      <vt:lpstr>Las organizaciones lideres están  enfrentando desafíos sin precedentes  para escalar su IA</vt:lpstr>
      <vt:lpstr>Sin embargo, los líderes se enfrentan a  desafíos de datos sin precedentes para escalar  la IA.</vt:lpstr>
      <vt:lpstr>Inteligencia artificial (IA)  Inteligencia humana exhibida por máquinas</vt:lpstr>
      <vt:lpstr>1</vt:lpstr>
      <vt:lpstr>Crear ↷ experiencias de cliente excepcionales</vt:lpstr>
      <vt:lpstr>La tecnología  está transformando los negocios</vt:lpstr>
      <vt:lpstr>El rol de la Inteligencia artificial en la Actualidad </vt:lpstr>
      <vt:lpstr>Los tipos de inteligencia artificial  más usados en los negocios</vt:lpstr>
      <vt:lpstr>Presentación de PowerPoint</vt:lpstr>
      <vt:lpstr>Explicabilidad</vt:lpstr>
      <vt:lpstr>Presentación de PowerPoint</vt:lpstr>
      <vt:lpstr>Casos de uso de Usuario 360</vt:lpstr>
      <vt:lpstr>Presentación de PowerPoint</vt:lpstr>
      <vt:lpstr>Presentación de PowerPoint</vt:lpstr>
      <vt:lpstr>Presentación de PowerPoint</vt:lpstr>
      <vt:lpstr>Acelere el ciclo de vida  completo del modelo de IA  con todas las herramientas y  runtimes en un solo lugar</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Acer</dc:creator>
  <cp:lastModifiedBy>santiago Rios Villalba</cp:lastModifiedBy>
  <cp:revision>6</cp:revision>
  <dcterms:created xsi:type="dcterms:W3CDTF">2023-07-25T16:16:54Z</dcterms:created>
  <dcterms:modified xsi:type="dcterms:W3CDTF">2023-08-29T23:38:37Z</dcterms:modified>
</cp:coreProperties>
</file>