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1342423"/>
            <a:ext cx="5132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crear el </a:t>
            </a:r>
            <a:r>
              <a:rPr lang="es-CO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CvLac</a:t>
            </a:r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video tiene como fin ayudar a los estudiantes a que puedan crear y diligenciar su CVLAC.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https://www.youtube.com/watch?v=AwkpiRmUyFk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4167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SAMIR RICARDO NEME CHAVES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2781</TotalTime>
  <Words>54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81</cp:revision>
  <dcterms:created xsi:type="dcterms:W3CDTF">2021-02-04T14:05:46Z</dcterms:created>
  <dcterms:modified xsi:type="dcterms:W3CDTF">2021-06-24T15:22:38Z</dcterms:modified>
</cp:coreProperties>
</file>