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41"/>
  </p:notesMasterIdLst>
  <p:sldIdLst>
    <p:sldId id="260" r:id="rId3"/>
    <p:sldId id="296" r:id="rId4"/>
    <p:sldId id="297" r:id="rId5"/>
    <p:sldId id="272" r:id="rId6"/>
    <p:sldId id="263" r:id="rId7"/>
    <p:sldId id="259" r:id="rId8"/>
    <p:sldId id="258" r:id="rId9"/>
    <p:sldId id="257" r:id="rId10"/>
    <p:sldId id="261" r:id="rId11"/>
    <p:sldId id="262" r:id="rId12"/>
    <p:sldId id="269"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90" r:id="rId26"/>
    <p:sldId id="287" r:id="rId27"/>
    <p:sldId id="289" r:id="rId28"/>
    <p:sldId id="288" r:id="rId29"/>
    <p:sldId id="273" r:id="rId30"/>
    <p:sldId id="274" r:id="rId31"/>
    <p:sldId id="291" r:id="rId32"/>
    <p:sldId id="293" r:id="rId33"/>
    <p:sldId id="295" r:id="rId34"/>
    <p:sldId id="294" r:id="rId35"/>
    <p:sldId id="292" r:id="rId36"/>
    <p:sldId id="265" r:id="rId37"/>
    <p:sldId id="266" r:id="rId38"/>
    <p:sldId id="267" r:id="rId39"/>
    <p:sldId id="270" r:id="rId40"/>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67" autoAdjust="0"/>
    <p:restoredTop sz="86377" autoAdjust="0"/>
  </p:normalViewPr>
  <p:slideViewPr>
    <p:cSldViewPr snapToGrid="0" showGuides="1">
      <p:cViewPr>
        <p:scale>
          <a:sx n="66" d="100"/>
          <a:sy n="66" d="100"/>
        </p:scale>
        <p:origin x="240" y="-762"/>
      </p:cViewPr>
      <p:guideLst>
        <p:guide orient="horz" pos="2160"/>
        <p:guide pos="3840"/>
      </p:guideLst>
    </p:cSldViewPr>
  </p:slideViewPr>
  <p:outlineViewPr>
    <p:cViewPr>
      <p:scale>
        <a:sx n="33" d="100"/>
        <a:sy n="33" d="100"/>
      </p:scale>
      <p:origin x="246" y="390"/>
    </p:cViewPr>
  </p:outlineViewPr>
  <p:notesTextViewPr>
    <p:cViewPr>
      <p:scale>
        <a:sx n="1" d="1"/>
        <a:sy n="1" d="1"/>
      </p:scale>
      <p:origin x="0" y="0"/>
    </p:cViewPr>
  </p:notesTextViewPr>
  <p:sorterViewPr>
    <p:cViewPr>
      <p:scale>
        <a:sx n="69" d="100"/>
        <a:sy n="6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F20E2D-8922-4619-ABEE-A512E48A6C40}" type="doc">
      <dgm:prSet loTypeId="urn:microsoft.com/office/officeart/2005/8/layout/process1" loCatId="process" qsTypeId="urn:microsoft.com/office/officeart/2005/8/quickstyle/simple1" qsCatId="simple" csTypeId="urn:microsoft.com/office/officeart/2005/8/colors/colorful1#2" csCatId="colorful" phldr="1"/>
      <dgm:spPr/>
      <dgm:t>
        <a:bodyPr/>
        <a:lstStyle/>
        <a:p>
          <a:endParaRPr lang="es-CO"/>
        </a:p>
      </dgm:t>
    </dgm:pt>
    <dgm:pt modelId="{A2C74CBA-C110-4DC8-B177-689822D2747D}">
      <dgm:prSet phldrT="[Texto]"/>
      <dgm:spPr/>
      <dgm:t>
        <a:bodyPr/>
        <a:lstStyle/>
        <a:p>
          <a:r>
            <a:rPr lang="es-CO" dirty="0" smtClean="0">
              <a:latin typeface="Arial" panose="020B0604020202020204" pitchFamily="34" charset="0"/>
              <a:cs typeface="Arial" panose="020B0604020202020204" pitchFamily="34" charset="0"/>
            </a:rPr>
            <a:t>Claudia María Moreno Gómez, director investigador, Psicóloga.</a:t>
          </a:r>
        </a:p>
      </dgm:t>
    </dgm:pt>
    <dgm:pt modelId="{3D93B89A-000E-422D-B28E-D3E8DCECE9E8}" type="parTrans" cxnId="{B72C6CF5-7B91-48A1-818B-817A8E70450A}">
      <dgm:prSet/>
      <dgm:spPr/>
      <dgm:t>
        <a:bodyPr/>
        <a:lstStyle/>
        <a:p>
          <a:endParaRPr lang="es-CO"/>
        </a:p>
      </dgm:t>
    </dgm:pt>
    <dgm:pt modelId="{E8893CCE-639B-44DC-ADDD-F45BE2E7A817}" type="sibTrans" cxnId="{B72C6CF5-7B91-48A1-818B-817A8E70450A}">
      <dgm:prSet/>
      <dgm:spPr/>
      <dgm:t>
        <a:bodyPr/>
        <a:lstStyle/>
        <a:p>
          <a:endParaRPr lang="es-CO"/>
        </a:p>
      </dgm:t>
    </dgm:pt>
    <dgm:pt modelId="{35BDC3A0-1D00-4D92-B731-B711C2619CEE}">
      <dgm:prSet/>
      <dgm:spPr/>
      <dgm:t>
        <a:bodyPr/>
        <a:lstStyle/>
        <a:p>
          <a:r>
            <a:rPr lang="es-CO" dirty="0" smtClean="0">
              <a:latin typeface="Arial" panose="020B0604020202020204" pitchFamily="34" charset="0"/>
              <a:cs typeface="Arial" panose="020B0604020202020204" pitchFamily="34" charset="0"/>
            </a:rPr>
            <a:t>Humberto Valero, </a:t>
          </a:r>
          <a:r>
            <a:rPr lang="es-CO" dirty="0" err="1" smtClean="0">
              <a:latin typeface="Arial" panose="020B0604020202020204" pitchFamily="34" charset="0"/>
              <a:cs typeface="Arial" panose="020B0604020202020204" pitchFamily="34" charset="0"/>
            </a:rPr>
            <a:t>co</a:t>
          </a:r>
          <a:r>
            <a:rPr lang="es-CO" dirty="0" smtClean="0">
              <a:latin typeface="Arial" panose="020B0604020202020204" pitchFamily="34" charset="0"/>
              <a:cs typeface="Arial" panose="020B0604020202020204" pitchFamily="34" charset="0"/>
            </a:rPr>
            <a:t>-investigador, Filósofo-Psicólogo.</a:t>
          </a:r>
        </a:p>
        <a:p>
          <a:endParaRPr lang="es-CO" dirty="0" smtClean="0">
            <a:latin typeface="Arial" panose="020B0604020202020204" pitchFamily="34" charset="0"/>
            <a:cs typeface="Arial" panose="020B0604020202020204" pitchFamily="34" charset="0"/>
          </a:endParaRPr>
        </a:p>
      </dgm:t>
    </dgm:pt>
    <dgm:pt modelId="{E4EE271A-5C3D-478B-A14A-066891B3329F}" type="parTrans" cxnId="{DAD61FBE-90D4-4A43-A7A3-D30421774A9B}">
      <dgm:prSet/>
      <dgm:spPr/>
      <dgm:t>
        <a:bodyPr/>
        <a:lstStyle/>
        <a:p>
          <a:endParaRPr lang="es-CO"/>
        </a:p>
      </dgm:t>
    </dgm:pt>
    <dgm:pt modelId="{FF239D2A-A8DD-4CB3-9DC8-309E4B09E0E6}" type="sibTrans" cxnId="{DAD61FBE-90D4-4A43-A7A3-D30421774A9B}">
      <dgm:prSet/>
      <dgm:spPr/>
      <dgm:t>
        <a:bodyPr/>
        <a:lstStyle/>
        <a:p>
          <a:endParaRPr lang="es-CO"/>
        </a:p>
      </dgm:t>
    </dgm:pt>
    <dgm:pt modelId="{B7AE03B4-8447-4F5F-A1ED-D0057B9EAC7B}">
      <dgm:prSet/>
      <dgm:spPr/>
      <dgm:t>
        <a:bodyPr/>
        <a:lstStyle/>
        <a:p>
          <a:r>
            <a:rPr lang="es-CO" dirty="0" smtClean="0">
              <a:latin typeface="Arial" panose="020B0604020202020204" pitchFamily="34" charset="0"/>
              <a:cs typeface="Arial" panose="020B0604020202020204" pitchFamily="34" charset="0"/>
            </a:rPr>
            <a:t>Andrea Buitrago, </a:t>
          </a:r>
          <a:r>
            <a:rPr lang="es-CO" dirty="0" err="1" smtClean="0">
              <a:latin typeface="Arial" panose="020B0604020202020204" pitchFamily="34" charset="0"/>
              <a:cs typeface="Arial" panose="020B0604020202020204" pitchFamily="34" charset="0"/>
            </a:rPr>
            <a:t>co</a:t>
          </a:r>
          <a:r>
            <a:rPr lang="es-CO" dirty="0" smtClean="0">
              <a:latin typeface="Arial" panose="020B0604020202020204" pitchFamily="34" charset="0"/>
              <a:cs typeface="Arial" panose="020B0604020202020204" pitchFamily="34" charset="0"/>
            </a:rPr>
            <a:t>-investigador, Filósofa- Abogada.</a:t>
          </a:r>
        </a:p>
      </dgm:t>
    </dgm:pt>
    <dgm:pt modelId="{48C74F3F-8C27-4B46-842E-E6D4DD89943D}" type="parTrans" cxnId="{6F6501D2-CEDC-4BE9-828E-642DF37D12C3}">
      <dgm:prSet/>
      <dgm:spPr/>
      <dgm:t>
        <a:bodyPr/>
        <a:lstStyle/>
        <a:p>
          <a:endParaRPr lang="es-CO"/>
        </a:p>
      </dgm:t>
    </dgm:pt>
    <dgm:pt modelId="{D7E9DAD0-28D9-4F0A-99F3-4DC385197B5C}" type="sibTrans" cxnId="{6F6501D2-CEDC-4BE9-828E-642DF37D12C3}">
      <dgm:prSet/>
      <dgm:spPr/>
      <dgm:t>
        <a:bodyPr/>
        <a:lstStyle/>
        <a:p>
          <a:endParaRPr lang="es-CO"/>
        </a:p>
      </dgm:t>
    </dgm:pt>
    <dgm:pt modelId="{9E992C8A-EEA3-4E14-A35B-8064E95EF1C8}" type="pres">
      <dgm:prSet presAssocID="{1FF20E2D-8922-4619-ABEE-A512E48A6C40}" presName="Name0" presStyleCnt="0">
        <dgm:presLayoutVars>
          <dgm:dir/>
          <dgm:resizeHandles val="exact"/>
        </dgm:presLayoutVars>
      </dgm:prSet>
      <dgm:spPr/>
      <dgm:t>
        <a:bodyPr/>
        <a:lstStyle/>
        <a:p>
          <a:endParaRPr lang="es-CO"/>
        </a:p>
      </dgm:t>
    </dgm:pt>
    <dgm:pt modelId="{EE7D708C-F003-4220-AD7A-AF3827E15CC0}" type="pres">
      <dgm:prSet presAssocID="{A2C74CBA-C110-4DC8-B177-689822D2747D}" presName="node" presStyleLbl="node1" presStyleIdx="0" presStyleCnt="3">
        <dgm:presLayoutVars>
          <dgm:bulletEnabled val="1"/>
        </dgm:presLayoutVars>
      </dgm:prSet>
      <dgm:spPr/>
      <dgm:t>
        <a:bodyPr/>
        <a:lstStyle/>
        <a:p>
          <a:endParaRPr lang="es-CO"/>
        </a:p>
      </dgm:t>
    </dgm:pt>
    <dgm:pt modelId="{1288BC67-B765-47F7-8F3F-AD0D3958AE2B}" type="pres">
      <dgm:prSet presAssocID="{E8893CCE-639B-44DC-ADDD-F45BE2E7A817}" presName="sibTrans" presStyleLbl="sibTrans2D1" presStyleIdx="0" presStyleCnt="2"/>
      <dgm:spPr/>
      <dgm:t>
        <a:bodyPr/>
        <a:lstStyle/>
        <a:p>
          <a:endParaRPr lang="es-CO"/>
        </a:p>
      </dgm:t>
    </dgm:pt>
    <dgm:pt modelId="{8864FAAE-BA6D-4A25-B381-AAE13E985B07}" type="pres">
      <dgm:prSet presAssocID="{E8893CCE-639B-44DC-ADDD-F45BE2E7A817}" presName="connectorText" presStyleLbl="sibTrans2D1" presStyleIdx="0" presStyleCnt="2"/>
      <dgm:spPr/>
      <dgm:t>
        <a:bodyPr/>
        <a:lstStyle/>
        <a:p>
          <a:endParaRPr lang="es-CO"/>
        </a:p>
      </dgm:t>
    </dgm:pt>
    <dgm:pt modelId="{0D47B4E8-B2C6-4415-B650-FD2412E0F714}" type="pres">
      <dgm:prSet presAssocID="{35BDC3A0-1D00-4D92-B731-B711C2619CEE}" presName="node" presStyleLbl="node1" presStyleIdx="1" presStyleCnt="3">
        <dgm:presLayoutVars>
          <dgm:bulletEnabled val="1"/>
        </dgm:presLayoutVars>
      </dgm:prSet>
      <dgm:spPr/>
      <dgm:t>
        <a:bodyPr/>
        <a:lstStyle/>
        <a:p>
          <a:endParaRPr lang="es-CO"/>
        </a:p>
      </dgm:t>
    </dgm:pt>
    <dgm:pt modelId="{7F42CCD2-6B2E-4239-A739-60D05B1E8368}" type="pres">
      <dgm:prSet presAssocID="{FF239D2A-A8DD-4CB3-9DC8-309E4B09E0E6}" presName="sibTrans" presStyleLbl="sibTrans2D1" presStyleIdx="1" presStyleCnt="2"/>
      <dgm:spPr/>
      <dgm:t>
        <a:bodyPr/>
        <a:lstStyle/>
        <a:p>
          <a:endParaRPr lang="es-CO"/>
        </a:p>
      </dgm:t>
    </dgm:pt>
    <dgm:pt modelId="{D99E1D74-6654-4425-95C6-25F8B2CC2B5A}" type="pres">
      <dgm:prSet presAssocID="{FF239D2A-A8DD-4CB3-9DC8-309E4B09E0E6}" presName="connectorText" presStyleLbl="sibTrans2D1" presStyleIdx="1" presStyleCnt="2"/>
      <dgm:spPr/>
      <dgm:t>
        <a:bodyPr/>
        <a:lstStyle/>
        <a:p>
          <a:endParaRPr lang="es-CO"/>
        </a:p>
      </dgm:t>
    </dgm:pt>
    <dgm:pt modelId="{FDC309DF-AADF-4D94-9181-094C26B6F24F}" type="pres">
      <dgm:prSet presAssocID="{B7AE03B4-8447-4F5F-A1ED-D0057B9EAC7B}" presName="node" presStyleLbl="node1" presStyleIdx="2" presStyleCnt="3">
        <dgm:presLayoutVars>
          <dgm:bulletEnabled val="1"/>
        </dgm:presLayoutVars>
      </dgm:prSet>
      <dgm:spPr/>
      <dgm:t>
        <a:bodyPr/>
        <a:lstStyle/>
        <a:p>
          <a:endParaRPr lang="es-CO"/>
        </a:p>
      </dgm:t>
    </dgm:pt>
  </dgm:ptLst>
  <dgm:cxnLst>
    <dgm:cxn modelId="{DAD61FBE-90D4-4A43-A7A3-D30421774A9B}" srcId="{1FF20E2D-8922-4619-ABEE-A512E48A6C40}" destId="{35BDC3A0-1D00-4D92-B731-B711C2619CEE}" srcOrd="1" destOrd="0" parTransId="{E4EE271A-5C3D-478B-A14A-066891B3329F}" sibTransId="{FF239D2A-A8DD-4CB3-9DC8-309E4B09E0E6}"/>
    <dgm:cxn modelId="{6DE7F8F9-F6F1-4F42-AB4A-7E1DFA29FAD8}" type="presOf" srcId="{A2C74CBA-C110-4DC8-B177-689822D2747D}" destId="{EE7D708C-F003-4220-AD7A-AF3827E15CC0}" srcOrd="0" destOrd="0" presId="urn:microsoft.com/office/officeart/2005/8/layout/process1"/>
    <dgm:cxn modelId="{81124D7A-D56B-4519-829A-A5413E0074E5}" type="presOf" srcId="{FF239D2A-A8DD-4CB3-9DC8-309E4B09E0E6}" destId="{7F42CCD2-6B2E-4239-A739-60D05B1E8368}" srcOrd="0" destOrd="0" presId="urn:microsoft.com/office/officeart/2005/8/layout/process1"/>
    <dgm:cxn modelId="{BBA4C868-B7AD-475D-94DD-DE24C5623907}" type="presOf" srcId="{35BDC3A0-1D00-4D92-B731-B711C2619CEE}" destId="{0D47B4E8-B2C6-4415-B650-FD2412E0F714}" srcOrd="0" destOrd="0" presId="urn:microsoft.com/office/officeart/2005/8/layout/process1"/>
    <dgm:cxn modelId="{E23D4C3F-3909-4E84-9C31-E10839B255BA}" type="presOf" srcId="{E8893CCE-639B-44DC-ADDD-F45BE2E7A817}" destId="{1288BC67-B765-47F7-8F3F-AD0D3958AE2B}" srcOrd="0" destOrd="0" presId="urn:microsoft.com/office/officeart/2005/8/layout/process1"/>
    <dgm:cxn modelId="{9AA96EDF-2AD8-4FA8-BAE2-AC7031D8BA71}" type="presOf" srcId="{E8893CCE-639B-44DC-ADDD-F45BE2E7A817}" destId="{8864FAAE-BA6D-4A25-B381-AAE13E985B07}" srcOrd="1" destOrd="0" presId="urn:microsoft.com/office/officeart/2005/8/layout/process1"/>
    <dgm:cxn modelId="{6F6501D2-CEDC-4BE9-828E-642DF37D12C3}" srcId="{1FF20E2D-8922-4619-ABEE-A512E48A6C40}" destId="{B7AE03B4-8447-4F5F-A1ED-D0057B9EAC7B}" srcOrd="2" destOrd="0" parTransId="{48C74F3F-8C27-4B46-842E-E6D4DD89943D}" sibTransId="{D7E9DAD0-28D9-4F0A-99F3-4DC385197B5C}"/>
    <dgm:cxn modelId="{C474F9BD-93A6-435E-B9AC-D46BCAC6F43F}" type="presOf" srcId="{B7AE03B4-8447-4F5F-A1ED-D0057B9EAC7B}" destId="{FDC309DF-AADF-4D94-9181-094C26B6F24F}" srcOrd="0" destOrd="0" presId="urn:microsoft.com/office/officeart/2005/8/layout/process1"/>
    <dgm:cxn modelId="{9F7A3EA5-6F2B-41B6-A251-7769556EA802}" type="presOf" srcId="{1FF20E2D-8922-4619-ABEE-A512E48A6C40}" destId="{9E992C8A-EEA3-4E14-A35B-8064E95EF1C8}" srcOrd="0" destOrd="0" presId="urn:microsoft.com/office/officeart/2005/8/layout/process1"/>
    <dgm:cxn modelId="{592AA964-5659-4654-9628-3F196D651F01}" type="presOf" srcId="{FF239D2A-A8DD-4CB3-9DC8-309E4B09E0E6}" destId="{D99E1D74-6654-4425-95C6-25F8B2CC2B5A}" srcOrd="1" destOrd="0" presId="urn:microsoft.com/office/officeart/2005/8/layout/process1"/>
    <dgm:cxn modelId="{B72C6CF5-7B91-48A1-818B-817A8E70450A}" srcId="{1FF20E2D-8922-4619-ABEE-A512E48A6C40}" destId="{A2C74CBA-C110-4DC8-B177-689822D2747D}" srcOrd="0" destOrd="0" parTransId="{3D93B89A-000E-422D-B28E-D3E8DCECE9E8}" sibTransId="{E8893CCE-639B-44DC-ADDD-F45BE2E7A817}"/>
    <dgm:cxn modelId="{6276512B-FC11-4C88-8C84-9B81B8A6F2E2}" type="presParOf" srcId="{9E992C8A-EEA3-4E14-A35B-8064E95EF1C8}" destId="{EE7D708C-F003-4220-AD7A-AF3827E15CC0}" srcOrd="0" destOrd="0" presId="urn:microsoft.com/office/officeart/2005/8/layout/process1"/>
    <dgm:cxn modelId="{EFF1352C-71C5-4448-AE53-B8458750D4D0}" type="presParOf" srcId="{9E992C8A-EEA3-4E14-A35B-8064E95EF1C8}" destId="{1288BC67-B765-47F7-8F3F-AD0D3958AE2B}" srcOrd="1" destOrd="0" presId="urn:microsoft.com/office/officeart/2005/8/layout/process1"/>
    <dgm:cxn modelId="{E6419C83-F9C7-487B-8A6C-F879116EC7EF}" type="presParOf" srcId="{1288BC67-B765-47F7-8F3F-AD0D3958AE2B}" destId="{8864FAAE-BA6D-4A25-B381-AAE13E985B07}" srcOrd="0" destOrd="0" presId="urn:microsoft.com/office/officeart/2005/8/layout/process1"/>
    <dgm:cxn modelId="{3BD21F7E-9728-4F51-B1F0-A6CF88BEF2DA}" type="presParOf" srcId="{9E992C8A-EEA3-4E14-A35B-8064E95EF1C8}" destId="{0D47B4E8-B2C6-4415-B650-FD2412E0F714}" srcOrd="2" destOrd="0" presId="urn:microsoft.com/office/officeart/2005/8/layout/process1"/>
    <dgm:cxn modelId="{C9E9033E-9706-4613-B956-13DA435BD1F1}" type="presParOf" srcId="{9E992C8A-EEA3-4E14-A35B-8064E95EF1C8}" destId="{7F42CCD2-6B2E-4239-A739-60D05B1E8368}" srcOrd="3" destOrd="0" presId="urn:microsoft.com/office/officeart/2005/8/layout/process1"/>
    <dgm:cxn modelId="{C12F3E86-5E41-4E71-9F79-4E1B4778D8D0}" type="presParOf" srcId="{7F42CCD2-6B2E-4239-A739-60D05B1E8368}" destId="{D99E1D74-6654-4425-95C6-25F8B2CC2B5A}" srcOrd="0" destOrd="0" presId="urn:microsoft.com/office/officeart/2005/8/layout/process1"/>
    <dgm:cxn modelId="{7B881FB0-8A5F-46D4-A66E-1CD9737F2CF9}" type="presParOf" srcId="{9E992C8A-EEA3-4E14-A35B-8064E95EF1C8}" destId="{FDC309DF-AADF-4D94-9181-094C26B6F24F}"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975720C-F9DF-4B4E-9EA5-AF5E470DB13E}" type="doc">
      <dgm:prSet loTypeId="urn:microsoft.com/office/officeart/2005/8/layout/default#1" loCatId="list" qsTypeId="urn:microsoft.com/office/officeart/2005/8/quickstyle/3d2" qsCatId="3D" csTypeId="urn:microsoft.com/office/officeart/2005/8/colors/colorful3" csCatId="colorful" phldr="1"/>
      <dgm:spPr/>
      <dgm:t>
        <a:bodyPr/>
        <a:lstStyle/>
        <a:p>
          <a:endParaRPr lang="es-CO"/>
        </a:p>
      </dgm:t>
    </dgm:pt>
    <dgm:pt modelId="{389CEB8D-6E3F-4E12-A163-CDAEB94EA884}">
      <dgm:prSet phldrT="[Texto]"/>
      <dgm:spPr/>
      <dgm:t>
        <a:bodyPr/>
        <a:lstStyle/>
        <a:p>
          <a:r>
            <a:rPr lang="es-CO" dirty="0" smtClean="0"/>
            <a:t>« El símbolo es la parte del mundo  humano del sentido, es “designador” y posee únicamente un valor funcional»( </a:t>
          </a:r>
          <a:r>
            <a:rPr lang="es-CO" dirty="0" err="1" smtClean="0"/>
            <a:t>Cassirer</a:t>
          </a:r>
          <a:r>
            <a:rPr lang="es-CO" dirty="0" smtClean="0"/>
            <a:t>, 2001, 57).</a:t>
          </a:r>
          <a:endParaRPr lang="es-CO" dirty="0"/>
        </a:p>
      </dgm:t>
    </dgm:pt>
    <dgm:pt modelId="{7432899B-31AC-47DE-880B-C1AC577DB0BE}" type="parTrans" cxnId="{4FB02D50-26DD-450C-B50E-8C8C7E6BA00D}">
      <dgm:prSet/>
      <dgm:spPr/>
      <dgm:t>
        <a:bodyPr/>
        <a:lstStyle/>
        <a:p>
          <a:endParaRPr lang="es-CO"/>
        </a:p>
      </dgm:t>
    </dgm:pt>
    <dgm:pt modelId="{9CD80446-65CE-45B0-8C2B-DB65E2117A87}" type="sibTrans" cxnId="{4FB02D50-26DD-450C-B50E-8C8C7E6BA00D}">
      <dgm:prSet/>
      <dgm:spPr/>
      <dgm:t>
        <a:bodyPr/>
        <a:lstStyle/>
        <a:p>
          <a:endParaRPr lang="es-CO"/>
        </a:p>
      </dgm:t>
    </dgm:pt>
    <dgm:pt modelId="{1A3A9755-C1C2-415B-AFB1-18285EFE6D98}">
      <dgm:prSet phldrT="[Texto]"/>
      <dgm:spPr/>
      <dgm:t>
        <a:bodyPr/>
        <a:lstStyle/>
        <a:p>
          <a:r>
            <a:rPr lang="es-CO" dirty="0" smtClean="0"/>
            <a:t>ELEMENTO COMÚN DEL HOMBRE: SÍMBOLO</a:t>
          </a:r>
          <a:endParaRPr lang="es-CO" dirty="0"/>
        </a:p>
      </dgm:t>
    </dgm:pt>
    <dgm:pt modelId="{00FFA2DF-E4AE-4663-A46C-ABC3CED1596D}" type="parTrans" cxnId="{6BE1BF02-BE00-4030-97D7-21EC5C87C01A}">
      <dgm:prSet/>
      <dgm:spPr/>
      <dgm:t>
        <a:bodyPr/>
        <a:lstStyle/>
        <a:p>
          <a:endParaRPr lang="es-CO"/>
        </a:p>
      </dgm:t>
    </dgm:pt>
    <dgm:pt modelId="{CFD2684E-DDCC-4ED2-8E3F-ADC29DC2D23B}" type="sibTrans" cxnId="{6BE1BF02-BE00-4030-97D7-21EC5C87C01A}">
      <dgm:prSet/>
      <dgm:spPr/>
      <dgm:t>
        <a:bodyPr/>
        <a:lstStyle/>
        <a:p>
          <a:endParaRPr lang="es-CO"/>
        </a:p>
      </dgm:t>
    </dgm:pt>
    <dgm:pt modelId="{D9A81F64-A503-40C6-BD9F-58331B79C684}">
      <dgm:prSet phldrT="[Texto]"/>
      <dgm:spPr/>
      <dgm:t>
        <a:bodyPr/>
        <a:lstStyle/>
        <a:p>
          <a:r>
            <a:rPr lang="es-CO" dirty="0" smtClean="0"/>
            <a:t>LENGUAJE, ARTE, HISTÓRIA, RELIGIÓN Y CIENCIA</a:t>
          </a:r>
          <a:endParaRPr lang="es-CO" dirty="0"/>
        </a:p>
      </dgm:t>
    </dgm:pt>
    <dgm:pt modelId="{C0B08D11-596C-46C0-B6E0-5F3F02B29678}" type="parTrans" cxnId="{C3F5EB21-08BC-4CDE-B536-D9F4CABA518A}">
      <dgm:prSet/>
      <dgm:spPr/>
      <dgm:t>
        <a:bodyPr/>
        <a:lstStyle/>
        <a:p>
          <a:endParaRPr lang="es-CO"/>
        </a:p>
      </dgm:t>
    </dgm:pt>
    <dgm:pt modelId="{6775B029-181B-4F38-9DC5-F6DCEE68EB1C}" type="sibTrans" cxnId="{C3F5EB21-08BC-4CDE-B536-D9F4CABA518A}">
      <dgm:prSet/>
      <dgm:spPr/>
      <dgm:t>
        <a:bodyPr/>
        <a:lstStyle/>
        <a:p>
          <a:endParaRPr lang="es-CO"/>
        </a:p>
      </dgm:t>
    </dgm:pt>
    <dgm:pt modelId="{0003BF25-BED9-4DA9-A9FB-1129EDBC61A9}">
      <dgm:prSet phldrT="[Texto]"/>
      <dgm:spPr/>
      <dgm:t>
        <a:bodyPr/>
        <a:lstStyle/>
        <a:p>
          <a:r>
            <a:rPr lang="es-CO" dirty="0" smtClean="0"/>
            <a:t>OBRA HUMANA </a:t>
          </a:r>
          <a:endParaRPr lang="es-CO" dirty="0"/>
        </a:p>
      </dgm:t>
    </dgm:pt>
    <dgm:pt modelId="{5FE4265C-34A9-455A-AA6E-9CD2B7353C47}" type="parTrans" cxnId="{4E1ACF98-6CEB-4B6E-A08A-1339C3E23D72}">
      <dgm:prSet/>
      <dgm:spPr/>
      <dgm:t>
        <a:bodyPr/>
        <a:lstStyle/>
        <a:p>
          <a:endParaRPr lang="es-CO"/>
        </a:p>
      </dgm:t>
    </dgm:pt>
    <dgm:pt modelId="{B6C6440B-3E40-4DC4-81EA-1D6F9A077EDB}" type="sibTrans" cxnId="{4E1ACF98-6CEB-4B6E-A08A-1339C3E23D72}">
      <dgm:prSet/>
      <dgm:spPr/>
      <dgm:t>
        <a:bodyPr/>
        <a:lstStyle/>
        <a:p>
          <a:endParaRPr lang="es-CO"/>
        </a:p>
      </dgm:t>
    </dgm:pt>
    <dgm:pt modelId="{8D7002C4-8ABC-4CAD-9547-555CD0EE0B9D}" type="pres">
      <dgm:prSet presAssocID="{E975720C-F9DF-4B4E-9EA5-AF5E470DB13E}" presName="diagram" presStyleCnt="0">
        <dgm:presLayoutVars>
          <dgm:dir/>
          <dgm:resizeHandles val="exact"/>
        </dgm:presLayoutVars>
      </dgm:prSet>
      <dgm:spPr/>
      <dgm:t>
        <a:bodyPr/>
        <a:lstStyle/>
        <a:p>
          <a:endParaRPr lang="es-CO"/>
        </a:p>
      </dgm:t>
    </dgm:pt>
    <dgm:pt modelId="{1B4BE8B7-5D19-404B-94A1-A4ADB5EBB68B}" type="pres">
      <dgm:prSet presAssocID="{389CEB8D-6E3F-4E12-A163-CDAEB94EA884}" presName="node" presStyleLbl="node1" presStyleIdx="0" presStyleCnt="4">
        <dgm:presLayoutVars>
          <dgm:bulletEnabled val="1"/>
        </dgm:presLayoutVars>
      </dgm:prSet>
      <dgm:spPr/>
      <dgm:t>
        <a:bodyPr/>
        <a:lstStyle/>
        <a:p>
          <a:endParaRPr lang="es-CO"/>
        </a:p>
      </dgm:t>
    </dgm:pt>
    <dgm:pt modelId="{D4314D1D-F694-4055-ACC4-6E50FA545081}" type="pres">
      <dgm:prSet presAssocID="{9CD80446-65CE-45B0-8C2B-DB65E2117A87}" presName="sibTrans" presStyleCnt="0"/>
      <dgm:spPr/>
    </dgm:pt>
    <dgm:pt modelId="{265D0D79-2F65-4384-8E47-86B575AF8271}" type="pres">
      <dgm:prSet presAssocID="{1A3A9755-C1C2-415B-AFB1-18285EFE6D98}" presName="node" presStyleLbl="node1" presStyleIdx="1" presStyleCnt="4">
        <dgm:presLayoutVars>
          <dgm:bulletEnabled val="1"/>
        </dgm:presLayoutVars>
      </dgm:prSet>
      <dgm:spPr/>
      <dgm:t>
        <a:bodyPr/>
        <a:lstStyle/>
        <a:p>
          <a:endParaRPr lang="es-CO"/>
        </a:p>
      </dgm:t>
    </dgm:pt>
    <dgm:pt modelId="{55AB827E-54B9-4841-8FD2-144A784D99EC}" type="pres">
      <dgm:prSet presAssocID="{CFD2684E-DDCC-4ED2-8E3F-ADC29DC2D23B}" presName="sibTrans" presStyleCnt="0"/>
      <dgm:spPr/>
    </dgm:pt>
    <dgm:pt modelId="{36970EFF-B873-4B59-B94A-5748C3573383}" type="pres">
      <dgm:prSet presAssocID="{D9A81F64-A503-40C6-BD9F-58331B79C684}" presName="node" presStyleLbl="node1" presStyleIdx="2" presStyleCnt="4">
        <dgm:presLayoutVars>
          <dgm:bulletEnabled val="1"/>
        </dgm:presLayoutVars>
      </dgm:prSet>
      <dgm:spPr/>
      <dgm:t>
        <a:bodyPr/>
        <a:lstStyle/>
        <a:p>
          <a:endParaRPr lang="es-CO"/>
        </a:p>
      </dgm:t>
    </dgm:pt>
    <dgm:pt modelId="{320B2D04-0E4E-4BA8-9AB7-DE1F3814F3FA}" type="pres">
      <dgm:prSet presAssocID="{6775B029-181B-4F38-9DC5-F6DCEE68EB1C}" presName="sibTrans" presStyleCnt="0"/>
      <dgm:spPr/>
    </dgm:pt>
    <dgm:pt modelId="{D151D88A-8AF9-428D-A24B-41D708F8E5F8}" type="pres">
      <dgm:prSet presAssocID="{0003BF25-BED9-4DA9-A9FB-1129EDBC61A9}" presName="node" presStyleLbl="node1" presStyleIdx="3" presStyleCnt="4">
        <dgm:presLayoutVars>
          <dgm:bulletEnabled val="1"/>
        </dgm:presLayoutVars>
      </dgm:prSet>
      <dgm:spPr/>
      <dgm:t>
        <a:bodyPr/>
        <a:lstStyle/>
        <a:p>
          <a:endParaRPr lang="es-CO"/>
        </a:p>
      </dgm:t>
    </dgm:pt>
  </dgm:ptLst>
  <dgm:cxnLst>
    <dgm:cxn modelId="{46289DF1-05C8-4A29-8403-8529E50434B4}" type="presOf" srcId="{0003BF25-BED9-4DA9-A9FB-1129EDBC61A9}" destId="{D151D88A-8AF9-428D-A24B-41D708F8E5F8}" srcOrd="0" destOrd="0" presId="urn:microsoft.com/office/officeart/2005/8/layout/default#1"/>
    <dgm:cxn modelId="{4FB02D50-26DD-450C-B50E-8C8C7E6BA00D}" srcId="{E975720C-F9DF-4B4E-9EA5-AF5E470DB13E}" destId="{389CEB8D-6E3F-4E12-A163-CDAEB94EA884}" srcOrd="0" destOrd="0" parTransId="{7432899B-31AC-47DE-880B-C1AC577DB0BE}" sibTransId="{9CD80446-65CE-45B0-8C2B-DB65E2117A87}"/>
    <dgm:cxn modelId="{C3F5EB21-08BC-4CDE-B536-D9F4CABA518A}" srcId="{E975720C-F9DF-4B4E-9EA5-AF5E470DB13E}" destId="{D9A81F64-A503-40C6-BD9F-58331B79C684}" srcOrd="2" destOrd="0" parTransId="{C0B08D11-596C-46C0-B6E0-5F3F02B29678}" sibTransId="{6775B029-181B-4F38-9DC5-F6DCEE68EB1C}"/>
    <dgm:cxn modelId="{09B2ECDA-5B12-4692-B42F-3DF7FB76C8D6}" type="presOf" srcId="{D9A81F64-A503-40C6-BD9F-58331B79C684}" destId="{36970EFF-B873-4B59-B94A-5748C3573383}" srcOrd="0" destOrd="0" presId="urn:microsoft.com/office/officeart/2005/8/layout/default#1"/>
    <dgm:cxn modelId="{7EF11820-FE4B-49D5-B724-29E1C518A8E2}" type="presOf" srcId="{E975720C-F9DF-4B4E-9EA5-AF5E470DB13E}" destId="{8D7002C4-8ABC-4CAD-9547-555CD0EE0B9D}" srcOrd="0" destOrd="0" presId="urn:microsoft.com/office/officeart/2005/8/layout/default#1"/>
    <dgm:cxn modelId="{A973E1A7-8C20-40CF-B970-FDCA6CC894DE}" type="presOf" srcId="{389CEB8D-6E3F-4E12-A163-CDAEB94EA884}" destId="{1B4BE8B7-5D19-404B-94A1-A4ADB5EBB68B}" srcOrd="0" destOrd="0" presId="urn:microsoft.com/office/officeart/2005/8/layout/default#1"/>
    <dgm:cxn modelId="{224D28E1-51EC-45C6-8D79-0ADEFA58DA41}" type="presOf" srcId="{1A3A9755-C1C2-415B-AFB1-18285EFE6D98}" destId="{265D0D79-2F65-4384-8E47-86B575AF8271}" srcOrd="0" destOrd="0" presId="urn:microsoft.com/office/officeart/2005/8/layout/default#1"/>
    <dgm:cxn modelId="{4E1ACF98-6CEB-4B6E-A08A-1339C3E23D72}" srcId="{E975720C-F9DF-4B4E-9EA5-AF5E470DB13E}" destId="{0003BF25-BED9-4DA9-A9FB-1129EDBC61A9}" srcOrd="3" destOrd="0" parTransId="{5FE4265C-34A9-455A-AA6E-9CD2B7353C47}" sibTransId="{B6C6440B-3E40-4DC4-81EA-1D6F9A077EDB}"/>
    <dgm:cxn modelId="{6BE1BF02-BE00-4030-97D7-21EC5C87C01A}" srcId="{E975720C-F9DF-4B4E-9EA5-AF5E470DB13E}" destId="{1A3A9755-C1C2-415B-AFB1-18285EFE6D98}" srcOrd="1" destOrd="0" parTransId="{00FFA2DF-E4AE-4663-A46C-ABC3CED1596D}" sibTransId="{CFD2684E-DDCC-4ED2-8E3F-ADC29DC2D23B}"/>
    <dgm:cxn modelId="{5245EFCA-A302-449F-ACA5-6A6FFCAB3723}" type="presParOf" srcId="{8D7002C4-8ABC-4CAD-9547-555CD0EE0B9D}" destId="{1B4BE8B7-5D19-404B-94A1-A4ADB5EBB68B}" srcOrd="0" destOrd="0" presId="urn:microsoft.com/office/officeart/2005/8/layout/default#1"/>
    <dgm:cxn modelId="{AEF4C1F6-EDB9-45A2-82A9-F0990B5A7BC2}" type="presParOf" srcId="{8D7002C4-8ABC-4CAD-9547-555CD0EE0B9D}" destId="{D4314D1D-F694-4055-ACC4-6E50FA545081}" srcOrd="1" destOrd="0" presId="urn:microsoft.com/office/officeart/2005/8/layout/default#1"/>
    <dgm:cxn modelId="{E707868F-8C0C-4E55-8944-403CF0BA03EC}" type="presParOf" srcId="{8D7002C4-8ABC-4CAD-9547-555CD0EE0B9D}" destId="{265D0D79-2F65-4384-8E47-86B575AF8271}" srcOrd="2" destOrd="0" presId="urn:microsoft.com/office/officeart/2005/8/layout/default#1"/>
    <dgm:cxn modelId="{EE1BA1ED-57D4-4B6B-ADE5-9BE053A2DEF0}" type="presParOf" srcId="{8D7002C4-8ABC-4CAD-9547-555CD0EE0B9D}" destId="{55AB827E-54B9-4841-8FD2-144A784D99EC}" srcOrd="3" destOrd="0" presId="urn:microsoft.com/office/officeart/2005/8/layout/default#1"/>
    <dgm:cxn modelId="{A6F4E964-B5D2-4764-8961-79AC5BE187DA}" type="presParOf" srcId="{8D7002C4-8ABC-4CAD-9547-555CD0EE0B9D}" destId="{36970EFF-B873-4B59-B94A-5748C3573383}" srcOrd="4" destOrd="0" presId="urn:microsoft.com/office/officeart/2005/8/layout/default#1"/>
    <dgm:cxn modelId="{556B41D2-4CC1-4035-84BB-80154A37FC83}" type="presParOf" srcId="{8D7002C4-8ABC-4CAD-9547-555CD0EE0B9D}" destId="{320B2D04-0E4E-4BA8-9AB7-DE1F3814F3FA}" srcOrd="5" destOrd="0" presId="urn:microsoft.com/office/officeart/2005/8/layout/default#1"/>
    <dgm:cxn modelId="{6D5E53A9-5D40-4BB4-B844-7B2041ADA650}" type="presParOf" srcId="{8D7002C4-8ABC-4CAD-9547-555CD0EE0B9D}" destId="{D151D88A-8AF9-428D-A24B-41D708F8E5F8}" srcOrd="6"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AAEDC9E-5013-47F4-9537-42B64EC0BA87}" type="doc">
      <dgm:prSet loTypeId="urn:microsoft.com/office/officeart/2005/8/layout/default#2" loCatId="list" qsTypeId="urn:microsoft.com/office/officeart/2005/8/quickstyle/simple1" qsCatId="simple" csTypeId="urn:microsoft.com/office/officeart/2005/8/colors/accent0_3" csCatId="mainScheme" phldr="1"/>
      <dgm:spPr/>
      <dgm:t>
        <a:bodyPr/>
        <a:lstStyle/>
        <a:p>
          <a:endParaRPr lang="es-CO"/>
        </a:p>
      </dgm:t>
    </dgm:pt>
    <dgm:pt modelId="{D03B0D12-8BF3-4AC5-8602-0F1688988A1D}" type="pres">
      <dgm:prSet presAssocID="{2AAEDC9E-5013-47F4-9537-42B64EC0BA87}" presName="diagram" presStyleCnt="0">
        <dgm:presLayoutVars>
          <dgm:dir/>
          <dgm:resizeHandles val="exact"/>
        </dgm:presLayoutVars>
      </dgm:prSet>
      <dgm:spPr/>
      <dgm:t>
        <a:bodyPr/>
        <a:lstStyle/>
        <a:p>
          <a:endParaRPr lang="es-CO"/>
        </a:p>
      </dgm:t>
    </dgm:pt>
  </dgm:ptLst>
  <dgm:cxnLst>
    <dgm:cxn modelId="{81197C6A-EF31-4A65-AC52-E30DC2919F4B}" type="presOf" srcId="{2AAEDC9E-5013-47F4-9537-42B64EC0BA87}" destId="{D03B0D12-8BF3-4AC5-8602-0F1688988A1D}" srcOrd="0"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A717DB9-950E-44F3-9260-2EFD67D627D9}" type="doc">
      <dgm:prSet loTypeId="urn:microsoft.com/office/officeart/2005/8/layout/default#3" loCatId="list" qsTypeId="urn:microsoft.com/office/officeart/2005/8/quickstyle/3d1" qsCatId="3D" csTypeId="urn:microsoft.com/office/officeart/2005/8/colors/colorful5" csCatId="colorful" phldr="1"/>
      <dgm:spPr/>
      <dgm:t>
        <a:bodyPr/>
        <a:lstStyle/>
        <a:p>
          <a:endParaRPr lang="es-CO"/>
        </a:p>
      </dgm:t>
    </dgm:pt>
    <dgm:pt modelId="{5FC9793D-CF4F-4044-B5D3-BFFA53A6DDDE}">
      <dgm:prSet phldrT="[Texto]"/>
      <dgm:spPr/>
      <dgm:t>
        <a:bodyPr/>
        <a:lstStyle/>
        <a:p>
          <a:r>
            <a:rPr lang="es-CO" dirty="0" smtClean="0"/>
            <a:t>«Nosotros, los seres humanos, somos diferentes o al menos eso es lo que creemos. </a:t>
          </a:r>
        </a:p>
        <a:p>
          <a:r>
            <a:rPr lang="es-CO" dirty="0" smtClean="0"/>
            <a:t>Somos </a:t>
          </a:r>
          <a:r>
            <a:rPr lang="es-CO" i="1" dirty="0" smtClean="0"/>
            <a:t>personas </a:t>
          </a:r>
          <a:r>
            <a:rPr lang="es-CO" dirty="0" smtClean="0"/>
            <a:t>cuyas acciones son consecuencia de nuestras </a:t>
          </a:r>
          <a:r>
            <a:rPr lang="es-CO" i="1" dirty="0" smtClean="0"/>
            <a:t>decisiones</a:t>
          </a:r>
          <a:r>
            <a:rPr lang="es-CO" dirty="0" smtClean="0"/>
            <a:t>. Los demás animales viven sus vidas inadvertidamente, pero nosotros somos conscientes. La imagen que tenemos de nosotros mismos se forma a partir de nuestra arraigada  creencia de que la </a:t>
          </a:r>
          <a:r>
            <a:rPr lang="es-CO" i="1" dirty="0" smtClean="0"/>
            <a:t>conciencia</a:t>
          </a:r>
          <a:r>
            <a:rPr lang="es-CO" dirty="0" smtClean="0"/>
            <a:t>, la </a:t>
          </a:r>
          <a:r>
            <a:rPr lang="es-CO" i="1" dirty="0" smtClean="0"/>
            <a:t>individualidad</a:t>
          </a:r>
          <a:r>
            <a:rPr lang="es-CO" dirty="0" smtClean="0"/>
            <a:t> y el </a:t>
          </a:r>
          <a:r>
            <a:rPr lang="es-CO" i="1" dirty="0" smtClean="0"/>
            <a:t>libre albedrío </a:t>
          </a:r>
          <a:r>
            <a:rPr lang="es-CO" dirty="0" smtClean="0"/>
            <a:t>nos definen como seres humanos y nos elevan por encima del resto de las criaturas» (Gray, 2003, 41-42).</a:t>
          </a:r>
          <a:endParaRPr lang="es-CO" dirty="0"/>
        </a:p>
      </dgm:t>
    </dgm:pt>
    <dgm:pt modelId="{9BEE6E6A-A9BD-458E-8F16-34EB499C3E8F}" type="parTrans" cxnId="{C9450160-7568-45E0-95EF-C0ACC43AFF5D}">
      <dgm:prSet/>
      <dgm:spPr/>
      <dgm:t>
        <a:bodyPr/>
        <a:lstStyle/>
        <a:p>
          <a:endParaRPr lang="es-CO"/>
        </a:p>
      </dgm:t>
    </dgm:pt>
    <dgm:pt modelId="{A1BDEC01-0049-4882-B3EF-92C59A7542A7}" type="sibTrans" cxnId="{C9450160-7568-45E0-95EF-C0ACC43AFF5D}">
      <dgm:prSet/>
      <dgm:spPr/>
      <dgm:t>
        <a:bodyPr/>
        <a:lstStyle/>
        <a:p>
          <a:endParaRPr lang="es-CO"/>
        </a:p>
      </dgm:t>
    </dgm:pt>
    <dgm:pt modelId="{D4A42D0E-EE52-4109-87B0-B981E7176009}" type="pres">
      <dgm:prSet presAssocID="{EA717DB9-950E-44F3-9260-2EFD67D627D9}" presName="diagram" presStyleCnt="0">
        <dgm:presLayoutVars>
          <dgm:dir/>
          <dgm:resizeHandles val="exact"/>
        </dgm:presLayoutVars>
      </dgm:prSet>
      <dgm:spPr/>
      <dgm:t>
        <a:bodyPr/>
        <a:lstStyle/>
        <a:p>
          <a:endParaRPr lang="es-CO"/>
        </a:p>
      </dgm:t>
    </dgm:pt>
    <dgm:pt modelId="{04D84B84-F21F-44DE-8D9E-E4E545DF7775}" type="pres">
      <dgm:prSet presAssocID="{5FC9793D-CF4F-4044-B5D3-BFFA53A6DDDE}" presName="node" presStyleLbl="node1" presStyleIdx="0" presStyleCnt="1" custScaleX="122689" custScaleY="108807">
        <dgm:presLayoutVars>
          <dgm:bulletEnabled val="1"/>
        </dgm:presLayoutVars>
      </dgm:prSet>
      <dgm:spPr/>
      <dgm:t>
        <a:bodyPr/>
        <a:lstStyle/>
        <a:p>
          <a:endParaRPr lang="es-CO"/>
        </a:p>
      </dgm:t>
    </dgm:pt>
  </dgm:ptLst>
  <dgm:cxnLst>
    <dgm:cxn modelId="{4A9E42A6-87DA-4B48-B250-36DC5435CF6D}" type="presOf" srcId="{5FC9793D-CF4F-4044-B5D3-BFFA53A6DDDE}" destId="{04D84B84-F21F-44DE-8D9E-E4E545DF7775}" srcOrd="0" destOrd="0" presId="urn:microsoft.com/office/officeart/2005/8/layout/default#3"/>
    <dgm:cxn modelId="{BDA5F5B0-F10C-4DBE-9476-324B171CED25}" type="presOf" srcId="{EA717DB9-950E-44F3-9260-2EFD67D627D9}" destId="{D4A42D0E-EE52-4109-87B0-B981E7176009}" srcOrd="0" destOrd="0" presId="urn:microsoft.com/office/officeart/2005/8/layout/default#3"/>
    <dgm:cxn modelId="{C9450160-7568-45E0-95EF-C0ACC43AFF5D}" srcId="{EA717DB9-950E-44F3-9260-2EFD67D627D9}" destId="{5FC9793D-CF4F-4044-B5D3-BFFA53A6DDDE}" srcOrd="0" destOrd="0" parTransId="{9BEE6E6A-A9BD-458E-8F16-34EB499C3E8F}" sibTransId="{A1BDEC01-0049-4882-B3EF-92C59A7542A7}"/>
    <dgm:cxn modelId="{A2823EFB-68E7-4577-97D8-B201E6F5C7BE}" type="presParOf" srcId="{D4A42D0E-EE52-4109-87B0-B981E7176009}" destId="{04D84B84-F21F-44DE-8D9E-E4E545DF7775}" srcOrd="0" destOrd="0" presId="urn:microsoft.com/office/officeart/2005/8/layout/defaul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138446F-AB2B-4F9B-BEED-B3EA02369D34}" type="doc">
      <dgm:prSet loTypeId="urn:microsoft.com/office/officeart/2005/8/layout/funnel1" loCatId="process" qsTypeId="urn:microsoft.com/office/officeart/2005/8/quickstyle/3d3" qsCatId="3D" csTypeId="urn:microsoft.com/office/officeart/2005/8/colors/accent0_3" csCatId="mainScheme" phldr="1"/>
      <dgm:spPr/>
      <dgm:t>
        <a:bodyPr/>
        <a:lstStyle/>
        <a:p>
          <a:endParaRPr lang="es-CO"/>
        </a:p>
      </dgm:t>
    </dgm:pt>
    <dgm:pt modelId="{6E6FA51D-6DD4-4F18-A27D-BA634ED2BBE8}">
      <dgm:prSet phldrT="[Texto]"/>
      <dgm:spPr/>
      <dgm:t>
        <a:bodyPr/>
        <a:lstStyle/>
        <a:p>
          <a:r>
            <a:rPr lang="es-CO" dirty="0" smtClean="0"/>
            <a:t>UNIVERSALIDAD</a:t>
          </a:r>
          <a:endParaRPr lang="es-CO" dirty="0"/>
        </a:p>
      </dgm:t>
    </dgm:pt>
    <dgm:pt modelId="{9A168152-BA04-4D0C-A245-9C64623EA5EF}" type="parTrans" cxnId="{13190D5E-D11E-40F4-9B81-8BF2481853AC}">
      <dgm:prSet/>
      <dgm:spPr/>
      <dgm:t>
        <a:bodyPr/>
        <a:lstStyle/>
        <a:p>
          <a:endParaRPr lang="es-CO"/>
        </a:p>
      </dgm:t>
    </dgm:pt>
    <dgm:pt modelId="{15F94BC1-4522-48EC-A6AF-4AAB862F409A}" type="sibTrans" cxnId="{13190D5E-D11E-40F4-9B81-8BF2481853AC}">
      <dgm:prSet/>
      <dgm:spPr/>
      <dgm:t>
        <a:bodyPr/>
        <a:lstStyle/>
        <a:p>
          <a:endParaRPr lang="es-CO"/>
        </a:p>
      </dgm:t>
    </dgm:pt>
    <dgm:pt modelId="{1493BD57-2AC5-45C5-93B3-CDE9B4917E9F}">
      <dgm:prSet phldrT="[Texto]"/>
      <dgm:spPr/>
      <dgm:t>
        <a:bodyPr/>
        <a:lstStyle/>
        <a:p>
          <a:r>
            <a:rPr lang="es-CO" dirty="0" smtClean="0"/>
            <a:t>DIFERENCIA:</a:t>
          </a:r>
          <a:endParaRPr lang="es-CO" dirty="0"/>
        </a:p>
      </dgm:t>
    </dgm:pt>
    <dgm:pt modelId="{D209AB37-6ED3-4617-B6F1-79F62704F165}" type="parTrans" cxnId="{95829486-69E2-4F93-88DC-F334837333FF}">
      <dgm:prSet/>
      <dgm:spPr/>
      <dgm:t>
        <a:bodyPr/>
        <a:lstStyle/>
        <a:p>
          <a:endParaRPr lang="es-CO"/>
        </a:p>
      </dgm:t>
    </dgm:pt>
    <dgm:pt modelId="{1366C859-6283-41DA-8035-96B5903D66ED}" type="sibTrans" cxnId="{95829486-69E2-4F93-88DC-F334837333FF}">
      <dgm:prSet/>
      <dgm:spPr/>
      <dgm:t>
        <a:bodyPr/>
        <a:lstStyle/>
        <a:p>
          <a:endParaRPr lang="es-CO"/>
        </a:p>
      </dgm:t>
    </dgm:pt>
    <dgm:pt modelId="{8C309A2C-DA84-484D-A7BD-37506ADA7BBC}" type="pres">
      <dgm:prSet presAssocID="{C138446F-AB2B-4F9B-BEED-B3EA02369D34}" presName="Name0" presStyleCnt="0">
        <dgm:presLayoutVars>
          <dgm:chMax val="4"/>
          <dgm:resizeHandles val="exact"/>
        </dgm:presLayoutVars>
      </dgm:prSet>
      <dgm:spPr/>
      <dgm:t>
        <a:bodyPr/>
        <a:lstStyle/>
        <a:p>
          <a:endParaRPr lang="es-CO"/>
        </a:p>
      </dgm:t>
    </dgm:pt>
    <dgm:pt modelId="{1EBC00A8-6F3B-4EDE-AC42-C7CA97C14866}" type="pres">
      <dgm:prSet presAssocID="{C138446F-AB2B-4F9B-BEED-B3EA02369D34}" presName="ellipse" presStyleLbl="trBgShp" presStyleIdx="0" presStyleCnt="1"/>
      <dgm:spPr/>
    </dgm:pt>
    <dgm:pt modelId="{C0EC8CB4-F038-4F5D-931C-569D2F8F8C6D}" type="pres">
      <dgm:prSet presAssocID="{C138446F-AB2B-4F9B-BEED-B3EA02369D34}" presName="arrow1" presStyleLbl="fgShp" presStyleIdx="0" presStyleCnt="1"/>
      <dgm:spPr/>
    </dgm:pt>
    <dgm:pt modelId="{79C4B4CD-2973-47BD-AEAA-594496A461EB}" type="pres">
      <dgm:prSet presAssocID="{C138446F-AB2B-4F9B-BEED-B3EA02369D34}" presName="rectangle" presStyleLbl="revTx" presStyleIdx="0" presStyleCnt="1">
        <dgm:presLayoutVars>
          <dgm:bulletEnabled val="1"/>
        </dgm:presLayoutVars>
      </dgm:prSet>
      <dgm:spPr/>
      <dgm:t>
        <a:bodyPr/>
        <a:lstStyle/>
        <a:p>
          <a:endParaRPr lang="es-CO"/>
        </a:p>
      </dgm:t>
    </dgm:pt>
    <dgm:pt modelId="{B6BBC3D2-5C3F-4CA3-8A71-D872F59F56B0}" type="pres">
      <dgm:prSet presAssocID="{1493BD57-2AC5-45C5-93B3-CDE9B4917E9F}" presName="item1" presStyleLbl="node1" presStyleIdx="0" presStyleCnt="1">
        <dgm:presLayoutVars>
          <dgm:bulletEnabled val="1"/>
        </dgm:presLayoutVars>
      </dgm:prSet>
      <dgm:spPr/>
      <dgm:t>
        <a:bodyPr/>
        <a:lstStyle/>
        <a:p>
          <a:endParaRPr lang="es-CO"/>
        </a:p>
      </dgm:t>
    </dgm:pt>
    <dgm:pt modelId="{318CBC51-1E22-4CFF-B8A4-7A733F99EB71}" type="pres">
      <dgm:prSet presAssocID="{C138446F-AB2B-4F9B-BEED-B3EA02369D34}" presName="funnel" presStyleLbl="trAlignAcc1" presStyleIdx="0" presStyleCnt="1"/>
      <dgm:spPr/>
    </dgm:pt>
  </dgm:ptLst>
  <dgm:cxnLst>
    <dgm:cxn modelId="{19F7401E-F0D4-48B2-ACAD-BC89C72F4663}" type="presOf" srcId="{6E6FA51D-6DD4-4F18-A27D-BA634ED2BBE8}" destId="{B6BBC3D2-5C3F-4CA3-8A71-D872F59F56B0}" srcOrd="0" destOrd="0" presId="urn:microsoft.com/office/officeart/2005/8/layout/funnel1"/>
    <dgm:cxn modelId="{C8E952A2-98E9-45DC-9EC4-70935CEEE3B7}" type="presOf" srcId="{1493BD57-2AC5-45C5-93B3-CDE9B4917E9F}" destId="{79C4B4CD-2973-47BD-AEAA-594496A461EB}" srcOrd="0" destOrd="0" presId="urn:microsoft.com/office/officeart/2005/8/layout/funnel1"/>
    <dgm:cxn modelId="{95829486-69E2-4F93-88DC-F334837333FF}" srcId="{C138446F-AB2B-4F9B-BEED-B3EA02369D34}" destId="{1493BD57-2AC5-45C5-93B3-CDE9B4917E9F}" srcOrd="1" destOrd="0" parTransId="{D209AB37-6ED3-4617-B6F1-79F62704F165}" sibTransId="{1366C859-6283-41DA-8035-96B5903D66ED}"/>
    <dgm:cxn modelId="{2D6F0170-35F5-4266-A2AA-9995B6555B59}" type="presOf" srcId="{C138446F-AB2B-4F9B-BEED-B3EA02369D34}" destId="{8C309A2C-DA84-484D-A7BD-37506ADA7BBC}" srcOrd="0" destOrd="0" presId="urn:microsoft.com/office/officeart/2005/8/layout/funnel1"/>
    <dgm:cxn modelId="{13190D5E-D11E-40F4-9B81-8BF2481853AC}" srcId="{C138446F-AB2B-4F9B-BEED-B3EA02369D34}" destId="{6E6FA51D-6DD4-4F18-A27D-BA634ED2BBE8}" srcOrd="0" destOrd="0" parTransId="{9A168152-BA04-4D0C-A245-9C64623EA5EF}" sibTransId="{15F94BC1-4522-48EC-A6AF-4AAB862F409A}"/>
    <dgm:cxn modelId="{4BE0A43E-D6A0-4097-9959-8E660D291E97}" type="presParOf" srcId="{8C309A2C-DA84-484D-A7BD-37506ADA7BBC}" destId="{1EBC00A8-6F3B-4EDE-AC42-C7CA97C14866}" srcOrd="0" destOrd="0" presId="urn:microsoft.com/office/officeart/2005/8/layout/funnel1"/>
    <dgm:cxn modelId="{8EFA7A7B-3AD6-45CE-AA94-F8F88F37CD05}" type="presParOf" srcId="{8C309A2C-DA84-484D-A7BD-37506ADA7BBC}" destId="{C0EC8CB4-F038-4F5D-931C-569D2F8F8C6D}" srcOrd="1" destOrd="0" presId="urn:microsoft.com/office/officeart/2005/8/layout/funnel1"/>
    <dgm:cxn modelId="{97FFCFAF-4EA7-4AA6-9B76-6391808241A9}" type="presParOf" srcId="{8C309A2C-DA84-484D-A7BD-37506ADA7BBC}" destId="{79C4B4CD-2973-47BD-AEAA-594496A461EB}" srcOrd="2" destOrd="0" presId="urn:microsoft.com/office/officeart/2005/8/layout/funnel1"/>
    <dgm:cxn modelId="{07BF6AF6-6903-4E7B-85C2-BA89A71BE494}" type="presParOf" srcId="{8C309A2C-DA84-484D-A7BD-37506ADA7BBC}" destId="{B6BBC3D2-5C3F-4CA3-8A71-D872F59F56B0}" srcOrd="3" destOrd="0" presId="urn:microsoft.com/office/officeart/2005/8/layout/funnel1"/>
    <dgm:cxn modelId="{3DEA3CBA-5558-411B-9076-0FA9A4DF1743}" type="presParOf" srcId="{8C309A2C-DA84-484D-A7BD-37506ADA7BBC}" destId="{318CBC51-1E22-4CFF-B8A4-7A733F99EB71}" srcOrd="4"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E67BF0D-C095-47AF-9366-23484FF7F86F}" type="doc">
      <dgm:prSet loTypeId="urn:microsoft.com/office/officeart/2005/8/layout/process2" loCatId="process" qsTypeId="urn:microsoft.com/office/officeart/2005/8/quickstyle/simple5" qsCatId="simple" csTypeId="urn:microsoft.com/office/officeart/2005/8/colors/colorful5" csCatId="colorful" phldr="1"/>
      <dgm:spPr/>
    </dgm:pt>
    <dgm:pt modelId="{1DE8803B-48E1-46B2-83D6-590BBA414AA4}">
      <dgm:prSet phldrT="[Texto]"/>
      <dgm:spPr/>
      <dgm:t>
        <a:bodyPr/>
        <a:lstStyle/>
        <a:p>
          <a:r>
            <a:rPr lang="es-CO" dirty="0" smtClean="0"/>
            <a:t>DISCURSOS HUMANISTICOS</a:t>
          </a:r>
          <a:endParaRPr lang="es-CO" dirty="0"/>
        </a:p>
      </dgm:t>
    </dgm:pt>
    <dgm:pt modelId="{4E9A5F29-5EF2-44DF-AA41-FB4FABFB797E}" type="parTrans" cxnId="{1DA4CF18-6663-44E4-90FD-A563EDC41617}">
      <dgm:prSet/>
      <dgm:spPr/>
      <dgm:t>
        <a:bodyPr/>
        <a:lstStyle/>
        <a:p>
          <a:endParaRPr lang="es-CO"/>
        </a:p>
      </dgm:t>
    </dgm:pt>
    <dgm:pt modelId="{285506AA-8BB9-4B99-9246-FCB3450CE15C}" type="sibTrans" cxnId="{1DA4CF18-6663-44E4-90FD-A563EDC41617}">
      <dgm:prSet/>
      <dgm:spPr/>
      <dgm:t>
        <a:bodyPr/>
        <a:lstStyle/>
        <a:p>
          <a:endParaRPr lang="es-CO"/>
        </a:p>
      </dgm:t>
    </dgm:pt>
    <dgm:pt modelId="{EB4CDC06-03EA-4018-9B7C-F9CDEDDE6BD3}">
      <dgm:prSet phldrT="[Texto]"/>
      <dgm:spPr/>
      <dgm:t>
        <a:bodyPr/>
        <a:lstStyle/>
        <a:p>
          <a:r>
            <a:rPr lang="es-CO" dirty="0" smtClean="0"/>
            <a:t>REFLEXIÓN DE LA IDENTIDAD DEL SER HUMANO</a:t>
          </a:r>
          <a:endParaRPr lang="es-CO" dirty="0"/>
        </a:p>
      </dgm:t>
    </dgm:pt>
    <dgm:pt modelId="{DADEDC09-F5A6-4DA0-87E2-83FC2EC2E94C}" type="parTrans" cxnId="{96A67912-4105-4327-AA57-A7642908F406}">
      <dgm:prSet/>
      <dgm:spPr/>
      <dgm:t>
        <a:bodyPr/>
        <a:lstStyle/>
        <a:p>
          <a:endParaRPr lang="es-CO"/>
        </a:p>
      </dgm:t>
    </dgm:pt>
    <dgm:pt modelId="{7D26E18E-007E-43EA-926F-F531E54620BB}" type="sibTrans" cxnId="{96A67912-4105-4327-AA57-A7642908F406}">
      <dgm:prSet/>
      <dgm:spPr/>
      <dgm:t>
        <a:bodyPr/>
        <a:lstStyle/>
        <a:p>
          <a:endParaRPr lang="es-CO"/>
        </a:p>
      </dgm:t>
    </dgm:pt>
    <dgm:pt modelId="{F9BDF7D8-1CA0-4D29-8EEC-66B5B4440764}">
      <dgm:prSet phldrT="[Texto]"/>
      <dgm:spPr/>
      <dgm:t>
        <a:bodyPr/>
        <a:lstStyle/>
        <a:p>
          <a:r>
            <a:rPr lang="es-CO" dirty="0" smtClean="0"/>
            <a:t>NECESIDAD DE PENSAR  LA INCLUSIÓN DEL EXCLUIDO</a:t>
          </a:r>
          <a:endParaRPr lang="es-CO" dirty="0"/>
        </a:p>
      </dgm:t>
    </dgm:pt>
    <dgm:pt modelId="{6D9D985D-6942-49A9-A035-E48DC5D3B670}" type="parTrans" cxnId="{78851D90-4E96-4CBA-9157-0C3072888FB2}">
      <dgm:prSet/>
      <dgm:spPr/>
      <dgm:t>
        <a:bodyPr/>
        <a:lstStyle/>
        <a:p>
          <a:endParaRPr lang="es-CO"/>
        </a:p>
      </dgm:t>
    </dgm:pt>
    <dgm:pt modelId="{72EB2EAF-2FE0-4DE0-BD29-BEC0116D938D}" type="sibTrans" cxnId="{78851D90-4E96-4CBA-9157-0C3072888FB2}">
      <dgm:prSet/>
      <dgm:spPr/>
      <dgm:t>
        <a:bodyPr/>
        <a:lstStyle/>
        <a:p>
          <a:endParaRPr lang="es-CO"/>
        </a:p>
      </dgm:t>
    </dgm:pt>
    <dgm:pt modelId="{72DAF9E8-4EB9-4B28-A150-07F896B9D6C8}" type="pres">
      <dgm:prSet presAssocID="{EE67BF0D-C095-47AF-9366-23484FF7F86F}" presName="linearFlow" presStyleCnt="0">
        <dgm:presLayoutVars>
          <dgm:resizeHandles val="exact"/>
        </dgm:presLayoutVars>
      </dgm:prSet>
      <dgm:spPr/>
    </dgm:pt>
    <dgm:pt modelId="{2CACF65A-DAB9-4198-8F1D-7632E24D5AC9}" type="pres">
      <dgm:prSet presAssocID="{1DE8803B-48E1-46B2-83D6-590BBA414AA4}" presName="node" presStyleLbl="node1" presStyleIdx="0" presStyleCnt="3">
        <dgm:presLayoutVars>
          <dgm:bulletEnabled val="1"/>
        </dgm:presLayoutVars>
      </dgm:prSet>
      <dgm:spPr/>
      <dgm:t>
        <a:bodyPr/>
        <a:lstStyle/>
        <a:p>
          <a:endParaRPr lang="es-CO"/>
        </a:p>
      </dgm:t>
    </dgm:pt>
    <dgm:pt modelId="{F4F71291-FBCA-44D7-82F9-755033122D44}" type="pres">
      <dgm:prSet presAssocID="{285506AA-8BB9-4B99-9246-FCB3450CE15C}" presName="sibTrans" presStyleLbl="sibTrans2D1" presStyleIdx="0" presStyleCnt="2"/>
      <dgm:spPr/>
      <dgm:t>
        <a:bodyPr/>
        <a:lstStyle/>
        <a:p>
          <a:endParaRPr lang="es-CO"/>
        </a:p>
      </dgm:t>
    </dgm:pt>
    <dgm:pt modelId="{BD4AEDAE-8510-4FB4-84B7-2B49F258E5EE}" type="pres">
      <dgm:prSet presAssocID="{285506AA-8BB9-4B99-9246-FCB3450CE15C}" presName="connectorText" presStyleLbl="sibTrans2D1" presStyleIdx="0" presStyleCnt="2"/>
      <dgm:spPr/>
      <dgm:t>
        <a:bodyPr/>
        <a:lstStyle/>
        <a:p>
          <a:endParaRPr lang="es-CO"/>
        </a:p>
      </dgm:t>
    </dgm:pt>
    <dgm:pt modelId="{23BAF946-CF15-41EB-90C1-B450957B7037}" type="pres">
      <dgm:prSet presAssocID="{EB4CDC06-03EA-4018-9B7C-F9CDEDDE6BD3}" presName="node" presStyleLbl="node1" presStyleIdx="1" presStyleCnt="3">
        <dgm:presLayoutVars>
          <dgm:bulletEnabled val="1"/>
        </dgm:presLayoutVars>
      </dgm:prSet>
      <dgm:spPr/>
      <dgm:t>
        <a:bodyPr/>
        <a:lstStyle/>
        <a:p>
          <a:endParaRPr lang="es-CO"/>
        </a:p>
      </dgm:t>
    </dgm:pt>
    <dgm:pt modelId="{221AFF92-D494-4171-A3F3-51FAFF2A6419}" type="pres">
      <dgm:prSet presAssocID="{7D26E18E-007E-43EA-926F-F531E54620BB}" presName="sibTrans" presStyleLbl="sibTrans2D1" presStyleIdx="1" presStyleCnt="2"/>
      <dgm:spPr/>
      <dgm:t>
        <a:bodyPr/>
        <a:lstStyle/>
        <a:p>
          <a:endParaRPr lang="es-CO"/>
        </a:p>
      </dgm:t>
    </dgm:pt>
    <dgm:pt modelId="{E1D78665-6501-458A-84CC-21865A1263BD}" type="pres">
      <dgm:prSet presAssocID="{7D26E18E-007E-43EA-926F-F531E54620BB}" presName="connectorText" presStyleLbl="sibTrans2D1" presStyleIdx="1" presStyleCnt="2"/>
      <dgm:spPr/>
      <dgm:t>
        <a:bodyPr/>
        <a:lstStyle/>
        <a:p>
          <a:endParaRPr lang="es-CO"/>
        </a:p>
      </dgm:t>
    </dgm:pt>
    <dgm:pt modelId="{2BF168AB-65DE-4CA2-9ED6-228A0440CDDB}" type="pres">
      <dgm:prSet presAssocID="{F9BDF7D8-1CA0-4D29-8EEC-66B5B4440764}" presName="node" presStyleLbl="node1" presStyleIdx="2" presStyleCnt="3">
        <dgm:presLayoutVars>
          <dgm:bulletEnabled val="1"/>
        </dgm:presLayoutVars>
      </dgm:prSet>
      <dgm:spPr/>
      <dgm:t>
        <a:bodyPr/>
        <a:lstStyle/>
        <a:p>
          <a:endParaRPr lang="es-CO"/>
        </a:p>
      </dgm:t>
    </dgm:pt>
  </dgm:ptLst>
  <dgm:cxnLst>
    <dgm:cxn modelId="{78851D90-4E96-4CBA-9157-0C3072888FB2}" srcId="{EE67BF0D-C095-47AF-9366-23484FF7F86F}" destId="{F9BDF7D8-1CA0-4D29-8EEC-66B5B4440764}" srcOrd="2" destOrd="0" parTransId="{6D9D985D-6942-49A9-A035-E48DC5D3B670}" sibTransId="{72EB2EAF-2FE0-4DE0-BD29-BEC0116D938D}"/>
    <dgm:cxn modelId="{D86F684D-AE67-41F0-9B37-4787C81A1F4A}" type="presOf" srcId="{1DE8803B-48E1-46B2-83D6-590BBA414AA4}" destId="{2CACF65A-DAB9-4198-8F1D-7632E24D5AC9}" srcOrd="0" destOrd="0" presId="urn:microsoft.com/office/officeart/2005/8/layout/process2"/>
    <dgm:cxn modelId="{96A67912-4105-4327-AA57-A7642908F406}" srcId="{EE67BF0D-C095-47AF-9366-23484FF7F86F}" destId="{EB4CDC06-03EA-4018-9B7C-F9CDEDDE6BD3}" srcOrd="1" destOrd="0" parTransId="{DADEDC09-F5A6-4DA0-87E2-83FC2EC2E94C}" sibTransId="{7D26E18E-007E-43EA-926F-F531E54620BB}"/>
    <dgm:cxn modelId="{4B39ABB1-DF08-438A-825B-E2B076A9CEFD}" type="presOf" srcId="{7D26E18E-007E-43EA-926F-F531E54620BB}" destId="{221AFF92-D494-4171-A3F3-51FAFF2A6419}" srcOrd="0" destOrd="0" presId="urn:microsoft.com/office/officeart/2005/8/layout/process2"/>
    <dgm:cxn modelId="{EFBD2055-1E8D-4686-B074-B7005F1AE08A}" type="presOf" srcId="{EE67BF0D-C095-47AF-9366-23484FF7F86F}" destId="{72DAF9E8-4EB9-4B28-A150-07F896B9D6C8}" srcOrd="0" destOrd="0" presId="urn:microsoft.com/office/officeart/2005/8/layout/process2"/>
    <dgm:cxn modelId="{9E00B466-A151-4AF9-9647-585F730FB547}" type="presOf" srcId="{285506AA-8BB9-4B99-9246-FCB3450CE15C}" destId="{F4F71291-FBCA-44D7-82F9-755033122D44}" srcOrd="0" destOrd="0" presId="urn:microsoft.com/office/officeart/2005/8/layout/process2"/>
    <dgm:cxn modelId="{DA562682-42BA-4D00-B02E-1DFAFF6FDF78}" type="presOf" srcId="{285506AA-8BB9-4B99-9246-FCB3450CE15C}" destId="{BD4AEDAE-8510-4FB4-84B7-2B49F258E5EE}" srcOrd="1" destOrd="0" presId="urn:microsoft.com/office/officeart/2005/8/layout/process2"/>
    <dgm:cxn modelId="{10EE3834-C261-45C3-BF44-F904093CBB61}" type="presOf" srcId="{F9BDF7D8-1CA0-4D29-8EEC-66B5B4440764}" destId="{2BF168AB-65DE-4CA2-9ED6-228A0440CDDB}" srcOrd="0" destOrd="0" presId="urn:microsoft.com/office/officeart/2005/8/layout/process2"/>
    <dgm:cxn modelId="{1DA4CF18-6663-44E4-90FD-A563EDC41617}" srcId="{EE67BF0D-C095-47AF-9366-23484FF7F86F}" destId="{1DE8803B-48E1-46B2-83D6-590BBA414AA4}" srcOrd="0" destOrd="0" parTransId="{4E9A5F29-5EF2-44DF-AA41-FB4FABFB797E}" sibTransId="{285506AA-8BB9-4B99-9246-FCB3450CE15C}"/>
    <dgm:cxn modelId="{94B2DCDE-8CEA-408C-83AC-A770A87A36DA}" type="presOf" srcId="{EB4CDC06-03EA-4018-9B7C-F9CDEDDE6BD3}" destId="{23BAF946-CF15-41EB-90C1-B450957B7037}" srcOrd="0" destOrd="0" presId="urn:microsoft.com/office/officeart/2005/8/layout/process2"/>
    <dgm:cxn modelId="{DA960522-0E9D-4B03-81B7-C4D533D70A04}" type="presOf" srcId="{7D26E18E-007E-43EA-926F-F531E54620BB}" destId="{E1D78665-6501-458A-84CC-21865A1263BD}" srcOrd="1" destOrd="0" presId="urn:microsoft.com/office/officeart/2005/8/layout/process2"/>
    <dgm:cxn modelId="{09881595-41E3-4EAE-9F84-399B36934262}" type="presParOf" srcId="{72DAF9E8-4EB9-4B28-A150-07F896B9D6C8}" destId="{2CACF65A-DAB9-4198-8F1D-7632E24D5AC9}" srcOrd="0" destOrd="0" presId="urn:microsoft.com/office/officeart/2005/8/layout/process2"/>
    <dgm:cxn modelId="{8F85F66E-5BB2-4817-B255-71ECF6E29D5B}" type="presParOf" srcId="{72DAF9E8-4EB9-4B28-A150-07F896B9D6C8}" destId="{F4F71291-FBCA-44D7-82F9-755033122D44}" srcOrd="1" destOrd="0" presId="urn:microsoft.com/office/officeart/2005/8/layout/process2"/>
    <dgm:cxn modelId="{FD961F60-AA75-4CDE-A38F-79644F114BA7}" type="presParOf" srcId="{F4F71291-FBCA-44D7-82F9-755033122D44}" destId="{BD4AEDAE-8510-4FB4-84B7-2B49F258E5EE}" srcOrd="0" destOrd="0" presId="urn:microsoft.com/office/officeart/2005/8/layout/process2"/>
    <dgm:cxn modelId="{F39A83BF-53F4-4FAB-925D-AD40B5258A06}" type="presParOf" srcId="{72DAF9E8-4EB9-4B28-A150-07F896B9D6C8}" destId="{23BAF946-CF15-41EB-90C1-B450957B7037}" srcOrd="2" destOrd="0" presId="urn:microsoft.com/office/officeart/2005/8/layout/process2"/>
    <dgm:cxn modelId="{915EDF6D-8DCA-4686-9375-CE71BF93263D}" type="presParOf" srcId="{72DAF9E8-4EB9-4B28-A150-07F896B9D6C8}" destId="{221AFF92-D494-4171-A3F3-51FAFF2A6419}" srcOrd="3" destOrd="0" presId="urn:microsoft.com/office/officeart/2005/8/layout/process2"/>
    <dgm:cxn modelId="{E923F50F-9781-44F4-B998-BB6372F2DE46}" type="presParOf" srcId="{221AFF92-D494-4171-A3F3-51FAFF2A6419}" destId="{E1D78665-6501-458A-84CC-21865A1263BD}" srcOrd="0" destOrd="0" presId="urn:microsoft.com/office/officeart/2005/8/layout/process2"/>
    <dgm:cxn modelId="{27C90B0F-4F95-40F8-A298-639D7389F71B}" type="presParOf" srcId="{72DAF9E8-4EB9-4B28-A150-07F896B9D6C8}" destId="{2BF168AB-65DE-4CA2-9ED6-228A0440CDDB}" srcOrd="4" destOrd="0" presId="urn:microsoft.com/office/officeart/2005/8/layout/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F919BAA-C67C-4E5D-B6E6-4643714E352F}" type="doc">
      <dgm:prSet loTypeId="urn:microsoft.com/office/officeart/2005/8/layout/cycle3" loCatId="cycle" qsTypeId="urn:microsoft.com/office/officeart/2005/8/quickstyle/3d1" qsCatId="3D" csTypeId="urn:microsoft.com/office/officeart/2005/8/colors/colorful1#4" csCatId="colorful" phldr="1"/>
      <dgm:spPr/>
      <dgm:t>
        <a:bodyPr/>
        <a:lstStyle/>
        <a:p>
          <a:endParaRPr lang="es-CO"/>
        </a:p>
      </dgm:t>
    </dgm:pt>
    <dgm:pt modelId="{86C8A1AA-2326-4A18-889F-72A8EE3F3A93}">
      <dgm:prSet phldrT="[Texto]"/>
      <dgm:spPr/>
      <dgm:t>
        <a:bodyPr/>
        <a:lstStyle/>
        <a:p>
          <a:r>
            <a:rPr lang="es-CO" dirty="0" smtClean="0"/>
            <a:t>MODERNIDAD</a:t>
          </a:r>
          <a:endParaRPr lang="es-CO" dirty="0"/>
        </a:p>
      </dgm:t>
    </dgm:pt>
    <dgm:pt modelId="{C0856BBE-573D-40B8-822C-9DE0A69DC983}" type="parTrans" cxnId="{3963DAB3-9A87-4E94-AC8D-787F387D55C2}">
      <dgm:prSet/>
      <dgm:spPr/>
      <dgm:t>
        <a:bodyPr/>
        <a:lstStyle/>
        <a:p>
          <a:endParaRPr lang="es-CO"/>
        </a:p>
      </dgm:t>
    </dgm:pt>
    <dgm:pt modelId="{12D1D482-244C-430B-B66C-88AC2FFF48E5}" type="sibTrans" cxnId="{3963DAB3-9A87-4E94-AC8D-787F387D55C2}">
      <dgm:prSet/>
      <dgm:spPr/>
      <dgm:t>
        <a:bodyPr/>
        <a:lstStyle/>
        <a:p>
          <a:endParaRPr lang="es-CO"/>
        </a:p>
      </dgm:t>
    </dgm:pt>
    <dgm:pt modelId="{4524CB62-C63C-4645-A6B4-7F7C9EE17DE5}">
      <dgm:prSet phldrT="[Texto]"/>
      <dgm:spPr/>
      <dgm:t>
        <a:bodyPr/>
        <a:lstStyle/>
        <a:p>
          <a:r>
            <a:rPr lang="es-CO" dirty="0" smtClean="0"/>
            <a:t>REFLEXIÓN HUMANA</a:t>
          </a:r>
          <a:endParaRPr lang="es-CO" dirty="0"/>
        </a:p>
      </dgm:t>
    </dgm:pt>
    <dgm:pt modelId="{29DCE201-806A-47CF-8AE1-CAE8D3624520}" type="parTrans" cxnId="{FBA61DB7-FD2E-4286-9776-F370285DC42E}">
      <dgm:prSet/>
      <dgm:spPr/>
      <dgm:t>
        <a:bodyPr/>
        <a:lstStyle/>
        <a:p>
          <a:endParaRPr lang="es-CO"/>
        </a:p>
      </dgm:t>
    </dgm:pt>
    <dgm:pt modelId="{74FBF39D-D135-4496-92F5-AF30BEBF2B31}" type="sibTrans" cxnId="{FBA61DB7-FD2E-4286-9776-F370285DC42E}">
      <dgm:prSet/>
      <dgm:spPr/>
      <dgm:t>
        <a:bodyPr/>
        <a:lstStyle/>
        <a:p>
          <a:endParaRPr lang="es-CO"/>
        </a:p>
      </dgm:t>
    </dgm:pt>
    <dgm:pt modelId="{BB59907F-8648-40D3-931A-E4DDA1E18A90}">
      <dgm:prSet phldrT="[Texto]"/>
      <dgm:spPr/>
      <dgm:t>
        <a:bodyPr/>
        <a:lstStyle/>
        <a:p>
          <a:r>
            <a:rPr lang="es-CO" dirty="0" smtClean="0"/>
            <a:t>UNIVERSAL</a:t>
          </a:r>
          <a:endParaRPr lang="es-CO" dirty="0"/>
        </a:p>
      </dgm:t>
    </dgm:pt>
    <dgm:pt modelId="{6F2C06F6-975B-4E63-9D0E-F8A4857C2020}" type="parTrans" cxnId="{3EFC9577-C7FE-4FF1-8D27-777C8C85E141}">
      <dgm:prSet/>
      <dgm:spPr/>
      <dgm:t>
        <a:bodyPr/>
        <a:lstStyle/>
        <a:p>
          <a:endParaRPr lang="es-CO"/>
        </a:p>
      </dgm:t>
    </dgm:pt>
    <dgm:pt modelId="{47F5998F-6F53-4929-80C9-D3A0F8AB82CE}" type="sibTrans" cxnId="{3EFC9577-C7FE-4FF1-8D27-777C8C85E141}">
      <dgm:prSet/>
      <dgm:spPr/>
      <dgm:t>
        <a:bodyPr/>
        <a:lstStyle/>
        <a:p>
          <a:endParaRPr lang="es-CO"/>
        </a:p>
      </dgm:t>
    </dgm:pt>
    <dgm:pt modelId="{19355EF1-214F-4C70-8080-7C05B208B0F8}">
      <dgm:prSet phldrT="[Texto]"/>
      <dgm:spPr/>
      <dgm:t>
        <a:bodyPr/>
        <a:lstStyle/>
        <a:p>
          <a:r>
            <a:rPr lang="es-CO" dirty="0" smtClean="0"/>
            <a:t>DIFERENCIA</a:t>
          </a:r>
          <a:endParaRPr lang="es-CO" dirty="0"/>
        </a:p>
      </dgm:t>
    </dgm:pt>
    <dgm:pt modelId="{E57131FF-1ECE-40F2-B03B-577924127A5D}" type="parTrans" cxnId="{666C11D8-912B-411E-A8FF-4BF93D553129}">
      <dgm:prSet/>
      <dgm:spPr/>
      <dgm:t>
        <a:bodyPr/>
        <a:lstStyle/>
        <a:p>
          <a:endParaRPr lang="es-CO"/>
        </a:p>
      </dgm:t>
    </dgm:pt>
    <dgm:pt modelId="{1EE4B415-0B51-4E9B-B574-32AC7819BEBC}" type="sibTrans" cxnId="{666C11D8-912B-411E-A8FF-4BF93D553129}">
      <dgm:prSet/>
      <dgm:spPr/>
      <dgm:t>
        <a:bodyPr/>
        <a:lstStyle/>
        <a:p>
          <a:endParaRPr lang="es-CO"/>
        </a:p>
      </dgm:t>
    </dgm:pt>
    <dgm:pt modelId="{897247DA-7F42-4CD5-BFD3-17D0565DA9BE}">
      <dgm:prSet phldrT="[Texto]"/>
      <dgm:spPr/>
      <dgm:t>
        <a:bodyPr/>
        <a:lstStyle/>
        <a:p>
          <a:r>
            <a:rPr lang="es-CO" dirty="0" smtClean="0"/>
            <a:t>EXCLUSION</a:t>
          </a:r>
          <a:endParaRPr lang="es-CO" dirty="0"/>
        </a:p>
      </dgm:t>
    </dgm:pt>
    <dgm:pt modelId="{F00D2623-D56F-41D9-BA84-362A69A5D327}" type="parTrans" cxnId="{6FB41525-CA32-496B-B85F-1F90ECD25C75}">
      <dgm:prSet/>
      <dgm:spPr/>
      <dgm:t>
        <a:bodyPr/>
        <a:lstStyle/>
        <a:p>
          <a:endParaRPr lang="es-CO"/>
        </a:p>
      </dgm:t>
    </dgm:pt>
    <dgm:pt modelId="{ED1D02C7-08F6-4B72-9227-2FB984DE4FFE}" type="sibTrans" cxnId="{6FB41525-CA32-496B-B85F-1F90ECD25C75}">
      <dgm:prSet/>
      <dgm:spPr/>
      <dgm:t>
        <a:bodyPr/>
        <a:lstStyle/>
        <a:p>
          <a:endParaRPr lang="es-CO"/>
        </a:p>
      </dgm:t>
    </dgm:pt>
    <dgm:pt modelId="{B495AF1E-F61F-43AC-9A07-34B265458418}">
      <dgm:prSet phldrT="[Texto]"/>
      <dgm:spPr/>
      <dgm:t>
        <a:bodyPr/>
        <a:lstStyle/>
        <a:p>
          <a:r>
            <a:rPr lang="es-CO" dirty="0" smtClean="0"/>
            <a:t>HOY: PENSAMIENTO EMANCIPATORIO</a:t>
          </a:r>
          <a:endParaRPr lang="es-CO" dirty="0"/>
        </a:p>
      </dgm:t>
    </dgm:pt>
    <dgm:pt modelId="{D5E24276-38FF-48FE-885C-7CEDD783D485}" type="parTrans" cxnId="{F585C1B0-DDC5-4185-8BED-C70BE80E1C56}">
      <dgm:prSet/>
      <dgm:spPr/>
      <dgm:t>
        <a:bodyPr/>
        <a:lstStyle/>
        <a:p>
          <a:endParaRPr lang="es-CO"/>
        </a:p>
      </dgm:t>
    </dgm:pt>
    <dgm:pt modelId="{47E22D0F-20DB-4C29-BBBD-5A6C5775F8FC}" type="sibTrans" cxnId="{F585C1B0-DDC5-4185-8BED-C70BE80E1C56}">
      <dgm:prSet/>
      <dgm:spPr/>
      <dgm:t>
        <a:bodyPr/>
        <a:lstStyle/>
        <a:p>
          <a:endParaRPr lang="es-CO"/>
        </a:p>
      </dgm:t>
    </dgm:pt>
    <dgm:pt modelId="{61227CE8-5216-4222-8BF0-ED7A21CAB866}">
      <dgm:prSet phldrT="[Texto]"/>
      <dgm:spPr/>
      <dgm:t>
        <a:bodyPr/>
        <a:lstStyle/>
        <a:p>
          <a:r>
            <a:rPr lang="es-CO" dirty="0" smtClean="0"/>
            <a:t>RECONOCIMIENTO, IDENTIDAD, ALTERIDAD.</a:t>
          </a:r>
          <a:endParaRPr lang="es-CO" dirty="0"/>
        </a:p>
      </dgm:t>
    </dgm:pt>
    <dgm:pt modelId="{481E75F8-2819-49E8-92BA-A64E02CC16AE}" type="parTrans" cxnId="{EAEEB772-DE03-4E15-8E83-2566E1DD7391}">
      <dgm:prSet/>
      <dgm:spPr/>
      <dgm:t>
        <a:bodyPr/>
        <a:lstStyle/>
        <a:p>
          <a:endParaRPr lang="es-CO"/>
        </a:p>
      </dgm:t>
    </dgm:pt>
    <dgm:pt modelId="{5E1C801C-1137-49B2-9DC3-BCEEEE8CBE54}" type="sibTrans" cxnId="{EAEEB772-DE03-4E15-8E83-2566E1DD7391}">
      <dgm:prSet/>
      <dgm:spPr/>
      <dgm:t>
        <a:bodyPr/>
        <a:lstStyle/>
        <a:p>
          <a:endParaRPr lang="es-CO"/>
        </a:p>
      </dgm:t>
    </dgm:pt>
    <dgm:pt modelId="{F97F369C-6783-41CE-B1FB-2924B431ADE1}" type="pres">
      <dgm:prSet presAssocID="{0F919BAA-C67C-4E5D-B6E6-4643714E352F}" presName="Name0" presStyleCnt="0">
        <dgm:presLayoutVars>
          <dgm:dir/>
          <dgm:resizeHandles val="exact"/>
        </dgm:presLayoutVars>
      </dgm:prSet>
      <dgm:spPr/>
      <dgm:t>
        <a:bodyPr/>
        <a:lstStyle/>
        <a:p>
          <a:endParaRPr lang="es-CO"/>
        </a:p>
      </dgm:t>
    </dgm:pt>
    <dgm:pt modelId="{FD254616-F06E-4CC4-BEE8-68ED806A3449}" type="pres">
      <dgm:prSet presAssocID="{0F919BAA-C67C-4E5D-B6E6-4643714E352F}" presName="cycle" presStyleCnt="0"/>
      <dgm:spPr/>
    </dgm:pt>
    <dgm:pt modelId="{995BB148-388B-4768-91EF-6920B4BAB394}" type="pres">
      <dgm:prSet presAssocID="{86C8A1AA-2326-4A18-889F-72A8EE3F3A93}" presName="nodeFirstNode" presStyleLbl="node1" presStyleIdx="0" presStyleCnt="7">
        <dgm:presLayoutVars>
          <dgm:bulletEnabled val="1"/>
        </dgm:presLayoutVars>
      </dgm:prSet>
      <dgm:spPr/>
      <dgm:t>
        <a:bodyPr/>
        <a:lstStyle/>
        <a:p>
          <a:endParaRPr lang="es-CO"/>
        </a:p>
      </dgm:t>
    </dgm:pt>
    <dgm:pt modelId="{153289E6-A1B9-4719-8DE9-ED70DDD93F09}" type="pres">
      <dgm:prSet presAssocID="{12D1D482-244C-430B-B66C-88AC2FFF48E5}" presName="sibTransFirstNode" presStyleLbl="bgShp" presStyleIdx="0" presStyleCnt="1"/>
      <dgm:spPr/>
      <dgm:t>
        <a:bodyPr/>
        <a:lstStyle/>
        <a:p>
          <a:endParaRPr lang="es-CO"/>
        </a:p>
      </dgm:t>
    </dgm:pt>
    <dgm:pt modelId="{2B29E606-4372-41BD-BA09-1D2093AF906E}" type="pres">
      <dgm:prSet presAssocID="{4524CB62-C63C-4645-A6B4-7F7C9EE17DE5}" presName="nodeFollowingNodes" presStyleLbl="node1" presStyleIdx="1" presStyleCnt="7">
        <dgm:presLayoutVars>
          <dgm:bulletEnabled val="1"/>
        </dgm:presLayoutVars>
      </dgm:prSet>
      <dgm:spPr/>
      <dgm:t>
        <a:bodyPr/>
        <a:lstStyle/>
        <a:p>
          <a:endParaRPr lang="es-CO"/>
        </a:p>
      </dgm:t>
    </dgm:pt>
    <dgm:pt modelId="{FC72266E-B826-4C0D-A2FE-8AAEB67FAB0B}" type="pres">
      <dgm:prSet presAssocID="{BB59907F-8648-40D3-931A-E4DDA1E18A90}" presName="nodeFollowingNodes" presStyleLbl="node1" presStyleIdx="2" presStyleCnt="7">
        <dgm:presLayoutVars>
          <dgm:bulletEnabled val="1"/>
        </dgm:presLayoutVars>
      </dgm:prSet>
      <dgm:spPr/>
      <dgm:t>
        <a:bodyPr/>
        <a:lstStyle/>
        <a:p>
          <a:endParaRPr lang="es-CO"/>
        </a:p>
      </dgm:t>
    </dgm:pt>
    <dgm:pt modelId="{6F9C3DC6-B5A7-4A98-934C-CB1B279A6255}" type="pres">
      <dgm:prSet presAssocID="{19355EF1-214F-4C70-8080-7C05B208B0F8}" presName="nodeFollowingNodes" presStyleLbl="node1" presStyleIdx="3" presStyleCnt="7">
        <dgm:presLayoutVars>
          <dgm:bulletEnabled val="1"/>
        </dgm:presLayoutVars>
      </dgm:prSet>
      <dgm:spPr/>
      <dgm:t>
        <a:bodyPr/>
        <a:lstStyle/>
        <a:p>
          <a:endParaRPr lang="es-CO"/>
        </a:p>
      </dgm:t>
    </dgm:pt>
    <dgm:pt modelId="{45810BBC-51E4-48E9-886A-5702C514BB21}" type="pres">
      <dgm:prSet presAssocID="{897247DA-7F42-4CD5-BFD3-17D0565DA9BE}" presName="nodeFollowingNodes" presStyleLbl="node1" presStyleIdx="4" presStyleCnt="7">
        <dgm:presLayoutVars>
          <dgm:bulletEnabled val="1"/>
        </dgm:presLayoutVars>
      </dgm:prSet>
      <dgm:spPr/>
      <dgm:t>
        <a:bodyPr/>
        <a:lstStyle/>
        <a:p>
          <a:endParaRPr lang="es-CO"/>
        </a:p>
      </dgm:t>
    </dgm:pt>
    <dgm:pt modelId="{D449401D-C808-422D-B756-946D2BFF7D64}" type="pres">
      <dgm:prSet presAssocID="{B495AF1E-F61F-43AC-9A07-34B265458418}" presName="nodeFollowingNodes" presStyleLbl="node1" presStyleIdx="5" presStyleCnt="7">
        <dgm:presLayoutVars>
          <dgm:bulletEnabled val="1"/>
        </dgm:presLayoutVars>
      </dgm:prSet>
      <dgm:spPr/>
      <dgm:t>
        <a:bodyPr/>
        <a:lstStyle/>
        <a:p>
          <a:endParaRPr lang="es-CO"/>
        </a:p>
      </dgm:t>
    </dgm:pt>
    <dgm:pt modelId="{064C3638-2523-40FF-A5D9-27FB6D918EA2}" type="pres">
      <dgm:prSet presAssocID="{61227CE8-5216-4222-8BF0-ED7A21CAB866}" presName="nodeFollowingNodes" presStyleLbl="node1" presStyleIdx="6" presStyleCnt="7">
        <dgm:presLayoutVars>
          <dgm:bulletEnabled val="1"/>
        </dgm:presLayoutVars>
      </dgm:prSet>
      <dgm:spPr/>
      <dgm:t>
        <a:bodyPr/>
        <a:lstStyle/>
        <a:p>
          <a:endParaRPr lang="es-CO"/>
        </a:p>
      </dgm:t>
    </dgm:pt>
  </dgm:ptLst>
  <dgm:cxnLst>
    <dgm:cxn modelId="{E3DEB8E1-3712-4366-8389-E4213B525037}" type="presOf" srcId="{12D1D482-244C-430B-B66C-88AC2FFF48E5}" destId="{153289E6-A1B9-4719-8DE9-ED70DDD93F09}" srcOrd="0" destOrd="0" presId="urn:microsoft.com/office/officeart/2005/8/layout/cycle3"/>
    <dgm:cxn modelId="{B1EFF68D-5B22-444C-989B-496037532389}" type="presOf" srcId="{19355EF1-214F-4C70-8080-7C05B208B0F8}" destId="{6F9C3DC6-B5A7-4A98-934C-CB1B279A6255}" srcOrd="0" destOrd="0" presId="urn:microsoft.com/office/officeart/2005/8/layout/cycle3"/>
    <dgm:cxn modelId="{64B5A167-A952-436D-B223-842B1A1976DC}" type="presOf" srcId="{BB59907F-8648-40D3-931A-E4DDA1E18A90}" destId="{FC72266E-B826-4C0D-A2FE-8AAEB67FAB0B}" srcOrd="0" destOrd="0" presId="urn:microsoft.com/office/officeart/2005/8/layout/cycle3"/>
    <dgm:cxn modelId="{D7E447B8-D576-4B55-8744-E362199B7088}" type="presOf" srcId="{86C8A1AA-2326-4A18-889F-72A8EE3F3A93}" destId="{995BB148-388B-4768-91EF-6920B4BAB394}" srcOrd="0" destOrd="0" presId="urn:microsoft.com/office/officeart/2005/8/layout/cycle3"/>
    <dgm:cxn modelId="{666C11D8-912B-411E-A8FF-4BF93D553129}" srcId="{0F919BAA-C67C-4E5D-B6E6-4643714E352F}" destId="{19355EF1-214F-4C70-8080-7C05B208B0F8}" srcOrd="3" destOrd="0" parTransId="{E57131FF-1ECE-40F2-B03B-577924127A5D}" sibTransId="{1EE4B415-0B51-4E9B-B574-32AC7819BEBC}"/>
    <dgm:cxn modelId="{70B1BD73-54B5-4C51-A44E-534663604AA0}" type="presOf" srcId="{61227CE8-5216-4222-8BF0-ED7A21CAB866}" destId="{064C3638-2523-40FF-A5D9-27FB6D918EA2}" srcOrd="0" destOrd="0" presId="urn:microsoft.com/office/officeart/2005/8/layout/cycle3"/>
    <dgm:cxn modelId="{41491B85-A2F1-49B6-9285-235A77992B44}" type="presOf" srcId="{B495AF1E-F61F-43AC-9A07-34B265458418}" destId="{D449401D-C808-422D-B756-946D2BFF7D64}" srcOrd="0" destOrd="0" presId="urn:microsoft.com/office/officeart/2005/8/layout/cycle3"/>
    <dgm:cxn modelId="{3963DAB3-9A87-4E94-AC8D-787F387D55C2}" srcId="{0F919BAA-C67C-4E5D-B6E6-4643714E352F}" destId="{86C8A1AA-2326-4A18-889F-72A8EE3F3A93}" srcOrd="0" destOrd="0" parTransId="{C0856BBE-573D-40B8-822C-9DE0A69DC983}" sibTransId="{12D1D482-244C-430B-B66C-88AC2FFF48E5}"/>
    <dgm:cxn modelId="{638CBF52-FB4D-444B-B3EE-C2A33D5BF922}" type="presOf" srcId="{897247DA-7F42-4CD5-BFD3-17D0565DA9BE}" destId="{45810BBC-51E4-48E9-886A-5702C514BB21}" srcOrd="0" destOrd="0" presId="urn:microsoft.com/office/officeart/2005/8/layout/cycle3"/>
    <dgm:cxn modelId="{FBA61DB7-FD2E-4286-9776-F370285DC42E}" srcId="{0F919BAA-C67C-4E5D-B6E6-4643714E352F}" destId="{4524CB62-C63C-4645-A6B4-7F7C9EE17DE5}" srcOrd="1" destOrd="0" parTransId="{29DCE201-806A-47CF-8AE1-CAE8D3624520}" sibTransId="{74FBF39D-D135-4496-92F5-AF30BEBF2B31}"/>
    <dgm:cxn modelId="{5EA0B4F5-3782-4762-A6C1-D93B0924BFB7}" type="presOf" srcId="{0F919BAA-C67C-4E5D-B6E6-4643714E352F}" destId="{F97F369C-6783-41CE-B1FB-2924B431ADE1}" srcOrd="0" destOrd="0" presId="urn:microsoft.com/office/officeart/2005/8/layout/cycle3"/>
    <dgm:cxn modelId="{3EFC9577-C7FE-4FF1-8D27-777C8C85E141}" srcId="{0F919BAA-C67C-4E5D-B6E6-4643714E352F}" destId="{BB59907F-8648-40D3-931A-E4DDA1E18A90}" srcOrd="2" destOrd="0" parTransId="{6F2C06F6-975B-4E63-9D0E-F8A4857C2020}" sibTransId="{47F5998F-6F53-4929-80C9-D3A0F8AB82CE}"/>
    <dgm:cxn modelId="{EAEEB772-DE03-4E15-8E83-2566E1DD7391}" srcId="{0F919BAA-C67C-4E5D-B6E6-4643714E352F}" destId="{61227CE8-5216-4222-8BF0-ED7A21CAB866}" srcOrd="6" destOrd="0" parTransId="{481E75F8-2819-49E8-92BA-A64E02CC16AE}" sibTransId="{5E1C801C-1137-49B2-9DC3-BCEEEE8CBE54}"/>
    <dgm:cxn modelId="{5BB5EAD0-51C9-432B-8083-44EDF8F92F5D}" type="presOf" srcId="{4524CB62-C63C-4645-A6B4-7F7C9EE17DE5}" destId="{2B29E606-4372-41BD-BA09-1D2093AF906E}" srcOrd="0" destOrd="0" presId="urn:microsoft.com/office/officeart/2005/8/layout/cycle3"/>
    <dgm:cxn modelId="{F585C1B0-DDC5-4185-8BED-C70BE80E1C56}" srcId="{0F919BAA-C67C-4E5D-B6E6-4643714E352F}" destId="{B495AF1E-F61F-43AC-9A07-34B265458418}" srcOrd="5" destOrd="0" parTransId="{D5E24276-38FF-48FE-885C-7CEDD783D485}" sibTransId="{47E22D0F-20DB-4C29-BBBD-5A6C5775F8FC}"/>
    <dgm:cxn modelId="{6FB41525-CA32-496B-B85F-1F90ECD25C75}" srcId="{0F919BAA-C67C-4E5D-B6E6-4643714E352F}" destId="{897247DA-7F42-4CD5-BFD3-17D0565DA9BE}" srcOrd="4" destOrd="0" parTransId="{F00D2623-D56F-41D9-BA84-362A69A5D327}" sibTransId="{ED1D02C7-08F6-4B72-9227-2FB984DE4FFE}"/>
    <dgm:cxn modelId="{F88EBB10-88E6-405A-835F-59C8D5A79EFC}" type="presParOf" srcId="{F97F369C-6783-41CE-B1FB-2924B431ADE1}" destId="{FD254616-F06E-4CC4-BEE8-68ED806A3449}" srcOrd="0" destOrd="0" presId="urn:microsoft.com/office/officeart/2005/8/layout/cycle3"/>
    <dgm:cxn modelId="{61C01E44-83D0-42B2-B6F6-F86956445999}" type="presParOf" srcId="{FD254616-F06E-4CC4-BEE8-68ED806A3449}" destId="{995BB148-388B-4768-91EF-6920B4BAB394}" srcOrd="0" destOrd="0" presId="urn:microsoft.com/office/officeart/2005/8/layout/cycle3"/>
    <dgm:cxn modelId="{37EE863C-4049-42A3-8F53-3D10706EC948}" type="presParOf" srcId="{FD254616-F06E-4CC4-BEE8-68ED806A3449}" destId="{153289E6-A1B9-4719-8DE9-ED70DDD93F09}" srcOrd="1" destOrd="0" presId="urn:microsoft.com/office/officeart/2005/8/layout/cycle3"/>
    <dgm:cxn modelId="{AE1973FE-4CA6-4234-912D-15E01D2BB0B7}" type="presParOf" srcId="{FD254616-F06E-4CC4-BEE8-68ED806A3449}" destId="{2B29E606-4372-41BD-BA09-1D2093AF906E}" srcOrd="2" destOrd="0" presId="urn:microsoft.com/office/officeart/2005/8/layout/cycle3"/>
    <dgm:cxn modelId="{2CE2FB98-DAE9-46BC-88D3-8B796CB1EB48}" type="presParOf" srcId="{FD254616-F06E-4CC4-BEE8-68ED806A3449}" destId="{FC72266E-B826-4C0D-A2FE-8AAEB67FAB0B}" srcOrd="3" destOrd="0" presId="urn:microsoft.com/office/officeart/2005/8/layout/cycle3"/>
    <dgm:cxn modelId="{559763A2-718A-4BE2-87A3-0A23C3AD7074}" type="presParOf" srcId="{FD254616-F06E-4CC4-BEE8-68ED806A3449}" destId="{6F9C3DC6-B5A7-4A98-934C-CB1B279A6255}" srcOrd="4" destOrd="0" presId="urn:microsoft.com/office/officeart/2005/8/layout/cycle3"/>
    <dgm:cxn modelId="{92AA2427-F954-4641-8C3E-100463C1DFFA}" type="presParOf" srcId="{FD254616-F06E-4CC4-BEE8-68ED806A3449}" destId="{45810BBC-51E4-48E9-886A-5702C514BB21}" srcOrd="5" destOrd="0" presId="urn:microsoft.com/office/officeart/2005/8/layout/cycle3"/>
    <dgm:cxn modelId="{396F3AD3-6E1C-4325-8379-1C7AC61D11B2}" type="presParOf" srcId="{FD254616-F06E-4CC4-BEE8-68ED806A3449}" destId="{D449401D-C808-422D-B756-946D2BFF7D64}" srcOrd="6" destOrd="0" presId="urn:microsoft.com/office/officeart/2005/8/layout/cycle3"/>
    <dgm:cxn modelId="{8DDFFE73-3EBC-4AF4-8507-EC24771EAEF5}" type="presParOf" srcId="{FD254616-F06E-4CC4-BEE8-68ED806A3449}" destId="{064C3638-2523-40FF-A5D9-27FB6D918EA2}" srcOrd="7"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4AE758D-26A8-4F53-9B5C-D339CD19769C}" type="doc">
      <dgm:prSet loTypeId="urn:microsoft.com/office/officeart/2005/8/layout/hProcess9" loCatId="process" qsTypeId="urn:microsoft.com/office/officeart/2005/8/quickstyle/3d1" qsCatId="3D" csTypeId="urn:microsoft.com/office/officeart/2005/8/colors/colorful4" csCatId="colorful" phldr="1"/>
      <dgm:spPr/>
    </dgm:pt>
    <dgm:pt modelId="{E4CB7419-4B57-47E5-9078-2EEDA3AC4B60}">
      <dgm:prSet phldrT="[Texto]"/>
      <dgm:spPr/>
      <dgm:t>
        <a:bodyPr/>
        <a:lstStyle/>
        <a:p>
          <a:r>
            <a:rPr lang="es-CO" b="1" dirty="0" smtClean="0"/>
            <a:t>Cultura</a:t>
          </a:r>
          <a:endParaRPr lang="es-CO" dirty="0"/>
        </a:p>
      </dgm:t>
    </dgm:pt>
    <dgm:pt modelId="{B08763A5-1E06-474E-A49C-4D6658D217DD}" type="parTrans" cxnId="{B1C37FC9-EF5A-4593-A59D-4C019AFD3249}">
      <dgm:prSet/>
      <dgm:spPr/>
      <dgm:t>
        <a:bodyPr/>
        <a:lstStyle/>
        <a:p>
          <a:endParaRPr lang="es-CO"/>
        </a:p>
      </dgm:t>
    </dgm:pt>
    <dgm:pt modelId="{C288B870-8089-458A-9EA2-A72619FE66EE}" type="sibTrans" cxnId="{B1C37FC9-EF5A-4593-A59D-4C019AFD3249}">
      <dgm:prSet/>
      <dgm:spPr/>
      <dgm:t>
        <a:bodyPr/>
        <a:lstStyle/>
        <a:p>
          <a:endParaRPr lang="es-CO"/>
        </a:p>
      </dgm:t>
    </dgm:pt>
    <dgm:pt modelId="{CB7AA106-E82D-43AB-99B5-B2B66E27DA62}">
      <dgm:prSet phldrT="[Texto]"/>
      <dgm:spPr/>
      <dgm:t>
        <a:bodyPr/>
        <a:lstStyle/>
        <a:p>
          <a:r>
            <a:rPr lang="es-CO" b="1" dirty="0" smtClean="0"/>
            <a:t> Narrativas</a:t>
          </a:r>
          <a:endParaRPr lang="es-CO" dirty="0"/>
        </a:p>
      </dgm:t>
    </dgm:pt>
    <dgm:pt modelId="{22AF9B0E-7164-4E40-B137-EFB90C33C046}" type="parTrans" cxnId="{49504DF2-C90E-4377-9BF2-18D78329A5C1}">
      <dgm:prSet/>
      <dgm:spPr/>
      <dgm:t>
        <a:bodyPr/>
        <a:lstStyle/>
        <a:p>
          <a:endParaRPr lang="es-CO"/>
        </a:p>
      </dgm:t>
    </dgm:pt>
    <dgm:pt modelId="{C90696BC-C9D6-46DA-B368-FD271410877F}" type="sibTrans" cxnId="{49504DF2-C90E-4377-9BF2-18D78329A5C1}">
      <dgm:prSet/>
      <dgm:spPr/>
      <dgm:t>
        <a:bodyPr/>
        <a:lstStyle/>
        <a:p>
          <a:endParaRPr lang="es-CO"/>
        </a:p>
      </dgm:t>
    </dgm:pt>
    <dgm:pt modelId="{17809F5B-D5BE-4AAD-9699-583439898159}">
      <dgm:prSet phldrT="[Texto]"/>
      <dgm:spPr/>
      <dgm:t>
        <a:bodyPr/>
        <a:lstStyle/>
        <a:p>
          <a:r>
            <a:rPr lang="es-CO" b="1" dirty="0" smtClean="0"/>
            <a:t> Desarrollo: cuerpo, ciclo vital y vejez</a:t>
          </a:r>
          <a:endParaRPr lang="es-CO" dirty="0"/>
        </a:p>
      </dgm:t>
    </dgm:pt>
    <dgm:pt modelId="{DD96FDCE-CB70-404D-9A9E-4C43CC9B0B31}" type="parTrans" cxnId="{5F15AC8D-F457-4F6A-831C-DC623186EFE9}">
      <dgm:prSet/>
      <dgm:spPr/>
      <dgm:t>
        <a:bodyPr/>
        <a:lstStyle/>
        <a:p>
          <a:endParaRPr lang="es-CO"/>
        </a:p>
      </dgm:t>
    </dgm:pt>
    <dgm:pt modelId="{AB2E2EA1-1171-4CF9-9424-FABC0DBF04F3}" type="sibTrans" cxnId="{5F15AC8D-F457-4F6A-831C-DC623186EFE9}">
      <dgm:prSet/>
      <dgm:spPr/>
      <dgm:t>
        <a:bodyPr/>
        <a:lstStyle/>
        <a:p>
          <a:endParaRPr lang="es-CO"/>
        </a:p>
      </dgm:t>
    </dgm:pt>
    <dgm:pt modelId="{8AAD1F94-06A6-4567-809C-4DB5F6B2F90D}" type="pres">
      <dgm:prSet presAssocID="{94AE758D-26A8-4F53-9B5C-D339CD19769C}" presName="CompostProcess" presStyleCnt="0">
        <dgm:presLayoutVars>
          <dgm:dir/>
          <dgm:resizeHandles val="exact"/>
        </dgm:presLayoutVars>
      </dgm:prSet>
      <dgm:spPr/>
    </dgm:pt>
    <dgm:pt modelId="{596BBBF7-8409-4EC0-B506-C3305050132B}" type="pres">
      <dgm:prSet presAssocID="{94AE758D-26A8-4F53-9B5C-D339CD19769C}" presName="arrow" presStyleLbl="bgShp" presStyleIdx="0" presStyleCnt="1"/>
      <dgm:spPr/>
    </dgm:pt>
    <dgm:pt modelId="{F136960D-DC51-44F8-8E4E-51ADD46FF034}" type="pres">
      <dgm:prSet presAssocID="{94AE758D-26A8-4F53-9B5C-D339CD19769C}" presName="linearProcess" presStyleCnt="0"/>
      <dgm:spPr/>
    </dgm:pt>
    <dgm:pt modelId="{64367235-A390-475F-A187-E1F1D64E9231}" type="pres">
      <dgm:prSet presAssocID="{E4CB7419-4B57-47E5-9078-2EEDA3AC4B60}" presName="textNode" presStyleLbl="node1" presStyleIdx="0" presStyleCnt="3">
        <dgm:presLayoutVars>
          <dgm:bulletEnabled val="1"/>
        </dgm:presLayoutVars>
      </dgm:prSet>
      <dgm:spPr/>
      <dgm:t>
        <a:bodyPr/>
        <a:lstStyle/>
        <a:p>
          <a:endParaRPr lang="es-CO"/>
        </a:p>
      </dgm:t>
    </dgm:pt>
    <dgm:pt modelId="{01A3126A-35E3-4EAD-B4D8-F3C1572F46B6}" type="pres">
      <dgm:prSet presAssocID="{C288B870-8089-458A-9EA2-A72619FE66EE}" presName="sibTrans" presStyleCnt="0"/>
      <dgm:spPr/>
    </dgm:pt>
    <dgm:pt modelId="{07591782-FEBC-450E-BEC1-42E03C6496A5}" type="pres">
      <dgm:prSet presAssocID="{CB7AA106-E82D-43AB-99B5-B2B66E27DA62}" presName="textNode" presStyleLbl="node1" presStyleIdx="1" presStyleCnt="3">
        <dgm:presLayoutVars>
          <dgm:bulletEnabled val="1"/>
        </dgm:presLayoutVars>
      </dgm:prSet>
      <dgm:spPr/>
      <dgm:t>
        <a:bodyPr/>
        <a:lstStyle/>
        <a:p>
          <a:endParaRPr lang="es-CO"/>
        </a:p>
      </dgm:t>
    </dgm:pt>
    <dgm:pt modelId="{2CD4272F-D0F9-4EFF-ADD4-C84978216060}" type="pres">
      <dgm:prSet presAssocID="{C90696BC-C9D6-46DA-B368-FD271410877F}" presName="sibTrans" presStyleCnt="0"/>
      <dgm:spPr/>
    </dgm:pt>
    <dgm:pt modelId="{11F45167-60DC-42AE-AF9D-0F3DBF65410E}" type="pres">
      <dgm:prSet presAssocID="{17809F5B-D5BE-4AAD-9699-583439898159}" presName="textNode" presStyleLbl="node1" presStyleIdx="2" presStyleCnt="3">
        <dgm:presLayoutVars>
          <dgm:bulletEnabled val="1"/>
        </dgm:presLayoutVars>
      </dgm:prSet>
      <dgm:spPr/>
      <dgm:t>
        <a:bodyPr/>
        <a:lstStyle/>
        <a:p>
          <a:endParaRPr lang="es-CO"/>
        </a:p>
      </dgm:t>
    </dgm:pt>
  </dgm:ptLst>
  <dgm:cxnLst>
    <dgm:cxn modelId="{20AAC187-4AC6-4F45-A98C-C0B0B2756E90}" type="presOf" srcId="{CB7AA106-E82D-43AB-99B5-B2B66E27DA62}" destId="{07591782-FEBC-450E-BEC1-42E03C6496A5}" srcOrd="0" destOrd="0" presId="urn:microsoft.com/office/officeart/2005/8/layout/hProcess9"/>
    <dgm:cxn modelId="{B1C37FC9-EF5A-4593-A59D-4C019AFD3249}" srcId="{94AE758D-26A8-4F53-9B5C-D339CD19769C}" destId="{E4CB7419-4B57-47E5-9078-2EEDA3AC4B60}" srcOrd="0" destOrd="0" parTransId="{B08763A5-1E06-474E-A49C-4D6658D217DD}" sibTransId="{C288B870-8089-458A-9EA2-A72619FE66EE}"/>
    <dgm:cxn modelId="{49504DF2-C90E-4377-9BF2-18D78329A5C1}" srcId="{94AE758D-26A8-4F53-9B5C-D339CD19769C}" destId="{CB7AA106-E82D-43AB-99B5-B2B66E27DA62}" srcOrd="1" destOrd="0" parTransId="{22AF9B0E-7164-4E40-B137-EFB90C33C046}" sibTransId="{C90696BC-C9D6-46DA-B368-FD271410877F}"/>
    <dgm:cxn modelId="{CA9795FD-CAA6-4C33-9005-D7FBFC03EF90}" type="presOf" srcId="{94AE758D-26A8-4F53-9B5C-D339CD19769C}" destId="{8AAD1F94-06A6-4567-809C-4DB5F6B2F90D}" srcOrd="0" destOrd="0" presId="urn:microsoft.com/office/officeart/2005/8/layout/hProcess9"/>
    <dgm:cxn modelId="{E21F50E0-5ACD-49AC-8F0F-1D2141F60A52}" type="presOf" srcId="{17809F5B-D5BE-4AAD-9699-583439898159}" destId="{11F45167-60DC-42AE-AF9D-0F3DBF65410E}" srcOrd="0" destOrd="0" presId="urn:microsoft.com/office/officeart/2005/8/layout/hProcess9"/>
    <dgm:cxn modelId="{5F15AC8D-F457-4F6A-831C-DC623186EFE9}" srcId="{94AE758D-26A8-4F53-9B5C-D339CD19769C}" destId="{17809F5B-D5BE-4AAD-9699-583439898159}" srcOrd="2" destOrd="0" parTransId="{DD96FDCE-CB70-404D-9A9E-4C43CC9B0B31}" sibTransId="{AB2E2EA1-1171-4CF9-9424-FABC0DBF04F3}"/>
    <dgm:cxn modelId="{9FBE8903-D61C-49F5-B74B-966258F28104}" type="presOf" srcId="{E4CB7419-4B57-47E5-9078-2EEDA3AC4B60}" destId="{64367235-A390-475F-A187-E1F1D64E9231}" srcOrd="0" destOrd="0" presId="urn:microsoft.com/office/officeart/2005/8/layout/hProcess9"/>
    <dgm:cxn modelId="{E8E16B34-5C7D-4D31-8D0D-E4ECF50EBA25}" type="presParOf" srcId="{8AAD1F94-06A6-4567-809C-4DB5F6B2F90D}" destId="{596BBBF7-8409-4EC0-B506-C3305050132B}" srcOrd="0" destOrd="0" presId="urn:microsoft.com/office/officeart/2005/8/layout/hProcess9"/>
    <dgm:cxn modelId="{37FFBB62-0A90-4A99-AA78-87E3D8958AED}" type="presParOf" srcId="{8AAD1F94-06A6-4567-809C-4DB5F6B2F90D}" destId="{F136960D-DC51-44F8-8E4E-51ADD46FF034}" srcOrd="1" destOrd="0" presId="urn:microsoft.com/office/officeart/2005/8/layout/hProcess9"/>
    <dgm:cxn modelId="{7F1A678A-6DA4-4E26-A8CC-E72E8D1D6ECA}" type="presParOf" srcId="{F136960D-DC51-44F8-8E4E-51ADD46FF034}" destId="{64367235-A390-475F-A187-E1F1D64E9231}" srcOrd="0" destOrd="0" presId="urn:microsoft.com/office/officeart/2005/8/layout/hProcess9"/>
    <dgm:cxn modelId="{C9A30541-C9BE-45C3-9CC4-619CB4A89C50}" type="presParOf" srcId="{F136960D-DC51-44F8-8E4E-51ADD46FF034}" destId="{01A3126A-35E3-4EAD-B4D8-F3C1572F46B6}" srcOrd="1" destOrd="0" presId="urn:microsoft.com/office/officeart/2005/8/layout/hProcess9"/>
    <dgm:cxn modelId="{AAE2F1F0-AD05-4287-B9A0-66441DDEB0C8}" type="presParOf" srcId="{F136960D-DC51-44F8-8E4E-51ADD46FF034}" destId="{07591782-FEBC-450E-BEC1-42E03C6496A5}" srcOrd="2" destOrd="0" presId="urn:microsoft.com/office/officeart/2005/8/layout/hProcess9"/>
    <dgm:cxn modelId="{AA60403D-8023-4A2A-B7DF-A48FF5008128}" type="presParOf" srcId="{F136960D-DC51-44F8-8E4E-51ADD46FF034}" destId="{2CD4272F-D0F9-4EFF-ADD4-C84978216060}" srcOrd="3" destOrd="0" presId="urn:microsoft.com/office/officeart/2005/8/layout/hProcess9"/>
    <dgm:cxn modelId="{4612888F-D992-4DA8-899F-242465AB9CEF}" type="presParOf" srcId="{F136960D-DC51-44F8-8E4E-51ADD46FF034}" destId="{11F45167-60DC-42AE-AF9D-0F3DBF65410E}"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1FCF56-824D-4543-9BD9-3711A0C45053}" type="doc">
      <dgm:prSet loTypeId="urn:microsoft.com/office/officeart/2005/8/layout/matrix3" loCatId="matrix" qsTypeId="urn:microsoft.com/office/officeart/2005/8/quickstyle/simple4" qsCatId="simple" csTypeId="urn:microsoft.com/office/officeart/2005/8/colors/colorful1#3" csCatId="colorful" phldr="1"/>
      <dgm:spPr/>
      <dgm:t>
        <a:bodyPr/>
        <a:lstStyle/>
        <a:p>
          <a:endParaRPr lang="es-CO"/>
        </a:p>
      </dgm:t>
    </dgm:pt>
    <dgm:pt modelId="{B4D45C45-93D6-4139-85E7-EFF32F244B02}">
      <dgm:prSet phldrT="[Texto]"/>
      <dgm:spPr/>
      <dgm:t>
        <a:bodyPr/>
        <a:lstStyle/>
        <a:p>
          <a:r>
            <a:rPr lang="es-CO" dirty="0" smtClean="0"/>
            <a:t>SER HUMANO</a:t>
          </a:r>
          <a:endParaRPr lang="es-CO" dirty="0"/>
        </a:p>
      </dgm:t>
    </dgm:pt>
    <dgm:pt modelId="{911A2CBB-1E84-4C83-AD49-F4FA50A2EFD1}" type="parTrans" cxnId="{25264880-4142-4999-8060-551CC726923D}">
      <dgm:prSet/>
      <dgm:spPr/>
      <dgm:t>
        <a:bodyPr/>
        <a:lstStyle/>
        <a:p>
          <a:endParaRPr lang="es-CO"/>
        </a:p>
      </dgm:t>
    </dgm:pt>
    <dgm:pt modelId="{909324F6-12DF-4AA4-A47D-B702F7DC5D1E}" type="sibTrans" cxnId="{25264880-4142-4999-8060-551CC726923D}">
      <dgm:prSet/>
      <dgm:spPr/>
      <dgm:t>
        <a:bodyPr/>
        <a:lstStyle/>
        <a:p>
          <a:endParaRPr lang="es-CO"/>
        </a:p>
      </dgm:t>
    </dgm:pt>
    <dgm:pt modelId="{D8703DFA-937E-4AE6-B55D-4F4FA021C2DD}">
      <dgm:prSet phldrT="[Texto]"/>
      <dgm:spPr/>
      <dgm:t>
        <a:bodyPr/>
        <a:lstStyle/>
        <a:p>
          <a:r>
            <a:rPr lang="es-CO" dirty="0" smtClean="0"/>
            <a:t>HOMBRE OCCIDENTAL</a:t>
          </a:r>
          <a:endParaRPr lang="es-CO" dirty="0"/>
        </a:p>
      </dgm:t>
    </dgm:pt>
    <dgm:pt modelId="{9246E8F4-3040-457D-8DE5-92352D65A850}" type="parTrans" cxnId="{C5E07A99-78D0-4C6D-9C52-2127D28D2E7F}">
      <dgm:prSet/>
      <dgm:spPr/>
      <dgm:t>
        <a:bodyPr/>
        <a:lstStyle/>
        <a:p>
          <a:endParaRPr lang="es-CO"/>
        </a:p>
      </dgm:t>
    </dgm:pt>
    <dgm:pt modelId="{32E70FA4-4F4F-4F4F-982D-DAEE8FE2FE55}" type="sibTrans" cxnId="{C5E07A99-78D0-4C6D-9C52-2127D28D2E7F}">
      <dgm:prSet/>
      <dgm:spPr/>
      <dgm:t>
        <a:bodyPr/>
        <a:lstStyle/>
        <a:p>
          <a:endParaRPr lang="es-CO"/>
        </a:p>
      </dgm:t>
    </dgm:pt>
    <dgm:pt modelId="{A09A0CFF-1314-47E5-8FC7-75F3B0854843}">
      <dgm:prSet phldrT="[Texto]"/>
      <dgm:spPr/>
      <dgm:t>
        <a:bodyPr/>
        <a:lstStyle/>
        <a:p>
          <a:r>
            <a:rPr lang="es-CO" dirty="0" smtClean="0"/>
            <a:t>¿UNIVERSAL?</a:t>
          </a:r>
          <a:endParaRPr lang="es-CO" dirty="0"/>
        </a:p>
      </dgm:t>
    </dgm:pt>
    <dgm:pt modelId="{559A1FAB-01EF-4D93-B2BD-10C055E1877C}" type="parTrans" cxnId="{4764A8A8-9470-4CE6-88C6-3F64EF8A99FE}">
      <dgm:prSet/>
      <dgm:spPr/>
      <dgm:t>
        <a:bodyPr/>
        <a:lstStyle/>
        <a:p>
          <a:endParaRPr lang="es-CO"/>
        </a:p>
      </dgm:t>
    </dgm:pt>
    <dgm:pt modelId="{64996C13-CA74-4150-8C85-F718DB53A628}" type="sibTrans" cxnId="{4764A8A8-9470-4CE6-88C6-3F64EF8A99FE}">
      <dgm:prSet/>
      <dgm:spPr/>
      <dgm:t>
        <a:bodyPr/>
        <a:lstStyle/>
        <a:p>
          <a:endParaRPr lang="es-CO"/>
        </a:p>
      </dgm:t>
    </dgm:pt>
    <dgm:pt modelId="{6A1F6027-16BF-4981-B026-FC594EFC6A60}">
      <dgm:prSet phldrT="[Texto]"/>
      <dgm:spPr/>
      <dgm:t>
        <a:bodyPr/>
        <a:lstStyle/>
        <a:p>
          <a:r>
            <a:rPr lang="es-CO" dirty="0" smtClean="0"/>
            <a:t>¿ LA MUJER? ¿LA VEJEZ? ¿ LA NIÑEZ? ¿LA CULTURA? ¿ LAS NARRATIVAS? ¿LA DIVERSIDAD?</a:t>
          </a:r>
          <a:endParaRPr lang="es-CO" dirty="0"/>
        </a:p>
      </dgm:t>
    </dgm:pt>
    <dgm:pt modelId="{13246BD4-6F90-4E1B-B724-81F3CEABBF9A}" type="parTrans" cxnId="{3AE90D6E-4F11-4205-ACBA-5B92B3FFA823}">
      <dgm:prSet/>
      <dgm:spPr/>
      <dgm:t>
        <a:bodyPr/>
        <a:lstStyle/>
        <a:p>
          <a:endParaRPr lang="es-CO"/>
        </a:p>
      </dgm:t>
    </dgm:pt>
    <dgm:pt modelId="{90EDDB86-8AF7-41EE-9D57-D0E9FFEA122A}" type="sibTrans" cxnId="{3AE90D6E-4F11-4205-ACBA-5B92B3FFA823}">
      <dgm:prSet/>
      <dgm:spPr/>
      <dgm:t>
        <a:bodyPr/>
        <a:lstStyle/>
        <a:p>
          <a:endParaRPr lang="es-CO"/>
        </a:p>
      </dgm:t>
    </dgm:pt>
    <dgm:pt modelId="{8CE6D25B-B533-49E2-BE5C-5B666FAD6049}" type="pres">
      <dgm:prSet presAssocID="{861FCF56-824D-4543-9BD9-3711A0C45053}" presName="matrix" presStyleCnt="0">
        <dgm:presLayoutVars>
          <dgm:chMax val="1"/>
          <dgm:dir/>
          <dgm:resizeHandles val="exact"/>
        </dgm:presLayoutVars>
      </dgm:prSet>
      <dgm:spPr/>
      <dgm:t>
        <a:bodyPr/>
        <a:lstStyle/>
        <a:p>
          <a:endParaRPr lang="es-CO"/>
        </a:p>
      </dgm:t>
    </dgm:pt>
    <dgm:pt modelId="{542F5EDE-79D9-40ED-9806-89EA3AAC03AE}" type="pres">
      <dgm:prSet presAssocID="{861FCF56-824D-4543-9BD9-3711A0C45053}" presName="diamond" presStyleLbl="bgShp" presStyleIdx="0" presStyleCnt="1"/>
      <dgm:spPr/>
    </dgm:pt>
    <dgm:pt modelId="{C67D6FEE-0F49-45FF-9688-980C65167F92}" type="pres">
      <dgm:prSet presAssocID="{861FCF56-824D-4543-9BD9-3711A0C45053}" presName="quad1" presStyleLbl="node1" presStyleIdx="0" presStyleCnt="4">
        <dgm:presLayoutVars>
          <dgm:chMax val="0"/>
          <dgm:chPref val="0"/>
          <dgm:bulletEnabled val="1"/>
        </dgm:presLayoutVars>
      </dgm:prSet>
      <dgm:spPr/>
      <dgm:t>
        <a:bodyPr/>
        <a:lstStyle/>
        <a:p>
          <a:endParaRPr lang="es-CO"/>
        </a:p>
      </dgm:t>
    </dgm:pt>
    <dgm:pt modelId="{15EAB8F5-6D37-4534-B004-43765611FC5A}" type="pres">
      <dgm:prSet presAssocID="{861FCF56-824D-4543-9BD9-3711A0C45053}" presName="quad2" presStyleLbl="node1" presStyleIdx="1" presStyleCnt="4">
        <dgm:presLayoutVars>
          <dgm:chMax val="0"/>
          <dgm:chPref val="0"/>
          <dgm:bulletEnabled val="1"/>
        </dgm:presLayoutVars>
      </dgm:prSet>
      <dgm:spPr/>
      <dgm:t>
        <a:bodyPr/>
        <a:lstStyle/>
        <a:p>
          <a:endParaRPr lang="es-CO"/>
        </a:p>
      </dgm:t>
    </dgm:pt>
    <dgm:pt modelId="{11D1982B-BC9A-4F23-A454-E9AEC48A42AB}" type="pres">
      <dgm:prSet presAssocID="{861FCF56-824D-4543-9BD9-3711A0C45053}" presName="quad3" presStyleLbl="node1" presStyleIdx="2" presStyleCnt="4">
        <dgm:presLayoutVars>
          <dgm:chMax val="0"/>
          <dgm:chPref val="0"/>
          <dgm:bulletEnabled val="1"/>
        </dgm:presLayoutVars>
      </dgm:prSet>
      <dgm:spPr/>
      <dgm:t>
        <a:bodyPr/>
        <a:lstStyle/>
        <a:p>
          <a:endParaRPr lang="es-CO"/>
        </a:p>
      </dgm:t>
    </dgm:pt>
    <dgm:pt modelId="{791E3795-BE51-4C42-A699-596113398BE9}" type="pres">
      <dgm:prSet presAssocID="{861FCF56-824D-4543-9BD9-3711A0C45053}" presName="quad4" presStyleLbl="node1" presStyleIdx="3" presStyleCnt="4">
        <dgm:presLayoutVars>
          <dgm:chMax val="0"/>
          <dgm:chPref val="0"/>
          <dgm:bulletEnabled val="1"/>
        </dgm:presLayoutVars>
      </dgm:prSet>
      <dgm:spPr/>
      <dgm:t>
        <a:bodyPr/>
        <a:lstStyle/>
        <a:p>
          <a:endParaRPr lang="es-CO"/>
        </a:p>
      </dgm:t>
    </dgm:pt>
  </dgm:ptLst>
  <dgm:cxnLst>
    <dgm:cxn modelId="{8A22F037-309D-4617-B838-56A9639D1559}" type="presOf" srcId="{A09A0CFF-1314-47E5-8FC7-75F3B0854843}" destId="{11D1982B-BC9A-4F23-A454-E9AEC48A42AB}" srcOrd="0" destOrd="0" presId="urn:microsoft.com/office/officeart/2005/8/layout/matrix3"/>
    <dgm:cxn modelId="{4764A8A8-9470-4CE6-88C6-3F64EF8A99FE}" srcId="{861FCF56-824D-4543-9BD9-3711A0C45053}" destId="{A09A0CFF-1314-47E5-8FC7-75F3B0854843}" srcOrd="2" destOrd="0" parTransId="{559A1FAB-01EF-4D93-B2BD-10C055E1877C}" sibTransId="{64996C13-CA74-4150-8C85-F718DB53A628}"/>
    <dgm:cxn modelId="{DF4BBCCF-A1EB-4C76-923E-4DD704506300}" type="presOf" srcId="{6A1F6027-16BF-4981-B026-FC594EFC6A60}" destId="{791E3795-BE51-4C42-A699-596113398BE9}" srcOrd="0" destOrd="0" presId="urn:microsoft.com/office/officeart/2005/8/layout/matrix3"/>
    <dgm:cxn modelId="{5F27FB0A-1732-4AD7-AB34-9BCC4D222482}" type="presOf" srcId="{D8703DFA-937E-4AE6-B55D-4F4FA021C2DD}" destId="{15EAB8F5-6D37-4534-B004-43765611FC5A}" srcOrd="0" destOrd="0" presId="urn:microsoft.com/office/officeart/2005/8/layout/matrix3"/>
    <dgm:cxn modelId="{C5E07A99-78D0-4C6D-9C52-2127D28D2E7F}" srcId="{861FCF56-824D-4543-9BD9-3711A0C45053}" destId="{D8703DFA-937E-4AE6-B55D-4F4FA021C2DD}" srcOrd="1" destOrd="0" parTransId="{9246E8F4-3040-457D-8DE5-92352D65A850}" sibTransId="{32E70FA4-4F4F-4F4F-982D-DAEE8FE2FE55}"/>
    <dgm:cxn modelId="{25264880-4142-4999-8060-551CC726923D}" srcId="{861FCF56-824D-4543-9BD9-3711A0C45053}" destId="{B4D45C45-93D6-4139-85E7-EFF32F244B02}" srcOrd="0" destOrd="0" parTransId="{911A2CBB-1E84-4C83-AD49-F4FA50A2EFD1}" sibTransId="{909324F6-12DF-4AA4-A47D-B702F7DC5D1E}"/>
    <dgm:cxn modelId="{3AE90D6E-4F11-4205-ACBA-5B92B3FFA823}" srcId="{861FCF56-824D-4543-9BD9-3711A0C45053}" destId="{6A1F6027-16BF-4981-B026-FC594EFC6A60}" srcOrd="3" destOrd="0" parTransId="{13246BD4-6F90-4E1B-B724-81F3CEABBF9A}" sibTransId="{90EDDB86-8AF7-41EE-9D57-D0E9FFEA122A}"/>
    <dgm:cxn modelId="{49BE4374-A0FA-4102-835A-18E9B066DE83}" type="presOf" srcId="{B4D45C45-93D6-4139-85E7-EFF32F244B02}" destId="{C67D6FEE-0F49-45FF-9688-980C65167F92}" srcOrd="0" destOrd="0" presId="urn:microsoft.com/office/officeart/2005/8/layout/matrix3"/>
    <dgm:cxn modelId="{0206FB48-732D-4D32-9D10-F84C4E05F19B}" type="presOf" srcId="{861FCF56-824D-4543-9BD9-3711A0C45053}" destId="{8CE6D25B-B533-49E2-BE5C-5B666FAD6049}" srcOrd="0" destOrd="0" presId="urn:microsoft.com/office/officeart/2005/8/layout/matrix3"/>
    <dgm:cxn modelId="{DB7BF127-3E22-4DE1-9240-8555BD2F7970}" type="presParOf" srcId="{8CE6D25B-B533-49E2-BE5C-5B666FAD6049}" destId="{542F5EDE-79D9-40ED-9806-89EA3AAC03AE}" srcOrd="0" destOrd="0" presId="urn:microsoft.com/office/officeart/2005/8/layout/matrix3"/>
    <dgm:cxn modelId="{088F88F3-4469-41DF-B465-A6F223BA5C6A}" type="presParOf" srcId="{8CE6D25B-B533-49E2-BE5C-5B666FAD6049}" destId="{C67D6FEE-0F49-45FF-9688-980C65167F92}" srcOrd="1" destOrd="0" presId="urn:microsoft.com/office/officeart/2005/8/layout/matrix3"/>
    <dgm:cxn modelId="{A0041EB4-19DB-452B-800D-532713FE9C65}" type="presParOf" srcId="{8CE6D25B-B533-49E2-BE5C-5B666FAD6049}" destId="{15EAB8F5-6D37-4534-B004-43765611FC5A}" srcOrd="2" destOrd="0" presId="urn:microsoft.com/office/officeart/2005/8/layout/matrix3"/>
    <dgm:cxn modelId="{4B93F1EF-15BE-4DE8-82F8-9D749674F3BF}" type="presParOf" srcId="{8CE6D25B-B533-49E2-BE5C-5B666FAD6049}" destId="{11D1982B-BC9A-4F23-A454-E9AEC48A42AB}" srcOrd="3" destOrd="0" presId="urn:microsoft.com/office/officeart/2005/8/layout/matrix3"/>
    <dgm:cxn modelId="{94E5C00D-A6F7-4141-88C2-952C92E16817}" type="presParOf" srcId="{8CE6D25B-B533-49E2-BE5C-5B666FAD6049}" destId="{791E3795-BE51-4C42-A699-596113398BE9}"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C27158-65F0-4F53-BCC5-0DAA5FEDAADF}" type="doc">
      <dgm:prSet loTypeId="urn:microsoft.com/office/officeart/2005/8/layout/cycle4#1" loCatId="cycle" qsTypeId="urn:microsoft.com/office/officeart/2005/8/quickstyle/3d3" qsCatId="3D" csTypeId="urn:microsoft.com/office/officeart/2005/8/colors/accent0_2" csCatId="mainScheme" phldr="1"/>
      <dgm:spPr/>
      <dgm:t>
        <a:bodyPr/>
        <a:lstStyle/>
        <a:p>
          <a:endParaRPr lang="es-CO"/>
        </a:p>
      </dgm:t>
    </dgm:pt>
    <dgm:pt modelId="{530646A8-15D5-4166-B599-55368665F1B6}">
      <dgm:prSet phldrT="[Texto]"/>
      <dgm:spPr/>
      <dgm:t>
        <a:bodyPr/>
        <a:lstStyle/>
        <a:p>
          <a:r>
            <a:rPr lang="es-CO" dirty="0" smtClean="0"/>
            <a:t>ADOPCION DEL UNIVERSALISMOS</a:t>
          </a:r>
          <a:endParaRPr lang="es-CO" dirty="0"/>
        </a:p>
      </dgm:t>
    </dgm:pt>
    <dgm:pt modelId="{684A4D27-D8AB-4B41-B8B4-564B55E2498C}" type="parTrans" cxnId="{B48606BF-8762-47EE-B01B-C4796CB66696}">
      <dgm:prSet/>
      <dgm:spPr/>
      <dgm:t>
        <a:bodyPr/>
        <a:lstStyle/>
        <a:p>
          <a:endParaRPr lang="es-CO"/>
        </a:p>
      </dgm:t>
    </dgm:pt>
    <dgm:pt modelId="{BF804844-4673-44EC-A10A-7F66370316FA}" type="sibTrans" cxnId="{B48606BF-8762-47EE-B01B-C4796CB66696}">
      <dgm:prSet/>
      <dgm:spPr/>
      <dgm:t>
        <a:bodyPr/>
        <a:lstStyle/>
        <a:p>
          <a:endParaRPr lang="es-CO"/>
        </a:p>
      </dgm:t>
    </dgm:pt>
    <dgm:pt modelId="{363542F5-C763-483F-8E8D-F2226E8D0FEC}">
      <dgm:prSet phldrT="[Texto]"/>
      <dgm:spPr/>
      <dgm:t>
        <a:bodyPr/>
        <a:lstStyle/>
        <a:p>
          <a:r>
            <a:rPr lang="es-CO" dirty="0" smtClean="0"/>
            <a:t>ANULACIÓN DEL RELATIVISMO</a:t>
          </a:r>
          <a:endParaRPr lang="es-CO" dirty="0"/>
        </a:p>
      </dgm:t>
    </dgm:pt>
    <dgm:pt modelId="{E1FEDCD8-A252-4822-B0EF-37970262F84E}" type="parTrans" cxnId="{FD78F242-CAC5-429B-BAFE-D659B3D5A095}">
      <dgm:prSet/>
      <dgm:spPr/>
      <dgm:t>
        <a:bodyPr/>
        <a:lstStyle/>
        <a:p>
          <a:endParaRPr lang="es-CO"/>
        </a:p>
      </dgm:t>
    </dgm:pt>
    <dgm:pt modelId="{E9A65AD9-B583-468C-BE9B-D22A6F15E89C}" type="sibTrans" cxnId="{FD78F242-CAC5-429B-BAFE-D659B3D5A095}">
      <dgm:prSet/>
      <dgm:spPr/>
      <dgm:t>
        <a:bodyPr/>
        <a:lstStyle/>
        <a:p>
          <a:endParaRPr lang="es-CO"/>
        </a:p>
      </dgm:t>
    </dgm:pt>
    <dgm:pt modelId="{23A0A1B7-238E-4FAD-9370-1191BA1E7814}">
      <dgm:prSet phldrT="[Texto]"/>
      <dgm:spPr/>
      <dgm:t>
        <a:bodyPr/>
        <a:lstStyle/>
        <a:p>
          <a:r>
            <a:rPr lang="es-CO" dirty="0" smtClean="0"/>
            <a:t>¿ QUÉ PUEDO CONOCER? ¿ QUÉ ME ES LÍCITO ESPERAR? ¿ QUÉ PUEDO HACER?</a:t>
          </a:r>
          <a:endParaRPr lang="es-CO" dirty="0"/>
        </a:p>
      </dgm:t>
    </dgm:pt>
    <dgm:pt modelId="{05E39A9B-DC9E-45F6-B9CB-B0B848622E66}" type="parTrans" cxnId="{D51FABDF-5F05-4738-B061-047B5441F8E2}">
      <dgm:prSet/>
      <dgm:spPr/>
      <dgm:t>
        <a:bodyPr/>
        <a:lstStyle/>
        <a:p>
          <a:endParaRPr lang="es-CO"/>
        </a:p>
      </dgm:t>
    </dgm:pt>
    <dgm:pt modelId="{F3FCDC23-8AF7-4788-B724-FDE665C0A3D6}" type="sibTrans" cxnId="{D51FABDF-5F05-4738-B061-047B5441F8E2}">
      <dgm:prSet/>
      <dgm:spPr/>
      <dgm:t>
        <a:bodyPr/>
        <a:lstStyle/>
        <a:p>
          <a:endParaRPr lang="es-CO"/>
        </a:p>
      </dgm:t>
    </dgm:pt>
    <dgm:pt modelId="{4E27C410-5DF9-44FB-9196-2738CA9AE36B}">
      <dgm:prSet phldrT="[Texto]"/>
      <dgm:spPr/>
      <dgm:t>
        <a:bodyPr/>
        <a:lstStyle/>
        <a:p>
          <a:r>
            <a:rPr lang="es-CO" dirty="0" smtClean="0"/>
            <a:t>EMMANUEL KANT</a:t>
          </a:r>
          <a:endParaRPr lang="es-CO" dirty="0"/>
        </a:p>
      </dgm:t>
    </dgm:pt>
    <dgm:pt modelId="{E3B94A9A-9817-4D41-A903-0985B3A89892}" type="parTrans" cxnId="{C5D8B00E-D7B9-477D-B858-E26F30731001}">
      <dgm:prSet/>
      <dgm:spPr/>
      <dgm:t>
        <a:bodyPr/>
        <a:lstStyle/>
        <a:p>
          <a:endParaRPr lang="es-CO"/>
        </a:p>
      </dgm:t>
    </dgm:pt>
    <dgm:pt modelId="{37BC0822-EF70-4B35-82A2-282439446060}" type="sibTrans" cxnId="{C5D8B00E-D7B9-477D-B858-E26F30731001}">
      <dgm:prSet/>
      <dgm:spPr/>
      <dgm:t>
        <a:bodyPr/>
        <a:lstStyle/>
        <a:p>
          <a:endParaRPr lang="es-CO"/>
        </a:p>
      </dgm:t>
    </dgm:pt>
    <dgm:pt modelId="{C3020727-C44F-4BD3-84B1-2E7470618C1D}">
      <dgm:prSet phldrT="[Texto]"/>
      <dgm:spPr/>
      <dgm:t>
        <a:bodyPr/>
        <a:lstStyle/>
        <a:p>
          <a:r>
            <a:rPr lang="es-CO" dirty="0" smtClean="0"/>
            <a:t>RECHAZO A LA OBRA HUMANA</a:t>
          </a:r>
          <a:endParaRPr lang="es-CO" dirty="0"/>
        </a:p>
      </dgm:t>
    </dgm:pt>
    <dgm:pt modelId="{8AFF8F2F-93B7-44F0-9502-AA3B9D6C4574}" type="parTrans" cxnId="{294E4C0B-6E71-4F1C-B63F-E346EB525BC6}">
      <dgm:prSet/>
      <dgm:spPr/>
      <dgm:t>
        <a:bodyPr/>
        <a:lstStyle/>
        <a:p>
          <a:endParaRPr lang="es-CO"/>
        </a:p>
      </dgm:t>
    </dgm:pt>
    <dgm:pt modelId="{C8E72EA7-5836-4E8C-84BD-A4550587DD60}" type="sibTrans" cxnId="{294E4C0B-6E71-4F1C-B63F-E346EB525BC6}">
      <dgm:prSet/>
      <dgm:spPr/>
      <dgm:t>
        <a:bodyPr/>
        <a:lstStyle/>
        <a:p>
          <a:endParaRPr lang="es-CO"/>
        </a:p>
      </dgm:t>
    </dgm:pt>
    <dgm:pt modelId="{CD071453-91F1-4D99-BE1C-6E833285856C}">
      <dgm:prSet phldrT="[Texto]"/>
      <dgm:spPr/>
      <dgm:t>
        <a:bodyPr/>
        <a:lstStyle/>
        <a:p>
          <a:r>
            <a:rPr lang="es-CO" dirty="0" smtClean="0"/>
            <a:t>ANULACIÓN DE LA CULTURA</a:t>
          </a:r>
          <a:endParaRPr lang="es-CO" dirty="0"/>
        </a:p>
      </dgm:t>
    </dgm:pt>
    <dgm:pt modelId="{7862A9C6-04ED-4948-8BEB-E1200C372DDD}" type="parTrans" cxnId="{6D278D33-C1C3-4E9C-BBC5-E9F8E10CAD56}">
      <dgm:prSet/>
      <dgm:spPr/>
      <dgm:t>
        <a:bodyPr/>
        <a:lstStyle/>
        <a:p>
          <a:endParaRPr lang="es-CO"/>
        </a:p>
      </dgm:t>
    </dgm:pt>
    <dgm:pt modelId="{E303ADBA-E4D5-4EDC-B38A-E27A844C4B7C}" type="sibTrans" cxnId="{6D278D33-C1C3-4E9C-BBC5-E9F8E10CAD56}">
      <dgm:prSet/>
      <dgm:spPr/>
      <dgm:t>
        <a:bodyPr/>
        <a:lstStyle/>
        <a:p>
          <a:endParaRPr lang="es-CO"/>
        </a:p>
      </dgm:t>
    </dgm:pt>
    <dgm:pt modelId="{AF866725-C71E-4EA2-87EB-B3BBBCE8B833}">
      <dgm:prSet phldrT="[Texto]"/>
      <dgm:spPr/>
      <dgm:t>
        <a:bodyPr/>
        <a:lstStyle/>
        <a:p>
          <a:r>
            <a:rPr lang="es-CO" dirty="0" smtClean="0"/>
            <a:t>AUTO-COMPRENDERSE</a:t>
          </a:r>
          <a:endParaRPr lang="es-CO" dirty="0"/>
        </a:p>
      </dgm:t>
    </dgm:pt>
    <dgm:pt modelId="{694680C2-12FB-47B7-B384-B438A3233AA2}" type="parTrans" cxnId="{293E82AD-56AB-466D-A231-0D9DAE1606A2}">
      <dgm:prSet/>
      <dgm:spPr/>
      <dgm:t>
        <a:bodyPr/>
        <a:lstStyle/>
        <a:p>
          <a:endParaRPr lang="es-CO"/>
        </a:p>
      </dgm:t>
    </dgm:pt>
    <dgm:pt modelId="{56F0BC91-B88E-418D-9F10-61D7B8589F15}" type="sibTrans" cxnId="{293E82AD-56AB-466D-A231-0D9DAE1606A2}">
      <dgm:prSet/>
      <dgm:spPr/>
      <dgm:t>
        <a:bodyPr/>
        <a:lstStyle/>
        <a:p>
          <a:endParaRPr lang="es-CO"/>
        </a:p>
      </dgm:t>
    </dgm:pt>
    <dgm:pt modelId="{B6D64C3C-7B65-44C6-B8B4-01037AE4ED13}">
      <dgm:prSet phldrT="[Texto]"/>
      <dgm:spPr/>
      <dgm:t>
        <a:bodyPr/>
        <a:lstStyle/>
        <a:p>
          <a:r>
            <a:rPr lang="es-CO" dirty="0" smtClean="0"/>
            <a:t>HUMANO: IDENTIFICADO POR SU ENTENDIMIENTO</a:t>
          </a:r>
          <a:endParaRPr lang="es-CO" dirty="0"/>
        </a:p>
      </dgm:t>
    </dgm:pt>
    <dgm:pt modelId="{6EAFA6CB-D43A-42F4-AA6A-2CBBA8C97C93}" type="parTrans" cxnId="{FD47F797-49F4-42BC-847E-A8DC6B88CB96}">
      <dgm:prSet/>
      <dgm:spPr/>
      <dgm:t>
        <a:bodyPr/>
        <a:lstStyle/>
        <a:p>
          <a:endParaRPr lang="es-CO"/>
        </a:p>
      </dgm:t>
    </dgm:pt>
    <dgm:pt modelId="{0ABE2941-ABE3-4B68-B3C2-1317CC535373}" type="sibTrans" cxnId="{FD47F797-49F4-42BC-847E-A8DC6B88CB96}">
      <dgm:prSet/>
      <dgm:spPr/>
      <dgm:t>
        <a:bodyPr/>
        <a:lstStyle/>
        <a:p>
          <a:endParaRPr lang="es-CO"/>
        </a:p>
      </dgm:t>
    </dgm:pt>
    <dgm:pt modelId="{CFAFB5A6-15C9-4D41-8473-6B45A1E58B92}" type="pres">
      <dgm:prSet presAssocID="{57C27158-65F0-4F53-BCC5-0DAA5FEDAADF}" presName="cycleMatrixDiagram" presStyleCnt="0">
        <dgm:presLayoutVars>
          <dgm:chMax val="1"/>
          <dgm:dir/>
          <dgm:animLvl val="lvl"/>
          <dgm:resizeHandles val="exact"/>
        </dgm:presLayoutVars>
      </dgm:prSet>
      <dgm:spPr/>
      <dgm:t>
        <a:bodyPr/>
        <a:lstStyle/>
        <a:p>
          <a:endParaRPr lang="es-CO"/>
        </a:p>
      </dgm:t>
    </dgm:pt>
    <dgm:pt modelId="{E2D79029-17E0-4DF3-9A76-262FD1A3488C}" type="pres">
      <dgm:prSet presAssocID="{57C27158-65F0-4F53-BCC5-0DAA5FEDAADF}" presName="children" presStyleCnt="0"/>
      <dgm:spPr/>
    </dgm:pt>
    <dgm:pt modelId="{485A1716-C01B-4DE5-8BF6-25DB95CF8D2B}" type="pres">
      <dgm:prSet presAssocID="{57C27158-65F0-4F53-BCC5-0DAA5FEDAADF}" presName="child1group" presStyleCnt="0"/>
      <dgm:spPr/>
    </dgm:pt>
    <dgm:pt modelId="{DC9F74D1-954B-4581-BADC-F391719FEF98}" type="pres">
      <dgm:prSet presAssocID="{57C27158-65F0-4F53-BCC5-0DAA5FEDAADF}" presName="child1" presStyleLbl="bgAcc1" presStyleIdx="0" presStyleCnt="4"/>
      <dgm:spPr/>
      <dgm:t>
        <a:bodyPr/>
        <a:lstStyle/>
        <a:p>
          <a:endParaRPr lang="es-CO"/>
        </a:p>
      </dgm:t>
    </dgm:pt>
    <dgm:pt modelId="{8FCE09BC-69E4-4D4A-BC52-E08B8AECD41B}" type="pres">
      <dgm:prSet presAssocID="{57C27158-65F0-4F53-BCC5-0DAA5FEDAADF}" presName="child1Text" presStyleLbl="bgAcc1" presStyleIdx="0" presStyleCnt="4">
        <dgm:presLayoutVars>
          <dgm:bulletEnabled val="1"/>
        </dgm:presLayoutVars>
      </dgm:prSet>
      <dgm:spPr/>
      <dgm:t>
        <a:bodyPr/>
        <a:lstStyle/>
        <a:p>
          <a:endParaRPr lang="es-CO"/>
        </a:p>
      </dgm:t>
    </dgm:pt>
    <dgm:pt modelId="{8C061987-AE5C-4637-9F93-CD8EBAB03C8E}" type="pres">
      <dgm:prSet presAssocID="{57C27158-65F0-4F53-BCC5-0DAA5FEDAADF}" presName="child2group" presStyleCnt="0"/>
      <dgm:spPr/>
    </dgm:pt>
    <dgm:pt modelId="{E4790A50-4CAA-43CD-B338-4F607162D486}" type="pres">
      <dgm:prSet presAssocID="{57C27158-65F0-4F53-BCC5-0DAA5FEDAADF}" presName="child2" presStyleLbl="bgAcc1" presStyleIdx="1" presStyleCnt="4"/>
      <dgm:spPr/>
      <dgm:t>
        <a:bodyPr/>
        <a:lstStyle/>
        <a:p>
          <a:endParaRPr lang="es-CO"/>
        </a:p>
      </dgm:t>
    </dgm:pt>
    <dgm:pt modelId="{F93FC5CA-27BB-442E-9CC0-FBA4A10B1645}" type="pres">
      <dgm:prSet presAssocID="{57C27158-65F0-4F53-BCC5-0DAA5FEDAADF}" presName="child2Text" presStyleLbl="bgAcc1" presStyleIdx="1" presStyleCnt="4">
        <dgm:presLayoutVars>
          <dgm:bulletEnabled val="1"/>
        </dgm:presLayoutVars>
      </dgm:prSet>
      <dgm:spPr/>
      <dgm:t>
        <a:bodyPr/>
        <a:lstStyle/>
        <a:p>
          <a:endParaRPr lang="es-CO"/>
        </a:p>
      </dgm:t>
    </dgm:pt>
    <dgm:pt modelId="{4C5FE166-B4F7-452C-A3F4-7E29431E17A8}" type="pres">
      <dgm:prSet presAssocID="{57C27158-65F0-4F53-BCC5-0DAA5FEDAADF}" presName="child3group" presStyleCnt="0"/>
      <dgm:spPr/>
    </dgm:pt>
    <dgm:pt modelId="{14689A3E-1E1A-45AF-9129-DFFC7964BE4D}" type="pres">
      <dgm:prSet presAssocID="{57C27158-65F0-4F53-BCC5-0DAA5FEDAADF}" presName="child3" presStyleLbl="bgAcc1" presStyleIdx="2" presStyleCnt="4"/>
      <dgm:spPr/>
      <dgm:t>
        <a:bodyPr/>
        <a:lstStyle/>
        <a:p>
          <a:endParaRPr lang="es-CO"/>
        </a:p>
      </dgm:t>
    </dgm:pt>
    <dgm:pt modelId="{87FD2535-7F74-4677-9A3B-B1B5EBCC4AFE}" type="pres">
      <dgm:prSet presAssocID="{57C27158-65F0-4F53-BCC5-0DAA5FEDAADF}" presName="child3Text" presStyleLbl="bgAcc1" presStyleIdx="2" presStyleCnt="4">
        <dgm:presLayoutVars>
          <dgm:bulletEnabled val="1"/>
        </dgm:presLayoutVars>
      </dgm:prSet>
      <dgm:spPr/>
      <dgm:t>
        <a:bodyPr/>
        <a:lstStyle/>
        <a:p>
          <a:endParaRPr lang="es-CO"/>
        </a:p>
      </dgm:t>
    </dgm:pt>
    <dgm:pt modelId="{FD314573-5802-44A1-B9A4-E8AC940F124A}" type="pres">
      <dgm:prSet presAssocID="{57C27158-65F0-4F53-BCC5-0DAA5FEDAADF}" presName="child4group" presStyleCnt="0"/>
      <dgm:spPr/>
    </dgm:pt>
    <dgm:pt modelId="{03ECF58F-7F16-4CE2-8056-7333BECE34CE}" type="pres">
      <dgm:prSet presAssocID="{57C27158-65F0-4F53-BCC5-0DAA5FEDAADF}" presName="child4" presStyleLbl="bgAcc1" presStyleIdx="3" presStyleCnt="4"/>
      <dgm:spPr/>
      <dgm:t>
        <a:bodyPr/>
        <a:lstStyle/>
        <a:p>
          <a:endParaRPr lang="es-CO"/>
        </a:p>
      </dgm:t>
    </dgm:pt>
    <dgm:pt modelId="{44D490BC-093B-4899-845C-060B44F0CF58}" type="pres">
      <dgm:prSet presAssocID="{57C27158-65F0-4F53-BCC5-0DAA5FEDAADF}" presName="child4Text" presStyleLbl="bgAcc1" presStyleIdx="3" presStyleCnt="4">
        <dgm:presLayoutVars>
          <dgm:bulletEnabled val="1"/>
        </dgm:presLayoutVars>
      </dgm:prSet>
      <dgm:spPr/>
      <dgm:t>
        <a:bodyPr/>
        <a:lstStyle/>
        <a:p>
          <a:endParaRPr lang="es-CO"/>
        </a:p>
      </dgm:t>
    </dgm:pt>
    <dgm:pt modelId="{DDD10FE8-596A-414B-A384-4FD93652F658}" type="pres">
      <dgm:prSet presAssocID="{57C27158-65F0-4F53-BCC5-0DAA5FEDAADF}" presName="childPlaceholder" presStyleCnt="0"/>
      <dgm:spPr/>
    </dgm:pt>
    <dgm:pt modelId="{E1942DEA-2B0C-4F74-B16C-DEE90B8B42AA}" type="pres">
      <dgm:prSet presAssocID="{57C27158-65F0-4F53-BCC5-0DAA5FEDAADF}" presName="circle" presStyleCnt="0"/>
      <dgm:spPr/>
    </dgm:pt>
    <dgm:pt modelId="{38E75352-8735-4889-A418-EAC6AB95D372}" type="pres">
      <dgm:prSet presAssocID="{57C27158-65F0-4F53-BCC5-0DAA5FEDAADF}" presName="quadrant1" presStyleLbl="node1" presStyleIdx="0" presStyleCnt="4">
        <dgm:presLayoutVars>
          <dgm:chMax val="1"/>
          <dgm:bulletEnabled val="1"/>
        </dgm:presLayoutVars>
      </dgm:prSet>
      <dgm:spPr/>
      <dgm:t>
        <a:bodyPr/>
        <a:lstStyle/>
        <a:p>
          <a:endParaRPr lang="es-CO"/>
        </a:p>
      </dgm:t>
    </dgm:pt>
    <dgm:pt modelId="{0B290146-541C-49A1-9D4B-95416F05F433}" type="pres">
      <dgm:prSet presAssocID="{57C27158-65F0-4F53-BCC5-0DAA5FEDAADF}" presName="quadrant2" presStyleLbl="node1" presStyleIdx="1" presStyleCnt="4">
        <dgm:presLayoutVars>
          <dgm:chMax val="1"/>
          <dgm:bulletEnabled val="1"/>
        </dgm:presLayoutVars>
      </dgm:prSet>
      <dgm:spPr/>
      <dgm:t>
        <a:bodyPr/>
        <a:lstStyle/>
        <a:p>
          <a:endParaRPr lang="es-CO"/>
        </a:p>
      </dgm:t>
    </dgm:pt>
    <dgm:pt modelId="{CF57C258-A2A2-4E5C-A72F-3E4E3C935296}" type="pres">
      <dgm:prSet presAssocID="{57C27158-65F0-4F53-BCC5-0DAA5FEDAADF}" presName="quadrant3" presStyleLbl="node1" presStyleIdx="2" presStyleCnt="4">
        <dgm:presLayoutVars>
          <dgm:chMax val="1"/>
          <dgm:bulletEnabled val="1"/>
        </dgm:presLayoutVars>
      </dgm:prSet>
      <dgm:spPr/>
      <dgm:t>
        <a:bodyPr/>
        <a:lstStyle/>
        <a:p>
          <a:endParaRPr lang="es-CO"/>
        </a:p>
      </dgm:t>
    </dgm:pt>
    <dgm:pt modelId="{F46F1FD4-9AEE-4AC8-9B97-CE902E7CB47D}" type="pres">
      <dgm:prSet presAssocID="{57C27158-65F0-4F53-BCC5-0DAA5FEDAADF}" presName="quadrant4" presStyleLbl="node1" presStyleIdx="3" presStyleCnt="4">
        <dgm:presLayoutVars>
          <dgm:chMax val="1"/>
          <dgm:bulletEnabled val="1"/>
        </dgm:presLayoutVars>
      </dgm:prSet>
      <dgm:spPr/>
      <dgm:t>
        <a:bodyPr/>
        <a:lstStyle/>
        <a:p>
          <a:endParaRPr lang="es-CO"/>
        </a:p>
      </dgm:t>
    </dgm:pt>
    <dgm:pt modelId="{DE89A6D2-C7A6-4D36-B59F-0F916E83EA01}" type="pres">
      <dgm:prSet presAssocID="{57C27158-65F0-4F53-BCC5-0DAA5FEDAADF}" presName="quadrantPlaceholder" presStyleCnt="0"/>
      <dgm:spPr/>
    </dgm:pt>
    <dgm:pt modelId="{558F34A5-3ED2-434E-A235-84AA4A0DC61A}" type="pres">
      <dgm:prSet presAssocID="{57C27158-65F0-4F53-BCC5-0DAA5FEDAADF}" presName="center1" presStyleLbl="fgShp" presStyleIdx="0" presStyleCnt="2"/>
      <dgm:spPr/>
    </dgm:pt>
    <dgm:pt modelId="{19F4BB19-2D05-4EE3-8112-1D7011D167A9}" type="pres">
      <dgm:prSet presAssocID="{57C27158-65F0-4F53-BCC5-0DAA5FEDAADF}" presName="center2" presStyleLbl="fgShp" presStyleIdx="1" presStyleCnt="2"/>
      <dgm:spPr/>
    </dgm:pt>
  </dgm:ptLst>
  <dgm:cxnLst>
    <dgm:cxn modelId="{D51FABDF-5F05-4738-B061-047B5441F8E2}" srcId="{57C27158-65F0-4F53-BCC5-0DAA5FEDAADF}" destId="{23A0A1B7-238E-4FAD-9370-1191BA1E7814}" srcOrd="1" destOrd="0" parTransId="{05E39A9B-DC9E-45F6-B9CB-B0B848622E66}" sibTransId="{F3FCDC23-8AF7-4788-B724-FDE665C0A3D6}"/>
    <dgm:cxn modelId="{B48606BF-8762-47EE-B01B-C4796CB66696}" srcId="{57C27158-65F0-4F53-BCC5-0DAA5FEDAADF}" destId="{530646A8-15D5-4166-B599-55368665F1B6}" srcOrd="0" destOrd="0" parTransId="{684A4D27-D8AB-4B41-B8B4-564B55E2498C}" sibTransId="{BF804844-4673-44EC-A10A-7F66370316FA}"/>
    <dgm:cxn modelId="{238D36C6-3058-4232-85A5-87D0525A98B2}" type="presOf" srcId="{C3020727-C44F-4BD3-84B1-2E7470618C1D}" destId="{CF57C258-A2A2-4E5C-A72F-3E4E3C935296}" srcOrd="0" destOrd="0" presId="urn:microsoft.com/office/officeart/2005/8/layout/cycle4#1"/>
    <dgm:cxn modelId="{FB38BF8B-59A0-42B5-88C4-B4362D7F27F9}" type="presOf" srcId="{57C27158-65F0-4F53-BCC5-0DAA5FEDAADF}" destId="{CFAFB5A6-15C9-4D41-8473-6B45A1E58B92}" srcOrd="0" destOrd="0" presId="urn:microsoft.com/office/officeart/2005/8/layout/cycle4#1"/>
    <dgm:cxn modelId="{BD26F53A-41CA-47C4-9A1A-EE6ECFE485E7}" type="presOf" srcId="{23A0A1B7-238E-4FAD-9370-1191BA1E7814}" destId="{0B290146-541C-49A1-9D4B-95416F05F433}" srcOrd="0" destOrd="0" presId="urn:microsoft.com/office/officeart/2005/8/layout/cycle4#1"/>
    <dgm:cxn modelId="{FD78F242-CAC5-429B-BAFE-D659B3D5A095}" srcId="{530646A8-15D5-4166-B599-55368665F1B6}" destId="{363542F5-C763-483F-8E8D-F2226E8D0FEC}" srcOrd="0" destOrd="0" parTransId="{E1FEDCD8-A252-4822-B0EF-37970262F84E}" sibTransId="{E9A65AD9-B583-468C-BE9B-D22A6F15E89C}"/>
    <dgm:cxn modelId="{C4E53A18-7A53-4A71-9FD8-4A6B0E814CDA}" type="presOf" srcId="{AF866725-C71E-4EA2-87EB-B3BBBCE8B833}" destId="{F46F1FD4-9AEE-4AC8-9B97-CE902E7CB47D}" srcOrd="0" destOrd="0" presId="urn:microsoft.com/office/officeart/2005/8/layout/cycle4#1"/>
    <dgm:cxn modelId="{293E82AD-56AB-466D-A231-0D9DAE1606A2}" srcId="{57C27158-65F0-4F53-BCC5-0DAA5FEDAADF}" destId="{AF866725-C71E-4EA2-87EB-B3BBBCE8B833}" srcOrd="3" destOrd="0" parTransId="{694680C2-12FB-47B7-B384-B438A3233AA2}" sibTransId="{56F0BC91-B88E-418D-9F10-61D7B8589F15}"/>
    <dgm:cxn modelId="{55BEC570-C23B-427B-B08A-D3DA40CD7C0F}" type="presOf" srcId="{363542F5-C763-483F-8E8D-F2226E8D0FEC}" destId="{DC9F74D1-954B-4581-BADC-F391719FEF98}" srcOrd="0" destOrd="0" presId="urn:microsoft.com/office/officeart/2005/8/layout/cycle4#1"/>
    <dgm:cxn modelId="{FD47F797-49F4-42BC-847E-A8DC6B88CB96}" srcId="{AF866725-C71E-4EA2-87EB-B3BBBCE8B833}" destId="{B6D64C3C-7B65-44C6-B8B4-01037AE4ED13}" srcOrd="0" destOrd="0" parTransId="{6EAFA6CB-D43A-42F4-AA6A-2CBBA8C97C93}" sibTransId="{0ABE2941-ABE3-4B68-B3C2-1317CC535373}"/>
    <dgm:cxn modelId="{4197BDB2-C25F-4EA0-A17E-34D191DEFC56}" type="presOf" srcId="{B6D64C3C-7B65-44C6-B8B4-01037AE4ED13}" destId="{44D490BC-093B-4899-845C-060B44F0CF58}" srcOrd="1" destOrd="0" presId="urn:microsoft.com/office/officeart/2005/8/layout/cycle4#1"/>
    <dgm:cxn modelId="{47818185-AC22-44A7-AEC9-940F3DB0A63E}" type="presOf" srcId="{4E27C410-5DF9-44FB-9196-2738CA9AE36B}" destId="{E4790A50-4CAA-43CD-B338-4F607162D486}" srcOrd="0" destOrd="0" presId="urn:microsoft.com/office/officeart/2005/8/layout/cycle4#1"/>
    <dgm:cxn modelId="{72E33E65-4795-474C-A9DE-F3F8B363D8B8}" type="presOf" srcId="{B6D64C3C-7B65-44C6-B8B4-01037AE4ED13}" destId="{03ECF58F-7F16-4CE2-8056-7333BECE34CE}" srcOrd="0" destOrd="0" presId="urn:microsoft.com/office/officeart/2005/8/layout/cycle4#1"/>
    <dgm:cxn modelId="{6D278D33-C1C3-4E9C-BBC5-E9F8E10CAD56}" srcId="{C3020727-C44F-4BD3-84B1-2E7470618C1D}" destId="{CD071453-91F1-4D99-BE1C-6E833285856C}" srcOrd="0" destOrd="0" parTransId="{7862A9C6-04ED-4948-8BEB-E1200C372DDD}" sibTransId="{E303ADBA-E4D5-4EDC-B38A-E27A844C4B7C}"/>
    <dgm:cxn modelId="{EAA0817D-A1AD-4DA7-AE64-2EF6270E3515}" type="presOf" srcId="{530646A8-15D5-4166-B599-55368665F1B6}" destId="{38E75352-8735-4889-A418-EAC6AB95D372}" srcOrd="0" destOrd="0" presId="urn:microsoft.com/office/officeart/2005/8/layout/cycle4#1"/>
    <dgm:cxn modelId="{57E0309D-AD71-4464-A84F-2A8740EF496D}" type="presOf" srcId="{CD071453-91F1-4D99-BE1C-6E833285856C}" destId="{14689A3E-1E1A-45AF-9129-DFFC7964BE4D}" srcOrd="0" destOrd="0" presId="urn:microsoft.com/office/officeart/2005/8/layout/cycle4#1"/>
    <dgm:cxn modelId="{C5D8B00E-D7B9-477D-B858-E26F30731001}" srcId="{23A0A1B7-238E-4FAD-9370-1191BA1E7814}" destId="{4E27C410-5DF9-44FB-9196-2738CA9AE36B}" srcOrd="0" destOrd="0" parTransId="{E3B94A9A-9817-4D41-A903-0985B3A89892}" sibTransId="{37BC0822-EF70-4B35-82A2-282439446060}"/>
    <dgm:cxn modelId="{E9B67C7A-1E95-4EBA-9D63-02B7351A9C0A}" type="presOf" srcId="{4E27C410-5DF9-44FB-9196-2738CA9AE36B}" destId="{F93FC5CA-27BB-442E-9CC0-FBA4A10B1645}" srcOrd="1" destOrd="0" presId="urn:microsoft.com/office/officeart/2005/8/layout/cycle4#1"/>
    <dgm:cxn modelId="{5F5D7523-B827-49F4-B3CA-7BA19117F0F2}" type="presOf" srcId="{CD071453-91F1-4D99-BE1C-6E833285856C}" destId="{87FD2535-7F74-4677-9A3B-B1B5EBCC4AFE}" srcOrd="1" destOrd="0" presId="urn:microsoft.com/office/officeart/2005/8/layout/cycle4#1"/>
    <dgm:cxn modelId="{1AB40813-5953-4D75-85A5-9E07B80024DC}" type="presOf" srcId="{363542F5-C763-483F-8E8D-F2226E8D0FEC}" destId="{8FCE09BC-69E4-4D4A-BC52-E08B8AECD41B}" srcOrd="1" destOrd="0" presId="urn:microsoft.com/office/officeart/2005/8/layout/cycle4#1"/>
    <dgm:cxn modelId="{294E4C0B-6E71-4F1C-B63F-E346EB525BC6}" srcId="{57C27158-65F0-4F53-BCC5-0DAA5FEDAADF}" destId="{C3020727-C44F-4BD3-84B1-2E7470618C1D}" srcOrd="2" destOrd="0" parTransId="{8AFF8F2F-93B7-44F0-9502-AA3B9D6C4574}" sibTransId="{C8E72EA7-5836-4E8C-84BD-A4550587DD60}"/>
    <dgm:cxn modelId="{C7C3232B-E37F-4FB9-BA11-D5617BD3A55C}" type="presParOf" srcId="{CFAFB5A6-15C9-4D41-8473-6B45A1E58B92}" destId="{E2D79029-17E0-4DF3-9A76-262FD1A3488C}" srcOrd="0" destOrd="0" presId="urn:microsoft.com/office/officeart/2005/8/layout/cycle4#1"/>
    <dgm:cxn modelId="{9ADD85B3-4387-4A92-A9AC-2F4C150560D1}" type="presParOf" srcId="{E2D79029-17E0-4DF3-9A76-262FD1A3488C}" destId="{485A1716-C01B-4DE5-8BF6-25DB95CF8D2B}" srcOrd="0" destOrd="0" presId="urn:microsoft.com/office/officeart/2005/8/layout/cycle4#1"/>
    <dgm:cxn modelId="{1C423AD6-4E19-40B1-A023-DE6B396440E5}" type="presParOf" srcId="{485A1716-C01B-4DE5-8BF6-25DB95CF8D2B}" destId="{DC9F74D1-954B-4581-BADC-F391719FEF98}" srcOrd="0" destOrd="0" presId="urn:microsoft.com/office/officeart/2005/8/layout/cycle4#1"/>
    <dgm:cxn modelId="{B1E38E06-2592-44BF-8214-ED2334876FE6}" type="presParOf" srcId="{485A1716-C01B-4DE5-8BF6-25DB95CF8D2B}" destId="{8FCE09BC-69E4-4D4A-BC52-E08B8AECD41B}" srcOrd="1" destOrd="0" presId="urn:microsoft.com/office/officeart/2005/8/layout/cycle4#1"/>
    <dgm:cxn modelId="{FD034E1B-FAEC-430C-B030-E101BFC98BE5}" type="presParOf" srcId="{E2D79029-17E0-4DF3-9A76-262FD1A3488C}" destId="{8C061987-AE5C-4637-9F93-CD8EBAB03C8E}" srcOrd="1" destOrd="0" presId="urn:microsoft.com/office/officeart/2005/8/layout/cycle4#1"/>
    <dgm:cxn modelId="{7DC87E72-EADC-4E6E-80F8-A2BF8819669B}" type="presParOf" srcId="{8C061987-AE5C-4637-9F93-CD8EBAB03C8E}" destId="{E4790A50-4CAA-43CD-B338-4F607162D486}" srcOrd="0" destOrd="0" presId="urn:microsoft.com/office/officeart/2005/8/layout/cycle4#1"/>
    <dgm:cxn modelId="{78614671-666B-472D-9B88-D55D52D751EF}" type="presParOf" srcId="{8C061987-AE5C-4637-9F93-CD8EBAB03C8E}" destId="{F93FC5CA-27BB-442E-9CC0-FBA4A10B1645}" srcOrd="1" destOrd="0" presId="urn:microsoft.com/office/officeart/2005/8/layout/cycle4#1"/>
    <dgm:cxn modelId="{B6D8BDA2-DD03-4057-99CA-4A45BCDE3CD2}" type="presParOf" srcId="{E2D79029-17E0-4DF3-9A76-262FD1A3488C}" destId="{4C5FE166-B4F7-452C-A3F4-7E29431E17A8}" srcOrd="2" destOrd="0" presId="urn:microsoft.com/office/officeart/2005/8/layout/cycle4#1"/>
    <dgm:cxn modelId="{6442497F-AE70-46BE-B111-81C543CD4D17}" type="presParOf" srcId="{4C5FE166-B4F7-452C-A3F4-7E29431E17A8}" destId="{14689A3E-1E1A-45AF-9129-DFFC7964BE4D}" srcOrd="0" destOrd="0" presId="urn:microsoft.com/office/officeart/2005/8/layout/cycle4#1"/>
    <dgm:cxn modelId="{19161CA9-919B-41D5-9FC6-8E2DC53BFA9B}" type="presParOf" srcId="{4C5FE166-B4F7-452C-A3F4-7E29431E17A8}" destId="{87FD2535-7F74-4677-9A3B-B1B5EBCC4AFE}" srcOrd="1" destOrd="0" presId="urn:microsoft.com/office/officeart/2005/8/layout/cycle4#1"/>
    <dgm:cxn modelId="{44B11A39-86A3-424C-9BCE-B50F771DC78B}" type="presParOf" srcId="{E2D79029-17E0-4DF3-9A76-262FD1A3488C}" destId="{FD314573-5802-44A1-B9A4-E8AC940F124A}" srcOrd="3" destOrd="0" presId="urn:microsoft.com/office/officeart/2005/8/layout/cycle4#1"/>
    <dgm:cxn modelId="{D0CFD71A-148F-4E4E-A5C5-B8593A563516}" type="presParOf" srcId="{FD314573-5802-44A1-B9A4-E8AC940F124A}" destId="{03ECF58F-7F16-4CE2-8056-7333BECE34CE}" srcOrd="0" destOrd="0" presId="urn:microsoft.com/office/officeart/2005/8/layout/cycle4#1"/>
    <dgm:cxn modelId="{CDFFA88C-EC5A-4333-946B-DD77A3B9EF20}" type="presParOf" srcId="{FD314573-5802-44A1-B9A4-E8AC940F124A}" destId="{44D490BC-093B-4899-845C-060B44F0CF58}" srcOrd="1" destOrd="0" presId="urn:microsoft.com/office/officeart/2005/8/layout/cycle4#1"/>
    <dgm:cxn modelId="{8026EC12-0024-4A9A-A612-0F71EC1388BA}" type="presParOf" srcId="{E2D79029-17E0-4DF3-9A76-262FD1A3488C}" destId="{DDD10FE8-596A-414B-A384-4FD93652F658}" srcOrd="4" destOrd="0" presId="urn:microsoft.com/office/officeart/2005/8/layout/cycle4#1"/>
    <dgm:cxn modelId="{56C5C370-00F1-4881-8027-4CEB88D5CFA1}" type="presParOf" srcId="{CFAFB5A6-15C9-4D41-8473-6B45A1E58B92}" destId="{E1942DEA-2B0C-4F74-B16C-DEE90B8B42AA}" srcOrd="1" destOrd="0" presId="urn:microsoft.com/office/officeart/2005/8/layout/cycle4#1"/>
    <dgm:cxn modelId="{41F60CD6-8BB7-46BF-A72A-3C7093F013F1}" type="presParOf" srcId="{E1942DEA-2B0C-4F74-B16C-DEE90B8B42AA}" destId="{38E75352-8735-4889-A418-EAC6AB95D372}" srcOrd="0" destOrd="0" presId="urn:microsoft.com/office/officeart/2005/8/layout/cycle4#1"/>
    <dgm:cxn modelId="{685267F2-9739-47B9-A0ED-90C0E8EBBB15}" type="presParOf" srcId="{E1942DEA-2B0C-4F74-B16C-DEE90B8B42AA}" destId="{0B290146-541C-49A1-9D4B-95416F05F433}" srcOrd="1" destOrd="0" presId="urn:microsoft.com/office/officeart/2005/8/layout/cycle4#1"/>
    <dgm:cxn modelId="{CE36A628-8152-4DEB-8DF1-20FE34BBBC71}" type="presParOf" srcId="{E1942DEA-2B0C-4F74-B16C-DEE90B8B42AA}" destId="{CF57C258-A2A2-4E5C-A72F-3E4E3C935296}" srcOrd="2" destOrd="0" presId="urn:microsoft.com/office/officeart/2005/8/layout/cycle4#1"/>
    <dgm:cxn modelId="{AD2FAF93-894C-4D18-A5CB-673308B82BED}" type="presParOf" srcId="{E1942DEA-2B0C-4F74-B16C-DEE90B8B42AA}" destId="{F46F1FD4-9AEE-4AC8-9B97-CE902E7CB47D}" srcOrd="3" destOrd="0" presId="urn:microsoft.com/office/officeart/2005/8/layout/cycle4#1"/>
    <dgm:cxn modelId="{77B3C939-B4CD-4E2E-A824-EA9243FEF618}" type="presParOf" srcId="{E1942DEA-2B0C-4F74-B16C-DEE90B8B42AA}" destId="{DE89A6D2-C7A6-4D36-B59F-0F916E83EA01}" srcOrd="4" destOrd="0" presId="urn:microsoft.com/office/officeart/2005/8/layout/cycle4#1"/>
    <dgm:cxn modelId="{3DE2039C-E054-49CF-BD40-990CDFCEB4F8}" type="presParOf" srcId="{CFAFB5A6-15C9-4D41-8473-6B45A1E58B92}" destId="{558F34A5-3ED2-434E-A235-84AA4A0DC61A}" srcOrd="2" destOrd="0" presId="urn:microsoft.com/office/officeart/2005/8/layout/cycle4#1"/>
    <dgm:cxn modelId="{D2E6FE2E-65AE-48E1-9661-DE98934AFEEC}" type="presParOf" srcId="{CFAFB5A6-15C9-4D41-8473-6B45A1E58B92}" destId="{19F4BB19-2D05-4EE3-8112-1D7011D167A9}" srcOrd="3" destOrd="0" presId="urn:microsoft.com/office/officeart/2005/8/layout/cycle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148EF2-35ED-4762-BA06-03E050AFD0D9}" type="doc">
      <dgm:prSet loTypeId="urn:microsoft.com/office/officeart/2005/8/layout/radial6" loCatId="cycle" qsTypeId="urn:microsoft.com/office/officeart/2005/8/quickstyle/3d4" qsCatId="3D" csTypeId="urn:microsoft.com/office/officeart/2005/8/colors/accent0_1" csCatId="mainScheme" phldr="1"/>
      <dgm:spPr/>
      <dgm:t>
        <a:bodyPr/>
        <a:lstStyle/>
        <a:p>
          <a:endParaRPr lang="es-CO"/>
        </a:p>
      </dgm:t>
    </dgm:pt>
    <dgm:pt modelId="{E82E76A7-45B1-4D6C-941B-6A0516C36BA0}">
      <dgm:prSet phldrT="[Texto]"/>
      <dgm:spPr/>
      <dgm:t>
        <a:bodyPr/>
        <a:lstStyle/>
        <a:p>
          <a:r>
            <a:rPr lang="es-CO" dirty="0" smtClean="0"/>
            <a:t>ENTENDER AL SER HUMANO</a:t>
          </a:r>
          <a:endParaRPr lang="es-CO" dirty="0"/>
        </a:p>
      </dgm:t>
    </dgm:pt>
    <dgm:pt modelId="{BE6D4311-24A0-4983-B656-67F581398C8B}" type="parTrans" cxnId="{4A98B569-7299-471C-9BFA-60B1B771D21D}">
      <dgm:prSet/>
      <dgm:spPr/>
      <dgm:t>
        <a:bodyPr/>
        <a:lstStyle/>
        <a:p>
          <a:endParaRPr lang="es-CO"/>
        </a:p>
      </dgm:t>
    </dgm:pt>
    <dgm:pt modelId="{A48B02AE-701C-4E8F-9BD7-1C13DC016499}" type="sibTrans" cxnId="{4A98B569-7299-471C-9BFA-60B1B771D21D}">
      <dgm:prSet/>
      <dgm:spPr/>
      <dgm:t>
        <a:bodyPr/>
        <a:lstStyle/>
        <a:p>
          <a:endParaRPr lang="es-CO"/>
        </a:p>
      </dgm:t>
    </dgm:pt>
    <dgm:pt modelId="{2F59938D-2312-48A2-85F0-7967D39C05B4}">
      <dgm:prSet phldrT="[Texto]"/>
      <dgm:spPr/>
      <dgm:t>
        <a:bodyPr/>
        <a:lstStyle/>
        <a:p>
          <a:r>
            <a:rPr lang="es-CO" dirty="0" smtClean="0"/>
            <a:t>ENTENDIMIENTO DE SI</a:t>
          </a:r>
          <a:endParaRPr lang="es-CO" dirty="0"/>
        </a:p>
      </dgm:t>
    </dgm:pt>
    <dgm:pt modelId="{CF55B17E-C64B-4219-AAC8-44B7C148C030}" type="parTrans" cxnId="{63A92DCD-028C-4AFF-8534-C503B8B8AD79}">
      <dgm:prSet/>
      <dgm:spPr/>
      <dgm:t>
        <a:bodyPr/>
        <a:lstStyle/>
        <a:p>
          <a:endParaRPr lang="es-CO"/>
        </a:p>
      </dgm:t>
    </dgm:pt>
    <dgm:pt modelId="{93305BE3-6160-4020-8E2B-60843A41A69E}" type="sibTrans" cxnId="{63A92DCD-028C-4AFF-8534-C503B8B8AD79}">
      <dgm:prSet/>
      <dgm:spPr/>
      <dgm:t>
        <a:bodyPr/>
        <a:lstStyle/>
        <a:p>
          <a:endParaRPr lang="es-CO"/>
        </a:p>
      </dgm:t>
    </dgm:pt>
    <dgm:pt modelId="{0697A82D-2972-4109-B19E-7151B1C02212}">
      <dgm:prSet phldrT="[Texto]"/>
      <dgm:spPr/>
      <dgm:t>
        <a:bodyPr/>
        <a:lstStyle/>
        <a:p>
          <a:r>
            <a:rPr lang="es-CO" dirty="0" smtClean="0"/>
            <a:t>MUNDO EN EL QUE VIVE</a:t>
          </a:r>
          <a:endParaRPr lang="es-CO" dirty="0"/>
        </a:p>
      </dgm:t>
    </dgm:pt>
    <dgm:pt modelId="{79331C9B-8047-4A04-AA3F-44D7D1A7D9C7}" type="parTrans" cxnId="{F6862C14-FD1C-48F2-9643-552FB592EAB3}">
      <dgm:prSet/>
      <dgm:spPr/>
      <dgm:t>
        <a:bodyPr/>
        <a:lstStyle/>
        <a:p>
          <a:endParaRPr lang="es-CO"/>
        </a:p>
      </dgm:t>
    </dgm:pt>
    <dgm:pt modelId="{32EE2246-A596-4D10-AC65-0DE28BABC778}" type="sibTrans" cxnId="{F6862C14-FD1C-48F2-9643-552FB592EAB3}">
      <dgm:prSet/>
      <dgm:spPr/>
      <dgm:t>
        <a:bodyPr/>
        <a:lstStyle/>
        <a:p>
          <a:endParaRPr lang="es-CO"/>
        </a:p>
      </dgm:t>
    </dgm:pt>
    <dgm:pt modelId="{AF614B4C-0106-44C9-A88B-530C23B5D37C}">
      <dgm:prSet phldrT="[Texto]"/>
      <dgm:spPr/>
      <dgm:t>
        <a:bodyPr/>
        <a:lstStyle/>
        <a:p>
          <a:r>
            <a:rPr lang="es-CO" dirty="0" smtClean="0"/>
            <a:t>CARACTERISTICA EXCLUSIVA DEL HUMANO</a:t>
          </a:r>
          <a:endParaRPr lang="es-CO" dirty="0"/>
        </a:p>
      </dgm:t>
    </dgm:pt>
    <dgm:pt modelId="{0531C345-70A8-44D7-BD88-D5CBF9BB5C6A}" type="parTrans" cxnId="{126C11A4-2F79-41E6-B683-0EDE2624C898}">
      <dgm:prSet/>
      <dgm:spPr/>
      <dgm:t>
        <a:bodyPr/>
        <a:lstStyle/>
        <a:p>
          <a:endParaRPr lang="es-CO"/>
        </a:p>
      </dgm:t>
    </dgm:pt>
    <dgm:pt modelId="{3C6EB5CB-D59B-47A5-B4A0-B8F070E986A3}" type="sibTrans" cxnId="{126C11A4-2F79-41E6-B683-0EDE2624C898}">
      <dgm:prSet/>
      <dgm:spPr/>
      <dgm:t>
        <a:bodyPr/>
        <a:lstStyle/>
        <a:p>
          <a:endParaRPr lang="es-CO"/>
        </a:p>
      </dgm:t>
    </dgm:pt>
    <dgm:pt modelId="{E34E5D31-DBCA-4314-A254-5DB6B7EB04F9}">
      <dgm:prSet phldrT="[Texto]"/>
      <dgm:spPr/>
      <dgm:t>
        <a:bodyPr/>
        <a:lstStyle/>
        <a:p>
          <a:endParaRPr lang="es-CO" dirty="0"/>
        </a:p>
      </dgm:t>
    </dgm:pt>
    <dgm:pt modelId="{A0E3093A-8EFF-41BE-A681-C04F6108A34C}" type="parTrans" cxnId="{226AEE4E-6593-4A73-88F0-D24B97D32030}">
      <dgm:prSet/>
      <dgm:spPr/>
      <dgm:t>
        <a:bodyPr/>
        <a:lstStyle/>
        <a:p>
          <a:endParaRPr lang="es-CO"/>
        </a:p>
      </dgm:t>
    </dgm:pt>
    <dgm:pt modelId="{38B8EFF3-4A3F-4604-97EB-1BBAF496A650}" type="sibTrans" cxnId="{226AEE4E-6593-4A73-88F0-D24B97D32030}">
      <dgm:prSet/>
      <dgm:spPr/>
      <dgm:t>
        <a:bodyPr/>
        <a:lstStyle/>
        <a:p>
          <a:endParaRPr lang="es-CO"/>
        </a:p>
      </dgm:t>
    </dgm:pt>
    <dgm:pt modelId="{C9B0214E-314B-4B0E-9D6F-E90024E44356}" type="pres">
      <dgm:prSet presAssocID="{60148EF2-35ED-4762-BA06-03E050AFD0D9}" presName="Name0" presStyleCnt="0">
        <dgm:presLayoutVars>
          <dgm:chMax val="1"/>
          <dgm:dir/>
          <dgm:animLvl val="ctr"/>
          <dgm:resizeHandles val="exact"/>
        </dgm:presLayoutVars>
      </dgm:prSet>
      <dgm:spPr/>
      <dgm:t>
        <a:bodyPr/>
        <a:lstStyle/>
        <a:p>
          <a:endParaRPr lang="es-CO"/>
        </a:p>
      </dgm:t>
    </dgm:pt>
    <dgm:pt modelId="{A4400904-2206-48EA-B026-F27A9231653F}" type="pres">
      <dgm:prSet presAssocID="{E82E76A7-45B1-4D6C-941B-6A0516C36BA0}" presName="centerShape" presStyleLbl="node0" presStyleIdx="0" presStyleCnt="1"/>
      <dgm:spPr/>
      <dgm:t>
        <a:bodyPr/>
        <a:lstStyle/>
        <a:p>
          <a:endParaRPr lang="es-CO"/>
        </a:p>
      </dgm:t>
    </dgm:pt>
    <dgm:pt modelId="{54644BB4-3CCD-4B8C-8ADE-89746A0290E5}" type="pres">
      <dgm:prSet presAssocID="{2F59938D-2312-48A2-85F0-7967D39C05B4}" presName="node" presStyleLbl="node1" presStyleIdx="0" presStyleCnt="3">
        <dgm:presLayoutVars>
          <dgm:bulletEnabled val="1"/>
        </dgm:presLayoutVars>
      </dgm:prSet>
      <dgm:spPr/>
      <dgm:t>
        <a:bodyPr/>
        <a:lstStyle/>
        <a:p>
          <a:endParaRPr lang="es-CO"/>
        </a:p>
      </dgm:t>
    </dgm:pt>
    <dgm:pt modelId="{497DE68E-586B-4D8B-85F2-22653C79AC3F}" type="pres">
      <dgm:prSet presAssocID="{2F59938D-2312-48A2-85F0-7967D39C05B4}" presName="dummy" presStyleCnt="0"/>
      <dgm:spPr/>
    </dgm:pt>
    <dgm:pt modelId="{56AD9FFF-1B57-49CC-B91D-D057B5751F24}" type="pres">
      <dgm:prSet presAssocID="{93305BE3-6160-4020-8E2B-60843A41A69E}" presName="sibTrans" presStyleLbl="sibTrans2D1" presStyleIdx="0" presStyleCnt="3"/>
      <dgm:spPr/>
      <dgm:t>
        <a:bodyPr/>
        <a:lstStyle/>
        <a:p>
          <a:endParaRPr lang="es-CO"/>
        </a:p>
      </dgm:t>
    </dgm:pt>
    <dgm:pt modelId="{8E2F18AB-F62F-4827-87C7-F4514FD6B425}" type="pres">
      <dgm:prSet presAssocID="{0697A82D-2972-4109-B19E-7151B1C02212}" presName="node" presStyleLbl="node1" presStyleIdx="1" presStyleCnt="3">
        <dgm:presLayoutVars>
          <dgm:bulletEnabled val="1"/>
        </dgm:presLayoutVars>
      </dgm:prSet>
      <dgm:spPr/>
      <dgm:t>
        <a:bodyPr/>
        <a:lstStyle/>
        <a:p>
          <a:endParaRPr lang="es-CO"/>
        </a:p>
      </dgm:t>
    </dgm:pt>
    <dgm:pt modelId="{F05896FB-56BA-4718-A3F5-99B1E1A8B970}" type="pres">
      <dgm:prSet presAssocID="{0697A82D-2972-4109-B19E-7151B1C02212}" presName="dummy" presStyleCnt="0"/>
      <dgm:spPr/>
    </dgm:pt>
    <dgm:pt modelId="{64A43796-CCCA-4707-9A9A-CFC0D6BFFF9C}" type="pres">
      <dgm:prSet presAssocID="{32EE2246-A596-4D10-AC65-0DE28BABC778}" presName="sibTrans" presStyleLbl="sibTrans2D1" presStyleIdx="1" presStyleCnt="3"/>
      <dgm:spPr/>
      <dgm:t>
        <a:bodyPr/>
        <a:lstStyle/>
        <a:p>
          <a:endParaRPr lang="es-CO"/>
        </a:p>
      </dgm:t>
    </dgm:pt>
    <dgm:pt modelId="{3F224FD2-584E-46F9-AF5C-A82DF9F68700}" type="pres">
      <dgm:prSet presAssocID="{AF614B4C-0106-44C9-A88B-530C23B5D37C}" presName="node" presStyleLbl="node1" presStyleIdx="2" presStyleCnt="3">
        <dgm:presLayoutVars>
          <dgm:bulletEnabled val="1"/>
        </dgm:presLayoutVars>
      </dgm:prSet>
      <dgm:spPr/>
      <dgm:t>
        <a:bodyPr/>
        <a:lstStyle/>
        <a:p>
          <a:endParaRPr lang="es-CO"/>
        </a:p>
      </dgm:t>
    </dgm:pt>
    <dgm:pt modelId="{1EAD145C-1C75-43A9-9CEE-E05B510FABA1}" type="pres">
      <dgm:prSet presAssocID="{AF614B4C-0106-44C9-A88B-530C23B5D37C}" presName="dummy" presStyleCnt="0"/>
      <dgm:spPr/>
    </dgm:pt>
    <dgm:pt modelId="{EF6A147C-7379-46E5-ADB8-A67D5F06F0EF}" type="pres">
      <dgm:prSet presAssocID="{3C6EB5CB-D59B-47A5-B4A0-B8F070E986A3}" presName="sibTrans" presStyleLbl="sibTrans2D1" presStyleIdx="2" presStyleCnt="3"/>
      <dgm:spPr/>
      <dgm:t>
        <a:bodyPr/>
        <a:lstStyle/>
        <a:p>
          <a:endParaRPr lang="es-CO"/>
        </a:p>
      </dgm:t>
    </dgm:pt>
  </dgm:ptLst>
  <dgm:cxnLst>
    <dgm:cxn modelId="{1C3289D4-0B8D-47FF-9588-C383AE450543}" type="presOf" srcId="{93305BE3-6160-4020-8E2B-60843A41A69E}" destId="{56AD9FFF-1B57-49CC-B91D-D057B5751F24}" srcOrd="0" destOrd="0" presId="urn:microsoft.com/office/officeart/2005/8/layout/radial6"/>
    <dgm:cxn modelId="{D7BC31A3-6483-406A-B431-0E336F9E76A1}" type="presOf" srcId="{E82E76A7-45B1-4D6C-941B-6A0516C36BA0}" destId="{A4400904-2206-48EA-B026-F27A9231653F}" srcOrd="0" destOrd="0" presId="urn:microsoft.com/office/officeart/2005/8/layout/radial6"/>
    <dgm:cxn modelId="{8961DF4F-2AC4-47E0-8730-3B014D25C894}" type="presOf" srcId="{32EE2246-A596-4D10-AC65-0DE28BABC778}" destId="{64A43796-CCCA-4707-9A9A-CFC0D6BFFF9C}" srcOrd="0" destOrd="0" presId="urn:microsoft.com/office/officeart/2005/8/layout/radial6"/>
    <dgm:cxn modelId="{F6862C14-FD1C-48F2-9643-552FB592EAB3}" srcId="{E82E76A7-45B1-4D6C-941B-6A0516C36BA0}" destId="{0697A82D-2972-4109-B19E-7151B1C02212}" srcOrd="1" destOrd="0" parTransId="{79331C9B-8047-4A04-AA3F-44D7D1A7D9C7}" sibTransId="{32EE2246-A596-4D10-AC65-0DE28BABC778}"/>
    <dgm:cxn modelId="{3A893AFE-2C40-4B63-9DDB-D8E1D5FCF833}" type="presOf" srcId="{0697A82D-2972-4109-B19E-7151B1C02212}" destId="{8E2F18AB-F62F-4827-87C7-F4514FD6B425}" srcOrd="0" destOrd="0" presId="urn:microsoft.com/office/officeart/2005/8/layout/radial6"/>
    <dgm:cxn modelId="{226AEE4E-6593-4A73-88F0-D24B97D32030}" srcId="{60148EF2-35ED-4762-BA06-03E050AFD0D9}" destId="{E34E5D31-DBCA-4314-A254-5DB6B7EB04F9}" srcOrd="1" destOrd="0" parTransId="{A0E3093A-8EFF-41BE-A681-C04F6108A34C}" sibTransId="{38B8EFF3-4A3F-4604-97EB-1BBAF496A650}"/>
    <dgm:cxn modelId="{C8172D96-998F-40F8-881E-43898D2C2E4C}" type="presOf" srcId="{60148EF2-35ED-4762-BA06-03E050AFD0D9}" destId="{C9B0214E-314B-4B0E-9D6F-E90024E44356}" srcOrd="0" destOrd="0" presId="urn:microsoft.com/office/officeart/2005/8/layout/radial6"/>
    <dgm:cxn modelId="{4A98B569-7299-471C-9BFA-60B1B771D21D}" srcId="{60148EF2-35ED-4762-BA06-03E050AFD0D9}" destId="{E82E76A7-45B1-4D6C-941B-6A0516C36BA0}" srcOrd="0" destOrd="0" parTransId="{BE6D4311-24A0-4983-B656-67F581398C8B}" sibTransId="{A48B02AE-701C-4E8F-9BD7-1C13DC016499}"/>
    <dgm:cxn modelId="{74D3AFF0-9CEF-4A07-9CAA-967CFBEA9EF7}" type="presOf" srcId="{2F59938D-2312-48A2-85F0-7967D39C05B4}" destId="{54644BB4-3CCD-4B8C-8ADE-89746A0290E5}" srcOrd="0" destOrd="0" presId="urn:microsoft.com/office/officeart/2005/8/layout/radial6"/>
    <dgm:cxn modelId="{7C8255ED-AD6B-44D3-80CD-9A9F6386C093}" type="presOf" srcId="{AF614B4C-0106-44C9-A88B-530C23B5D37C}" destId="{3F224FD2-584E-46F9-AF5C-A82DF9F68700}" srcOrd="0" destOrd="0" presId="urn:microsoft.com/office/officeart/2005/8/layout/radial6"/>
    <dgm:cxn modelId="{126C11A4-2F79-41E6-B683-0EDE2624C898}" srcId="{E82E76A7-45B1-4D6C-941B-6A0516C36BA0}" destId="{AF614B4C-0106-44C9-A88B-530C23B5D37C}" srcOrd="2" destOrd="0" parTransId="{0531C345-70A8-44D7-BD88-D5CBF9BB5C6A}" sibTransId="{3C6EB5CB-D59B-47A5-B4A0-B8F070E986A3}"/>
    <dgm:cxn modelId="{AA9A3B54-D6C6-4536-9B93-283CD44831B4}" type="presOf" srcId="{3C6EB5CB-D59B-47A5-B4A0-B8F070E986A3}" destId="{EF6A147C-7379-46E5-ADB8-A67D5F06F0EF}" srcOrd="0" destOrd="0" presId="urn:microsoft.com/office/officeart/2005/8/layout/radial6"/>
    <dgm:cxn modelId="{63A92DCD-028C-4AFF-8534-C503B8B8AD79}" srcId="{E82E76A7-45B1-4D6C-941B-6A0516C36BA0}" destId="{2F59938D-2312-48A2-85F0-7967D39C05B4}" srcOrd="0" destOrd="0" parTransId="{CF55B17E-C64B-4219-AAC8-44B7C148C030}" sibTransId="{93305BE3-6160-4020-8E2B-60843A41A69E}"/>
    <dgm:cxn modelId="{8EAA5EB2-B5B2-4FE9-A44A-68052C9F8796}" type="presParOf" srcId="{C9B0214E-314B-4B0E-9D6F-E90024E44356}" destId="{A4400904-2206-48EA-B026-F27A9231653F}" srcOrd="0" destOrd="0" presId="urn:microsoft.com/office/officeart/2005/8/layout/radial6"/>
    <dgm:cxn modelId="{A30AF715-6770-4BFC-9676-34357D258C45}" type="presParOf" srcId="{C9B0214E-314B-4B0E-9D6F-E90024E44356}" destId="{54644BB4-3CCD-4B8C-8ADE-89746A0290E5}" srcOrd="1" destOrd="0" presId="urn:microsoft.com/office/officeart/2005/8/layout/radial6"/>
    <dgm:cxn modelId="{DAA669AC-FECF-4527-BAE4-83B9836DBD7D}" type="presParOf" srcId="{C9B0214E-314B-4B0E-9D6F-E90024E44356}" destId="{497DE68E-586B-4D8B-85F2-22653C79AC3F}" srcOrd="2" destOrd="0" presId="urn:microsoft.com/office/officeart/2005/8/layout/radial6"/>
    <dgm:cxn modelId="{B289BE21-D0E4-4A14-8555-0EB4BEB101E4}" type="presParOf" srcId="{C9B0214E-314B-4B0E-9D6F-E90024E44356}" destId="{56AD9FFF-1B57-49CC-B91D-D057B5751F24}" srcOrd="3" destOrd="0" presId="urn:microsoft.com/office/officeart/2005/8/layout/radial6"/>
    <dgm:cxn modelId="{5E2B6B96-4D35-4328-9674-BE48D6AA2716}" type="presParOf" srcId="{C9B0214E-314B-4B0E-9D6F-E90024E44356}" destId="{8E2F18AB-F62F-4827-87C7-F4514FD6B425}" srcOrd="4" destOrd="0" presId="urn:microsoft.com/office/officeart/2005/8/layout/radial6"/>
    <dgm:cxn modelId="{FDC87483-F8E3-4726-B9A7-D5D08E2653E7}" type="presParOf" srcId="{C9B0214E-314B-4B0E-9D6F-E90024E44356}" destId="{F05896FB-56BA-4718-A3F5-99B1E1A8B970}" srcOrd="5" destOrd="0" presId="urn:microsoft.com/office/officeart/2005/8/layout/radial6"/>
    <dgm:cxn modelId="{E00271A2-A9DB-449A-A3EE-9B0822D7EFFB}" type="presParOf" srcId="{C9B0214E-314B-4B0E-9D6F-E90024E44356}" destId="{64A43796-CCCA-4707-9A9A-CFC0D6BFFF9C}" srcOrd="6" destOrd="0" presId="urn:microsoft.com/office/officeart/2005/8/layout/radial6"/>
    <dgm:cxn modelId="{E4B9B33A-B874-4314-BFFF-F8F4B8A6DFD5}" type="presParOf" srcId="{C9B0214E-314B-4B0E-9D6F-E90024E44356}" destId="{3F224FD2-584E-46F9-AF5C-A82DF9F68700}" srcOrd="7" destOrd="0" presId="urn:microsoft.com/office/officeart/2005/8/layout/radial6"/>
    <dgm:cxn modelId="{9860703B-599F-4ED0-891C-16EF4B9CF1CD}" type="presParOf" srcId="{C9B0214E-314B-4B0E-9D6F-E90024E44356}" destId="{1EAD145C-1C75-43A9-9CEE-E05B510FABA1}" srcOrd="8" destOrd="0" presId="urn:microsoft.com/office/officeart/2005/8/layout/radial6"/>
    <dgm:cxn modelId="{F424DC5E-8B50-479A-9163-9EB5321430D8}" type="presParOf" srcId="{C9B0214E-314B-4B0E-9D6F-E90024E44356}" destId="{EF6A147C-7379-46E5-ADB8-A67D5F06F0EF}"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16E655E-03C9-4C81-A983-BF8B6F5DB249}" type="doc">
      <dgm:prSet loTypeId="urn:microsoft.com/office/officeart/2005/8/layout/equation1" loCatId="relationship" qsTypeId="urn:microsoft.com/office/officeart/2005/8/quickstyle/3d1" qsCatId="3D" csTypeId="urn:microsoft.com/office/officeart/2005/8/colors/accent3_1" csCatId="accent3" phldr="1"/>
      <dgm:spPr/>
    </dgm:pt>
    <dgm:pt modelId="{93D3C0F7-B852-4E9A-B9E2-EA7C56FE50BC}">
      <dgm:prSet phldrT="[Texto]"/>
      <dgm:spPr/>
      <dgm:t>
        <a:bodyPr/>
        <a:lstStyle/>
        <a:p>
          <a:r>
            <a:rPr lang="es-CO" dirty="0" smtClean="0"/>
            <a:t>COMUNICACIÓN</a:t>
          </a:r>
          <a:endParaRPr lang="es-CO" dirty="0"/>
        </a:p>
      </dgm:t>
    </dgm:pt>
    <dgm:pt modelId="{81B95940-C85F-4CD5-9E2F-F08E78A3E2CF}" type="parTrans" cxnId="{CBD04EB6-9A65-4287-89FE-0C5FBC867ADB}">
      <dgm:prSet/>
      <dgm:spPr/>
      <dgm:t>
        <a:bodyPr/>
        <a:lstStyle/>
        <a:p>
          <a:endParaRPr lang="es-CO"/>
        </a:p>
      </dgm:t>
    </dgm:pt>
    <dgm:pt modelId="{7048A2D0-1323-483A-8FCD-F1F67DC91BAE}" type="sibTrans" cxnId="{CBD04EB6-9A65-4287-89FE-0C5FBC867ADB}">
      <dgm:prSet/>
      <dgm:spPr/>
      <dgm:t>
        <a:bodyPr/>
        <a:lstStyle/>
        <a:p>
          <a:endParaRPr lang="es-CO"/>
        </a:p>
      </dgm:t>
    </dgm:pt>
    <dgm:pt modelId="{ABB3D4EE-496F-432D-8466-1647DF987CD0}">
      <dgm:prSet phldrT="[Texto]"/>
      <dgm:spPr/>
      <dgm:t>
        <a:bodyPr/>
        <a:lstStyle/>
        <a:p>
          <a:r>
            <a:rPr lang="es-CO" dirty="0" smtClean="0"/>
            <a:t>LENGUAJE COMÚN</a:t>
          </a:r>
          <a:endParaRPr lang="es-CO" dirty="0"/>
        </a:p>
      </dgm:t>
    </dgm:pt>
    <dgm:pt modelId="{FEAF1F29-1976-43AE-8075-A3A4F7C88036}" type="parTrans" cxnId="{C8CD7AFF-1505-4085-B1FE-3997BF31BD1C}">
      <dgm:prSet/>
      <dgm:spPr/>
      <dgm:t>
        <a:bodyPr/>
        <a:lstStyle/>
        <a:p>
          <a:endParaRPr lang="es-CO"/>
        </a:p>
      </dgm:t>
    </dgm:pt>
    <dgm:pt modelId="{5C432CE1-805B-4F06-9065-F373E5B7CA5F}" type="sibTrans" cxnId="{C8CD7AFF-1505-4085-B1FE-3997BF31BD1C}">
      <dgm:prSet/>
      <dgm:spPr/>
      <dgm:t>
        <a:bodyPr/>
        <a:lstStyle/>
        <a:p>
          <a:endParaRPr lang="es-CO"/>
        </a:p>
      </dgm:t>
    </dgm:pt>
    <dgm:pt modelId="{6E606EC7-4A85-4979-9D0E-823200747D5E}">
      <dgm:prSet phldrT="[Texto]"/>
      <dgm:spPr/>
      <dgm:t>
        <a:bodyPr/>
        <a:lstStyle/>
        <a:p>
          <a:r>
            <a:rPr lang="es-CO" dirty="0" smtClean="0"/>
            <a:t>COMPRENSIÓN CON EL OTRO</a:t>
          </a:r>
          <a:endParaRPr lang="es-CO" dirty="0"/>
        </a:p>
      </dgm:t>
    </dgm:pt>
    <dgm:pt modelId="{9BFF50C8-8047-4A3F-8318-B7E4FEEE9141}" type="parTrans" cxnId="{B70DA0A2-0BBB-477A-985D-59F33037BE0F}">
      <dgm:prSet/>
      <dgm:spPr/>
      <dgm:t>
        <a:bodyPr/>
        <a:lstStyle/>
        <a:p>
          <a:endParaRPr lang="es-CO"/>
        </a:p>
      </dgm:t>
    </dgm:pt>
    <dgm:pt modelId="{3620B026-E637-40FF-BB85-334FDF2BE0D4}" type="sibTrans" cxnId="{B70DA0A2-0BBB-477A-985D-59F33037BE0F}">
      <dgm:prSet/>
      <dgm:spPr/>
      <dgm:t>
        <a:bodyPr/>
        <a:lstStyle/>
        <a:p>
          <a:endParaRPr lang="es-CO"/>
        </a:p>
      </dgm:t>
    </dgm:pt>
    <dgm:pt modelId="{27F26CF1-DFB3-40A5-9327-377AAFEEDDB3}" type="pres">
      <dgm:prSet presAssocID="{F16E655E-03C9-4C81-A983-BF8B6F5DB249}" presName="linearFlow" presStyleCnt="0">
        <dgm:presLayoutVars>
          <dgm:dir/>
          <dgm:resizeHandles val="exact"/>
        </dgm:presLayoutVars>
      </dgm:prSet>
      <dgm:spPr/>
    </dgm:pt>
    <dgm:pt modelId="{945FC21C-C524-4655-B8D5-6A236716B847}" type="pres">
      <dgm:prSet presAssocID="{93D3C0F7-B852-4E9A-B9E2-EA7C56FE50BC}" presName="node" presStyleLbl="node1" presStyleIdx="0" presStyleCnt="3">
        <dgm:presLayoutVars>
          <dgm:bulletEnabled val="1"/>
        </dgm:presLayoutVars>
      </dgm:prSet>
      <dgm:spPr/>
      <dgm:t>
        <a:bodyPr/>
        <a:lstStyle/>
        <a:p>
          <a:endParaRPr lang="es-CO"/>
        </a:p>
      </dgm:t>
    </dgm:pt>
    <dgm:pt modelId="{894DF820-ACD0-4255-9043-CA18EC39A82F}" type="pres">
      <dgm:prSet presAssocID="{7048A2D0-1323-483A-8FCD-F1F67DC91BAE}" presName="spacerL" presStyleCnt="0"/>
      <dgm:spPr/>
    </dgm:pt>
    <dgm:pt modelId="{EDFFDE6C-770A-4D48-AD96-933E0E7061CC}" type="pres">
      <dgm:prSet presAssocID="{7048A2D0-1323-483A-8FCD-F1F67DC91BAE}" presName="sibTrans" presStyleLbl="sibTrans2D1" presStyleIdx="0" presStyleCnt="2"/>
      <dgm:spPr/>
      <dgm:t>
        <a:bodyPr/>
        <a:lstStyle/>
        <a:p>
          <a:endParaRPr lang="es-CO"/>
        </a:p>
      </dgm:t>
    </dgm:pt>
    <dgm:pt modelId="{8420878D-9FE6-40B5-A874-D162E24AC5C6}" type="pres">
      <dgm:prSet presAssocID="{7048A2D0-1323-483A-8FCD-F1F67DC91BAE}" presName="spacerR" presStyleCnt="0"/>
      <dgm:spPr/>
    </dgm:pt>
    <dgm:pt modelId="{8D19F8E6-BFB0-47F3-AA39-FC065FFE1A8A}" type="pres">
      <dgm:prSet presAssocID="{ABB3D4EE-496F-432D-8466-1647DF987CD0}" presName="node" presStyleLbl="node1" presStyleIdx="1" presStyleCnt="3">
        <dgm:presLayoutVars>
          <dgm:bulletEnabled val="1"/>
        </dgm:presLayoutVars>
      </dgm:prSet>
      <dgm:spPr/>
      <dgm:t>
        <a:bodyPr/>
        <a:lstStyle/>
        <a:p>
          <a:endParaRPr lang="es-CO"/>
        </a:p>
      </dgm:t>
    </dgm:pt>
    <dgm:pt modelId="{33CBA312-59A6-44DD-A88E-14ABF763CFD8}" type="pres">
      <dgm:prSet presAssocID="{5C432CE1-805B-4F06-9065-F373E5B7CA5F}" presName="spacerL" presStyleCnt="0"/>
      <dgm:spPr/>
    </dgm:pt>
    <dgm:pt modelId="{FBBC41D0-F236-437B-84DD-8E7BA4FF2F16}" type="pres">
      <dgm:prSet presAssocID="{5C432CE1-805B-4F06-9065-F373E5B7CA5F}" presName="sibTrans" presStyleLbl="sibTrans2D1" presStyleIdx="1" presStyleCnt="2"/>
      <dgm:spPr/>
      <dgm:t>
        <a:bodyPr/>
        <a:lstStyle/>
        <a:p>
          <a:endParaRPr lang="es-CO"/>
        </a:p>
      </dgm:t>
    </dgm:pt>
    <dgm:pt modelId="{96904A7A-1536-442A-BE9C-9F56C47AD1CD}" type="pres">
      <dgm:prSet presAssocID="{5C432CE1-805B-4F06-9065-F373E5B7CA5F}" presName="spacerR" presStyleCnt="0"/>
      <dgm:spPr/>
    </dgm:pt>
    <dgm:pt modelId="{6B9AC613-F65E-4EAD-AAD8-11AB3398E1F1}" type="pres">
      <dgm:prSet presAssocID="{6E606EC7-4A85-4979-9D0E-823200747D5E}" presName="node" presStyleLbl="node1" presStyleIdx="2" presStyleCnt="3">
        <dgm:presLayoutVars>
          <dgm:bulletEnabled val="1"/>
        </dgm:presLayoutVars>
      </dgm:prSet>
      <dgm:spPr/>
      <dgm:t>
        <a:bodyPr/>
        <a:lstStyle/>
        <a:p>
          <a:endParaRPr lang="es-CO"/>
        </a:p>
      </dgm:t>
    </dgm:pt>
  </dgm:ptLst>
  <dgm:cxnLst>
    <dgm:cxn modelId="{7AC4D362-686F-47E2-B186-FB030F2FF67A}" type="presOf" srcId="{7048A2D0-1323-483A-8FCD-F1F67DC91BAE}" destId="{EDFFDE6C-770A-4D48-AD96-933E0E7061CC}" srcOrd="0" destOrd="0" presId="urn:microsoft.com/office/officeart/2005/8/layout/equation1"/>
    <dgm:cxn modelId="{CBD04EB6-9A65-4287-89FE-0C5FBC867ADB}" srcId="{F16E655E-03C9-4C81-A983-BF8B6F5DB249}" destId="{93D3C0F7-B852-4E9A-B9E2-EA7C56FE50BC}" srcOrd="0" destOrd="0" parTransId="{81B95940-C85F-4CD5-9E2F-F08E78A3E2CF}" sibTransId="{7048A2D0-1323-483A-8FCD-F1F67DC91BAE}"/>
    <dgm:cxn modelId="{3F1E6B9A-D9F3-433D-B9C7-65559DC99AA6}" type="presOf" srcId="{F16E655E-03C9-4C81-A983-BF8B6F5DB249}" destId="{27F26CF1-DFB3-40A5-9327-377AAFEEDDB3}" srcOrd="0" destOrd="0" presId="urn:microsoft.com/office/officeart/2005/8/layout/equation1"/>
    <dgm:cxn modelId="{F31C3BFF-5DE5-4EF2-AEC1-663AB238DFC2}" type="presOf" srcId="{ABB3D4EE-496F-432D-8466-1647DF987CD0}" destId="{8D19F8E6-BFB0-47F3-AA39-FC065FFE1A8A}" srcOrd="0" destOrd="0" presId="urn:microsoft.com/office/officeart/2005/8/layout/equation1"/>
    <dgm:cxn modelId="{C8CD7AFF-1505-4085-B1FE-3997BF31BD1C}" srcId="{F16E655E-03C9-4C81-A983-BF8B6F5DB249}" destId="{ABB3D4EE-496F-432D-8466-1647DF987CD0}" srcOrd="1" destOrd="0" parTransId="{FEAF1F29-1976-43AE-8075-A3A4F7C88036}" sibTransId="{5C432CE1-805B-4F06-9065-F373E5B7CA5F}"/>
    <dgm:cxn modelId="{B70DA0A2-0BBB-477A-985D-59F33037BE0F}" srcId="{F16E655E-03C9-4C81-A983-BF8B6F5DB249}" destId="{6E606EC7-4A85-4979-9D0E-823200747D5E}" srcOrd="2" destOrd="0" parTransId="{9BFF50C8-8047-4A3F-8318-B7E4FEEE9141}" sibTransId="{3620B026-E637-40FF-BB85-334FDF2BE0D4}"/>
    <dgm:cxn modelId="{A6EF7A77-2B95-4929-9CD9-AA3593F96C54}" type="presOf" srcId="{93D3C0F7-B852-4E9A-B9E2-EA7C56FE50BC}" destId="{945FC21C-C524-4655-B8D5-6A236716B847}" srcOrd="0" destOrd="0" presId="urn:microsoft.com/office/officeart/2005/8/layout/equation1"/>
    <dgm:cxn modelId="{5B2D0AA8-2AC3-493E-AEBC-CBED72F01387}" type="presOf" srcId="{6E606EC7-4A85-4979-9D0E-823200747D5E}" destId="{6B9AC613-F65E-4EAD-AAD8-11AB3398E1F1}" srcOrd="0" destOrd="0" presId="urn:microsoft.com/office/officeart/2005/8/layout/equation1"/>
    <dgm:cxn modelId="{C41705A3-AB43-455D-980C-8E82B8E80255}" type="presOf" srcId="{5C432CE1-805B-4F06-9065-F373E5B7CA5F}" destId="{FBBC41D0-F236-437B-84DD-8E7BA4FF2F16}" srcOrd="0" destOrd="0" presId="urn:microsoft.com/office/officeart/2005/8/layout/equation1"/>
    <dgm:cxn modelId="{5A7B8ED6-8E5D-4D7F-8A93-BC19390A70E8}" type="presParOf" srcId="{27F26CF1-DFB3-40A5-9327-377AAFEEDDB3}" destId="{945FC21C-C524-4655-B8D5-6A236716B847}" srcOrd="0" destOrd="0" presId="urn:microsoft.com/office/officeart/2005/8/layout/equation1"/>
    <dgm:cxn modelId="{D57A81B9-B4D8-45AD-B76A-29BE66F2DFFC}" type="presParOf" srcId="{27F26CF1-DFB3-40A5-9327-377AAFEEDDB3}" destId="{894DF820-ACD0-4255-9043-CA18EC39A82F}" srcOrd="1" destOrd="0" presId="urn:microsoft.com/office/officeart/2005/8/layout/equation1"/>
    <dgm:cxn modelId="{DFA1CEC7-94EE-4480-81AC-EE257E82A774}" type="presParOf" srcId="{27F26CF1-DFB3-40A5-9327-377AAFEEDDB3}" destId="{EDFFDE6C-770A-4D48-AD96-933E0E7061CC}" srcOrd="2" destOrd="0" presId="urn:microsoft.com/office/officeart/2005/8/layout/equation1"/>
    <dgm:cxn modelId="{712E47B8-E8A8-4069-9D1B-E13F935220D2}" type="presParOf" srcId="{27F26CF1-DFB3-40A5-9327-377AAFEEDDB3}" destId="{8420878D-9FE6-40B5-A874-D162E24AC5C6}" srcOrd="3" destOrd="0" presId="urn:microsoft.com/office/officeart/2005/8/layout/equation1"/>
    <dgm:cxn modelId="{D3580131-4103-4027-9992-35CDA694DD24}" type="presParOf" srcId="{27F26CF1-DFB3-40A5-9327-377AAFEEDDB3}" destId="{8D19F8E6-BFB0-47F3-AA39-FC065FFE1A8A}" srcOrd="4" destOrd="0" presId="urn:microsoft.com/office/officeart/2005/8/layout/equation1"/>
    <dgm:cxn modelId="{DA102596-55AF-49D1-AE58-60A81E5B93BB}" type="presParOf" srcId="{27F26CF1-DFB3-40A5-9327-377AAFEEDDB3}" destId="{33CBA312-59A6-44DD-A88E-14ABF763CFD8}" srcOrd="5" destOrd="0" presId="urn:microsoft.com/office/officeart/2005/8/layout/equation1"/>
    <dgm:cxn modelId="{FB02DA57-17E9-4514-A5A1-452BE7B67BB9}" type="presParOf" srcId="{27F26CF1-DFB3-40A5-9327-377AAFEEDDB3}" destId="{FBBC41D0-F236-437B-84DD-8E7BA4FF2F16}" srcOrd="6" destOrd="0" presId="urn:microsoft.com/office/officeart/2005/8/layout/equation1"/>
    <dgm:cxn modelId="{394A149C-9ABD-4CA2-B62E-BC21C89A9EB9}" type="presParOf" srcId="{27F26CF1-DFB3-40A5-9327-377AAFEEDDB3}" destId="{96904A7A-1536-442A-BE9C-9F56C47AD1CD}" srcOrd="7" destOrd="0" presId="urn:microsoft.com/office/officeart/2005/8/layout/equation1"/>
    <dgm:cxn modelId="{A2A4CACA-4816-4178-A21E-9376D7FF5413}" type="presParOf" srcId="{27F26CF1-DFB3-40A5-9327-377AAFEEDDB3}" destId="{6B9AC613-F65E-4EAD-AAD8-11AB3398E1F1}"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8D626EE-5BDC-46F3-8D2E-F1FA669B8063}" type="doc">
      <dgm:prSet loTypeId="urn:microsoft.com/office/officeart/2005/8/layout/venn1" loCatId="relationship" qsTypeId="urn:microsoft.com/office/officeart/2005/8/quickstyle/3d2" qsCatId="3D" csTypeId="urn:microsoft.com/office/officeart/2005/8/colors/accent1_1" csCatId="accent1" phldr="1"/>
      <dgm:spPr/>
    </dgm:pt>
    <dgm:pt modelId="{56C5A2E5-14F0-4157-B5CD-4F6C22C3C43F}">
      <dgm:prSet phldrT="[Texto]" custT="1"/>
      <dgm:spPr/>
      <dgm:t>
        <a:bodyPr/>
        <a:lstStyle/>
        <a:p>
          <a:r>
            <a:rPr lang="es-CO" sz="2000" dirty="0" smtClean="0"/>
            <a:t>PLATÓN: ¿ COMO VIVIR NUESTRA VIDA? –DIÁLOGO CON TRASÍMACO</a:t>
          </a:r>
          <a:endParaRPr lang="es-CO" sz="2000" dirty="0"/>
        </a:p>
      </dgm:t>
    </dgm:pt>
    <dgm:pt modelId="{7FC79424-5799-4E39-84D8-1E5E63027E92}" type="parTrans" cxnId="{AEC16D19-1222-4061-83BB-532B2836BD7E}">
      <dgm:prSet/>
      <dgm:spPr/>
      <dgm:t>
        <a:bodyPr/>
        <a:lstStyle/>
        <a:p>
          <a:endParaRPr lang="es-CO"/>
        </a:p>
      </dgm:t>
    </dgm:pt>
    <dgm:pt modelId="{E2CFF71D-4A32-49B1-9D0B-C028FB98313E}" type="sibTrans" cxnId="{AEC16D19-1222-4061-83BB-532B2836BD7E}">
      <dgm:prSet/>
      <dgm:spPr/>
      <dgm:t>
        <a:bodyPr/>
        <a:lstStyle/>
        <a:p>
          <a:endParaRPr lang="es-CO"/>
        </a:p>
      </dgm:t>
    </dgm:pt>
    <dgm:pt modelId="{D1D6CC74-C5D9-4944-8DE8-70DFD4820AA4}">
      <dgm:prSet phldrT="[Texto]" custT="1"/>
      <dgm:spPr/>
      <dgm:t>
        <a:bodyPr/>
        <a:lstStyle/>
        <a:p>
          <a:r>
            <a:rPr lang="es-CO" sz="2000" dirty="0" smtClean="0"/>
            <a:t>FENÓMENO DE LA DELIBERACIÓN: PRODUCTO DE LOS PROCESOS DE PENSAMIENTO DESARROLLADOS POR EL LENGUAJE HUMANO</a:t>
          </a:r>
          <a:endParaRPr lang="es-CO" sz="2000" dirty="0"/>
        </a:p>
      </dgm:t>
    </dgm:pt>
    <dgm:pt modelId="{F7541B66-1B3E-4433-9999-808982B7208E}" type="parTrans" cxnId="{18239F71-833E-4DB4-B83D-6D20274FD98D}">
      <dgm:prSet/>
      <dgm:spPr/>
      <dgm:t>
        <a:bodyPr/>
        <a:lstStyle/>
        <a:p>
          <a:endParaRPr lang="es-CO"/>
        </a:p>
      </dgm:t>
    </dgm:pt>
    <dgm:pt modelId="{9E2C1D5C-9AD6-404E-AEC4-461B8B88D710}" type="sibTrans" cxnId="{18239F71-833E-4DB4-B83D-6D20274FD98D}">
      <dgm:prSet/>
      <dgm:spPr/>
      <dgm:t>
        <a:bodyPr/>
        <a:lstStyle/>
        <a:p>
          <a:endParaRPr lang="es-CO"/>
        </a:p>
      </dgm:t>
    </dgm:pt>
    <dgm:pt modelId="{CA3D977F-5405-492F-953E-E4208D48DB30}">
      <dgm:prSet phldrT="[Texto]" custT="1"/>
      <dgm:spPr/>
      <dgm:t>
        <a:bodyPr/>
        <a:lstStyle/>
        <a:p>
          <a:r>
            <a:rPr lang="es-CO" sz="2000" dirty="0" smtClean="0"/>
            <a:t>ANULACIÓN DE ESTIMULOS NATURALES.</a:t>
          </a:r>
        </a:p>
        <a:p>
          <a:r>
            <a:rPr lang="es-CO" sz="2000" dirty="0" smtClean="0"/>
            <a:t>BÚSQUEDA DE LO VERDADERO Y LO BUENO.</a:t>
          </a:r>
          <a:endParaRPr lang="es-CO" sz="2000" dirty="0"/>
        </a:p>
      </dgm:t>
    </dgm:pt>
    <dgm:pt modelId="{91013C58-BD58-475C-99B0-4744CCD67BA0}" type="parTrans" cxnId="{740C44CF-7C1A-408F-B4AD-87EE4D4145B1}">
      <dgm:prSet/>
      <dgm:spPr/>
      <dgm:t>
        <a:bodyPr/>
        <a:lstStyle/>
        <a:p>
          <a:endParaRPr lang="es-CO"/>
        </a:p>
      </dgm:t>
    </dgm:pt>
    <dgm:pt modelId="{EECE4595-7AD6-463A-9BCB-91DA6AEF2792}" type="sibTrans" cxnId="{740C44CF-7C1A-408F-B4AD-87EE4D4145B1}">
      <dgm:prSet/>
      <dgm:spPr/>
      <dgm:t>
        <a:bodyPr/>
        <a:lstStyle/>
        <a:p>
          <a:endParaRPr lang="es-CO"/>
        </a:p>
      </dgm:t>
    </dgm:pt>
    <dgm:pt modelId="{BF9E1788-0EA1-47B8-8981-600DAF3258C3}">
      <dgm:prSet phldrT="[Texto]" custT="1"/>
      <dgm:spPr/>
      <dgm:t>
        <a:bodyPr/>
        <a:lstStyle/>
        <a:p>
          <a:r>
            <a:rPr lang="es-CO" sz="2000" dirty="0" smtClean="0"/>
            <a:t>LA LIBERTAD</a:t>
          </a:r>
          <a:endParaRPr lang="es-CO" sz="2000" dirty="0"/>
        </a:p>
      </dgm:t>
    </dgm:pt>
    <dgm:pt modelId="{FE303D1A-1E79-4F5F-A63F-AA3401E8686F}" type="parTrans" cxnId="{09D5F132-45C1-4CFE-A234-76A90923D0EB}">
      <dgm:prSet/>
      <dgm:spPr/>
      <dgm:t>
        <a:bodyPr/>
        <a:lstStyle/>
        <a:p>
          <a:endParaRPr lang="es-CO"/>
        </a:p>
      </dgm:t>
    </dgm:pt>
    <dgm:pt modelId="{689D6A8D-7CC0-43E6-B665-5FEEA129F7B1}" type="sibTrans" cxnId="{09D5F132-45C1-4CFE-A234-76A90923D0EB}">
      <dgm:prSet/>
      <dgm:spPr/>
      <dgm:t>
        <a:bodyPr/>
        <a:lstStyle/>
        <a:p>
          <a:endParaRPr lang="es-CO"/>
        </a:p>
      </dgm:t>
    </dgm:pt>
    <dgm:pt modelId="{1E4B464C-9E95-43E9-ABC9-AA955A62A1B0}" type="pres">
      <dgm:prSet presAssocID="{88D626EE-5BDC-46F3-8D2E-F1FA669B8063}" presName="compositeShape" presStyleCnt="0">
        <dgm:presLayoutVars>
          <dgm:chMax val="7"/>
          <dgm:dir/>
          <dgm:resizeHandles val="exact"/>
        </dgm:presLayoutVars>
      </dgm:prSet>
      <dgm:spPr/>
    </dgm:pt>
    <dgm:pt modelId="{35A28E48-3FC4-4596-A04D-5CD53007DC88}" type="pres">
      <dgm:prSet presAssocID="{56C5A2E5-14F0-4157-B5CD-4F6C22C3C43F}" presName="circ1" presStyleLbl="vennNode1" presStyleIdx="0" presStyleCnt="4" custScaleX="142777"/>
      <dgm:spPr/>
      <dgm:t>
        <a:bodyPr/>
        <a:lstStyle/>
        <a:p>
          <a:endParaRPr lang="es-CO"/>
        </a:p>
      </dgm:t>
    </dgm:pt>
    <dgm:pt modelId="{75378EC6-DB0E-41F6-893E-565A1D1AD854}" type="pres">
      <dgm:prSet presAssocID="{56C5A2E5-14F0-4157-B5CD-4F6C22C3C43F}" presName="circ1Tx" presStyleLbl="revTx" presStyleIdx="0" presStyleCnt="0">
        <dgm:presLayoutVars>
          <dgm:chMax val="0"/>
          <dgm:chPref val="0"/>
          <dgm:bulletEnabled val="1"/>
        </dgm:presLayoutVars>
      </dgm:prSet>
      <dgm:spPr/>
      <dgm:t>
        <a:bodyPr/>
        <a:lstStyle/>
        <a:p>
          <a:endParaRPr lang="es-CO"/>
        </a:p>
      </dgm:t>
    </dgm:pt>
    <dgm:pt modelId="{A840236D-A882-4939-81C4-4D74F2143216}" type="pres">
      <dgm:prSet presAssocID="{D1D6CC74-C5D9-4944-8DE8-70DFD4820AA4}" presName="circ2" presStyleLbl="vennNode1" presStyleIdx="1" presStyleCnt="4" custScaleX="247655" custLinFactNeighborY="7505"/>
      <dgm:spPr/>
      <dgm:t>
        <a:bodyPr/>
        <a:lstStyle/>
        <a:p>
          <a:endParaRPr lang="es-CO"/>
        </a:p>
      </dgm:t>
    </dgm:pt>
    <dgm:pt modelId="{AC7353EB-A45E-4461-A357-48005A962731}" type="pres">
      <dgm:prSet presAssocID="{D1D6CC74-C5D9-4944-8DE8-70DFD4820AA4}" presName="circ2Tx" presStyleLbl="revTx" presStyleIdx="0" presStyleCnt="0">
        <dgm:presLayoutVars>
          <dgm:chMax val="0"/>
          <dgm:chPref val="0"/>
          <dgm:bulletEnabled val="1"/>
        </dgm:presLayoutVars>
      </dgm:prSet>
      <dgm:spPr/>
      <dgm:t>
        <a:bodyPr/>
        <a:lstStyle/>
        <a:p>
          <a:endParaRPr lang="es-CO"/>
        </a:p>
      </dgm:t>
    </dgm:pt>
    <dgm:pt modelId="{221B6EFB-0833-4A45-8F3E-C613AAF16F99}" type="pres">
      <dgm:prSet presAssocID="{CA3D977F-5405-492F-953E-E4208D48DB30}" presName="circ3" presStyleLbl="vennNode1" presStyleIdx="2" presStyleCnt="4" custScaleX="117495" custScaleY="119794"/>
      <dgm:spPr/>
      <dgm:t>
        <a:bodyPr/>
        <a:lstStyle/>
        <a:p>
          <a:endParaRPr lang="es-CO"/>
        </a:p>
      </dgm:t>
    </dgm:pt>
    <dgm:pt modelId="{CFA6A450-2CD2-4122-82C6-6AB6B07EEBD9}" type="pres">
      <dgm:prSet presAssocID="{CA3D977F-5405-492F-953E-E4208D48DB30}" presName="circ3Tx" presStyleLbl="revTx" presStyleIdx="0" presStyleCnt="0">
        <dgm:presLayoutVars>
          <dgm:chMax val="0"/>
          <dgm:chPref val="0"/>
          <dgm:bulletEnabled val="1"/>
        </dgm:presLayoutVars>
      </dgm:prSet>
      <dgm:spPr/>
      <dgm:t>
        <a:bodyPr/>
        <a:lstStyle/>
        <a:p>
          <a:endParaRPr lang="es-CO"/>
        </a:p>
      </dgm:t>
    </dgm:pt>
    <dgm:pt modelId="{82F6FC53-A5C3-42FC-BB3D-2554D4235C14}" type="pres">
      <dgm:prSet presAssocID="{BF9E1788-0EA1-47B8-8981-600DAF3258C3}" presName="circ4" presStyleLbl="vennNode1" presStyleIdx="3" presStyleCnt="4" custScaleX="155253"/>
      <dgm:spPr/>
      <dgm:t>
        <a:bodyPr/>
        <a:lstStyle/>
        <a:p>
          <a:endParaRPr lang="es-CO"/>
        </a:p>
      </dgm:t>
    </dgm:pt>
    <dgm:pt modelId="{C6DA1BA5-587E-4684-A2BD-578AE397F458}" type="pres">
      <dgm:prSet presAssocID="{BF9E1788-0EA1-47B8-8981-600DAF3258C3}" presName="circ4Tx" presStyleLbl="revTx" presStyleIdx="0" presStyleCnt="0">
        <dgm:presLayoutVars>
          <dgm:chMax val="0"/>
          <dgm:chPref val="0"/>
          <dgm:bulletEnabled val="1"/>
        </dgm:presLayoutVars>
      </dgm:prSet>
      <dgm:spPr/>
      <dgm:t>
        <a:bodyPr/>
        <a:lstStyle/>
        <a:p>
          <a:endParaRPr lang="es-CO"/>
        </a:p>
      </dgm:t>
    </dgm:pt>
  </dgm:ptLst>
  <dgm:cxnLst>
    <dgm:cxn modelId="{09D5F132-45C1-4CFE-A234-76A90923D0EB}" srcId="{88D626EE-5BDC-46F3-8D2E-F1FA669B8063}" destId="{BF9E1788-0EA1-47B8-8981-600DAF3258C3}" srcOrd="3" destOrd="0" parTransId="{FE303D1A-1E79-4F5F-A63F-AA3401E8686F}" sibTransId="{689D6A8D-7CC0-43E6-B665-5FEEA129F7B1}"/>
    <dgm:cxn modelId="{F5BAA523-5EF4-4BE9-BD86-F4CF24B24F26}" type="presOf" srcId="{88D626EE-5BDC-46F3-8D2E-F1FA669B8063}" destId="{1E4B464C-9E95-43E9-ABC9-AA955A62A1B0}" srcOrd="0" destOrd="0" presId="urn:microsoft.com/office/officeart/2005/8/layout/venn1"/>
    <dgm:cxn modelId="{549EEA43-3981-40A7-9DE9-16FC1D2AA930}" type="presOf" srcId="{D1D6CC74-C5D9-4944-8DE8-70DFD4820AA4}" destId="{AC7353EB-A45E-4461-A357-48005A962731}" srcOrd="1" destOrd="0" presId="urn:microsoft.com/office/officeart/2005/8/layout/venn1"/>
    <dgm:cxn modelId="{18239F71-833E-4DB4-B83D-6D20274FD98D}" srcId="{88D626EE-5BDC-46F3-8D2E-F1FA669B8063}" destId="{D1D6CC74-C5D9-4944-8DE8-70DFD4820AA4}" srcOrd="1" destOrd="0" parTransId="{F7541B66-1B3E-4433-9999-808982B7208E}" sibTransId="{9E2C1D5C-9AD6-404E-AEC4-461B8B88D710}"/>
    <dgm:cxn modelId="{BC069887-57F9-4A8D-B610-500923942FEF}" type="presOf" srcId="{56C5A2E5-14F0-4157-B5CD-4F6C22C3C43F}" destId="{75378EC6-DB0E-41F6-893E-565A1D1AD854}" srcOrd="1" destOrd="0" presId="urn:microsoft.com/office/officeart/2005/8/layout/venn1"/>
    <dgm:cxn modelId="{CCCF98D9-D62C-48A7-A31A-3C278EFD39FD}" type="presOf" srcId="{CA3D977F-5405-492F-953E-E4208D48DB30}" destId="{221B6EFB-0833-4A45-8F3E-C613AAF16F99}" srcOrd="0" destOrd="0" presId="urn:microsoft.com/office/officeart/2005/8/layout/venn1"/>
    <dgm:cxn modelId="{AEC16D19-1222-4061-83BB-532B2836BD7E}" srcId="{88D626EE-5BDC-46F3-8D2E-F1FA669B8063}" destId="{56C5A2E5-14F0-4157-B5CD-4F6C22C3C43F}" srcOrd="0" destOrd="0" parTransId="{7FC79424-5799-4E39-84D8-1E5E63027E92}" sibTransId="{E2CFF71D-4A32-49B1-9D0B-C028FB98313E}"/>
    <dgm:cxn modelId="{0C8CF8D5-17AD-4056-B798-A343838967DB}" type="presOf" srcId="{BF9E1788-0EA1-47B8-8981-600DAF3258C3}" destId="{82F6FC53-A5C3-42FC-BB3D-2554D4235C14}" srcOrd="0" destOrd="0" presId="urn:microsoft.com/office/officeart/2005/8/layout/venn1"/>
    <dgm:cxn modelId="{C3647AB1-FE6F-4C02-AEA8-75E9F061AF00}" type="presOf" srcId="{BF9E1788-0EA1-47B8-8981-600DAF3258C3}" destId="{C6DA1BA5-587E-4684-A2BD-578AE397F458}" srcOrd="1" destOrd="0" presId="urn:microsoft.com/office/officeart/2005/8/layout/venn1"/>
    <dgm:cxn modelId="{740C44CF-7C1A-408F-B4AD-87EE4D4145B1}" srcId="{88D626EE-5BDC-46F3-8D2E-F1FA669B8063}" destId="{CA3D977F-5405-492F-953E-E4208D48DB30}" srcOrd="2" destOrd="0" parTransId="{91013C58-BD58-475C-99B0-4744CCD67BA0}" sibTransId="{EECE4595-7AD6-463A-9BCB-91DA6AEF2792}"/>
    <dgm:cxn modelId="{5E681930-160E-4AAB-A2D5-F4A1CFFFF609}" type="presOf" srcId="{CA3D977F-5405-492F-953E-E4208D48DB30}" destId="{CFA6A450-2CD2-4122-82C6-6AB6B07EEBD9}" srcOrd="1" destOrd="0" presId="urn:microsoft.com/office/officeart/2005/8/layout/venn1"/>
    <dgm:cxn modelId="{5FE52EE4-9C97-4A08-8828-5527AF8C6DB4}" type="presOf" srcId="{D1D6CC74-C5D9-4944-8DE8-70DFD4820AA4}" destId="{A840236D-A882-4939-81C4-4D74F2143216}" srcOrd="0" destOrd="0" presId="urn:microsoft.com/office/officeart/2005/8/layout/venn1"/>
    <dgm:cxn modelId="{789730B7-F8BB-4F5F-9C7D-477A23AAE616}" type="presOf" srcId="{56C5A2E5-14F0-4157-B5CD-4F6C22C3C43F}" destId="{35A28E48-3FC4-4596-A04D-5CD53007DC88}" srcOrd="0" destOrd="0" presId="urn:microsoft.com/office/officeart/2005/8/layout/venn1"/>
    <dgm:cxn modelId="{66B082B5-5223-4843-979E-47BBF24CFBDE}" type="presParOf" srcId="{1E4B464C-9E95-43E9-ABC9-AA955A62A1B0}" destId="{35A28E48-3FC4-4596-A04D-5CD53007DC88}" srcOrd="0" destOrd="0" presId="urn:microsoft.com/office/officeart/2005/8/layout/venn1"/>
    <dgm:cxn modelId="{DF46F4B0-B8B8-4283-BDE8-D2FE57E0BA47}" type="presParOf" srcId="{1E4B464C-9E95-43E9-ABC9-AA955A62A1B0}" destId="{75378EC6-DB0E-41F6-893E-565A1D1AD854}" srcOrd="1" destOrd="0" presId="urn:microsoft.com/office/officeart/2005/8/layout/venn1"/>
    <dgm:cxn modelId="{03EA6BF3-D2F8-4692-BB3F-4BB813104D6D}" type="presParOf" srcId="{1E4B464C-9E95-43E9-ABC9-AA955A62A1B0}" destId="{A840236D-A882-4939-81C4-4D74F2143216}" srcOrd="2" destOrd="0" presId="urn:microsoft.com/office/officeart/2005/8/layout/venn1"/>
    <dgm:cxn modelId="{39685F69-3B6D-4EC7-89B8-31829AD7531B}" type="presParOf" srcId="{1E4B464C-9E95-43E9-ABC9-AA955A62A1B0}" destId="{AC7353EB-A45E-4461-A357-48005A962731}" srcOrd="3" destOrd="0" presId="urn:microsoft.com/office/officeart/2005/8/layout/venn1"/>
    <dgm:cxn modelId="{D6F46929-22CC-480F-ACC7-D84D8B6FA48C}" type="presParOf" srcId="{1E4B464C-9E95-43E9-ABC9-AA955A62A1B0}" destId="{221B6EFB-0833-4A45-8F3E-C613AAF16F99}" srcOrd="4" destOrd="0" presId="urn:microsoft.com/office/officeart/2005/8/layout/venn1"/>
    <dgm:cxn modelId="{AC53C437-D01B-4A74-B51A-224FBC5C3F63}" type="presParOf" srcId="{1E4B464C-9E95-43E9-ABC9-AA955A62A1B0}" destId="{CFA6A450-2CD2-4122-82C6-6AB6B07EEBD9}" srcOrd="5" destOrd="0" presId="urn:microsoft.com/office/officeart/2005/8/layout/venn1"/>
    <dgm:cxn modelId="{C9A33677-7A73-42CB-9194-DB37564913B6}" type="presParOf" srcId="{1E4B464C-9E95-43E9-ABC9-AA955A62A1B0}" destId="{82F6FC53-A5C3-42FC-BB3D-2554D4235C14}" srcOrd="6" destOrd="0" presId="urn:microsoft.com/office/officeart/2005/8/layout/venn1"/>
    <dgm:cxn modelId="{CBE4F56C-5438-4677-8C72-85005B9BCBEE}" type="presParOf" srcId="{1E4B464C-9E95-43E9-ABC9-AA955A62A1B0}" destId="{C6DA1BA5-587E-4684-A2BD-578AE397F458}"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52145CE-8175-4904-AFC2-E688E3C62220}" type="doc">
      <dgm:prSet loTypeId="urn:microsoft.com/office/officeart/2005/8/layout/arrow2" loCatId="process" qsTypeId="urn:microsoft.com/office/officeart/2005/8/quickstyle/simple1" qsCatId="simple" csTypeId="urn:microsoft.com/office/officeart/2005/8/colors/colorful5" csCatId="colorful" phldr="1"/>
      <dgm:spPr/>
    </dgm:pt>
    <dgm:pt modelId="{14440E60-79CE-4525-A01B-D0A86594D513}">
      <dgm:prSet phldrT="[Texto]"/>
      <dgm:spPr/>
      <dgm:t>
        <a:bodyPr/>
        <a:lstStyle/>
        <a:p>
          <a:r>
            <a:rPr lang="es-CO" dirty="0" smtClean="0"/>
            <a:t>1. TRADICIÓN JUDEOCRISTIANA: ADÁN Y EVA</a:t>
          </a:r>
          <a:endParaRPr lang="es-CO" dirty="0"/>
        </a:p>
      </dgm:t>
    </dgm:pt>
    <dgm:pt modelId="{4D044ADD-C4D6-4101-AA3D-D0EE11C735BD}" type="parTrans" cxnId="{67C128D2-7ED9-40EB-A526-53EC586F09B9}">
      <dgm:prSet/>
      <dgm:spPr/>
      <dgm:t>
        <a:bodyPr/>
        <a:lstStyle/>
        <a:p>
          <a:endParaRPr lang="es-CO"/>
        </a:p>
      </dgm:t>
    </dgm:pt>
    <dgm:pt modelId="{A8AE9BB7-7E57-4B2A-AEF2-77E75E051FCE}" type="sibTrans" cxnId="{67C128D2-7ED9-40EB-A526-53EC586F09B9}">
      <dgm:prSet/>
      <dgm:spPr/>
      <dgm:t>
        <a:bodyPr/>
        <a:lstStyle/>
        <a:p>
          <a:endParaRPr lang="es-CO"/>
        </a:p>
      </dgm:t>
    </dgm:pt>
    <dgm:pt modelId="{F64B5D32-9DE6-423E-A3DA-F4A5101354D2}">
      <dgm:prSet phldrT="[Texto]"/>
      <dgm:spPr/>
      <dgm:t>
        <a:bodyPr/>
        <a:lstStyle/>
        <a:p>
          <a:r>
            <a:rPr lang="es-CO" dirty="0" smtClean="0"/>
            <a:t>2.FACULTAD DE CONOCER: HOMBRE, RAZÓN, LOGOS Y PALABRA.</a:t>
          </a:r>
          <a:endParaRPr lang="es-CO" dirty="0"/>
        </a:p>
      </dgm:t>
    </dgm:pt>
    <dgm:pt modelId="{21BEA516-A594-40C0-8A1A-78FF6444EBA8}" type="parTrans" cxnId="{54A1B07F-63E1-4A52-9CFB-A06A2D2074EF}">
      <dgm:prSet/>
      <dgm:spPr/>
      <dgm:t>
        <a:bodyPr/>
        <a:lstStyle/>
        <a:p>
          <a:endParaRPr lang="es-CO"/>
        </a:p>
      </dgm:t>
    </dgm:pt>
    <dgm:pt modelId="{4B12350F-B45A-4D3D-87C6-5787102FCDB9}" type="sibTrans" cxnId="{54A1B07F-63E1-4A52-9CFB-A06A2D2074EF}">
      <dgm:prSet/>
      <dgm:spPr/>
      <dgm:t>
        <a:bodyPr/>
        <a:lstStyle/>
        <a:p>
          <a:endParaRPr lang="es-CO"/>
        </a:p>
      </dgm:t>
    </dgm:pt>
    <dgm:pt modelId="{87AA0914-2EEE-4DE3-AB0B-867BF485CF89}">
      <dgm:prSet phldrT="[Texto]"/>
      <dgm:spPr/>
      <dgm:t>
        <a:bodyPr/>
        <a:lstStyle/>
        <a:p>
          <a:r>
            <a:rPr lang="es-CO" dirty="0" smtClean="0"/>
            <a:t>3. EL HOMBRE COMO PRODUCTO FINAL Y TARDIO DE LA EVOLUCIÓN DEL PLANETA TIERRA</a:t>
          </a:r>
          <a:endParaRPr lang="es-CO" dirty="0"/>
        </a:p>
      </dgm:t>
    </dgm:pt>
    <dgm:pt modelId="{7F9117AE-2728-43DA-939F-2E600BBD879B}" type="parTrans" cxnId="{C0245093-C115-4A1F-A060-FE6311AC1D79}">
      <dgm:prSet/>
      <dgm:spPr/>
      <dgm:t>
        <a:bodyPr/>
        <a:lstStyle/>
        <a:p>
          <a:endParaRPr lang="es-CO"/>
        </a:p>
      </dgm:t>
    </dgm:pt>
    <dgm:pt modelId="{7285D1E1-EAA7-4707-AEE1-432A8843B48D}" type="sibTrans" cxnId="{C0245093-C115-4A1F-A060-FE6311AC1D79}">
      <dgm:prSet/>
      <dgm:spPr/>
      <dgm:t>
        <a:bodyPr/>
        <a:lstStyle/>
        <a:p>
          <a:endParaRPr lang="es-CO"/>
        </a:p>
      </dgm:t>
    </dgm:pt>
    <dgm:pt modelId="{AD109102-E40A-4DA4-AED8-C204D2C824EE}" type="pres">
      <dgm:prSet presAssocID="{D52145CE-8175-4904-AFC2-E688E3C62220}" presName="arrowDiagram" presStyleCnt="0">
        <dgm:presLayoutVars>
          <dgm:chMax val="5"/>
          <dgm:dir/>
          <dgm:resizeHandles val="exact"/>
        </dgm:presLayoutVars>
      </dgm:prSet>
      <dgm:spPr/>
    </dgm:pt>
    <dgm:pt modelId="{976B9945-02FB-4277-8619-569C2BAC2FD5}" type="pres">
      <dgm:prSet presAssocID="{D52145CE-8175-4904-AFC2-E688E3C62220}" presName="arrow" presStyleLbl="bgShp" presStyleIdx="0" presStyleCnt="1" custLinFactNeighborX="170" custLinFactNeighborY="10909"/>
      <dgm:spPr/>
    </dgm:pt>
    <dgm:pt modelId="{267CB788-B47C-4DE3-A930-C15A1D56B2D4}" type="pres">
      <dgm:prSet presAssocID="{D52145CE-8175-4904-AFC2-E688E3C62220}" presName="arrowDiagram3" presStyleCnt="0"/>
      <dgm:spPr/>
    </dgm:pt>
    <dgm:pt modelId="{878EF4C4-AE50-4E60-ADC2-5D2F61276F53}" type="pres">
      <dgm:prSet presAssocID="{14440E60-79CE-4525-A01B-D0A86594D513}" presName="bullet3a" presStyleLbl="node1" presStyleIdx="0" presStyleCnt="3"/>
      <dgm:spPr/>
    </dgm:pt>
    <dgm:pt modelId="{869DB9FD-7F61-4E84-A3B5-5854E1A4E934}" type="pres">
      <dgm:prSet presAssocID="{14440E60-79CE-4525-A01B-D0A86594D513}" presName="textBox3a" presStyleLbl="revTx" presStyleIdx="0" presStyleCnt="3">
        <dgm:presLayoutVars>
          <dgm:bulletEnabled val="1"/>
        </dgm:presLayoutVars>
      </dgm:prSet>
      <dgm:spPr/>
      <dgm:t>
        <a:bodyPr/>
        <a:lstStyle/>
        <a:p>
          <a:endParaRPr lang="es-CO"/>
        </a:p>
      </dgm:t>
    </dgm:pt>
    <dgm:pt modelId="{B001129F-3777-416C-9213-0361D0AA3D3F}" type="pres">
      <dgm:prSet presAssocID="{F64B5D32-9DE6-423E-A3DA-F4A5101354D2}" presName="bullet3b" presStyleLbl="node1" presStyleIdx="1" presStyleCnt="3"/>
      <dgm:spPr/>
    </dgm:pt>
    <dgm:pt modelId="{50189400-680A-4BD1-B92F-ECAC4CDBF227}" type="pres">
      <dgm:prSet presAssocID="{F64B5D32-9DE6-423E-A3DA-F4A5101354D2}" presName="textBox3b" presStyleLbl="revTx" presStyleIdx="1" presStyleCnt="3">
        <dgm:presLayoutVars>
          <dgm:bulletEnabled val="1"/>
        </dgm:presLayoutVars>
      </dgm:prSet>
      <dgm:spPr/>
      <dgm:t>
        <a:bodyPr/>
        <a:lstStyle/>
        <a:p>
          <a:endParaRPr lang="es-CO"/>
        </a:p>
      </dgm:t>
    </dgm:pt>
    <dgm:pt modelId="{1EDBA60E-CA6A-46F1-82FD-4FEF04D04A0A}" type="pres">
      <dgm:prSet presAssocID="{87AA0914-2EEE-4DE3-AB0B-867BF485CF89}" presName="bullet3c" presStyleLbl="node1" presStyleIdx="2" presStyleCnt="3"/>
      <dgm:spPr/>
    </dgm:pt>
    <dgm:pt modelId="{D9B6A51A-DE62-49A4-AEB1-1FB2DC654841}" type="pres">
      <dgm:prSet presAssocID="{87AA0914-2EEE-4DE3-AB0B-867BF485CF89}" presName="textBox3c" presStyleLbl="revTx" presStyleIdx="2" presStyleCnt="3">
        <dgm:presLayoutVars>
          <dgm:bulletEnabled val="1"/>
        </dgm:presLayoutVars>
      </dgm:prSet>
      <dgm:spPr/>
      <dgm:t>
        <a:bodyPr/>
        <a:lstStyle/>
        <a:p>
          <a:endParaRPr lang="es-CO"/>
        </a:p>
      </dgm:t>
    </dgm:pt>
  </dgm:ptLst>
  <dgm:cxnLst>
    <dgm:cxn modelId="{33981A2B-FBD3-4ABA-85FF-DA96CB90BD42}" type="presOf" srcId="{87AA0914-2EEE-4DE3-AB0B-867BF485CF89}" destId="{D9B6A51A-DE62-49A4-AEB1-1FB2DC654841}" srcOrd="0" destOrd="0" presId="urn:microsoft.com/office/officeart/2005/8/layout/arrow2"/>
    <dgm:cxn modelId="{6B7E8452-613A-4D15-81AC-1B7D68EA0C28}" type="presOf" srcId="{F64B5D32-9DE6-423E-A3DA-F4A5101354D2}" destId="{50189400-680A-4BD1-B92F-ECAC4CDBF227}" srcOrd="0" destOrd="0" presId="urn:microsoft.com/office/officeart/2005/8/layout/arrow2"/>
    <dgm:cxn modelId="{C0245093-C115-4A1F-A060-FE6311AC1D79}" srcId="{D52145CE-8175-4904-AFC2-E688E3C62220}" destId="{87AA0914-2EEE-4DE3-AB0B-867BF485CF89}" srcOrd="2" destOrd="0" parTransId="{7F9117AE-2728-43DA-939F-2E600BBD879B}" sibTransId="{7285D1E1-EAA7-4707-AEE1-432A8843B48D}"/>
    <dgm:cxn modelId="{54A1B07F-63E1-4A52-9CFB-A06A2D2074EF}" srcId="{D52145CE-8175-4904-AFC2-E688E3C62220}" destId="{F64B5D32-9DE6-423E-A3DA-F4A5101354D2}" srcOrd="1" destOrd="0" parTransId="{21BEA516-A594-40C0-8A1A-78FF6444EBA8}" sibTransId="{4B12350F-B45A-4D3D-87C6-5787102FCDB9}"/>
    <dgm:cxn modelId="{67C128D2-7ED9-40EB-A526-53EC586F09B9}" srcId="{D52145CE-8175-4904-AFC2-E688E3C62220}" destId="{14440E60-79CE-4525-A01B-D0A86594D513}" srcOrd="0" destOrd="0" parTransId="{4D044ADD-C4D6-4101-AA3D-D0EE11C735BD}" sibTransId="{A8AE9BB7-7E57-4B2A-AEF2-77E75E051FCE}"/>
    <dgm:cxn modelId="{16EFD526-68B5-4FB6-B3BA-2CB625251BE2}" type="presOf" srcId="{14440E60-79CE-4525-A01B-D0A86594D513}" destId="{869DB9FD-7F61-4E84-A3B5-5854E1A4E934}" srcOrd="0" destOrd="0" presId="urn:microsoft.com/office/officeart/2005/8/layout/arrow2"/>
    <dgm:cxn modelId="{EB58A74E-C200-4B3C-9791-2541FE8483E9}" type="presOf" srcId="{D52145CE-8175-4904-AFC2-E688E3C62220}" destId="{AD109102-E40A-4DA4-AED8-C204D2C824EE}" srcOrd="0" destOrd="0" presId="urn:microsoft.com/office/officeart/2005/8/layout/arrow2"/>
    <dgm:cxn modelId="{1FFDFD89-0A37-40B8-A009-C2481A084176}" type="presParOf" srcId="{AD109102-E40A-4DA4-AED8-C204D2C824EE}" destId="{976B9945-02FB-4277-8619-569C2BAC2FD5}" srcOrd="0" destOrd="0" presId="urn:microsoft.com/office/officeart/2005/8/layout/arrow2"/>
    <dgm:cxn modelId="{5B4A5EB2-ADEE-424A-8816-728813F82264}" type="presParOf" srcId="{AD109102-E40A-4DA4-AED8-C204D2C824EE}" destId="{267CB788-B47C-4DE3-A930-C15A1D56B2D4}" srcOrd="1" destOrd="0" presId="urn:microsoft.com/office/officeart/2005/8/layout/arrow2"/>
    <dgm:cxn modelId="{25C253CC-E4C0-4C88-90CE-209F9619729C}" type="presParOf" srcId="{267CB788-B47C-4DE3-A930-C15A1D56B2D4}" destId="{878EF4C4-AE50-4E60-ADC2-5D2F61276F53}" srcOrd="0" destOrd="0" presId="urn:microsoft.com/office/officeart/2005/8/layout/arrow2"/>
    <dgm:cxn modelId="{D6379934-04F4-4357-9CE3-9C5E64C2EC4D}" type="presParOf" srcId="{267CB788-B47C-4DE3-A930-C15A1D56B2D4}" destId="{869DB9FD-7F61-4E84-A3B5-5854E1A4E934}" srcOrd="1" destOrd="0" presId="urn:microsoft.com/office/officeart/2005/8/layout/arrow2"/>
    <dgm:cxn modelId="{26858FC3-D963-4EEA-9B02-B4B2299F2DE7}" type="presParOf" srcId="{267CB788-B47C-4DE3-A930-C15A1D56B2D4}" destId="{B001129F-3777-416C-9213-0361D0AA3D3F}" srcOrd="2" destOrd="0" presId="urn:microsoft.com/office/officeart/2005/8/layout/arrow2"/>
    <dgm:cxn modelId="{DFE6EE60-10B3-48A7-913B-EF446FCD7B33}" type="presParOf" srcId="{267CB788-B47C-4DE3-A930-C15A1D56B2D4}" destId="{50189400-680A-4BD1-B92F-ECAC4CDBF227}" srcOrd="3" destOrd="0" presId="urn:microsoft.com/office/officeart/2005/8/layout/arrow2"/>
    <dgm:cxn modelId="{5FEE753D-A723-49A7-9ED6-93EE76C5EFA7}" type="presParOf" srcId="{267CB788-B47C-4DE3-A930-C15A1D56B2D4}" destId="{1EDBA60E-CA6A-46F1-82FD-4FEF04D04A0A}" srcOrd="4" destOrd="0" presId="urn:microsoft.com/office/officeart/2005/8/layout/arrow2"/>
    <dgm:cxn modelId="{317BAB0B-4FF2-4FF5-88D2-58DEA19C1CD6}" type="presParOf" srcId="{267CB788-B47C-4DE3-A930-C15A1D56B2D4}" destId="{D9B6A51A-DE62-49A4-AEB1-1FB2DC654841}"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9D44537-09AF-406F-ABD2-5608BDB9C0B1}" type="doc">
      <dgm:prSet loTypeId="urn:microsoft.com/office/officeart/2005/8/layout/gear1" loCatId="cycle" qsTypeId="urn:microsoft.com/office/officeart/2005/8/quickstyle/3d4" qsCatId="3D" csTypeId="urn:microsoft.com/office/officeart/2005/8/colors/accent0_1" csCatId="mainScheme" phldr="1"/>
      <dgm:spPr/>
    </dgm:pt>
    <dgm:pt modelId="{9508095A-769C-466A-AE2A-66EA518FCBE4}">
      <dgm:prSet phldrT="[Texto]" custT="1"/>
      <dgm:spPr/>
      <dgm:t>
        <a:bodyPr/>
        <a:lstStyle/>
        <a:p>
          <a:r>
            <a:rPr lang="es-CO" sz="1800" dirty="0" smtClean="0"/>
            <a:t> 1.SISTEMÁTICO NATURAL: CHIMPANCÉ CONCEPTO DENTRO DE LOS VERTEBRADOS</a:t>
          </a:r>
          <a:endParaRPr lang="es-CO" sz="1800" dirty="0"/>
        </a:p>
      </dgm:t>
    </dgm:pt>
    <dgm:pt modelId="{5F482205-52B0-4C79-A8A9-7EAC388B6DEE}" type="parTrans" cxnId="{01380C76-D1A2-4C8E-B960-9197B86B036C}">
      <dgm:prSet/>
      <dgm:spPr/>
      <dgm:t>
        <a:bodyPr/>
        <a:lstStyle/>
        <a:p>
          <a:endParaRPr lang="es-CO"/>
        </a:p>
      </dgm:t>
    </dgm:pt>
    <dgm:pt modelId="{78FDAEE5-598D-43C7-B029-A1FDD7135047}" type="sibTrans" cxnId="{01380C76-D1A2-4C8E-B960-9197B86B036C}">
      <dgm:prSet/>
      <dgm:spPr/>
      <dgm:t>
        <a:bodyPr/>
        <a:lstStyle/>
        <a:p>
          <a:endParaRPr lang="es-CO"/>
        </a:p>
      </dgm:t>
    </dgm:pt>
    <dgm:pt modelId="{6167FC0A-A129-4FB0-A26A-86C28C323D5B}">
      <dgm:prSet phldrT="[Texto]" custT="1"/>
      <dgm:spPr/>
      <dgm:t>
        <a:bodyPr/>
        <a:lstStyle/>
        <a:p>
          <a:r>
            <a:rPr lang="es-CO" sz="1800" dirty="0" smtClean="0"/>
            <a:t>2. CONCEPTO ESENCIAL DEL HOMBRE : PUESTO SINGULAR EN COMPARACIÓN DE LAS DEMÁS ESPECIES</a:t>
          </a:r>
          <a:endParaRPr lang="es-CO" sz="1800" dirty="0"/>
        </a:p>
      </dgm:t>
    </dgm:pt>
    <dgm:pt modelId="{435C8138-DD04-4B34-9D5B-8870E46A3183}" type="parTrans" cxnId="{B08C400E-F626-4696-A441-826390D77456}">
      <dgm:prSet/>
      <dgm:spPr/>
      <dgm:t>
        <a:bodyPr/>
        <a:lstStyle/>
        <a:p>
          <a:endParaRPr lang="es-CO"/>
        </a:p>
      </dgm:t>
    </dgm:pt>
    <dgm:pt modelId="{7287DFEB-A67C-4786-8FE2-7B4AF0629BBB}" type="sibTrans" cxnId="{B08C400E-F626-4696-A441-826390D77456}">
      <dgm:prSet/>
      <dgm:spPr/>
      <dgm:t>
        <a:bodyPr/>
        <a:lstStyle/>
        <a:p>
          <a:endParaRPr lang="es-CO"/>
        </a:p>
      </dgm:t>
    </dgm:pt>
    <dgm:pt modelId="{296132DB-0E6F-4497-A99F-FF6BBAFC2BF7}" type="pres">
      <dgm:prSet presAssocID="{29D44537-09AF-406F-ABD2-5608BDB9C0B1}" presName="composite" presStyleCnt="0">
        <dgm:presLayoutVars>
          <dgm:chMax val="3"/>
          <dgm:animLvl val="lvl"/>
          <dgm:resizeHandles val="exact"/>
        </dgm:presLayoutVars>
      </dgm:prSet>
      <dgm:spPr/>
    </dgm:pt>
    <dgm:pt modelId="{1FF44ACE-5C62-4F92-B7ED-D0843681F405}" type="pres">
      <dgm:prSet presAssocID="{9508095A-769C-466A-AE2A-66EA518FCBE4}" presName="gear1" presStyleLbl="node1" presStyleIdx="0" presStyleCnt="2" custScaleX="152498" custScaleY="164126" custLinFactNeighborX="37999" custLinFactNeighborY="1832">
        <dgm:presLayoutVars>
          <dgm:chMax val="1"/>
          <dgm:bulletEnabled val="1"/>
        </dgm:presLayoutVars>
      </dgm:prSet>
      <dgm:spPr/>
      <dgm:t>
        <a:bodyPr/>
        <a:lstStyle/>
        <a:p>
          <a:endParaRPr lang="es-CO"/>
        </a:p>
      </dgm:t>
    </dgm:pt>
    <dgm:pt modelId="{FFEEE147-CB39-472B-AA97-90ADD2B12863}" type="pres">
      <dgm:prSet presAssocID="{9508095A-769C-466A-AE2A-66EA518FCBE4}" presName="gear1srcNode" presStyleLbl="node1" presStyleIdx="0" presStyleCnt="2"/>
      <dgm:spPr/>
      <dgm:t>
        <a:bodyPr/>
        <a:lstStyle/>
        <a:p>
          <a:endParaRPr lang="es-CO"/>
        </a:p>
      </dgm:t>
    </dgm:pt>
    <dgm:pt modelId="{ECD38B5B-2066-4E44-B6FA-B817AF91D1AA}" type="pres">
      <dgm:prSet presAssocID="{9508095A-769C-466A-AE2A-66EA518FCBE4}" presName="gear1dstNode" presStyleLbl="node1" presStyleIdx="0" presStyleCnt="2"/>
      <dgm:spPr/>
      <dgm:t>
        <a:bodyPr/>
        <a:lstStyle/>
        <a:p>
          <a:endParaRPr lang="es-CO"/>
        </a:p>
      </dgm:t>
    </dgm:pt>
    <dgm:pt modelId="{09FA2407-4945-4FA3-A14C-F7A824D12663}" type="pres">
      <dgm:prSet presAssocID="{6167FC0A-A129-4FB0-A26A-86C28C323D5B}" presName="gear2" presStyleLbl="node1" presStyleIdx="1" presStyleCnt="2" custScaleX="152498" custScaleY="164126" custLinFactNeighborX="-58781" custLinFactNeighborY="89800">
        <dgm:presLayoutVars>
          <dgm:chMax val="1"/>
          <dgm:bulletEnabled val="1"/>
        </dgm:presLayoutVars>
      </dgm:prSet>
      <dgm:spPr/>
      <dgm:t>
        <a:bodyPr/>
        <a:lstStyle/>
        <a:p>
          <a:endParaRPr lang="es-CO"/>
        </a:p>
      </dgm:t>
    </dgm:pt>
    <dgm:pt modelId="{12B8A0CF-F757-4AD0-AD7F-495A817031B9}" type="pres">
      <dgm:prSet presAssocID="{6167FC0A-A129-4FB0-A26A-86C28C323D5B}" presName="gear2srcNode" presStyleLbl="node1" presStyleIdx="1" presStyleCnt="2"/>
      <dgm:spPr/>
      <dgm:t>
        <a:bodyPr/>
        <a:lstStyle/>
        <a:p>
          <a:endParaRPr lang="es-CO"/>
        </a:p>
      </dgm:t>
    </dgm:pt>
    <dgm:pt modelId="{CD06B5E4-F893-48FD-8425-DC21AEDFBB48}" type="pres">
      <dgm:prSet presAssocID="{6167FC0A-A129-4FB0-A26A-86C28C323D5B}" presName="gear2dstNode" presStyleLbl="node1" presStyleIdx="1" presStyleCnt="2"/>
      <dgm:spPr/>
      <dgm:t>
        <a:bodyPr/>
        <a:lstStyle/>
        <a:p>
          <a:endParaRPr lang="es-CO"/>
        </a:p>
      </dgm:t>
    </dgm:pt>
    <dgm:pt modelId="{3372A610-2390-470F-88B6-32D610DA5897}" type="pres">
      <dgm:prSet presAssocID="{78FDAEE5-598D-43C7-B029-A1FDD7135047}" presName="connector1" presStyleLbl="sibTrans2D1" presStyleIdx="0" presStyleCnt="2" custLinFactNeighborX="65649" custLinFactNeighborY="-6670"/>
      <dgm:spPr/>
      <dgm:t>
        <a:bodyPr/>
        <a:lstStyle/>
        <a:p>
          <a:endParaRPr lang="es-CO"/>
        </a:p>
      </dgm:t>
    </dgm:pt>
    <dgm:pt modelId="{EB74FF12-A3E3-4A99-8E1F-2B94ED4E70A7}" type="pres">
      <dgm:prSet presAssocID="{7287DFEB-A67C-4786-8FE2-7B4AF0629BBB}" presName="connector2" presStyleLbl="sibTrans2D1" presStyleIdx="1" presStyleCnt="2" custLinFactNeighborX="48289" custLinFactNeighborY="20894"/>
      <dgm:spPr/>
      <dgm:t>
        <a:bodyPr/>
        <a:lstStyle/>
        <a:p>
          <a:endParaRPr lang="es-CO"/>
        </a:p>
      </dgm:t>
    </dgm:pt>
  </dgm:ptLst>
  <dgm:cxnLst>
    <dgm:cxn modelId="{90164988-4168-4604-ADE3-A837F9009B97}" type="presOf" srcId="{29D44537-09AF-406F-ABD2-5608BDB9C0B1}" destId="{296132DB-0E6F-4497-A99F-FF6BBAFC2BF7}" srcOrd="0" destOrd="0" presId="urn:microsoft.com/office/officeart/2005/8/layout/gear1"/>
    <dgm:cxn modelId="{AF70FA50-1FEA-4A9E-9FD9-BDE0D32904DE}" type="presOf" srcId="{6167FC0A-A129-4FB0-A26A-86C28C323D5B}" destId="{12B8A0CF-F757-4AD0-AD7F-495A817031B9}" srcOrd="1" destOrd="0" presId="urn:microsoft.com/office/officeart/2005/8/layout/gear1"/>
    <dgm:cxn modelId="{E9C77744-9786-4D47-8DB5-EE095ACC0387}" type="presOf" srcId="{9508095A-769C-466A-AE2A-66EA518FCBE4}" destId="{FFEEE147-CB39-472B-AA97-90ADD2B12863}" srcOrd="1" destOrd="0" presId="urn:microsoft.com/office/officeart/2005/8/layout/gear1"/>
    <dgm:cxn modelId="{01380C76-D1A2-4C8E-B960-9197B86B036C}" srcId="{29D44537-09AF-406F-ABD2-5608BDB9C0B1}" destId="{9508095A-769C-466A-AE2A-66EA518FCBE4}" srcOrd="0" destOrd="0" parTransId="{5F482205-52B0-4C79-A8A9-7EAC388B6DEE}" sibTransId="{78FDAEE5-598D-43C7-B029-A1FDD7135047}"/>
    <dgm:cxn modelId="{24EFAD79-2D19-447A-A219-D899D9E80F0F}" type="presOf" srcId="{9508095A-769C-466A-AE2A-66EA518FCBE4}" destId="{ECD38B5B-2066-4E44-B6FA-B817AF91D1AA}" srcOrd="2" destOrd="0" presId="urn:microsoft.com/office/officeart/2005/8/layout/gear1"/>
    <dgm:cxn modelId="{21A39CF7-314A-42FA-AF92-B41B894D8487}" type="presOf" srcId="{7287DFEB-A67C-4786-8FE2-7B4AF0629BBB}" destId="{EB74FF12-A3E3-4A99-8E1F-2B94ED4E70A7}" srcOrd="0" destOrd="0" presId="urn:microsoft.com/office/officeart/2005/8/layout/gear1"/>
    <dgm:cxn modelId="{940024F8-602F-47AF-9049-823BDF39A1A7}" type="presOf" srcId="{6167FC0A-A129-4FB0-A26A-86C28C323D5B}" destId="{09FA2407-4945-4FA3-A14C-F7A824D12663}" srcOrd="0" destOrd="0" presId="urn:microsoft.com/office/officeart/2005/8/layout/gear1"/>
    <dgm:cxn modelId="{622A6DD8-F29D-43F8-A04B-6BFD8BF7DF8C}" type="presOf" srcId="{6167FC0A-A129-4FB0-A26A-86C28C323D5B}" destId="{CD06B5E4-F893-48FD-8425-DC21AEDFBB48}" srcOrd="2" destOrd="0" presId="urn:microsoft.com/office/officeart/2005/8/layout/gear1"/>
    <dgm:cxn modelId="{B08C400E-F626-4696-A441-826390D77456}" srcId="{29D44537-09AF-406F-ABD2-5608BDB9C0B1}" destId="{6167FC0A-A129-4FB0-A26A-86C28C323D5B}" srcOrd="1" destOrd="0" parTransId="{435C8138-DD04-4B34-9D5B-8870E46A3183}" sibTransId="{7287DFEB-A67C-4786-8FE2-7B4AF0629BBB}"/>
    <dgm:cxn modelId="{0B3C1995-DA30-4FA3-B66E-43FD1E4DB03E}" type="presOf" srcId="{78FDAEE5-598D-43C7-B029-A1FDD7135047}" destId="{3372A610-2390-470F-88B6-32D610DA5897}" srcOrd="0" destOrd="0" presId="urn:microsoft.com/office/officeart/2005/8/layout/gear1"/>
    <dgm:cxn modelId="{04A374FB-5338-44DC-8F93-5EC81468FD97}" type="presOf" srcId="{9508095A-769C-466A-AE2A-66EA518FCBE4}" destId="{1FF44ACE-5C62-4F92-B7ED-D0843681F405}" srcOrd="0" destOrd="0" presId="urn:microsoft.com/office/officeart/2005/8/layout/gear1"/>
    <dgm:cxn modelId="{5D91992C-D22F-4CF6-B4AB-7BB65823D229}" type="presParOf" srcId="{296132DB-0E6F-4497-A99F-FF6BBAFC2BF7}" destId="{1FF44ACE-5C62-4F92-B7ED-D0843681F405}" srcOrd="0" destOrd="0" presId="urn:microsoft.com/office/officeart/2005/8/layout/gear1"/>
    <dgm:cxn modelId="{ECE03E2F-DB15-4968-AEB5-E18B4A5207EB}" type="presParOf" srcId="{296132DB-0E6F-4497-A99F-FF6BBAFC2BF7}" destId="{FFEEE147-CB39-472B-AA97-90ADD2B12863}" srcOrd="1" destOrd="0" presId="urn:microsoft.com/office/officeart/2005/8/layout/gear1"/>
    <dgm:cxn modelId="{69663692-D4BF-42A5-865D-67F582BB54CB}" type="presParOf" srcId="{296132DB-0E6F-4497-A99F-FF6BBAFC2BF7}" destId="{ECD38B5B-2066-4E44-B6FA-B817AF91D1AA}" srcOrd="2" destOrd="0" presId="urn:microsoft.com/office/officeart/2005/8/layout/gear1"/>
    <dgm:cxn modelId="{BBA115B4-B5C1-44D2-8F49-F114CC5723F8}" type="presParOf" srcId="{296132DB-0E6F-4497-A99F-FF6BBAFC2BF7}" destId="{09FA2407-4945-4FA3-A14C-F7A824D12663}" srcOrd="3" destOrd="0" presId="urn:microsoft.com/office/officeart/2005/8/layout/gear1"/>
    <dgm:cxn modelId="{75943A48-7563-4911-889E-C8D045797AE0}" type="presParOf" srcId="{296132DB-0E6F-4497-A99F-FF6BBAFC2BF7}" destId="{12B8A0CF-F757-4AD0-AD7F-495A817031B9}" srcOrd="4" destOrd="0" presId="urn:microsoft.com/office/officeart/2005/8/layout/gear1"/>
    <dgm:cxn modelId="{C364DD10-943C-4B72-9AC7-464745EB086E}" type="presParOf" srcId="{296132DB-0E6F-4497-A99F-FF6BBAFC2BF7}" destId="{CD06B5E4-F893-48FD-8425-DC21AEDFBB48}" srcOrd="5" destOrd="0" presId="urn:microsoft.com/office/officeart/2005/8/layout/gear1"/>
    <dgm:cxn modelId="{46FFAA1B-70F4-4D34-A42D-FCF963782401}" type="presParOf" srcId="{296132DB-0E6F-4497-A99F-FF6BBAFC2BF7}" destId="{3372A610-2390-470F-88B6-32D610DA5897}" srcOrd="6" destOrd="0" presId="urn:microsoft.com/office/officeart/2005/8/layout/gear1"/>
    <dgm:cxn modelId="{3E630E7F-0196-4ECF-8064-79DE47748F49}" type="presParOf" srcId="{296132DB-0E6F-4497-A99F-FF6BBAFC2BF7}" destId="{EB74FF12-A3E3-4A99-8E1F-2B94ED4E70A7}" srcOrd="7"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FFB50E8-9A7C-4112-8872-D7237E1890B4}" type="doc">
      <dgm:prSet loTypeId="urn:microsoft.com/office/officeart/2005/8/layout/arrow2" loCatId="process" qsTypeId="urn:microsoft.com/office/officeart/2005/8/quickstyle/simple1" qsCatId="simple" csTypeId="urn:microsoft.com/office/officeart/2005/8/colors/accent0_3" csCatId="mainScheme" phldr="1"/>
      <dgm:spPr/>
    </dgm:pt>
    <dgm:pt modelId="{88DCEE15-B710-48CB-9D52-F82630E8EE6C}">
      <dgm:prSet phldrT="[Texto]" custT="1"/>
      <dgm:spPr/>
      <dgm:t>
        <a:bodyPr/>
        <a:lstStyle/>
        <a:p>
          <a:r>
            <a:rPr lang="es-CO" sz="2400" dirty="0" smtClean="0">
              <a:solidFill>
                <a:schemeClr val="bg1"/>
              </a:solidFill>
            </a:rPr>
            <a:t>ESPÍRITU</a:t>
          </a:r>
          <a:endParaRPr lang="es-CO" sz="2400" dirty="0">
            <a:solidFill>
              <a:schemeClr val="bg1"/>
            </a:solidFill>
          </a:endParaRPr>
        </a:p>
      </dgm:t>
    </dgm:pt>
    <dgm:pt modelId="{32762527-20E3-44DB-AA78-56FDCE23C057}" type="parTrans" cxnId="{94ADCB16-38F7-4112-AAA1-6C18959C4A42}">
      <dgm:prSet/>
      <dgm:spPr/>
      <dgm:t>
        <a:bodyPr/>
        <a:lstStyle/>
        <a:p>
          <a:endParaRPr lang="es-CO"/>
        </a:p>
      </dgm:t>
    </dgm:pt>
    <dgm:pt modelId="{0010E0CB-A479-4994-91AA-663B76AE9ADF}" type="sibTrans" cxnId="{94ADCB16-38F7-4112-AAA1-6C18959C4A42}">
      <dgm:prSet/>
      <dgm:spPr/>
      <dgm:t>
        <a:bodyPr/>
        <a:lstStyle/>
        <a:p>
          <a:endParaRPr lang="es-CO"/>
        </a:p>
      </dgm:t>
    </dgm:pt>
    <dgm:pt modelId="{F4CB4F61-D79E-45D3-80FA-42D4E57694DF}">
      <dgm:prSet phldrT="[Texto]" custT="1"/>
      <dgm:spPr/>
      <dgm:t>
        <a:bodyPr/>
        <a:lstStyle/>
        <a:p>
          <a:r>
            <a:rPr lang="es-CO" sz="2400" dirty="0" smtClean="0">
              <a:solidFill>
                <a:schemeClr val="bg1"/>
              </a:solidFill>
            </a:rPr>
            <a:t>EXISTENCIA- RESISTENCIAS CONTRA LOS IMPULSOS</a:t>
          </a:r>
          <a:endParaRPr lang="es-CO" sz="2400" dirty="0">
            <a:solidFill>
              <a:schemeClr val="bg1"/>
            </a:solidFill>
          </a:endParaRPr>
        </a:p>
      </dgm:t>
    </dgm:pt>
    <dgm:pt modelId="{1EF9A6CF-87AF-4E22-A44B-0DAD6D66CC1A}" type="parTrans" cxnId="{DAB0FF29-5A55-452F-BEDC-C03CEDFF917E}">
      <dgm:prSet/>
      <dgm:spPr/>
      <dgm:t>
        <a:bodyPr/>
        <a:lstStyle/>
        <a:p>
          <a:endParaRPr lang="es-CO"/>
        </a:p>
      </dgm:t>
    </dgm:pt>
    <dgm:pt modelId="{31DB033D-F700-40E4-8691-7ADC27F72043}" type="sibTrans" cxnId="{DAB0FF29-5A55-452F-BEDC-C03CEDFF917E}">
      <dgm:prSet/>
      <dgm:spPr/>
      <dgm:t>
        <a:bodyPr/>
        <a:lstStyle/>
        <a:p>
          <a:endParaRPr lang="es-CO"/>
        </a:p>
      </dgm:t>
    </dgm:pt>
    <dgm:pt modelId="{FBA888CB-7AE9-4D1D-8719-5DE83EF1666A}">
      <dgm:prSet phldrT="[Texto]" custT="1"/>
      <dgm:spPr/>
      <dgm:t>
        <a:bodyPr/>
        <a:lstStyle/>
        <a:p>
          <a:r>
            <a:rPr lang="es-CO" sz="2400" dirty="0" smtClean="0">
              <a:solidFill>
                <a:schemeClr val="bg1"/>
              </a:solidFill>
            </a:rPr>
            <a:t>EL HOMBRE PUEDE DECIR NO</a:t>
          </a:r>
          <a:endParaRPr lang="es-CO" sz="2400" dirty="0">
            <a:solidFill>
              <a:schemeClr val="bg1"/>
            </a:solidFill>
          </a:endParaRPr>
        </a:p>
      </dgm:t>
    </dgm:pt>
    <dgm:pt modelId="{8FDCDC5F-DF67-49D0-BCAC-25846F6A3033}" type="parTrans" cxnId="{01ED0D9B-463C-4A9F-8510-C26F53E10CB6}">
      <dgm:prSet/>
      <dgm:spPr/>
      <dgm:t>
        <a:bodyPr/>
        <a:lstStyle/>
        <a:p>
          <a:endParaRPr lang="es-CO"/>
        </a:p>
      </dgm:t>
    </dgm:pt>
    <dgm:pt modelId="{DB13BB13-91B3-44F0-BD50-FE967F6226A2}" type="sibTrans" cxnId="{01ED0D9B-463C-4A9F-8510-C26F53E10CB6}">
      <dgm:prSet/>
      <dgm:spPr/>
      <dgm:t>
        <a:bodyPr/>
        <a:lstStyle/>
        <a:p>
          <a:endParaRPr lang="es-CO"/>
        </a:p>
      </dgm:t>
    </dgm:pt>
    <dgm:pt modelId="{37882D04-C210-4161-9E0F-E40EDFFE3CDA}">
      <dgm:prSet phldrT="[Texto]" custT="1"/>
      <dgm:spPr/>
      <dgm:t>
        <a:bodyPr/>
        <a:lstStyle/>
        <a:p>
          <a:r>
            <a:rPr lang="es-CO" sz="2400" dirty="0" smtClean="0">
              <a:solidFill>
                <a:schemeClr val="bg1"/>
              </a:solidFill>
            </a:rPr>
            <a:t>A. TEORIA POSITIVA: ESPÍRITU- DIOS.                  B. TEORÍA NEGATIVA: OBRA HUMANA- LA CULTURA.</a:t>
          </a:r>
          <a:endParaRPr lang="es-CO" sz="2400" dirty="0">
            <a:solidFill>
              <a:schemeClr val="bg1"/>
            </a:solidFill>
          </a:endParaRPr>
        </a:p>
      </dgm:t>
    </dgm:pt>
    <dgm:pt modelId="{CF1B0D18-2423-4F50-A168-95CE515AC169}" type="parTrans" cxnId="{B8B8CF21-F97E-497B-A056-12C0C72FA1DA}">
      <dgm:prSet/>
      <dgm:spPr/>
      <dgm:t>
        <a:bodyPr/>
        <a:lstStyle/>
        <a:p>
          <a:endParaRPr lang="es-CO"/>
        </a:p>
      </dgm:t>
    </dgm:pt>
    <dgm:pt modelId="{EAA2DB97-682B-4468-9516-C1AED289272C}" type="sibTrans" cxnId="{B8B8CF21-F97E-497B-A056-12C0C72FA1DA}">
      <dgm:prSet/>
      <dgm:spPr/>
      <dgm:t>
        <a:bodyPr/>
        <a:lstStyle/>
        <a:p>
          <a:endParaRPr lang="es-CO"/>
        </a:p>
      </dgm:t>
    </dgm:pt>
    <dgm:pt modelId="{8D07DA0A-561E-4890-AA18-4B8E59A49DFF}" type="pres">
      <dgm:prSet presAssocID="{8FFB50E8-9A7C-4112-8872-D7237E1890B4}" presName="arrowDiagram" presStyleCnt="0">
        <dgm:presLayoutVars>
          <dgm:chMax val="5"/>
          <dgm:dir/>
          <dgm:resizeHandles val="exact"/>
        </dgm:presLayoutVars>
      </dgm:prSet>
      <dgm:spPr/>
    </dgm:pt>
    <dgm:pt modelId="{023DA9E7-45EE-433B-9AA9-48E2868EE201}" type="pres">
      <dgm:prSet presAssocID="{8FFB50E8-9A7C-4112-8872-D7237E1890B4}" presName="arrow" presStyleLbl="bgShp" presStyleIdx="0" presStyleCnt="1"/>
      <dgm:spPr/>
    </dgm:pt>
    <dgm:pt modelId="{692FCE30-4979-48BC-80DF-714DEE75622F}" type="pres">
      <dgm:prSet presAssocID="{8FFB50E8-9A7C-4112-8872-D7237E1890B4}" presName="arrowDiagram4" presStyleCnt="0"/>
      <dgm:spPr/>
    </dgm:pt>
    <dgm:pt modelId="{DA66318F-F6E9-42E2-AD0E-A6159E250242}" type="pres">
      <dgm:prSet presAssocID="{88DCEE15-B710-48CB-9D52-F82630E8EE6C}" presName="bullet4a" presStyleLbl="node1" presStyleIdx="0" presStyleCnt="4"/>
      <dgm:spPr/>
    </dgm:pt>
    <dgm:pt modelId="{1AA15174-0660-4318-B485-B594292D425C}" type="pres">
      <dgm:prSet presAssocID="{88DCEE15-B710-48CB-9D52-F82630E8EE6C}" presName="textBox4a" presStyleLbl="revTx" presStyleIdx="0" presStyleCnt="4">
        <dgm:presLayoutVars>
          <dgm:bulletEnabled val="1"/>
        </dgm:presLayoutVars>
      </dgm:prSet>
      <dgm:spPr/>
      <dgm:t>
        <a:bodyPr/>
        <a:lstStyle/>
        <a:p>
          <a:endParaRPr lang="es-CO"/>
        </a:p>
      </dgm:t>
    </dgm:pt>
    <dgm:pt modelId="{13FFCB8F-8A7F-473F-A2B9-DE40B4A8AEB3}" type="pres">
      <dgm:prSet presAssocID="{F4CB4F61-D79E-45D3-80FA-42D4E57694DF}" presName="bullet4b" presStyleLbl="node1" presStyleIdx="1" presStyleCnt="4"/>
      <dgm:spPr/>
    </dgm:pt>
    <dgm:pt modelId="{3F9E77B6-2BEE-46EF-891E-24911419DC3F}" type="pres">
      <dgm:prSet presAssocID="{F4CB4F61-D79E-45D3-80FA-42D4E57694DF}" presName="textBox4b" presStyleLbl="revTx" presStyleIdx="1" presStyleCnt="4">
        <dgm:presLayoutVars>
          <dgm:bulletEnabled val="1"/>
        </dgm:presLayoutVars>
      </dgm:prSet>
      <dgm:spPr/>
      <dgm:t>
        <a:bodyPr/>
        <a:lstStyle/>
        <a:p>
          <a:endParaRPr lang="es-CO"/>
        </a:p>
      </dgm:t>
    </dgm:pt>
    <dgm:pt modelId="{266F6518-225F-4CC4-BEDE-3ECD9BFF95A9}" type="pres">
      <dgm:prSet presAssocID="{FBA888CB-7AE9-4D1D-8719-5DE83EF1666A}" presName="bullet4c" presStyleLbl="node1" presStyleIdx="2" presStyleCnt="4"/>
      <dgm:spPr/>
    </dgm:pt>
    <dgm:pt modelId="{A8F0E5A7-5131-4B91-821A-040403E039A3}" type="pres">
      <dgm:prSet presAssocID="{FBA888CB-7AE9-4D1D-8719-5DE83EF1666A}" presName="textBox4c" presStyleLbl="revTx" presStyleIdx="2" presStyleCnt="4">
        <dgm:presLayoutVars>
          <dgm:bulletEnabled val="1"/>
        </dgm:presLayoutVars>
      </dgm:prSet>
      <dgm:spPr/>
      <dgm:t>
        <a:bodyPr/>
        <a:lstStyle/>
        <a:p>
          <a:endParaRPr lang="es-CO"/>
        </a:p>
      </dgm:t>
    </dgm:pt>
    <dgm:pt modelId="{4203FE0A-0A25-45BC-A7CD-3C42FB28A781}" type="pres">
      <dgm:prSet presAssocID="{37882D04-C210-4161-9E0F-E40EDFFE3CDA}" presName="bullet4d" presStyleLbl="node1" presStyleIdx="3" presStyleCnt="4"/>
      <dgm:spPr/>
    </dgm:pt>
    <dgm:pt modelId="{401A532B-C2D3-4F8A-8FA0-2157D1F587E5}" type="pres">
      <dgm:prSet presAssocID="{37882D04-C210-4161-9E0F-E40EDFFE3CDA}" presName="textBox4d" presStyleLbl="revTx" presStyleIdx="3" presStyleCnt="4">
        <dgm:presLayoutVars>
          <dgm:bulletEnabled val="1"/>
        </dgm:presLayoutVars>
      </dgm:prSet>
      <dgm:spPr/>
      <dgm:t>
        <a:bodyPr/>
        <a:lstStyle/>
        <a:p>
          <a:endParaRPr lang="es-CO"/>
        </a:p>
      </dgm:t>
    </dgm:pt>
  </dgm:ptLst>
  <dgm:cxnLst>
    <dgm:cxn modelId="{B8B8CF21-F97E-497B-A056-12C0C72FA1DA}" srcId="{8FFB50E8-9A7C-4112-8872-D7237E1890B4}" destId="{37882D04-C210-4161-9E0F-E40EDFFE3CDA}" srcOrd="3" destOrd="0" parTransId="{CF1B0D18-2423-4F50-A168-95CE515AC169}" sibTransId="{EAA2DB97-682B-4468-9516-C1AED289272C}"/>
    <dgm:cxn modelId="{9F31EE5D-FC01-4FE5-8AEB-28CD6C56EE1D}" type="presOf" srcId="{88DCEE15-B710-48CB-9D52-F82630E8EE6C}" destId="{1AA15174-0660-4318-B485-B594292D425C}" srcOrd="0" destOrd="0" presId="urn:microsoft.com/office/officeart/2005/8/layout/arrow2"/>
    <dgm:cxn modelId="{4EC6056C-C9DB-44ED-BC90-05F56DFE5B49}" type="presOf" srcId="{8FFB50E8-9A7C-4112-8872-D7237E1890B4}" destId="{8D07DA0A-561E-4890-AA18-4B8E59A49DFF}" srcOrd="0" destOrd="0" presId="urn:microsoft.com/office/officeart/2005/8/layout/arrow2"/>
    <dgm:cxn modelId="{9FC64246-B8DA-4A14-967D-5BD56F89DBCA}" type="presOf" srcId="{37882D04-C210-4161-9E0F-E40EDFFE3CDA}" destId="{401A532B-C2D3-4F8A-8FA0-2157D1F587E5}" srcOrd="0" destOrd="0" presId="urn:microsoft.com/office/officeart/2005/8/layout/arrow2"/>
    <dgm:cxn modelId="{8081F399-359B-4004-9179-C6F57874DD60}" type="presOf" srcId="{FBA888CB-7AE9-4D1D-8719-5DE83EF1666A}" destId="{A8F0E5A7-5131-4B91-821A-040403E039A3}" srcOrd="0" destOrd="0" presId="urn:microsoft.com/office/officeart/2005/8/layout/arrow2"/>
    <dgm:cxn modelId="{94ADCB16-38F7-4112-AAA1-6C18959C4A42}" srcId="{8FFB50E8-9A7C-4112-8872-D7237E1890B4}" destId="{88DCEE15-B710-48CB-9D52-F82630E8EE6C}" srcOrd="0" destOrd="0" parTransId="{32762527-20E3-44DB-AA78-56FDCE23C057}" sibTransId="{0010E0CB-A479-4994-91AA-663B76AE9ADF}"/>
    <dgm:cxn modelId="{01ED0D9B-463C-4A9F-8510-C26F53E10CB6}" srcId="{8FFB50E8-9A7C-4112-8872-D7237E1890B4}" destId="{FBA888CB-7AE9-4D1D-8719-5DE83EF1666A}" srcOrd="2" destOrd="0" parTransId="{8FDCDC5F-DF67-49D0-BCAC-25846F6A3033}" sibTransId="{DB13BB13-91B3-44F0-BD50-FE967F6226A2}"/>
    <dgm:cxn modelId="{976F057C-5948-47C6-B0D7-655A16A2EBB1}" type="presOf" srcId="{F4CB4F61-D79E-45D3-80FA-42D4E57694DF}" destId="{3F9E77B6-2BEE-46EF-891E-24911419DC3F}" srcOrd="0" destOrd="0" presId="urn:microsoft.com/office/officeart/2005/8/layout/arrow2"/>
    <dgm:cxn modelId="{DAB0FF29-5A55-452F-BEDC-C03CEDFF917E}" srcId="{8FFB50E8-9A7C-4112-8872-D7237E1890B4}" destId="{F4CB4F61-D79E-45D3-80FA-42D4E57694DF}" srcOrd="1" destOrd="0" parTransId="{1EF9A6CF-87AF-4E22-A44B-0DAD6D66CC1A}" sibTransId="{31DB033D-F700-40E4-8691-7ADC27F72043}"/>
    <dgm:cxn modelId="{B8026649-9493-48E9-99FE-351945ADE2F6}" type="presParOf" srcId="{8D07DA0A-561E-4890-AA18-4B8E59A49DFF}" destId="{023DA9E7-45EE-433B-9AA9-48E2868EE201}" srcOrd="0" destOrd="0" presId="urn:microsoft.com/office/officeart/2005/8/layout/arrow2"/>
    <dgm:cxn modelId="{0E1DCF09-C73E-4112-9AA8-3881FFC127CC}" type="presParOf" srcId="{8D07DA0A-561E-4890-AA18-4B8E59A49DFF}" destId="{692FCE30-4979-48BC-80DF-714DEE75622F}" srcOrd="1" destOrd="0" presId="urn:microsoft.com/office/officeart/2005/8/layout/arrow2"/>
    <dgm:cxn modelId="{B25659BF-BD63-4074-B8A5-51ABDCDDFF7A}" type="presParOf" srcId="{692FCE30-4979-48BC-80DF-714DEE75622F}" destId="{DA66318F-F6E9-42E2-AD0E-A6159E250242}" srcOrd="0" destOrd="0" presId="urn:microsoft.com/office/officeart/2005/8/layout/arrow2"/>
    <dgm:cxn modelId="{BFBDCD70-7CB5-45D2-AB63-8F497FDC46E8}" type="presParOf" srcId="{692FCE30-4979-48BC-80DF-714DEE75622F}" destId="{1AA15174-0660-4318-B485-B594292D425C}" srcOrd="1" destOrd="0" presId="urn:microsoft.com/office/officeart/2005/8/layout/arrow2"/>
    <dgm:cxn modelId="{FDB80189-F31A-4F44-BD15-DB711F44D0DC}" type="presParOf" srcId="{692FCE30-4979-48BC-80DF-714DEE75622F}" destId="{13FFCB8F-8A7F-473F-A2B9-DE40B4A8AEB3}" srcOrd="2" destOrd="0" presId="urn:microsoft.com/office/officeart/2005/8/layout/arrow2"/>
    <dgm:cxn modelId="{42C62573-DA40-4F5D-AB5D-92D92FFAD83A}" type="presParOf" srcId="{692FCE30-4979-48BC-80DF-714DEE75622F}" destId="{3F9E77B6-2BEE-46EF-891E-24911419DC3F}" srcOrd="3" destOrd="0" presId="urn:microsoft.com/office/officeart/2005/8/layout/arrow2"/>
    <dgm:cxn modelId="{83748BA2-A1CB-4895-A9EB-014632EAC11F}" type="presParOf" srcId="{692FCE30-4979-48BC-80DF-714DEE75622F}" destId="{266F6518-225F-4CC4-BEDE-3ECD9BFF95A9}" srcOrd="4" destOrd="0" presId="urn:microsoft.com/office/officeart/2005/8/layout/arrow2"/>
    <dgm:cxn modelId="{806FFCDE-5D62-4A70-98D0-BE196EB35324}" type="presParOf" srcId="{692FCE30-4979-48BC-80DF-714DEE75622F}" destId="{A8F0E5A7-5131-4B91-821A-040403E039A3}" srcOrd="5" destOrd="0" presId="urn:microsoft.com/office/officeart/2005/8/layout/arrow2"/>
    <dgm:cxn modelId="{E9A5D9AA-0E0D-49A5-B952-250124C96A5D}" type="presParOf" srcId="{692FCE30-4979-48BC-80DF-714DEE75622F}" destId="{4203FE0A-0A25-45BC-A7CD-3C42FB28A781}" srcOrd="6" destOrd="0" presId="urn:microsoft.com/office/officeart/2005/8/layout/arrow2"/>
    <dgm:cxn modelId="{BCE11051-530D-4BBA-9CFD-8E7198052BF4}" type="presParOf" srcId="{692FCE30-4979-48BC-80DF-714DEE75622F}" destId="{401A532B-C2D3-4F8A-8FA0-2157D1F587E5}"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7D708C-F003-4220-AD7A-AF3827E15CC0}">
      <dsp:nvSpPr>
        <dsp:cNvPr id="0" name=""/>
        <dsp:cNvSpPr/>
      </dsp:nvSpPr>
      <dsp:spPr>
        <a:xfrm>
          <a:off x="10277" y="1233239"/>
          <a:ext cx="3071758" cy="184305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latin typeface="Arial" panose="020B0604020202020204" pitchFamily="34" charset="0"/>
              <a:cs typeface="Arial" panose="020B0604020202020204" pitchFamily="34" charset="0"/>
            </a:rPr>
            <a:t>Claudia María Moreno Gómez, director investigador, Psicóloga.</a:t>
          </a:r>
        </a:p>
      </dsp:txBody>
      <dsp:txXfrm>
        <a:off x="64258" y="1287220"/>
        <a:ext cx="2963796" cy="1735092"/>
      </dsp:txXfrm>
    </dsp:sp>
    <dsp:sp modelId="{1288BC67-B765-47F7-8F3F-AD0D3958AE2B}">
      <dsp:nvSpPr>
        <dsp:cNvPr id="0" name=""/>
        <dsp:cNvSpPr/>
      </dsp:nvSpPr>
      <dsp:spPr>
        <a:xfrm>
          <a:off x="3389211" y="1773868"/>
          <a:ext cx="651212" cy="76179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CO" sz="1900" kern="1200"/>
        </a:p>
      </dsp:txBody>
      <dsp:txXfrm>
        <a:off x="3389211" y="1926227"/>
        <a:ext cx="455848" cy="457078"/>
      </dsp:txXfrm>
    </dsp:sp>
    <dsp:sp modelId="{0D47B4E8-B2C6-4415-B650-FD2412E0F714}">
      <dsp:nvSpPr>
        <dsp:cNvPr id="0" name=""/>
        <dsp:cNvSpPr/>
      </dsp:nvSpPr>
      <dsp:spPr>
        <a:xfrm>
          <a:off x="4310738" y="1233239"/>
          <a:ext cx="3071758" cy="1843054"/>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latin typeface="Arial" panose="020B0604020202020204" pitchFamily="34" charset="0"/>
              <a:cs typeface="Arial" panose="020B0604020202020204" pitchFamily="34" charset="0"/>
            </a:rPr>
            <a:t>Humberto Valero, </a:t>
          </a:r>
          <a:r>
            <a:rPr lang="es-CO" sz="2300" kern="1200" dirty="0" err="1" smtClean="0">
              <a:latin typeface="Arial" panose="020B0604020202020204" pitchFamily="34" charset="0"/>
              <a:cs typeface="Arial" panose="020B0604020202020204" pitchFamily="34" charset="0"/>
            </a:rPr>
            <a:t>co</a:t>
          </a:r>
          <a:r>
            <a:rPr lang="es-CO" sz="2300" kern="1200" dirty="0" smtClean="0">
              <a:latin typeface="Arial" panose="020B0604020202020204" pitchFamily="34" charset="0"/>
              <a:cs typeface="Arial" panose="020B0604020202020204" pitchFamily="34" charset="0"/>
            </a:rPr>
            <a:t>-investigador, Filósofo-Psicólogo.</a:t>
          </a:r>
        </a:p>
        <a:p>
          <a:pPr lvl="0" algn="ctr" defTabSz="1022350">
            <a:lnSpc>
              <a:spcPct val="90000"/>
            </a:lnSpc>
            <a:spcBef>
              <a:spcPct val="0"/>
            </a:spcBef>
            <a:spcAft>
              <a:spcPct val="35000"/>
            </a:spcAft>
          </a:pPr>
          <a:endParaRPr lang="es-CO" sz="2300" kern="1200" dirty="0" smtClean="0">
            <a:latin typeface="Arial" panose="020B0604020202020204" pitchFamily="34" charset="0"/>
            <a:cs typeface="Arial" panose="020B0604020202020204" pitchFamily="34" charset="0"/>
          </a:endParaRPr>
        </a:p>
      </dsp:txBody>
      <dsp:txXfrm>
        <a:off x="4364719" y="1287220"/>
        <a:ext cx="2963796" cy="1735092"/>
      </dsp:txXfrm>
    </dsp:sp>
    <dsp:sp modelId="{7F42CCD2-6B2E-4239-A739-60D05B1E8368}">
      <dsp:nvSpPr>
        <dsp:cNvPr id="0" name=""/>
        <dsp:cNvSpPr/>
      </dsp:nvSpPr>
      <dsp:spPr>
        <a:xfrm>
          <a:off x="7689672" y="1773868"/>
          <a:ext cx="651212" cy="76179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CO" sz="1900" kern="1200"/>
        </a:p>
      </dsp:txBody>
      <dsp:txXfrm>
        <a:off x="7689672" y="1926227"/>
        <a:ext cx="455848" cy="457078"/>
      </dsp:txXfrm>
    </dsp:sp>
    <dsp:sp modelId="{FDC309DF-AADF-4D94-9181-094C26B6F24F}">
      <dsp:nvSpPr>
        <dsp:cNvPr id="0" name=""/>
        <dsp:cNvSpPr/>
      </dsp:nvSpPr>
      <dsp:spPr>
        <a:xfrm>
          <a:off x="8611200" y="1233239"/>
          <a:ext cx="3071758" cy="184305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latin typeface="Arial" panose="020B0604020202020204" pitchFamily="34" charset="0"/>
              <a:cs typeface="Arial" panose="020B0604020202020204" pitchFamily="34" charset="0"/>
            </a:rPr>
            <a:t>Andrea Buitrago, </a:t>
          </a:r>
          <a:r>
            <a:rPr lang="es-CO" sz="2300" kern="1200" dirty="0" err="1" smtClean="0">
              <a:latin typeface="Arial" panose="020B0604020202020204" pitchFamily="34" charset="0"/>
              <a:cs typeface="Arial" panose="020B0604020202020204" pitchFamily="34" charset="0"/>
            </a:rPr>
            <a:t>co</a:t>
          </a:r>
          <a:r>
            <a:rPr lang="es-CO" sz="2300" kern="1200" dirty="0" smtClean="0">
              <a:latin typeface="Arial" panose="020B0604020202020204" pitchFamily="34" charset="0"/>
              <a:cs typeface="Arial" panose="020B0604020202020204" pitchFamily="34" charset="0"/>
            </a:rPr>
            <a:t>-investigador, Filósofa- Abogada.</a:t>
          </a:r>
        </a:p>
      </dsp:txBody>
      <dsp:txXfrm>
        <a:off x="8665181" y="1287220"/>
        <a:ext cx="2963796" cy="173509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4BE8B7-5D19-404B-94A1-A4ADB5EBB68B}">
      <dsp:nvSpPr>
        <dsp:cNvPr id="0" name=""/>
        <dsp:cNvSpPr/>
      </dsp:nvSpPr>
      <dsp:spPr>
        <a:xfrm>
          <a:off x="142411" y="1403"/>
          <a:ext cx="4548525" cy="2729115"/>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CO" sz="2900" kern="1200" dirty="0" smtClean="0"/>
            <a:t>« El símbolo es la parte del mundo  humano del sentido, es “designador” y posee únicamente un valor funcional»( </a:t>
          </a:r>
          <a:r>
            <a:rPr lang="es-CO" sz="2900" kern="1200" dirty="0" err="1" smtClean="0"/>
            <a:t>Cassirer</a:t>
          </a:r>
          <a:r>
            <a:rPr lang="es-CO" sz="2900" kern="1200" dirty="0" smtClean="0"/>
            <a:t>, 2001, 57).</a:t>
          </a:r>
          <a:endParaRPr lang="es-CO" sz="2900" kern="1200" dirty="0"/>
        </a:p>
      </dsp:txBody>
      <dsp:txXfrm>
        <a:off x="142411" y="1403"/>
        <a:ext cx="4548525" cy="2729115"/>
      </dsp:txXfrm>
    </dsp:sp>
    <dsp:sp modelId="{265D0D79-2F65-4384-8E47-86B575AF8271}">
      <dsp:nvSpPr>
        <dsp:cNvPr id="0" name=""/>
        <dsp:cNvSpPr/>
      </dsp:nvSpPr>
      <dsp:spPr>
        <a:xfrm>
          <a:off x="5145789" y="1403"/>
          <a:ext cx="4548525" cy="2729115"/>
        </a:xfrm>
        <a:prstGeom prst="rect">
          <a:avLst/>
        </a:prstGeom>
        <a:gradFill rotWithShape="0">
          <a:gsLst>
            <a:gs pos="0">
              <a:schemeClr val="accent3">
                <a:hueOff val="903533"/>
                <a:satOff val="33333"/>
                <a:lumOff val="-4902"/>
                <a:alphaOff val="0"/>
                <a:satMod val="103000"/>
                <a:lumMod val="102000"/>
                <a:tint val="94000"/>
              </a:schemeClr>
            </a:gs>
            <a:gs pos="50000">
              <a:schemeClr val="accent3">
                <a:hueOff val="903533"/>
                <a:satOff val="33333"/>
                <a:lumOff val="-4902"/>
                <a:alphaOff val="0"/>
                <a:satMod val="110000"/>
                <a:lumMod val="100000"/>
                <a:shade val="100000"/>
              </a:schemeClr>
            </a:gs>
            <a:gs pos="100000">
              <a:schemeClr val="accent3">
                <a:hueOff val="903533"/>
                <a:satOff val="33333"/>
                <a:lumOff val="-490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CO" sz="2900" kern="1200" dirty="0" smtClean="0"/>
            <a:t>ELEMENTO COMÚN DEL HOMBRE: SÍMBOLO</a:t>
          </a:r>
          <a:endParaRPr lang="es-CO" sz="2900" kern="1200" dirty="0"/>
        </a:p>
      </dsp:txBody>
      <dsp:txXfrm>
        <a:off x="5145789" y="1403"/>
        <a:ext cx="4548525" cy="2729115"/>
      </dsp:txXfrm>
    </dsp:sp>
    <dsp:sp modelId="{36970EFF-B873-4B59-B94A-5748C3573383}">
      <dsp:nvSpPr>
        <dsp:cNvPr id="0" name=""/>
        <dsp:cNvSpPr/>
      </dsp:nvSpPr>
      <dsp:spPr>
        <a:xfrm>
          <a:off x="142411" y="3185371"/>
          <a:ext cx="4548525" cy="2729115"/>
        </a:xfrm>
        <a:prstGeom prst="rect">
          <a:avLst/>
        </a:prstGeom>
        <a:gradFill rotWithShape="0">
          <a:gsLst>
            <a:gs pos="0">
              <a:schemeClr val="accent3">
                <a:hueOff val="1807066"/>
                <a:satOff val="66667"/>
                <a:lumOff val="-9804"/>
                <a:alphaOff val="0"/>
                <a:satMod val="103000"/>
                <a:lumMod val="102000"/>
                <a:tint val="94000"/>
              </a:schemeClr>
            </a:gs>
            <a:gs pos="50000">
              <a:schemeClr val="accent3">
                <a:hueOff val="1807066"/>
                <a:satOff val="66667"/>
                <a:lumOff val="-9804"/>
                <a:alphaOff val="0"/>
                <a:satMod val="110000"/>
                <a:lumMod val="100000"/>
                <a:shade val="100000"/>
              </a:schemeClr>
            </a:gs>
            <a:gs pos="100000">
              <a:schemeClr val="accent3">
                <a:hueOff val="1807066"/>
                <a:satOff val="66667"/>
                <a:lumOff val="-980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CO" sz="2900" kern="1200" dirty="0" smtClean="0"/>
            <a:t>LENGUAJE, ARTE, HISTÓRIA, RELIGIÓN Y CIENCIA</a:t>
          </a:r>
          <a:endParaRPr lang="es-CO" sz="2900" kern="1200" dirty="0"/>
        </a:p>
      </dsp:txBody>
      <dsp:txXfrm>
        <a:off x="142411" y="3185371"/>
        <a:ext cx="4548525" cy="2729115"/>
      </dsp:txXfrm>
    </dsp:sp>
    <dsp:sp modelId="{D151D88A-8AF9-428D-A24B-41D708F8E5F8}">
      <dsp:nvSpPr>
        <dsp:cNvPr id="0" name=""/>
        <dsp:cNvSpPr/>
      </dsp:nvSpPr>
      <dsp:spPr>
        <a:xfrm>
          <a:off x="5145789" y="3185371"/>
          <a:ext cx="4548525" cy="2729115"/>
        </a:xfrm>
        <a:prstGeom prst="rect">
          <a:avLst/>
        </a:prstGeom>
        <a:gradFill rotWithShape="0">
          <a:gsLst>
            <a:gs pos="0">
              <a:schemeClr val="accent3">
                <a:hueOff val="2710599"/>
                <a:satOff val="100000"/>
                <a:lumOff val="-14706"/>
                <a:alphaOff val="0"/>
                <a:satMod val="103000"/>
                <a:lumMod val="102000"/>
                <a:tint val="94000"/>
              </a:schemeClr>
            </a:gs>
            <a:gs pos="50000">
              <a:schemeClr val="accent3">
                <a:hueOff val="2710599"/>
                <a:satOff val="100000"/>
                <a:lumOff val="-14706"/>
                <a:alphaOff val="0"/>
                <a:satMod val="110000"/>
                <a:lumMod val="100000"/>
                <a:shade val="100000"/>
              </a:schemeClr>
            </a:gs>
            <a:gs pos="100000">
              <a:schemeClr val="accent3">
                <a:hueOff val="2710599"/>
                <a:satOff val="100000"/>
                <a:lumOff val="-14706"/>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CO" sz="2900" kern="1200" dirty="0" smtClean="0"/>
            <a:t>OBRA HUMANA </a:t>
          </a:r>
          <a:endParaRPr lang="es-CO" sz="2900" kern="1200" dirty="0"/>
        </a:p>
      </dsp:txBody>
      <dsp:txXfrm>
        <a:off x="5145789" y="3185371"/>
        <a:ext cx="4548525" cy="272911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84B84-F21F-44DE-8D9E-E4E545DF7775}">
      <dsp:nvSpPr>
        <dsp:cNvPr id="0" name=""/>
        <dsp:cNvSpPr/>
      </dsp:nvSpPr>
      <dsp:spPr>
        <a:xfrm>
          <a:off x="983319" y="1903"/>
          <a:ext cx="10225361" cy="5441030"/>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CO" sz="3400" kern="1200" dirty="0" smtClean="0"/>
            <a:t>«Nosotros, los seres humanos, somos diferentes o al menos eso es lo que creemos. </a:t>
          </a:r>
        </a:p>
        <a:p>
          <a:pPr lvl="0" algn="ctr" defTabSz="1511300">
            <a:lnSpc>
              <a:spcPct val="90000"/>
            </a:lnSpc>
            <a:spcBef>
              <a:spcPct val="0"/>
            </a:spcBef>
            <a:spcAft>
              <a:spcPct val="35000"/>
            </a:spcAft>
          </a:pPr>
          <a:r>
            <a:rPr lang="es-CO" sz="3400" kern="1200" dirty="0" smtClean="0"/>
            <a:t>Somos </a:t>
          </a:r>
          <a:r>
            <a:rPr lang="es-CO" sz="3400" i="1" kern="1200" dirty="0" smtClean="0"/>
            <a:t>personas </a:t>
          </a:r>
          <a:r>
            <a:rPr lang="es-CO" sz="3400" kern="1200" dirty="0" smtClean="0"/>
            <a:t>cuyas acciones son consecuencia de nuestras </a:t>
          </a:r>
          <a:r>
            <a:rPr lang="es-CO" sz="3400" i="1" kern="1200" dirty="0" smtClean="0"/>
            <a:t>decisiones</a:t>
          </a:r>
          <a:r>
            <a:rPr lang="es-CO" sz="3400" kern="1200" dirty="0" smtClean="0"/>
            <a:t>. Los demás animales viven sus vidas inadvertidamente, pero nosotros somos conscientes. La imagen que tenemos de nosotros mismos se forma a partir de nuestra arraigada  creencia de que la </a:t>
          </a:r>
          <a:r>
            <a:rPr lang="es-CO" sz="3400" i="1" kern="1200" dirty="0" smtClean="0"/>
            <a:t>conciencia</a:t>
          </a:r>
          <a:r>
            <a:rPr lang="es-CO" sz="3400" kern="1200" dirty="0" smtClean="0"/>
            <a:t>, la </a:t>
          </a:r>
          <a:r>
            <a:rPr lang="es-CO" sz="3400" i="1" kern="1200" dirty="0" smtClean="0"/>
            <a:t>individualidad</a:t>
          </a:r>
          <a:r>
            <a:rPr lang="es-CO" sz="3400" kern="1200" dirty="0" smtClean="0"/>
            <a:t> y el </a:t>
          </a:r>
          <a:r>
            <a:rPr lang="es-CO" sz="3400" i="1" kern="1200" dirty="0" smtClean="0"/>
            <a:t>libre albedrío </a:t>
          </a:r>
          <a:r>
            <a:rPr lang="es-CO" sz="3400" kern="1200" dirty="0" smtClean="0"/>
            <a:t>nos definen como seres humanos y nos elevan por encima del resto de las criaturas» (Gray, 2003, 41-42).</a:t>
          </a:r>
          <a:endParaRPr lang="es-CO" sz="3400" kern="1200" dirty="0"/>
        </a:p>
      </dsp:txBody>
      <dsp:txXfrm>
        <a:off x="983319" y="1903"/>
        <a:ext cx="10225361" cy="544103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3289E6-A1B9-4719-8DE9-ED70DDD93F09}">
      <dsp:nvSpPr>
        <dsp:cNvPr id="0" name=""/>
        <dsp:cNvSpPr/>
      </dsp:nvSpPr>
      <dsp:spPr>
        <a:xfrm>
          <a:off x="2561406" y="-41432"/>
          <a:ext cx="6861368" cy="6861368"/>
        </a:xfrm>
        <a:prstGeom prst="circularArrow">
          <a:avLst>
            <a:gd name="adj1" fmla="val 5544"/>
            <a:gd name="adj2" fmla="val 330680"/>
            <a:gd name="adj3" fmla="val 14477290"/>
            <a:gd name="adj4" fmla="val 16972272"/>
            <a:gd name="adj5" fmla="val 5757"/>
          </a:avLst>
        </a:prstGeom>
        <a:gradFill rotWithShape="0">
          <a:gsLst>
            <a:gs pos="0">
              <a:schemeClr val="accent2">
                <a:tint val="40000"/>
                <a:hueOff val="0"/>
                <a:satOff val="0"/>
                <a:lumOff val="0"/>
                <a:alphaOff val="0"/>
                <a:satMod val="103000"/>
                <a:lumMod val="102000"/>
                <a:tint val="94000"/>
              </a:schemeClr>
            </a:gs>
            <a:gs pos="50000">
              <a:schemeClr val="accent2">
                <a:tint val="40000"/>
                <a:hueOff val="0"/>
                <a:satOff val="0"/>
                <a:lumOff val="0"/>
                <a:alphaOff val="0"/>
                <a:satMod val="110000"/>
                <a:lumMod val="100000"/>
                <a:shade val="100000"/>
              </a:schemeClr>
            </a:gs>
            <a:gs pos="100000">
              <a:schemeClr val="accent2">
                <a:tint val="40000"/>
                <a:hueOff val="0"/>
                <a:satOff val="0"/>
                <a:lumOff val="0"/>
                <a:alphaOff val="0"/>
                <a:lumMod val="99000"/>
                <a:satMod val="120000"/>
                <a:shade val="78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95BB148-388B-4768-91EF-6920B4BAB394}">
      <dsp:nvSpPr>
        <dsp:cNvPr id="0" name=""/>
        <dsp:cNvSpPr/>
      </dsp:nvSpPr>
      <dsp:spPr>
        <a:xfrm>
          <a:off x="4894905" y="2349"/>
          <a:ext cx="2194369" cy="1097184"/>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t>MODERNIDAD</a:t>
          </a:r>
          <a:endParaRPr lang="es-CO" sz="1900" kern="1200" dirty="0"/>
        </a:p>
      </dsp:txBody>
      <dsp:txXfrm>
        <a:off x="4948465" y="55909"/>
        <a:ext cx="2087249" cy="990064"/>
      </dsp:txXfrm>
    </dsp:sp>
    <dsp:sp modelId="{2B29E606-4372-41BD-BA09-1D2093AF906E}">
      <dsp:nvSpPr>
        <dsp:cNvPr id="0" name=""/>
        <dsp:cNvSpPr/>
      </dsp:nvSpPr>
      <dsp:spPr>
        <a:xfrm>
          <a:off x="7182511" y="1104001"/>
          <a:ext cx="2194369" cy="1097184"/>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t>REFLEXIÓN HUMANA</a:t>
          </a:r>
          <a:endParaRPr lang="es-CO" sz="1900" kern="1200" dirty="0"/>
        </a:p>
      </dsp:txBody>
      <dsp:txXfrm>
        <a:off x="7236071" y="1157561"/>
        <a:ext cx="2087249" cy="990064"/>
      </dsp:txXfrm>
    </dsp:sp>
    <dsp:sp modelId="{FC72266E-B826-4C0D-A2FE-8AAEB67FAB0B}">
      <dsp:nvSpPr>
        <dsp:cNvPr id="0" name=""/>
        <dsp:cNvSpPr/>
      </dsp:nvSpPr>
      <dsp:spPr>
        <a:xfrm>
          <a:off x="7747503" y="3579392"/>
          <a:ext cx="2194369" cy="1097184"/>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t>UNIVERSAL</a:t>
          </a:r>
          <a:endParaRPr lang="es-CO" sz="1900" kern="1200" dirty="0"/>
        </a:p>
      </dsp:txBody>
      <dsp:txXfrm>
        <a:off x="7801063" y="3632952"/>
        <a:ext cx="2087249" cy="990064"/>
      </dsp:txXfrm>
    </dsp:sp>
    <dsp:sp modelId="{6F9C3DC6-B5A7-4A98-934C-CB1B279A6255}">
      <dsp:nvSpPr>
        <dsp:cNvPr id="0" name=""/>
        <dsp:cNvSpPr/>
      </dsp:nvSpPr>
      <dsp:spPr>
        <a:xfrm>
          <a:off x="6164431" y="5564502"/>
          <a:ext cx="2194369" cy="1097184"/>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t>DIFERENCIA</a:t>
          </a:r>
          <a:endParaRPr lang="es-CO" sz="1900" kern="1200" dirty="0"/>
        </a:p>
      </dsp:txBody>
      <dsp:txXfrm>
        <a:off x="6217991" y="5618062"/>
        <a:ext cx="2087249" cy="990064"/>
      </dsp:txXfrm>
    </dsp:sp>
    <dsp:sp modelId="{45810BBC-51E4-48E9-886A-5702C514BB21}">
      <dsp:nvSpPr>
        <dsp:cNvPr id="0" name=""/>
        <dsp:cNvSpPr/>
      </dsp:nvSpPr>
      <dsp:spPr>
        <a:xfrm>
          <a:off x="3625380" y="5564502"/>
          <a:ext cx="2194369" cy="1097184"/>
        </a:xfrm>
        <a:prstGeom prst="round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t>EXCLUSION</a:t>
          </a:r>
          <a:endParaRPr lang="es-CO" sz="1900" kern="1200" dirty="0"/>
        </a:p>
      </dsp:txBody>
      <dsp:txXfrm>
        <a:off x="3678940" y="5618062"/>
        <a:ext cx="2087249" cy="990064"/>
      </dsp:txXfrm>
    </dsp:sp>
    <dsp:sp modelId="{D449401D-C808-422D-B756-946D2BFF7D64}">
      <dsp:nvSpPr>
        <dsp:cNvPr id="0" name=""/>
        <dsp:cNvSpPr/>
      </dsp:nvSpPr>
      <dsp:spPr>
        <a:xfrm>
          <a:off x="2042308" y="3579392"/>
          <a:ext cx="2194369" cy="1097184"/>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t>HOY: PENSAMIENTO EMANCIPATORIO</a:t>
          </a:r>
          <a:endParaRPr lang="es-CO" sz="1900" kern="1200" dirty="0"/>
        </a:p>
      </dsp:txBody>
      <dsp:txXfrm>
        <a:off x="2095868" y="3632952"/>
        <a:ext cx="2087249" cy="990064"/>
      </dsp:txXfrm>
    </dsp:sp>
    <dsp:sp modelId="{064C3638-2523-40FF-A5D9-27FB6D918EA2}">
      <dsp:nvSpPr>
        <dsp:cNvPr id="0" name=""/>
        <dsp:cNvSpPr/>
      </dsp:nvSpPr>
      <dsp:spPr>
        <a:xfrm>
          <a:off x="2607300" y="1104001"/>
          <a:ext cx="2194369" cy="1097184"/>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t>RECONOCIMIENTO, IDENTIDAD, ALTERIDAD.</a:t>
          </a:r>
          <a:endParaRPr lang="es-CO" sz="1900" kern="1200" dirty="0"/>
        </a:p>
      </dsp:txBody>
      <dsp:txXfrm>
        <a:off x="2660860" y="1157561"/>
        <a:ext cx="2087249" cy="99006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6BBBF7-8409-4EC0-B506-C3305050132B}">
      <dsp:nvSpPr>
        <dsp:cNvPr id="0" name=""/>
        <dsp:cNvSpPr/>
      </dsp:nvSpPr>
      <dsp:spPr>
        <a:xfrm>
          <a:off x="839585" y="0"/>
          <a:ext cx="9515301" cy="6151417"/>
        </a:xfrm>
        <a:prstGeom prst="rightArrow">
          <a:avLst/>
        </a:prstGeom>
        <a:gradFill rotWithShape="0">
          <a:gsLst>
            <a:gs pos="0">
              <a:schemeClr val="accent4">
                <a:tint val="40000"/>
                <a:hueOff val="0"/>
                <a:satOff val="0"/>
                <a:lumOff val="0"/>
                <a:alphaOff val="0"/>
                <a:satMod val="103000"/>
                <a:lumMod val="102000"/>
                <a:tint val="94000"/>
              </a:schemeClr>
            </a:gs>
            <a:gs pos="50000">
              <a:schemeClr val="accent4">
                <a:tint val="40000"/>
                <a:hueOff val="0"/>
                <a:satOff val="0"/>
                <a:lumOff val="0"/>
                <a:alphaOff val="0"/>
                <a:satMod val="110000"/>
                <a:lumMod val="100000"/>
                <a:shade val="100000"/>
              </a:schemeClr>
            </a:gs>
            <a:gs pos="100000">
              <a:schemeClr val="accent4">
                <a:tint val="40000"/>
                <a:hueOff val="0"/>
                <a:satOff val="0"/>
                <a:lumOff val="0"/>
                <a:alphaOff val="0"/>
                <a:lumMod val="99000"/>
                <a:satMod val="120000"/>
                <a:shade val="78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64367235-A390-475F-A187-E1F1D64E9231}">
      <dsp:nvSpPr>
        <dsp:cNvPr id="0" name=""/>
        <dsp:cNvSpPr/>
      </dsp:nvSpPr>
      <dsp:spPr>
        <a:xfrm>
          <a:off x="12025" y="1845425"/>
          <a:ext cx="3603220" cy="2460566"/>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CO" sz="4400" b="1" kern="1200" dirty="0" smtClean="0"/>
            <a:t>Cultura</a:t>
          </a:r>
          <a:endParaRPr lang="es-CO" sz="4400" kern="1200" dirty="0"/>
        </a:p>
      </dsp:txBody>
      <dsp:txXfrm>
        <a:off x="132140" y="1965540"/>
        <a:ext cx="3362990" cy="2220336"/>
      </dsp:txXfrm>
    </dsp:sp>
    <dsp:sp modelId="{07591782-FEBC-450E-BEC1-42E03C6496A5}">
      <dsp:nvSpPr>
        <dsp:cNvPr id="0" name=""/>
        <dsp:cNvSpPr/>
      </dsp:nvSpPr>
      <dsp:spPr>
        <a:xfrm>
          <a:off x="3795625" y="1845425"/>
          <a:ext cx="3603220" cy="2460566"/>
        </a:xfrm>
        <a:prstGeom prst="roundRect">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CO" sz="4400" b="1" kern="1200" dirty="0" smtClean="0"/>
            <a:t> Narrativas</a:t>
          </a:r>
          <a:endParaRPr lang="es-CO" sz="4400" kern="1200" dirty="0"/>
        </a:p>
      </dsp:txBody>
      <dsp:txXfrm>
        <a:off x="3915740" y="1965540"/>
        <a:ext cx="3362990" cy="2220336"/>
      </dsp:txXfrm>
    </dsp:sp>
    <dsp:sp modelId="{11F45167-60DC-42AE-AF9D-0F3DBF65410E}">
      <dsp:nvSpPr>
        <dsp:cNvPr id="0" name=""/>
        <dsp:cNvSpPr/>
      </dsp:nvSpPr>
      <dsp:spPr>
        <a:xfrm>
          <a:off x="7579226" y="1845425"/>
          <a:ext cx="3603220" cy="2460566"/>
        </a:xfrm>
        <a:prstGeom prst="roundRect">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CO" sz="4400" b="1" kern="1200" dirty="0" smtClean="0"/>
            <a:t> Desarrollo: cuerpo, ciclo vital y vejez</a:t>
          </a:r>
          <a:endParaRPr lang="es-CO" sz="4400" kern="1200" dirty="0"/>
        </a:p>
      </dsp:txBody>
      <dsp:txXfrm>
        <a:off x="7699341" y="1965540"/>
        <a:ext cx="3362990" cy="22203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2F5EDE-79D9-40ED-9806-89EA3AAC03AE}">
      <dsp:nvSpPr>
        <dsp:cNvPr id="0" name=""/>
        <dsp:cNvSpPr/>
      </dsp:nvSpPr>
      <dsp:spPr>
        <a:xfrm>
          <a:off x="2024302" y="0"/>
          <a:ext cx="5418667" cy="5418667"/>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C67D6FEE-0F49-45FF-9688-980C65167F92}">
      <dsp:nvSpPr>
        <dsp:cNvPr id="0" name=""/>
        <dsp:cNvSpPr/>
      </dsp:nvSpPr>
      <dsp:spPr>
        <a:xfrm>
          <a:off x="2539075" y="514773"/>
          <a:ext cx="2113280" cy="211328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t>SER HUMANO</a:t>
          </a:r>
          <a:endParaRPr lang="es-CO" sz="1900" kern="1200" dirty="0"/>
        </a:p>
      </dsp:txBody>
      <dsp:txXfrm>
        <a:off x="2642237" y="617935"/>
        <a:ext cx="1906956" cy="1906956"/>
      </dsp:txXfrm>
    </dsp:sp>
    <dsp:sp modelId="{15EAB8F5-6D37-4534-B004-43765611FC5A}">
      <dsp:nvSpPr>
        <dsp:cNvPr id="0" name=""/>
        <dsp:cNvSpPr/>
      </dsp:nvSpPr>
      <dsp:spPr>
        <a:xfrm>
          <a:off x="4814915" y="514773"/>
          <a:ext cx="2113280" cy="211328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t>HOMBRE OCCIDENTAL</a:t>
          </a:r>
          <a:endParaRPr lang="es-CO" sz="1900" kern="1200" dirty="0"/>
        </a:p>
      </dsp:txBody>
      <dsp:txXfrm>
        <a:off x="4918077" y="617935"/>
        <a:ext cx="1906956" cy="1906956"/>
      </dsp:txXfrm>
    </dsp:sp>
    <dsp:sp modelId="{11D1982B-BC9A-4F23-A454-E9AEC48A42AB}">
      <dsp:nvSpPr>
        <dsp:cNvPr id="0" name=""/>
        <dsp:cNvSpPr/>
      </dsp:nvSpPr>
      <dsp:spPr>
        <a:xfrm>
          <a:off x="2539075" y="2790613"/>
          <a:ext cx="2113280" cy="211328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t>¿UNIVERSAL?</a:t>
          </a:r>
          <a:endParaRPr lang="es-CO" sz="1900" kern="1200" dirty="0"/>
        </a:p>
      </dsp:txBody>
      <dsp:txXfrm>
        <a:off x="2642237" y="2893775"/>
        <a:ext cx="1906956" cy="1906956"/>
      </dsp:txXfrm>
    </dsp:sp>
    <dsp:sp modelId="{791E3795-BE51-4C42-A699-596113398BE9}">
      <dsp:nvSpPr>
        <dsp:cNvPr id="0" name=""/>
        <dsp:cNvSpPr/>
      </dsp:nvSpPr>
      <dsp:spPr>
        <a:xfrm>
          <a:off x="4814915" y="2790613"/>
          <a:ext cx="2113280" cy="211328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smtClean="0"/>
            <a:t>¿ LA MUJER? ¿LA VEJEZ? ¿ LA NIÑEZ? ¿LA CULTURA? ¿ LAS NARRATIVAS? ¿LA DIVERSIDAD?</a:t>
          </a:r>
          <a:endParaRPr lang="es-CO" sz="1900" kern="1200" dirty="0"/>
        </a:p>
      </dsp:txBody>
      <dsp:txXfrm>
        <a:off x="4918077" y="2893775"/>
        <a:ext cx="1906956" cy="19069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6A147C-7379-46E5-ADB8-A67D5F06F0EF}">
      <dsp:nvSpPr>
        <dsp:cNvPr id="0" name=""/>
        <dsp:cNvSpPr/>
      </dsp:nvSpPr>
      <dsp:spPr>
        <a:xfrm>
          <a:off x="2586963" y="844473"/>
          <a:ext cx="5646472" cy="5646472"/>
        </a:xfrm>
        <a:prstGeom prst="blockArc">
          <a:avLst>
            <a:gd name="adj1" fmla="val 9000000"/>
            <a:gd name="adj2" fmla="val 16200000"/>
            <a:gd name="adj3" fmla="val 4640"/>
          </a:avLst>
        </a:prstGeom>
        <a:solidFill>
          <a:schemeClr val="dk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64A43796-CCCA-4707-9A9A-CFC0D6BFFF9C}">
      <dsp:nvSpPr>
        <dsp:cNvPr id="0" name=""/>
        <dsp:cNvSpPr/>
      </dsp:nvSpPr>
      <dsp:spPr>
        <a:xfrm>
          <a:off x="2586963" y="844473"/>
          <a:ext cx="5646472" cy="5646472"/>
        </a:xfrm>
        <a:prstGeom prst="blockArc">
          <a:avLst>
            <a:gd name="adj1" fmla="val 1800000"/>
            <a:gd name="adj2" fmla="val 9000000"/>
            <a:gd name="adj3" fmla="val 4640"/>
          </a:avLst>
        </a:prstGeom>
        <a:solidFill>
          <a:schemeClr val="dk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56AD9FFF-1B57-49CC-B91D-D057B5751F24}">
      <dsp:nvSpPr>
        <dsp:cNvPr id="0" name=""/>
        <dsp:cNvSpPr/>
      </dsp:nvSpPr>
      <dsp:spPr>
        <a:xfrm>
          <a:off x="2586963" y="844473"/>
          <a:ext cx="5646472" cy="5646472"/>
        </a:xfrm>
        <a:prstGeom prst="blockArc">
          <a:avLst>
            <a:gd name="adj1" fmla="val 16200000"/>
            <a:gd name="adj2" fmla="val 1800000"/>
            <a:gd name="adj3" fmla="val 4640"/>
          </a:avLst>
        </a:prstGeom>
        <a:solidFill>
          <a:schemeClr val="dk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A4400904-2206-48EA-B026-F27A9231653F}">
      <dsp:nvSpPr>
        <dsp:cNvPr id="0" name=""/>
        <dsp:cNvSpPr/>
      </dsp:nvSpPr>
      <dsp:spPr>
        <a:xfrm>
          <a:off x="4110483" y="2367994"/>
          <a:ext cx="2599431" cy="2599431"/>
        </a:xfrm>
        <a:prstGeom prst="ellipse">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s-CO" sz="3100" kern="1200" dirty="0" smtClean="0"/>
            <a:t>ENTENDER AL SER HUMANO</a:t>
          </a:r>
          <a:endParaRPr lang="es-CO" sz="3100" kern="1200" dirty="0"/>
        </a:p>
      </dsp:txBody>
      <dsp:txXfrm>
        <a:off x="4491161" y="2748672"/>
        <a:ext cx="1838075" cy="1838075"/>
      </dsp:txXfrm>
    </dsp:sp>
    <dsp:sp modelId="{54644BB4-3CCD-4B8C-8ADE-89746A0290E5}">
      <dsp:nvSpPr>
        <dsp:cNvPr id="0" name=""/>
        <dsp:cNvSpPr/>
      </dsp:nvSpPr>
      <dsp:spPr>
        <a:xfrm>
          <a:off x="4500398" y="178"/>
          <a:ext cx="1819602" cy="1819602"/>
        </a:xfrm>
        <a:prstGeom prst="ellipse">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O" sz="1400" kern="1200" dirty="0" smtClean="0"/>
            <a:t>ENTENDIMIENTO DE SI</a:t>
          </a:r>
          <a:endParaRPr lang="es-CO" sz="1400" kern="1200" dirty="0"/>
        </a:p>
      </dsp:txBody>
      <dsp:txXfrm>
        <a:off x="4766873" y="266653"/>
        <a:ext cx="1286652" cy="1286652"/>
      </dsp:txXfrm>
    </dsp:sp>
    <dsp:sp modelId="{8E2F18AB-F62F-4827-87C7-F4514FD6B425}">
      <dsp:nvSpPr>
        <dsp:cNvPr id="0" name=""/>
        <dsp:cNvSpPr/>
      </dsp:nvSpPr>
      <dsp:spPr>
        <a:xfrm>
          <a:off x="6888663" y="4136774"/>
          <a:ext cx="1819602" cy="1819602"/>
        </a:xfrm>
        <a:prstGeom prst="ellipse">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O" sz="1400" kern="1200" dirty="0" smtClean="0"/>
            <a:t>MUNDO EN EL QUE VIVE</a:t>
          </a:r>
          <a:endParaRPr lang="es-CO" sz="1400" kern="1200" dirty="0"/>
        </a:p>
      </dsp:txBody>
      <dsp:txXfrm>
        <a:off x="7155138" y="4403249"/>
        <a:ext cx="1286652" cy="1286652"/>
      </dsp:txXfrm>
    </dsp:sp>
    <dsp:sp modelId="{3F224FD2-584E-46F9-AF5C-A82DF9F68700}">
      <dsp:nvSpPr>
        <dsp:cNvPr id="0" name=""/>
        <dsp:cNvSpPr/>
      </dsp:nvSpPr>
      <dsp:spPr>
        <a:xfrm>
          <a:off x="2112133" y="4136774"/>
          <a:ext cx="1819602" cy="1819602"/>
        </a:xfrm>
        <a:prstGeom prst="ellipse">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O" sz="1400" kern="1200" dirty="0" smtClean="0"/>
            <a:t>CARACTERISTICA EXCLUSIVA DEL HUMANO</a:t>
          </a:r>
          <a:endParaRPr lang="es-CO" sz="1400" kern="1200" dirty="0"/>
        </a:p>
      </dsp:txBody>
      <dsp:txXfrm>
        <a:off x="2378608" y="4403249"/>
        <a:ext cx="1286652" cy="12866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5FC21C-C524-4655-B8D5-6A236716B847}">
      <dsp:nvSpPr>
        <dsp:cNvPr id="0" name=""/>
        <dsp:cNvSpPr/>
      </dsp:nvSpPr>
      <dsp:spPr>
        <a:xfrm>
          <a:off x="2050" y="1432889"/>
          <a:ext cx="2717601" cy="2717601"/>
        </a:xfrm>
        <a:prstGeom prst="ellips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CO" sz="2100" kern="1200" dirty="0" smtClean="0"/>
            <a:t>COMUNICACIÓN</a:t>
          </a:r>
          <a:endParaRPr lang="es-CO" sz="2100" kern="1200" dirty="0"/>
        </a:p>
      </dsp:txBody>
      <dsp:txXfrm>
        <a:off x="400033" y="1830872"/>
        <a:ext cx="1921635" cy="1921635"/>
      </dsp:txXfrm>
    </dsp:sp>
    <dsp:sp modelId="{EDFFDE6C-770A-4D48-AD96-933E0E7061CC}">
      <dsp:nvSpPr>
        <dsp:cNvPr id="0" name=""/>
        <dsp:cNvSpPr/>
      </dsp:nvSpPr>
      <dsp:spPr>
        <a:xfrm>
          <a:off x="2940321" y="2003586"/>
          <a:ext cx="1576208" cy="1576208"/>
        </a:xfrm>
        <a:prstGeom prst="mathPlus">
          <a:avLst/>
        </a:prstGeom>
        <a:gradFill rotWithShape="0">
          <a:gsLst>
            <a:gs pos="0">
              <a:schemeClr val="accent3">
                <a:tint val="60000"/>
                <a:hueOff val="0"/>
                <a:satOff val="0"/>
                <a:lumOff val="0"/>
                <a:alphaOff val="0"/>
                <a:satMod val="103000"/>
                <a:lumMod val="102000"/>
                <a:tint val="94000"/>
              </a:schemeClr>
            </a:gs>
            <a:gs pos="50000">
              <a:schemeClr val="accent3">
                <a:tint val="60000"/>
                <a:hueOff val="0"/>
                <a:satOff val="0"/>
                <a:lumOff val="0"/>
                <a:alphaOff val="0"/>
                <a:satMod val="110000"/>
                <a:lumMod val="100000"/>
                <a:shade val="100000"/>
              </a:schemeClr>
            </a:gs>
            <a:gs pos="100000">
              <a:schemeClr val="accent3">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CO" sz="1700" kern="1200"/>
        </a:p>
      </dsp:txBody>
      <dsp:txXfrm>
        <a:off x="3149247" y="2606328"/>
        <a:ext cx="1158356" cy="370724"/>
      </dsp:txXfrm>
    </dsp:sp>
    <dsp:sp modelId="{8D19F8E6-BFB0-47F3-AA39-FC065FFE1A8A}">
      <dsp:nvSpPr>
        <dsp:cNvPr id="0" name=""/>
        <dsp:cNvSpPr/>
      </dsp:nvSpPr>
      <dsp:spPr>
        <a:xfrm>
          <a:off x="4737199" y="1432889"/>
          <a:ext cx="2717601" cy="2717601"/>
        </a:xfrm>
        <a:prstGeom prst="ellips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CO" sz="2100" kern="1200" dirty="0" smtClean="0"/>
            <a:t>LENGUAJE COMÚN</a:t>
          </a:r>
          <a:endParaRPr lang="es-CO" sz="2100" kern="1200" dirty="0"/>
        </a:p>
      </dsp:txBody>
      <dsp:txXfrm>
        <a:off x="5135182" y="1830872"/>
        <a:ext cx="1921635" cy="1921635"/>
      </dsp:txXfrm>
    </dsp:sp>
    <dsp:sp modelId="{FBBC41D0-F236-437B-84DD-8E7BA4FF2F16}">
      <dsp:nvSpPr>
        <dsp:cNvPr id="0" name=""/>
        <dsp:cNvSpPr/>
      </dsp:nvSpPr>
      <dsp:spPr>
        <a:xfrm>
          <a:off x="7675470" y="2003586"/>
          <a:ext cx="1576208" cy="1576208"/>
        </a:xfrm>
        <a:prstGeom prst="mathEqual">
          <a:avLst/>
        </a:prstGeom>
        <a:gradFill rotWithShape="0">
          <a:gsLst>
            <a:gs pos="0">
              <a:schemeClr val="accent3">
                <a:tint val="60000"/>
                <a:hueOff val="0"/>
                <a:satOff val="0"/>
                <a:lumOff val="0"/>
                <a:alphaOff val="0"/>
                <a:satMod val="103000"/>
                <a:lumMod val="102000"/>
                <a:tint val="94000"/>
              </a:schemeClr>
            </a:gs>
            <a:gs pos="50000">
              <a:schemeClr val="accent3">
                <a:tint val="60000"/>
                <a:hueOff val="0"/>
                <a:satOff val="0"/>
                <a:lumOff val="0"/>
                <a:alphaOff val="0"/>
                <a:satMod val="110000"/>
                <a:lumMod val="100000"/>
                <a:shade val="100000"/>
              </a:schemeClr>
            </a:gs>
            <a:gs pos="100000">
              <a:schemeClr val="accent3">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CO" sz="1700" kern="1200"/>
        </a:p>
      </dsp:txBody>
      <dsp:txXfrm>
        <a:off x="7884396" y="2328285"/>
        <a:ext cx="1158356" cy="926810"/>
      </dsp:txXfrm>
    </dsp:sp>
    <dsp:sp modelId="{6B9AC613-F65E-4EAD-AAD8-11AB3398E1F1}">
      <dsp:nvSpPr>
        <dsp:cNvPr id="0" name=""/>
        <dsp:cNvSpPr/>
      </dsp:nvSpPr>
      <dsp:spPr>
        <a:xfrm>
          <a:off x="9472348" y="1432889"/>
          <a:ext cx="2717601" cy="2717601"/>
        </a:xfrm>
        <a:prstGeom prst="ellips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CO" sz="2100" kern="1200" dirty="0" smtClean="0"/>
            <a:t>COMPRENSIÓN CON EL OTRO</a:t>
          </a:r>
          <a:endParaRPr lang="es-CO" sz="2100" kern="1200" dirty="0"/>
        </a:p>
      </dsp:txBody>
      <dsp:txXfrm>
        <a:off x="9870331" y="1830872"/>
        <a:ext cx="1921635" cy="19216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28E48-3FC4-4596-A04D-5CD53007DC88}">
      <dsp:nvSpPr>
        <dsp:cNvPr id="0" name=""/>
        <dsp:cNvSpPr/>
      </dsp:nvSpPr>
      <dsp:spPr>
        <a:xfrm>
          <a:off x="3685994" y="-89364"/>
          <a:ext cx="4217330" cy="2953788"/>
        </a:xfrm>
        <a:prstGeom prst="ellipse">
          <a:avLst/>
        </a:prstGeom>
        <a:gradFill rotWithShape="0">
          <a:gsLst>
            <a:gs pos="0">
              <a:schemeClr val="lt1">
                <a:alpha val="50000"/>
                <a:hueOff val="0"/>
                <a:satOff val="0"/>
                <a:lumOff val="0"/>
                <a:alphaOff val="0"/>
                <a:satMod val="103000"/>
                <a:lumMod val="102000"/>
                <a:tint val="94000"/>
              </a:schemeClr>
            </a:gs>
            <a:gs pos="50000">
              <a:schemeClr val="lt1">
                <a:alpha val="50000"/>
                <a:hueOff val="0"/>
                <a:satOff val="0"/>
                <a:lumOff val="0"/>
                <a:alphaOff val="0"/>
                <a:satMod val="110000"/>
                <a:lumMod val="100000"/>
                <a:shade val="100000"/>
              </a:schemeClr>
            </a:gs>
            <a:gs pos="100000">
              <a:schemeClr val="lt1">
                <a:alpha val="5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CO" sz="2000" kern="1200" dirty="0" smtClean="0"/>
            <a:t>PLATÓN: ¿ COMO VIVIR NUESTRA VIDA? –DIÁLOGO CON TRASÍMACO</a:t>
          </a:r>
          <a:endParaRPr lang="es-CO" sz="2000" kern="1200" dirty="0"/>
        </a:p>
      </dsp:txBody>
      <dsp:txXfrm>
        <a:off x="4172609" y="308260"/>
        <a:ext cx="3244100" cy="937259"/>
      </dsp:txXfrm>
    </dsp:sp>
    <dsp:sp modelId="{A840236D-A882-4939-81C4-4D74F2143216}">
      <dsp:nvSpPr>
        <dsp:cNvPr id="0" name=""/>
        <dsp:cNvSpPr/>
      </dsp:nvSpPr>
      <dsp:spPr>
        <a:xfrm>
          <a:off x="3443540" y="1438800"/>
          <a:ext cx="7315205" cy="2953788"/>
        </a:xfrm>
        <a:prstGeom prst="ellipse">
          <a:avLst/>
        </a:prstGeom>
        <a:gradFill rotWithShape="0">
          <a:gsLst>
            <a:gs pos="0">
              <a:schemeClr val="lt1">
                <a:alpha val="50000"/>
                <a:hueOff val="0"/>
                <a:satOff val="0"/>
                <a:lumOff val="0"/>
                <a:alphaOff val="0"/>
                <a:satMod val="103000"/>
                <a:lumMod val="102000"/>
                <a:tint val="94000"/>
              </a:schemeClr>
            </a:gs>
            <a:gs pos="50000">
              <a:schemeClr val="lt1">
                <a:alpha val="50000"/>
                <a:hueOff val="0"/>
                <a:satOff val="0"/>
                <a:lumOff val="0"/>
                <a:alphaOff val="0"/>
                <a:satMod val="110000"/>
                <a:lumMod val="100000"/>
                <a:shade val="100000"/>
              </a:schemeClr>
            </a:gs>
            <a:gs pos="100000">
              <a:schemeClr val="lt1">
                <a:alpha val="5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CO" sz="2000" kern="1200" dirty="0" smtClean="0"/>
            <a:t>FENÓMENO DE LA DELIBERACIÓN: PRODUCTO DE LOS PROCESOS DE PENSAMIENTO DESARROLLADOS POR EL LENGUAJE HUMANO</a:t>
          </a:r>
          <a:endParaRPr lang="es-CO" sz="2000" kern="1200" dirty="0"/>
        </a:p>
      </dsp:txBody>
      <dsp:txXfrm>
        <a:off x="7382497" y="1779622"/>
        <a:ext cx="2813540" cy="2272145"/>
      </dsp:txXfrm>
    </dsp:sp>
    <dsp:sp modelId="{221B6EFB-0833-4A45-8F3E-C613AAF16F99}">
      <dsp:nvSpPr>
        <dsp:cNvPr id="0" name=""/>
        <dsp:cNvSpPr/>
      </dsp:nvSpPr>
      <dsp:spPr>
        <a:xfrm>
          <a:off x="4059382" y="2231265"/>
          <a:ext cx="3470554" cy="3538461"/>
        </a:xfrm>
        <a:prstGeom prst="ellipse">
          <a:avLst/>
        </a:prstGeom>
        <a:gradFill rotWithShape="0">
          <a:gsLst>
            <a:gs pos="0">
              <a:schemeClr val="lt1">
                <a:alpha val="50000"/>
                <a:hueOff val="0"/>
                <a:satOff val="0"/>
                <a:lumOff val="0"/>
                <a:alphaOff val="0"/>
                <a:satMod val="103000"/>
                <a:lumMod val="102000"/>
                <a:tint val="94000"/>
              </a:schemeClr>
            </a:gs>
            <a:gs pos="50000">
              <a:schemeClr val="lt1">
                <a:alpha val="50000"/>
                <a:hueOff val="0"/>
                <a:satOff val="0"/>
                <a:lumOff val="0"/>
                <a:alphaOff val="0"/>
                <a:satMod val="110000"/>
                <a:lumMod val="100000"/>
                <a:shade val="100000"/>
              </a:schemeClr>
            </a:gs>
            <a:gs pos="100000">
              <a:schemeClr val="lt1">
                <a:alpha val="5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CO" sz="2000" kern="1200" dirty="0" smtClean="0"/>
            <a:t>ANULACIÓN DE ESTIMULOS NATURALES.</a:t>
          </a:r>
        </a:p>
        <a:p>
          <a:pPr lvl="0" algn="ctr" defTabSz="889000">
            <a:lnSpc>
              <a:spcPct val="90000"/>
            </a:lnSpc>
            <a:spcBef>
              <a:spcPct val="0"/>
            </a:spcBef>
            <a:spcAft>
              <a:spcPct val="35000"/>
            </a:spcAft>
          </a:pPr>
          <a:r>
            <a:rPr lang="es-CO" sz="2000" kern="1200" dirty="0" smtClean="0"/>
            <a:t>BÚSQUEDA DE LO VERDADERO Y LO BUENO.</a:t>
          </a:r>
          <a:endParaRPr lang="es-CO" sz="2000" kern="1200" dirty="0"/>
        </a:p>
      </dsp:txBody>
      <dsp:txXfrm>
        <a:off x="4459831" y="4170615"/>
        <a:ext cx="2669657" cy="1122781"/>
      </dsp:txXfrm>
    </dsp:sp>
    <dsp:sp modelId="{82F6FC53-A5C3-42FC-BB3D-2554D4235C14}">
      <dsp:nvSpPr>
        <dsp:cNvPr id="0" name=""/>
        <dsp:cNvSpPr/>
      </dsp:nvSpPr>
      <dsp:spPr>
        <a:xfrm>
          <a:off x="2195253" y="1217118"/>
          <a:ext cx="4585845" cy="2953788"/>
        </a:xfrm>
        <a:prstGeom prst="ellipse">
          <a:avLst/>
        </a:prstGeom>
        <a:gradFill rotWithShape="0">
          <a:gsLst>
            <a:gs pos="0">
              <a:schemeClr val="lt1">
                <a:alpha val="50000"/>
                <a:hueOff val="0"/>
                <a:satOff val="0"/>
                <a:lumOff val="0"/>
                <a:alphaOff val="0"/>
                <a:satMod val="103000"/>
                <a:lumMod val="102000"/>
                <a:tint val="94000"/>
              </a:schemeClr>
            </a:gs>
            <a:gs pos="50000">
              <a:schemeClr val="lt1">
                <a:alpha val="50000"/>
                <a:hueOff val="0"/>
                <a:satOff val="0"/>
                <a:lumOff val="0"/>
                <a:alphaOff val="0"/>
                <a:satMod val="110000"/>
                <a:lumMod val="100000"/>
                <a:shade val="100000"/>
              </a:schemeClr>
            </a:gs>
            <a:gs pos="100000">
              <a:schemeClr val="lt1">
                <a:alpha val="5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CO" sz="2000" kern="1200" dirty="0" smtClean="0"/>
            <a:t>LA LIBERTAD</a:t>
          </a:r>
          <a:endParaRPr lang="es-CO" sz="2000" kern="1200" dirty="0"/>
        </a:p>
      </dsp:txBody>
      <dsp:txXfrm>
        <a:off x="2548010" y="1557940"/>
        <a:ext cx="1763786" cy="227214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F44ACE-5C62-4F92-B7ED-D0843681F405}">
      <dsp:nvSpPr>
        <dsp:cNvPr id="0" name=""/>
        <dsp:cNvSpPr/>
      </dsp:nvSpPr>
      <dsp:spPr>
        <a:xfrm>
          <a:off x="5663240" y="567643"/>
          <a:ext cx="4892812" cy="5265890"/>
        </a:xfrm>
        <a:prstGeom prst="gear9">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O" sz="1800" kern="1200" dirty="0" smtClean="0"/>
            <a:t> 1.SISTEMÁTICO NATURAL: CHIMPANCÉ CONCEPTO DENTRO DE LOS VERTEBRADOS</a:t>
          </a:r>
          <a:endParaRPr lang="es-CO" sz="1800" kern="1200" dirty="0"/>
        </a:p>
      </dsp:txBody>
      <dsp:txXfrm>
        <a:off x="6646913" y="1776366"/>
        <a:ext cx="2925466" cy="2754718"/>
      </dsp:txXfrm>
    </dsp:sp>
    <dsp:sp modelId="{09FA2407-4945-4FA3-A14C-F7A824D12663}">
      <dsp:nvSpPr>
        <dsp:cNvPr id="0" name=""/>
        <dsp:cNvSpPr/>
      </dsp:nvSpPr>
      <dsp:spPr>
        <a:xfrm>
          <a:off x="1435416" y="2003795"/>
          <a:ext cx="3558409" cy="3829738"/>
        </a:xfrm>
        <a:prstGeom prst="gear6">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O" sz="1800" kern="1200" dirty="0" smtClean="0"/>
            <a:t>2. CONCEPTO ESENCIAL DEL HOMBRE : PUESTO SINGULAR EN COMPARACIÓN DE LAS DEMÁS ESPECIES</a:t>
          </a:r>
          <a:endParaRPr lang="es-CO" sz="1800" kern="1200" dirty="0"/>
        </a:p>
      </dsp:txBody>
      <dsp:txXfrm>
        <a:off x="2331256" y="2945080"/>
        <a:ext cx="1766729" cy="1947168"/>
      </dsp:txXfrm>
    </dsp:sp>
    <dsp:sp modelId="{3372A610-2390-470F-88B6-32D610DA5897}">
      <dsp:nvSpPr>
        <dsp:cNvPr id="0" name=""/>
        <dsp:cNvSpPr/>
      </dsp:nvSpPr>
      <dsp:spPr>
        <a:xfrm>
          <a:off x="8077758" y="713812"/>
          <a:ext cx="3946385" cy="3946385"/>
        </a:xfrm>
        <a:prstGeom prst="circularArrow">
          <a:avLst>
            <a:gd name="adj1" fmla="val 4878"/>
            <a:gd name="adj2" fmla="val 312630"/>
            <a:gd name="adj3" fmla="val 3247848"/>
            <a:gd name="adj4" fmla="val 15083925"/>
            <a:gd name="adj5" fmla="val 5691"/>
          </a:avLst>
        </a:prstGeom>
        <a:solidFill>
          <a:schemeClr val="dk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EB74FF12-A3E3-4A99-8E1F-2B94ED4E70A7}">
      <dsp:nvSpPr>
        <dsp:cNvPr id="0" name=""/>
        <dsp:cNvSpPr/>
      </dsp:nvSpPr>
      <dsp:spPr>
        <a:xfrm>
          <a:off x="4447147" y="893200"/>
          <a:ext cx="2983852" cy="2983852"/>
        </a:xfrm>
        <a:prstGeom prst="leftCircularArrow">
          <a:avLst>
            <a:gd name="adj1" fmla="val 6452"/>
            <a:gd name="adj2" fmla="val 429999"/>
            <a:gd name="adj3" fmla="val 10489124"/>
            <a:gd name="adj4" fmla="val 14837806"/>
            <a:gd name="adj5" fmla="val 7527"/>
          </a:avLst>
        </a:prstGeom>
        <a:solidFill>
          <a:schemeClr val="dk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3DA9E7-45EE-433B-9AA9-48E2868EE201}">
      <dsp:nvSpPr>
        <dsp:cNvPr id="0" name=""/>
        <dsp:cNvSpPr/>
      </dsp:nvSpPr>
      <dsp:spPr>
        <a:xfrm>
          <a:off x="1185332" y="0"/>
          <a:ext cx="9821334" cy="6138334"/>
        </a:xfrm>
        <a:prstGeom prst="swooshArrow">
          <a:avLst>
            <a:gd name="adj1" fmla="val 25000"/>
            <a:gd name="adj2" fmla="val 25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66318F-F6E9-42E2-AD0E-A6159E250242}">
      <dsp:nvSpPr>
        <dsp:cNvPr id="0" name=""/>
        <dsp:cNvSpPr/>
      </dsp:nvSpPr>
      <dsp:spPr>
        <a:xfrm>
          <a:off x="2152733" y="4564465"/>
          <a:ext cx="225890" cy="22589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A15174-0660-4318-B485-B594292D425C}">
      <dsp:nvSpPr>
        <dsp:cNvPr id="0" name=""/>
        <dsp:cNvSpPr/>
      </dsp:nvSpPr>
      <dsp:spPr>
        <a:xfrm>
          <a:off x="2265679" y="4677410"/>
          <a:ext cx="1679448" cy="1460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695" tIns="0" rIns="0" bIns="0" numCol="1" spcCol="1270" anchor="t" anchorCtr="0">
          <a:noAutofit/>
        </a:bodyPr>
        <a:lstStyle/>
        <a:p>
          <a:pPr lvl="0" algn="l" defTabSz="1066800">
            <a:lnSpc>
              <a:spcPct val="90000"/>
            </a:lnSpc>
            <a:spcBef>
              <a:spcPct val="0"/>
            </a:spcBef>
            <a:spcAft>
              <a:spcPct val="35000"/>
            </a:spcAft>
          </a:pPr>
          <a:r>
            <a:rPr lang="es-CO" sz="2400" kern="1200" dirty="0" smtClean="0">
              <a:solidFill>
                <a:schemeClr val="bg1"/>
              </a:solidFill>
            </a:rPr>
            <a:t>ESPÍRITU</a:t>
          </a:r>
          <a:endParaRPr lang="es-CO" sz="2400" kern="1200" dirty="0">
            <a:solidFill>
              <a:schemeClr val="bg1"/>
            </a:solidFill>
          </a:endParaRPr>
        </a:p>
      </dsp:txBody>
      <dsp:txXfrm>
        <a:off x="2265679" y="4677410"/>
        <a:ext cx="1679448" cy="1460923"/>
      </dsp:txXfrm>
    </dsp:sp>
    <dsp:sp modelId="{13FFCB8F-8A7F-473F-A2B9-DE40B4A8AEB3}">
      <dsp:nvSpPr>
        <dsp:cNvPr id="0" name=""/>
        <dsp:cNvSpPr/>
      </dsp:nvSpPr>
      <dsp:spPr>
        <a:xfrm>
          <a:off x="3748700" y="3136688"/>
          <a:ext cx="392853" cy="392853"/>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9E77B6-2BEE-46EF-891E-24911419DC3F}">
      <dsp:nvSpPr>
        <dsp:cNvPr id="0" name=""/>
        <dsp:cNvSpPr/>
      </dsp:nvSpPr>
      <dsp:spPr>
        <a:xfrm>
          <a:off x="3945127" y="3333115"/>
          <a:ext cx="2062480" cy="2805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165" tIns="0" rIns="0" bIns="0" numCol="1" spcCol="1270" anchor="t" anchorCtr="0">
          <a:noAutofit/>
        </a:bodyPr>
        <a:lstStyle/>
        <a:p>
          <a:pPr lvl="0" algn="l" defTabSz="1066800">
            <a:lnSpc>
              <a:spcPct val="90000"/>
            </a:lnSpc>
            <a:spcBef>
              <a:spcPct val="0"/>
            </a:spcBef>
            <a:spcAft>
              <a:spcPct val="35000"/>
            </a:spcAft>
          </a:pPr>
          <a:r>
            <a:rPr lang="es-CO" sz="2400" kern="1200" dirty="0" smtClean="0">
              <a:solidFill>
                <a:schemeClr val="bg1"/>
              </a:solidFill>
            </a:rPr>
            <a:t>EXISTENCIA- RESISTENCIAS CONTRA LOS IMPULSOS</a:t>
          </a:r>
          <a:endParaRPr lang="es-CO" sz="2400" kern="1200" dirty="0">
            <a:solidFill>
              <a:schemeClr val="bg1"/>
            </a:solidFill>
          </a:endParaRPr>
        </a:p>
      </dsp:txBody>
      <dsp:txXfrm>
        <a:off x="3945127" y="3333115"/>
        <a:ext cx="2062480" cy="2805218"/>
      </dsp:txXfrm>
    </dsp:sp>
    <dsp:sp modelId="{266F6518-225F-4CC4-BEDE-3ECD9BFF95A9}">
      <dsp:nvSpPr>
        <dsp:cNvPr id="0" name=""/>
        <dsp:cNvSpPr/>
      </dsp:nvSpPr>
      <dsp:spPr>
        <a:xfrm>
          <a:off x="5786627" y="2084578"/>
          <a:ext cx="520530" cy="52053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F0E5A7-5131-4B91-821A-040403E039A3}">
      <dsp:nvSpPr>
        <dsp:cNvPr id="0" name=""/>
        <dsp:cNvSpPr/>
      </dsp:nvSpPr>
      <dsp:spPr>
        <a:xfrm>
          <a:off x="6046892" y="2344843"/>
          <a:ext cx="2062480" cy="3793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5818" tIns="0" rIns="0" bIns="0" numCol="1" spcCol="1270" anchor="t" anchorCtr="0">
          <a:noAutofit/>
        </a:bodyPr>
        <a:lstStyle/>
        <a:p>
          <a:pPr lvl="0" algn="l" defTabSz="1066800">
            <a:lnSpc>
              <a:spcPct val="90000"/>
            </a:lnSpc>
            <a:spcBef>
              <a:spcPct val="0"/>
            </a:spcBef>
            <a:spcAft>
              <a:spcPct val="35000"/>
            </a:spcAft>
          </a:pPr>
          <a:r>
            <a:rPr lang="es-CO" sz="2400" kern="1200" dirty="0" smtClean="0">
              <a:solidFill>
                <a:schemeClr val="bg1"/>
              </a:solidFill>
            </a:rPr>
            <a:t>EL HOMBRE PUEDE DECIR NO</a:t>
          </a:r>
          <a:endParaRPr lang="es-CO" sz="2400" kern="1200" dirty="0">
            <a:solidFill>
              <a:schemeClr val="bg1"/>
            </a:solidFill>
          </a:endParaRPr>
        </a:p>
      </dsp:txBody>
      <dsp:txXfrm>
        <a:off x="6046892" y="2344843"/>
        <a:ext cx="2062480" cy="3793490"/>
      </dsp:txXfrm>
    </dsp:sp>
    <dsp:sp modelId="{4203FE0A-0A25-45BC-A7CD-3C42FB28A781}">
      <dsp:nvSpPr>
        <dsp:cNvPr id="0" name=""/>
        <dsp:cNvSpPr/>
      </dsp:nvSpPr>
      <dsp:spPr>
        <a:xfrm>
          <a:off x="8006249" y="1388491"/>
          <a:ext cx="697314" cy="697314"/>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1A532B-C2D3-4F8A-8FA0-2157D1F587E5}">
      <dsp:nvSpPr>
        <dsp:cNvPr id="0" name=""/>
        <dsp:cNvSpPr/>
      </dsp:nvSpPr>
      <dsp:spPr>
        <a:xfrm>
          <a:off x="8354906" y="1737148"/>
          <a:ext cx="2062480" cy="4401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9493" tIns="0" rIns="0" bIns="0" numCol="1" spcCol="1270" anchor="t" anchorCtr="0">
          <a:noAutofit/>
        </a:bodyPr>
        <a:lstStyle/>
        <a:p>
          <a:pPr lvl="0" algn="l" defTabSz="1066800">
            <a:lnSpc>
              <a:spcPct val="90000"/>
            </a:lnSpc>
            <a:spcBef>
              <a:spcPct val="0"/>
            </a:spcBef>
            <a:spcAft>
              <a:spcPct val="35000"/>
            </a:spcAft>
          </a:pPr>
          <a:r>
            <a:rPr lang="es-CO" sz="2400" kern="1200" dirty="0" smtClean="0">
              <a:solidFill>
                <a:schemeClr val="bg1"/>
              </a:solidFill>
            </a:rPr>
            <a:t>A. TEORIA POSITIVA: ESPÍRITU- DIOS.                  B. TEORÍA NEGATIVA: OBRA HUMANA- LA CULTURA.</a:t>
          </a:r>
          <a:endParaRPr lang="es-CO" sz="2400" kern="1200" dirty="0">
            <a:solidFill>
              <a:schemeClr val="bg1"/>
            </a:solidFill>
          </a:endParaRPr>
        </a:p>
      </dsp:txBody>
      <dsp:txXfrm>
        <a:off x="8354906" y="1737148"/>
        <a:ext cx="2062480" cy="440118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3">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8.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11B559-D836-474B-A005-0748708A3C12}" type="datetimeFigureOut">
              <a:rPr lang="es-CO" smtClean="0"/>
              <a:pPr/>
              <a:t>20/11/2017</a:t>
            </a:fld>
            <a:endParaRPr lang="es-C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F1A305-4419-45B2-AB5C-B17CF388FDEF}" type="slidenum">
              <a:rPr lang="es-CO" smtClean="0"/>
              <a:pPr/>
              <a:t>‹Nº›</a:t>
            </a:fld>
            <a:endParaRPr lang="es-CO"/>
          </a:p>
        </p:txBody>
      </p:sp>
    </p:spTree>
    <p:extLst>
      <p:ext uri="{BB962C8B-B14F-4D97-AF65-F5344CB8AC3E}">
        <p14:creationId xmlns:p14="http://schemas.microsoft.com/office/powerpoint/2010/main" val="2952329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8F33AACC-24DC-4912-92BE-E8B9C29AC8D4}" type="datetimeFigureOut">
              <a:rPr lang="es-CO" smtClean="0"/>
              <a:pPr/>
              <a:t>20/11/2017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389C925-58A8-49C3-8CD3-97597B95DB79}" type="slidenum">
              <a:rPr lang="es-CO" smtClean="0"/>
              <a:pPr/>
              <a:t>‹Nº›</a:t>
            </a:fld>
            <a:endParaRPr lang="es-CO"/>
          </a:p>
        </p:txBody>
      </p:sp>
    </p:spTree>
    <p:extLst>
      <p:ext uri="{BB962C8B-B14F-4D97-AF65-F5344CB8AC3E}">
        <p14:creationId xmlns:p14="http://schemas.microsoft.com/office/powerpoint/2010/main" val="4144789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8F33AACC-24DC-4912-92BE-E8B9C29AC8D4}" type="datetimeFigureOut">
              <a:rPr lang="es-CO" smtClean="0"/>
              <a:pPr/>
              <a:t>20/11/2017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389C925-58A8-49C3-8CD3-97597B95DB79}" type="slidenum">
              <a:rPr lang="es-CO" smtClean="0"/>
              <a:pPr/>
              <a:t>‹Nº›</a:t>
            </a:fld>
            <a:endParaRPr lang="es-CO"/>
          </a:p>
        </p:txBody>
      </p:sp>
    </p:spTree>
    <p:extLst>
      <p:ext uri="{BB962C8B-B14F-4D97-AF65-F5344CB8AC3E}">
        <p14:creationId xmlns:p14="http://schemas.microsoft.com/office/powerpoint/2010/main" val="2867265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8F33AACC-24DC-4912-92BE-E8B9C29AC8D4}" type="datetimeFigureOut">
              <a:rPr lang="es-CO" smtClean="0"/>
              <a:pPr/>
              <a:t>20/11/2017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389C925-58A8-49C3-8CD3-97597B95DB79}" type="slidenum">
              <a:rPr lang="es-CO" smtClean="0"/>
              <a:pPr/>
              <a:t>‹Nº›</a:t>
            </a:fld>
            <a:endParaRPr lang="es-CO"/>
          </a:p>
        </p:txBody>
      </p:sp>
    </p:spTree>
    <p:extLst>
      <p:ext uri="{BB962C8B-B14F-4D97-AF65-F5344CB8AC3E}">
        <p14:creationId xmlns:p14="http://schemas.microsoft.com/office/powerpoint/2010/main" val="3127644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133737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Diapositiva de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36976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Diapositiva de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849510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ítulo y objeto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64284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ítulo y objeto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146272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889" y="2514601"/>
            <a:ext cx="880060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889" y="4777381"/>
            <a:ext cx="880060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9" name="Freeform 8"/>
          <p:cNvSpPr/>
          <p:nvPr/>
        </p:nvSpPr>
        <p:spPr bwMode="auto">
          <a:xfrm>
            <a:off x="-42292" y="4321159"/>
            <a:ext cx="1860631"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564445" y="4529542"/>
            <a:ext cx="779971" cy="365125"/>
          </a:xfrm>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26755495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3602" y="624110"/>
            <a:ext cx="87855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888" y="2133600"/>
            <a:ext cx="8789313"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10" name="Freeform 11"/>
          <p:cNvSpPr/>
          <p:nvPr/>
        </p:nvSpPr>
        <p:spPr bwMode="auto">
          <a:xfrm flipV="1">
            <a:off x="78" y="711194"/>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1438343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888" y="2074562"/>
            <a:ext cx="8789313"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888" y="3581400"/>
            <a:ext cx="8789313"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11" name="Freeform 11"/>
          <p:cNvSpPr/>
          <p:nvPr/>
        </p:nvSpPr>
        <p:spPr bwMode="auto">
          <a:xfrm flipV="1">
            <a:off x="78" y="3166528"/>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681637" y="3244141"/>
            <a:ext cx="779971" cy="365125"/>
          </a:xfrm>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4280556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8F33AACC-24DC-4912-92BE-E8B9C29AC8D4}" type="datetimeFigureOut">
              <a:rPr lang="es-CO" smtClean="0"/>
              <a:pPr/>
              <a:t>20/11/2017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389C925-58A8-49C3-8CD3-97597B95DB79}" type="slidenum">
              <a:rPr lang="es-CO" smtClean="0"/>
              <a:pPr/>
              <a:t>‹Nº›</a:t>
            </a:fld>
            <a:endParaRPr lang="es-CO"/>
          </a:p>
        </p:txBody>
      </p:sp>
    </p:spTree>
    <p:extLst>
      <p:ext uri="{BB962C8B-B14F-4D97-AF65-F5344CB8AC3E}">
        <p14:creationId xmlns:p14="http://schemas.microsoft.com/office/powerpoint/2010/main" val="11170394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889" y="2136707"/>
            <a:ext cx="4263375"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16410" y="2136707"/>
            <a:ext cx="426279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6" name="Footer Placeholder 5"/>
          <p:cNvSpPr>
            <a:spLocks noGrp="1"/>
          </p:cNvSpPr>
          <p:nvPr>
            <p:ph type="ftr" sz="quarter" idx="11"/>
          </p:nvPr>
        </p:nvSpPr>
        <p:spPr/>
        <p:txBody>
          <a:bodyPr/>
          <a:lstStyle/>
          <a:p>
            <a:endParaRPr lang="es-CO">
              <a:solidFill>
                <a:prstClr val="black">
                  <a:tint val="75000"/>
                </a:prstClr>
              </a:solidFill>
            </a:endParaRPr>
          </a:p>
        </p:txBody>
      </p:sp>
      <p:sp>
        <p:nvSpPr>
          <p:cNvPr id="9" name="Freeform 11"/>
          <p:cNvSpPr/>
          <p:nvPr/>
        </p:nvSpPr>
        <p:spPr bwMode="auto">
          <a:xfrm flipV="1">
            <a:off x="78" y="711194"/>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681637" y="787784"/>
            <a:ext cx="779971" cy="365125"/>
          </a:xfrm>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16712497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020469" y="2226626"/>
            <a:ext cx="38327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887" y="2802889"/>
            <a:ext cx="4263376"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41540" y="2223398"/>
            <a:ext cx="383098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11620" y="2799661"/>
            <a:ext cx="4260907"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8" name="Footer Placeholder 7"/>
          <p:cNvSpPr>
            <a:spLocks noGrp="1"/>
          </p:cNvSpPr>
          <p:nvPr>
            <p:ph type="ftr" sz="quarter" idx="11"/>
          </p:nvPr>
        </p:nvSpPr>
        <p:spPr/>
        <p:txBody>
          <a:bodyPr/>
          <a:lstStyle/>
          <a:p>
            <a:endParaRPr lang="es-CO">
              <a:solidFill>
                <a:prstClr val="black">
                  <a:tint val="75000"/>
                </a:prstClr>
              </a:solidFill>
            </a:endParaRPr>
          </a:p>
        </p:txBody>
      </p:sp>
      <p:sp>
        <p:nvSpPr>
          <p:cNvPr id="11" name="Freeform 11"/>
          <p:cNvSpPr/>
          <p:nvPr/>
        </p:nvSpPr>
        <p:spPr bwMode="auto">
          <a:xfrm flipV="1">
            <a:off x="78" y="711194"/>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681637" y="787784"/>
            <a:ext cx="779971" cy="365125"/>
          </a:xfrm>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18216456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2593600" y="624110"/>
            <a:ext cx="87856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4" name="Footer Placeholder 3"/>
          <p:cNvSpPr>
            <a:spLocks noGrp="1"/>
          </p:cNvSpPr>
          <p:nvPr>
            <p:ph type="ftr" sz="quarter" idx="11"/>
          </p:nvPr>
        </p:nvSpPr>
        <p:spPr/>
        <p:txBody>
          <a:bodyPr/>
          <a:lstStyle/>
          <a:p>
            <a:endParaRPr lang="es-CO">
              <a:solidFill>
                <a:prstClr val="black">
                  <a:tint val="75000"/>
                </a:prstClr>
              </a:solidFill>
            </a:endParaRPr>
          </a:p>
        </p:txBody>
      </p:sp>
      <p:sp>
        <p:nvSpPr>
          <p:cNvPr id="8" name="Freeform 11"/>
          <p:cNvSpPr/>
          <p:nvPr/>
        </p:nvSpPr>
        <p:spPr bwMode="auto">
          <a:xfrm flipV="1">
            <a:off x="78" y="711194"/>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3014318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3" name="Footer Placeholder 2"/>
          <p:cNvSpPr>
            <a:spLocks noGrp="1"/>
          </p:cNvSpPr>
          <p:nvPr>
            <p:ph type="ftr" sz="quarter" idx="11"/>
          </p:nvPr>
        </p:nvSpPr>
        <p:spPr/>
        <p:txBody>
          <a:bodyPr/>
          <a:lstStyle/>
          <a:p>
            <a:endParaRPr lang="es-CO">
              <a:solidFill>
                <a:prstClr val="black">
                  <a:tint val="75000"/>
                </a:prstClr>
              </a:solidFill>
            </a:endParaRPr>
          </a:p>
        </p:txBody>
      </p:sp>
      <p:sp>
        <p:nvSpPr>
          <p:cNvPr id="6" name="Freeform 11"/>
          <p:cNvSpPr/>
          <p:nvPr/>
        </p:nvSpPr>
        <p:spPr bwMode="auto">
          <a:xfrm flipV="1">
            <a:off x="78" y="711194"/>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21392798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887" y="446088"/>
            <a:ext cx="3506112"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4659" y="446090"/>
            <a:ext cx="5054541"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887" y="1598613"/>
            <a:ext cx="3506112"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6" name="Footer Placeholder 5"/>
          <p:cNvSpPr>
            <a:spLocks noGrp="1"/>
          </p:cNvSpPr>
          <p:nvPr>
            <p:ph type="ftr" sz="quarter" idx="11"/>
          </p:nvPr>
        </p:nvSpPr>
        <p:spPr/>
        <p:txBody>
          <a:bodyPr/>
          <a:lstStyle/>
          <a:p>
            <a:endParaRPr lang="es-CO">
              <a:solidFill>
                <a:prstClr val="black">
                  <a:tint val="75000"/>
                </a:prstClr>
              </a:solidFill>
            </a:endParaRPr>
          </a:p>
        </p:txBody>
      </p:sp>
      <p:sp>
        <p:nvSpPr>
          <p:cNvPr id="10" name="Freeform 11"/>
          <p:cNvSpPr/>
          <p:nvPr/>
        </p:nvSpPr>
        <p:spPr bwMode="auto">
          <a:xfrm flipV="1">
            <a:off x="78" y="711194"/>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14043095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888" y="4800600"/>
            <a:ext cx="8789313"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888" y="634965"/>
            <a:ext cx="8789313"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888" y="5367338"/>
            <a:ext cx="8789313"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6" name="Footer Placeholder 5"/>
          <p:cNvSpPr>
            <a:spLocks noGrp="1"/>
          </p:cNvSpPr>
          <p:nvPr>
            <p:ph type="ftr" sz="quarter" idx="11"/>
          </p:nvPr>
        </p:nvSpPr>
        <p:spPr/>
        <p:txBody>
          <a:bodyPr/>
          <a:lstStyle/>
          <a:p>
            <a:endParaRPr lang="es-CO">
              <a:solidFill>
                <a:prstClr val="black">
                  <a:tint val="75000"/>
                </a:prstClr>
              </a:solidFill>
            </a:endParaRPr>
          </a:p>
        </p:txBody>
      </p:sp>
      <p:sp>
        <p:nvSpPr>
          <p:cNvPr id="10" name="Freeform 11"/>
          <p:cNvSpPr/>
          <p:nvPr/>
        </p:nvSpPr>
        <p:spPr bwMode="auto">
          <a:xfrm flipV="1">
            <a:off x="78" y="4910661"/>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681637" y="4983089"/>
            <a:ext cx="779971" cy="365125"/>
          </a:xfrm>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16837012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888" y="609600"/>
            <a:ext cx="8789313"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888" y="4354046"/>
            <a:ext cx="8789313"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10" name="Freeform 11"/>
          <p:cNvSpPr/>
          <p:nvPr/>
        </p:nvSpPr>
        <p:spPr bwMode="auto">
          <a:xfrm flipV="1">
            <a:off x="78" y="3166528"/>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681637" y="3244141"/>
            <a:ext cx="779971" cy="365125"/>
          </a:xfrm>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42419064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917498" y="609600"/>
            <a:ext cx="814611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21296" y="3505200"/>
            <a:ext cx="7538517"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888" y="4354046"/>
            <a:ext cx="8789313"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19" name="Freeform 11"/>
          <p:cNvSpPr/>
          <p:nvPr/>
        </p:nvSpPr>
        <p:spPr bwMode="auto">
          <a:xfrm flipV="1">
            <a:off x="78" y="3166528"/>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681637" y="3244141"/>
            <a:ext cx="779971" cy="365125"/>
          </a:xfrm>
        </p:spPr>
        <p:txBody>
          <a:bodyPr/>
          <a:lstStyle/>
          <a:p>
            <a:fld id="{7DBCF347-5E53-41CD-B09F-25F6E8145F35}" type="slidenum">
              <a:rPr lang="es-CO" smtClean="0"/>
              <a:pPr/>
              <a:t>‹Nº›</a:t>
            </a:fld>
            <a:endParaRPr lang="es-CO"/>
          </a:p>
        </p:txBody>
      </p:sp>
      <p:sp>
        <p:nvSpPr>
          <p:cNvPr id="14" name="TextBox 13"/>
          <p:cNvSpPr txBox="1"/>
          <p:nvPr/>
        </p:nvSpPr>
        <p:spPr>
          <a:xfrm>
            <a:off x="2411089" y="648005"/>
            <a:ext cx="60975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5" name="TextBox 14"/>
          <p:cNvSpPr txBox="1"/>
          <p:nvPr/>
        </p:nvSpPr>
        <p:spPr>
          <a:xfrm>
            <a:off x="10892711" y="2905306"/>
            <a:ext cx="60975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33900403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888" y="2438402"/>
            <a:ext cx="8789313"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888" y="5181600"/>
            <a:ext cx="8789313"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6" name="Footer Placeholder 5"/>
          <p:cNvSpPr>
            <a:spLocks noGrp="1"/>
          </p:cNvSpPr>
          <p:nvPr>
            <p:ph type="ftr" sz="quarter" idx="11"/>
          </p:nvPr>
        </p:nvSpPr>
        <p:spPr/>
        <p:txBody>
          <a:bodyPr/>
          <a:lstStyle/>
          <a:p>
            <a:endParaRPr lang="es-CO">
              <a:solidFill>
                <a:prstClr val="black">
                  <a:tint val="75000"/>
                </a:prstClr>
              </a:solidFill>
            </a:endParaRPr>
          </a:p>
        </p:txBody>
      </p:sp>
      <p:sp>
        <p:nvSpPr>
          <p:cNvPr id="11" name="Freeform 11"/>
          <p:cNvSpPr/>
          <p:nvPr/>
        </p:nvSpPr>
        <p:spPr bwMode="auto">
          <a:xfrm flipV="1">
            <a:off x="78" y="4910661"/>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681637" y="4983089"/>
            <a:ext cx="779971" cy="365125"/>
          </a:xfrm>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15640138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917498" y="609600"/>
            <a:ext cx="814611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887" y="4343400"/>
            <a:ext cx="8917723"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887" y="5181600"/>
            <a:ext cx="8917723"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6" name="Footer Placeholder 5"/>
          <p:cNvSpPr>
            <a:spLocks noGrp="1"/>
          </p:cNvSpPr>
          <p:nvPr>
            <p:ph type="ftr" sz="quarter" idx="11"/>
          </p:nvPr>
        </p:nvSpPr>
        <p:spPr/>
        <p:txBody>
          <a:bodyPr/>
          <a:lstStyle/>
          <a:p>
            <a:endParaRPr lang="es-CO">
              <a:solidFill>
                <a:prstClr val="black">
                  <a:tint val="75000"/>
                </a:prstClr>
              </a:solidFill>
            </a:endParaRPr>
          </a:p>
        </p:txBody>
      </p:sp>
      <p:sp>
        <p:nvSpPr>
          <p:cNvPr id="20" name="Freeform 11"/>
          <p:cNvSpPr/>
          <p:nvPr/>
        </p:nvSpPr>
        <p:spPr bwMode="auto">
          <a:xfrm flipV="1">
            <a:off x="78" y="4910661"/>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681637" y="4983089"/>
            <a:ext cx="779971" cy="365125"/>
          </a:xfrm>
        </p:spPr>
        <p:txBody>
          <a:bodyPr/>
          <a:lstStyle/>
          <a:p>
            <a:fld id="{7DBCF347-5E53-41CD-B09F-25F6E8145F35}" type="slidenum">
              <a:rPr lang="es-CO" smtClean="0"/>
              <a:pPr/>
              <a:t>‹Nº›</a:t>
            </a:fld>
            <a:endParaRPr lang="es-CO"/>
          </a:p>
        </p:txBody>
      </p:sp>
      <p:sp>
        <p:nvSpPr>
          <p:cNvPr id="11" name="TextBox 10"/>
          <p:cNvSpPr txBox="1"/>
          <p:nvPr/>
        </p:nvSpPr>
        <p:spPr>
          <a:xfrm>
            <a:off x="2411089" y="648005"/>
            <a:ext cx="60975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
        <p:nvSpPr>
          <p:cNvPr id="12" name="TextBox 11"/>
          <p:cNvSpPr txBox="1"/>
          <p:nvPr/>
        </p:nvSpPr>
        <p:spPr>
          <a:xfrm>
            <a:off x="10892711" y="2905306"/>
            <a:ext cx="609759" cy="584776"/>
          </a:xfrm>
          <a:prstGeom prst="rect">
            <a:avLst/>
          </a:prstGeom>
        </p:spPr>
        <p:txBody>
          <a:bodyPr vert="horz" lIns="91440" tIns="45720" rIns="91440" bIns="45720" rtlCol="0" anchor="ctr">
            <a:noAutofit/>
          </a:bodyPr>
          <a:lstStyle/>
          <a:p>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1466911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8F33AACC-24DC-4912-92BE-E8B9C29AC8D4}" type="datetimeFigureOut">
              <a:rPr lang="es-CO" smtClean="0"/>
              <a:pPr/>
              <a:t>20/11/2017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389C925-58A8-49C3-8CD3-97597B95DB79}" type="slidenum">
              <a:rPr lang="es-CO" smtClean="0"/>
              <a:pPr/>
              <a:t>‹Nº›</a:t>
            </a:fld>
            <a:endParaRPr lang="es-CO"/>
          </a:p>
        </p:txBody>
      </p:sp>
    </p:spTree>
    <p:extLst>
      <p:ext uri="{BB962C8B-B14F-4D97-AF65-F5344CB8AC3E}">
        <p14:creationId xmlns:p14="http://schemas.microsoft.com/office/powerpoint/2010/main" val="16559874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888" y="627407"/>
            <a:ext cx="8789312"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888" y="4343400"/>
            <a:ext cx="8789313"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888" y="5181600"/>
            <a:ext cx="8789313"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6" name="Footer Placeholder 5"/>
          <p:cNvSpPr>
            <a:spLocks noGrp="1"/>
          </p:cNvSpPr>
          <p:nvPr>
            <p:ph type="ftr" sz="quarter" idx="11"/>
          </p:nvPr>
        </p:nvSpPr>
        <p:spPr/>
        <p:txBody>
          <a:bodyPr/>
          <a:lstStyle/>
          <a:p>
            <a:endParaRPr lang="es-CO">
              <a:solidFill>
                <a:prstClr val="black">
                  <a:tint val="75000"/>
                </a:prstClr>
              </a:solidFill>
            </a:endParaRPr>
          </a:p>
        </p:txBody>
      </p:sp>
      <p:sp>
        <p:nvSpPr>
          <p:cNvPr id="10" name="Freeform 11"/>
          <p:cNvSpPr/>
          <p:nvPr/>
        </p:nvSpPr>
        <p:spPr bwMode="auto">
          <a:xfrm flipV="1">
            <a:off x="78" y="4910661"/>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681637" y="4983089"/>
            <a:ext cx="779971" cy="365125"/>
          </a:xfrm>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7008930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10" name="Freeform 11"/>
          <p:cNvSpPr/>
          <p:nvPr/>
        </p:nvSpPr>
        <p:spPr bwMode="auto">
          <a:xfrm flipV="1">
            <a:off x="78" y="711194"/>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2697403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71380" y="627407"/>
            <a:ext cx="2208176"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888" y="627407"/>
            <a:ext cx="6288464"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5" name="Footer Placeholder 4"/>
          <p:cNvSpPr>
            <a:spLocks noGrp="1"/>
          </p:cNvSpPr>
          <p:nvPr>
            <p:ph type="ftr" sz="quarter" idx="11"/>
          </p:nvPr>
        </p:nvSpPr>
        <p:spPr/>
        <p:txBody>
          <a:bodyPr/>
          <a:lstStyle/>
          <a:p>
            <a:endParaRPr lang="es-CO">
              <a:solidFill>
                <a:prstClr val="black">
                  <a:tint val="75000"/>
                </a:prstClr>
              </a:solidFill>
            </a:endParaRPr>
          </a:p>
        </p:txBody>
      </p:sp>
      <p:sp>
        <p:nvSpPr>
          <p:cNvPr id="10" name="Freeform 11"/>
          <p:cNvSpPr/>
          <p:nvPr/>
        </p:nvSpPr>
        <p:spPr bwMode="auto">
          <a:xfrm flipV="1">
            <a:off x="78" y="711194"/>
            <a:ext cx="1811141"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DBCF347-5E53-41CD-B09F-25F6E8145F35}" type="slidenum">
              <a:rPr lang="es-CO" smtClean="0"/>
              <a:pPr/>
              <a:t>‹Nº›</a:t>
            </a:fld>
            <a:endParaRPr lang="es-CO"/>
          </a:p>
        </p:txBody>
      </p:sp>
    </p:spTree>
    <p:extLst>
      <p:ext uri="{BB962C8B-B14F-4D97-AF65-F5344CB8AC3E}">
        <p14:creationId xmlns:p14="http://schemas.microsoft.com/office/powerpoint/2010/main" val="25991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8F33AACC-24DC-4912-92BE-E8B9C29AC8D4}" type="datetimeFigureOut">
              <a:rPr lang="es-CO" smtClean="0"/>
              <a:pPr/>
              <a:t>20/11/2017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E389C925-58A8-49C3-8CD3-97597B95DB79}" type="slidenum">
              <a:rPr lang="es-CO" smtClean="0"/>
              <a:pPr/>
              <a:t>‹Nº›</a:t>
            </a:fld>
            <a:endParaRPr lang="es-CO"/>
          </a:p>
        </p:txBody>
      </p:sp>
    </p:spTree>
    <p:extLst>
      <p:ext uri="{BB962C8B-B14F-4D97-AF65-F5344CB8AC3E}">
        <p14:creationId xmlns:p14="http://schemas.microsoft.com/office/powerpoint/2010/main" val="1753188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8F33AACC-24DC-4912-92BE-E8B9C29AC8D4}" type="datetimeFigureOut">
              <a:rPr lang="es-CO" smtClean="0"/>
              <a:pPr/>
              <a:t>20/11/2017</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E389C925-58A8-49C3-8CD3-97597B95DB79}" type="slidenum">
              <a:rPr lang="es-CO" smtClean="0"/>
              <a:pPr/>
              <a:t>‹Nº›</a:t>
            </a:fld>
            <a:endParaRPr lang="es-CO"/>
          </a:p>
        </p:txBody>
      </p:sp>
    </p:spTree>
    <p:extLst>
      <p:ext uri="{BB962C8B-B14F-4D97-AF65-F5344CB8AC3E}">
        <p14:creationId xmlns:p14="http://schemas.microsoft.com/office/powerpoint/2010/main" val="3440394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8F33AACC-24DC-4912-92BE-E8B9C29AC8D4}" type="datetimeFigureOut">
              <a:rPr lang="es-CO" smtClean="0"/>
              <a:pPr/>
              <a:t>20/11/2017</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E389C925-58A8-49C3-8CD3-97597B95DB79}" type="slidenum">
              <a:rPr lang="es-CO" smtClean="0"/>
              <a:pPr/>
              <a:t>‹Nº›</a:t>
            </a:fld>
            <a:endParaRPr lang="es-CO"/>
          </a:p>
        </p:txBody>
      </p:sp>
    </p:spTree>
    <p:extLst>
      <p:ext uri="{BB962C8B-B14F-4D97-AF65-F5344CB8AC3E}">
        <p14:creationId xmlns:p14="http://schemas.microsoft.com/office/powerpoint/2010/main" val="1889412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F33AACC-24DC-4912-92BE-E8B9C29AC8D4}" type="datetimeFigureOut">
              <a:rPr lang="es-CO" smtClean="0"/>
              <a:pPr/>
              <a:t>20/11/2017</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E389C925-58A8-49C3-8CD3-97597B95DB79}" type="slidenum">
              <a:rPr lang="es-CO" smtClean="0"/>
              <a:pPr/>
              <a:t>‹Nº›</a:t>
            </a:fld>
            <a:endParaRPr lang="es-CO"/>
          </a:p>
        </p:txBody>
      </p:sp>
    </p:spTree>
    <p:extLst>
      <p:ext uri="{BB962C8B-B14F-4D97-AF65-F5344CB8AC3E}">
        <p14:creationId xmlns:p14="http://schemas.microsoft.com/office/powerpoint/2010/main" val="2124824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F33AACC-24DC-4912-92BE-E8B9C29AC8D4}" type="datetimeFigureOut">
              <a:rPr lang="es-CO" smtClean="0"/>
              <a:pPr/>
              <a:t>20/11/2017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E389C925-58A8-49C3-8CD3-97597B95DB79}" type="slidenum">
              <a:rPr lang="es-CO" smtClean="0"/>
              <a:pPr/>
              <a:t>‹Nº›</a:t>
            </a:fld>
            <a:endParaRPr lang="es-CO"/>
          </a:p>
        </p:txBody>
      </p:sp>
    </p:spTree>
    <p:extLst>
      <p:ext uri="{BB962C8B-B14F-4D97-AF65-F5344CB8AC3E}">
        <p14:creationId xmlns:p14="http://schemas.microsoft.com/office/powerpoint/2010/main" val="4070832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F33AACC-24DC-4912-92BE-E8B9C29AC8D4}" type="datetimeFigureOut">
              <a:rPr lang="es-CO" smtClean="0"/>
              <a:pPr/>
              <a:t>20/11/2017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E389C925-58A8-49C3-8CD3-97597B95DB79}" type="slidenum">
              <a:rPr lang="es-CO" smtClean="0"/>
              <a:pPr/>
              <a:t>‹Nº›</a:t>
            </a:fld>
            <a:endParaRPr lang="es-CO"/>
          </a:p>
        </p:txBody>
      </p:sp>
    </p:spTree>
    <p:extLst>
      <p:ext uri="{BB962C8B-B14F-4D97-AF65-F5344CB8AC3E}">
        <p14:creationId xmlns:p14="http://schemas.microsoft.com/office/powerpoint/2010/main" val="3426954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33AACC-24DC-4912-92BE-E8B9C29AC8D4}" type="datetimeFigureOut">
              <a:rPr lang="es-CO" smtClean="0"/>
              <a:pPr/>
              <a:t>20/11/2017</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9C925-58A8-49C3-8CD3-97597B95DB79}" type="slidenum">
              <a:rPr lang="es-CO" smtClean="0"/>
              <a:pPr/>
              <a:t>‹Nº›</a:t>
            </a:fld>
            <a:endParaRPr lang="es-CO"/>
          </a:p>
        </p:txBody>
      </p:sp>
    </p:spTree>
    <p:extLst>
      <p:ext uri="{BB962C8B-B14F-4D97-AF65-F5344CB8AC3E}">
        <p14:creationId xmlns:p14="http://schemas.microsoft.com/office/powerpoint/2010/main" val="23369741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26416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7228" y="285"/>
            <a:ext cx="2603029"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24384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3600" y="624110"/>
            <a:ext cx="87856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888" y="2133600"/>
            <a:ext cx="8789313"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3200" y="6135090"/>
            <a:ext cx="102184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1458D99-731D-4970-9AD6-94CFC6116209}" type="datetimeFigureOut">
              <a:rPr lang="es-CO" smtClean="0">
                <a:solidFill>
                  <a:prstClr val="black">
                    <a:tint val="75000"/>
                  </a:prstClr>
                </a:solidFill>
              </a:rPr>
              <a:pPr/>
              <a:t>20/11/2017</a:t>
            </a:fld>
            <a:endParaRPr lang="es-CO">
              <a:solidFill>
                <a:prstClr val="black">
                  <a:tint val="75000"/>
                </a:prstClr>
              </a:solidFill>
            </a:endParaRPr>
          </a:p>
        </p:txBody>
      </p:sp>
      <p:sp>
        <p:nvSpPr>
          <p:cNvPr id="5" name="Footer Placeholder 4"/>
          <p:cNvSpPr>
            <a:spLocks noGrp="1"/>
          </p:cNvSpPr>
          <p:nvPr>
            <p:ph type="ftr" sz="quarter" idx="3"/>
          </p:nvPr>
        </p:nvSpPr>
        <p:spPr>
          <a:xfrm>
            <a:off x="2589887" y="6135810"/>
            <a:ext cx="7621984"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solidFill>
                <a:prstClr val="black">
                  <a:tint val="75000"/>
                </a:prstClr>
              </a:solidFill>
            </a:endParaRPr>
          </a:p>
        </p:txBody>
      </p:sp>
      <p:sp>
        <p:nvSpPr>
          <p:cNvPr id="6" name="Slide Number Placeholder 5"/>
          <p:cNvSpPr>
            <a:spLocks noGrp="1"/>
          </p:cNvSpPr>
          <p:nvPr>
            <p:ph type="sldNum" sz="quarter" idx="4"/>
          </p:nvPr>
        </p:nvSpPr>
        <p:spPr bwMode="gray">
          <a:xfrm>
            <a:off x="681637" y="787784"/>
            <a:ext cx="779971" cy="365125"/>
          </a:xfrm>
          <a:prstGeom prst="rect">
            <a:avLst/>
          </a:prstGeom>
        </p:spPr>
        <p:txBody>
          <a:bodyPr vert="horz" lIns="91440" tIns="45720" rIns="91440" bIns="45720" rtlCol="0" anchor="ctr"/>
          <a:lstStyle>
            <a:lvl1pPr algn="r">
              <a:defRPr sz="2000">
                <a:solidFill>
                  <a:srgbClr val="FEFFFF"/>
                </a:solidFill>
              </a:defRPr>
            </a:lvl1pPr>
          </a:lstStyle>
          <a:p>
            <a:fld id="{7DBCF347-5E53-41CD-B09F-25F6E8145F35}" type="slidenum">
              <a:rPr lang="es-CO" smtClean="0"/>
              <a:pPr/>
              <a:t>‹Nº›</a:t>
            </a:fld>
            <a:endParaRPr lang="es-CO"/>
          </a:p>
        </p:txBody>
      </p:sp>
    </p:spTree>
    <p:extLst>
      <p:ext uri="{BB962C8B-B14F-4D97-AF65-F5344CB8AC3E}">
        <p14:creationId xmlns:p14="http://schemas.microsoft.com/office/powerpoint/2010/main" val="153117184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9.jpeg"/><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 y="4364182"/>
            <a:ext cx="12192000" cy="954107"/>
          </a:xfrm>
          <a:prstGeom prst="rect">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path path="circle">
              <a:fillToRect l="100000" t="100000"/>
            </a:path>
            <a:tileRect r="-100000" b="-100000"/>
          </a:gra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CO" sz="2800" b="1" dirty="0" smtClean="0">
                <a:solidFill>
                  <a:schemeClr val="tx1"/>
                </a:solidFill>
                <a:latin typeface="AR ESSENCE" pitchFamily="2" charset="0"/>
              </a:rPr>
              <a:t>DEPARTAMENTO DE HUMANIDADES Y FORMACIÓN INTEGRAL</a:t>
            </a:r>
          </a:p>
          <a:p>
            <a:r>
              <a:rPr lang="es-CO" sz="2800" b="1" dirty="0" smtClean="0">
                <a:solidFill>
                  <a:schemeClr val="tx1"/>
                </a:solidFill>
                <a:latin typeface="AR ESSENCE" pitchFamily="2" charset="0"/>
              </a:rPr>
              <a:t>GRUPO DE INVESTIGACIÓN: CATALINA DE SIENA</a:t>
            </a:r>
            <a:endParaRPr lang="es-CO" sz="2800" b="1" dirty="0">
              <a:solidFill>
                <a:schemeClr val="tx1"/>
              </a:solidFill>
              <a:latin typeface="AR ESSENCE" pitchFamily="2" charset="0"/>
            </a:endParaRPr>
          </a:p>
        </p:txBody>
      </p:sp>
      <p:sp>
        <p:nvSpPr>
          <p:cNvPr id="4" name="Rectángulo 3"/>
          <p:cNvSpPr/>
          <p:nvPr/>
        </p:nvSpPr>
        <p:spPr>
          <a:xfrm>
            <a:off x="0" y="858982"/>
            <a:ext cx="12192000" cy="3293209"/>
          </a:xfrm>
          <a:prstGeom prst="rect">
            <a:avLst/>
          </a:prstGeom>
          <a:gradFill flip="none" rotWithShape="1">
            <a:gsLst>
              <a:gs pos="0">
                <a:srgbClr val="0000CC">
                  <a:shade val="30000"/>
                  <a:satMod val="115000"/>
                </a:srgbClr>
              </a:gs>
              <a:gs pos="50000">
                <a:srgbClr val="0000CC">
                  <a:shade val="67500"/>
                  <a:satMod val="115000"/>
                </a:srgbClr>
              </a:gs>
              <a:gs pos="100000">
                <a:srgbClr val="0000CC">
                  <a:shade val="100000"/>
                  <a:satMod val="115000"/>
                </a:srgbClr>
              </a:gs>
            </a:gsLst>
            <a:path path="circle">
              <a:fillToRect l="50000" t="50000" r="50000" b="50000"/>
            </a:path>
            <a:tileRect/>
          </a:gradFill>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4400" b="1" dirty="0">
                <a:solidFill>
                  <a:schemeClr val="bg1"/>
                </a:solidFill>
                <a:latin typeface="AR CENA" pitchFamily="2" charset="0"/>
                <a:ea typeface="Calibri" panose="020F0502020204030204" pitchFamily="34" charset="0"/>
              </a:rPr>
              <a:t>EL GÉNERO Y GENERACIONES DESDE PERSPECTIVAS SOCIALES Y </a:t>
            </a:r>
            <a:r>
              <a:rPr lang="es-CO" sz="4400" b="1" dirty="0" smtClean="0">
                <a:solidFill>
                  <a:schemeClr val="bg1"/>
                </a:solidFill>
                <a:latin typeface="AR CENA" pitchFamily="2" charset="0"/>
                <a:ea typeface="Calibri" panose="020F0502020204030204" pitchFamily="34" charset="0"/>
              </a:rPr>
              <a:t>HUMANÍSTICAS</a:t>
            </a:r>
          </a:p>
          <a:p>
            <a:pPr algn="ctr"/>
            <a:endParaRPr lang="es-CO" sz="4400" b="1" dirty="0" smtClean="0">
              <a:solidFill>
                <a:schemeClr val="bg1"/>
              </a:solidFill>
              <a:latin typeface="AR CENA" pitchFamily="2" charset="0"/>
              <a:ea typeface="Calibri" panose="020F0502020204030204" pitchFamily="34" charset="0"/>
            </a:endParaRPr>
          </a:p>
          <a:p>
            <a:pPr algn="r"/>
            <a:r>
              <a:rPr lang="es-CO" sz="4400" b="1" dirty="0" smtClean="0">
                <a:solidFill>
                  <a:schemeClr val="bg1"/>
                </a:solidFill>
                <a:latin typeface="AR CENA" pitchFamily="2" charset="0"/>
                <a:ea typeface="Calibri" panose="020F0502020204030204" pitchFamily="34" charset="0"/>
              </a:rPr>
              <a:t> </a:t>
            </a:r>
            <a:r>
              <a:rPr lang="es-CO" sz="3200" b="1" i="1" dirty="0">
                <a:solidFill>
                  <a:schemeClr val="bg1"/>
                </a:solidFill>
                <a:latin typeface="AR CENA" pitchFamily="2" charset="0"/>
                <a:ea typeface="Calibri" panose="020F0502020204030204" pitchFamily="34" charset="0"/>
              </a:rPr>
              <a:t>SU PARTICIPACIÓN EN LA UNIVERSIDAD DE </a:t>
            </a:r>
            <a:r>
              <a:rPr lang="es-CO" sz="3200" b="1" i="1" dirty="0" smtClean="0">
                <a:solidFill>
                  <a:schemeClr val="bg1"/>
                </a:solidFill>
                <a:latin typeface="AR CENA" pitchFamily="2" charset="0"/>
                <a:ea typeface="Calibri" panose="020F0502020204030204" pitchFamily="34" charset="0"/>
              </a:rPr>
              <a:t>HOY</a:t>
            </a:r>
          </a:p>
          <a:p>
            <a:pPr algn="r"/>
            <a:r>
              <a:rPr lang="es-CO" sz="3200" b="1" i="1" dirty="0" smtClean="0">
                <a:solidFill>
                  <a:schemeClr val="bg1"/>
                </a:solidFill>
                <a:latin typeface="Arial" panose="020B0604020202020204" pitchFamily="34" charset="0"/>
                <a:ea typeface="Calibri" panose="020F0502020204030204" pitchFamily="34" charset="0"/>
              </a:rPr>
              <a:t> </a:t>
            </a:r>
            <a:endParaRPr lang="es-CO" sz="4400" i="1" dirty="0">
              <a:solidFill>
                <a:schemeClr val="bg1"/>
              </a:solidFill>
            </a:endParaRPr>
          </a:p>
        </p:txBody>
      </p:sp>
    </p:spTree>
    <p:extLst>
      <p:ext uri="{BB962C8B-B14F-4D97-AF65-F5344CB8AC3E}">
        <p14:creationId xmlns:p14="http://schemas.microsoft.com/office/powerpoint/2010/main" val="3999294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090247" y="1453758"/>
            <a:ext cx="10152184" cy="4708981"/>
          </a:xfrm>
          <a:prstGeom prst="rect">
            <a:avLst/>
          </a:prstGeom>
          <a:noFill/>
        </p:spPr>
        <p:txBody>
          <a:bodyPr wrap="square" rtlCol="0">
            <a:spAutoFit/>
          </a:bodyPr>
          <a:lstStyle/>
          <a:p>
            <a:pPr algn="just"/>
            <a:r>
              <a:rPr lang="es-CO" sz="2000" dirty="0" smtClean="0"/>
              <a:t>En la actualidad, el grupo viene trabajando un proyecto denominado </a:t>
            </a:r>
            <a:r>
              <a:rPr lang="es-CO" sz="2000" b="1" dirty="0"/>
              <a:t>EL GÉNERO Y GENERACIONES DESDE PERSPECTIVAS SOCIALES Y HUMANÍSTICAS, SU PARTICIPACIÓN EN LA UNIVERSIDAD DE </a:t>
            </a:r>
            <a:r>
              <a:rPr lang="es-CO" sz="2000" b="1" dirty="0" smtClean="0"/>
              <a:t>HOY </a:t>
            </a:r>
            <a:r>
              <a:rPr lang="es-CO" sz="2000" dirty="0" smtClean="0"/>
              <a:t>bajo una  metodología  orientada desde una perspectiva de redes conversacionales, la cual posibilita la apertura a discursos complejos y dinamiza posturas disciplinares en algunos campos del saber. </a:t>
            </a:r>
          </a:p>
          <a:p>
            <a:pPr algn="just"/>
            <a:endParaRPr lang="es-CO" sz="2000" dirty="0" smtClean="0"/>
          </a:p>
          <a:p>
            <a:pPr algn="just"/>
            <a:r>
              <a:rPr lang="es-CO" sz="2000" dirty="0" smtClean="0"/>
              <a:t>Las redes conversacionales facilitan la incorporación de trabajos individuales que se articulan desde matrices relacionales a partir del señalamiento de categorías que han sido seleccionadas bajo la intensión de la investigación por el grupo de docentes participantes.</a:t>
            </a:r>
          </a:p>
          <a:p>
            <a:pPr algn="just"/>
            <a:endParaRPr lang="es-CO" sz="2000" dirty="0" smtClean="0"/>
          </a:p>
          <a:p>
            <a:pPr algn="just"/>
            <a:r>
              <a:rPr lang="es-CO" sz="2000" dirty="0" smtClean="0"/>
              <a:t>La praxis de la investigación se ha fortaleciendo con la creación de la Cátedra Opcional Catalina de Siena, convirtiéndose en un puente integrador con los estudiantes de diversas facultades de la Universidad y ha posibilitado de igual forma las discusiones que han emergido en torno  a la mujer y al hombre, en lo que respecta </a:t>
            </a:r>
            <a:r>
              <a:rPr lang="es-CO" sz="2000" dirty="0"/>
              <a:t> </a:t>
            </a:r>
            <a:r>
              <a:rPr lang="es-CO" sz="2000" dirty="0" smtClean="0"/>
              <a:t>a sus diferentes representaciones subjetivas, en una mirada de perspectiva de género e inclusión. </a:t>
            </a:r>
            <a:endParaRPr lang="es-CO" sz="2000" dirty="0"/>
          </a:p>
        </p:txBody>
      </p:sp>
    </p:spTree>
    <p:extLst>
      <p:ext uri="{BB962C8B-B14F-4D97-AF65-F5344CB8AC3E}">
        <p14:creationId xmlns:p14="http://schemas.microsoft.com/office/powerpoint/2010/main" val="20197937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10772" y="502199"/>
            <a:ext cx="8681228" cy="1569660"/>
          </a:xfrm>
          <a:prstGeom prst="rect">
            <a:avLst/>
          </a:prstGeom>
          <a:solidFill>
            <a:srgbClr val="0000CC"/>
          </a:solidFill>
        </p:spPr>
        <p:style>
          <a:lnRef idx="1">
            <a:schemeClr val="accent5"/>
          </a:lnRef>
          <a:fillRef idx="3">
            <a:schemeClr val="accent5"/>
          </a:fillRef>
          <a:effectRef idx="2">
            <a:schemeClr val="accent5"/>
          </a:effectRef>
          <a:fontRef idx="minor">
            <a:schemeClr val="lt1"/>
          </a:fontRef>
        </p:style>
        <p:txBody>
          <a:bodyPr wrap="square">
            <a:spAutoFit/>
          </a:bodyPr>
          <a:lstStyle/>
          <a:p>
            <a:r>
              <a:rPr lang="es-CO" sz="4800" dirty="0" smtClean="0">
                <a:latin typeface="AR CENA" pitchFamily="2" charset="0"/>
              </a:rPr>
              <a:t>CONSTRUCCIÓN</a:t>
            </a:r>
          </a:p>
          <a:p>
            <a:r>
              <a:rPr lang="es-CO" sz="4800" dirty="0" smtClean="0">
                <a:latin typeface="AR CENA" pitchFamily="2" charset="0"/>
              </a:rPr>
              <a:t> </a:t>
            </a:r>
            <a:r>
              <a:rPr lang="es-CO" sz="4800" dirty="0">
                <a:latin typeface="AR CENA" pitchFamily="2" charset="0"/>
              </a:rPr>
              <a:t>DE PROYECTOS</a:t>
            </a:r>
          </a:p>
        </p:txBody>
      </p:sp>
      <p:pic>
        <p:nvPicPr>
          <p:cNvPr id="33794" name="Picture 2" descr="Resultado de imagen para construccion"/>
          <p:cNvPicPr>
            <a:picLocks noChangeAspect="1" noChangeArrowheads="1"/>
          </p:cNvPicPr>
          <p:nvPr/>
        </p:nvPicPr>
        <p:blipFill>
          <a:blip r:embed="rId2" cstate="print"/>
          <a:srcRect/>
          <a:stretch>
            <a:fillRect/>
          </a:stretch>
        </p:blipFill>
        <p:spPr bwMode="auto">
          <a:xfrm>
            <a:off x="1356879" y="2328048"/>
            <a:ext cx="7523884" cy="4529952"/>
          </a:xfrm>
          <a:prstGeom prst="rect">
            <a:avLst/>
          </a:prstGeom>
          <a:noFill/>
        </p:spPr>
      </p:pic>
    </p:spTree>
    <p:extLst>
      <p:ext uri="{BB962C8B-B14F-4D97-AF65-F5344CB8AC3E}">
        <p14:creationId xmlns:p14="http://schemas.microsoft.com/office/powerpoint/2010/main" val="38991129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88128" y="251844"/>
            <a:ext cx="7071167" cy="923330"/>
          </a:xfrm>
          <a:prstGeom prst="rect">
            <a:avLst/>
          </a:prstGeom>
          <a:noFill/>
        </p:spPr>
        <p:txBody>
          <a:bodyPr wrap="none" lIns="91440" tIns="45720" rIns="91440" bIns="45720">
            <a:spAutoFit/>
          </a:bodyPr>
          <a:lstStyle/>
          <a:p>
            <a:pPr algn="ctr"/>
            <a:r>
              <a:rPr lang="es-E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 CENA" pitchFamily="2" charset="0"/>
              </a:rPr>
              <a:t>DISCURSOS HUMANÍSTICOS</a:t>
            </a:r>
            <a:endParaRPr lang="es-E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 CENA" pitchFamily="2" charset="0"/>
            </a:endParaRPr>
          </a:p>
        </p:txBody>
      </p:sp>
      <p:graphicFrame>
        <p:nvGraphicFramePr>
          <p:cNvPr id="3" name="2 Diagrama"/>
          <p:cNvGraphicFramePr/>
          <p:nvPr/>
        </p:nvGraphicFramePr>
        <p:xfrm>
          <a:off x="951346" y="1439333"/>
          <a:ext cx="9467271"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32509" y="182571"/>
            <a:ext cx="11513127" cy="1200329"/>
          </a:xfrm>
          <a:prstGeom prst="rect">
            <a:avLst/>
          </a:prstGeom>
          <a:noFill/>
        </p:spPr>
        <p:txBody>
          <a:bodyPr wrap="square" lIns="91440" tIns="45720" rIns="91440" bIns="45720">
            <a:spAutoFit/>
          </a:bodyPr>
          <a:lstStyle/>
          <a:p>
            <a:pPr algn="ctr"/>
            <a:r>
              <a:rPr lang="es-ES"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 CENA" pitchFamily="2" charset="0"/>
              </a:rPr>
              <a:t>DISCURSO HUMANISTICO OCCIDENTAL:  </a:t>
            </a:r>
          </a:p>
          <a:p>
            <a:pPr algn="ctr"/>
            <a:r>
              <a:rPr lang="es-E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 CENA" pitchFamily="2" charset="0"/>
              </a:rPr>
              <a:t>A. ¿ QUÉ SOMOS COMO SERES HUMANOS?</a:t>
            </a:r>
            <a:endParaRPr lang="es-E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 CENA" pitchFamily="2" charset="0"/>
            </a:endParaRPr>
          </a:p>
        </p:txBody>
      </p:sp>
      <p:sp>
        <p:nvSpPr>
          <p:cNvPr id="3" name="2 Rectángulo"/>
          <p:cNvSpPr/>
          <p:nvPr/>
        </p:nvSpPr>
        <p:spPr>
          <a:xfrm>
            <a:off x="7713592" y="1385454"/>
            <a:ext cx="4478408" cy="584775"/>
          </a:xfrm>
          <a:prstGeom prst="rect">
            <a:avLst/>
          </a:prstGeom>
        </p:spPr>
        <p:style>
          <a:lnRef idx="0">
            <a:schemeClr val="dk1"/>
          </a:lnRef>
          <a:fillRef idx="3">
            <a:schemeClr val="dk1"/>
          </a:fillRef>
          <a:effectRef idx="3">
            <a:schemeClr val="dk1"/>
          </a:effectRef>
          <a:fontRef idx="minor">
            <a:schemeClr val="lt1"/>
          </a:fontRef>
        </p:style>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ERNST TUGENDHAT</a:t>
            </a:r>
            <a:endParaRPr lang="es-E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2530" name="AutoShape 2" descr="Resultado de imagen para NATURALEZA"/>
          <p:cNvSpPr>
            <a:spLocks noChangeAspect="1" noChangeArrowheads="1"/>
          </p:cNvSpPr>
          <p:nvPr/>
        </p:nvSpPr>
        <p:spPr bwMode="auto">
          <a:xfrm>
            <a:off x="12382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pic>
        <p:nvPicPr>
          <p:cNvPr id="22531" name="Picture 3"/>
          <p:cNvPicPr>
            <a:picLocks noChangeAspect="1" noChangeArrowheads="1"/>
          </p:cNvPicPr>
          <p:nvPr/>
        </p:nvPicPr>
        <p:blipFill>
          <a:blip r:embed="rId2" cstate="print"/>
          <a:srcRect/>
          <a:stretch>
            <a:fillRect/>
          </a:stretch>
        </p:blipFill>
        <p:spPr bwMode="auto">
          <a:xfrm>
            <a:off x="0" y="1925782"/>
            <a:ext cx="12296447" cy="5095254"/>
          </a:xfrm>
          <a:prstGeom prst="rect">
            <a:avLst/>
          </a:prstGeom>
          <a:noFill/>
          <a:ln w="9525">
            <a:noFill/>
            <a:miter lim="800000"/>
            <a:headEnd/>
            <a:tailEnd/>
          </a:ln>
        </p:spPr>
      </p:pic>
      <p:graphicFrame>
        <p:nvGraphicFramePr>
          <p:cNvPr id="8" name="7 Diagrama"/>
          <p:cNvGraphicFramePr/>
          <p:nvPr/>
        </p:nvGraphicFramePr>
        <p:xfrm>
          <a:off x="0" y="1953491"/>
          <a:ext cx="8575965" cy="52093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Resultado de imagen para NATURALEZA"/>
          <p:cNvSpPr>
            <a:spLocks noChangeAspect="1" noChangeArrowheads="1"/>
          </p:cNvSpPr>
          <p:nvPr/>
        </p:nvSpPr>
        <p:spPr bwMode="auto">
          <a:xfrm>
            <a:off x="12382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pic>
        <p:nvPicPr>
          <p:cNvPr id="21507" name="Picture 3"/>
          <p:cNvPicPr>
            <a:picLocks noChangeAspect="1" noChangeArrowheads="1"/>
          </p:cNvPicPr>
          <p:nvPr/>
        </p:nvPicPr>
        <p:blipFill>
          <a:blip r:embed="rId2" cstate="print"/>
          <a:srcRect/>
          <a:stretch>
            <a:fillRect/>
          </a:stretch>
        </p:blipFill>
        <p:spPr bwMode="auto">
          <a:xfrm>
            <a:off x="1" y="-832"/>
            <a:ext cx="12192000" cy="6858831"/>
          </a:xfrm>
          <a:prstGeom prst="rect">
            <a:avLst/>
          </a:prstGeom>
          <a:noFill/>
          <a:ln w="9525">
            <a:noFill/>
            <a:miter lim="800000"/>
            <a:headEnd/>
            <a:tailEnd/>
          </a:ln>
        </p:spPr>
      </p:pic>
      <p:graphicFrame>
        <p:nvGraphicFramePr>
          <p:cNvPr id="5" name="4 Diagrama"/>
          <p:cNvGraphicFramePr/>
          <p:nvPr/>
        </p:nvGraphicFramePr>
        <p:xfrm>
          <a:off x="1" y="0"/>
          <a:ext cx="10820399"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88007" y="418098"/>
            <a:ext cx="6776214" cy="923330"/>
          </a:xfrm>
          <a:prstGeom prst="rect">
            <a:avLst/>
          </a:prstGeom>
          <a:noFill/>
        </p:spPr>
        <p:txBody>
          <a:bodyPr wrap="none" lIns="91440" tIns="45720" rIns="91440" bIns="45720">
            <a:spAutoFit/>
          </a:bodyPr>
          <a:lstStyle/>
          <a:p>
            <a:pPr algn="ctr"/>
            <a:r>
              <a:rPr lang="es-E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 CENA" pitchFamily="2" charset="0"/>
              </a:rPr>
              <a:t>ENTENDIMIENTO HUMANO</a:t>
            </a:r>
            <a:endParaRPr lang="es-E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 CENA" pitchFamily="2" charset="0"/>
            </a:endParaRPr>
          </a:p>
        </p:txBody>
      </p:sp>
      <p:pic>
        <p:nvPicPr>
          <p:cNvPr id="20482" name="Picture 2" descr="Resultado de imagen para NATURALEZA"/>
          <p:cNvPicPr>
            <a:picLocks noChangeAspect="1" noChangeArrowheads="1"/>
          </p:cNvPicPr>
          <p:nvPr/>
        </p:nvPicPr>
        <p:blipFill>
          <a:blip r:embed="rId2" cstate="print"/>
          <a:srcRect/>
          <a:stretch>
            <a:fillRect/>
          </a:stretch>
        </p:blipFill>
        <p:spPr bwMode="auto">
          <a:xfrm>
            <a:off x="-41109" y="1385455"/>
            <a:ext cx="12254829" cy="5472545"/>
          </a:xfrm>
          <a:prstGeom prst="rect">
            <a:avLst/>
          </a:prstGeom>
          <a:noFill/>
        </p:spPr>
      </p:pic>
      <p:graphicFrame>
        <p:nvGraphicFramePr>
          <p:cNvPr id="5" name="4 Diagrama"/>
          <p:cNvGraphicFramePr/>
          <p:nvPr/>
        </p:nvGraphicFramePr>
        <p:xfrm>
          <a:off x="0" y="1108364"/>
          <a:ext cx="12192000" cy="55833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314019" y="237990"/>
            <a:ext cx="839524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 CENA" pitchFamily="2" charset="0"/>
              </a:rPr>
              <a:t>FENÓMENO DE LA DELIBERACIÓN</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 CENA" pitchFamily="2" charset="0"/>
            </a:endParaRPr>
          </a:p>
        </p:txBody>
      </p:sp>
      <p:pic>
        <p:nvPicPr>
          <p:cNvPr id="19458" name="Picture 2" descr="Resultado de imagen para NATURALEZA"/>
          <p:cNvPicPr>
            <a:picLocks noChangeAspect="1" noChangeArrowheads="1"/>
          </p:cNvPicPr>
          <p:nvPr/>
        </p:nvPicPr>
        <p:blipFill>
          <a:blip r:embed="rId2" cstate="print"/>
          <a:srcRect/>
          <a:stretch>
            <a:fillRect/>
          </a:stretch>
        </p:blipFill>
        <p:spPr bwMode="auto">
          <a:xfrm>
            <a:off x="0" y="1129057"/>
            <a:ext cx="12192000" cy="5728943"/>
          </a:xfrm>
          <a:prstGeom prst="rect">
            <a:avLst/>
          </a:prstGeom>
          <a:noFill/>
        </p:spPr>
      </p:pic>
      <p:graphicFrame>
        <p:nvGraphicFramePr>
          <p:cNvPr id="6" name="5 Diagrama"/>
          <p:cNvGraphicFramePr/>
          <p:nvPr/>
        </p:nvGraphicFramePr>
        <p:xfrm>
          <a:off x="-526473" y="1177637"/>
          <a:ext cx="12953999" cy="5680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3652982" y="8720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511101" y="307262"/>
            <a:ext cx="1128065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 CENA" pitchFamily="2" charset="0"/>
              </a:rPr>
              <a:t>B. EL PUESTO DEL HOMBRE EN EL COSMOS</a:t>
            </a:r>
            <a:endParaRPr lang="es-E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 CENA" pitchFamily="2" charset="0"/>
            </a:endParaRPr>
          </a:p>
        </p:txBody>
      </p:sp>
      <p:sp>
        <p:nvSpPr>
          <p:cNvPr id="4" name="3 Rectángulo"/>
          <p:cNvSpPr/>
          <p:nvPr/>
        </p:nvSpPr>
        <p:spPr>
          <a:xfrm>
            <a:off x="0" y="6211669"/>
            <a:ext cx="12192000" cy="646331"/>
          </a:xfrm>
          <a:prstGeom prst="rect">
            <a:avLst/>
          </a:prstGeom>
        </p:spPr>
        <p:style>
          <a:lnRef idx="3">
            <a:schemeClr val="lt1"/>
          </a:lnRef>
          <a:fillRef idx="1">
            <a:schemeClr val="accent5"/>
          </a:fillRef>
          <a:effectRef idx="1">
            <a:schemeClr val="accent5"/>
          </a:effectRef>
          <a:fontRef idx="minor">
            <a:schemeClr val="lt1"/>
          </a:fontRef>
        </p:style>
        <p:txBody>
          <a:bodyPr wrap="square" lIns="91440" tIns="45720" rIns="91440" bIns="45720">
            <a:spAutoFit/>
          </a:bodyPr>
          <a:lstStyle/>
          <a:p>
            <a:pPr algn="ctr"/>
            <a:r>
              <a:rPr lang="es-ES"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EL PROBLEMA EN LA IDEA DEL HOMBRE</a:t>
            </a:r>
            <a:endParaRPr lang="es-ES"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4 Rectángulo"/>
          <p:cNvSpPr/>
          <p:nvPr/>
        </p:nvSpPr>
        <p:spPr>
          <a:xfrm>
            <a:off x="542576" y="1443334"/>
            <a:ext cx="3486852" cy="769441"/>
          </a:xfrm>
          <a:prstGeom prst="rect">
            <a:avLst/>
          </a:prstGeom>
        </p:spPr>
        <p:style>
          <a:lnRef idx="0">
            <a:schemeClr val="dk1"/>
          </a:lnRef>
          <a:fillRef idx="3">
            <a:schemeClr val="dk1"/>
          </a:fillRef>
          <a:effectRef idx="3">
            <a:schemeClr val="dk1"/>
          </a:effectRef>
          <a:fontRef idx="minor">
            <a:schemeClr val="lt1"/>
          </a:fontRef>
        </p:style>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MAX SCHELER</a:t>
            </a:r>
            <a:endParaRPr lang="es-E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5 Rectángulo"/>
          <p:cNvSpPr/>
          <p:nvPr/>
        </p:nvSpPr>
        <p:spPr>
          <a:xfrm>
            <a:off x="0" y="3022753"/>
            <a:ext cx="4833054" cy="1323439"/>
          </a:xfrm>
          <a:prstGeom prst="rect">
            <a:avLst/>
          </a:prstGeom>
        </p:spPr>
        <p:style>
          <a:lnRef idx="1">
            <a:schemeClr val="dk1"/>
          </a:lnRef>
          <a:fillRef idx="3">
            <a:schemeClr val="dk1"/>
          </a:fillRef>
          <a:effectRef idx="2">
            <a:schemeClr val="dk1"/>
          </a:effectRef>
          <a:fontRef idx="minor">
            <a:schemeClr val="lt1"/>
          </a:fontRef>
        </p:style>
        <p:txBody>
          <a:bodyPr wrap="none" lIns="91440" tIns="45720" rIns="91440" bIns="45720">
            <a:spAutoFit/>
          </a:bodyPr>
          <a:lstStyle/>
          <a:p>
            <a:pPr algn="ctr"/>
            <a:r>
              <a:rPr lang="es-ES" sz="4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LAS TRES IDEAS</a:t>
            </a:r>
          </a:p>
          <a:p>
            <a:pPr algn="ctr"/>
            <a:r>
              <a:rPr lang="es-ES" sz="4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CARECEN DE UNIDAD</a:t>
            </a:r>
            <a:endParaRPr lang="es-ES" sz="40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0"/>
            <a:ext cx="12192000" cy="923330"/>
          </a:xfrm>
          <a:prstGeom prst="rect">
            <a:avLst/>
          </a:prstGeom>
        </p:spPr>
        <p:style>
          <a:lnRef idx="0">
            <a:schemeClr val="dk1"/>
          </a:lnRef>
          <a:fillRef idx="3">
            <a:schemeClr val="dk1"/>
          </a:fillRef>
          <a:effectRef idx="3">
            <a:schemeClr val="dk1"/>
          </a:effectRef>
          <a:fontRef idx="minor">
            <a:schemeClr val="lt1"/>
          </a:fontRef>
        </p:style>
        <p:txBody>
          <a:bodyPr wrap="square" lIns="91440" tIns="45720" rIns="91440" bIns="45720">
            <a:spAutoFit/>
          </a:bodyPr>
          <a:lstStyle/>
          <a:p>
            <a:pPr algn="ct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CONCEPTOS DE HOMBRE</a:t>
            </a:r>
            <a:endPar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7410" name="Picture 2" descr="Resultado de imagen para NATURALEZA"/>
          <p:cNvPicPr>
            <a:picLocks noChangeAspect="1" noChangeArrowheads="1"/>
          </p:cNvPicPr>
          <p:nvPr/>
        </p:nvPicPr>
        <p:blipFill>
          <a:blip r:embed="rId2" cstate="print"/>
          <a:srcRect/>
          <a:stretch>
            <a:fillRect/>
          </a:stretch>
        </p:blipFill>
        <p:spPr bwMode="auto">
          <a:xfrm>
            <a:off x="0" y="786606"/>
            <a:ext cx="12191999" cy="6071394"/>
          </a:xfrm>
          <a:prstGeom prst="rect">
            <a:avLst/>
          </a:prstGeom>
          <a:noFill/>
        </p:spPr>
      </p:pic>
      <p:graphicFrame>
        <p:nvGraphicFramePr>
          <p:cNvPr id="5" name="4 Diagrama"/>
          <p:cNvGraphicFramePr/>
          <p:nvPr/>
        </p:nvGraphicFramePr>
        <p:xfrm>
          <a:off x="-374073" y="553412"/>
          <a:ext cx="11998035" cy="58335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5898" y="0"/>
            <a:ext cx="10400219" cy="923330"/>
          </a:xfrm>
          <a:prstGeom prst="rect">
            <a:avLst/>
          </a:prstGeom>
        </p:spPr>
        <p:style>
          <a:lnRef idx="0">
            <a:schemeClr val="dk1"/>
          </a:lnRef>
          <a:fillRef idx="3">
            <a:schemeClr val="dk1"/>
          </a:fillRef>
          <a:effectRef idx="3">
            <a:schemeClr val="dk1"/>
          </a:effectRef>
          <a:fontRef idx="minor">
            <a:schemeClr val="lt1"/>
          </a:fontRef>
        </p:style>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CONCEPTO ESENCIAL DEL HOMBRE</a:t>
            </a:r>
            <a:endParaRPr lang="es-E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6386" name="Picture 2" descr="Resultado de imagen para NATURALEZA"/>
          <p:cNvPicPr>
            <a:picLocks noChangeAspect="1" noChangeArrowheads="1"/>
          </p:cNvPicPr>
          <p:nvPr/>
        </p:nvPicPr>
        <p:blipFill>
          <a:blip r:embed="rId2" cstate="print"/>
          <a:srcRect/>
          <a:stretch>
            <a:fillRect/>
          </a:stretch>
        </p:blipFill>
        <p:spPr bwMode="auto">
          <a:xfrm>
            <a:off x="0" y="1120121"/>
            <a:ext cx="12192000" cy="5737879"/>
          </a:xfrm>
          <a:prstGeom prst="rect">
            <a:avLst/>
          </a:prstGeom>
          <a:noFill/>
        </p:spPr>
      </p:pic>
      <p:graphicFrame>
        <p:nvGraphicFramePr>
          <p:cNvPr id="5" name="4 Diagrama"/>
          <p:cNvGraphicFramePr/>
          <p:nvPr/>
        </p:nvGraphicFramePr>
        <p:xfrm>
          <a:off x="-207818" y="719666"/>
          <a:ext cx="12191999" cy="61383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88841" y="1745673"/>
            <a:ext cx="5516256" cy="399497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3"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206461">
            <a:off x="963685" y="1779798"/>
            <a:ext cx="4307741" cy="338174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85401" y="0"/>
            <a:ext cx="10144123" cy="769441"/>
          </a:xfrm>
          <a:prstGeom prst="rect">
            <a:avLst/>
          </a:prstGeom>
        </p:spPr>
        <p:style>
          <a:lnRef idx="0">
            <a:schemeClr val="dk1"/>
          </a:lnRef>
          <a:fillRef idx="3">
            <a:schemeClr val="dk1"/>
          </a:fillRef>
          <a:effectRef idx="3">
            <a:schemeClr val="dk1"/>
          </a:effectRef>
          <a:fontRef idx="minor">
            <a:schemeClr val="lt1"/>
          </a:fontRef>
        </p:style>
        <p:txBody>
          <a:bodyPr wrap="none" lIns="91440" tIns="45720" rIns="91440" bIns="45720">
            <a:spAutoFit/>
          </a:bodyPr>
          <a:lstStyle/>
          <a:p>
            <a:pPr algn="ctr"/>
            <a: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 CENA" pitchFamily="2" charset="0"/>
              </a:rPr>
              <a:t>C. ANTROPOLOGÍA FILOSÓFICA- ERNST CASSIRER</a:t>
            </a:r>
            <a:endParaRPr lang="es-E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 CENA" pitchFamily="2" charset="0"/>
            </a:endParaRPr>
          </a:p>
        </p:txBody>
      </p:sp>
      <p:graphicFrame>
        <p:nvGraphicFramePr>
          <p:cNvPr id="3" name="2 Diagrama"/>
          <p:cNvGraphicFramePr/>
          <p:nvPr/>
        </p:nvGraphicFramePr>
        <p:xfrm>
          <a:off x="1510145" y="942108"/>
          <a:ext cx="9836727" cy="5915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348800"/>
            <a:ext cx="12192000" cy="5509200"/>
          </a:xfrm>
          <a:prstGeom prst="rect">
            <a:avLst/>
          </a:prstGeom>
        </p:spPr>
        <p:style>
          <a:lnRef idx="0">
            <a:schemeClr val="dk1"/>
          </a:lnRef>
          <a:fillRef idx="3">
            <a:schemeClr val="dk1"/>
          </a:fillRef>
          <a:effectRef idx="3">
            <a:schemeClr val="dk1"/>
          </a:effectRef>
          <a:fontRef idx="minor">
            <a:schemeClr val="lt1"/>
          </a:fontRef>
        </p:style>
        <p:txBody>
          <a:bodyPr wrap="square" lIns="91440" tIns="45720" rIns="91440" bIns="45720">
            <a:spAutoFit/>
          </a:bodyPr>
          <a:lstStyle/>
          <a:p>
            <a:pPr algn="ctr"/>
            <a:r>
              <a:rPr lang="es-ES" sz="4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ES VIGENTE EL PROYECTO MODERNO?</a:t>
            </a:r>
          </a:p>
          <a:p>
            <a:pPr algn="ctr"/>
            <a:endParaRPr lang="es-ES" sz="4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es-ES" sz="4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es-ES" sz="4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es-ES" sz="4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r>
              <a:rPr lang="es-ES" sz="4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¿EL HUMANO DEBE SER ESTUDIADO </a:t>
            </a:r>
          </a:p>
          <a:p>
            <a:pPr algn="ctr"/>
            <a:r>
              <a:rPr lang="es-ES" sz="4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COMO EL UNIVERSAL “ HOMBRE-OCCIDENTAL”?</a:t>
            </a:r>
          </a:p>
          <a:p>
            <a:pPr algn="ctr"/>
            <a:endParaRPr lang="es-ES"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14338" name="Picture 2" descr="Resultado de imagen para NATURALEZA"/>
          <p:cNvPicPr>
            <a:picLocks noChangeAspect="1" noChangeArrowheads="1"/>
          </p:cNvPicPr>
          <p:nvPr/>
        </p:nvPicPr>
        <p:blipFill>
          <a:blip r:embed="rId2" cstate="print"/>
          <a:srcRect/>
          <a:stretch>
            <a:fillRect/>
          </a:stretch>
        </p:blipFill>
        <p:spPr bwMode="auto">
          <a:xfrm>
            <a:off x="3157970" y="2105889"/>
            <a:ext cx="5459557" cy="2673928"/>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Resultado de imagen para NATURALEZA"/>
          <p:cNvPicPr>
            <a:picLocks noChangeAspect="1" noChangeArrowheads="1"/>
          </p:cNvPicPr>
          <p:nvPr/>
        </p:nvPicPr>
        <p:blipFill>
          <a:blip r:embed="rId2" cstate="print"/>
          <a:srcRect/>
          <a:stretch>
            <a:fillRect/>
          </a:stretch>
        </p:blipFill>
        <p:spPr bwMode="auto">
          <a:xfrm>
            <a:off x="0" y="8073"/>
            <a:ext cx="12192000" cy="6625802"/>
          </a:xfrm>
          <a:prstGeom prst="rect">
            <a:avLst/>
          </a:prstGeom>
          <a:noFill/>
        </p:spPr>
      </p:pic>
      <p:sp>
        <p:nvSpPr>
          <p:cNvPr id="4" name="3 CuadroTexto"/>
          <p:cNvSpPr txBox="1"/>
          <p:nvPr/>
        </p:nvSpPr>
        <p:spPr>
          <a:xfrm>
            <a:off x="1717964" y="2452254"/>
            <a:ext cx="10474036" cy="174047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CO" b="1" i="1" dirty="0" smtClean="0"/>
              <a:t>«Dichosa edad y siglos dichosos aquellos a quien los antiguos pusieron nombre</a:t>
            </a:r>
            <a:endParaRPr lang="es-CO" b="1" dirty="0" smtClean="0"/>
          </a:p>
          <a:p>
            <a:r>
              <a:rPr lang="es-CO" b="1" i="1" dirty="0" smtClean="0"/>
              <a:t>de dorados, y no porque en ellos el oro, que en esta nuestra edad de hierro tanto </a:t>
            </a:r>
            <a:endParaRPr lang="es-CO" b="1" dirty="0" smtClean="0"/>
          </a:p>
          <a:p>
            <a:r>
              <a:rPr lang="es-CO" b="1" i="1" dirty="0" smtClean="0"/>
              <a:t>se estima,  se alcanzase en aquella  venturosa sin  fatiga alguna, sino porque </a:t>
            </a:r>
            <a:endParaRPr lang="es-CO" b="1" dirty="0" smtClean="0"/>
          </a:p>
          <a:p>
            <a:r>
              <a:rPr lang="es-CO" b="1" i="1" dirty="0" smtClean="0"/>
              <a:t>entonces los que en ella vivían ignoraban estas dos palabras de tuyo y mío» </a:t>
            </a:r>
            <a:endParaRPr lang="es-CO" b="1" dirty="0" smtClean="0"/>
          </a:p>
          <a:p>
            <a:r>
              <a:rPr lang="es-CO" b="1" i="1" dirty="0" smtClean="0"/>
              <a:t>Miguel de Cervantes, El ingenioso Hidalgo Don Quijote de la Mancha.</a:t>
            </a:r>
            <a:endParaRPr lang="es-CO" b="1" dirty="0" smtClean="0"/>
          </a:p>
          <a:p>
            <a:endParaRPr lang="es-CO"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5042118"/>
            <a:ext cx="12192000" cy="1815882"/>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lvl="0"/>
            <a:r>
              <a:rPr lang="es-CO" sz="2800" dirty="0" smtClean="0"/>
              <a:t>«(…)Si no existe una buena voluntad que dirija y acomode a un fin universal el influjo de esa felicidad y con el principio general de la acción (…) jamás podrá llegar a sentir satisfacción, por lo que la buena voluntad parece constituir la ineludible condición que nos hace dignos de ser felices» (Kant, 1995, 28).</a:t>
            </a:r>
            <a:endParaRPr lang="es-CO" sz="2800" dirty="0"/>
          </a:p>
        </p:txBody>
      </p:sp>
      <p:pic>
        <p:nvPicPr>
          <p:cNvPr id="12290" name="Picture 2" descr="Resultado de imagen para NATURALEZA"/>
          <p:cNvPicPr>
            <a:picLocks noChangeAspect="1" noChangeArrowheads="1"/>
          </p:cNvPicPr>
          <p:nvPr/>
        </p:nvPicPr>
        <p:blipFill>
          <a:blip r:embed="rId2" cstate="print"/>
          <a:srcRect/>
          <a:stretch>
            <a:fillRect/>
          </a:stretch>
        </p:blipFill>
        <p:spPr bwMode="auto">
          <a:xfrm>
            <a:off x="0" y="103125"/>
            <a:ext cx="12192000" cy="4991595"/>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0"/>
            <a:ext cx="12192000" cy="2554545"/>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lvl="0"/>
            <a:r>
              <a:rPr lang="es-CO" sz="3200" dirty="0" smtClean="0"/>
              <a:t>«Las necesidades políticas de la sociedad se convierten en necesidades y aspiraciones individuales, su satisfacción promueve los negocios y el bienestar general, y la totalidad parece tener el aspecto mismo de la razón. Y sin embargo esta sociedad es irracional como su totalidad» (Marcuse, 1972, 19).</a:t>
            </a:r>
            <a:endParaRPr lang="es-CO" sz="3200" dirty="0"/>
          </a:p>
        </p:txBody>
      </p:sp>
      <p:pic>
        <p:nvPicPr>
          <p:cNvPr id="8194" name="Picture 2" descr="Resultado de imagen para NATURALEZA"/>
          <p:cNvPicPr>
            <a:picLocks noChangeAspect="1" noChangeArrowheads="1"/>
          </p:cNvPicPr>
          <p:nvPr/>
        </p:nvPicPr>
        <p:blipFill>
          <a:blip r:embed="rId2" cstate="print"/>
          <a:srcRect/>
          <a:stretch>
            <a:fillRect/>
          </a:stretch>
        </p:blipFill>
        <p:spPr bwMode="auto">
          <a:xfrm>
            <a:off x="-1" y="2618509"/>
            <a:ext cx="12192001" cy="4239491"/>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0" y="0"/>
          <a:ext cx="11998036"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99817" y="1601174"/>
            <a:ext cx="11992365" cy="36556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CO" sz="3000" kern="1200" dirty="0" smtClean="0"/>
              <a:t>« </a:t>
            </a:r>
            <a:endParaRPr lang="es-CO" sz="3000" kern="1200" dirty="0"/>
          </a:p>
        </p:txBody>
      </p:sp>
      <p:pic>
        <p:nvPicPr>
          <p:cNvPr id="11266" name="Picture 2" descr="Resultado de imagen para NATURALEZA"/>
          <p:cNvPicPr>
            <a:picLocks noChangeAspect="1" noChangeArrowheads="1"/>
          </p:cNvPicPr>
          <p:nvPr/>
        </p:nvPicPr>
        <p:blipFill>
          <a:blip r:embed="rId7" cstate="print"/>
          <a:srcRect/>
          <a:stretch>
            <a:fillRect/>
          </a:stretch>
        </p:blipFill>
        <p:spPr bwMode="auto">
          <a:xfrm>
            <a:off x="248515" y="44161"/>
            <a:ext cx="11610975" cy="6813839"/>
          </a:xfrm>
          <a:prstGeom prst="rect">
            <a:avLst/>
          </a:prstGeom>
          <a:noFill/>
        </p:spPr>
      </p:pic>
      <p:sp>
        <p:nvSpPr>
          <p:cNvPr id="8" name="7 CuadroTexto"/>
          <p:cNvSpPr txBox="1"/>
          <p:nvPr/>
        </p:nvSpPr>
        <p:spPr>
          <a:xfrm>
            <a:off x="1440873" y="1981200"/>
            <a:ext cx="10751127" cy="2677656"/>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es-CO" sz="2400" dirty="0" smtClean="0">
                <a:solidFill>
                  <a:schemeClr val="bg1"/>
                </a:solidFill>
              </a:rPr>
              <a:t>«El lenguaje no sólo refleja estos controles, sino que llega a ser en sí mismo un instrumento de control, incluso cuando no transmite órdenes sino información, cuando no exige obediencia sino elección, cuando no pide sumisión sino libertad. Este lenguaje controla mediante la reducción de las formas lingüísticas y los símbolos de reflexión, abstracción, desarrollo, contradicción, sustituye los conceptos por imágenes. Niega o absorbe el vocabulario trascendente; no busca la verdad y la mentira, sino que las establece e impone» (Marcuse, 1972, 133).</a:t>
            </a:r>
            <a:endParaRPr lang="es-CO" sz="2400" dirty="0">
              <a:solidFill>
                <a:schemeClr val="bg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0" y="4174792"/>
            <a:ext cx="12192000" cy="2683208"/>
            <a:chOff x="856992" y="3692628"/>
            <a:chExt cx="10284050" cy="3163544"/>
          </a:xfrm>
        </p:grpSpPr>
        <p:sp>
          <p:nvSpPr>
            <p:cNvPr id="3" name="2 Rectángulo"/>
            <p:cNvSpPr/>
            <p:nvPr/>
          </p:nvSpPr>
          <p:spPr>
            <a:xfrm>
              <a:off x="856992" y="3692628"/>
              <a:ext cx="10284050" cy="3163544"/>
            </a:xfrm>
            <a:prstGeom prst="rect">
              <a:avLst/>
            </a:prstGeom>
          </p:spPr>
          <p:style>
            <a:lnRef idx="0">
              <a:schemeClr val="dk1"/>
            </a:lnRef>
            <a:fillRef idx="3">
              <a:schemeClr val="dk1"/>
            </a:fillRef>
            <a:effectRef idx="3">
              <a:schemeClr val="dk1"/>
            </a:effectRef>
            <a:fontRef idx="minor">
              <a:schemeClr val="lt1"/>
            </a:fontRef>
          </p:style>
        </p:sp>
        <p:sp>
          <p:nvSpPr>
            <p:cNvPr id="4" name="3 Rectángulo"/>
            <p:cNvSpPr/>
            <p:nvPr/>
          </p:nvSpPr>
          <p:spPr>
            <a:xfrm>
              <a:off x="856992" y="3692628"/>
              <a:ext cx="10284050" cy="3163544"/>
            </a:xfrm>
            <a:prstGeom prst="rect">
              <a:avLst/>
            </a:prstGeom>
          </p:spPr>
          <p:style>
            <a:lnRef idx="0">
              <a:schemeClr val="dk1"/>
            </a:lnRef>
            <a:fillRef idx="3">
              <a:schemeClr val="dk1"/>
            </a:fillRef>
            <a:effectRef idx="3">
              <a:schemeClr val="dk1"/>
            </a:effectRef>
            <a:fontRef idx="minor">
              <a:schemeClr val="lt1"/>
            </a:fontRef>
          </p:style>
          <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 “Tú debes” se llama el gran dragón. Pero el espíritu del león dice “yo quiero”. “Tú debes” le cierra el paso, brilla como el oso, es un animal escamoso, y en cada una de sus escamas brilla áureamente el “¡Tú debes! Valores milenarios brillan en esas escamas, y el más poderoso de todos los dragones habla así: (…)“Todos los valores han sido ya creados, y yo soy – todos los valores creados. En verdad, no debe seguir habiendo ningún ¡Yo quiero!”. Así hablaba el dragón. Hermanos míos, ¿Para qué se precisa que haya el león en el espíritu? (…) Crearse libertad y un no santo incluso frente al deber: para ello, hermanos míos, es preciso el león» (Nietzsche, 1993, 50-51). </a:t>
              </a:r>
              <a:endParaRPr lang="es-CO" sz="2300" kern="1200" dirty="0"/>
            </a:p>
          </p:txBody>
        </p:sp>
      </p:grpSp>
      <p:pic>
        <p:nvPicPr>
          <p:cNvPr id="9218" name="Picture 2" descr="Resultado de imagen para NATURALEZA"/>
          <p:cNvPicPr>
            <a:picLocks noChangeAspect="1" noChangeArrowheads="1"/>
          </p:cNvPicPr>
          <p:nvPr/>
        </p:nvPicPr>
        <p:blipFill>
          <a:blip r:embed="rId2" cstate="print"/>
          <a:srcRect/>
          <a:stretch>
            <a:fillRect/>
          </a:stretch>
        </p:blipFill>
        <p:spPr bwMode="auto">
          <a:xfrm>
            <a:off x="0" y="-1"/>
            <a:ext cx="12192000" cy="4100945"/>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1" y="609600"/>
          <a:ext cx="12192000" cy="54448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0" y="277091"/>
          <a:ext cx="6885710" cy="65809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Diagrama"/>
          <p:cNvGraphicFramePr/>
          <p:nvPr/>
        </p:nvGraphicFramePr>
        <p:xfrm>
          <a:off x="3796145" y="0"/>
          <a:ext cx="8857673" cy="6858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0" y="0"/>
          <a:ext cx="11984181" cy="6664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E:\fotos variadas\DSC0062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3277" y="858982"/>
            <a:ext cx="10776723" cy="519545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esultado de imagen para NATURALEZA"/>
          <p:cNvPicPr>
            <a:picLocks noChangeAspect="1" noChangeArrowheads="1"/>
          </p:cNvPicPr>
          <p:nvPr/>
        </p:nvPicPr>
        <p:blipFill>
          <a:blip r:embed="rId2" cstate="print"/>
          <a:srcRect/>
          <a:stretch>
            <a:fillRect/>
          </a:stretch>
        </p:blipFill>
        <p:spPr bwMode="auto">
          <a:xfrm>
            <a:off x="0" y="-5684"/>
            <a:ext cx="12025745" cy="6545895"/>
          </a:xfrm>
          <a:prstGeom prst="rect">
            <a:avLst/>
          </a:prstGeom>
          <a:noFill/>
        </p:spPr>
      </p:pic>
      <p:sp>
        <p:nvSpPr>
          <p:cNvPr id="4" name="3 Rectángulo"/>
          <p:cNvSpPr/>
          <p:nvPr/>
        </p:nvSpPr>
        <p:spPr>
          <a:xfrm>
            <a:off x="979871" y="2967335"/>
            <a:ext cx="10232288"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 CENA" pitchFamily="2" charset="0"/>
              </a:rPr>
              <a:t>DISCURSOS HUMANISTICOS </a:t>
            </a:r>
          </a:p>
          <a:p>
            <a:pPr algn="ctr"/>
            <a:r>
              <a:rPr lang="es-E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 CENA" pitchFamily="2" charset="0"/>
              </a:rPr>
              <a:t>DESDE EL RECONOCIMIENTO DEL OTRO:</a:t>
            </a:r>
            <a:endParaRPr lang="es-E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 CENA" pitchFamily="2"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0"/>
            <a:ext cx="12192000" cy="2000548"/>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s-CO" sz="2000" dirty="0" smtClean="0"/>
              <a:t>La lucha por el reconocimiento de nuevos derechos, del establecimiento por transformación de normas, acciones, instituciones o sistemas completos de eticidad, cuando son el último recurso posible de las comunidades criticas de las víctimas, consiste en su límite, y aun cuando se usen medios proporcionales a la violencia contraria (...) , en la praxis de liberación legitima, coacción defensiva de la más inocente de victimas, sin estructuras legales que justifiquen todavía sus acciones, evidentemente (Dussel, 1998, 549).</a:t>
            </a:r>
          </a:p>
          <a:p>
            <a:endParaRPr lang="es-CO" sz="2400" dirty="0"/>
          </a:p>
        </p:txBody>
      </p:sp>
      <p:pic>
        <p:nvPicPr>
          <p:cNvPr id="5122" name="Picture 2" descr="Resultado de imagen para NATURALEZA"/>
          <p:cNvPicPr>
            <a:picLocks noChangeAspect="1" noChangeArrowheads="1"/>
          </p:cNvPicPr>
          <p:nvPr/>
        </p:nvPicPr>
        <p:blipFill>
          <a:blip r:embed="rId2" cstate="print"/>
          <a:srcRect/>
          <a:stretch>
            <a:fillRect/>
          </a:stretch>
        </p:blipFill>
        <p:spPr bwMode="auto">
          <a:xfrm>
            <a:off x="0" y="2008909"/>
            <a:ext cx="12192000" cy="4849091"/>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NATURALEZA"/>
          <p:cNvPicPr>
            <a:picLocks noChangeAspect="1" noChangeArrowheads="1"/>
          </p:cNvPicPr>
          <p:nvPr/>
        </p:nvPicPr>
        <p:blipFill>
          <a:blip r:embed="rId2" cstate="print"/>
          <a:srcRect/>
          <a:stretch>
            <a:fillRect/>
          </a:stretch>
        </p:blipFill>
        <p:spPr bwMode="auto">
          <a:xfrm>
            <a:off x="0" y="-1"/>
            <a:ext cx="12192000" cy="6858001"/>
          </a:xfrm>
          <a:prstGeom prst="rect">
            <a:avLst/>
          </a:prstGeom>
          <a:noFill/>
        </p:spPr>
      </p:pic>
      <p:sp>
        <p:nvSpPr>
          <p:cNvPr id="4" name="3 CuadroTexto"/>
          <p:cNvSpPr txBox="1"/>
          <p:nvPr/>
        </p:nvSpPr>
        <p:spPr>
          <a:xfrm>
            <a:off x="762000" y="1634837"/>
            <a:ext cx="11430000" cy="2523768"/>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s-CO" sz="2000" dirty="0" smtClean="0"/>
              <a:t>«Así mismo, aparece el ejemplo de finales del siglo XX, donde organizaciones desarrolladas entorno a la lucha por la identidad y diferencias de género, acompañadas de las organización en pro de minorías raciales, tomaron el punto central de reivindicaciones de sus derechos: Las características más importantes de estos movimientos son su afán de autonomía y su rechazo a las jerarquías centralizadas, a los lideres o a los portavoces oficiales. (...) Si no existe ninguna forma democrática de agregación política que nos permita preservar nuestra autonomía y afirmar nuestras diferencia, anuncian, entonces, preferimos mantenernos separados por nuestra cuenta» (Hardt y Negri, 2004, 115).</a:t>
            </a:r>
          </a:p>
          <a:p>
            <a:endParaRPr lang="es-CO"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80073" y="1346353"/>
            <a:ext cx="9611927" cy="923330"/>
          </a:xfrm>
          <a:prstGeom prst="rect">
            <a:avLst/>
          </a:prstGeom>
        </p:spPr>
        <p:style>
          <a:lnRef idx="0">
            <a:schemeClr val="dk1"/>
          </a:lnRef>
          <a:fillRef idx="3">
            <a:schemeClr val="dk1"/>
          </a:fillRef>
          <a:effectRef idx="3">
            <a:schemeClr val="dk1"/>
          </a:effectRef>
          <a:fontRef idx="minor">
            <a:schemeClr val="lt1"/>
          </a:fontRef>
        </p:style>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 CENA" pitchFamily="2" charset="0"/>
              </a:rPr>
              <a:t>APORTES DE LOS COINVESTIGADORES</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 CENA" pitchFamily="2" charset="0"/>
            </a:endParaRPr>
          </a:p>
        </p:txBody>
      </p:sp>
      <p:pic>
        <p:nvPicPr>
          <p:cNvPr id="4098" name="Picture 2" descr="Resultado de imagen para NATURALEZA"/>
          <p:cNvPicPr>
            <a:picLocks noChangeAspect="1" noChangeArrowheads="1"/>
          </p:cNvPicPr>
          <p:nvPr/>
        </p:nvPicPr>
        <p:blipFill>
          <a:blip r:embed="rId2" cstate="print"/>
          <a:srcRect/>
          <a:stretch>
            <a:fillRect/>
          </a:stretch>
        </p:blipFill>
        <p:spPr bwMode="auto">
          <a:xfrm>
            <a:off x="0" y="2258291"/>
            <a:ext cx="12192000" cy="4599709"/>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568037" y="277091"/>
          <a:ext cx="11194472" cy="61514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2055" y="351270"/>
            <a:ext cx="10515600" cy="1325563"/>
          </a:xfrm>
        </p:spPr>
        <p:txBody>
          <a:bodyPr>
            <a:normAutofit fontScale="90000"/>
          </a:bodyPr>
          <a:lstStyle/>
          <a:p>
            <a:r>
              <a:rPr lang="es-CO" dirty="0"/>
              <a:t/>
            </a:r>
            <a:br>
              <a:rPr lang="es-CO" dirty="0"/>
            </a:br>
            <a:r>
              <a:rPr lang="es-CO" b="1" dirty="0"/>
              <a:t> </a:t>
            </a:r>
            <a:r>
              <a:rPr lang="es-CO" dirty="0"/>
              <a:t/>
            </a:r>
            <a:br>
              <a:rPr lang="es-CO" dirty="0"/>
            </a:br>
            <a:r>
              <a:rPr lang="es-CO" dirty="0"/>
              <a:t/>
            </a:r>
            <a:br>
              <a:rPr lang="es-CO" dirty="0"/>
            </a:br>
            <a:r>
              <a:rPr lang="es-CO" b="1" dirty="0"/>
              <a:t> </a:t>
            </a:r>
            <a:r>
              <a:rPr lang="es-CO" dirty="0"/>
              <a:t> </a:t>
            </a:r>
            <a:r>
              <a:rPr lang="es-CO" dirty="0" smtClean="0"/>
              <a:t/>
            </a:r>
            <a:br>
              <a:rPr lang="es-CO" dirty="0" smtClean="0"/>
            </a:br>
            <a:r>
              <a:rPr lang="es-CO" b="1" dirty="0" smtClean="0">
                <a:solidFill>
                  <a:srgbClr val="002060"/>
                </a:solidFill>
                <a:latin typeface="AR CENA" pitchFamily="2" charset="0"/>
              </a:rPr>
              <a:t>Teogonías </a:t>
            </a:r>
            <a:r>
              <a:rPr lang="es-CO" b="1" dirty="0">
                <a:solidFill>
                  <a:srgbClr val="002060"/>
                </a:solidFill>
                <a:latin typeface="AR CENA" pitchFamily="2" charset="0"/>
              </a:rPr>
              <a:t>de los pueblos indígenas en Colombia: </a:t>
            </a:r>
            <a:r>
              <a:rPr lang="es-CO" b="1" dirty="0" smtClean="0">
                <a:solidFill>
                  <a:srgbClr val="002060"/>
                </a:solidFill>
                <a:latin typeface="AR CENA" pitchFamily="2" charset="0"/>
              </a:rPr>
              <a:t/>
            </a:r>
            <a:br>
              <a:rPr lang="es-CO" b="1" dirty="0" smtClean="0">
                <a:solidFill>
                  <a:srgbClr val="002060"/>
                </a:solidFill>
                <a:latin typeface="AR CENA" pitchFamily="2" charset="0"/>
              </a:rPr>
            </a:br>
            <a:r>
              <a:rPr lang="es-CO" b="1" dirty="0" smtClean="0">
                <a:solidFill>
                  <a:srgbClr val="002060"/>
                </a:solidFill>
                <a:latin typeface="AR CENA" pitchFamily="2" charset="0"/>
              </a:rPr>
              <a:t>¿</a:t>
            </a:r>
            <a:r>
              <a:rPr lang="es-CO" b="1" dirty="0">
                <a:solidFill>
                  <a:srgbClr val="002060"/>
                </a:solidFill>
                <a:latin typeface="AR CENA" pitchFamily="2" charset="0"/>
              </a:rPr>
              <a:t>Una erótica sin dominación</a:t>
            </a:r>
            <a:r>
              <a:rPr lang="es-CO" b="1" dirty="0" smtClean="0">
                <a:solidFill>
                  <a:srgbClr val="002060"/>
                </a:solidFill>
                <a:latin typeface="AR CENA" pitchFamily="2" charset="0"/>
              </a:rPr>
              <a:t>?</a:t>
            </a:r>
            <a:r>
              <a:rPr lang="es-CO" sz="2200" b="1" dirty="0" smtClean="0">
                <a:solidFill>
                  <a:srgbClr val="002060"/>
                </a:solidFill>
              </a:rPr>
              <a:t/>
            </a:r>
            <a:br>
              <a:rPr lang="es-CO" sz="2200" b="1" dirty="0" smtClean="0">
                <a:solidFill>
                  <a:srgbClr val="002060"/>
                </a:solidFill>
              </a:rPr>
            </a:br>
            <a:r>
              <a:rPr lang="es-CO" sz="3100" dirty="0"/>
              <a:t/>
            </a:r>
            <a:br>
              <a:rPr lang="es-CO" sz="3100" dirty="0"/>
            </a:br>
            <a:r>
              <a:rPr lang="es-CO" sz="3100" dirty="0"/>
              <a:t> </a:t>
            </a:r>
            <a:br>
              <a:rPr lang="es-CO" sz="3100" dirty="0"/>
            </a:br>
            <a:r>
              <a:rPr lang="es-CO" dirty="0"/>
              <a:t/>
            </a:r>
            <a:br>
              <a:rPr lang="es-CO" dirty="0"/>
            </a:br>
            <a:r>
              <a:rPr lang="es-CO" dirty="0"/>
              <a:t> </a:t>
            </a:r>
            <a:br>
              <a:rPr lang="es-CO" dirty="0"/>
            </a:br>
            <a:r>
              <a:rPr lang="es-CO" dirty="0"/>
              <a:t> </a:t>
            </a:r>
            <a:br>
              <a:rPr lang="es-CO" dirty="0"/>
            </a:br>
            <a:endParaRPr lang="es-CO" dirty="0"/>
          </a:p>
        </p:txBody>
      </p:sp>
      <p:sp>
        <p:nvSpPr>
          <p:cNvPr id="3" name="Marcador de contenido 2"/>
          <p:cNvSpPr>
            <a:spLocks noGrp="1"/>
          </p:cNvSpPr>
          <p:nvPr>
            <p:ph idx="1"/>
          </p:nvPr>
        </p:nvSpPr>
        <p:spPr>
          <a:xfrm>
            <a:off x="838200" y="1078523"/>
            <a:ext cx="10515600" cy="5098440"/>
          </a:xfrm>
        </p:spPr>
        <p:txBody>
          <a:bodyPr>
            <a:normAutofit fontScale="40000" lnSpcReduction="20000"/>
          </a:bodyPr>
          <a:lstStyle/>
          <a:p>
            <a:endParaRPr lang="es-CO" dirty="0" smtClean="0"/>
          </a:p>
          <a:p>
            <a:pPr marL="0" indent="0">
              <a:buNone/>
            </a:pPr>
            <a:endParaRPr lang="es-CO" sz="4000" b="1" dirty="0" smtClean="0"/>
          </a:p>
          <a:p>
            <a:pPr marL="0" indent="0">
              <a:buNone/>
            </a:pPr>
            <a:r>
              <a:rPr lang="es-CO" sz="5000" b="1" dirty="0" smtClean="0"/>
              <a:t>Andrea </a:t>
            </a:r>
            <a:r>
              <a:rPr lang="es-CO" sz="5000" b="1" dirty="0"/>
              <a:t>Paola Buitrago </a:t>
            </a:r>
            <a:r>
              <a:rPr lang="es-CO" sz="5000" b="1" dirty="0" smtClean="0"/>
              <a:t>Rojas</a:t>
            </a:r>
            <a:r>
              <a:rPr lang="es-CO" sz="3500" b="1" dirty="0"/>
              <a:t> </a:t>
            </a:r>
            <a:endParaRPr lang="es-CO" sz="3500" dirty="0"/>
          </a:p>
          <a:p>
            <a:pPr marL="0" indent="0" algn="just">
              <a:buNone/>
            </a:pPr>
            <a:r>
              <a:rPr lang="es-CO" sz="3800" dirty="0" smtClean="0">
                <a:latin typeface="Arial" panose="020B0604020202020204" pitchFamily="34" charset="0"/>
                <a:cs typeface="Arial" panose="020B0604020202020204" pitchFamily="34" charset="0"/>
              </a:rPr>
              <a:t>Los </a:t>
            </a:r>
            <a:r>
              <a:rPr lang="es-CO" sz="3800" dirty="0">
                <a:latin typeface="Arial" panose="020B0604020202020204" pitchFamily="34" charset="0"/>
                <a:cs typeface="Arial" panose="020B0604020202020204" pitchFamily="34" charset="0"/>
              </a:rPr>
              <a:t>procesos de globalización, la emergencia de las redes sociales y el desarrollo de las tecnologías de la información han propiciado procesos de </a:t>
            </a:r>
            <a:r>
              <a:rPr lang="es-CO" sz="3800" dirty="0" err="1">
                <a:latin typeface="Arial" panose="020B0604020202020204" pitchFamily="34" charset="0"/>
                <a:cs typeface="Arial" panose="020B0604020202020204" pitchFamily="34" charset="0"/>
              </a:rPr>
              <a:t>visibilización</a:t>
            </a:r>
            <a:r>
              <a:rPr lang="es-CO" sz="3800" dirty="0">
                <a:latin typeface="Arial" panose="020B0604020202020204" pitchFamily="34" charset="0"/>
                <a:cs typeface="Arial" panose="020B0604020202020204" pitchFamily="34" charset="0"/>
              </a:rPr>
              <a:t> de las víctimas dentro de nuevos espacios de construcción política, donde los distintos sujetos histórico-sociales denuncian  un mismo fenómeno de dominación y destrucción de la vida: el </a:t>
            </a:r>
            <a:r>
              <a:rPr lang="es-CO" sz="3800" dirty="0" smtClean="0">
                <a:latin typeface="Arial" panose="020B0604020202020204" pitchFamily="34" charset="0"/>
                <a:cs typeface="Arial" panose="020B0604020202020204" pitchFamily="34" charset="0"/>
              </a:rPr>
              <a:t>Capitalismo</a:t>
            </a:r>
          </a:p>
          <a:p>
            <a:pPr marL="0" indent="0" algn="just">
              <a:buNone/>
            </a:pPr>
            <a:r>
              <a:rPr lang="es-CO" sz="3800" dirty="0" smtClean="0">
                <a:latin typeface="Arial" panose="020B0604020202020204" pitchFamily="34" charset="0"/>
                <a:cs typeface="Arial" panose="020B0604020202020204" pitchFamily="34" charset="0"/>
              </a:rPr>
              <a:t>Se</a:t>
            </a:r>
            <a:r>
              <a:rPr lang="es-CO" sz="3800" dirty="0" smtClean="0">
                <a:solidFill>
                  <a:srgbClr val="FF0000"/>
                </a:solidFill>
                <a:latin typeface="Arial" panose="020B0604020202020204" pitchFamily="34" charset="0"/>
                <a:cs typeface="Arial" panose="020B0604020202020204" pitchFamily="34" charset="0"/>
              </a:rPr>
              <a:t> </a:t>
            </a:r>
            <a:r>
              <a:rPr lang="es-CO" sz="3800" dirty="0">
                <a:latin typeface="Arial" panose="020B0604020202020204" pitchFamily="34" charset="0"/>
                <a:cs typeface="Arial" panose="020B0604020202020204" pitchFamily="34" charset="0"/>
              </a:rPr>
              <a:t>agrupan y se reorganizan las denuncias sociales, ya no se trata exclusivamente de la clase proletaria, sino que se introducen sujetos </a:t>
            </a:r>
            <a:r>
              <a:rPr lang="es-CO" sz="3800" dirty="0" err="1">
                <a:latin typeface="Arial" panose="020B0604020202020204" pitchFamily="34" charset="0"/>
                <a:cs typeface="Arial" panose="020B0604020202020204" pitchFamily="34" charset="0"/>
              </a:rPr>
              <a:t>sociohistóricos</a:t>
            </a:r>
            <a:r>
              <a:rPr lang="es-CO" sz="3800" dirty="0">
                <a:latin typeface="Arial" panose="020B0604020202020204" pitchFamily="34" charset="0"/>
                <a:cs typeface="Arial" panose="020B0604020202020204" pitchFamily="34" charset="0"/>
              </a:rPr>
              <a:t> que en el pensamiento marxista no habían sido visibilizados, ni individualizados en su identidad y diferencia, bajo un llamado en común:  la vida desde la libertad, como bien para la humanidad. </a:t>
            </a:r>
          </a:p>
          <a:p>
            <a:pPr marL="0" indent="0" algn="just">
              <a:buNone/>
            </a:pPr>
            <a:r>
              <a:rPr lang="es-CO" sz="3800" dirty="0">
                <a:latin typeface="Arial" panose="020B0604020202020204" pitchFamily="34" charset="0"/>
                <a:cs typeface="Arial" panose="020B0604020202020204" pitchFamily="34" charset="0"/>
              </a:rPr>
              <a:t>La necesidad de una reflexión desde las víctimas, como sujeto </a:t>
            </a:r>
            <a:r>
              <a:rPr lang="es-CO" sz="3800" dirty="0" err="1">
                <a:latin typeface="Arial" panose="020B0604020202020204" pitchFamily="34" charset="0"/>
                <a:cs typeface="Arial" panose="020B0604020202020204" pitchFamily="34" charset="0"/>
              </a:rPr>
              <a:t>sociohistórico</a:t>
            </a:r>
            <a:r>
              <a:rPr lang="es-CO" sz="3800" dirty="0">
                <a:latin typeface="Arial" panose="020B0604020202020204" pitchFamily="34" charset="0"/>
                <a:cs typeface="Arial" panose="020B0604020202020204" pitchFamily="34" charset="0"/>
              </a:rPr>
              <a:t> de liberación, permite ubicar  la figura de la mujer y del hombre en el marco de la consolidación de una erótica latinoamericana, según lo expone  Enrique </a:t>
            </a:r>
            <a:r>
              <a:rPr lang="es-CO" sz="3800" dirty="0" err="1">
                <a:latin typeface="Arial" panose="020B0604020202020204" pitchFamily="34" charset="0"/>
                <a:cs typeface="Arial" panose="020B0604020202020204" pitchFamily="34" charset="0"/>
              </a:rPr>
              <a:t>Dussel</a:t>
            </a:r>
            <a:r>
              <a:rPr lang="es-CO" sz="3800" dirty="0">
                <a:latin typeface="Arial" panose="020B0604020202020204" pitchFamily="34" charset="0"/>
                <a:cs typeface="Arial" panose="020B0604020202020204" pitchFamily="34" charset="0"/>
              </a:rPr>
              <a:t> en su obra “ Filosofía ética latinoamericana: De la erótica a la </a:t>
            </a:r>
            <a:r>
              <a:rPr lang="es-CO" sz="3800" dirty="0" smtClean="0">
                <a:latin typeface="Arial" panose="020B0604020202020204" pitchFamily="34" charset="0"/>
                <a:cs typeface="Arial" panose="020B0604020202020204" pitchFamily="34" charset="0"/>
              </a:rPr>
              <a:t>pedagógica. </a:t>
            </a:r>
            <a:r>
              <a:rPr lang="es-CO" sz="3800" dirty="0">
                <a:latin typeface="Arial" panose="020B0604020202020204" pitchFamily="34" charset="0"/>
                <a:cs typeface="Arial" panose="020B0604020202020204" pitchFamily="34" charset="0"/>
              </a:rPr>
              <a:t>La erótica aparece enmarcada bajo una relación de dominación, que se funda en el continente latinoamericano con la llegada de Occidente, según lo expresa el autor,  ya que  las Teogonías  indígenas enuncian su ausencia discursiva. </a:t>
            </a:r>
            <a:endParaRPr lang="es-CO" sz="3800" dirty="0" smtClean="0">
              <a:latin typeface="Arial" panose="020B0604020202020204" pitchFamily="34" charset="0"/>
              <a:cs typeface="Arial" panose="020B0604020202020204" pitchFamily="34" charset="0"/>
            </a:endParaRPr>
          </a:p>
          <a:p>
            <a:pPr marL="0" indent="0" algn="just">
              <a:buNone/>
            </a:pPr>
            <a:r>
              <a:rPr lang="es-CO" sz="3800" dirty="0" smtClean="0">
                <a:latin typeface="Arial" panose="020B0604020202020204" pitchFamily="34" charset="0"/>
                <a:cs typeface="Arial" panose="020B0604020202020204" pitchFamily="34" charset="0"/>
              </a:rPr>
              <a:t>En </a:t>
            </a:r>
            <a:r>
              <a:rPr lang="es-CO" sz="3800" dirty="0">
                <a:latin typeface="Arial" panose="020B0604020202020204" pitchFamily="34" charset="0"/>
                <a:cs typeface="Arial" panose="020B0604020202020204" pitchFamily="34" charset="0"/>
              </a:rPr>
              <a:t>el caso colombiano  se generó la reconstrucción de la </a:t>
            </a:r>
            <a:r>
              <a:rPr lang="es-CO" sz="3800" dirty="0" err="1">
                <a:latin typeface="Arial" panose="020B0604020202020204" pitchFamily="34" charset="0"/>
                <a:cs typeface="Arial" panose="020B0604020202020204" pitchFamily="34" charset="0"/>
              </a:rPr>
              <a:t>Etnoliteratura</a:t>
            </a:r>
            <a:r>
              <a:rPr lang="es-CO" sz="3800" dirty="0">
                <a:latin typeface="Arial" panose="020B0604020202020204" pitchFamily="34" charset="0"/>
                <a:cs typeface="Arial" panose="020B0604020202020204" pitchFamily="34" charset="0"/>
              </a:rPr>
              <a:t> indígena por iniciativa del Ministerio de Cultura en el año 2006, desarrollando el proyecto literario que Hugo Niño inauguró en la consolidación histórica de las narrativas literarias de nuestros pueblos indígenas. Este material bibliográfico permite analizar algunas de las Teogonías  propias de Colombia, con lo cual se puede  determinar si la propuesta de la erótica sin dominación en la teogonía latinoamericana es una constante que incluye a Colombia</a:t>
            </a:r>
            <a:r>
              <a:rPr lang="es-CO" sz="3800" dirty="0" smtClean="0">
                <a:latin typeface="Arial" panose="020B0604020202020204" pitchFamily="34" charset="0"/>
                <a:cs typeface="Arial" panose="020B0604020202020204" pitchFamily="34" charset="0"/>
              </a:rPr>
              <a:t>.  Publicada </a:t>
            </a:r>
            <a:r>
              <a:rPr lang="es-CO" sz="3800" dirty="0">
                <a:latin typeface="Arial" panose="020B0604020202020204" pitchFamily="34" charset="0"/>
                <a:cs typeface="Arial" panose="020B0604020202020204" pitchFamily="34" charset="0"/>
              </a:rPr>
              <a:t>en el año de 1977, que a pesar de haber sido publicado hace 38 años  posee vigencia actual, según lo muestran las reflexiones del último </a:t>
            </a:r>
            <a:r>
              <a:rPr lang="es-CO" sz="3800" dirty="0" err="1">
                <a:latin typeface="Arial" panose="020B0604020202020204" pitchFamily="34" charset="0"/>
                <a:cs typeface="Arial" panose="020B0604020202020204" pitchFamily="34" charset="0"/>
              </a:rPr>
              <a:t>Dussel</a:t>
            </a:r>
            <a:r>
              <a:rPr lang="es-CO" sz="3800" dirty="0">
                <a:latin typeface="Arial" panose="020B0604020202020204" pitchFamily="34" charset="0"/>
                <a:cs typeface="Arial" panose="020B0604020202020204" pitchFamily="34" charset="0"/>
              </a:rPr>
              <a:t> en torno a la organización práctica de la fase político-económica de la emancipación</a:t>
            </a:r>
            <a:r>
              <a:rPr lang="es-CO" sz="3800" dirty="0" smtClean="0">
                <a:latin typeface="Arial" panose="020B0604020202020204" pitchFamily="34" charset="0"/>
                <a:cs typeface="Arial" panose="020B0604020202020204" pitchFamily="34" charset="0"/>
              </a:rPr>
              <a:t>.</a:t>
            </a:r>
          </a:p>
          <a:p>
            <a:pPr marL="0" indent="0">
              <a:buNone/>
            </a:pPr>
            <a:r>
              <a:rPr lang="es-CO" sz="3400" dirty="0"/>
              <a:t> </a:t>
            </a:r>
          </a:p>
          <a:p>
            <a:endParaRPr lang="es-CO" dirty="0" smtClean="0"/>
          </a:p>
          <a:p>
            <a:endParaRPr lang="es-CO" dirty="0"/>
          </a:p>
        </p:txBody>
      </p:sp>
    </p:spTree>
    <p:extLst>
      <p:ext uri="{BB962C8B-B14F-4D97-AF65-F5344CB8AC3E}">
        <p14:creationId xmlns:p14="http://schemas.microsoft.com/office/powerpoint/2010/main" val="27436778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7572" y="329499"/>
            <a:ext cx="10515600" cy="1325563"/>
          </a:xfrm>
        </p:spPr>
        <p:txBody>
          <a:bodyPr>
            <a:normAutofit/>
          </a:bodyPr>
          <a:lstStyle/>
          <a:p>
            <a:r>
              <a:rPr lang="es-CO" sz="3600" dirty="0">
                <a:solidFill>
                  <a:srgbClr val="0000CC"/>
                </a:solidFill>
                <a:latin typeface="AR CENA" pitchFamily="2" charset="0"/>
                <a:cs typeface="Arial" panose="020B0604020202020204" pitchFamily="34" charset="0"/>
              </a:rPr>
              <a:t>Narrativa, cuerpo y Género una forma de representar el mundo</a:t>
            </a:r>
          </a:p>
        </p:txBody>
      </p:sp>
      <p:sp>
        <p:nvSpPr>
          <p:cNvPr id="3" name="Marcador de contenido 2"/>
          <p:cNvSpPr>
            <a:spLocks noGrp="1"/>
          </p:cNvSpPr>
          <p:nvPr>
            <p:ph idx="1"/>
          </p:nvPr>
        </p:nvSpPr>
        <p:spPr>
          <a:xfrm>
            <a:off x="743197" y="1386237"/>
            <a:ext cx="10515600" cy="5032375"/>
          </a:xfrm>
        </p:spPr>
        <p:txBody>
          <a:bodyPr>
            <a:normAutofit fontScale="47500" lnSpcReduction="20000"/>
          </a:bodyPr>
          <a:lstStyle/>
          <a:p>
            <a:pPr marL="0" indent="0">
              <a:buNone/>
            </a:pPr>
            <a:r>
              <a:rPr lang="es-CO" sz="3800" b="1" dirty="0" smtClean="0">
                <a:latin typeface="Arial" panose="020B0604020202020204" pitchFamily="34" charset="0"/>
                <a:cs typeface="Arial" panose="020B0604020202020204" pitchFamily="34" charset="0"/>
              </a:rPr>
              <a:t>Claudia María Moreno Gómez</a:t>
            </a:r>
          </a:p>
          <a:p>
            <a:endParaRPr lang="es-CO" sz="2900" dirty="0">
              <a:latin typeface="Arial" panose="020B0604020202020204" pitchFamily="34" charset="0"/>
              <a:cs typeface="Arial" panose="020B0604020202020204" pitchFamily="34" charset="0"/>
            </a:endParaRPr>
          </a:p>
          <a:p>
            <a:pPr marL="0" indent="0" algn="just">
              <a:buNone/>
            </a:pPr>
            <a:r>
              <a:rPr lang="es-CO" sz="2900" dirty="0" smtClean="0">
                <a:latin typeface="Arial" panose="020B0604020202020204" pitchFamily="34" charset="0"/>
                <a:cs typeface="Arial" panose="020B0604020202020204" pitchFamily="34" charset="0"/>
              </a:rPr>
              <a:t>El </a:t>
            </a:r>
            <a:r>
              <a:rPr lang="es-CO" sz="2900" dirty="0">
                <a:latin typeface="Arial" panose="020B0604020202020204" pitchFamily="34" charset="0"/>
                <a:cs typeface="Arial" panose="020B0604020202020204" pitchFamily="34" charset="0"/>
              </a:rPr>
              <a:t>texto de narrativa, cuerpo y género busca comprender la relación de las construcciones discursivas entre los géneros que hacen importante o no la asunción de roles femeninos-masculinos sobre el cuerpo. Términos que han determinado las interacciones sociales y que pueden </a:t>
            </a:r>
            <a:r>
              <a:rPr lang="es-CO" sz="2900" dirty="0" err="1">
                <a:latin typeface="Arial" panose="020B0604020202020204" pitchFamily="34" charset="0"/>
                <a:cs typeface="Arial" panose="020B0604020202020204" pitchFamily="34" charset="0"/>
              </a:rPr>
              <a:t>invisibilizar</a:t>
            </a:r>
            <a:r>
              <a:rPr lang="es-CO" sz="2900" dirty="0">
                <a:latin typeface="Arial" panose="020B0604020202020204" pitchFamily="34" charset="0"/>
                <a:cs typeface="Arial" panose="020B0604020202020204" pitchFamily="34" charset="0"/>
              </a:rPr>
              <a:t> actitudes, sentimientos o componentes emocionales por la presión de una actitud discusiva dominante. Esta comprensión, dinamiza y contempla algunos otros factores sociales que facilitaría </a:t>
            </a:r>
            <a:r>
              <a:rPr lang="es-CO" sz="2900" dirty="0" smtClean="0">
                <a:latin typeface="Arial" panose="020B0604020202020204" pitchFamily="34" charset="0"/>
                <a:cs typeface="Arial" panose="020B0604020202020204" pitchFamily="34" charset="0"/>
              </a:rPr>
              <a:t>incluir </a:t>
            </a:r>
            <a:r>
              <a:rPr lang="es-CO" sz="2900" dirty="0">
                <a:latin typeface="Arial" panose="020B0604020202020204" pitchFamily="34" charset="0"/>
                <a:cs typeface="Arial" panose="020B0604020202020204" pitchFamily="34" charset="0"/>
              </a:rPr>
              <a:t>las narrativas que pueden movilizan nuestras historias de vida y por lo tanto generaría que se incluyera en los discursos contemporáneos categorías que han sido excluidas por una lucha permanente en la dominación discursiva, rompiendo el reconocimiento </a:t>
            </a:r>
            <a:r>
              <a:rPr lang="es-CO" sz="2900" dirty="0" smtClean="0">
                <a:latin typeface="Arial" panose="020B0604020202020204" pitchFamily="34" charset="0"/>
                <a:cs typeface="Arial" panose="020B0604020202020204" pitchFamily="34" charset="0"/>
              </a:rPr>
              <a:t>del </a:t>
            </a:r>
            <a:r>
              <a:rPr lang="es-CO" sz="2900" dirty="0">
                <a:latin typeface="Arial" panose="020B0604020202020204" pitchFamily="34" charset="0"/>
                <a:cs typeface="Arial" panose="020B0604020202020204" pitchFamily="34" charset="0"/>
              </a:rPr>
              <a:t>otro, sujeto, individuo social y diferencial. Por lo tanto, el desarrollo del texto habla de componentes articuladores de posturas diferenciales del ser humano en su comprensión unitaria. Comprender en la narrativa como relatamos la visión del cuerpo, es reconocer la existencia de esa unidad que los discursos fraccionan. El género como componente de lo narrado hace que el cuerpo tenga o no identidad con el discurso.</a:t>
            </a:r>
          </a:p>
          <a:p>
            <a:pPr marL="0" indent="0" algn="just">
              <a:buNone/>
            </a:pPr>
            <a:endParaRPr lang="es-CO" sz="2900" dirty="0">
              <a:latin typeface="Arial" panose="020B0604020202020204" pitchFamily="34" charset="0"/>
              <a:cs typeface="Arial" panose="020B0604020202020204" pitchFamily="34" charset="0"/>
            </a:endParaRPr>
          </a:p>
          <a:p>
            <a:pPr marL="0" indent="0" algn="just">
              <a:buNone/>
            </a:pPr>
            <a:r>
              <a:rPr lang="es-CO" sz="2900" dirty="0">
                <a:latin typeface="Arial" panose="020B0604020202020204" pitchFamily="34" charset="0"/>
                <a:cs typeface="Arial" panose="020B0604020202020204" pitchFamily="34" charset="0"/>
              </a:rPr>
              <a:t>Existen diferentes esquemas de presentación en la que al hablar de cuerpo, género, narrativa, estilo de vida o representación social, construcción, identidad u otra </a:t>
            </a:r>
            <a:r>
              <a:rPr lang="es-CO" sz="2900" dirty="0" smtClean="0">
                <a:latin typeface="Arial" panose="020B0604020202020204" pitchFamily="34" charset="0"/>
                <a:cs typeface="Arial" panose="020B0604020202020204" pitchFamily="34" charset="0"/>
              </a:rPr>
              <a:t>categoría, que pueden ser abordados </a:t>
            </a:r>
            <a:r>
              <a:rPr lang="es-CO" sz="2900" dirty="0">
                <a:latin typeface="Arial" panose="020B0604020202020204" pitchFamily="34" charset="0"/>
                <a:cs typeface="Arial" panose="020B0604020202020204" pitchFamily="34" charset="0"/>
              </a:rPr>
              <a:t>por diferentes campos disciplinares. </a:t>
            </a:r>
            <a:r>
              <a:rPr lang="es-CO" sz="2900" dirty="0" smtClean="0">
                <a:latin typeface="Arial" panose="020B0604020202020204" pitchFamily="34" charset="0"/>
                <a:cs typeface="Arial" panose="020B0604020202020204" pitchFamily="34" charset="0"/>
              </a:rPr>
              <a:t> Cada </a:t>
            </a:r>
            <a:r>
              <a:rPr lang="es-CO" sz="2900" dirty="0">
                <a:latin typeface="Arial" panose="020B0604020202020204" pitchFamily="34" charset="0"/>
                <a:cs typeface="Arial" panose="020B0604020202020204" pitchFamily="34" charset="0"/>
              </a:rPr>
              <a:t>uno de ellos </a:t>
            </a:r>
            <a:r>
              <a:rPr lang="es-CO" sz="2900" dirty="0" smtClean="0">
                <a:latin typeface="Arial" panose="020B0604020202020204" pitchFamily="34" charset="0"/>
                <a:cs typeface="Arial" panose="020B0604020202020204" pitchFamily="34" charset="0"/>
              </a:rPr>
              <a:t>han </a:t>
            </a:r>
            <a:r>
              <a:rPr lang="es-CO" sz="2900" dirty="0">
                <a:latin typeface="Arial" panose="020B0604020202020204" pitchFamily="34" charset="0"/>
                <a:cs typeface="Arial" panose="020B0604020202020204" pitchFamily="34" charset="0"/>
              </a:rPr>
              <a:t>venido haciendo aportes y sus propuestas enriquecen a su vez nuestras propias posturas de interacción y lleva a que se amplíen nuevos retos. Hablar del cuerpo como componente esencial del ciclo de vida, lleva a cuestionarnos frente a los procesos de la vida que hacen parte de la esencia misma del hombre. Es desde allí, donde nace la propuesta de </a:t>
            </a:r>
            <a:r>
              <a:rPr lang="es-CO" sz="2900" dirty="0" smtClean="0">
                <a:latin typeface="Arial" panose="020B0604020202020204" pitchFamily="34" charset="0"/>
                <a:cs typeface="Arial" panose="020B0604020202020204" pitchFamily="34" charset="0"/>
              </a:rPr>
              <a:t>investigación, es </a:t>
            </a:r>
            <a:r>
              <a:rPr lang="es-CO" sz="2900" dirty="0">
                <a:latin typeface="Arial" panose="020B0604020202020204" pitchFamily="34" charset="0"/>
                <a:cs typeface="Arial" panose="020B0604020202020204" pitchFamily="34" charset="0"/>
              </a:rPr>
              <a:t>decir, articular el concepto que se ha narrado del cuerpo como parte de una identidad y subjetividad, a un proceso en el que se vincula el concepto de género y el ciclo de vida</a:t>
            </a:r>
            <a:r>
              <a:rPr lang="es-CO" sz="2900" dirty="0" smtClean="0">
                <a:latin typeface="Arial" panose="020B0604020202020204" pitchFamily="34" charset="0"/>
                <a:cs typeface="Arial" panose="020B0604020202020204" pitchFamily="34" charset="0"/>
              </a:rPr>
              <a:t>.</a:t>
            </a:r>
          </a:p>
          <a:p>
            <a:pPr marL="0" indent="0" algn="just">
              <a:buNone/>
            </a:pPr>
            <a:r>
              <a:rPr lang="es-CO" sz="2900" dirty="0" smtClean="0">
                <a:latin typeface="Arial" panose="020B0604020202020204" pitchFamily="34" charset="0"/>
                <a:cs typeface="Arial" panose="020B0604020202020204" pitchFamily="34" charset="0"/>
              </a:rPr>
              <a:t>Palabras </a:t>
            </a:r>
            <a:r>
              <a:rPr lang="es-CO" sz="2900" dirty="0">
                <a:latin typeface="Arial" panose="020B0604020202020204" pitchFamily="34" charset="0"/>
                <a:cs typeface="Arial" panose="020B0604020202020204" pitchFamily="34" charset="0"/>
              </a:rPr>
              <a:t>Clave: </a:t>
            </a:r>
            <a:endParaRPr lang="es-CO" sz="2900" dirty="0" smtClean="0">
              <a:latin typeface="Arial" panose="020B0604020202020204" pitchFamily="34" charset="0"/>
              <a:cs typeface="Arial" panose="020B0604020202020204" pitchFamily="34" charset="0"/>
            </a:endParaRPr>
          </a:p>
          <a:p>
            <a:pPr marL="0" indent="0">
              <a:buNone/>
            </a:pPr>
            <a:r>
              <a:rPr lang="es-CO" sz="2900" dirty="0">
                <a:latin typeface="Arial" panose="020B0604020202020204" pitchFamily="34" charset="0"/>
                <a:cs typeface="Arial" panose="020B0604020202020204" pitchFamily="34" charset="0"/>
              </a:rPr>
              <a:t>N</a:t>
            </a:r>
            <a:r>
              <a:rPr lang="es-CO" sz="2900" dirty="0" smtClean="0">
                <a:latin typeface="Arial" panose="020B0604020202020204" pitchFamily="34" charset="0"/>
                <a:cs typeface="Arial" panose="020B0604020202020204" pitchFamily="34" charset="0"/>
              </a:rPr>
              <a:t>arrativa</a:t>
            </a:r>
            <a:r>
              <a:rPr lang="es-CO" sz="2900" dirty="0">
                <a:latin typeface="Arial" panose="020B0604020202020204" pitchFamily="34" charset="0"/>
                <a:cs typeface="Arial" panose="020B0604020202020204" pitchFamily="34" charset="0"/>
              </a:rPr>
              <a:t>, cuerpo, género, construcción </a:t>
            </a:r>
            <a:r>
              <a:rPr lang="es-CO" sz="2900" dirty="0" smtClean="0">
                <a:latin typeface="Arial" panose="020B0604020202020204" pitchFamily="34" charset="0"/>
                <a:cs typeface="Arial" panose="020B0604020202020204" pitchFamily="34" charset="0"/>
              </a:rPr>
              <a:t>social</a:t>
            </a:r>
            <a:endParaRPr lang="es-CO" dirty="0"/>
          </a:p>
          <a:p>
            <a:pPr marL="0" indent="0">
              <a:buNone/>
            </a:pPr>
            <a:r>
              <a:rPr lang="es-CO" dirty="0"/>
              <a:t> </a:t>
            </a:r>
          </a:p>
          <a:p>
            <a:endParaRPr lang="es-CO" dirty="0"/>
          </a:p>
        </p:txBody>
      </p:sp>
    </p:spTree>
    <p:extLst>
      <p:ext uri="{BB962C8B-B14F-4D97-AF65-F5344CB8AC3E}">
        <p14:creationId xmlns:p14="http://schemas.microsoft.com/office/powerpoint/2010/main" val="30599498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2780" y="725343"/>
            <a:ext cx="10515600" cy="1325563"/>
          </a:xfrm>
        </p:spPr>
        <p:txBody>
          <a:bodyPr>
            <a:normAutofit fontScale="90000"/>
          </a:bodyPr>
          <a:lstStyle/>
          <a:p>
            <a:r>
              <a:rPr lang="es-CO" dirty="0" smtClean="0">
                <a:solidFill>
                  <a:srgbClr val="0000CC"/>
                </a:solidFill>
                <a:latin typeface="AR CENA" pitchFamily="2" charset="0"/>
              </a:rPr>
              <a:t>GÉNERO, VEJEZ E INCLUSIÓN</a:t>
            </a:r>
            <a:br>
              <a:rPr lang="es-CO" dirty="0" smtClean="0">
                <a:solidFill>
                  <a:srgbClr val="0000CC"/>
                </a:solidFill>
                <a:latin typeface="AR CENA" pitchFamily="2" charset="0"/>
              </a:rPr>
            </a:br>
            <a:r>
              <a:rPr lang="es-CO" dirty="0" smtClean="0"/>
              <a:t/>
            </a:r>
            <a:br>
              <a:rPr lang="es-CO" dirty="0" smtClean="0"/>
            </a:br>
            <a:r>
              <a:rPr lang="es-CO" sz="3100" b="1" dirty="0"/>
              <a:t>Humberto Valero Cárdenas</a:t>
            </a:r>
            <a:r>
              <a:rPr lang="es-CO" b="1" dirty="0"/>
              <a:t/>
            </a:r>
            <a:br>
              <a:rPr lang="es-CO" b="1" dirty="0"/>
            </a:br>
            <a:endParaRPr lang="es-CO" dirty="0"/>
          </a:p>
        </p:txBody>
      </p:sp>
      <p:sp>
        <p:nvSpPr>
          <p:cNvPr id="3" name="Marcador de contenido 2"/>
          <p:cNvSpPr>
            <a:spLocks noGrp="1"/>
          </p:cNvSpPr>
          <p:nvPr>
            <p:ph idx="1"/>
          </p:nvPr>
        </p:nvSpPr>
        <p:spPr/>
        <p:txBody>
          <a:bodyPr>
            <a:normAutofit fontScale="55000" lnSpcReduction="20000"/>
          </a:bodyPr>
          <a:lstStyle/>
          <a:p>
            <a:pPr marL="0" indent="0">
              <a:buNone/>
            </a:pPr>
            <a:endParaRPr lang="es-CO" sz="4000" b="1" dirty="0" smtClean="0"/>
          </a:p>
          <a:p>
            <a:pPr marL="0" indent="0" algn="just">
              <a:buNone/>
            </a:pPr>
            <a:r>
              <a:rPr lang="es-CO" dirty="0" smtClean="0"/>
              <a:t>Se </a:t>
            </a:r>
            <a:r>
              <a:rPr lang="es-CO" dirty="0"/>
              <a:t>reconoce que la edad es uno de los motivos por los cuales las mujeres pueden ser víctimas de discriminación, esta se suma a otros tipos de discriminaciones de género otorgándole a la problemática un carácter multidimensional. En este sentido, como cuestiones generales se recomienda: adoptar medidas necesarias, incluso legislativas, para abordar la discriminación contra las mujeres adultas mayores; apoyar la producción de información desagregada por edad y sexo; generando procesos de información a las mujeres adultas mayores sobre sus derechos y mecanismos de acceso a la justicia; trabajar sobre estereotipos negativos; situaciones de violencia; participación en la vida pública; acceso a la educación; facilitar su participación en el trabajo remunerado y en el acceso a prestaciones en materia de pensiones y salud; promover su empoderamiento económico y atender las situaciones de discriminación en el matrimonio y en la vida familiar promovidas desde la legislación existente.</a:t>
            </a:r>
          </a:p>
          <a:p>
            <a:pPr marL="0" indent="0" algn="just">
              <a:buNone/>
            </a:pPr>
            <a:r>
              <a:rPr lang="es-CO" dirty="0"/>
              <a:t> </a:t>
            </a:r>
          </a:p>
          <a:p>
            <a:pPr marL="0" indent="0" algn="just">
              <a:buNone/>
            </a:pPr>
            <a:r>
              <a:rPr lang="es-CO" dirty="0" smtClean="0"/>
              <a:t>La </a:t>
            </a:r>
            <a:r>
              <a:rPr lang="es-CO" dirty="0"/>
              <a:t>catedra Catalina De Siena tiene como objetivo desarrollar la investigación, la docencia y la proyección universitaria sobre los temas de envejecimiento, vejez, genero e inclusión-exclusión, </a:t>
            </a:r>
            <a:r>
              <a:rPr lang="es-CO" dirty="0" smtClean="0"/>
              <a:t>mediante </a:t>
            </a:r>
            <a:r>
              <a:rPr lang="es-CO" dirty="0"/>
              <a:t>enfoques interdisciplinarios que atiendan los aspectos demográficos, biológicos,  sociales, psicológicos, culturales, filosóficos y políticos relativos a estos procesos</a:t>
            </a:r>
            <a:r>
              <a:rPr lang="es-CO" dirty="0" smtClean="0"/>
              <a:t>. </a:t>
            </a:r>
          </a:p>
          <a:p>
            <a:pPr marL="0" indent="0" algn="just">
              <a:buNone/>
            </a:pPr>
            <a:r>
              <a:rPr lang="es-CO" dirty="0"/>
              <a:t> </a:t>
            </a:r>
          </a:p>
          <a:p>
            <a:pPr marL="0" indent="0" algn="just">
              <a:buNone/>
            </a:pPr>
            <a:r>
              <a:rPr lang="es-CO" dirty="0"/>
              <a:t>Como segundo objetivo buscaría Integrar al trabajo de investigación del grupo Catalina de Siena desde un enfoque de género en un momento en el que la vejez se feminiza. Cada vez habrá más mujeres en la población vieja</a:t>
            </a:r>
            <a:r>
              <a:rPr lang="es-CO" dirty="0" smtClean="0"/>
              <a:t>.</a:t>
            </a:r>
            <a:r>
              <a:rPr lang="es-CO" dirty="0"/>
              <a:t> </a:t>
            </a:r>
          </a:p>
          <a:p>
            <a:pPr marL="0" indent="0" algn="just">
              <a:buNone/>
            </a:pPr>
            <a:r>
              <a:rPr lang="es-CO" b="1" dirty="0" smtClean="0"/>
              <a:t>Palabras clave:</a:t>
            </a:r>
            <a:endParaRPr lang="es-CO" dirty="0"/>
          </a:p>
          <a:p>
            <a:pPr marL="0" indent="0" algn="just">
              <a:buNone/>
            </a:pPr>
            <a:r>
              <a:rPr lang="es-CO" dirty="0" smtClean="0"/>
              <a:t>Envejecimiento</a:t>
            </a:r>
            <a:r>
              <a:rPr lang="es-CO" dirty="0"/>
              <a:t>, vejez, género, inclusión – exclusión, representaciones sociales.</a:t>
            </a:r>
          </a:p>
          <a:p>
            <a:endParaRPr lang="es-CO" dirty="0"/>
          </a:p>
        </p:txBody>
      </p:sp>
    </p:spTree>
    <p:extLst>
      <p:ext uri="{BB962C8B-B14F-4D97-AF65-F5344CB8AC3E}">
        <p14:creationId xmlns:p14="http://schemas.microsoft.com/office/powerpoint/2010/main" val="26667830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741678" y="180109"/>
            <a:ext cx="7789312" cy="923330"/>
          </a:xfrm>
          <a:prstGeom prst="rect">
            <a:avLst/>
          </a:prstGeom>
          <a:noFill/>
        </p:spPr>
        <p:txBody>
          <a:bodyPr wrap="none" lIns="91440" tIns="45720" rIns="91440" bIns="45720">
            <a:spAutoFit/>
          </a:bodyPr>
          <a:lstStyle/>
          <a:p>
            <a:pPr algn="ctr"/>
            <a:r>
              <a:rPr lang="es-E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 CENA" pitchFamily="2" charset="0"/>
              </a:rPr>
              <a:t>REFERENCIAS BIBLIOGRÁFICAS</a:t>
            </a:r>
            <a:endParaRPr lang="es-E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 CENA" pitchFamily="2" charset="0"/>
            </a:endParaRPr>
          </a:p>
        </p:txBody>
      </p:sp>
      <p:sp>
        <p:nvSpPr>
          <p:cNvPr id="3" name="2 CuadroTexto"/>
          <p:cNvSpPr txBox="1"/>
          <p:nvPr/>
        </p:nvSpPr>
        <p:spPr>
          <a:xfrm>
            <a:off x="955964" y="1662546"/>
            <a:ext cx="10238509" cy="4524315"/>
          </a:xfrm>
          <a:prstGeom prst="rect">
            <a:avLst/>
          </a:prstGeom>
          <a:noFill/>
        </p:spPr>
        <p:txBody>
          <a:bodyPr wrap="square" rtlCol="0">
            <a:spAutoFit/>
          </a:bodyPr>
          <a:lstStyle/>
          <a:p>
            <a:r>
              <a:rPr lang="es-CO" dirty="0" smtClean="0"/>
              <a:t>Cervantes, M. (2001). Don Quijote de la Mancha (Vol. </a:t>
            </a:r>
            <a:r>
              <a:rPr lang="en-US" dirty="0" smtClean="0"/>
              <a:t>I). </a:t>
            </a:r>
            <a:r>
              <a:rPr lang="es-CO" dirty="0" smtClean="0"/>
              <a:t>(M. d. </a:t>
            </a:r>
            <a:r>
              <a:rPr lang="es-CO" dirty="0" err="1" smtClean="0"/>
              <a:t>Riquer</a:t>
            </a:r>
            <a:r>
              <a:rPr lang="es-CO" dirty="0" smtClean="0"/>
              <a:t>, Ed.) Madrid: Circulo de Lectores.</a:t>
            </a:r>
          </a:p>
          <a:p>
            <a:endParaRPr lang="es-CO" dirty="0" smtClean="0"/>
          </a:p>
          <a:p>
            <a:r>
              <a:rPr lang="es-CO" dirty="0" smtClean="0"/>
              <a:t>Dussel, E. (1998). El Principio- Liberación. En E. Dussel, </a:t>
            </a:r>
            <a:r>
              <a:rPr lang="es-CO" i="1" dirty="0" smtClean="0"/>
              <a:t>Ética de la Liberación en la edad de la Globalización y de la Exclusión</a:t>
            </a:r>
            <a:r>
              <a:rPr lang="es-CO" dirty="0" smtClean="0"/>
              <a:t> (págs. 528-583). Madrid: </a:t>
            </a:r>
            <a:r>
              <a:rPr lang="es-CO" dirty="0" err="1" smtClean="0"/>
              <a:t>Trotta</a:t>
            </a:r>
            <a:r>
              <a:rPr lang="es-CO" dirty="0" smtClean="0"/>
              <a:t>.</a:t>
            </a:r>
          </a:p>
          <a:p>
            <a:endParaRPr lang="es-CO" dirty="0" smtClean="0"/>
          </a:p>
          <a:p>
            <a:r>
              <a:rPr lang="en-US" dirty="0" smtClean="0"/>
              <a:t>Hardt, M. &amp; Negri, A. (2004). </a:t>
            </a:r>
            <a:r>
              <a:rPr lang="es-CO" i="1" dirty="0" smtClean="0"/>
              <a:t>Multitud guerra y democracia en la era del Imperio.</a:t>
            </a:r>
            <a:r>
              <a:rPr lang="es-CO" dirty="0" smtClean="0"/>
              <a:t> Debate.</a:t>
            </a:r>
          </a:p>
          <a:p>
            <a:endParaRPr lang="es-CO" dirty="0" smtClean="0"/>
          </a:p>
          <a:p>
            <a:r>
              <a:rPr lang="es-CO" dirty="0" smtClean="0"/>
              <a:t>Gray, J. (2003). Perros de Paja. Reflexiones sobre los humanos y otros animales. Buenos Aires: </a:t>
            </a:r>
            <a:r>
              <a:rPr lang="es-CO" dirty="0" err="1" smtClean="0"/>
              <a:t>Paidós</a:t>
            </a:r>
            <a:r>
              <a:rPr lang="es-CO" dirty="0" smtClean="0"/>
              <a:t>.</a:t>
            </a:r>
          </a:p>
          <a:p>
            <a:endParaRPr lang="es-CO" dirty="0" smtClean="0"/>
          </a:p>
          <a:p>
            <a:r>
              <a:rPr lang="es-CO" dirty="0" smtClean="0"/>
              <a:t>Kant, E. (1995). </a:t>
            </a:r>
            <a:r>
              <a:rPr lang="es-CO" dirty="0" err="1" smtClean="0"/>
              <a:t>Fundamentacion</a:t>
            </a:r>
            <a:r>
              <a:rPr lang="es-CO" dirty="0" smtClean="0"/>
              <a:t> de la Metafísica de las costumbres. Critica de Razón Práctica. La paz perpetua. México: Porrúa.</a:t>
            </a:r>
          </a:p>
          <a:p>
            <a:endParaRPr lang="es-CO" dirty="0" smtClean="0"/>
          </a:p>
          <a:p>
            <a:r>
              <a:rPr lang="es-CO" dirty="0" smtClean="0"/>
              <a:t>Marcuse, H. (1972). El hombre unidimensional. Barcelona: Biblioteca breve de Bolsillo.</a:t>
            </a:r>
          </a:p>
          <a:p>
            <a:endParaRPr lang="es-CO" dirty="0" smtClean="0"/>
          </a:p>
          <a:p>
            <a:r>
              <a:rPr lang="es-CO" dirty="0" smtClean="0"/>
              <a:t>Nietzsche, F. (1993). Así habló </a:t>
            </a:r>
            <a:r>
              <a:rPr lang="es-CO" dirty="0" err="1" smtClean="0"/>
              <a:t>Zaratustra</a:t>
            </a:r>
            <a:r>
              <a:rPr lang="es-CO" dirty="0" smtClean="0"/>
              <a:t>. Barcelona: Atalaya.</a:t>
            </a:r>
          </a:p>
          <a:p>
            <a:endParaRPr lang="es-CO" dirty="0"/>
          </a:p>
        </p:txBody>
      </p:sp>
    </p:spTree>
    <p:extLst>
      <p:ext uri="{BB962C8B-B14F-4D97-AF65-F5344CB8AC3E}">
        <p14:creationId xmlns:p14="http://schemas.microsoft.com/office/powerpoint/2010/main" val="34829937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757" y="1120462"/>
            <a:ext cx="5309584" cy="4735602"/>
          </a:xfrm>
          <a:prstGeom prst="rect">
            <a:avLst/>
          </a:prstGeom>
          <a:ln w="228600" cap="sq" cmpd="thickThin">
            <a:solidFill>
              <a:srgbClr val="000000"/>
            </a:solidFill>
            <a:prstDash val="solid"/>
            <a:miter lim="800000"/>
          </a:ln>
          <a:effectLst>
            <a:innerShdw blurRad="76200">
              <a:srgbClr val="000000"/>
            </a:innerShdw>
          </a:effectLst>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2363" y="1205345"/>
            <a:ext cx="5361709" cy="4613564"/>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8276412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37855" y="290945"/>
            <a:ext cx="8686800" cy="656705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Rectángulo 4"/>
          <p:cNvSpPr/>
          <p:nvPr/>
        </p:nvSpPr>
        <p:spPr>
          <a:xfrm>
            <a:off x="4090285" y="4653136"/>
            <a:ext cx="3772186" cy="1754326"/>
          </a:xfrm>
          <a:prstGeom prst="rect">
            <a:avLst/>
          </a:prstGeom>
          <a:noFill/>
        </p:spPr>
        <p:txBody>
          <a:bodyPr wrap="none" lIns="91440" tIns="45720" rIns="91440" bIns="45720">
            <a:spAutoFit/>
          </a:bodyPr>
          <a:lstStyle/>
          <a:p>
            <a:pPr algn="ctr"/>
            <a:endParaRPr lang="es-ES" sz="5400" b="1" dirty="0">
              <a:ln w="0"/>
              <a:solidFill>
                <a:prstClr val="black"/>
              </a:solidFill>
              <a:effectLst>
                <a:outerShdw blurRad="38100" dist="25400" dir="5400000" algn="ctr" rotWithShape="0">
                  <a:srgbClr val="6E747A">
                    <a:alpha val="43000"/>
                  </a:srgbClr>
                </a:outerShdw>
              </a:effectLst>
            </a:endParaRPr>
          </a:p>
          <a:p>
            <a:pPr algn="ctr"/>
            <a:r>
              <a:rPr lang="es-ES" sz="5400" b="1" dirty="0">
                <a:ln w="0"/>
                <a:solidFill>
                  <a:prstClr val="black"/>
                </a:solidFill>
                <a:effectLst>
                  <a:outerShdw blurRad="38100" dist="25400" dir="5400000" algn="ctr" rotWithShape="0">
                    <a:srgbClr val="6E747A">
                      <a:alpha val="43000"/>
                    </a:srgbClr>
                  </a:outerShdw>
                </a:effectLst>
              </a:rPr>
              <a:t>1343- 1380</a:t>
            </a:r>
          </a:p>
        </p:txBody>
      </p:sp>
    </p:spTree>
    <p:extLst>
      <p:ext uri="{BB962C8B-B14F-4D97-AF65-F5344CB8AC3E}">
        <p14:creationId xmlns:p14="http://schemas.microsoft.com/office/powerpoint/2010/main" val="31146620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0" y="886689"/>
            <a:ext cx="12191999" cy="4770537"/>
          </a:xfrm>
          <a:prstGeom prst="rect">
            <a:avLst/>
          </a:prstGeom>
          <a:solidFill>
            <a:srgbClr val="0000CC"/>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s-CO" sz="3200" dirty="0" smtClean="0">
                <a:latin typeface="AR CENA" pitchFamily="2" charset="0"/>
              </a:rPr>
              <a:t>DEPARTAMENTO DE HUMANIDADES Y FORMACIÓN INTEGRAL</a:t>
            </a:r>
          </a:p>
          <a:p>
            <a:pPr algn="ctr"/>
            <a:endParaRPr lang="es-CO" sz="3200" dirty="0" smtClean="0">
              <a:latin typeface="AR CENA" pitchFamily="2" charset="0"/>
            </a:endParaRPr>
          </a:p>
          <a:p>
            <a:pPr algn="ctr"/>
            <a:r>
              <a:rPr lang="es-CO" sz="3200" dirty="0" smtClean="0">
                <a:latin typeface="AR CENA" pitchFamily="2" charset="0"/>
              </a:rPr>
              <a:t>GRUPO DE INVESTIGACIÓN CATALINA DE SIENA GÉNEROS Y MUJER:</a:t>
            </a:r>
          </a:p>
          <a:p>
            <a:pPr algn="ctr"/>
            <a:r>
              <a:rPr lang="es-CO" sz="3200" b="1" dirty="0">
                <a:latin typeface="AR CENA" pitchFamily="2" charset="0"/>
              </a:rPr>
              <a:t>Cultura, narrativas y desarrollo: cuerpo, ciclo vital y </a:t>
            </a:r>
            <a:r>
              <a:rPr lang="es-CO" sz="3200" b="1" dirty="0" smtClean="0">
                <a:latin typeface="AR CENA" pitchFamily="2" charset="0"/>
              </a:rPr>
              <a:t>vejez</a:t>
            </a:r>
          </a:p>
          <a:p>
            <a:pPr algn="ctr"/>
            <a:endParaRPr lang="es-CO" sz="3200" b="1" dirty="0" smtClean="0">
              <a:latin typeface="AR CENA" pitchFamily="2" charset="0"/>
            </a:endParaRPr>
          </a:p>
          <a:p>
            <a:pPr algn="ctr"/>
            <a:r>
              <a:rPr lang="es-CO" sz="2800" b="1" dirty="0">
                <a:latin typeface="AR CENA" pitchFamily="2" charset="0"/>
              </a:rPr>
              <a:t>EL GÉNERO Y GENERACIONES DESDE PERSPECTIVAS SOCIALES Y HUMANÍSTICAS, SU PARTICIPACIÓN EN LA UNIVERSIDAD DE HOY </a:t>
            </a:r>
            <a:endParaRPr lang="es-CO" sz="2800" dirty="0">
              <a:latin typeface="AR CENA" pitchFamily="2" charset="0"/>
            </a:endParaRPr>
          </a:p>
          <a:p>
            <a:pPr algn="ctr"/>
            <a:endParaRPr lang="es-CO" sz="2400" dirty="0" smtClean="0">
              <a:latin typeface="AR CENA" pitchFamily="2" charset="0"/>
            </a:endParaRPr>
          </a:p>
          <a:p>
            <a:pPr algn="ctr"/>
            <a:endParaRPr lang="es-CO" sz="2800" dirty="0">
              <a:latin typeface="AR CENA" pitchFamily="2" charset="0"/>
            </a:endParaRPr>
          </a:p>
          <a:p>
            <a:pPr algn="ctr"/>
            <a:endParaRPr lang="es-CO" sz="2800" dirty="0">
              <a:latin typeface="AR CENA" pitchFamily="2" charset="0"/>
            </a:endParaRPr>
          </a:p>
        </p:txBody>
      </p:sp>
      <p:sp>
        <p:nvSpPr>
          <p:cNvPr id="4" name="CuadroTexto 3"/>
          <p:cNvSpPr txBox="1"/>
          <p:nvPr/>
        </p:nvSpPr>
        <p:spPr>
          <a:xfrm rot="21399788">
            <a:off x="3518725" y="4666822"/>
            <a:ext cx="5032045" cy="1200329"/>
          </a:xfrm>
          <a:prstGeom prst="rect">
            <a:avLst/>
          </a:prstGeom>
          <a:solidFill>
            <a:srgbClr val="FF9900"/>
          </a:solidFill>
          <a:ln w="57150">
            <a:solidFill>
              <a:schemeClr val="tx1"/>
            </a:solidFill>
          </a:ln>
        </p:spPr>
        <p:txBody>
          <a:bodyPr wrap="square" rtlCol="0">
            <a:spAutoFit/>
          </a:bodyPr>
          <a:lstStyle/>
          <a:p>
            <a:pPr algn="ctr"/>
            <a:r>
              <a:rPr lang="es-CO" sz="2400" b="1" dirty="0" smtClean="0">
                <a:latin typeface="AR CENA" pitchFamily="2" charset="0"/>
                <a:cs typeface="Arial" panose="020B0604020202020204" pitchFamily="34" charset="0"/>
              </a:rPr>
              <a:t>Claudia María Moreno Gómez </a:t>
            </a:r>
          </a:p>
          <a:p>
            <a:pPr algn="ctr"/>
            <a:r>
              <a:rPr lang="es-CO" sz="2400" b="1" dirty="0" smtClean="0">
                <a:latin typeface="AR CENA" pitchFamily="2" charset="0"/>
                <a:cs typeface="Arial" panose="020B0604020202020204" pitchFamily="34" charset="0"/>
              </a:rPr>
              <a:t>Humberto Valero Cárdenas</a:t>
            </a:r>
          </a:p>
          <a:p>
            <a:pPr algn="ctr"/>
            <a:r>
              <a:rPr lang="es-CO" sz="2400" b="1" dirty="0" smtClean="0">
                <a:latin typeface="AR CENA" pitchFamily="2" charset="0"/>
                <a:cs typeface="Arial" panose="020B0604020202020204" pitchFamily="34" charset="0"/>
              </a:rPr>
              <a:t>Andrea Paola Buitrago Rojas</a:t>
            </a:r>
          </a:p>
        </p:txBody>
      </p:sp>
    </p:spTree>
    <p:extLst>
      <p:ext uri="{BB962C8B-B14F-4D97-AF65-F5344CB8AC3E}">
        <p14:creationId xmlns:p14="http://schemas.microsoft.com/office/powerpoint/2010/main" val="1015377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12108" y="1274619"/>
            <a:ext cx="10262473" cy="4893647"/>
          </a:xfrm>
          <a:prstGeom prst="rect">
            <a:avLst/>
          </a:prstGeom>
          <a:noFill/>
        </p:spPr>
        <p:txBody>
          <a:bodyPr wrap="square" rtlCol="0">
            <a:spAutoFit/>
          </a:bodyPr>
          <a:lstStyle/>
          <a:p>
            <a:pPr algn="just"/>
            <a:r>
              <a:rPr lang="es-CO" sz="1600" dirty="0" smtClean="0">
                <a:latin typeface="Arial" pitchFamily="34" charset="0"/>
                <a:cs typeface="Arial" pitchFamily="34" charset="0"/>
              </a:rPr>
              <a:t>El grupo de investigación Catalina de Siena se conformó bajo la figura modélica de Catalina de Siena como representante femenino dominico.</a:t>
            </a:r>
          </a:p>
          <a:p>
            <a:pPr algn="just"/>
            <a:endParaRPr lang="es-CO" sz="1600" dirty="0" smtClean="0">
              <a:latin typeface="Arial" pitchFamily="34" charset="0"/>
              <a:cs typeface="Arial" pitchFamily="34" charset="0"/>
            </a:endParaRPr>
          </a:p>
          <a:p>
            <a:pPr algn="just"/>
            <a:r>
              <a:rPr lang="es-CO" sz="1600" dirty="0" smtClean="0">
                <a:latin typeface="Arial" pitchFamily="34" charset="0"/>
                <a:cs typeface="Arial" pitchFamily="34" charset="0"/>
              </a:rPr>
              <a:t>A lo largo de diez años, se han venido trabajando sobre algunas categorías como son: género, mujer, sexualidad, cuerpo, narrativas, política, inclusión-exclusión, religión, vejez y envejecimiento. De igual forma se han incluido proyectos desde la línea </a:t>
            </a:r>
            <a:r>
              <a:rPr lang="es-CO" sz="1600" b="1" dirty="0"/>
              <a:t>Cultura, narrativas y desarrollo: cuerpo, ciclo vital y </a:t>
            </a:r>
            <a:r>
              <a:rPr lang="es-CO" sz="1600" b="1" dirty="0" smtClean="0"/>
              <a:t>vejez como se denominaba en un principio. Luego por la reagrupación de la líneas del departamento pasa a la línea </a:t>
            </a:r>
            <a:r>
              <a:rPr lang="es-CO" sz="1600" b="1" dirty="0"/>
              <a:t>Humanidades y estudios </a:t>
            </a:r>
            <a:r>
              <a:rPr lang="es-CO" sz="1600" b="1" dirty="0" err="1"/>
              <a:t>transdisciplinares</a:t>
            </a:r>
            <a:endParaRPr lang="es-CO" sz="1600" dirty="0"/>
          </a:p>
          <a:p>
            <a:pPr algn="just"/>
            <a:endParaRPr lang="es-CO" sz="1600" b="1" dirty="0"/>
          </a:p>
          <a:p>
            <a:pPr algn="just"/>
            <a:r>
              <a:rPr lang="es-CO" sz="1600" dirty="0" smtClean="0"/>
              <a:t>Dadas las características de </a:t>
            </a:r>
            <a:r>
              <a:rPr lang="es-CO" sz="1600" dirty="0"/>
              <a:t>docencia y la </a:t>
            </a:r>
            <a:r>
              <a:rPr lang="es-CO" sz="1600" dirty="0" smtClean="0"/>
              <a:t>proyección, facilitar los diálogos permanentes con los estudiantes, fortalece temáticas como: envejecimiento</a:t>
            </a:r>
            <a:r>
              <a:rPr lang="es-CO" sz="1600" dirty="0"/>
              <a:t>, vejez, genero e inclusión-exclusión, mediante enfoques interdisciplinarios que atiendan los aspectos demográficos, biológicos,  sociales, psicológicos, culturales, filosóficos y políticos relativos a estos procesos</a:t>
            </a:r>
            <a:r>
              <a:rPr lang="es-CO" sz="1600" dirty="0" smtClean="0"/>
              <a:t>. </a:t>
            </a:r>
          </a:p>
          <a:p>
            <a:pPr algn="just"/>
            <a:endParaRPr lang="es-CO" sz="1600" dirty="0" smtClean="0"/>
          </a:p>
          <a:p>
            <a:r>
              <a:rPr lang="es-CO" sz="1600" dirty="0" smtClean="0"/>
              <a:t>En la actualidad el proyecto que se adelanta corresponde a </a:t>
            </a:r>
            <a:r>
              <a:rPr lang="es-CO" sz="1600" b="1" dirty="0"/>
              <a:t>EL GÉNERO Y GENERACIONES DESDE PERSPECTIVAS SOCIALES Y HUMANÍSTICAS, SU PARTICIPACIÓN EN LA UNIVERSIDAD DE </a:t>
            </a:r>
            <a:r>
              <a:rPr lang="es-CO" sz="1600" b="1" dirty="0" smtClean="0"/>
              <a:t>HOY, </a:t>
            </a:r>
            <a:r>
              <a:rPr lang="es-CO" sz="1600" dirty="0"/>
              <a:t>p</a:t>
            </a:r>
            <a:r>
              <a:rPr lang="es-CO" sz="1600" dirty="0" smtClean="0"/>
              <a:t>royecto </a:t>
            </a:r>
            <a:r>
              <a:rPr lang="es-CO" sz="1600" dirty="0"/>
              <a:t>que busca articular diferentes discursos que hablan del género desde referentes sociales y humanísticos a lo largo del ciclo de vida, con una proyección de los jóvenes universitarios que aportan sus propuestas bajo la cátedra de Catalina de </a:t>
            </a:r>
            <a:r>
              <a:rPr lang="es-CO" sz="1600" dirty="0" smtClean="0"/>
              <a:t>Siena.</a:t>
            </a:r>
            <a:endParaRPr lang="es-CO" sz="1600" dirty="0"/>
          </a:p>
          <a:p>
            <a:pPr algn="just"/>
            <a:r>
              <a:rPr lang="es-CO" sz="2000" dirty="0" smtClean="0"/>
              <a:t> </a:t>
            </a:r>
            <a:endParaRPr lang="es-CO" sz="2000" dirty="0"/>
          </a:p>
          <a:p>
            <a:pPr algn="just"/>
            <a:endParaRPr lang="es-CO" sz="2000" dirty="0">
              <a:latin typeface="Arial" pitchFamily="34" charset="0"/>
              <a:cs typeface="Arial" pitchFamily="34" charset="0"/>
            </a:endParaRPr>
          </a:p>
        </p:txBody>
      </p:sp>
    </p:spTree>
    <p:extLst>
      <p:ext uri="{BB962C8B-B14F-4D97-AF65-F5344CB8AC3E}">
        <p14:creationId xmlns:p14="http://schemas.microsoft.com/office/powerpoint/2010/main" val="777111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12619" y="1955800"/>
            <a:ext cx="11111346" cy="2246769"/>
          </a:xfrm>
          <a:prstGeom prst="rect">
            <a:avLst/>
          </a:prstGeom>
          <a:noFill/>
        </p:spPr>
        <p:txBody>
          <a:bodyPr wrap="square" rtlCol="0">
            <a:spAutoFit/>
          </a:bodyPr>
          <a:lstStyle/>
          <a:p>
            <a:pPr algn="just"/>
            <a:r>
              <a:rPr lang="es-CO" sz="2000" dirty="0" smtClean="0">
                <a:latin typeface="Arial" panose="020B0604020202020204" pitchFamily="34" charset="0"/>
                <a:cs typeface="Arial" panose="020B0604020202020204" pitchFamily="34" charset="0"/>
              </a:rPr>
              <a:t>Durante el proceso de investigación, se han mantenido algunas políticas que han marcado una directriz de trabajo, a saber: mantener apertura discursiva, permanente reflexión sobre las categorías seleccionadas y conformación de un equipo interdisciplinar. </a:t>
            </a:r>
          </a:p>
          <a:p>
            <a:pPr algn="just"/>
            <a:endParaRPr lang="es-CO" sz="2000" dirty="0" smtClean="0">
              <a:latin typeface="Arial" panose="020B0604020202020204" pitchFamily="34" charset="0"/>
              <a:cs typeface="Arial" panose="020B0604020202020204" pitchFamily="34" charset="0"/>
            </a:endParaRPr>
          </a:p>
          <a:p>
            <a:pPr algn="just"/>
            <a:r>
              <a:rPr lang="es-CO" sz="2000" dirty="0" smtClean="0">
                <a:latin typeface="Arial" panose="020B0604020202020204" pitchFamily="34" charset="0"/>
                <a:cs typeface="Arial" panose="020B0604020202020204" pitchFamily="34" charset="0"/>
              </a:rPr>
              <a:t>Resultado del trabajo académico el grupo cuenta con tres libros publicados y cada uno de sus integrantes ha realizado publicaciones en revistas tanto al interior como a nivel externo de la Universidad.</a:t>
            </a:r>
            <a:endParaRPr lang="es-CO"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53692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37309" y="1399309"/>
            <a:ext cx="10903527" cy="677108"/>
          </a:xfrm>
          <a:prstGeom prst="rect">
            <a:avLst/>
          </a:prstGeom>
          <a:noFill/>
        </p:spPr>
        <p:txBody>
          <a:bodyPr wrap="square" rtlCol="0">
            <a:spAutoFit/>
          </a:bodyPr>
          <a:lstStyle/>
          <a:p>
            <a:r>
              <a:rPr lang="es-CO" sz="2000" dirty="0" smtClean="0">
                <a:latin typeface="Arial" panose="020B0604020202020204" pitchFamily="34" charset="0"/>
                <a:cs typeface="Arial" panose="020B0604020202020204" pitchFamily="34" charset="0"/>
              </a:rPr>
              <a:t>En la actualidad pertenecen al grupo: </a:t>
            </a:r>
          </a:p>
          <a:p>
            <a:endParaRPr lang="es-CO" dirty="0"/>
          </a:p>
        </p:txBody>
      </p:sp>
      <p:graphicFrame>
        <p:nvGraphicFramePr>
          <p:cNvPr id="3" name="2 Diagrama"/>
          <p:cNvGraphicFramePr/>
          <p:nvPr>
            <p:extLst>
              <p:ext uri="{D42A27DB-BD31-4B8C-83A1-F6EECF244321}">
                <p14:modId xmlns:p14="http://schemas.microsoft.com/office/powerpoint/2010/main" val="2831297463"/>
              </p:ext>
            </p:extLst>
          </p:nvPr>
        </p:nvGraphicFramePr>
        <p:xfrm>
          <a:off x="304801" y="1828800"/>
          <a:ext cx="11693236" cy="4309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799190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504</TotalTime>
  <Words>2463</Words>
  <Application>Microsoft Office PowerPoint</Application>
  <PresentationFormat>Panorámica</PresentationFormat>
  <Paragraphs>171</Paragraphs>
  <Slides>38</Slides>
  <Notes>0</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38</vt:i4>
      </vt:variant>
    </vt:vector>
  </HeadingPairs>
  <TitlesOfParts>
    <vt:vector size="47" baseType="lpstr">
      <vt:lpstr>AR CENA</vt:lpstr>
      <vt:lpstr>AR ESSENCE</vt:lpstr>
      <vt:lpstr>Arial</vt:lpstr>
      <vt:lpstr>Calibri</vt:lpstr>
      <vt:lpstr>Calibri Light</vt:lpstr>
      <vt:lpstr>Century Gothic</vt:lpstr>
      <vt:lpstr>Wingdings 3</vt:lpstr>
      <vt:lpstr>Tema de Office</vt:lpstr>
      <vt:lpstr>Espiral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Teogonías de los pueblos indígenas en Colombia:  ¿Una erótica sin dominación?         </vt:lpstr>
      <vt:lpstr>Narrativa, cuerpo y Género una forma de representar el mundo</vt:lpstr>
      <vt:lpstr>GÉNERO, VEJEZ E INCLUSIÓN  Humberto Valero Cárdenas </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Docentes Humanidades</dc:creator>
  <cp:lastModifiedBy>Docentes Unidad de Investigación</cp:lastModifiedBy>
  <cp:revision>49</cp:revision>
  <dcterms:created xsi:type="dcterms:W3CDTF">2015-09-07T13:50:08Z</dcterms:created>
  <dcterms:modified xsi:type="dcterms:W3CDTF">2017-11-20T19:43:44Z</dcterms:modified>
</cp:coreProperties>
</file>