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Encontro de negras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cristianas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 paz como fruto da justiça e do amor 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Reflexões a partir da carta de São Paulo aos </a:t>
            </a:r>
            <a:r>
              <a:rPr lang="pt-BR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efesios</a:t>
            </a:r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com a finalidade de pensar a paz desde as categorias de cidadania plena e hospitalidade.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https://www.youtube.com/watch?v=T3t-KYaxTJ4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72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76</cp:revision>
  <dcterms:created xsi:type="dcterms:W3CDTF">2021-02-04T14:05:46Z</dcterms:created>
  <dcterms:modified xsi:type="dcterms:W3CDTF">2021-06-17T15:43:01Z</dcterms:modified>
</cp:coreProperties>
</file>