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5143500" type="screen16x9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56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3498110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314451"/>
            <a:ext cx="7772400" cy="137232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2708705"/>
            <a:ext cx="7772400" cy="899778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3714750"/>
            <a:ext cx="9147765" cy="1434066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86F765F-4D0D-456F-A8BF-E81D78A28611}" type="datetimeFigureOut">
              <a:rPr lang="es-CO" smtClean="0"/>
              <a:t>17/10/2019</a:t>
            </a:fld>
            <a:endParaRPr lang="es-CO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C1F8D7-DCE1-4724-9520-9DB1F1F15D21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10997"/>
            <a:ext cx="8229600" cy="328955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6F765F-4D0D-456F-A8BF-E81D78A28611}" type="datetimeFigureOut">
              <a:rPr lang="es-CO" smtClean="0"/>
              <a:t>17/10/2019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C1F8D7-DCE1-4724-9520-9DB1F1F15D21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05980"/>
            <a:ext cx="1777470" cy="419457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324600" cy="419457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6F765F-4D0D-456F-A8BF-E81D78A28611}" type="datetimeFigureOut">
              <a:rPr lang="es-CO" smtClean="0"/>
              <a:t>17/10/2019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C1F8D7-DCE1-4724-9520-9DB1F1F15D21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6F765F-4D0D-456F-A8BF-E81D78A28611}" type="datetimeFigureOut">
              <a:rPr lang="es-CO" smtClean="0"/>
              <a:t>17/10/2019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C1F8D7-DCE1-4724-9520-9DB1F1F15D21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794784"/>
            <a:ext cx="7772400" cy="13716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198784"/>
            <a:ext cx="4572000" cy="1091166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6F765F-4D0D-456F-A8BF-E81D78A28611}" type="datetimeFigureOut">
              <a:rPr lang="es-CO" smtClean="0"/>
              <a:t>17/10/2019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C1F8D7-DCE1-4724-9520-9DB1F1F15D21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6 Cheurón"/>
          <p:cNvSpPr/>
          <p:nvPr/>
        </p:nvSpPr>
        <p:spPr>
          <a:xfrm>
            <a:off x="3636680" y="2254104"/>
            <a:ext cx="182880" cy="1714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2254104"/>
            <a:ext cx="182880" cy="1714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110997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110997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6F765F-4D0D-456F-A8BF-E81D78A28611}" type="datetimeFigureOut">
              <a:rPr lang="es-CO" smtClean="0"/>
              <a:t>17/10/2019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C1F8D7-DCE1-4724-9520-9DB1F1F15D21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85725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4057650"/>
            <a:ext cx="4040188" cy="5715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7" y="4057650"/>
            <a:ext cx="4041775" cy="5715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083221"/>
            <a:ext cx="4040188" cy="2956322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083221"/>
            <a:ext cx="4041775" cy="2956322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6F765F-4D0D-456F-A8BF-E81D78A28611}" type="datetimeFigureOut">
              <a:rPr lang="es-CO" smtClean="0"/>
              <a:t>17/10/2019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C1F8D7-DCE1-4724-9520-9DB1F1F15D21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6F765F-4D0D-456F-A8BF-E81D78A28611}" type="datetimeFigureOut">
              <a:rPr lang="es-CO" smtClean="0"/>
              <a:t>17/10/2019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C1F8D7-DCE1-4724-9520-9DB1F1F15D21}" type="slidenum">
              <a:rPr lang="es-CO" smtClean="0"/>
              <a:t>‹Nº›</a:t>
            </a:fld>
            <a:endParaRPr lang="es-CO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6F765F-4D0D-456F-A8BF-E81D78A28611}" type="datetimeFigureOut">
              <a:rPr lang="es-CO" smtClean="0"/>
              <a:t>17/10/2019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C1F8D7-DCE1-4724-9520-9DB1F1F15D21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3657600"/>
            <a:ext cx="7481776" cy="3429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4016327"/>
            <a:ext cx="3974592" cy="6858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05740"/>
            <a:ext cx="7479792" cy="3429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4805958"/>
            <a:ext cx="1920240" cy="274320"/>
          </a:xfrm>
        </p:spPr>
        <p:txBody>
          <a:bodyPr/>
          <a:lstStyle>
            <a:extLst/>
          </a:lstStyle>
          <a:p>
            <a:fld id="{E86F765F-4D0D-456F-A8BF-E81D78A28611}" type="datetimeFigureOut">
              <a:rPr lang="es-CO" smtClean="0"/>
              <a:t>17/10/2019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C1F8D7-DCE1-4724-9520-9DB1F1F15D21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4082552"/>
            <a:ext cx="7162800" cy="486174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42476"/>
            <a:ext cx="8686800" cy="329184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86F765F-4D0D-456F-A8BF-E81D78A28611}" type="datetimeFigureOut">
              <a:rPr lang="es-CO" smtClean="0"/>
              <a:t>17/10/2019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3" y="4805958"/>
            <a:ext cx="2350681" cy="27384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C1F8D7-DCE1-4724-9520-9DB1F1F15D21}" type="slidenum">
              <a:rPr lang="es-CO" smtClean="0"/>
              <a:t>‹Nº›</a:t>
            </a:fld>
            <a:endParaRPr lang="es-CO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3648842"/>
            <a:ext cx="8075432" cy="422004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4458702"/>
            <a:ext cx="4940624" cy="69080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4454258"/>
            <a:ext cx="3690451" cy="70008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4343440"/>
            <a:ext cx="3402314" cy="810651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4340804"/>
            <a:ext cx="3405509" cy="813287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3741330"/>
            <a:ext cx="182880" cy="1714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3741330"/>
            <a:ext cx="182880" cy="1714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4458702"/>
            <a:ext cx="4940624" cy="69080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4454258"/>
            <a:ext cx="3690451" cy="70008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4343440"/>
            <a:ext cx="3402314" cy="810651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4340804"/>
            <a:ext cx="3405509" cy="813287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110997"/>
            <a:ext cx="8229600" cy="339447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4805958"/>
            <a:ext cx="1920240" cy="27432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86F765F-4D0D-456F-A8BF-E81D78A28611}" type="datetimeFigureOut">
              <a:rPr lang="es-CO" smtClean="0"/>
              <a:t>17/10/2019</a:t>
            </a:fld>
            <a:endParaRPr lang="es-CO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3" y="4805958"/>
            <a:ext cx="2350681" cy="273844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4805958"/>
            <a:ext cx="365760" cy="273844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C1F8D7-DCE1-4724-9520-9DB1F1F15D21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CO" sz="6000" dirty="0" smtClean="0">
                <a:solidFill>
                  <a:srgbClr val="FF0000"/>
                </a:solidFill>
              </a:rPr>
              <a:t>Pluralismo teológico</a:t>
            </a:r>
            <a:r>
              <a:rPr lang="es-CO" sz="5400" dirty="0" smtClean="0"/>
              <a:t/>
            </a:r>
            <a:br>
              <a:rPr lang="es-CO" sz="5400" dirty="0" smtClean="0"/>
            </a:br>
            <a:r>
              <a:rPr lang="es-CO" sz="4000" dirty="0">
                <a:effectLst/>
              </a:rPr>
              <a:t>Origen – destino – camino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es-CO" sz="3200" dirty="0" smtClean="0"/>
          </a:p>
          <a:p>
            <a:r>
              <a:rPr lang="es-CO" sz="3200" dirty="0" smtClean="0"/>
              <a:t>Desafíos para la formación (religiosa, bíblica, teológica)</a:t>
            </a:r>
            <a:endParaRPr lang="es-CO" sz="3200" dirty="0"/>
          </a:p>
        </p:txBody>
      </p:sp>
    </p:spTree>
    <p:extLst>
      <p:ext uri="{BB962C8B-B14F-4D97-AF65-F5344CB8AC3E}">
        <p14:creationId xmlns:p14="http://schemas.microsoft.com/office/powerpoint/2010/main" val="123945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O" sz="3200" dirty="0" smtClean="0"/>
              <a:t>Diversidad del judaísmo del siglo I.</a:t>
            </a:r>
          </a:p>
          <a:p>
            <a:r>
              <a:rPr lang="es-CO" sz="3200" dirty="0" smtClean="0"/>
              <a:t>La diversidad del texto </a:t>
            </a:r>
            <a:r>
              <a:rPr lang="es-CO" sz="3200" dirty="0" err="1" smtClean="0"/>
              <a:t>neotestamentario</a:t>
            </a:r>
            <a:r>
              <a:rPr lang="es-CO" sz="3200" dirty="0" smtClean="0"/>
              <a:t>.</a:t>
            </a:r>
          </a:p>
          <a:p>
            <a:r>
              <a:rPr lang="es-CO" sz="3200" dirty="0" smtClean="0"/>
              <a:t>La teología de los cuatro primeros siglos.</a:t>
            </a:r>
          </a:p>
          <a:p>
            <a:r>
              <a:rPr lang="es-CO" sz="3200" dirty="0" smtClean="0"/>
              <a:t>El encuentro – a veces choque – con las culturas amerindias y orientales</a:t>
            </a:r>
          </a:p>
          <a:p>
            <a:endParaRPr lang="es-CO" sz="32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Pluralidad del origen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5216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110996"/>
            <a:ext cx="8229600" cy="3765009"/>
          </a:xfrm>
        </p:spPr>
        <p:txBody>
          <a:bodyPr>
            <a:normAutofit fontScale="92500" lnSpcReduction="10000"/>
          </a:bodyPr>
          <a:lstStyle/>
          <a:p>
            <a:r>
              <a:rPr lang="es-CO" sz="3200" dirty="0" smtClean="0"/>
              <a:t>Teoría de los lugares – fuentes (Propios/alternos).</a:t>
            </a:r>
          </a:p>
          <a:p>
            <a:r>
              <a:rPr lang="es-CO" sz="3200" dirty="0" err="1" smtClean="0"/>
              <a:t>CTI</a:t>
            </a:r>
            <a:r>
              <a:rPr lang="es-CO" sz="3200" dirty="0" smtClean="0"/>
              <a:t>: </a:t>
            </a:r>
            <a:r>
              <a:rPr lang="es-CO" sz="3200" dirty="0"/>
              <a:t>“La unidad de la fe y el pluralismo teológico” </a:t>
            </a:r>
            <a:r>
              <a:rPr lang="es-CO" sz="3200" dirty="0" smtClean="0"/>
              <a:t>(1972); “La teología hoy” (2011).</a:t>
            </a:r>
          </a:p>
          <a:p>
            <a:r>
              <a:rPr lang="es-CO" sz="3200" dirty="0" smtClean="0"/>
              <a:t>Escritura, tradición, Magisterio; </a:t>
            </a:r>
            <a:r>
              <a:rPr lang="es-CO" sz="3200" i="1" dirty="0" err="1" smtClean="0"/>
              <a:t>Sensus</a:t>
            </a:r>
            <a:r>
              <a:rPr lang="es-CO" sz="3200" i="1" dirty="0" smtClean="0"/>
              <a:t> </a:t>
            </a:r>
            <a:r>
              <a:rPr lang="es-CO" sz="3200" i="1" dirty="0" err="1" smtClean="0"/>
              <a:t>Fidei</a:t>
            </a:r>
            <a:r>
              <a:rPr lang="es-CO" sz="3200" dirty="0" smtClean="0"/>
              <a:t>, Comunidad Teológica, Signa </a:t>
            </a:r>
            <a:r>
              <a:rPr lang="es-CO" sz="3200" dirty="0" err="1" smtClean="0"/>
              <a:t>Temporum</a:t>
            </a:r>
            <a:r>
              <a:rPr lang="es-CO" sz="3200" dirty="0" smtClean="0"/>
              <a:t>.</a:t>
            </a:r>
          </a:p>
          <a:p>
            <a:endParaRPr lang="es-CO" sz="32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Pluralidad de fuentes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9373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Pluralidad religiosa, diálogo ecuménico e interreligioso.</a:t>
            </a:r>
          </a:p>
          <a:p>
            <a:r>
              <a:rPr lang="es-CO" dirty="0" smtClean="0"/>
              <a:t>Rituales, liturgia, simbología (Religión popular).</a:t>
            </a:r>
          </a:p>
          <a:p>
            <a:r>
              <a:rPr lang="es-CO" dirty="0" smtClean="0"/>
              <a:t>Arte religioso: icónico, arquitectónico.</a:t>
            </a:r>
            <a:endParaRPr lang="es-CO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Pluralidad de fuentes</a:t>
            </a:r>
          </a:p>
        </p:txBody>
      </p:sp>
    </p:spTree>
    <p:extLst>
      <p:ext uri="{BB962C8B-B14F-4D97-AF65-F5344CB8AC3E}">
        <p14:creationId xmlns:p14="http://schemas.microsoft.com/office/powerpoint/2010/main" val="15628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110996"/>
            <a:ext cx="8229600" cy="3837017"/>
          </a:xfrm>
        </p:spPr>
        <p:txBody>
          <a:bodyPr>
            <a:normAutofit/>
          </a:bodyPr>
          <a:lstStyle/>
          <a:p>
            <a:r>
              <a:rPr lang="es-CO" sz="2800" dirty="0" smtClean="0"/>
              <a:t>Palabra de Dios -&gt; Sagrada Escritura -&gt; Biblia</a:t>
            </a:r>
          </a:p>
          <a:p>
            <a:r>
              <a:rPr lang="es-CO" sz="2800" dirty="0" smtClean="0"/>
              <a:t>Lectura intertextual; Interpretación canónica</a:t>
            </a:r>
          </a:p>
          <a:p>
            <a:r>
              <a:rPr lang="es-CO" sz="2800" dirty="0" smtClean="0"/>
              <a:t>Pluralidad de </a:t>
            </a:r>
            <a:r>
              <a:rPr lang="es-CO" sz="2800" dirty="0" err="1" smtClean="0"/>
              <a:t>imágnes</a:t>
            </a:r>
            <a:r>
              <a:rPr lang="es-CO" sz="2800" dirty="0" smtClean="0"/>
              <a:t> de </a:t>
            </a:r>
            <a:r>
              <a:rPr lang="es-CO" sz="2800" dirty="0" err="1" smtClean="0"/>
              <a:t>Jesu</a:t>
            </a:r>
            <a:r>
              <a:rPr lang="es-CO" sz="2800" dirty="0" smtClean="0"/>
              <a:t>-Cristo: los Sinópticos entre sí; en relación con Juan; en la obra paulina.</a:t>
            </a:r>
          </a:p>
          <a:p>
            <a:pPr lvl="1"/>
            <a:r>
              <a:rPr lang="es-CO" sz="2400" dirty="0" smtClean="0"/>
              <a:t>Harmonías</a:t>
            </a:r>
          </a:p>
          <a:p>
            <a:pPr lvl="1"/>
            <a:r>
              <a:rPr lang="es-CO" sz="2400" dirty="0" smtClean="0"/>
              <a:t>Sinopsis.</a:t>
            </a:r>
            <a:endParaRPr lang="es-CO" sz="2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Pluralidad de conceptos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6728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Exégesis – Hermenéutica</a:t>
            </a:r>
          </a:p>
          <a:p>
            <a:r>
              <a:rPr lang="es-CO" dirty="0" smtClean="0"/>
              <a:t>Métodos exegéticos: Interpretación de la Biblia en la Iglesia, Cap. I. (1993).</a:t>
            </a:r>
          </a:p>
          <a:p>
            <a:r>
              <a:rPr lang="es-CO" dirty="0" smtClean="0"/>
              <a:t>Hermenéutica: general y aplicada; textual, contextual, </a:t>
            </a:r>
            <a:r>
              <a:rPr lang="es-CO" dirty="0" err="1" smtClean="0"/>
              <a:t>pretextual</a:t>
            </a:r>
            <a:r>
              <a:rPr lang="es-CO" dirty="0" smtClean="0"/>
              <a:t>.</a:t>
            </a:r>
          </a:p>
          <a:p>
            <a:r>
              <a:rPr lang="es-CO" dirty="0" err="1" smtClean="0"/>
              <a:t>Lectio</a:t>
            </a:r>
            <a:r>
              <a:rPr lang="es-CO" dirty="0" smtClean="0"/>
              <a:t> divina; Lectura comunitaria, pastoral, y popular de la Biblia (</a:t>
            </a:r>
            <a:r>
              <a:rPr lang="es-CO" dirty="0" err="1" smtClean="0"/>
              <a:t>LCPB</a:t>
            </a:r>
            <a:r>
              <a:rPr lang="es-CO" dirty="0" smtClean="0"/>
              <a:t>). </a:t>
            </a:r>
          </a:p>
          <a:p>
            <a:endParaRPr lang="es-CO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Aplicación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7947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53</TotalTime>
  <Words>218</Words>
  <Application>Microsoft Office PowerPoint</Application>
  <PresentationFormat>Presentación en pantalla (16:9)</PresentationFormat>
  <Paragraphs>27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Concurrencia</vt:lpstr>
      <vt:lpstr>Pluralismo teológico Origen – destino – camino</vt:lpstr>
      <vt:lpstr>Pluralidad del origen</vt:lpstr>
      <vt:lpstr>Pluralidad de fuentes</vt:lpstr>
      <vt:lpstr>Pluralidad de fuentes</vt:lpstr>
      <vt:lpstr>Pluralidad de conceptos</vt:lpstr>
      <vt:lpstr>Aplicación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</dc:creator>
  <cp:lastModifiedBy>Jose</cp:lastModifiedBy>
  <cp:revision>5</cp:revision>
  <dcterms:created xsi:type="dcterms:W3CDTF">2019-10-17T16:59:26Z</dcterms:created>
  <dcterms:modified xsi:type="dcterms:W3CDTF">2019-10-17T17:53:04Z</dcterms:modified>
</cp:coreProperties>
</file>