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marcela rosas arango" initials="smra" lastIdx="1" clrIdx="0">
    <p:extLst>
      <p:ext uri="{19B8F6BF-5375-455C-9EA6-DF929625EA0E}">
        <p15:presenceInfo xmlns:p15="http://schemas.microsoft.com/office/powerpoint/2012/main" userId="2bdfa9f5a86c6f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72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62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3698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1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4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39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3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77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7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921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8AB54-13B7-304D-A488-2416B2BA7927}" type="datetimeFigureOut">
              <a:rPr lang="es-ES" smtClean="0"/>
              <a:t>17/06/2021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6197-86FB-944A-87AA-FDBCAB1F9F6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899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rropuesta presentación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" y="49802"/>
            <a:ext cx="9143111" cy="51435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1BE3A32-F417-4A19-B5D9-F364B90D617F}"/>
              </a:ext>
            </a:extLst>
          </p:cNvPr>
          <p:cNvSpPr txBox="1"/>
          <p:nvPr/>
        </p:nvSpPr>
        <p:spPr>
          <a:xfrm>
            <a:off x="2980386" y="796779"/>
            <a:ext cx="51322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Ciclo de Estudos bíblicos de julho – O terreiro da </a:t>
            </a:r>
            <a:r>
              <a:rPr lang="pt-B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Ruah</a:t>
            </a:r>
            <a:r>
              <a:rPr 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este conversatorio la autora trabaja la resistencia de las mujeres desde sus prácticas religiosas </a:t>
            </a:r>
            <a:r>
              <a:rPr lang="es-CO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contra-hegemónicas</a:t>
            </a:r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el período bíblico del </a:t>
            </a:r>
            <a:r>
              <a:rPr lang="es-CO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pos-exilio</a:t>
            </a:r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ver el contenido completo acceda al siguiente link:</a:t>
            </a:r>
          </a:p>
          <a:p>
            <a:pPr algn="just"/>
            <a:endParaRPr lang="es-CO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video: https://www.youtube.com/watch?v=nSjNsNFtrxY&amp;t=785s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05990AF-01EC-4D09-A0A8-F13B67734958}"/>
              </a:ext>
            </a:extLst>
          </p:cNvPr>
          <p:cNvSpPr txBox="1"/>
          <p:nvPr/>
        </p:nvSpPr>
        <p:spPr>
          <a:xfrm>
            <a:off x="404037" y="4646428"/>
            <a:ext cx="3296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Autora: Maricel Mena López</a:t>
            </a:r>
          </a:p>
        </p:txBody>
      </p:sp>
    </p:spTree>
    <p:extLst>
      <p:ext uri="{BB962C8B-B14F-4D97-AF65-F5344CB8AC3E}">
        <p14:creationId xmlns:p14="http://schemas.microsoft.com/office/powerpoint/2010/main" val="24845532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2768</TotalTime>
  <Words>69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USTA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DISENO2 2</dc:creator>
  <cp:lastModifiedBy>usuario</cp:lastModifiedBy>
  <cp:revision>74</cp:revision>
  <dcterms:created xsi:type="dcterms:W3CDTF">2021-02-04T14:05:46Z</dcterms:created>
  <dcterms:modified xsi:type="dcterms:W3CDTF">2021-06-17T15:40:06Z</dcterms:modified>
</cp:coreProperties>
</file>