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04" r:id="rId3"/>
    <p:sldId id="327" r:id="rId4"/>
    <p:sldId id="306" r:id="rId5"/>
    <p:sldId id="336" r:id="rId6"/>
    <p:sldId id="332" r:id="rId7"/>
    <p:sldId id="333" r:id="rId8"/>
    <p:sldId id="334" r:id="rId9"/>
    <p:sldId id="335" r:id="rId10"/>
    <p:sldId id="328" r:id="rId11"/>
    <p:sldId id="329" r:id="rId12"/>
    <p:sldId id="330" r:id="rId13"/>
    <p:sldId id="331" r:id="rId14"/>
    <p:sldId id="337" r:id="rId15"/>
    <p:sldId id="338" r:id="rId16"/>
    <p:sldId id="326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" initials="E" lastIdx="1" clrIdx="0">
    <p:extLst>
      <p:ext uri="{19B8F6BF-5375-455C-9EA6-DF929625EA0E}">
        <p15:presenceInfo xmlns:p15="http://schemas.microsoft.com/office/powerpoint/2012/main" userId="Eri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0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2265" autoAdjust="0"/>
  </p:normalViewPr>
  <p:slideViewPr>
    <p:cSldViewPr>
      <p:cViewPr varScale="1">
        <p:scale>
          <a:sx n="62" d="100"/>
          <a:sy n="62" d="100"/>
        </p:scale>
        <p:origin x="72" y="57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ALEJO\2019\FORMACI&#211;N\DOCTORADO\TESIS\DATOS\DATOS%20IES%20PARA%20MODELOS.xlsx" TargetMode="External"/></Relationships>
</file>

<file path=ppt/charts/_rels/chartEx2.xml.rels><?xml version="1.0" encoding="UTF-8" standalone="yes"?>
<Relationships xmlns="http://schemas.openxmlformats.org/package/2006/relationships"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'mapa Spin-Off'!$A$3:$B$26</cx:f>
        <cx:nf>'mapa Spin-Off'!$A$2:$B$2</cx:nf>
        <cx:lvl ptCount="24" name="Departamento">
          <cx:pt idx="0">BOGOTA D.C</cx:pt>
          <cx:pt idx="1">ANTIOQUIA</cx:pt>
          <cx:pt idx="2">ATLANTICO</cx:pt>
          <cx:pt idx="3">VALLE DEL CAUCA</cx:pt>
          <cx:pt idx="4">SANTANDER</cx:pt>
          <cx:pt idx="5">BOLIVAR</cx:pt>
          <cx:pt idx="6">NARIÑO</cx:pt>
          <cx:pt idx="7">CALDAS</cx:pt>
          <cx:pt idx="8">CAUCA</cx:pt>
          <cx:pt idx="9">CHOCO</cx:pt>
          <cx:pt idx="10">CORDOBA</cx:pt>
          <cx:pt idx="11">CUNDINAMARCA</cx:pt>
          <cx:pt idx="12">HUILA</cx:pt>
          <cx:pt idx="13">META</cx:pt>
          <cx:pt idx="14">NORTE DE SANTANDER</cx:pt>
          <cx:pt idx="15">QUINDIO</cx:pt>
          <cx:pt idx="16">RISARALDA</cx:pt>
          <cx:pt idx="17">BOYACA</cx:pt>
          <cx:pt idx="18">CAQUETA</cx:pt>
          <cx:pt idx="19">CESAR</cx:pt>
          <cx:pt idx="20">GUAJIRA</cx:pt>
          <cx:pt idx="21">MAGDALENA</cx:pt>
          <cx:pt idx="22">SUCRE</cx:pt>
          <cx:pt idx="23">TOLIMA</cx:pt>
        </cx:lvl>
        <cx:lvl ptCount="24" name="PAIS">
          <cx:pt idx="0">COLOMBIA</cx:pt>
          <cx:pt idx="1">COLOMBIA</cx:pt>
          <cx:pt idx="2">COLOMBIA</cx:pt>
          <cx:pt idx="3">COLOMBIA</cx:pt>
          <cx:pt idx="4">COLOMBIA</cx:pt>
          <cx:pt idx="5">COLOMBIA</cx:pt>
          <cx:pt idx="6">COLOMBIA</cx:pt>
          <cx:pt idx="7">COLOMBIA</cx:pt>
          <cx:pt idx="8">COLOMBIA</cx:pt>
          <cx:pt idx="9">COLOMBIA</cx:pt>
          <cx:pt idx="10">COLOMBIA</cx:pt>
          <cx:pt idx="11">COLOMBIA</cx:pt>
          <cx:pt idx="12">COLOMBIA</cx:pt>
          <cx:pt idx="13">COLOMBIA</cx:pt>
          <cx:pt idx="14">COLOMBIA</cx:pt>
          <cx:pt idx="15">COLOMBIA</cx:pt>
          <cx:pt idx="16">COLOMBIA</cx:pt>
          <cx:pt idx="17">COLOMBIA</cx:pt>
          <cx:pt idx="18">COLOMBIA</cx:pt>
          <cx:pt idx="19">COLOMBIA</cx:pt>
          <cx:pt idx="20">COLOMBIA</cx:pt>
          <cx:pt idx="21">COLOMBIA</cx:pt>
          <cx:pt idx="22">COLOMBIA</cx:pt>
          <cx:pt idx="23">COLOMBIA</cx:pt>
        </cx:lvl>
      </cx:strDim>
      <cx:strDim type="colorStr">
        <cx:f>'mapa Spin-Off'!$C$3:$C$26</cx:f>
        <cx:lvl ptCount="24">
          <cx:pt idx="0">30</cx:pt>
          <cx:pt idx="1">11</cx:pt>
          <cx:pt idx="2">9</cx:pt>
          <cx:pt idx="3">8</cx:pt>
          <cx:pt idx="4">5</cx:pt>
          <cx:pt idx="5">3</cx:pt>
          <cx:pt idx="6">3</cx:pt>
          <cx:pt idx="7">2</cx:pt>
          <cx:pt idx="8">2</cx:pt>
          <cx:pt idx="9">2</cx:pt>
          <cx:pt idx="10">2</cx:pt>
          <cx:pt idx="11">2</cx:pt>
          <cx:pt idx="12">2</cx:pt>
          <cx:pt idx="13">2</cx:pt>
          <cx:pt idx="14">2</cx:pt>
          <cx:pt idx="15">2</cx:pt>
          <cx:pt idx="16">2</cx:pt>
          <cx:pt idx="17">1</cx:pt>
          <cx:pt idx="18">1</cx:pt>
          <cx:pt idx="19">1</cx:pt>
          <cx:pt idx="20">1</cx:pt>
          <cx:pt idx="21">1</cx:pt>
          <cx:pt idx="22">1</cx:pt>
          <cx:pt idx="23">1</cx:pt>
        </cx:lvl>
      </cx:strDim>
    </cx:data>
  </cx:chartData>
  <cx:chart>
    <cx:title pos="t" align="ctr" overlay="0">
      <cx:tx>
        <cx:txData>
          <cx:v>Instituciones de Educación Superior que reportan Spin-Off 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s-ES" sz="1400" b="0" i="0" u="none" strike="noStrike" baseline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rPr>
            <a:t>Instituciones de Educación Superior que reportan Spin-Off </a:t>
          </a:r>
        </a:p>
      </cx:txPr>
    </cx:title>
    <cx:plotArea>
      <cx:plotAreaRegion>
        <cx:series layoutId="regionMap" uniqueId="{01C39B3E-B57A-4F49-BD0F-3648A140A689}">
          <cx:tx>
            <cx:txData>
              <cx:f>'mapa Spin-Off'!$C$2</cx:f>
              <cx:v>IES</cx:v>
            </cx:txData>
          </cx:tx>
          <cx:dataId val="0"/>
          <cx:layoutPr>
            <cx:geography cultureLanguage="es-ES" cultureRegion="CO" attribution="Con tecnología de Bing">
              <cx:geoCache provider="{E9337A44-BEBE-4D9F-B70C-5C5E7DAFC167}">
                <cx:binary>3HzZcty4lu2vOPx8qcIM4sSpjhBI5qSUUrOHF0ZakjlPIMHpL/oT+gP64UZ/Qv3Y3SnbdewsV3WX
w/1wFY5IO0mCBLGw1157Ael/Poz/eMif9ubVWORl+4+H8dfXcdfV//jll/Yhfir27UmRPJiqrT52
Jw9V8Uv18WPy8PTLo9kPSRn9QhBmvzzEe9M9ja//7Z9wt+ip2lYP+y6pyiv7ZKbrp9bmXfsX5757
6tVDZcvu0DyCO/362tttd+d6ffr61f6xSEo/aTuTPHT419d6t9zdnr7yT7zXr57KLumm26l++vX1
N9e9fvXL8WP+0KVXOfS6s4/Qlp1QLLCQLsWMIFe57PWrvCqjz6cdyU6wVJJwwQT8Jbj48uyLfQHt
P3Wvq155+zrp9vmXs9/r2XO/9o+P5qlt4eWe//7eHb55H7gAXvd4jKq8Kj4k+9evkrbyPo2fVx3e
x9s9D8Av3+Lzb/88OgBDcnTkKwiPx++/O/WH3v0pgqcXt+vd1d0B3J8FoDhRhGJMXUIUlQhjeQQg
P+FCChdR7rqukFh9efYnAE9hIlWNPYzln3fp+8h91fQIstOLFwOZd3rn/US4yAlVnEgIKaFcJZnA
R3CJE5e4h1BDjB/CEeLxEy6f4PL29uEHoPrc7Aimw4u9kMi6gdA6vfCD6y/D9T0C+nvUKE6EEphy
xBhSUiF0TI30hAFSnErKKcdc0C/P/gTVzb7s9uXjk/ly+Htd+n5kfdX0CLKb2xcD2ent9sCHB8b+
c+b5e5BhdAJcx4EEBeNEUHFMhuxECYYloYISFxP+5dGfubDLf/sP4MOH6svx/zlkp1+1PcLs9OVg
dn+63Qav/GD76ifzIj1xmQJQlHQZVRQy2h94kWOJuKJEYIldeQTd/T7Pn149PuUgRH6IIf9wgyMQ
71+OCtG77fr+9CcypXsiIVlhhRRoRfGMzZGG5EgShojiDCNgyi/h9SnsdJX/9p/9/gd48l8tj9DS
2xdDkxen1+vf/v1nkuQJZ4hhqiSXh6wlyVGoyROXg56EQEQYrnEhFL+WIBd7k/z2f3+AIn9veATW
xcuRId7p1j+9+TJe38sefy+h8RPKiFQKg3JHgjOQGN9EFpxHgiKmoIpjSBwnNG+fP+7bv+rO9/XH
l3ZHQHkvJ6q81e5nCg9+AjqQSQoMCKqCue4xUFCmMUZcwimWh9g6iikvrh5++68fAOpzu2OgVi+G
/rzdtb/TwBA/SyO6J1AJM1cphQhl9CAkjkJKKq4wBfFPXAXR9eXRnwuw3/7LPFYf9l+Ofi/G/ySo
fm95jBaQ+wspw7y7C399cXp+ev0zi2YGNTFmHKKLMZcwcvAwvsGMnSAlgAMZlxxDJB5Hly0fk3Jf
7M0P1c7ftD7G7u7FYLe6W29/YpyREw6aUIDyo1QxKflx+QzGlHu4gLiUIPqHYmxlk/wHouxzsyOY
Vi8HpvPg9ieiRE8odaFaVlBagTwHiXEUWgQqZkyxC/H1bP8e0eH5U/cDIH1qdYTRefBiQulid317
KJNf/S/YUi5wHWcHnhMudal0j8mQnID8EOAHc7CtwLA/QuyigiUMqJRffWUy/Xlu/X4q+949jtC8
uHkxaIJhD1ntJ1Zg7IRxcUhWAqhREizco6DjJwICDlMQ/8Q9WItf1MYnDXJlk/Lxt//8gRLsXy2P
4LryXwxc1+ub0+tDHfZl0L4n0f5eGQYCBAsBhZhURLqwFvYd0YgQIuDnc/eQzI5i7jpp9+ZQi/1V
l74fal81PYLsev1iINO7d6c/UzDyE9AbIPBBwiuQjlIe+8D0BCMXc0Y+21Vf+xu6mvYPv/3H34fq
94ZHQOl3LwYo7/Tq7qfqD3QiYdkSii3FiADnHiF8xIUUSmvhci4lVeSPbpS3b+xT9yNw/avlEV7e
1cvBKwAu/KuZ/Pd4UIF1SBSSEjNwB/9QOtMTDnoeoHIhd4HHccSC3hOw4F915vsM+LnZMUgvRy0u
70436+vTvxqZvwcTxidQcCnlQunFCeLoWF+Qk4MXJQU4hocdA8d7Arb7V0u7TxOz/6s+fR+tr9se
QbZdvpi4Oj9d+qfb4OBc/7l2/pugoRPCYHGSYReU4ScNcWRyEKjRKKjBTw7iUXSd76PHff5U/gBm
XzU9guwcXvCFWFM3d941cMbPgkudIAACqi9gQ8ndP5ZhHCQGCHzOlIvYp0Wxr1XGjX0wT3/Vne+H
1+dmRzDd3L0YmG5hcfIw634WTmANwvYNWHyU5LB77bBC8k1U8RPw5GFPDnIBz8MaypdHfyq1bqs8
KX4gpL60OwLq9v87q/f3nXZfA/INJfzNHYeg55BgYDiBzQ67ayA8jhChJ0jyP6+lvP9Bj74fO/9q
+U3/YdPg77f839lO+OdbDX/fmunvu33wvKfzq92Gf332+SVhE+pR028i55sX/TKz14+/vub4K9gO
d/jc7PMix+8D8gn1Ly2e9m3362tHwCY12L5GJIEdGQgWiCEVDU/Pp1x8IrlQwHjoIDyeF49LcJzi
X19j8BpdCisvAh0cR8EA+Layh1MOOwGjA0xGBdt2CNj8kv6+x/ayyqeoKn8fi8/fX5W2uKySsmt/
fU3gTvWny557yoGZQftI5MLurcMfeNn6YX8N+3jhavx/VNrkQ+HYeJGM3byoZBsg07I3tuLh0hnr
aplMdfKu7Ll2U97tHdxWOmmJWBuD7G5KHbtLYD/wsm+ny6xrxA1pi6dpSplnazpo23bRmqLcPY/P
bJSw82iQ8tyM4zhrak2zIE4deqmNFSSk37frfufFMLDV0YsBU8F2XQJ2OnWRC2z19YsJV7DQHfN0
oQa0yWWLrvqYPk1JJpaZO4yBNNhcFeNqSBO/CrNtK5vmoerZdcXK8qxEIwryfiar/6ZbsGPg225J
sEdgfQZ8SQU7Cw6rm193S01DnaKyiBZuP2GvaMb4pqXtQyOEOjNjKLWM1LBxGt76NqmG1EtGjt7R
yfqNiUbwOf5qkGDr8rfDdEi6sCwOHaGwwQE2vT6f/wr/ZnDjqaVJ5k+VaQNuwiWh8jZsaeO5mcuC
1KBVWWXllpAm9Gk75d4wVc1aDNN1k4iK+I202UWaJPPW8FGbOBuqs3J0vTIS8fb5ZJ/y7GLIp/VM
hmFD5iQ8nyrUaRxTtjC8Dc/RZLA/ESS80jJ1/nzJPNpoxWf50NmKztoO3WUczd36ucHzZZR3n27J
Drf8dNnziRa8Dt+NSuQ934kMTq9lmI2LEXNyPpednHSmiq0qUrmOrNtOfsVSel7OnbNJ5nrx6ZI+
Ss0m6et1czj5qW3VksCGU6jDqG7M8vkgS6JOT9OIF18ddKZGi47X2+fGQ1fxdSLplqcUzZpHabaI
Js70p++qz2df1rXrhZVV5+7hY8pHLbO+3T5/ez6O0+zzya6dMp/JcB9F0b4wET/PcDa0y4YVQZmT
5uz5WDmxaPbnDE1LYlmkpW34+fOZ5w8bdReM9NP6+XgVy07bNMOL55NH1xpHom0ffwhdEs9+W2eN
P09t4puq9roYkLYhRn4X9sLLcjHNGoXcPZ8OH7GK5nMc6qbpGrt8Pl4kePTapnX85ysyS0ddGJIt
hBxDr6gy14/Hj6ZB1quqicOIp/t0mLnXYV5rTNzynphm9vlsQz33Q+Q7TdN409zMXpGn6iJqFxVp
cj9s66ccrP+gBqIJxoErv4QJ5w0ch76p01xHZTsuMfhj/gCD57m5e6uaaljasiN6cETsh06xJWqs
liWTV0U5jVuT5uOiVXOsmzqKgiJxqiDvunmFszrT/VAhr+C52cBgXghgcU/Udbad3CHRk1MOfmxR
6LEuukqiOFx07vQWO2bJ8mHrCtdoUATzqomiTXlDU/k25WOsM8fp/NIJjVf10WLGcavbyY102uKn
ZHRqLZPunXFs5jd9/Vam6ayx8y73M1wsFLIb13aXcxgthiZyAjbVOjROtJ54tYBYvyk6FnlNWpW6
Cc2m7uLSs52roybknoiT7iwuY3+I3Juq5YOeovAhi4cbQcPt0CDgqHaavZLDbAonr+GzsxQNwZoU
feqhojzD5C5NyiBHrNHReD6mqF1l1k10PPe5bp2gzpJiNeb2TJblmqrE6g4Q0pW7zaLqLoqf5ma8
IRTufoicoHCqBaP8XE3RR8SbSBvKHyI0miAZddxFhdcoNSyjtlzhTgSlXaq+H71B5m8rPGwdKUK/
YDwoy3fAGu+jiT3MoSn1mDtUkyw5fx5fSBz39SjgPSqzbCW6HGUfuCy+pjK8mi3XOA29XjaXgvZn
SVrsStKcU9ckPhbVLpx7GcxVw7WNSOo3o1KQY+udDK3xZxRexWUdL+XQaIvaNiA5fzKdXcYOFZrW
1vEVfPVzp17DVsKnXql83QuYcBiGLRtJpBFLy0Cx5NzpbO0NjYOWeCw7z2miVVfRZC3rYpdRc8sb
ctX1Za7HLho84boXlQwamdNg7FjrJ4VYTYNNYN6O45IWuk5jN2jnIVtnU7TMYE+V7wz1OzNU4crI
rvUYu8i6Dt3gNrlsSJV4IHJGXdd5uXCup4nnG9vH5TpyySLqqmTZChQQYaNNzQCmhOWLsSLv49xZ
IOrkWxyRVZxIu2yVzJZxLP0UK29s5Pw+Ttpek7l6M8BG2GWOfCPDIkjytPIjHqtF3OFB56VbB6Ke
NjJKYp/MBl9mSWK0EhvD+gRoDxW3mUI7oP3qXRFvTMOqTdtBPxiOggZ+cbSSrnNl3E6t0DAscVm0
m+cPadSQ63oQuS+iKfRE69izHubg53/GFYHvBasXIuMfhtKFE8/HwgRX5SKKKF81HC3Gcm43//qI
lPz66/MJwoGHmqleZ/W0nur8XiTRzpThe4fku4zQyasFhPmUFR0EvevxeTJ+KYhOwn7FJpBhbD6f
m+4tThugmaJeYshyBNUbcLZ6yNL4KnSw8GZcZkGaTIumo9hn553oEi9PkdEjvw6HkelIzpnGPIiH
gvpJpSKNCwGqr449PMZG95EdfKZ6L0sc4NxSAgHk2sHd2bSM6yn1FetbXa0Kbfjg5VlyJ1uT6TQc
VzEPs8DydEd7/C4hcxo4xj3vp2qXlfQ2hAzgV24ULpzQbrM+CcYsMYGl5apH06XbNaPG7E2dio+G
mQuE0xuehx9V7o1CGC1zuRBAOYushlncj42f1rT0SQvvlKX2TSrsVZm2b8pswH5UOoU3DtLx076e
dJiIoHPUonB4HxR5eAlJE57amzMkrDaDPUvcogik464nR13SKms8E9NgSu1lHUmjiy6rgQywN420
8MrcWJ125AaFNyMqmC6w9FBl3jJBI20NJ5vUkMe6DYQcLtMeRrWJDdaM8E3tPwOmHJoEtHHWcVVp
kVZWhwNNdKFxH69YmbXaAV216JPyQoh6SyGDOsk+Vd3Z2KWl16UN0Qbb2TOheWjmXgBd6bjtFqZH
VynMAFFuVe5MXufA02FBIaAKp34Z8npRubN2ohp7hNp3Nuv6Syft4PbupTGNgUQwsQCKifOwK85C
NXpjXr5T/TnGabS0ablmLr6CTZqRbtr2rMmJ5g6pF81cbPvMfZvQ/qYos02ejzs+uMsMWA01tW6G
cpUpsa5sBdqzYdpNXKtjIF2cp9dKTk9VP9baLeedGdgVnrrLLpoSEAfNeW6Y17eQD920uulbeoZ6
4mf9rDxadm/TWha6Vf4QghDEkH58goK2cT8WrcArJ1zNoskXucghjTqT69XdRP2utD6PhtxPW5jS
TsjXahZBOHTxWeTMD6Qbu6B01IWLcu02JPeTFK87FT3MdQTB6jjCc6so9mgW7eSYdBsjzDKsodKJ
sz7TBZqkbiSM/ZzOdwWyxmtjiMS4+TA3WbeaapHqeewvwzSXmlNI2XExbTPRpT6rPVQnoS7LGoCI
Jh9F5qOjI5qCrrXzUzvX1AebJ9cwgeolH83OmXik5zCBp+RNqSeSbsK+TrWY+7f5NNwRJ3rT12bj
xqATE5P0OuHkmsTdBSY01fCg+zjvXa9rCj/sjNBDCrMM1ub9Ys63STpvqVMRj9VJqknvUD9vDxF1
O/DoeiKgLtKh/UhNvWIjDFcZX1aTfepHnnspK6/jkW9TmxvdueHOzS/7iFHPmUJIy9J6dROPfuTU
qScyv7TYS4BevTnCsRdVUsPqZRP0k6rPZLOMp/msYkBXpJzwFjkJpA/GtzM1/jSGsSZGtZoImA9g
gWXexN5UIc6DuTdMq1mucGwazQfeQyUTgUpo4u3cVsWKl12mmSxSr+/vhonKJQISxlaaDeozqyvM
3/GYnHVRO0G4DkobxTpPBbZu3s4RCQqUSl2Pydtq6Lge+iH2OwwpYvSUqOQGKhzw3fLARiVQbdHF
qzEt1omFEVNJd5cX6gFn8rYqt3UlHT11bOdmSbOJ50k7GZJL20H0IvWYT+oySt0n+GFIrRl3FhS0
0JmM+BUl2ccinIdgTNuzWjVtEKIEYpPlfg0j54bqosk7iLixa3WfRlJj1EG1lE5B0pWg7eu70Lbe
pObB6+YRqN0yT2Y5VIpR0foqx0HLAQ8WRSDfWX9uennbNEWlaVZKD2ZPv0rWKonrQFpcBjTmuoir
UAunyvxRqDdOWF+luHmcqr7cIJIWszdLWm6KNJNzAAqi2rjpkM3e8z+bHGo6DZuIy83zVZ8aPLel
feHOwfPR9vkqJe7ztL8IIftjJ/aUkmteyl0YVjC32eRVo/KEIbrhIws6pS5iPGZ6Yu9dCoVqnByq
Dqd9spjqMOe5zsriPW45BqKS2yZ0hS67FAwDSf3RDlDFIzFqOqsF7PrzrGzeUkuldlr8UCpna6oy
81I8tkCwuVc4Z0kPAoq43Zb2yheVC9LbAfavseOlEZtAIvYl8HfhZTypddI3oSYfnWRJS3wHLpKf
57bRtPTSqh11a+VFLONkMfSq9kyiXQfXGlUz5Omp6QPliMUYV1qWUqzqgfoiJjpS8+whyHngPGRB
V6NS21oaDzW5LpvmppjnIHfLadnP+LaHwo3ZaREWqZ6UcxHRDmLGQOZ1nYumlvdDm2sW186iMkRq
Wo3elNNtRyIgh9k+oKm2Wgx2Uc3F2QTiwFMdW2BCGHgCEqhipDqbbKdl3TMvLeQOXrvaVGSsNtZl
mY4HVQUFINT0ae1PadvpIeEGqrkcYR+NA0x90se6n/s0CCm6QbisFgklzaYdx0jXqBlgeoyLyK2c
BZgvvuFZpBVpDVRzhmrYwRL5WPagnkSz6vFIl6wcjBeHs5eH9KqW+Q3MXjylQUe6RuMhhQixEE55
2a2HMq2DWkZntqy8LmvvbVOWHsqLW5ij8RL8n13dgCJkDuhAkDJsjYsta0O2sLnaNXFqNMqaJzLk
icbGaTZjYj9/dGV53ReR68X5cJu3ZFmbvvBxHj/0mTlTtHcWVtwaWVJfkajVaO43WUXQktGk8sqw
6D1Qr8Wmbfu3BxFWuwxEZSEWCIFVUFv8jrVVIKukWQg8vFW0fROmZNYdSzPILXmziQ6jSJpeejgu
lB6qyq4Ps6SuutibEZ9BBoHsSizFOh+mUZd4mEBDp1dknIelrDjUfnCfumWLcaDCM3P1cRii2AcR
J7Uqtdv3jpeDrNIhnjY1R4UuoDTw8siSTQEF9aZH946D6kMl8KGCaQAm5ayzCKRbid73godBTuw7
sCkTsFrceFGode8Ol4o2Wym6VZpfmQaszj53Ih1yfE7xKIMhnJejK+B3/CmkiHZ+aMssW46Ni3UG
YzJdmHS8scMma8ZOl7Ex0J7cGRsuCAvrdQg/jtWZCO9FHiotDtQaJ9m0ShwZdEkR3uaX1kxAvJJ4
NJRUd32xbOzg+Cif9g7HS9s6g+da0Xp1aJZYsY9NLqAIT2JNHSf1ZJqDfu/lVd8DZ8oFKR/sUNvz
ppL3s5u+x2rV5hSdwW9wlVej5K6vo17HzS7uR+qHwnnfKdIEHeo+RiIrdOPOrq7d+iYtIBwsgsw/
Oh+qob6n3OxGAf5tyMT7tKOJV6hWaovVA4iXDW9sYAS+r3M1+BJyQ2oRgVdOsS/GGYKqGQNIICOw
CrpA5iabxlJzWaUeuJ9Yows+lMA2NlFeZdl6zF0KgtVxPDB1Rl0NbJsOLvi1JgqiQvqij6ZNMcV3
WWZHDyrlaJXn991g1m6Y59tq/MhSW6xoEmKfZ7LSlcRQCLqN8mmteu2oOfN5M4KXNIKmgp806MRP
I2Nv6hFpC1a8zmi/bvCQnRt4EZhmfp0MCxm2kxfLsVq7nJxJObte1JHGK6kovFiwye+d5LYhTgYe
W5vqUA4BRIfcmPS97ZIFsoKBRKiAC5v0Q2oGvuCdAH5qmwLEWtjrOXHTJeE21qFTraEIwWd1MV2M
rOh17SCmx7AMFyxCW5pct2gFxrmzGMqeLDPnxhibBs24dy149YVV4K2kURu0odt6LQE7YoZEVKbh
oN2iazcUgqFCRVBUMb1HY7pmaVH5pbTpUnWRZ8i4IJQ2izqEqZbFzZZPYHJBue5X1PUtEucxhvln
OXrbJzrK7AdSgvgoepwuHbATwM+HIkeN4yZ0+bRMG+pqbL3YTimsGAxojbKILB1+rWgxei6vS21E
B2XivCoTLP1C1PDSBy1FQSEFZsLh4uDNMSfypJgKj/EYL1K5SgsDxVRMHH/op5XqYn+qZbwYTfQI
mgzyZMlvVahg8SHFxAefpkFd4+U0jwH0JkDVyDbjnO9CKt7GFaogP4LX1MoQRC3SSTwXgaplqcOs
grmH8xzs4HbT8tkA9aeuryxtteITWkg5ph6u6u1seBHMDhlXED1mGTPry8wttNPN2+HDCMUVz+tN
C0t5urC1WFi2p5Hq/a5edFMUrQXrYEj7Dl+Ax7VviUkDa/JUw9LMBzOTcYPYGkodq1E+M51Sdjam
0ToDd2jZo/JDaebtOPfOlSvmVhcplBfwcOOQB3QwAssMGATJEXnIQYk3haVWrs3B1BQw6ZQze7Zp
HgnSqsewsJNU9yRnUFkiq9WoOh8VMTjDFr3hNt1PrXM+R7Gjm4Ld1dM06J5IvIgS2eo0c81CNHLZ
m7z0YW92vpS2uClMnG/6JnmsHC5WBGxid3D0yEKj+RTdEdNvO1mPXpwlZ2HvPGBzl8QUalQMXilx
x+3cTx86Mt1LORDvWfwMLtrYKLuok/oBKTqAhnGvXTdVnltbpgnp1mx0yY73w2JmtzXq28uUuH5T
h7fpWJtAFsOqiaPeA4MDPM4Q7EmYsRBCaEo3EZPAHC2kkzgddJq0rZ6M9aG8732YWEgP3TD6Mm40
mDWjzjJYE2ibxxLn/lgzPxf1eN5koKvLKB49nkwU3OJ6Bm7nu5BhsD/ECjIjzCL4eTcIC7yiKUgj
2vfv6qKnsAZk7kvcpxur4nFXh1GheSuN75D+2kHNA+Zm1oNX9hU44nwi24K0gYzKiwIMhEUsenDh
wEQxUKGZVu5EO2/dqYE1gPKxrQu7pHGz7iZwBLM8umJ11Zzl+Q4m7bStXATCrM08Ms1i6cT8AuZs
rVNSxIseNCOEXbuGn19eOySY5ik7QzKuPQJlpQPRFoTg3mgDeSCwko/riY5Kgz3byTnXuQvJHasL
UVjXc93qXVcP7WLIKo8I8DTnEGfLQ52AmZNds2pamglWwvI8D3Ah344lrjzkRl2gGlIG1ViOqwxo
FIJux1TY+kUtMuj6hxj8MIhxAgwrwFtoug9iwm1gusxzGZTc8OvQEGoryCgHs7riyRNSdXGFHKX7
JCx3svbLgqtVNgIFIN7eD7BbIkgMlLAJah/AtoZ0TtGbIsuSoIE6AMxRqJIi5xA5oPHDrIuXXQmr
Era+seM7UkMYwX9fEq5FXUHi43Q9ISCdUr53U5qDz5/2yz7vzqKJPqbDFO1ame8geyLtsAIWhISC
tzTDfUqcylNF0fkuhWXZsG50UWOQBnWUeYkpljVoNK8kdqMwuKZmGMF28dNG8GXR21mLhOZ6Ql3m
p0NxTqJiK2ClSCOlMl2BFmOO8eawUUtE801abfpEvcsTewmiXQYx6aGAnkF4JBOYXPGwaPDUb0cb
VtrINjqYJxQMwRUkyHdZCKsmqSVPkX0P7GLANo24j6PmQfFyl9YOuHNNOS9aGy1U3HAPVjZj7czz
MuzmiwbkEBTP/aQHPCPNUVfA6kcQR40AFdqqxVz3UCUq5E0ZM1q4IdM2U+surppVFkLpkA+Xz0PH
S3avQv7AM6DSGP0/is5rOVIdDMJPRBU53JImO+cb1VnvWgFJCBAIePrTvtxdez3DoD90f42f7Lgm
pZdazHwG+5JlISs1cRDn0bOzPf5kUqzl2qVTGeTYYNZZ0AqWaVkIit6Q72ONxYGVLIDJM3kVySGf
FWNs61Dka8k7+tK7WZdi4+l9vw6HRWddaeQEaSHUZ60lK3vGL72ELqLRROCow9RJh75MmDimGT4B
oTEUdbjO02RyLBObbNW2oD1twdPqRT5UWa+yqjtlAclrNfYYNeFnZWob0U57zCszhrPAh88q7gId
L+2Uyvt490jT7eQ1w8mooOE/274jpRzxqlXnV5MKsO/Bz3SeR+s9JXNJx+nTmPE/apSuFAnDKvQv
2cigLQ+YUPNiecj6+HNeGjN0osojScqRi6v7jiRtezKhEUtYdM5A4OXoMT1h9TTghzk/L3kaHXuS
Lyf9e5t2tq86jJGpt5x5OtzHYX9Jwv0YLTAAuY5J6TTUn2B9SzHfr7H+8kl+rzfhqn247wdohlmg
cLWwl0P4D0wc1J6/X/gQmibR6p11uomjHmLokajpr5bySYzLZcxkPShRJzEfSt3HAQxX9uX747vv
HUQPzXQXUAqD3vtL0pEfXVD86wYz1ti8J/8PF2/7OKp2yNl3FEY/6GoXvXSVisSPN22n2J0DNb8I
bXGL515cMlTcgJFqS6lfySTEbsiftiXW9Q7RC4WmMSY+iHUut9+an6NFNE452sKYjPz83MHFxNKp
URJh0NfpNnwO1j+b4H0LZnVZluhhmHNzsMTzDp7Kzv6Ea+35+c0n9gmqmKo1dOdmxV2PRTy/RCuG
LGLZAwX1UW82OC7Frkprpr1ci1mWDLMOlC69PKy5VTWl5k0mY3/pafLAg+GHdnn6h6u46nK/4kEB
b0qbE/aue0+YY5Cwk/KHtILW+ZYVW7kyHh/Iki0nF9lv30+D91TEsnSduQxB/zcZk/2ySPhFG14w
PCMIa+saQwpMjpTtadt54Y1byB9xYN7V3sVXgFO29dYtfNw7k1TJpv4lI9xRGGJLDTfiSTj6N5ma
eMbAGPf4VsFQnod9+CnG0wYhXs790eWiq6Jh2auadjgGaIF/oyT7L/eX9EN/UCrvlmK1VRrv/0Ie
TSfdzRf9iTUbKpHDZo2B8tnHftFkxeiqKTfX2fnLIYuqOdfYQwpjK+eZF8KgDxYyL8EaQNnc0r1e
bDOx0G8DgrEXDwdpA827+yyirMxt3vbc9WXhUOQhFoUl5g1njDsmxfTVR9QrdRqbI4Gz6jydVsnc
ffeoaVUu0Io3/j2tDi5xF79EqzWVHCBeUfIzRaLuUjrc0U6TenDdA9z4B+4SdxJddCYb9w/pBEUp
/i2vsfYfdgcfK4G0ext1cNfTid8pHVbtNnfrEzFFUu4RevXa+a02aVqOxJ69VLpGKVlmaXa1BZFt
FMa8jSAm9xpt0WK9KXnojWAf0jOJ1hSdOX5D+7gMuXvd/Q4mnkdaDqamDCVBf8i/SM9f/d+lqoNE
gH+3+ymKvEsP8wG1O3bVFqx/zGSxYBdsucQDRx1Dw5Oqb02XzweaLNUc9WE7+gWvJQ5A4eV3kMj9
7NsIDcU+jn5E2sHuSllxYGqP2w3bo7fzpU67N+iOBZClJDkG4Xo1kJOG2b5sKYH+IjS532CwwH1K
j6oZXDyeRzbcdArJgFjc6SS9wThKK2g7jYX9e9lselw4a0Q6qrrb4gx6t73oLHmW+ZfceIK5cNfV
AlFjhP12Z8eh2jcJoz/LRTONwcVh4o1XP6+2Pt6vU+Gh20lz4CN9snFUrit0e+6xv/HoHtk0jaXo
TVh2BDNJTpfnvqfBlaf5NyELDDCHvqRT7Ov0AQeN1xH1hzLLIKaNMRw51kfoMUwc6AhcZ4NxeyG+
+yFDtVp3n1hwKYTg/0BH96f55K3crw3TT6nan7OtuJgANrKZoUO529RHvwQIDmomt8qz2M5NFkPJ
2ecP4d6w1T06rDeh3I6d4Lh249yCqbqLxPApoL21hEDpT+IZTkr3Joc5qrvORScvLx7Maj5DrYtq
DyMDX4Hf4gHKId+nB+flsjI7dJ2Chn/y8Oy7rjhyHNSa7Q5sUzB+gT+AY5OvZ8xgfZUMW1LyfKm8
nuBPHKtknraCy670f/3zZJbw+aLiloV4TqWYEhxEnp2FMz4uRKRbUApbPW+7qejMn50K6dHIMLzm
sodjTOePzNNfcCJKiSHgZnpW79FCr54sMO0FW0PwXdPe/1viRcAHD8IKsJWHzRy7yjhfUkZDvJls
rgvlY8LiUynD8SETGexT3163kL7P00JazCHvsRrwczr9BIzJYnY/kyAYyikeDoPvF1W24w8dJOhp
DwfwPVulOLZlO83X0ODuDIjH6lVmdaKdu2qxOCjTrqiSbDslo4kAVJF/Zt5bW4CrcgIrQDhMj04U
/KgDDY0MRlGLZ/o9oS++yz43dYeDgKlKv0+R+Qfqpzjg3n4nUYdVqIihzJPpjEcdpCVZp+KSjkRW
ustA+Jj3NKf+2ebS1iYvXlR/QdnPausLeTaqH+op2sJT79N6o/n6SOIZOx1+Rp+Mje76qJx0lFRD
6EuQZPpFw7srvXGiD0LNtzkmrQrTokxkwo/Rzg89zFAoXzyrsnihpfboZeGvoEWyakQRhVol7r0l
qOIUy0MywUehDI5KOi6wtrzwTJNBHrwsOIVWgoeshomjiiRYr7l6gIUrILqbp2XCLp5hOepmgCFG
b0ftc8ApJK7GgvM65eSkc7QH1ndfoZoxY6JuD7n5MdnsN7c+LKZKCRFVevce5caaIoWsEnYOXZ2v
WcmwclgmsWFBJo7iFAuGiyoI8vS+4MGnh3Gr2Kthz3Alyd4uBRdNLjTE7dyFdbETUQI+Cc+Be0+G
7K/rzWkb9bOQOUQJ376RtR+reJcvKiRAPslUZVrCTTXwL4VYSgmNpQKiJSQk10WSBNSGfIrPUP7E
HaG4CQlPHvZMlHDhh3OCt1EtxWFic1KFoFvbflZfEfzZSQxXk3mPRAUj+mj3PIYKzko/0MNCwkq5
0+yNEOXG3at5Pj50Cr6fH0wtUyBs+n6PKjfxP2NUfHaLfdc5vildeV4m757Io1s8s9sEk6MYuq8k
9ZI2NdEN2qS5iwqMz14OL22wVULY+5ipg2e8rkometTmPHhuOYSxo0ds/U8pILRSKHWHuHNRSS+u
U4OtTrYJ+DZwIttSJwJzKkjHmm3eWHYxtImiiUPU5LxAgYdqeRxchqWptwe2JN+cKlbHOCTHlBZH
glmgslsMbdlux00qTN5uF2XPI1i+6SDqJeCY/AnFX3lzyefK59N9yq8stuBlhsaxNS9jCeMnzgZ2
SH31XcxuPnLHvrUX/nRmhaSWY7WEb68SVVQBhZQdYFaAleT9Z7Dp1rY74uk/sllmsTdE4YDNACa9
InVNCsO+6jwZlHb8DuV6IXNKvsBMNf6yVRQDch1tmrfhBGnHS/gtD9+ome5zIcJyhTOFvQ8T/dee
GmhYQ71mkGpzg09nHQBVhKLwgKaIHStUX20O+mtAseNwLmyVZ1NY/c7WcDluNrPLKfcdHIvfC828
DdMkVIqNGcjQK4wI2DK89Ef7NVLxdyniR81tzf3uXgX7cAGP4TDFXTvDrsGcsnaTzoCDwakY9ofc
o9053h15TGGtycXF9+s5wD6xicTVs4HUWkSQTLreL/ds+i0+k4+LL/zS9vMnOG5QU5TcpUUwntEw
32FuuWuYDa00kCkjiBmVWuCjziv2Bx55VdRnL3ax/CKz9Z4WKmtH4h5G4Q4aestrEZytJ1E1dDHV
sRpvRRIt0OvcS+rleOu/9zeeReeqLo7ORSd/Yhc/iXT3jmmafmc8+JITgQ5HvO9cur+LFh42nA0y
IlZBf3+gEwMhS37CwPI6d9qdlJfVfro/sLjDErga7KMkaru4E02fu7zMR3xl5tulYv+ZYLvE6Wow
4m/4di+aK1roQ5//trAAA6AT6ZvvwFgQ6WAVm/XF28tJua7a8U8HMIZlBk1kZ+vDEFANf1I8774R
B6Azvvxdj5ewr2NvvhO+QD0n6985Shiok5k3dM2ex2hUMBSDNp3jWxosTzPOuzW3tVgsPIr5eUwp
2Af+EpAwabjDOUswJCbBFMJTGYHawGCsUjTvZsMNZNzsfpf0sxl00thggCfFQXsCSzzEBB86YBRc
Ap2r1or1odCZxY7Hw0pjljqOi/el0cxYtGLe4TY4DynMBL+/D/b+MDkvBp3mg4ue5wpPw4b6M+6Y
I+OvxMe1VkuuKyaS52maqtnJ9eijNHAbQ98z4s5b37qVsQYMWZOO2KrJlP6kmeQt8X+nfOsb1J3a
8/DGCYGBuD+GG39E5XmKTVJm4Adii9phoiyD2PABRElieRdBKxf7uhLXCCpvdB3VCb7huR9yeaKp
et3Z/JIAWOoRIShjx6CrCfAAemw8bCCqA+hChwAoWbTxP3yEMhek4Zu3+Xndj5ipfJEf4l5lJ19L
h7KVP6w0HK9BV/QQdNFpaTDXGFJoLU00NnkAbVt2IOiFcequJ5ArJhlWSTjStykRdWhE1ILg+kqM
COsI7sMrm7wrwABc8ziYnmJUZgzccLZ9Tf71cNhbznjTaSAccQYgDFBSXLOJb80Y7Q3/6vo4uS/y
5DtaAD3OXSM9jOtkpwc0eO8dGEbDd6au9Bfk5wNPKvBnbyNiD4fc61/8DDeOzBb80N3/5jzH9OeS
axL0fR3M8cu6Bhb2CqSjETb9CZ8uSMsJqneobHImmARGF81lsPnq0XWLro0X3WbniuNa0BbpCsxb
FmDOnvK7kNC7ws7kPz9fvxPXMUyj+52dFmix7jMHhNX0OEM3rrDVm+Ixk1D416276wsIUguk/HJm
9FF6a36F51T3BT7PedxxmPe4a224XySM9jsA0Pehif4E/REOt2ii5LGwGP2ngKJzxtt0L2AA4FXe
BFcYizGlH7DGa4CN64m4sTSK+5cpwjadbpifoR7waL0pNumKBMVP8gTTOUY8AvSezrb3zu/mWjs4
br0MG6vy91+ePBr5HTy2GWVkqYCqQYaMvLecLcgduLGdHUyvDuzjovTzuO0OrkSWY+Zfj3wdrwzQ
92z7L086OGD7wzIBn+BZwSrifJjkyR+PBPAtmIpKb1YvRoJPy1IFJMGC2ohtjrcRmLdiZGlp7M/2
qSf5BsX1CbB9j8uaYiOFPkrC/mfJaVeOoNaIMfeSF5dgpicp3ACDSVyifIDiPKLNhTarB2K+yGaO
405t2Vnx06XzGTu4rnJPTRUFew66fk2rGOockR46DnT9aV9fMljYcsOrDPsQ7ovFfZWR8IygD4cx
ODeZ21wlBJx8ppOjRSjosIegwYm/fs/Mu7huBm2mKCj0pBZrONaKBtBft3jG3AzUQ29DszH/DfpV
1tIICDquC+usOnp3CQPhRfbwjoPkeExI1GinnnLnYLRY88XHfCntb1nQOuWYCDreqjQ55eFMSyny
T6F9GJqjaencubppN6sHTDO/y6Z4TkGyldOYd6XGmOulK8FwEHjNlGmOmWgqWTEusGeK6JwUppR9
fLRpB4CavgbSv7mMbxjIenwGqb2S8MsC4SmTHSp7APXISyaJzyr4UBl54PMhH7CWBGn2hhYX1AiF
tAaPhcKMjj4y9cVdprL1uHoBSgVDF/EKWhGWPa6GYIiOXjsBO2GAa1hJyd6Be2Enl+UOK7kuhDHl
2IOE5VWydrCkup59e9bFTZrrtQIEHtQie5TuH3h6AP22k/CRkgV1ZeuqcS6AUennVFmw/nt/AnQR
4tiiO6Td+sInjkXQZw0e0AhxD27qLMSTIhxmDSYiz8q9ifSEbawQVThmYT0S6HN2SFS1F2F6zTaK
9wRgNpzKJCG0VrPCSyXkaCMHFtMHAKbEVwzjrRRiwKAhajYaehHJeZGFbSDxfwwLeJF9+16CLYAW
r2BOFPuJLBjCCGeg8myCbUHWCohasmFf1xQovclbPK/wYcZZLfNsbYbe8MPs598upJ9+9pooF9+t
GjXTAINCRgW9d037h0gRr6EmPxQdtPXZqH9dgNuV/eK0MY9xXgLwynZ1EHUxmcVmblmInBP8fgd/
aZOlikBeR2yCftYJtFmOSlgkXwzTSON3YPFzg5O+DzOIz6GdeIAlku0vcw9WMYHjigieX+Z+cI3y
vNYMVb9/BUxlkbbANmZg4QG+vsQsPzFfVnSfh4Mt9y4sVQIsFDLPPbAC2uhseRm4eeE8fRnofx7b
PkOHHddZH1NeiASU1wq2AEXrrhqrFN5r9x5OG26cfwnLXgnz9kOq8gn8E7bOGwStuzXKbhvbvsMg
5KBMtjNEmKVcAbsBNw0eWe59ZMo8hAs/hH7chMo9eXPy0XvyeVqz+xyMGTz/5SvQLADugbl8FHiz
Ilk+Bgmg0Ex/tp3eZkqRattfB9DkAlzNRZI0rHox5rVk4dOQEXyU2SEUi61lBLuab3dkBcBph1M8
sL+5i3PYiPPfME399j3n+wlcXMUM6eCWoCO7Prh4NF2asffjKtoGd7O+PntF/jamQf+8p+6cFSqt
o2RdTyJAAiVMvKjJ2b80Ao8V+epnhyd/trMFD9lBykwjaU8QaAYcn32+F/RagN56sQLhGXwc5Uz2
GfeCiI6zaRHlpNCUEBQIeI57aITxMA9guRm/o5rZGvsowkzylAdmhP2Z6cZJcxXhEFcyxYdsPHvg
M7mDKDIBVC5slVHyLkLS0Jzdg9S+0mx5iLGZV4IxiCz+cd+LQ0zjJzTTAXOJ+qXQV9BlGtqcvlAO
knnl8oV44yM8/8PcJXm9BdFDhiwAM/GpcOEKwYy/b2x6z/sSKAIyOqFG9VwQS/kFfHdEG8Y1u4b+
LgG/0atVCHZ4VFQDV89s7P7KeW+ch/gITYIXn4EcnzmkV0oeRxu+wpR93xbPK0OEZ6qZQEE0e78c
XMcri3uLqBDz5gycaomqHis9SMzNv3TnlVB3VNJfms2P/wWQ0RIciQHYKJiQHmGxAWN4+I1qgpDX
3iMrhEEnEi+o6cWB6O2e9exPJtUn2GPoBBMEJg2pzYWQY+ItZo0JVvxXHa2CiBUnVZDXhe6s8bZf
cy8ljYjUdAQHFlF9gfZx3+Xbctj3HwiI/MA6LCRm7otmXGDUUPenSzJ5DCYHS0DeZ3zpmmDgJyh7
P4P747MYDO2wvQrbn4N0/aeHcWzZ+ltHi+msCC5+aGhcrzpCgM1gnyBwd3f4fnja5y9mLt+UPKT9
3EINPAqfu5pH9h3X4y42y1Hq5D0SqHlDGrysmbjfMv+4/EKCcdB6jrAzWWkC7HlquFdgyRk+HDx6
cPy0nKI1w/ZSHNI8eA1RhhD4qDimdUPZp00huOrlDZ3+FBCIJ+FSfHcWCYcIrjHX4jmw8IcY2sgM
v1bxBYZcgZU0Qv5BZfIu9kDI7DjsNbsWw75V0kJNJn7+1tPhkhmQdnO8By3yXVXBPaQfVn0IPIWI
HDp5Uegn/OKP01Yw23idxIgLCRhkejy3O4+2NtXx3zXvzlPeP/WAEFTCz5h1WBPv+0eQzw4U92Xp
xLsyvnsAl1bOyu4XbMyt9bEaKucg65ODIPnTqMQHhHEo6kA2EupdI9/Br/XetIB9jEQKGh72S+pj
S1pD/BOzPiiY+WuLXdFSAk0NlWoAjb3efISiduWQjECAH0ezQ8Yli/FhL4BGIVmCUwWz71gjZ+8B
ZQKAAfFqOkLppRPVVf9r9nVd1HJqnp0ZWjaBPC7sfvCmCbtnt/7ZIeAB6kUdUnl3HxT9H8q2I9Vw
a5kvUgxhsFrlaHjt8nV4nEb6gdTVI5BudeTB0p9B/sgMDbdzj47lkE9Z/ObtOJcOmczfQRJGk5uG
qugJml8R3ca4r6BKr3cJdyg8PUASFmVHbf3xQvuth9WXnYPQnpX0flEjjdULqleaFF+4Ak8xqMjN
337W+ZXHQ/09rP79YLe1ClR43DN6RSjSVpsosoPHJTSWHSMXSIm+8lbvqocigkvu6boT1tTLbPe6
l6S7F1EUXYyYj3M8sqsGHzdHNLtT4ZjezeCQYJrQrMLg9Z5i/DyNKLR30mPZDZ+c2GV+H/YZ2kcM
cR+B5a/uQkbC701yxIJo7wYEB3+BsvzoBwuicawIMZPGlxSu9M2uSHvGfVZtmTwhvrWWYs0/4Lki
Y+qO4QhLYxrvhR5a6sSfdcBHuKouwD1IPuEbo/WF9gia78bBP1JfXNNiaDrEfvrviedbtcAn66j1
kS0Wr9GEuzkL57dIOPB047mTnx6ALQzA85dJLWaWX/yiYCW10XYu7N91lhA21PJ3VdkLkixrGROw
8zbJD7lcrsZcZJqzGiq7O+fQkUZfAnUnSJpjLWxEHr7MEKXyYTCNN2zI4eFgpJF4FYr20M3NeYuj
/+BifsodLw15na5w7DnlwNnDy0IyKMCTanrpP/RLZ86r4D9jnD9hDj5aseBe2uOlSv8hoRJeIlgz
jsZ9vSK9mPoLSpCEQNFtgy1Tlp6QhT1FCjQI8qmVY79rTwi3xE/THzoVN+pjyNX7U75OD8MQPCwE
h4VWkANrt4+IUeQJMK712RH/A8L4CVPL9EuyICoE7QwZAK9HKFNb2vTFepmQMzBx/ycLzL98MWht
mGPVr4ScwXYM+hSOxwwgfwokxelSv10OxP7oIw4+3Hsu+ZdKfcDQO1ZDND/ABOXobXmDZ9eri3bs
JpRE3RundxUP04VNY2WRWcJnJe53GY8nlvpdhYn1GAKu4mHxolXqtbvlO2heYB9T8dSN2X9hUcZG
4SUsGAKtGpJ2XaGEOou5ZDFo7YQmJwtCSW1KX2fd3WWARLcEzkK4Bp9JNGUnkUQ3WIK3QSbXWPjb
Ocr6VxaqpxAta4rIf72cQIRExQb8eLxbx2k4Rj3ZSjFjyiWL+BNGLi6jv3m8+9CSOVq/GnAQaAAY
ByNaP+O5AS6j58Ssl450AAQhGdRe0q+vOLv1WpzA+vDHaQr7ssuoPRbFH6bFfOjp/uJCVMzOGFjh
fZ7egjW/eYL/N3tEPdlO3+Zw98se75es6XLCMIVwUTq/z5H6kFoHFSWkNWy8xZH8AUcjylFAjOvA
QcNVrQTirG2+ovuq3dSRl2Q3uxuvynp/A2jND8iTR+eN0Xc/AtEws1p5SEZlYz9BRJru8Ivgomol
aPYu+Zix1+UiY0gnRdGNAVBkMnZt6GfVoJfffUPvlxVgMtnoOx0mvNkhPgDnqzt416d4Udg3i91g
4cauQRNEcWfQeUXwE85gmvDAhAOQ0LEBT3b2peDXxQKMl8t0n2U6/E0Sty4Pp2sWRJdZJLoKQv/N
xdMdkkH9JQ3pyR/38zZNeHYDBzJqDkRC5mLBDMG5VD0K3bqAfpuX/gU8lV+r3MSYArDsR/4cVYBl
CvyWkYdwR4vpFcIQK4+OPmNzHUIqbTaoPBgLDGt92up5jQ/yYY/j4OB1X1ni5eAuhumw6uTVk/Mv
+jzgwRtF/DHRDtlAHb+vNZ7RBjgL/bbmSMKFYYg0IW6RpSOVDVN3ibrP0EMazyT7gPEYFkoKPvcU
h3EdIlJwJOM/PAtlxs6atl42P3p2fMUDjZ6RzptOM88hJGtoaz4B4Bzz627AHfkB2VG8EBPPtHs1
UXE3SlAbFBZ57TATNBIpDaSRC7wONhc1ziCyr+ywhEwBTkn/wVc55IUzx41jNS5aEskF+YiLKlJx
VrG7pvYP2+ej+qUQJc9bIEX4cKb95HrkYwF1fUWjDGqGIRqZ0gxIVrBi8BOYT8fpBRxZXKY0f4tZ
MTedTf7LDI/Oat1gJDh90LvCKD0HUJPseo/ff8HLgvyH9NYlnAtVh13UNeOMGOmwJ5Cl5EtK8DIz
pHEho4BxK7irCjnfoAGwFn9bF2A5DuM+vYM2+gGLp4FWFpCDOsCkHnJLfNz/RhapLsz6wH0YAkkI
y8AIR07gkAQQ0zyUXgcN9YBIX1jvu3326Nb4Bll3f4sAf054msboQSWDLF33AR4cgQchYfGl7jnY
1jMb9X9Ij05NLpMHeNlPKhv4L2AqmgDlgO7gUz2IxppMc7MTeJgWbtXv8xA0qCZoRGungtJlc6MH
333O7r+J3I3zltxPG3qYFBNUZLryWgcW3TgJujbWC9LgoH6L6IuCZ0MIdXsNdv6aet5eFwO+LksB
0Kv1KaLyfvVhYCYd0XfAraqNRrfdA/jlJ/QjQClv9g24hL87PHwmvk4UVV8vj1KwY8ite7EBYsKZ
Zyvm0ftIUR9jG5JaNpjiJsaDMqwlBxMUQwt0DQ8RAbCOrCYetNIt49UFLwwvZgunuXV0tDVluKzx
4uO8bgMgIJT7xVgfo3/M0UQRzlaRH6HUwf0JNdIVK75K7Du8qXB/KEbx3oXuAc6baJUKmnxNcSzx
xINmXhUiaD5eQYAM4O9UeI0GnT4yGZIWOSbTgiFNkQHLZUsLVPoMT+GGdrx99inV5zynRbVoB4oL
h3mJuEJdeMSq62D8oTqx/dkL0AMW5qunQOXoS1Mzx0D5rE6f5mKbz3gfY0WXNKtorvjZBnJq7Q7w
INgx1s25e8v+Z+u8diNXlm37RQSSJmley1t5/0K0pF70LpP+689g7X2wDi7ui1AlqdVSFZkZMWPO
kRaa58gAr8eIdmxhebzPUX4si2JN6Zc+4Ih0dv7MGzzpnwj7+Gvi+fpxcvWdJUv3mqryrszplZLq
n3Qwv/OyMo++kzxjbdQPJvVpkt4V5ksAK6AZZ+Pka3djcaraxc2i8h7QiXVptcdm0ASIKpW56714
WOnEDfa1nzjrkcgEaUdi5qPPBeI2DB5MkmIUcvdlN/waUuLXNfrkcbbcVVxaGekTdzjEEB7u57Hi
P+u7B3YxPC9UVWlSXfLCH86Vlcz3dZtH67FYRvfB/FyK80gAQUTECBnhNLu+9g3c1IP1AOeiWE34
6gwEWlQc085+CbSKzVzx/tjWSFBOimVYdVeZOtq2MsK5UD/0Kol2rV1dvNZBLC/qc2kkxWvk6ukE
BAB3gAxxuUbLeyuMjCltlb/2VSy3vY7aSzr1/rnwUpQbrS5Gkjl3M73b3e1RrlGq3QTrvDubxj73
sBT5pYqvsjOTVWM4/s5r4/jaN3rd60Gutfb1dSLXfqLtNfcFxpCHAN8fE/w5/FD8J0FzifNs+ih4
p/akpv3t7amaadYIsZn3ZhJkz8u3uYQDVm0orKfcT1ymlY3THwbr2fBks6GtDe7nrAvub4/ayXiK
8L2fbp/y59BYR6Pdkdyl96rAOH3951FR+3ej7wULbsI49Gn/UodkJW4fxBh4YuOY1o6/Lj3fPpdm
oCncNBFboyzlkYk3purerB+n0XiPfByaMw3GbpbucEXhGq8McJJyMBqmXBHOK0mPRP3xkJndh875
NaQyllxNoS7h7Nov/TwdNJPQTy8t032r2LNCaDDnTNtib5Xt1gwi+zUyiv7J4Zkvov5Q2E4Jmyl/
Ts3EeQ0LjyyL/jHzoniyjSBfNYkyTvRs4lQ5lbmuMgwUHdbTeFNH1XxIjX7dxC52N5mPkmLdK3cS
t0S2jW2ktkwEmjpaSMYZgaRIYa+LJBuG6YaIrFig7sysqXBacocI2d9z3XMxDtLcmoOvn5qmap/6
Kb86Qlbs2ZU45qUTPRjVxHCxq6cv4rEuiVRJ6JPKYc+wUvW4IqYRQaDoXybDqbA4GPRvy9MwreOt
in1n1zJAeSncWG2x8ryC4KrXt+9IewXJRRrX27PbdyU9VZBlqadJMArxfOVuRyfS50g31wYyTLad
ZYszLWdfZQ2OcdvkTI1Cn3vVarNs1dpe+3cI/xBIMn9mMWEvwmf45Arl7hs9tsfU8ux77EpyXSem
PKDc5Nso9348ppl/lgfB/z7wLdt4bRz1ZBT+Tnm9Dbdt8k9zkAvKNZ4Ck5aYYPWdafjjvvXN6hqE
xbitx85+YZRIG1UW4U/ixAQH6mkjq6y+uLh0N0EUBmciOvWz59UvfqDs4xQ3xbaeOndjuKzTrqrz
TwlzJmk+nd4RwIRKXuzFaMHg85o5QcTFz6M8tIylIEwwaNvDtTOa76mW7l5HU0vwZ3Cy6xxSZmSY
ShRD/0YcmLQfzTmU+D1MSZ4xtE9dFxjtEfycvowyHjZZ2boXWbTVnWkWxGCGpvix9Vm3XnClYquy
rdWWcpPNkb5vfOFtABpRai9Pe2HMp2Wg1NrGsI+9pN45dT19TE30E/QgpLwEadbx2682yYqfzBef
3eJ5GuOgrO5p2JNT3BtABWpcUrl6U2AonnSPlbouJTWfavt7Z2id1VwBYhAkpcDMyDTAzeRyZVUK
LRVXvXEIvbh/pgosznIMi1Xox+OTYz8zkBaXijd5IxIRf/cBa1zopJ+zFcy7ImqndVeRVvZNWQNP
6uyDk/e8cuPQxXtMEum0BE+9zRg29ScjD8m0KhY76kdxNzid2GU0E/95RJba3vsZa40UvP2JU+nP
praOGGfc39apnyiHI7POnrvQji8tPtv1gNTzJYf2tZMgKcrEMe7iKInWwgvFG8YVg6QZjwwj/u/n
bl/1W3M8+jpwNmUTf/lJ5P4aZXvQdSc/KbUZxNjdvgvMimU5b/NtrSzrAMIv/RA+nIvGmr78kskv
HuKz20zRc9w0PY5nfs3IeZs4LfNU+abDn+Z/9L1MvpcHBGL6ewvttFwCWZ3ZZ+Ax1DZWKMrD2OwE
jJ4HK0evxP16yRx+rEwreY/YAV6JcnLt8NW9FL16pBkJV7xnxl6hUO3wdKCujYV+TB1gcLcvTKJ3
Lq2kS10WKy82nlRiWJfbM+w+/dU24rvl04UzHitJkDQ3GmiEqUVlkCTOYXbc+m5yjPRpgjt1yVpt
uvu07Ha3pbFhtnb3fxfJD5XG+dXtKX1ry6rvnQYbUjnq8WqRYafUQgsohrzdR3Cti7OhShQfSrDY
HX9HNyZ3EWbWc18HRORclqHU6v7BYIG1tewyMHiW/Q6s7WSEQBF15lqHYMIm7lXxvR5ipjJB/ByN
ptp57gDnyzJaLFG+osaNgNkNA852WxfR4fY5JufzphG+9Rrr7L/fUjEouvQFnJR6mNRjFoXqov0B
pZ2YtpWxhxEKSjEZsxl+VlPZPi1Ax7WTNxnFuNRPdkjhoPupwZDcMjgTTrHpqh5bYdZ81omDlSXp
Ai7mRcn+4xcWt4Mj6N8bDKRzq4O9iUfuKUxyLMcM8b+T4GeM3WXvz0+OBuG4cRqz3eOkOfle/pOO
vfsrCZiodEl/1EZHD9C5WIB1eBAyZJludP7476OKoO//+7l/v/rvo4X5Qclmrbs8FF8dRgZfh8kv
Gw/CRt/2T+44TodYlJQ1HgMDNy/A6fXp021/d5RP3h3l4DAva3Fhg0XxsuEpyeQrUDZesUhNH7bb
pZu59cZT0NAxVCmtGV23erTzSp5j0T8DxlOPs5nqR3rSiVY0ZaUXAEGTnJ6qY9p03xKv3mJEtdcN
tNp7yyHwFgeOdfIZQTqJZX3PlvWfB+b/Pli+1Kv206z1hdYyfaoZfV57M2JIjtDInD+igS6kXPd+
WF3ULOU5NC2M22a/18XyY0LmcvlQ/tLv7XXY26953bqPy7O+cWtmELPURJVLvQ8HP7riMYuAERHU
I9s9rW5PHZZEMi82/uSyAl+4pRwv17eKIhpYf1rLdE+3W3VI8+k+qPGauRE/Vk2Oe7KHbHhv5TXt
kumD/gTzaoKc6m8IcafXYanOurTIzubsUwtZ+D064n5xgXvEEZcmNtPDnLtPI6vvJUx0uU18IF1x
UaKOWJhHvNR47pJ40ViAntEsbR2vc8/avFZggBirHSAr2q916ITLk0GpAcDiKI+ZmcTX0nOi6+xn
w3kQ7I500g1TyVc90nkX42fVvFZJsAjDeO/+v48c5tkmNpM7LDn5vhZELjymDp+e6I+jlD2aQWAe
mxkZpm7qS1RP7apd3plGRv/3aY6FeJkCYRAUut1S7Lt/kkdsGPG3E/nltgV8dsoZcTXJOG/aYPKu
COLeGSLjRnXMnMqSOZ2pXwmoRhtRDfO6tvZ9X1oHN6m/kLkwzQzmAX8YJnqtN+xw8X4IMG3PMZJq
3/TDG9ZhVsHeh+NAA+4ophdkI7hxCF2OffQqMR869vDbTu4VX/d9mxX70G1ZEKYNPIBDWdLyFeaB
M4l2nYy+pswl7ar3qtHfhuEX6zTBqlSW1V8EST8w/hAx7A6OQVos5QLepjM5TkoSZJjwZMUCyF86
V2hzyUZbyVMlCMTJ5J+KYb4oB+80k9bOoIbsHT9B1jU3lLT1zmjweKnoCI+m3QpFYGSuqb8D3GZF
RuTYTF2ISZt+sYLNjA9csrEEjAg2u2igeEM9ptaQRqlbsB4Ri9vrarwDqvJpLJN+z/eTQw58YuWG
ZPOGvvhs5fJ/A81cGR6AC+WYIPQifF1UbdXWxGtoVEFy9kbzpLIAYqqB1Zrs9q6O/BerA7EhLGRT
CwUAVI/6Iwuz25sg+fALhwx5hvDqRf3HkH+mDabIeCrxxtDT9Ilu1ypBmvBD/QFYxd1Vy59YmA7c
TAO4SIAPwy7LXdab/HKJBQkrZnpnJejqwnbekgzWWQgFg9I/b3bIkNEyu64aUW2MdtfYYbvKi4RW
xXC/63kgflp35pbGfT0UZb4zkvmbW+BQ+d8Sz/S6g319Jk32mKvl/7JthrcyI4fzRlErdhZFsTn/
GcQ4HKu+uIMaU0NRtOODHtzHSlXGoTKJ7cywWTHdM9DITPex7vuvLA6MTTOhIxmJ4nLOAAXJ/suh
XzCiLiZOTHDNBpOUCxFumOPkOzUwxGnd5Lf0+2rjKUg1moxT0vCdltUdYi8Y9+PizkeAmHoU0bAb
NiLWSJG2HFZtyYyDnFZsnoo6kjg0+ZNSP/ip5vbDnh8jRdqQnTHe19Or1nawZaILCLhVH9opX9pQ
IsHM2Msmt97j+9yapLYPoinidR01T1Xh6H0XkisUrY+J4e/M3bi2tM6OblnQdpfTnWcvCT57eEgF
YRKZezBg9I5GdeDytdMzV81VuD1OprLaqoQeUYaiBbyj7vLSPdNwk/WyTes0vaoh8J7spOfidrU6
ttQhXjR4j7UPLKjO0kMS+sm9cv35UERknssupzIpiLcUcdMdev/RGMHNkV65Jj0mtwkLS1GE/3RL
teIptVfCxgQYldmXyppxEw4DJp0iukZxR/iBFbqYqHievaz6W6AGP/hYNwKVpRdP3iWBbe/KuDG3
JXbFB9f3WKg1nN+xQ/wuOUaktNK9l8s/Jab5Y9+CaTLAOEAELdae3T8HI0ugYQbT0WPspSoXBN6c
qqOoaYxdmrWpDmF8MWM05kieIBOKxzE09lnCRTkQT9GdeUVDsR9T17Ifcd8Rn+IaKVR5LbHWP3ZO
4V0JOewQCN51nk4sq/mxwzLxmBXeuUQ6wqaOrxQuoM/MBLtKETXVsaQWIvYXCOryqX0WQifrkTbo
C0jdI545wDFYRbplnEzO7NGvVPllgjvED/8LCKV9un0o8H+7ljHe354NXQ7FBiTB8VZfJ72wT7Pu
vsMOpl2UCbi+ilqUylrecVwBi46QLOdtGr/ac/qPC9znN3bEtipT90sWyWdbGWfoc/YryzNgZmMJ
xy2bpvCGkyOrAhRCEF8Y01bXDhL2RjFDfmXXWCdRWvyIvlu76aT4vf2LlEX6niv90xH6eSkcDJB5
at/ByNL3RRLm9+j2aSy+wNYVP3msP1M6lZf/dmFiehtK2WOxS0vnkBt66dRi8mNeWGYraXndMc1J
jIZ51O9vLYRIp2mLdOSsb2JP3qXwEXv8iYZL1ef26etMlbkkOf4Io7cPKdaMjbAHvYYTL883RYVU
YKlWWvCTiDwZjF3NFT78Eod422KvCMVPFZEvauexeB9aH8qW306PDjv2LtF1fcEDt61tcB7QKtRl
Eo2+3B7dPrglv39Mcgq0jXu0nW585R6F4WQ30dYtDPOcZiMTrSFEiYlaBoxyYuH3ZsVzvKurICnt
XY0Ndq1nz3l2TIRkMkcE+sP5bsCXvCsLAuo0537pIR3NOmjBbi3KEmxshuPvI2yE+9ZUzkNc4mHK
yVysfNbTw+0pozLngbpy3BqzA0foVhEm6oSHxh025mC9OFq0ByXdhrjBDN+mrq5sEHRBt4dpOFVX
yzX/hI6jyEYVdBG0R6s4is1LunwQYZTyAi2hG9AKRxSG6Xz7kAQjJtF/n98ehRaKNiE22AdRc5VZ
E97dPviW+O8jWfdXQ0zm6fZ57QfskbfferStJ8+xW4CAQYv+RsiLrXxkNLl8wEFRAGRfKlhkEKgN
UfYxjm7wvLA8j67rZTugn+nXgitEWyRJpaR+KAr5ZkZ1+ppCdYLWM6rDUMTJi2e2P9aIZMTYwNqU
+IyoABxxIDZuvd6ejgUodW6v54k9jaiDUNTPrnzGZtcc0zFO17QP2aHRRFRjUxYPXjxXh7Yl3ZtY
WfkArW9YF2oKTn1j762mGj+qtsCPacv+FPi+8eCkhgU/rdbI1IT8wwlDnHSc79ooQVpGqn6SCHN7
YuLekWwMsF/3bAyMHm+PymqyD9MUuWe8KvbBQIxe956CELXoT9lUxtfbI/7xgnBcN4ONUcm2KqIO
M1M67LPNObNbKD9YOxv8Dx6Wp0WF9JMwO6rZfnG5HrUl0zMzzxpnUhG7JzIf+8LK842mHHlXhvPL
iML8q7yPsqoVHsfSuDO04b0Z2YB4UzE+sFDJb6/rv09vDbHMCnacaOYt67oDfAjz07cvri7mjwn5
6yiBh249YxZE1NRbhhL5pPBrrypXNYcp8P/m1mhj38vtfZNn9tYFYv0eURYnIt10WLJ2/4qnZlXs
MYwFd9KlSmpSszlHY/iP7xbdQ5yN5gNsnL+3RtmBD7HR7sAwzXZMjKqih+4WMDcJyvHiJx6NYxIY
26AHnoc5xI4af5HWi5e0wCBZG3JEvLOLFw9U3MZJyHwMkXFvD0zyrGgqfhq6XObN8rNoAg2T0IEA
UBGJz2gfyArx5qV1EABfr4v/CIrL+tgPMGFIn7LdHyarVgdEiOJAnid5Npe68NY2e0OyC+Yq/PST
ydn4ATexmh/D0ZnXQVY0H1OW/BkL0/7rNeSN445dy3OChXukXkc/OqkhxDVHhHRLXqd/SZzRPGfs
gytreWoYBm9AWFDkGBNTxfazQuW9UOMyG6688Gtegu2LbmiaXbuuuyS9//c7QEqFXyPfYZucufCf
G9604n4NCeQ9AHN5nyOhvQEX8fquf5sHx3rwp/CRhoXYgtfjccgRuMrhOOVEUJKlHy04FxVwJbTS
/yxPMwvSJ7hJc2OBAWL8vnjI3VTfU+rpe9RwSW21tLZ6ot/GycvaPnXYM4tp9rdpMWFYqKFwz0OF
YOYZY7xnSY82bV2GF3PsedOp+J5TY4zWGhjI11TKSygdLvtowu0Jb4vVIwsg8S5XP5Fl69Uzejy4
U7e+fY19AZtv2oanLFqYAU1lnV03K3EUFS8ouCX4IVX8AMddg5UhbAkDe7VQDZ7agJR7aVv3M0nM
jaVCuF+ANAiRAubSKpYYoYd+H1ojgfqqk4wXcb6OhIS2o9d9WfCxDkNM6kGL6B/ZaVQ/fkQwTc4B
YIlUEROJUiYrt6so23VzCo0lb5f3P2NvP09T7R1yUvR9fpd5mfEo+wnuqSgIDBRPcYtbLhsQypy5
PxIUd47mBA7G5TpY9c5zLLJ+N1esYS5K77ZZUg2j1mTdNGiopsHaOnFixWBAVwmRg2VWbwg1gwq2
kvuxoGuIc++dobQm7Y+THT9/ufJexsAgU62LS6qGdAvmMnccC5CTkxH5I+nKfbF1jCraCyHI0ACe
XBVTeIzY49bD7NGLEkUZ4iRZqQKtKxqSPfb7hpSX+cbReIosU7xzZktcI4rdfBb+FmH9SzsLHpdX
YSX8BUzGOEhGsb+mQp8PlveoZvK5ODkPYwZ1ac76uwCA8N1gxo+KK+7odI4EL+hxsXnmhxgI6eNy
Kja2wFwc1DSsg2HNG78QV2FYDPvdet7RrtXYJOcN069taHpPEfvZL+ai3N8SXaoiXDbyqXItd0+m
qts2Zac3PjCcOMXhyhEioHo8G95zRJ56OXoBwBoTqSbdQgkHu94YIy2Lus/6CvO9X9pHG8486SCI
D5NDz6nIqW1wmCHy1BiI2tg8m3b4AiDtik2/PRbdW9FgdFIAv5L8glhYXUxRXsdKTlAym5MK7W4b
F9Gvi68KvUNkB/Lw34ZszmGCMQ7YMJjY8W9v0zQIT+zCkRlozqAqr82fyI52nGpwP8yT2JeQ/DOu
gY1qfajtsXMoMtwlZv8Y0CeSnyL+5CxZWCnMfQWzYBekD1HD1Z3y7djgrwFzmwUb8DbaMRKoIcgj
m3W4NZZaDPVV42O4TmN3kCBikpiISu1zRkVYfjld5SFUiAM0qK1wxoZg+WSjdVZ7y5q9rTUC9M6v
doDrwDCIyEStv5hc+WxohO2+GcMDVKWXoZlQr2VXbqg461UF4IlWMjwBsVix8JT7ogO4BHlMo+TE
LBXm37JM3seoaTGUAR6I5SFJwGQBlOjXXnwqJgPKm+U2O0y+gLea6Dswi3VeiPyi3QqveJvfDb3b
rEBrUIR3zSNGtsVePsk9SbieW2lOd13g2Ye4SveyqK2dnzPUH2afegRY/K5bOGHjq244F0LZ4EdH
0U672Fl5vI7bcQY2VM4CTjpG55wUtwB8mTNfXdX4ebzsdYxN/E/WIEDtCyR7EXNOzcLVjuRw1yQV
CXBO6vAs42iK+Ws5dsGtXZ8Xlz6Ek3LCjZgEDrpeuFeqq2dpJsPBUzq9emaDsR/MpOX0yCk9/UbF
USwES2KICm0JXlb8tM5G8m6WKfBihRbSMtcN7aPneQ/EBMJrjlX6imn2A/dTtRc4EgaXrQYUOdmE
IT0Spfybq/DqjxOUKMe/DpX3Ac3uq/Xjsx9OABDyjV/Ln87Di4If6eLOEABIuYx7isIIFFxgWB9U
UdPexsXDffIc2eHTANjzUCvwd1bEWQWV9wTe8KuNSXsHdfWuSn/vSWjbfoZjxa051UP+k80FGK7C
2ze4WhGRqsehnFwMY2DEar0ryfIcyljbF2vw4TK9MUe3OYKl/4t7IMNb72NsnvU2DpOXygm+QRIA
zU22HdLNqhWZv2WIgNjkwPZMuF0FW5rl5e92lvyNcM3GTsBfnrBCV7igGt9xN2Zvwi/0PwoKz6S5
cGSez95efLONQnWCntBbXbXLygBzDNXZqjjX1fii7DDbicb9YCixi3uyjiY3d1KleiOpdZgrRs4q
n6OHIWk2tLD3iJSnpvOuoekTNy0BlyQlb4R/zpwdpchrjrV/p2THWSQ3IlmXMduvz3XuwT1Tvbtz
wnVluX99n9x4JxqUcmE/d83PkELaHjQ9B3bJY6l89cRZImQF7DSllrLSu+i7ION8qLT7BCd+NYsq
W1PqsCnxdlsOWp2FF2StfXHROHlyxoiQwiFk8Y9A51Rr7mXPAzDVzQ5MFU4Z6AEerwfc7tWce+se
J99qgn93TpViThfFuznoOlrl/gFzLJNtixlOF4ijRUR0A8H5To0LbNdXI0zCGjtBD6SlhZuFVpLw
f1RZhgHpEqVUkLzQ/cYIzF+gNzb6DxZH86fjqC0SRArmfKwBjXqYUJcYpGjBiQgOS2ECGxPwWGMV
1QgdwML14A3rqBDvdjzi/V7waMo89pl5SpfMTG6Xey517r+auDwno8T7MrGfizrEfB+QXjCxE6Pf
AreC/9Iysh043mHPyWG4zeuC1s3+TYL4RbaNYqjZbkZ6g8Ij9oGBkrhjCRpWURTNyjkVVvY96iC8
C7vwaAWZ5qSJ5rXlEKH7Ke8eZS6OiYmOOhuoAZ3Jghtrr14z0d3PDviwPlEwwLppW7res6MguoUR
BxB0U4uYDSTSsoLogb1/2WNKIOagH2lXepR4jZVTlpvQQpU2G7l1B8c7MGwnudGjzTZ2826Y9fxk
Tg1wUYCnq3F2+N50ekjjLN2nmRXfxdLPV8y4Qdro9m9KPhdT4ly9NvlHPhjuBYHCKY5NCiF1nIkz
K6UIijnTSXQ++MJJiQ1ij4YzyYUru4mAeMt5DWl8qSx6cEIYBvvcutCUTCRNcstO0GCxjGWZPpqd
c/apA7e9NV3bhuh0FeCRJ/J/xFLWbAwtiUu46W7Z9NDcMRCTS9iY8/g72MhRoQw5ssvy19U0kX3O
PlINHq70zc+oF99+/MmlSQjchSFkNcsRA/5c7EsyMVYgH+zIfZ2BG2Nt7OKDEiYGzdg92032QiyP
SmS20chVCzQbb86QudTlwU88A/+cFHarrLxjbfvCJYnZK/iN4CaGRYnmizC+cqQXrmqaQmKQBmwm
D55c1W/n1nxzaoqtWfvQ7lhWTAYztg+BP0mRggj4r8HBWwU6uBhb9wGnwasm4Bb3KcyoBM52n2ZP
yUCcl4FiyVjG98kDpZMuNxJfeI6VyDBe0soscP3gt/Fb43XCG7f24yHfcopVYrWryPfaleVSh45y
zfyfcObYVquwK3cDYCeUZNxhIyfk8T7W64CTrjamZwzkNXW1tk1l3cXx+OZFDEekAqOCLZ7MSoQb
zPRIEbvZ46CN7CSCqdgSkZxXeTR+QlMVTDnTTdUgO2MSE7uuSV5sR3+HuViabH0vdPQnn+6kwuI0
939aD8CbyUhnHbJQUUxB2ikxTnPikonGhy1ZruCzgVD3jJea3PPQuhjiomuosD92s03ImmqPaEn7
4/fkeRrlc0CbOaw99ZIV+WMeVh80EPQexEfcwr3KKaYHJgFlWGQAG3hHit0siyQ3I2/cJsj6ZwOT
SDZVLld3kOx7cFYschLUY+o+q9F4ybTH+zoQYNajVWwGk9wwlqBM4bXyhMGy4/juqrOA+nLWimlg
TCbgCJGyWL+l/gxSq4qKo15WfTvbJaVngIogvDLgRmJoueI4F6INvXn0jqNqnuOwqF9SKe5HLjc/
yK8cNrcGdkcDTU2SMvbNi0M7aaJkDTWncSGPsB8981pm9k8TF8RWEsTg0gpfLec+D/uSeHIVbZQw
nu1gPPnCYlF27Oso01dyTQcsD8fBCF5SpuErVeZfHE9Cersn0WYiKsT2zsAJv/KOHrRlzv5pFxdj
f1dlLjbpyjl7pr9Oke3JNSvOW8JvXkdHOHQBeL7mCEv1jkSeBgiRP3eYLNeB754bx+IKw5FHedLu
oqo5js6ny6saFAvlJM6/QhyHKzMBDhX4I69xi8cw0cBELQVhfMbZ37kGaVkQR1CIgv6vnrofDni6
XWOtWzP+fJXmPSeD8E0WtKW2tTkqgyK0MHjj2BtXqN4gS8W09U3jxUYf3owV5oWElJc7TGcXyKAf
JsxomH3Yw3LFJgezBeyfdxY39cWKAU/2fTMdozk8OH79I6mbeidYIvTE91uveYbrjAE0eGRPHPcD
cTx/8H5803y2Q4LamdDPnZ/GmAqmRwI8F2nbf+Ko2ocNfatr6C+My1vhq19nGkDsSF3vK+cfiySR
lXTyWObTmy38T1Zh/IXBhsOH1prRadQ0D1aTdt+0xzEhEegquCvjjIMcQnRYOsCDglwZZXS0fvfQ
G8zsIQuW/JnOg5WQDjbb6V4J5jRJOz1UcbChYuRyd8q/EwCrbdhwYE4o8MSkgh10Rkmk2Ruz/Gtq
hzdN87NiVCfXqOxcFtjRRIdDpmMsOb07GaNOoYJ3OXl/gFT843mAPfh5asyPhkp+YYW4qx63MqfI
vRNy5Vw4ce8KOa7BIZo5GdWSsxo9UPhkBl+aNPgTBjLY5uo9w1e/4VwAzpgHTcnZFEcnsn5wzwKS
CC7B1BZrTv6bsYEw9KMLGYf6o0VnQqHwX/z+zfF6znnq9aVlTGCEiGOBwQA8takk7LoiI+Bi1lAB
KK2eHpXYAyNJyBFdcmBTNmnMGd4EgmPQKrJbvX6WLvlGvLnVYknazREJPhaGDRRJKs8Au7Bn7jHI
lHee9t6T+jQ45mM1CpuMgj5TUT+AhyNSH/mAfFzORgzgPfoUun5EZcgBdAynHXI8mpql+hP4xtEd
mXOZUM72MiE3KOHI7To32sXR9KsRMGaHm6liCcI9dynJstY1KfMoeM6F8Vjo8aHzWnNrRxyD0Wmc
LVLbf6M2vaiof8jgIRoyO6dF+NdpThx32KBhl79dTJUOnKpCqKDD+9URJ0hWAxwaHZ6GdFAbIqYb
kOUE0YXMIPMjb1MB7wNvxHlh5NeCWN2yp7pdeXBJsc8zdUIPtSG0kvMS3M0GdsXJYMRLHPOL43bf
Jqe8j115zVT+nREtiBd3FzPKiEVMjJqQ5RKsHbD7glwgIEKVoIKQ87MG9gEn5sgXwhqYgqe1b5n5
2nZ+p2R06Jl1sNLtqtBMYV1OZakMtncKg6ubN5/q0ZgcJrfsrPhMmz1k2KfaQt6ZrLJBm7ljwMwZ
QK0etoCXnwcPpE4R/8PZowUxQhg3lrnyRyq6iJTAPDMAxd1CkLVocDQCD0nfAGESCWeSser+h7Ez
240cSbP0qyTyeljN1UgbdNWF76vkrsXDpRtCoYX7vhqffj5mV3ejGoPBXFQBEaGMkNydZv9yzneC
+E0Hbd5lSGqJ14JQGT+WzN0WvZX/bl8Hc+2GVBxTR8KA7ic7exi5R3ye8bJmOFuHz4RXjgvEN7dU
1icv6V71TBZoU9wPx0rukEBo3yLjMy0BWpmFuOQjB3xPXKGI7ojBEVfGmFKU0T/z4F/TvHmtiTTB
YEtXMifnqQ4zgujJHhDpbDLXEJaVb6OmQZSNC7BH5OeYFNWIhmCHxWSe4Fz66DqWs353EU2BHwi4
NVXyJodRxVwVFb0g7baAmuiB2drqY3WL3WhOwcO8jll9X+cZcJS83SjPuNo9peA45HsGqYBr7Nxb
TN4evtU7aHttylg5aQ1pFWnyu/TMVdG6/spJWP875mmi3KRZAh3i5qCccvxYYYW034s5yMYoW6fB
r67tT3hRnoU1qwx8532eFHqMthdoj1GgyrZf2Bv0vXH+qRvak99rMGqCQcJwWSXE9wDhHzDqIx1o
+vIg0/Q9gwqCQRazs2KLmAPJPmjFaahbA/2+uqgqv+uQXteNPq1njS3xNCvmbcdAOJ9ZWq06y796
DddU0409sy94GBOsyV4R6YTaFi1f+VMhwBl6eB+RNMKN0BI4FeXdySxUGhYteEY0aesWu0aL94np
/bLZATlMbOMueUza7har4Ckx9POEwWW+LPu6vneoOwkJu4wVJ6sbZ9uQKVbli4uB5+YoXa2CcnXW
E/oa7q1NYIt+OZKsUU8/TB+YAfsjy1SYAFVLqm3WOd0at+VrNssFK6NmZ58Xr3ltX1udh0tx6XI6
Z5sINyzb1L0/oVIu7MemFTGzc9z4HuwVRc8C4/OXklQNVU0oW6CF/Zo5+gFRvIkzRH10xm9mQhVP
M1ClyPS3U5TeSS7ImJB654I8jAYh0qns4veS0k+k4uySW7c2h5jiWLPAgdcDp3rcHwIBwrzwV8Jr
rYOR5Du4Cs0yxpROniHcJFhMudDAPkV3dFv3oRRbT+n72nQ/Y+Hv47668nqc0M09ZqU7LSOQaxhc
f5lRPuviqaBi/E++kiultSfGQmQpdOoY2Y6EkGIR0ud9D4roi1LA42iPY8+1Tsn32mXmZ2mjtSh9
VPyBjcqWzWKgvegWD0rNA1oY/ClRZS9Mnj0lbXQ3jkcFFMCv1yEGBChw8R5w3oPiUXX/7MOsgf1+
tiiUZNTpD5rgY4/oDdMB23BwUPkqr/n3w2h6TsIe2btz4LPwhd4d+wG+UlgQjAW5/3JDDZzkT0OC
xjkaWaorX8LfrQGeDfN8ehI39E1spsyO8xFtSm9oF7QvjPx892H+OcaRcFngjV0GJaKcuGUx+VjA
a7BikfKXAEvDd4oQfn4uAsZwofse+NGPpmJ7bXED5WkJTqvPWj56ZFeVVARDEeHu4nCy6VY0ASTX
IX2AdKUgyilbcWHjyjgtXcKdoI8E8KWT6iVNiFmnhvqMpvbcFSy86asWkNGhxuIVmAIFa57qwrcl
UxM+GazF0fAmu7D+scOh5wyaoUpyqteFN/LCrTDmgm22MBIpSSUCNQcEBhbp1sseJ6MlKMDGombg
z8A4XlmEB9Ro88bskSJ39gMTuWRdB05DBkry0NiggqVO2VXm3Sd1ykTgnEVwOFqSelvGzl0r1dHL
mk0REP+jsy1lNB4Tmp7aASziLGJVJevLVJ6qsv8knmNTzXIPL6/6rSRfMp6SXYlNGEIcghfuFSfU
74wlTk5ZPUvb2cPQY5JJlBQK69niuxalAchiqOAGBvZbFSmirvSLjC3eM4N2FLhM1+avfuLzqDG0
XYjiIEX4WJnaR1vhEYfaZVbua/qVVrDGMwtdDVDyHUakYuWlOY7Lavjl5bfe6+7KNNytN5rXLnSy
DSaYBNviqxaDO/CsaxMTWYu0kSw97OWD8SuYA1lTuzvqRQlLHw2ylY4BS6TqKWs9otiiJ7u457L4
iFon2sRaeiIRGKwVAtil1eV0/oy5GdB4n/gFl2asVYta078JTuCFVfptRHvnQ49c5lrzysz/fYjD
J8JxyJMrLoEiNpWsXpLKuK/0iNDWzHj/62fO9Jei78+06TiORsZL2oM7MX0WM/PHEunXxGf5IMnh
RlHlXFPs48pnoJLJzGGu377LIszXcDIyQucuKJxvOH/wdyLNb/r+WAHtxxqc7/DZA5KQ1ZOQ3RIH
D7FcXI9mA56G0igkwQD0U3TPa1zEA585rsGOvzNxBG14hcO07k+1DH/BTLjnLXSuqHJ/FEwmFqbS
Mc4NCWS9lhAt75mnHs4uYy+kj/ku05Lf+sTy28p2psb4L3ESxHF4kReYcV+rLnxkPUl0GweC8V1m
xXud1V+BDtLNpXXMGH1Cfjgjb68XXSO+hxwJS1FT+Uwt4HmhHlHuEYCdorhGaaZnALnGoX9iSoOt
BtahSroNEIunBBpdgvOdAv+KN3PYOOCQTBwhBioL+6LH+GFgFuY7Rst4iHQWgSq9qfQqhHY3zZER
jm2cQbuMzK3ZxrOjYGryQGbKkjjZbhWk4ZOsvBNNOVhK3zgTlfxse/qGgIEVBAZtN0tIE2wjq7hl
xhZ4yQXjtEdtOM0rks3gj0vXGxcVWoCVbvb3ht/3/PY3s6jjgA9h77vaa+bp+/nBzZzXwkCnTVIW
7Rx1jiAgWPKsL4iFR4fea7eeHOOF57K6cpviSsz7F0yAdWHDw7ILsOI0PHMmdJkWj2hePp28O+Q6
HJu6ZPicxMFGBMnK6zXIwwPSwD64QcV5cdPgqzQADAbTXHgXFPuyf1bVRGsSP+UjYkt0SItAH/dc
c+6i4MWVnENGb94xP53y7OTmJHLoabgUmeSx8bwtKjdzq3CqNg7FVKHOMz9v4Vj0l9KKrn4JfYLS
0q/yZ5/pJmWqvwGeck4DZ2tC+mq89gKx6mak0ZeOzXAyp8+cmKSl5TSv7Mdumm3c2FEde4e8+5bW
QOLxpfpYuVR5FMXes2nnX6OFR9pjeTPOYR5x1D1rFITKdm91ypFkDjW43d5OthNLY+Ziux7Z2ZaE
En0TECbBpG+pDVP/DoV2gVd6lTeGvZZocolNVJfGKX+33g3e1ZuDqgyYEgM6LW0OIYchedzXXm2l
nsyKRS4lC+ECkm9CTKZmH/U+RtPoYDD2WIUCXD9xCuuy5beVc0+L4pHMVX5TXLMyfA0VHfYgmv0c
QCxRngoS7iWZ7Xj/kt5aa4wJuPy5LMaJeViWkWYAbV6sOKcfE1db6wYhBl7A2JLc6+MIMqgsPkmp
qmPnhsZsY7VhDXo8PDpt9+zjYfSS8aGJwSV2cjrlpfZoby2PkL4sVRqzInJamx6VYlp9eFp7IzpI
f4RncExK13lw/Z6RT2bd0i/WhvzM1QNHEeHkhnlrguoxnkCRuhdMXUh03WJf9SEocIKh8MkAqdKG
FSGsqPgIBhRltreKdi8QivrqYkniVQKHdzrvISA5rGu9jvUNbPdyjp+e1JisgFAwoAfpPlDr8omJ
JtQ4WMr6uHiN5CCwVxc7rYNfXHKK69h8sO0ikuub9JcBQC8ZAR2NCfdp6iiSsfA699W4AXcxqy/6
55ZOY9saKt0lHKhcEdCzY3k1KXg3SUY4UferotasJzbBWSc2VqJpS5W1Z1SbhEWz3eHafs5cODWu
gwxr6vZzqjMokF0+UlUlkXhyDeZ2hXgRCWdaxZmGRWRO40vvQTSHNXp4eamCV6hvkUubJ5qak+WW
9X7eD2gQEleFxZQPjwUFQEqrUab+corJsOoDciZKk2lVxp4HN2avePQhGUMuHM+jFt/Zfbu7vkie
m7IwVr1X08WvfTGFSLnfcfYwoBsREnUEtwDTJxMzbbYarBjdLg9BtkUSh7Rd/6n7czXl79WQlZt4
KADnWAaRYQkNlOkB0hiqESfOcIaLAvMTLz+LUjIfWMnUBl+d4Zzoh+RsuVPzYPOy1DUSf9mTiFMy
fOyscpOVc7aK/t0FMDTwStx3tVXx4AmebDd8iPvga0Dmc+705tB/Bi2w18RY49AlicWZPoMxaLeM
5u8BI7swyN76FMeWW6DHbCrzSGRgtQEd/axnmQnMIf9OB1nNetFoVdMSqZoAXUT+XTHnL5efrhnS
lfIdMdPbFQM7QWBE8IFYnNKcR3H1pddOuo+aX0ZH8RoCSlpR+R96E1gZJY70AxgN2gFE1auq4mab
OG9Co0hilIkYwmyBJ2vfSmL+oNqOlwyCHSdc5dP0KKGg0nbDZOzb5zbK8d8TEr/mAll1wNXY53xJ
8l0WFIToZ3EpqsI5ePmsyDVvDhopPlBMu5ris2s6EC2CanxO2fZK6wR1EnK/Mz0j/b8RK/9tWtZ2
SN0bavkb9978njkE1yK1YEUjsUIOFBh9APc338N2Cx/8khMTxoYRG9TskH7qwvvQXyEXvQ9ESyHX
Y2fgJ6hjU8JIcSgtJEqjRXJ1uonFrZv9oCzrFtgCOen9r8KvjJWfEEoUBl9xxLwYagNRfin4rTmp
amhrrug0O1jhj5n0CB41WJo2+7OgNI1lBrO5QOFYW2W11PMChxxKfc9FnIOCPm49uQssxqNdjowR
OOIArTL93QUWlumQhyuz42erbr4Szdi5aJ5hWXcsUMXVSlDDgfwwRqdg7b5nuc3jyOOzSJv4Fc2T
6pi0SoK+uKDjB0S7bKcyGhEj8S20Hd3Kb+SvbGyex7bmMrQZ+sq4fcotbMnMd5pVUraIsGT1wrzr
wcwqfhYyLYLhex4J5DOAM6bf9HD+OhGVSUZy0TJtIDxWpK4NOdkxjP+XgzO90BPYix/mnU8ThotF
O44MswSSdlGvkwbAjwImUUwmAhjyy+N2uKCLBoJOMdL64Aar4KdK5JHV4bHhp4RtkF6SoLoynpzr
lCmgSa/T6SU8AuWHmTc5196rst1UkEMnN3VboBJRTPZizGI8TEA4nHPumzDE8Iq03YaMNQ2zRP0d
xb8Che8G4tAKhcONeHX89YgWvOl5whSJmOtFVByiJBqC55pB4nfVxDeYh1CBYsUUpaj3Vk8tyAox
YjgXfRGgsqk15jse2AaQiyhZ2pUN6Bwxeh4xjTIoOJclFiWKMVR1eVOR/pldcxIzI48VnlHC3J+y
UV9LyPVm3tx5iHZJZChqUHLaLP3WzTi3Jv8RA/PxSkwP9nQ2+4lxREUIRhjPU3XsWQcj/63nGDYi
tv3t2H/PcvQlvvQ1eas+h3VB1OiEmLBzGctq2nhnPJkuGih/K60t2TxC+KbAFADsGyIXA4Y+Q09N
zMyb9r8E36kRc2KL0llrJlk/ivkwM2IClDLwEuH0VRvyr1X/IgRrbjFCMyt2fZXBXyQ1WnZjG8hO
LnOrPITNU9noGYsJcS1JWgmJnCJlk509NzOR4m2DuQi9CN8VDKfs1+gxwu7cOyHcqKqSck1Jg54s
rS4jajF+JJddnNVs+tF6HEvca8BSrl7LhBpQ8JseJdou7Z0XL8re4TUBNpsupdND5otQrJjj5wAj
OUQwuewkq+uSdCW2JP0+Kh0QdIS1wP+G5qSbiiUfK0FPfPz1G36ZA1MGed7TybkBPCJoztyVenhN
5snHZJxkiBccpA9r/obs4Fw4uwwABQQ6Cjd+qES++cqpYdEsZc57O0z2wYKQ60/TVcCBXcNzeLXE
xkx7olR9p2JpIVm350y3vH3Uju/MOhTb0vTdHNVxZLbeR9adD5hkaOWAXQjmOA288+DzXr1MEHst
4yciwMEKVd4ZYepI94sYK2Cb0Ih4x0bjLjptaSfMhp0UCm06PHJurjpjuhIAtDDtDD0yeCzKg7gi
39WSK1ddR/zomYnwq2SM21T+tdKZ04EGeBupfaoQMIlpjQ/TWFlgNfMELz56X0Og9bdZy+VDXN5A
34glI2DtaEi4PkDBj5XpyjchxSGLGRuwTIHspU3D3Uvpb63oPWzbdk6Aibc6MT3vHZjkqM0vYjRw
MVVWyc2hjWuLCuTG0bfxu2mvhV7x6hE4eAh9drflGBbvhpm+KIvMYc12yqPCT3EKEjhVuknNzq72
LrOS7jjrzS0oTvM8lXS/Zg7zgL7bwdqa1g95WDZ75lYUXKP/4VDgvA8k060Q4FpHrc+qF/ZKmGlF
+p7K8qC7brXsuT32qegJqniBl6ofhDG0qzpC2St7H/fETz/7rrMO3Cy22FODTmfZEMfXlLjGI7y8
SVcerMhxVrZqw0dz4ppOUva8nuk+1bmbncu6gg0YZRo7QoQ+dOjFIzfF2lOUaaiuEJfMLySTMf7m
Ou9OKi/05/lFJMEvuBSWQ7Bwq9fwRnD2m130WjvV7HvDZaAKsk8j1LZsUwhRZWwuBmSW0YA7nuWB
NPzXbKqZdMiXIRDhIW2t39Kif0O28oRjjG5rQuwKJcbFgtmButZhzgzte+9zqeboG8g1Bkwrwh8n
gr+EkoF0P8xumYEZWb4ElbtNSjb/cb7X8qw6zXvKwRuAa3vJu4Gnag1p119AC8RWKUDLN/FsDki2
8Me/gF+065a5pFltJl8PN27FC1Q00QrZHLVxH62huc69JaMZS55jL7NXbobu3WMoF4b+TXP1Nwga
wInytF+DOnS8fclmbhU5pFZEU/HbmtCsI6RgbDMbeiznKxItGFXLvGSa9VbpFp+I4SxIxN5ZUVcs
YgWTlJXIqMQL4Z/GZaDAHPJTaQfRtdeEICZzExJfvihcpIuIR0wyTRl+s0lWuxymtihQ6moj6T/5
IS2L19oAqZweaFy9ZalZ00bFBubGpA03A0JgzwGdLCGW6sokn96ul/Dz2HkPSYW7IwNmQERS9ogX
ydoikqjJG5yOoeUYGz9iBSkxJhBNVG7QhOcMepnLR84EjT3UmC6k1dqy9B1tWh8RYRz1I1AcB7G0
5hJd9GaM2GMH2SBA7n/aLu95WGhwyRlBHMhQOgSruxNeTc2vsW3R4vSukY1+CACgt1MfYGAJlnmm
0pXToCt2CbtcG/FXAYNqb/jxa+XKaPnnH//2j3//t8/xfwffxYW0o6DIm3/8O7/+LEoFkQmd+b/+
8h+79dP6r//iv77if3zBrwjlzvdX9PH//Krz8+blf37B/H3819/Kv/vP72v10X78yy/WOT4/de2+
a/X03XRp+9d3wE8wf+X/7x/+8f3X3/Kiyu+///nxlUW8A6ScRJ/tn//8o/3X3/80dAOOiun99Tr9
x8s0/yP//IqHj4z/ePnRfOQf9ff//b/7/mjav/+pCfk3z3Z1KRllG1Kahvzzj+H7rz9yrb/pHi5O
/h1OJroF588/8qJuw7//Kf5GYha4b1242EZ007L//KMpuvmP7L+Z8JmlhPduMA+Dl//nf74M//JG
/vcb+0feZRcyf9qGn8vS+VfK/3jH5x8UbQatow2ZwHN0NCvu/F2Unx9PEetkvv5/0VwUOGNJhjaR
DS9UINFLU137XoshdGi2vR3aW3cIT34vcZYkbKdoNxLvDWh0Ljt1LucFdE3an8lufBVpDAo4TiCc
XhqljjysL+nZ0aYLWz8SSOJi2yOYcygTm3SNvdA76JP2jmXFZHPmsEaa1U1RxsJ23NjQdIfBOWTS
eFSiuPl9vVU4+qU5qJXmkiimKJZRmSowIien0n6qlueQ7zRcC5+dmOY4p8EFZJM3NIl9xjGmYZDF
e6yWyoO7R5YlSrKmJO4wEy9u21LQk5HimMfEG4K1XdNVlW72BtvjnSiGOYqau5UjFaNlwYBAy1hj
Zv6XEg4o4Oyz9cUxI2F27RLmdIzGEBZ3QvimmfffdlfppPIwMTCL6XebN9zrKZRWW+MbiZpEbqpC
PFVRuosAKD4GptoobFlalVRbxKC4WZkUreDhmsrKTq2GjKEao+0IA4qJPyvaAeiVZ0XL0DL9KzAM
w2E/InNupaAOD6gvXlFuAoHNKKCrniRhjCYhw4LhQ5ktG6kWfRMGlBX6/S0vmg2v/ok11WfixO4K
zcM6xii5gsFFDjaey8akTM/qGyiRgKCKcJ9L/xnjhLXyx6g42AAJN2qQ14wcj3VaAQCUvYZ8fmgZ
Z+EL2NhwUKawJKiuNdF5xRIsdxvvTCSqstSowLU1PJFq7dVTcBijp6Es9Z8iU6/pCPiHXoChZa6f
gL54GNfjc09MDaxb0jSlR6keTsATWHwcTa/kM5km26AP2VrGxhbmp7Umk54tLPlqy9Kaq/TKeSmw
6hDPPisy7SB8ZNVvnAwv2Wu+x/Qm8K4iAOzRwMqF7E3M7lRClE8VTDZz5fTQX5w83xH7jOeq26Ji
fVeknB75gC/wUv1GyPTsBcOw0SO07554FQ3uqM5EL+l04Zf/HuhCpzPotpJ2bAOf88UsbH9rS/uj
iGyELZlFgTrr6Zsw+DWbjFrLlOsCffamAN+oNT47Ux+pcYUZB1FkwGxQ4LHqSnxkUVfjyu/0iLjL
UW1t7jkVNLPgE/wQk5RlWEkFdzJvcBZQ2Oh1APmwD9jgayQvaLq/bBrEly5rl1Av8Jflapy7jHTV
TlmD5cBeJ7P/XDVVd0Q+RJS9fult9zEMUEUVU6HvIpv+igzhQbkvTcZjN6tQ2RZ8FxmPpMz79miw
8UiSdpWIyttXFcU6ak8EvLb+3aCrW/SUlYu0O3AMQcUu4i8hGDsULfDtTP+w+R/929nqmNdklfg2
3eLNJYN3MTHOjticXRl0nZG7SHdY67Kjs5KJtfAIU9uxd1/qzRzcZvhfriTaVRoQ86h7fQRGBczl
RUWRclLlD7Iy/zCm2ZeZtbsmgD8qTCBgvltcYaIW+8JNL4Eh64PbNk9YsZ4bw8LnrHZDPKYUOAwA
J5A9Dlx69sv46dAbYXs2y73esR/PW4CKYekyEaT2SkAwLYPBqrZB99vGcL2DLvbt6MSuNbrdPjfw
wlYT4uh11JagSArjvWh86wnb3E9+sQYBlwsaRKH8s2QarExr50AnZS1d3tzBwVbl3Umz/a3pMVIo
pCZ5Ndgrw4NAQdYHJ+wkrwMED4STIMZc1R/qPuWT0j6LkRmHcTdghK0y2ZrbKWT62upiDYclOIQG
y10EOSyfUTUu46r+rRGIe9bLCbUR4UqBPxG/nLhnN23AbPi8213rXCfNdrdTpu+0kieMKg6TaZ+0
N803v20QZ5BM2MqQcUoGmCjBebpVANhtJB+iopWcbF7VQfJR6ynJDuNGr6seSAGdXdCO4nGIsLXA
2VM7pwKkRTv0nE+EAjmBipmyRt6ZaGXaQY1tJQtfIqsxEFlOdyDWyD4JcwBZWuAbiGLyMgrm55h0
NrLgaRhQUYmiOg2JzV9AKy96OKiFQi+XVCztclYJUsvrY0xcyTJIhh8n9vDO+PLRlnG5MmTarNua
peAg5p1pIsQGkNEA7xEQpjZwfvYJu/UJf3bZrm2r7t+UXQHHI6Y1DWe5z8QIhuRHRnap9zL0w3Sw
KeJ3QuGjBycuu0h7xHb1GvaW9khwdbL0R988+Y2ZvoJbkdj/OrYNv6Tb3kfR/jTk9Kx6CgwmJBBC
GLxw0NB4IlyyPtCYJMuwB0MJCdBb25E+7fQ2RGQRFx8lVt1lP47kCXsDNh6A0MAVgKGCS81K4+jn
yDLTLGf53vv7LOtMbtaQScCA35BxM4PUMX8PYxePiY1Qx0/0RdlgfgJ40nbO58wWRDWwifv0ZvA5
8eOA/EQTGcsAS1loYXq0SqYpZSvRDsynFjIzr6lXyUAuaFwOaH5YUgXcz0S+0h8YjA0LeTJnsg30
zUfPYm4ekSNELPiuEtaAfCEdVy7tod41iODjg8wT9GlWtQu02frdMpyfja+1JCwmVNPNTMw3GWMi
rV+8JsT0Zp25wQ4RQViNj32z8Ugqnxr1muTDJ7Ktg9+gMRmmu9OEat/Wz1Od3T17/BgJulqOiVh7
Xf9atdLZQBcJF4YW3+xOBhiQcHXA68afEQVPIofjaqJ+EUJ/Giaw0EGNLqkHCFghehnt4nfuBC+d
oeX4Y3VyFyAawJ5VUjUrK8L4KbG6nExRcyebA+Bt8NyG3VwZ9uSxNR5Ts9uXNUEvBepkElmJJ3QK
bZ3DCdumZEcyvLkHzG9jiXV4qhh5NMEIzGcoV0PVGESNvfRaBRPYiRS3tPMw4UtE0B0ubC1yFw16
8IXAWZKlMTOEmd9gK5h+aYI9RXtTwtwLnZ+KXh5/Q57tIy/8kIjt9mBSC856Ey2dxzqX5G1aebEv
IQz0vtU8xEG/CgMmb2lRl6AkzAcAGse2RIVfBjFKZiQjjKA4HVHBrr2gqqlYFgGSb5r0reNwo/H+
cgm/o1HNogAdTIBGSHcxZzWwqBs6M4uFLcbqVFvEghesDqovXqGrvh9bC6p0yc0YmhDLh3aDoPLg
Vd6WOQWHbefMH2gYmKlHDRJoUMYRzKwiAjLJLUFlaZpPxFr+GrvWWwzNaC30MGPm/ZDWtPxl7X6P
wmGlsvUaPo2sbS2aXixEQRCNu8zCHiHw9u1qF1UqF2+0FgUC1CGyL/3AXDCKeoRFsioWdTkyzSSo
lbDV71Fv2AYSbpUjZUa1wituRUiuKm/NW+OcKGKZjKXoUlD51mMsUB/YkkgzwoMkFY5hZGCQoYmT
Vh1K89hm6UtBkjumKMB7WttonLyIfVth7yS52E5qXpqIEa6GLclSXMqQAvnxyLVt+SQkVX5LWo87
zeqOYU7f3OE8ogEemUIR5aPzrbtFweFfWyifwPZyCt/hkpwIHCLUnpmI7Q6vQ8xWrs3E2jQ0Tmd/
TkOnng1mr5nG2k5xV7n+ScdCnSk0xyrSXuou+EgC0pmNKVvH1tVtrYlpzDw5GW0iZgEDGSFlmTaV
iLsY1Bty1BYGnlYeOfFEFsUKmX/KzhOKq9liM6nHz3o2uhICBUnVaI9m3f7CyU14Du8mW4SlraaV
Dh2eVLnuq7FSh20VYugybS/pAG8rs+2zn3JqBZBXXN1wDm0VPeQegMgJIgoUMCxkCMf08ZJaUAuH
sHqOXPq10nknGPfi2OxR3LpCYwI/KksQZgEv5KMbaGcWSphfmkfqrk3Zdr98rCGrShuOXouo26zr
8+S4XLUAN08WjwXxR0BSid+xvU80E1thaZuSO2opvXkLnD1nfXckGo7lxyGU6bAByEkAmMMmBvUm
o5K7OS9jw4JaF501fAOV6bBcQ0SG1ZhdxUCVak4vlNd8RqX/aGsm+cy2Wjn1MZIRFDCVukcVI4TV
mnI9EoCztAQ+pcpiszilEIwNzUC6q5nXRg24Mz3sDK6utJ1LQMPCDUbrWBI6lglkRwnhKj2wkCVi
afwrWmlvjCgNdnwM6RzcznjJudjGUGvBDkz2mlTLiFkVHrs680MGVW141MVIJ2DnR1X4MBINwYbD
GZ6ZpphLEsDvVmVDCCTvc3RriSEtvg9NXzGsy0BkhAkLA/VkDwyJEUn3dI5wIp2wkCv+nigdX/wp
4+LyEjYOlkFn7EXo4oBBwa7utsRRqHXoIn/umjYFsNCXO0YUs8qm3GUssdc0N0R8Wx/C8er1iMwj
iqo7FK3k0IbaSuFrWVrTp4nEKTYRdxVG8T24D3yoI7zBxZFUqr2REfHbYQkkeZLbvJFM3EDweWFB
PETLYg2dCxdsr6NHx4FsHpE303NH+VctmvKIWIUcpH4ignq0Nk7dHgPNmHWlSG5UjVukSmk137E1
nMsJR/UYa2LveZm1stoEQsNESmFpo4DqEdYxbuD/yla5WzUOj3GlupPbmT9ooFFLVOkVkrS5162R
f2gCClF1T7ZRA8O18/dhqh8LQ2nPgV6yfWhi1C0OCfF5Xl1jv2WZiOG09CZ1EjROmRudrLx/7pxB
2/YOUWJYWv1VrFLyy0d1r4ZavBeJvlQmykRbYLEGbNJh4y46c9+7070q4vZAlYMGKLJfEv9F5H70
bhVP3WwNC4fceAOAUPCOmLtSjPbTqI/1Oio7Z1PN3xy3Vb5Nge3B9ym1Fb1Y+GoMnbEfRVYvy/mX
RZGc3KLzD3ExqE2VIKUzSssyMR96HFS9f/ORkdiWie8uomx0KztfRlp+yskjoM8bRoAOXB7xrfBo
0b1uAnqJoN2sC3wamHAxWUb71GOjzuJMrLPAP+SD7WzxkvJbIwasCbEYGL1y3M+kgLPSsJ1EZXGo
6vQtLBEYaKZH0LBnEy6fF+0BXV+9SR0O7uQLIUDynGu2ve1mMqqFZq02s/hlqujKaOcU91DJ4WeQ
iIotHfm9V9xD3bUO7IbZDvZiVRoc0KJImkvcgTPKa9I6FC1BysxiiwnjzTdrAqnJAYtqc4/Rsjgg
vHeWWuWYALgH8cuJna8gXCduOyKJnLAUomAiX6hAw6Vwqnfo4eaiKRq5qHXu4cNUGuMJGj7ARkV5
NbawOSyAShePt/9C9/DKx/er6ru70B9Yzj6M8+gD9G/yis+NFd/azeQW/DJiq7H+BMv3jNoapFEr
v3Kr5tmBQAfDEXl9ad9gDLWPUWPgprIP7iSHU27RC+U2BEvfvIydcyhcHW9xRW+TmPkPlW67Q21/
HDIohyrHKQyUb1XkqPP0JPwmz6l1JNAGura00tW1Fqgvi7emx7HnlTVDQic6G1X5Y3tX+lgCxUd2
rj2irkNXo+VrSjStJpy+ujSgE+pEiBT4PMsRNFTC+GOls7HyZI7GLWOYF9TdisDz4AhvDPSDFQ2L
LCAqmcMTNLaerSvX/skAKPXCMml82UjGfb1CcOKiEo62Rst0Ku6aw0hk/cbIJmPVmsWH8i3ajbxB
TRjB1ulUSN5AB5HOpT/MC22DsyE8//V/iTW92v+HvfNKjh1rs+tUNAFUHAAH7kURSu8zmXSXfEHQ
3AvvPeakUWhiWud2tbr+ktSt/02KUD0woqqCZBKJxPnM3mvH07g3Z7Fh/O8+orz+9lsr3A+UPTve
xR8zmzJkbTEKj4K/tqbYXTmDWR/cCMWTUeBk6LFA7LhTEWJHgbdDicdKQJtf+WvaQ9EmGke6PnJY
EjydS5hEMzanA56l0cE+00v0GvA24oR0gLlBpZWQ5ZE01I+ZuatbEnPc0jsW0Kcjk4hQh4qUJJK+
sp9FP1HaxA+cBS8pjYvNeeIbq1gM7q5GAW5qalKa8wOoa2y05Z61Jx3sezLNAw/Sn1LkW0uye0kY
F/bGSUbQ3+AXvAsOZZG3P5LCo3MW/TOCCZ4CzMVFSKdUHjQHo3col21Bap3jxeuZv7JqsdC6Nd1I
Y79WHzIIXhtMhDlv6CKNfo413AReGkwWi+CpKNylrrPRCuokn9uBRN6THtqrYddm/ECyW6it2x+e
E57xD++NTcG3krqtnkvmMQIRjtEMZCz5VCsinb4ggAIWLXcmyEZ1sK///y7k/2gXYv57u5B/2aG0
xX9afpRR+5H+L3YifP+fOxFH/iF0hhaebrIIE46r/9tORP4hLYwdjnTYSkjL5H/9uRORLFIsD8CQ
5TrSNk2HTcqfOxHzDweVP//YumuZwnDMf2YnYthsV/5xJSJwNBqGbbBhIVDD4kX8dSWSYCwx05mo
54L0pA3jXbZyUytIUID5A/Mz3zE0kw/5jU8ZY2Sd4R9MRv84BB0Jy7gVYD7ik9DtdBsT4rv1yBhM
PHO64cAqXlwb3E6sFXvEJdUhivP2XDxKf3JfR+zLWJiz+WAbGY76IX+qrT4+GZH4WQieP7E+yw1Q
0xbrjXDPrSWw+qewioVenuu+rM5hqfM8puBGyUv0FVeR4iR3NnC1VwY8Uiy1QEjgF28hgho3ezZR
w5sej+I1ZIbkJlItu4FP/DC76WLKqNqaXjvds3rY4tsZj4xd9sFkOnclWk0DRK8sr/JrjfMz6BG2
Jt5YbyawtD9c+jK3kBZKw4oUEUQGK8Jf21Pf18OF63tPhbtvM4rDBajhAxOlcRuUpDSw1DUPXoHD
doCYt+KcnDjPu5fJxjE3YZ07FtrEYjoItnkCeUUbil8m4o+DX/lrkGHMq8EJnH5/oYInizCEgdR3
KRBCs4XqmdyqusE1i9uppskmBL23B2yYQr7XoD1YyHvPfkTTqdEv9xnI4yT+ZYrpWNNz+uImmGut
Ut8607KfhBs8suN7Gtv5ItzhyeyMZ277emHX6WEaDXLtZu+rbMZ10Bvf3cwfCTDWJCZwrMJ4N8zG
uilbZ2dOyPSAxmobyiPqaLBzpJM9NNaXyIy9xCi0IA/vh52Wy7keQ2rpAmc2Geuxj4Ebc0bZSObW
NkECMTw771cGZL+OWiClygRggKJDT0yiq37snApSf2Sf8MiJVRXXT73wfpJ9sBeu+7NHnYatfvTq
jTWae0TEyv1FUkXMFC3Jms+wwC2AWTrxKBoY6wK11e+QOdD4KYNvxmtpg25rkbNpevmDF4zXyBph
YD/7OkkoobYfx3dmNy+ZrZ8q9pOcdmNx6JAx+FO/AuiuvbO1+cUcx2d25+vIZuz2gYi8QK2d9LUv
RQAQnR1h7gt/l/rouYwIgG3gNfqdVU7+IB39lcCHlPgRzbupznwY57vo3aXZ5s4Ba+LTlKXO40gW
9tog/XSTZrTSEy7wrR1nJSZdiM1mI+eXwX8mZlXFVoruOJmpfURkpQ6f8NFAcv7dZP3NScVpCNmp
qphJvO43BHLTde4/sSKsLKJIL4wIQm1RSAzDbt6Eu0TBRn9/KVMPLHWRYQ+ckBaVnnFpGySFbef1
OzY4BUzSI3LcjafN8dHVvfKiZcGw+uePtXP0VRdN8av9f2BB77GyBjDx751JBAn+t//af9R/PYv+
x7f961HE0SFZsTvswS3PdFh+/+t23vrD8VwKX6bSDmeBxe/68yTSxR+2J7FSmnRGtu6onf6fJ5Hz
BweUAU1cuKZkge/Jf+Ykcpy/HUSOrQtTZ6ZImLfFOaUOqr/s5okPKbspYohjNWStMT5tOqRWaHTX
wS4KycUrZj5bydnyR/jz7quvpcdaNTyyvCcI09LqOe76S5+lR8K+loXpvBphTASYuDKDO/Z2ck9N
+8kwyerk/7MSe/KakdmDuZqKdmvYTIZCKACK0J8WR5ymep0cyig5k5iH8nPvmd2ZpSzUw+wsx+QO
Vq+ow3Ilk/Yj0ou7Fk8PPVhtNnZGHKi0keem9t8ZCl67dPz2R+hsdr4H4dMDfMludM0HC9tCYlhP
DnQD1qLAQJk0zf3VbqDcs1R+zxrx1IcBujUHhU+6n4vghuFmStrzX+6XP9US/6COQO/xD4WAuv4u
+HfeY8QY1Bj/eP0t6Ja209XZup/Mqz8W2xALH8HeBf5D2UNJDDYc9QsrpteJm/OsBxvRcbDXF5OT
JkmQ6wODP/7Hr0yqEuSvqg31yjxqcm43Xpfw/laidJVrhlNTwMeJxdFyPrKWY11GgBbUwqwb23sm
up9BzR6JrMWgEzQr/LdIMDCu6DaieSuJMk5SZqFTdWbpcKyxDrNz2FopznJKGrAOzPvEdgr5iUGX
P+chf6ZhXEk72oR6SVgTaY/lsK0KlGg6DDsx9vuwAvyP6vg5rJ2r0abs6uX1P3hbqPj+/uc7ls2n
U7ouH87/+c+vHFg5Aq0eKBtx9O0x4hZraSCYbdvIbBcdLPyFO2ENGqxgHYlhl5ctH6M6uY+mfM7L
+mA6HZYkjowjE/v4sQjrH3XfRh+FylGs2tg925qd3CxSvqAoO9GHEZJ82+ohQtox60ECD/3y93eY
QF+tzJgetWxm3jeGcjWpb0B1tDX00n4B7+3uCMckksGLcf4PmA0q5LQkL10igk/hdQB5reWpRqam
iJsYFNJMHgu/ex0yXduxFPvoVRb4FDnRqp3yVxJP4KU080fnGdkmIWF+OeSaoSi5Ej86BgqGMmSV
et+o8C9NKvlES/c4KZh2xVCaUgviG+AN1HeJfzTw2gCirc6dAv71EdHKlOntRWgYcEeZjctaxu+E
k86fs+Hew/KNYgx8lm2kCNvktgBkzN6rHzdh6cltODQ/59AcbyLD3e+a5U9TMuwEBgOILkx6jRQZ
mxElJlyDyJdbj5hyRavrLSPCVX0kqshBEOYwJHciIz/UYJ7WU+59sO4v9iEYxGqqmkNtU5JEY0ER
42TV1rEZQurEBgBFOiYFCLShnJJlWWclRrTsUjFaOHiW+Bw9JjMeLgTSKbtK33j5uxUGuA4SxoGm
dF5dp3wluDpfg8/aWCnzs5511Ei049OcRr/skWU6kzNKXgzfyNj3vcW42OytnUNOxBjYmMxmg1De
7on0JyJeRoPk5nBVpSjz/RomgtV/9yyAsxkwk0hvoQshKByZ49d4tJovNrrEk+lXw5LZVtiYNjDc
sl0dVzYMBkA5twgY2cJwUVu4bXkrBkth5rYTDl8nqb4gvAK00MvbNNQ/jHGF+wyQwIy3JrTvpjb+
IqoTZ8tbM+VfGgzmldnABAdk+3MI6kd/KOu1X9cbQ+vrhdSBQGk9zlQnltuknQ8GU66VyACgSfzr
LMAFU8Y9OTk10L0ihSPkvHoDmSAxkeGI65H5cCP1i7KktvGsnTQQc3fGeyTTM2+6iZRqzMgDtl3Q
hji8Ck3R8cxkpNQj4yYo+QE5MoiePSi2rAZDFSh8qIHbfIKqkzXWOzq/Nxlo3zx3l6YxfGZ+Xux0
LnkoMDs5gu1u3sGKGAvE1uG7rTkvUYtQp34ChUTh3Xj2Mpy0h9bm6SgZEQI3CdiAGUgsXYywy2yM
UXGFD6zIiKaZANgw8RnhOFfMiGUSUdjGxW6ewVxawCSz0dwJPatuCDkg77TBrWxQjhLngQpc2eMG
y2EHsB0SqzrJJvQWpvR3OqzPhayQgzWleQ4MLzgNJXqvOjbWJDc9exU+4UY/YfF5RFmog55G/J6I
s2Wm1S407Z8481rYYpWzyLEJ4ifYyqpbEwACOVJYaDEUxgBpwuBp4RpkyJef208WA80c+xYQEEax
MbeFlTwhO/+OSK5ClkB6Vv8jmaxjBz3Ut8XW1kcAdwAwIVctJKzObM5fxOgEqySy1qIeIVyAYgz3
IhyfYVGdJ2O+ukWRH21r/IlSchUlJWO+LLk3w4iiV//ASLpsLHdnFGG2cWN5hA/9RmgEwVxWay4G
1+cXxHhbQh5bTf+MkADfZy6CPdyPrd+d8IC+FjWQ8C6kWsnl0WQMFTv6sWFfjrB9EdFPkWPGTM41
1l1/FmpZk+nJvdOYlzeBve/a+kzS7iMhC09u0D6REBNfjNKpNxq6YvaoT1Hh3qQNBCaLInZxYj0l
SP9lwRB0Kic2krF7Szv55luA1yA0hDiqhlXQsLHW/Q6VsHYWgmN0zLI9IBx8SOexvcWzcY0OFEgJ
0zly1PHnYNqRKBQYa0UkkBfzB15PprPiloXfc4NBP+/zai01dm7kRr/paUcyrC6uU89IO28fU3yw
tr3zoxjVu7aJu9lbstMGXNOoqa8PEjoYnIPHRKDWrC8Gbs1Rs/UNBrFpT0DbJkKWkBrBqYzLdS27
cltXEjJzKO9GraQW/oG49EeUEt2ba9e7mLu8lKODYl6TS7+iZ7Pu01TD8uBhLFik7edhQJbGRepE
y1p3/urIIZWJvSdKoEP2jIBe6hujY5KIyZQXSUqVO6ODMmDlcQPwp46UseNLmIfPblqgHZt5bJad
LBdahkbBcELi33NkIxLFCuwnyHjuqtD7dA9jMdhNqMrQFKBUYIajlsNsWSq322JA/daj7GaV0N9M
/6Uf05e+mJ8zqgVL0++ao72MWQhBDGnSUuPDgskMHxKW4jqYr9JRo9kRZWLvnR3kemaJIJ1xqlPn
J7KGWSxp3BBMjjG5PxKjiCGpEAByBE8x3hvb5M8L+KAAiHoTfB5wFMC8a/Vz2RM9HEueSO3AUThj
3l8Og/8ty/E5YVG3noIJtl4CKahUiRfIVwkt7WBidxhNh6j7xkBAOEmWbRlQ3yJnBjVWWE8Merol
nxXk/oSCEDIODaapfqBCegcIrZ8KQFomVeDUhGQLDj71ELTwFQzR+zC010bVuzRn+GFxUFySuOrJ
S3A3gVXLtVX0zPxn/dHu0PxPVfdJPGy+GtsDS2VoSOph26oPEDp4RmdwViKstavB/NFB41105IjD
lUy+PFIggzLhW9LsoczNeIHt1Ma3kySruUTfm5O5nkb6d2eldxq7DDTSZJ6ht42bRlpHE0jV4FtY
1OxiN1TkhyRkOK2kT+ZjH3y2o/kDIaq6oyEp+LJcl7kDdj5Bl4fqutjPpLguQx7VR1YP17YR97CI
PhyjHVdm91qEvbavprOjBcjgsuaY1RWZD01160W/wmxen0bKy3DAypnGlbXQhgbUW4FX3oyqO7zM
haWPgOej7NJmWBuH9G45zL3yLnjxTM1F8HutRqdhn4BkhyU4Sr/Zt5epVX96pGUs7dxNmJlwjTOI
ESu7rJ54H4gVnKxNa6O1ZbLR39rSCXdlyjXNYS4ObbUlEKe8eMWusBptjeiu+igY6afTVsdx8Z1C
g5GJcC79bPJYhpbtFhZAkfFWqWejmLPTjVRODNoYUjFaYZQErBY24q22yy8irpclOLxzJCCYzkCo
S0hVXcaISmdhrisvMCIFG5EFAHGMom+8InfbOVa41dgR7lMdyU2ihRQXvfflBDk7PakFe8sPo23A
KjJsYKqFJEys2cs4DxVJSmeyJyeJKp3YoNPvL5QgJO8VkXNIJozQDhUdrW5nrnr0SuvSHX8VVjqc
AlqDVcC8b/LngaHaDCk047FZp88GQPyF7Nz7jJ0sCBEboWtdIod580F3zp6SOOnvSas/TTPxg4PR
v5lGdsAWc7UHeDrcP30+XdOhu3pzz7s7SbSnicU6CVY3o9+mhf1opHfRWVRajv9AEZYvPmqjpxsh
Hw3Tj2dgiAqwr1oFYqXeSlI04tD2kHSXBdwpPUmeDaeFEhrjdzIXcVN+4OWG5WTE95oP+mwd+aTe
qy47j2yVyQQ4Z3iGPL57MetUaNq4C4vsEevQeR6MJ0rcz0QydqbEhGC+CiZ0T7OT0NjjAiCsC9U5
k1LArVmHK0BHCOo+6TVCjCHLvrO3eKYiDUP7J9a/z1p30s1Ec2FSu8aebBYnBtj3uWIDBTnAXwpQ
bYsez6KcuQSGtJ7Uj5tkfKz8Td1UCvS+J5icJichGLn+zkIAvVGmyCgI6CllekBZinn1ezbi6iCk
eqS6Jb0rKNfkSXMCHlAwmOmN9iNtk84ZXjX1GYz/WjggUIT2rjvDkyofG1Gf7SLYkMFwTLp5B0K7
hJgI2HDTFx/A52l5YNoDg+im6q7GLc4YI92AR2G4hLOjP2OmIgKI1HV+9IEdRT1qQA6GsfKOvd6h
ihFnNQfAvXMHjfpD8VTHMTyGTbGPWTTa43rGVkkf9ZGOxb4kRU29c3Y7XrwkQ9erFNS6OKp3ioJ4
o65CP3605S/KkNfWYmHnRkeYUFv1SmmPv1iHLhxZ7Vh2ooiY6fOGZWu1VzL9VuqGUKOT378G/Q6r
APXtjd6dqyxHRTFfE6s9q5s4IUwtxuY64mkrrfI8h+57K7Kjel98S7zODDziut0WTDgXapaQAo+f
n9MQHgn3Pyv5o5qNQIleBp231g1+RByTKRV7NhI2xYXybww7v2ClbSGuV0t7hH1oga8txnTRcgsL
bkLQ3Vd1vcy5vLMU2cVzsJps7ynH+zSl3lp9mkzUaY5zVq8mz4pzqXfXyOCG0kB3VDlcjvZgGg+F
wrjHzjqP553GxhNm0hLuJvptnb1Mc9bG/oMkDfRPIHkZcbRT8pFMqJqFyaSKUZmsSXbw+vxz7CFw
9dkzA8FXV+PyAApAD2y9Io/Zl3V6pFplHmZsmAT8mBNBThwiq55LPzb7xOeG4do1NhFrGpObiFYj
8GyiYXFXw9anD9Hic9IR0UN2yR10gYjDt4lEIa23ro6dHsPZShaYus8i8t7V8Ek/WH7zwCiR5+2n
uiopVz9JaoKN1HXmUkHqP/ZQWg092RZMZtQsR106mefn35O46gFU1yub4LPheodqRqCXhDx0tT7+
BedlGc/5M1Hex6ll3mUNZLNZV5I4113ksTjpz83AMreIXUgBOoHIGWnEPuw22+UTPSfElOpImVzF
UQyc4sxuZFo3uccgZTzYMe+MVbqc23B0YL86yyhFPIBOZRsDbu1qvl9jirvW55awM+0zdHh5eCaS
pQKXkSoIADNf9olGgQpeZg5bzo/0o2wyNk3zt5pm9QPXTF2SrkqOTBT3eEKOGb1Xll7VDLSdH81s
gtDYLosUvZ1d76UY75WMVB24NlK5zsgEp6EiZ0WkQJ3bhWgRRfSO/U4c+mvthneyoJ7VZ8mbGCgw
cG24haZ6vNYkFA2MEg1RUXHNe5f0YWQNyX0yQh50zt4U3rq3C36t9qCeEF4zwZxPd27anJsifFaf
14EEskWXpIe+fy6H9KJjUSLD/lXdp0CfP2Babad+uLZTevZL0Am8JgaRpk6GW+JVm9ChVh7JNF0H
GMOWevVuGTPFdGV/gos1s5oq2Ncv0uR9G5rWW8nWYYuR3NBnDezr/dc0bMU+53m5qiwsipLvuZZ+
+AZ1Lb5ItJTIUZiUBfoGYG536QlUvozqy+9/NXtzS7uymVOOS0zz/nUyafrBZ9krZZHaUIhENytK
xLotnkc/KS4+Mn4V806t4w4XUovK7Uze1MIp/erK7SsI09a+aAQQEaVZ+OnimwbgAZktKPaiJgwk
DzFBs8Y5/P5SWkAPgrZ/MVoU+v4UMqtFeDbVwdHw4u5nnvWHyHJf2lhqZxJ72hubyYeyCaND56Ks
iSobg1ktsx1Ofz0mAmkWqc/VkBeTSEuGP9Gk6o6fYLXd3RBYDbfCh2f3w22AY3C3+gZnjZpn41Bh
IJfq0dkpHHy8Cp9T9qV9s7sm2szs2simGDhnckTnkGgCfG9eUrACDZkYIeIAF1LavKpmOAhMVFpr
PYbS9taxgNSOq7/Z6rmFO0hL3YUGtPJehGjHcpeCIGOAMniTfCA1YpsGYXCdWkO7mMXIvEcPxyPz
zHkLI8EFDWpl29IAQBoPiI4dzPX2HA/fec9eUid38DlmibmSzvw0u77YVkGq3+tOf85GTuTOtoD4
1P7OGA2UKKL7mmT6GuhQ/GGuuSXxjJajBjQtCYFVmKHlDcirD6xdoRETSRY3Cl+i82zDrUGNF5ve
g3QjrOTNIrqnU9VHo+1MG4CUn6O98kPudwtyAAJj9MIGm5M7nvJtRt7hPfVTODM6Ilwd56yc2+Ko
NTPHFonka+St6Fs7y0YqOo3YEjrvJZyGfM0Z8uV1VrS0PN7A5QQckgBn44c9d+ExECC+RiJSaIjk
YSryF6KfkEnpEJ/T8Gfi0FLpxgcT2Rwju8KJVeHVEUjwIAGmmXsjizPc4VmjlxoxZ5s0e2kHEbGM
fW9Zpc+RFi2bayNLRQ03fDzl5cFCfuMyzRVTsDMJfwh0d2djCz4OTHc0PJlg8MxtSETNmgzLYPPR
udBiSTU0Nvy6dzE7FC/ZjOo9mlhR1Lg6JhG777kl9oGabYt4lAxWhUTilEF3a+EMdmj5+VjjkvMv
Lqq3R2skUrYBZb5q4/Zk+DK+AWnJzixAt7K2GGLaGaagmAVynaGCFigEsdBnoCxx9eckz+7Zveib
yJSXDrfJDwF1ejW7Qj+PeO6PTJkBGgZl9jwPKdGg13FuPhFDk8mCEPceVW57bO35XSPWCFpZNhKP
NXfo1JJ4k1dd/yR0vCklTr81DznKgJitFIcK1PlA/0UaZXHuLcoNtHDrLvfBh/AUOfz+UtcSnmQD
zYRgvFXit+L4+0tWN0smZqzezTCDN0rWmoaWc+ElL0bn17cuMKyDT9QYdGO/e9eqDudYwa3mmTEi
gCk/cWSjcXoezCy9RbYD+Tcd0JGI1t5ZdvyJOTG7zEUsnwUpMLGA5WjYO+Zw0zHP0mVTlYCROpPZ
t9N4P6zITbaQy9pVgNCZmQ0zFwFB7sMPgWua0aU1xvrVoPFFvet7Wwx15ZZhYkavnReHIG8FRFeW
9XFqGxdfiytU0xah8agpl10SlLegi+odI5mGkdWq6/XmYvixfgFKginqsyN0KFZvaIH5M4wfgSOQ
cKEnw6kbkmCt6xD56hQgJREK1OsJUmB9BLvaXXwV3BYZ5gM8i5teRszQZCUQGk/eguEmMFCUMDm4
ZxgNyAzycrjEBLFsuqBkrFQjw/HVurAJwCF1eOITjUKuCoDhg0PCbXei8dw6DSVXgaZUn8aXLiAq
jeHPoZ/9c1CEIWUms936kmg0fL12IWCSPnXIGebrPubUYnQQzWk/4lQ/wDOlvmQvivksx223jlJ9
G1eGvu675MKRCcQghRSTQAtru+itrHNr47aQfknnKFgmUOoXi0YWS3vGdVT2rlihxf/CKrZOHZhD
UVb/tBo92A4oIieuPIYmz4RIjpnOJPikJMgbCLTYY74Axxg+ZJXMmLgPOnI6nwwysdei8K0t2/fZ
QVJINDgDF4SApekffq/g/nTe/7ka/RsC4G//+p//t4Z/9VP+r/Tzm/+uhu2/AAYoqi76+Ktg4F9A
AOob/00xAM9K9xwlCVBm+X/VCzh/6IYrDcvy3L8p19w/XM4hy5Ou7uq6ZfzFzW8hd0NIQPiDgAHA
rln/Z/QCuuv9fTEKUMBgReVJyXPS5Vf+48a689mKZE0nV40TfWkaCVhd5vBJaBKsep59Hwc5rgtt
kDCMzNNYxuaWLNZHN3X8jVU6HzGJ9XEWDSzZ8vRENN947A1rVYeElse21j7MtsEQkmqBTA8z2oJo
GrZuFX8OWv9LhM5Pz1DuLbvy7vqXTCP3eUT8j/69JU4YkqdvOgbODxZwvDTlagqy6KJzrmzcgS2S
4m7DmvtJpp1cBAkY4CAfTpsEqv2CZThm9YKIThZ6sFM483pyJkJCmHDBwqIZrXZJbWstE/MH03Z+
ZE0GV6jRDo1FSLtMo+xaVrTqUPKvRJW/JxUNviNUozczXRro7KiHGSBHrIQXUDcIO45+NXqcbhNX
32mmcl6bxnFsCN8rq089jL7TxF6ls8dswgnlou0Bc1U2+CxUCavOZX/R+/UbO9ZLYpFpMLm3Jgm3
aMIhKAJXUVlC12rGnVpJf1wRvZSqbRhbqaBd40NYVvpwcDU/WAyJU+8jUw16IOmhWCNKV5A+U7A0
GQWq+ni+dw5BYkxPnzhZSGntyuRm9LW2aDzVC/QYwQzRlE/IpmKy5lJ/jR+ouQLAUVs1/ejhwcaG
wamQ9FZ0wo14Yy7t7Qen+9I7v6N4BhdkyTk5V4h+9Ri5ImldxcWmkTjkvWZsBOuFJ9zWHA25Yzwr
J3ILfY/iITp4YTuuAQpzoBpvQSz3ORiUdcS8eC70Yc3qAmnLOVLemjB2lYkTv2c9G8XWiotNnI4H
6NhyX3h2ilNwYB7mN7sW+/homf1xJnqbGY/9VdsyZNU4ecRLkNvMNDGDHdDmWrWDXfcZP5P4WSsP
1efoc6w4dYFHBh8DyAsOYcNuThiyLkOpjefe57cMJkeRNlZELbZv40DAwfzQ4+OlH50py+LevrUY
koYHaYlm5QXZt9XKs1t+ly6c4nhktad57FN4D7t2PrsOFmGfkBkM0ac0jd5m6PleoWsbMsx+Bd2m
Vt7vZHYIAEHk3Fsege8VKkkP9vrSQpe36j37lWicahsWLXt/U37FIE7QyndcHYMJW+I7ZNa4GL8A
d+/wfngMOr2bKxG1uaEyG3C72nxxSLQ+5K2FXDG+GZ7GSm22bx0TPuxu4ECq7CWy2XD5MQBwwhBD
mN3zjLFZ3wEzA305xlTrdVksHTSX9Bvjueprd+l5iJb6ssF405Ib6LE9MEbBznCcTk7fBtsggisa
eTMRHaiKIqd/IEMXz5sNGslMqmLnkRu5NqfvSu2is94BfUvYaOrNW9yj0cnlZqnD4lfnzO2bM2LA
y7KZXDhknOQ0YjEhXsZteyogxoy4gD7t0rtx4r//pgbMJp+gXLtllYaKAtQSSAKDukQbtmORE74U
ItiVxlkMlbaS1Rc0W1h40kJNE5bVtnCx/FR1sfKcZNrmjk2uYvBcIvxbeJrO3DOGKuBJ7nbpMlrR
B/NUsxHz/XJjx9q7Yc0OKES4E2453nIkGyvqNxLwsBmQbrLvPYaYOc+x1IhZBJCtjZELTmhZwh+2
T2PVRCejN59CB1sWM3hyF4pE7QK/pOYkJ3saQjxxpsVjehgepkrqu9Eo4LswlGliYvRINN2qjc4a
k22HfsMmW5YR7cGjkdWdEsAVqWTBcIkIbSAcnF+rQaB2I1uS2MTmKHDzjZ2UCsJNWN14iogP2E2h
JZZgoA2jN66YUEOMf/jrCNJ7EyK392mSn3HXMVygWtxUZv/ohvjryxGrvp94TF64ad5iv77rOZQu
HzzoMhxJkHa6wF1YBcpJJP3FCu12uqu16T0fXKQKFqY9EbYPveVgNZt+jXN8HnjIrUm5T05KTYFH
Iehq7Tnqpre+gbMVjMWlgc+yDdwyXHbeoJNtMtsrh/IdhEaUn4riFxVnsHHzGGBUz9DUzV47N5U3
m1Hcwhy0dFuq/LqGsEHf79pngSYCIa94rxwM8X40hLvCYB4ecPsu49HFVJ2YwCVaC9OK2VXrJjBJ
05qwV9aBFkA7c4tNGCfuzufQeGFzvK2UGokO31zRPYRHTKTT4xyUyLC08GMsG4jbhFifw8GYbr60
MFirb/BStgXEUya3qbCcM5UCGwf1HYEofjSjFT3W7tzgHCnHFeOog45e2WbRWSh9FI6R3YhgylPK
KRIZ0JkbBUSSRO6AweGAdDvgIaREVVSUiSotuU+xZyj/iqyIrfZ/4B/di9ID2MkMKFcFqkOlChdg
FcBb1kcwpoUqZnuq2myO5CqqWXMXZb8CFx5sY2rgTBXDI1XxSHVcqTLZUQVzS+VMdBu+z9jO16gF
FJG5UkV2R7VNL4GWu6UA56m+HajIE1Wa2868JeIKsfuqV6U7XSIPV6p5j6reDIFmOphwFoYq+WcP
EU9cXVlA0U3cWkkMV5Bg6SX86zIwETn09A8GfYRhazXzG+Lu6TB81WqgqYbYH+D4owmBmghuXZBO
hfEHIFK+M0w2xzl9Avae6SJKpNq1Az84lOLgjW6/MWeDpzJNOEHlKDR4d2+TaT1oqkXquwu+IbFk
wAeC9ncbRT+F/w5krWqxGtVs4dQFj+YFj8H02CGs4bChWTM/fbo0sGD6pVWNm0lLB/NlD0Ok2hko
NG+d5sPQMMF1+zEjQU3v0eg4WBRC1Rj2qkXUVbNYq7axVA0kQhU29KqpZJd50egysS3FH5lqPEPV
gk6qGbVVW+rSn/aqUW1/96wF3WuQtNNxzn17l4MysPwfWjLIZyJG8kvaZZ/uqNu7osJWUQnS7wIJ
LMV4Jns6P4WqdUbEiydItdPYxji0VIOtWu1eNd2mar/95CWoaccL1ZhHqkWnOgmXftwum9QUxz+/
ZDy8WaHkOlTINgqrw+8vGcJIxBnxelBDAeiGxXlScwI1MKjV6MD8PURQ4wRdDRboJ/onj1mDUEOH
ADbGJgjVJKJjJhGr4QShyUCU1MBiYnIRX4UaY7hqoNGo0QYKieqo+oKzrgYfvRqBxMxCXDUUcUfe
pdRtDl1kE8aC4hFXegV8oDGiTaUl7onVerQmq5GPbqpdZN8H7wGAi2XcAg+JSFlhjSUJK2wSAJVh
Mm9L2oFFyoCc076+lX1u7wZRjqc4BKAl7XnvVExDG++/c3deyZEjadZdEcocDv04oTUjqMkXWJJJ
AnBoLXYzS/jXMBv7D7Kqu6rbZsas57FforLSkjIAxyfuPVd+OBrLuZr41WWYANfLoJOfBDguPW4O
7a8X3B/bqm6eJ/YU93NfcnuppnUli+gNypbcRKN7JhFlAmUCXZF9JqmEnuvvOopIbk6CB2TvnFks
P7t0vKgezPEeyAu7nWiIdnBcl70TTLu2jd0Xnlu4ccriarXlnQTCtXVEOhxtgbelGdSeg7q/jDUz
pSLM48/BeMvT6Ts1cvsuzExrX2HqXBG2HBxin0mXHVM/9EY33Qn2WfNE6pMt7FsllfneVsYtrP1T
h4bps3jWtaH9TGfg1xC5+iVxAufI0+KBnAc2sUlPMe+ayZsV9ocCPNpjbTs/u5a0KzusjGMD7fAo
HW9jZNldm99x30UnVWTeFTwNahTlZM/NOKK4AtBcq+nKBCJ8QCznbCamISuwcQnsADJxpGFNV/Z7
DzUQ4gPBmQUs+BBbeJNvxnDCeBBzFYPFKQ+//vTny//x7/73D1MMEw0/Iisx7/PnOqfoixKzm8Mc
i+fEQo1SQxQ6+oWXP/eW2JLivddGnPWRYvbrjgcj4eMgtjTX2hkeWVQmL2kdMtNEQrcUZlzcmCZB
NMQeZZDhcGyTCtHDaCxCqEbMC7X+TvdT/jfso01bCPtE7q53IGt35Q7mADneBWfvYG2cEP8s3bLS
zro9vkKiH+bEgnGfpt2ecX18C3TKj2wwvnTJpsMOM/U4lNhEc5qA5yyUDOO6m8aBe9VZGhwsEoIX
wifTCJ7ICBKWrZ6Vpct2EPad1rAM1uNWI5jdYwuBu/0amFGPTMfbgl3NKV0Ndy0H4DwBJm+oDiVT
RzDbZ9U3QLeL4b6Yj3GPNqHzVffDbgAX+Go3AEA5tmRfI+RZkucFM6mo9XN/3+vYZ1gINGtKDBOL
VKwtczYMuF/1bK9SLt24bVMuT5B0ND80VdhqF5plQEWFmwrEhJUvOT0nM8+Qio1ogqaO1oOc85UV
WP4jtvDySMb9yKoL9YBAknfSgnRm4wzBjmaoWBpMgndiFOapLMWeG2C61vng7dKMJ3Y6Nsk1gXzB
kHQg5YvNSEFn8tZK/SnjPtiUErIIrYu2Dy3jqdEnb52S1PvAYmg3+4ya3sGc3/oX7ne2tz2GI69X
T1M5Oeie6zcGv+2mSciJkE9uM2wbs2Z9jrCgiMKtQkEBxy5YJUkVrCI9nrk+9bHnieIzrifvS48B
aAr3PtU7b6nnwVziuZvYgyiseUAxqjLTtqHBqLvD0IVssb8nw864ipzJgflpkvN7J900WXuaQcr4
fS8MgPGucWyJoKn1CeaNZjzFzowqicIN1D/6lZJrZBqjnYXzbaGyb5aFFJsBOlee1/2Z2Jxr6ubF
Bu2qXJremRy18GJTrK/ilrW1aiviVRoLcXFkHuMAUAipYkiC5AYETnkiYCnb+C6BB1jwgyM2+iMT
qKehJN448Cikg7pHbB4bV0uWaGsJQUJTVWikTXkXaWLyKhkbLOkQEQ9NvOtOO7MF4i3EZJL3kOHY
9ocSlJdQZrJFwrs0CDLwMjl+lbpucxwYLJticcAXjHCLxI0DKc+kXFUKwosZHov6XcE4W+ilRiIO
C2WSJIW2Vf3YLJQODa9MPuywwbcCrmJZyuDZYelVjd6aJ864SF1On6qlcNNAs65EhiZkiuN+I53p
CQIk6r4a1DinKp9O6fum1bkcDS6/RKByIuGDrc6dXgM5RvG0yrhzFyGRxU44Tzx6ZAQgkUxBopVb
AcVuErRwgVtuDFuenOTilra2sncAzCkUJkEi4OXX2051m6+cUdxMQHsJuE9qEwS3LUBopjMHx+lP
7O7vmSPyZI0ipOnschnNc5DgdpQhYnUybZ/ANjJIErxxOj9EbvZfIpl2HfSKgkx2hNddC2xDbqtx
uJBc2FLumZuAwVPj2YxzWjZgv/7Ul6BxiMdYmKIM1yW4ZTWCxqH3BpvE5MGW48krZzlvPQbgTzJ/
iWByaU7tQQ8YGhIsxu/X4XIm1jAkpW7pJmQ73mzm0bIlNGfOrxLySRh2taX+YSmrogc+ijQUQhKk
qaHdjPXHqHKhKCZ3ForkHObefC9USbXtc+KnSkrMve4+0Ekwk4IJTT9eAJlBIr9yR0d/BXmo1nUL
Ik+rXXfhCoHI0woVmcLTjJscdSzfxofep9+9Vdz5GLeWrKA83C9wyjo0tEk0tCsTFVNJOO6aLTDB
GQhkBPx81JzrmKOPOhlYRxrH+2JOjs0i7Vrg5UOL4jm7XBA8ps8/DSbzaSMapRalM/1obFxZRUqa
NY8mDuRPz1mDziLnGX0KscsIJkj2E2SqpehLF0OT7VE9bub/9sInt8n1Vgy7HqIy/hE4eHSJUXUI
3sL7xyocNw1xHBljwrj/4U4F078h2VRltA+JjMoi+yiBpDMt5d1INcKYFbnxFY6VwgSYFjvp7z9K
TJu0qLXxvsoBNQjtqhoCk7DWQNGwPuhE18R+kP5gWk9hljybwMrZ70awJlPtas3sNcPnMDFdIqZK
tGY9LQ+IJfdEYfo12dn9/C1bQ/DcSLHHtLswSoEG1ga+mttPnDgaGSB4j2sskAo8p5bAkLLy4YcX
dsYiBZUMA2X767PWFe9+C8tyKoavKLRpS4KDLTeShwMhixycqtE4Sin5uu5BeS8tjrZ1WMXMXkL1
FgnR7ipw/x0x2cvKE9u0i3U4j/4VhR3RcTwTdBdJXq2jOqv0F7AIAf6Y/DB2YbcwcuubTeJ9wvMO
9i58zRQmTtVgHBXNXdBUXLTuvbTGt5w3D53rw5DDtGqN18YAr5HNVzWQiL0d8mEMPn9UhSS2StOf
5jcxNNOb5/4Y23wb2xHFHUqHhcrnO2z+hVClr4gqeO+b8QfsAwZSmglIMOdCYSJqtBDoWmdTNfEe
LBRAs+mkumozVQgDBorFZVEmWPUcZqqVmAlAhFNL+e1H6RtxvtaeGsNhioqtppoeBwVwwwsf2FZk
S4y4aGpqWNdA0RFylPPxC3aCCE06jZS2eu0UQ38/zC6JNtlEVrVjQF3cVTjRhdU96Wn70Qn1lsZF
fnJqfjG5AfZMRazdnDniMDVeTBe5ClzRlUxisHxswfxmnU0wLrKQuaIrmfznndpa+TxHqpkYRm4F
tgTVLV5ze9k1E+JNJF8LW68YJ9qMIsL5eTVWkgSyUHsQwljFBomdXojGp8Iajs2aEHTH/8B+vuk0
RKzlLP5xfoAp5OcDD47MMN0GsW8uUQ8jOGnR03GnH5pAqlWfC/NBThCNyDHKH6VC7iOM+I3oErHv
M3YOkTnnTg9B9B5BL4CaPjaXdErKmztpPye11acy+AnDdG+Go3xr4oKwHEYReRMZJ6lL867NpMOi
LlAf36S4XKtQ1E9Q7cddGSbhlpDsFEN0FuwJKX00oy78Uk28qwiJ6WPjwRelc2nyCclGuZZ93j8M
YR8+FiW6Vtu8eOM4QrQlIzVPiJilREAnVchxW5mJ/kCxQNNWrRS+tNcxxGC1FP0wHjQDY7VZMHDR
e3YMWkU9nRZEAIdrYcrjhJRR0i37oXFfu9Fr0hEwBnj/vQ2rEj7mUYvzLweKz0I5ZHzIofHpIk1E
zaNYmR056SVZeszng4apQGkuosDd2h4CB3tgUGBKJrOcP0sOwmqf1obzRIPTLY0Q3zjzQowakux0
bzLLrZ4SuQZ6G7ZKNz4HtQ/E2ek9REuFzt1e69s2+tKADhwnB3tC0BqEBTGGhMta7+ZbJfWSbWOI
e4TxZ9WyuA+zJ3CtxjovoCW0tnrU63rjcFPkYZMdc49o7LpkOm+ruDwRLYSO1i4vwaCD1ZRwj9vB
5VyyCLsoMoatZVZ4xP9F1GiSAVcwMBR0Mu3klgy6Mi89pqOqLrSJs3WhOmA+n/ZEj1wdyBgwbCpG
jzz1Mq8+cU4EfqsfOlPaAO63NayfWAlj24cuaRWFUku9Sc56TbOfDlRJjUNG8qS/49skPg8pFET7
h9Hx99ydP4CurQaVsReGhWVPR9EE2hLl1V0DynAJiZALAOtwUkUFoZn6g2lT6SfuqxudAp15ulXX
ZwnsVwvHl4kp2YKrfpD9vEthBQ3pGZru9A7Kaxfb7lOFq30Qn05lYYKjcp9FK+C4yxugJrW8aFzV
i6Qb2pNtSvQq7aNXks6Yf/JEfpxiCMZkqJA9o5ytnk9fKGzgERjDSfOcaQNp7OBzrm+6js9Sj+gZ
3Jj4iZ55o5dvakP76SckwFTap2XwhCNmhs17aTt0XATZJIpMVVE36YrhPXIbr12jnYcoow3pwiLh
A30whREluViyRhD9lz4hEMgMRM+zSirzOCtrMsdXWmx8eXE07pyqRHzVI30keJJUiRuNKqFM2dpi
17bQXApMqyqR40G5jmMdwoFbs5Xl0RM58CENDAWNjXlobOxDnp9Dk2day7LQLgpvXeUXd0RVPdkF
6SaDfLB6qBHMpH6ibLqiTUQdEg4lSCWckD3h3D03jFbPBs35J/KZOCTFYDF6YwilokNe6O6lcDF0
jd1j6jDax6AtjO59HOFn9mbPuR/dkY4UbzzyaLyBOjC1UazxeDonhnEcAGbvEMnN/J3gOVByh/eU
aWYSiW0VjEeMwLtEV0+ayFGMteEbCe+MXid3NWC7n++SZps09tbDAIgHAvglFAorEO9FGzzERqYY
cz72ZF5HSXutAu/TrNOfCFNeSeI62bGTAMlArZ544yrVykvWemfydvM329iFrXqKSiR2rMxPqtRv
YeLsNdHxq03DOyITieh1alKnNBhkoXavYohgLWAUqHovmkbGExDiaFklAfS0BJwd+ZrRSG+shohp
TCm0k2kkT2XnnHvtmLdmsi/D4MGoJRDiqr734pZ4T2JpCyJdiLmQa9YXR4bFN2PM+lUnirskHa31
2LIAqwR9TeRvMCd/qfQDgXkNLD3ZIq9k+Z6VYtEMhbxTYvwKyyQ8luW28xSouoAeKA3yaJ2Opn9u
oiNbkJrA0oFIAKFndyLCToTAOTGa+qsczE/pMfgHmEi7PMTd0W4annOx4skQoRXW087calz4IH2t
jT5A3YxsifK69YYNdpkIVkfa3rmt+9jFxWHSofxm/KqaxnVfnbSnRMNNhUiOiHZbILsrarTaruvH
wAW8BzSbxZvmcHnLCfOoL/U3Omdqn+6SxqgDPG9Kz2kYvog8UjszLNMz6qUj4waX96mD3R6k7YOt
9QWLOH4EhzHnJcg1VuXNQAGYjnYJJrSVKG6bciGKtt3m2YQrZy5q9F7oO8xj/s6Q9ZtpJYT4jQ1u
3Mk9WS5D/DpEKiAct/8QL3bZyNcRvWEX29oZTQeGz7K/1Z7ek3RESLSvOBNit71PIk6kzpGbItSn
BwhyC23oQXD5JJrk009LM4dLlen+6d9bgmNZM12D2JH/MU4j+fmj/qv25veP+JvuxvzNlgCgLJ4C
wvXcmYXxN+mN9Ztn6NJGKWfyQqDG31EdQDyoPWilbeAZBNHpcBL+QHXAk4KoATQKmYxtsvp2/xXp
Dd/LPyEJXDFrePCGEaghdEeIf1TeBEU+IntJyEcQQXJXDThlg76/15vwVNWJt7dUk8C1aN0tNPAU
gJNmX7SsANzj0eNJoyZRUsDesAk3ytPopyYNiN6alfJ5TNwCNfLGJuo2tda2d4Zh4k1HMdO60Ipd
azzivRv3YS7bY8wgEGtTci4KH4aNx3q5QZl/1UbrmUqXMcPk4oE102XJMx88U5Hvwi4wFqNBKBDs
JoS2dHnYHHxuVDrFXVgSPGrHyPKI7MjH4LGp0p8MXmBJGyZsQixQueZ9uA4NA0EVkIpCwWaflN9F
YulLK7Lp0PAu8F2TO6r1LyH5WWTIuqu+B1vRxqJeJgj4J0wym5YJzoiKCrmO3KV18J1MEwT6aiLl
itihJX6ThWOnL6N6AcfoPsBmfw2i8bkcbRfJLf+s4HBe1rl9Lmx6RpebUtaUxG0+PxTz9i0hz3Mb
mYoTPqHnU704INHao9Z4YQ314jPPZUUyHNPQpgOG4oHjTyOC26P70zPBoz/RPtl7Jdu8pooNtP51
ZCBn2NmtbuiB++HRslA9jW60cmJv14RUVW2FTI+I7vcgND+y6NdxypDSP7iyeOHBmZ8RbtzpYtqD
Wme6CuepzNufsKbhejTM2nXM/wZGNT/kALyMuoNQkjgQY/Kfg8nbOY27U175FsFwMXM4ijPZe7DA
t2LpdgponGhHEQlThGM/rnGR1RpheO7Alhs5QlsVJ9k3PpRagGCZ/K6D/lWiASBOizSzAH1zRb5x
FAO87/OjTfiLFTnxIsRAGmf489nZsW6UZEk1BXmIcJpWuWvdO3VwoSchTa39gr9/7tBt7grVs/DW
sUvL/M33jW7hTfKHQ85GGthfecU3SrDsAK3T3DsjlgP8HHmQfSJZACgewmNhlUqVVtrvndE/ZgPK
US9/k5QVJgf0pWSXheOT8V4Y7XOn4Rsvgpe6AQOcNs1q9un2ug5xAqWZiBImRMr5WeXlsKB5WbXE
Ti1bwTSQLOZPKyiY+DMzgSFdnIxCqFVTRPu6pWCpZ6VO2G56hDsonbSNYKCWIumBRsV8XIczj1Va
iuGsZvWPiQxI4yKFOcP+wP5ksHceSmq3WTdk6u2tuK8dZV99aM3LdlYYddOtqWGTNG/BiP6oV123
UcR4Lc1cH86azC8ci/VJQ3rTEPa8cGct0zirmjzkTfWsc4qfCkRP7ax+ypBBSeRQeAVW5ayPqmel
FNLFT6NDe9aItjsiQVhh294lkq+Sd8QaMD4xAWN2B8hwG6PvcjINA9BCoRzXpQ2gdwiJocVdlOOG
KrGmVKNRo6uXe5d80NLvlmGYDevMSwhi8GpC3cf3qUJ14DbYdeLQjh4dacqN7XTy4KOvvaBZx7/J
w7nxivjshKSEoMxoD1Sfn+GsR6Pkgy+PQo1xJUPlWbWmZv1ajZDNnBVt7L/99TS0Cl9IUDymrMlZ
WhTJ2ZjVcNasizNnhZyo48du1sw5iOewoi66WU3H9GnTz/q6eFba4VNFjID2zptVeBVyPB1ZXv5L
n4dQT5pBQhVhQeaoom5vmfNNrKcwRQrM6J62yUf7Wgf1kqxzRMLVWzdrAtEqBauKaW37Sy+ofKZg
s4YwRUwoERU6iAsb6X02iA2VgW4PxtqumXWIbfQdz7pEQMP8Wmat4jCrFqdZv8iTp4D5hKZRR9zY
zSpHhKfoHRE+9rMCMpi1kM6simSAT26C8QqN1kLFhXKyYpwRzFrKFlElPm3uPszZfsCuK/AJGhAF
O6PlMOsxNVWt0lmhSd7MF0EDxE3b4wmOBhox7neTI2tA3hkh89RmvWcxKz9jW5AgAFw8z3XnKWRw
ikbUl3SPOK2/zKT5FkbwEZVOtw1nZWk3a0zZr7XLrBLNDQ282FQGwlZ6sqOe+PEpg2e974S18aT5
w2Ugt3Ei88HzHbm1Ox0GBC6VMhB8v4wC8Ay89Bgxwpmo4gwt1GTbuhGfe0bOwAQg2TkaBTvZru98
qTumTQxHLVGCdBDtqgeWfAqV2Z60snuDjlwi4TTe4ywNifspwwuZXcFl8rXggn9FO8QDRL9UPRHi
oY5Z1YkjQ9Z2E/uj8yzcndVb4XPY3TdTYzKAsWywq+qNVcuX3mGSMEb+epDoShEILXrHGyHDn3pl
+odfL3bENSdwGa+ZTvp39pAmu5YgYSHb99gMnTuhadYuMLQrcopFG2S8SWrfJuUxhGnZeoe66FJQ
MGKhJL3+UBsuzMTkpMfBjQydYBELvGdNEq0L7MvL0UK0E2OYJyJrwVINaI7pGzuH/T+xdVCJipSu
KvWltg4xrC16bHZuGb5Fmv1Z9mwd8qY95zo6L2dGK2ERvuqeZWz9ieVRPToYW61JOzda8eiMPjxn
i1z6UKMFMpTFSE6027gtr8LpyQPN26MXWa9QLB/CKYYuYwp/YdBYbPGGrckHZMtfZms8048uyP8l
7c6jfxm1wCQLVvtRWoPPeT3UzznhNoiUILuYwRaQ/oEuRRKmOBuDyrPVN/NIndVRNEaoOj2N6e9k
n6SptiWZPasabyqZMfNQQOcw5xZFHki5FYBLTGx+1oAHxGi/1qlfPlpq2BWV5t+xHPsupL0o8Yeg
z/WQ1RrJtvZxQ5GqgURPpbsWPhIOC/LEbfSLnmT9JsJsk4QVrB8rM5AzOsUqqJzuNJaatvZ717rC
q7saAuot88wb/WCwsMGjHwazC5e5y9Rf5h26ZY2HuFnC9MlsbYuTMn8uPYHnj1V2kokbBqltDxN1
HU+JxrJoWhuq9U7mlH4HfffRTq37imqpHL6G+DlNWDiATV7+e/c1nimldP9XEuF/NMl//Sfugs/8
r+3N3z/wzw4HX4Ek49EwpYM78B86HMNyaGKE/rvp4G8kQv03YfE4ob9xcchRMPy9vQFSKIla8/hs
9pzrZ/0r3c3cJv0Tbk6gFMTYoHuGtDAX/GNzY0cRUg/dmlnc9RUuN5cYcdNgpVurOyWwAMeo+jk4
1roEGzLV7fEvneAfbpO/gvhM+78h8Rl8ZYwCOj2eLWffw19JiAUPgb7y1doUqlwYZnluQhmhhCZv
WBrxHdtlcsAnAsFsMDngpYQXviJZ9FZjWzzbfvyDbNqR+4eovlCMizo6mznWuIAyx9VGJlCh9dym
83QOtMzCj7xrrFto73IHq8Jk3k1AORZVjR9Hy2nJMBAymLeIKZrW0NzVQzL52yTq3zIiExZecInT
tAG5pOwV93OGKa3qX2AKMxY0TRzvIz70sH/t6upQAqJgF6uw2Gfam+5HxP4wPjeUIKvaS4ON0cb7
OrWYBlXZbSIzJ+sGftACnDoa16Vpst6Mq97dlpWj4zWvHh0/fczMXieOp3n3k/QeGZy+0sihYbEK
TV7YN81L64U5FeSgp+nFT65U693OzIp7PRzL48ZkhL+z8SKv0lwjcL3bgyc0TnrNSsj7YTBtXuSg
z4lTWbQ23ah30SNEDyIwPkof7p1rXNvMes/k9CR0/V7pL+ykL+QCsuuLs2/fRKE+BsSbyA59+WCN
aBzAWS6L5LEX6gm1K2RjsGfBAVzEXvjoLlhXM1/ywp8VQOZRGvBF4qUqShzKSfGNK+xQGeUsLWOf
PpXE2YQucQXtC5lE7DLyZd2yRWKKKknzSrw7zy+XTL7W2O03BZKDmk0u6ICVx+oSpeZ6mgeULH1z
53OwaJsalAOi2smYvQR0xwaTVhw4C5RKyB7HTTNVyzB11xNnqJdMG73y13bqrOk6Ljrqjzxm1BmQ
YsCuLeQ5/Otz+dm1yi5xFrJcxSdIVp/iTcEcqpxzaKgHYUfPNU13rZK9Zal9UWQkLRa7yEdxj5I1
UenKUc3NHKyLHaxd3XgvJu0J4OfVD+TGxeqau9kebcXKd6dNXqk1Epxijy8BS1wv092QpUd7Mu8Z
UL2SWHSQaMMnCfuTyfj803c4ZVHK6adWju++Js45v82SGbOTJVcvQjqLBb9oxkdYuKuhnO0u7XZW
/5VIRFBm0k5p78BnrklWofFP1oGPzh+7CeJVF+6SNb5Yki9h2sa7g32wK59lCmyvDqpbHE83xrhv
kR489Ml4KrCOGJFihqmfojTZ5yQ3566z7GR57IDGFNbNYjVpeR4dbo+Qi+2Jnx7nN3j+6atY7SkZ
zk7Xv2NEzrBAkWNlRkfvW8sotKShHkmQOsz/fv61RGmxcwe19ksFg1cvCCM3n1si/ux1rNvrujPP
8zUT+uo5g5a2qPcGMUGBAIKYsLfmrtZp2upJrXN7QvSzxE6+S83mmEl5dqr0rg4ofappo4YUyEC1
HiNSwPQXKNnfnV+/zVdKEOeHAhRycfU7sok5XTkg0bY7lzq7M5XcpBXEiMEkENxOHnGBXAMCA5j2
bqO+3sYiXBe2hA9TL7yBYUSxZ1n6EBj2BzvplS2qW2BZL/PbGXb6e5lVB79R68YcNwaaHTzfPuqo
jM9G03KNKxdrS3+yjfLYmtUu3bvIxFE1rXTu/CIhmrAw164kRCiqX+ZbiGqaai587kx10j2YTNNL
29XkZNVmv/DQhjMifjW6fmN2NuoDcz1ffbWoScxqVr++LBcw2c6/brAg6tjH8EvVg8fEZC945Y3q
FrodE54yy3UaLKxcg06yrx9LEDOxINxZl/fzJx366UyBeqfF8dr6kTXVVkpxH0/WJU3zTWw529Yz
3lHF059MM5RBWws1ki4zbtua0TdJHstspgYRx/XdzhyhdiYKcfI5RzVCGbJm3lA0k4fCGUT06wVw
JrY2Dhe9OgcDvKJgJhcFM8NIAyFtzlQjY+Yb4bkSC0Cj3ie8eLiPUJD8mYfUzGSkbmYkYfwK3mb8
vFZUe40HwQbdo8HpS04LKj9iwjkNBdSlfOYvIUjFhFZ8Ziyq3xLy6/hAMlN0hkewm56rmeNUNBWE
0+HqAHhqAT21M/HJQAmFCR011UyDcsBCZf3anilRmQUvys13JQ6YC9/S9t+96iOb2WDG+z8PtC8/
qui//t8/lXx/fNTfSj77N2YbzIq9XwUfmLI/h9oeKGlXStN0+ToURFREf1R95EYLx5TwbzGUCsv8
s+gTvxmUD6y8PQmh2rVM51/iT8/G1H8o+1zYx2QIUEVS4uqOwVf6a9WVt6D4RTPr0uv+pS3yn0p0
p9RpXsaKNM/EbcipT9SSvDFY75BikTTEq7nGsn0HTF9FaGlVfGRBCZzPg+QS8+EYLwTIMGZU5dR8
a71/mjK7QlYy0fSBp2TEEqyZaFnLQFLT2Zn1xDgsrq1tkNY/+X4bZrJp83vX8fuu4b+pMPHqzjUs
NQvR538EYesomeZsbWSQrAzEP1lnJ2NgyS/gL1h61LPHrYHw6eUtLFDRSxPJkDuzcXMylCA9YM9x
mmxD6tAnvboVXgH26AgF2SKD2CHQc+84zvU2+iSuVrjT2HLfiL4lH4Y8UegM79OkbTw9fdTIvYvs
9iF13E8n53cgevNWPaQNW8nE5Qk+7PwY06VKn3B5BdvSBkvqhsQ5pdl41Iu23gvNXWpa4+9iZEGJ
PtorQ0MHZz80sbwUuGbRTje8L0ijWcZma3qMfqW5Gc91hXtEIus02EYsg9L4mKxm1w6quZqJ5tym
IfsOy9E4TFbp3nQwB+fY0hDU4eEgK5fYRGM16HI8dn9/+fW/lWKAtSjbHqlpFOibKncIwjKr5tC1
JIeZ5JodvWzo93ZSUkEkuXmbKk8tYJyAaKJ+PzCEYixrmZ+BL7JdrNnOAsUC++iu0ADaBQ+EF7bX
Xy9pD6mj73BSJQb+46521qJGMEGljFSr+RymQb8rU2fkEakve0vCTAFVdkdu8bh3EP8x2yBA2id1
8BlFyYEEL+ta9ZDUfL2eNiTIuetRFtpT5qB9cJIu3abBlB9HKp2VGkbGCFPULaliArRGhCRXTi1p
I0zFIGcgP4TKoqtiPJH20cQwuAmNk1FrqzABOlJE3oEL77vILJxSIWK+1BiDc+yOw1J0EmOYiuuj
A94b9oN1roEdNn0NUqt0vRcrPqH++baSRNuQpk6/ENc9CSS5+mFOJvoazQtudhFbxwpW3cqrkvDD
676AeXRO84lWCyRhUoT3GcOjbW9l/R4+MbG6mR0fw2hTz3oYLvzxPnR5IiIiiaPc28fU0duA1IJl
6iIoEPWAuQhTN6LtEzPgeN3FVv9SyOhYFo/Y+9J72xrSezdOJP3a1K8m5gqaSirWOEV6MsRUPlVu
FZJiQmOWgiiiEULubWEpo0B3eMAZbGOAqc3tZq+tKgah7O67s+YyTVeWdulr91P2uEoTHLe2bm3t
Rp7GcRYiqrKE0cG1TljqJyEV1VpL06U3Mmc3ysq/tyqdUWBOYr0eJARcluEhbUl7GOyLbiD7bJAr
4uyG0VFoW2OY9jhiYEIIhDZNE9Fx4LmVAqefpmsrijEfIRmOanjDbWMDdJKogIvmoPqcFbbir7HD
fYiOXb/HamlBL8vbuQC68ujPozjN0JeGbp61tH7RG57rTvVGEtMWBfShlogcm5IcW5Gh9piIAzVa
CXs14EzidL5lSECXaNm+jCBYTh1ITqXScMMIrsT/i+4vb+lPXKZrgQlTp8qNVakjJBLjwXUispS0
ZdQYJ8v2npB7LSrfvCi6pIV6aDQt2Tgugdgj8gekCcO762rGIgcWrjknP6sPcVkBbUb3TGQY8+rS
09d5515Z2A47KDhLzerLvWnAnO3NU6xcdY+0rAQvmr/Ta1CUSgl0R6q7wnKvLCHVmeGstY9DrEGO
bdX3rrKDLQhTwZzTjjcVLIZlg1Ln2s0v7ijtI2qIg5844Ukb44iRFn/688Up3ce8G/tDn5FM6Lr4
SWrQSrfUpXfg7EckM4xnFgZoOCWDvwYV8FUzq3aZtgk71ILs3ZLRHk8bXtrkGlSsuzovzsDg+vCs
JBO5dIzthTk6436AE62mMsqXoacITc/Ln2NEv+3MhorGCAnmGaAsEpRnbekhiW7UXFBY1uivipFd
Xyqit8zC1TZYfXEDSUoWa5d4i6SJoAglILAk8h0qQPqX0eP6M7wdpwjE4UQ9msTLNGCTRwcOMySk
69R4x6j0XkmcvqUWhl+SdyC7z/9GlvYD2cUwV4z6RiVarYYRkmBR4imeupvX1hdPIRlHbxID7ONR
r/vdQ1E4OZpMHup9AiNpqKggW8jkwYRwqIffXeYMMdAh1f+fvPNYjhxJk/Cr7AugLRDQ19QkUzAp
iuISViyyoDUC6un3A2d61M6u2V5350DrqWqyk5kAIsJ/989XGMdHL28OOB+NtY+rAx8vgyd7as4D
N8Gahy7DUq3u3DYiF1K/BLLmZVWsFGPEh6TSbDfoAOu2rICvJJABZTPhSuTtR+1mCj1UYtt2VrrB
c35y8yXu16lnTU3ibsTfRjsiROttpXx6cxTfbnnXqO7wYtYtCoGLfanikWotFM0s3DVDxRFu+avc
r4mMlu5vj4roOA2LDdWmM8Mcs0FjECqQOwfLJ+WvPzx4lcTTLT6WkFdpjPwwtzGdddsknGhr6tSR
inD4ga/9/g3M5upzHE7t9qgrr1sNI7+0H/JzI58KuTElO+gUn45lwcEP8ldV4mq2fWBPSOfQ+3No
5Eyd08k+lUP/ZvUgeIRbMzEO3jpfMF+JN4PLgJKbD2yV5sPzI89YR9BFOZTSDAw8GPsl+KiBYwJJ
GRyvuXozOSFYVgu+2umvLn5homvGDw/adALV0O2bZOUzUtjQCP1ilryjEB+sHavdFj9kCypp1VfM
73rSpcRj+XvWuYNvkr3NW872fnUqRy49aeNG1dG4h3AttpFL5mYueVFl0FJq7C99c1N6AgvFD5js
IwgqCoyKNtt9/wvhxMfucjxR+fjQWf3L9586NuO26hew6TftBZcpCvHKj+XWc5rqSeLIcIFU8hpT
vREN5dF5zyIfpM1y6vVvsJSJLcsBmQY8X2LGINYNVQDqlRiXiVk5Y55kkyTZNoaXrwJPsy7zDJqW
N6HT1oGHya3LcqBaPrJ++Uy/P2k8DE9ZMNwWpsw3s0d/xgAJPn4OzNlgesw3f1+YdVd8DiPNsWlx
0wi++fsnWBlyIlA43m+PzSEqcUewjLQGeITN1HIBVMsb5gXii160j3jJWBW5IPHCx4Nz9FoF8FA0
iZ6ItZoY2DH8/i+6RCl0ND9gOv78/nB87KjhPNw11bTrzWan7ZTDcv1Z4+ZGCP2SkJe27tB+yozJ
vFpG9PbGsHAmBFX1yZTNWtdHtyh+EnbnUil5MExqejfyyMKOOa1bx7xJEygbnkeKgU7nI6YK6JVd
d2TrDOzNN0m5sGkRgBNWBOOIzKQJoXH15s08ilQ7TYeQcMxYNPs5zdObOCuJi1afOrcIlvrVHnjn
TVPxQ6fOowOb08I4WVus5hpGn2XgDRfDjTY0azBGT24cda4Zf8DulhHXQvNpKL6Z5FvH/oDXD5CN
W9B6lS7PvJaSxLW2fluLXRdOTbEX3kMhvGrfuxxoMKZvoMWyUa+st+8/oVDXwrlRnMnEXL6/S9Hi
xdq1Ksld1Pjqd1XiWXs/BwtTDC80xgMjwBlDu+VHMorHIdXZTZAdkLRSGkFbjkdx92kGg4u6itRg
O1swuHzSFRmKGds+zRLdZ7G8h1HCKWlpGRAdygy2getoOwTQ7e7aUj6yEZCdwTGP4U2fpS+CNAyd
XGuY9jEcZpWvm8UkZ5ji3UOGYFUF8bvcpR4mpdXiVS0BLpPqsR8p0nV1+enZ3LkTpWie/x70COVR
y0aBoaAcW+a7QM4x5V1jzPqdgSQ2q2jrLU+6ruPFkjpx1t8XbgmGsmCfAuthIKf3HRes5w377C35
H55h3Y+KAwreKZ9Ap4ofvleFNGB3NzO/XJtOuO9ybuCRhzIkz4BRnCkPwTi8SDY2NFEYGV7kY9Mp
ei3BUbI73c+uf41B06wKcOFLUPLo+YCGenPhTxh8vt+fnZQ8s1wjP6k4/l1WzlNTcEKtmp59ozSb
Tbv8Jiyiv/R0v9x6ZcuDSzI0pcBE3Ioue2f3tLe9rtx0LNlcbqi3Qyx/dpOfb8wq+CBbcuNZ/B8x
cMv71bDx6vB3JyqTBSN66jtrV8VcIiZYnm1piUNj+T8IOmS7ZO6OuRsqcnLWJaUVeDMVPL/DODqP
S6Wz4SwUAsz4Q8Wbp/rL90dTjSaxDudTjKivk77YmQdtaMCR0qXbKOM0bzh88BRr4L7oAVzKk1Tz
c2UMDc4b/9BaPHzi5YyvBveHrCjHYQ06lJ51U/AmBiLd5WP+bA8CkZMpIienascclZCFbPkMrf5Z
FI4+Ci6C1ew5fFYBVgN2iTsrD+ItuBQOmjlSfRQT3fQbNkxWe5Yp0CgMyaTflj8aZjtZfhZVwDLZ
Q0hnZ9eoekcoaWPPYKYCoCzoG8tOftuAWziMMx4CSjRu2fcxJqZt1uWA+/3DSoObSKoOBsZ5SH16
q7hqpag+l6fU93N2+YfvJ2mTBDeNu+QBnLk7cCxbWVby7Lo8tmYWYbNnQh8AOs9ZBQks4LaaMbiR
aanmYZcIsz5H9iO+lDUvcJNDs1zW+u/bIcSrztp5/F4llcHhZrTPi/5C4gLsnSZcMINeacfuE9Lh
cXl5ncN2irAv8B59rGkY72V7ZfqdbtuBgQV8iJXMr8tfhjr/LKR+0cp11st+j8qPteysn4VSXIbO
wE3KRssu+evlpxuad6Qams+gJbqnvZGRNhhuskC0q34GHvcwmgrf0P8oBcsZyJ8LoMatK9BLosAr
bqwQ8xZlI4yLdHywW/XZMmLnoZVu05h10kjIxkRvHFKvfUerDo4pBouQpOxSHzND3Jnj9NUAuBgT
dq1InC/4u+lA5Fm3VnKkALzUKESRKvZj5RVbTELv0p1bNjUmMx0R/nZ0e6TZJtqRh7EPzB2cBgkl
LJx4xbMrPKRtfasMs13TqvJr7K1HgK8IJc1w7bMzBDTj6vTTJiAyfVQyf4g6ENXp4MoDu+ObUpU0
oE9E/FxTs2bbj3QGwKAsCxxN7DdJIYerbGzhDvrUQPuApbfFBDp4MCCf8qYjZlWkD+jjyCV0y9wl
1ZR5LxT4MJ4b42DtpksE8AkivVillMInpNsIFuwyDK+o0Xa6FEbtolhWWzAZlFovp+i4qmdS1wq4
D9SkYfZOuPV4ihM4hZ7W7XU4xPsOlsKqskw2ZXKxmhJMnqU4hahx2Sz8bcf8rrXZDua8C+zJCJmS
Y1w7IafhgfTFQXpXGso1jC3mSOm0xG/7cxBlJGHN6Npkk3Nj6yUWZXse6VdinIOF6z532YGLEMR9
VZD6MyQ2pVychCF5/LvVvBvyYjE4zJuJCawyAcWNcF69kLt069cD57NocB5KV7oswrApaoBG2G6H
Wyp4gr0e8PhJz1KHGdl7jNSuG3IDPGJNmqAdpxtcE+xgiuaS9oC8c7+wuEqBb/e5F6BSET5paGbd
1DX1QbKy+nUXmXempZ7yqDt5ftLd0Eaas3jcNbs2iLOjEzeAk0RxGktnuhF1fdsoS2+jHEpchsG1
IKCJhlV+GMA+VOwdupkzv9GOX4Sn/JWgnhSH1alHi9lmlfmLBOIuZL4zzJPY08hBAelIZ2znw8SL
GCGlHOxNTmZe4+JRod/ZLkpcOsLcQxvhOk/uw5qrG4Nr6IzjKbB7m5G092O0Ipj2BqY+x1xw9jk+
D4vYDHvJ0zTqgwOrICZ3vqr8gXhT8W7rkmA0D00yuKS/RtqHYrZUYY2/VM4e6a4aw9nJAu6wMaDk
b8LOdxdyP+hKQ3X7elQHClmfCCGTrnE0K5Pg78rObjcFVOYW6qYxRpQA6pr3HxlmZzfMIkbzqyji
lzGsu1uHgHgSOYc4zoHX5D3Vtkg0k+FvaumyVkAlWxGo+kBMhaUrsiNRvY2au+w89KQB4N+WJNTr
qzZxLTJnRumCbsCtNCc7Tc0nHQiEDulGRWuNBvr60LpgKk/UG6riMj63UEP2jTWmq1F0iHf2yuN9
3I5zyp08i2YzrBS1TetA0FmTYcGj5bt98tLnMTJ7sveYlkKPkTImHlIPNbRU1jhI2MxrJgV9UJJ8
FvP7UKqDW7k+by4lSwJa8gaaQgR3XbindB4e/2/PWzC5CDew/kebzSNzu5/F59c/NX7+/Rv/nLnI
PywXjjrGGefbG0Na4M8gwdI+7TgEewMsLgux828zF/8P0+EPuB7YKzCxwX/y1xwBEQMp+BuXn2Zh
TaEk8s+Mw1/nDn8Bp4Zf5b+ZQ/Df+pcxhOe5AS8BUw+GGkeKZSbzD06XOB9UHFrWhLdeIglTGfvA
5p8DqzjOabP496Xb7SxwH+u/oMk62nwu1L4EGwLHdH1B1QIsV7k3FT5arlyu53nQmB5/NWDm4V3l
z0HaMuFV/FgnIidjBSEi+ASprHYQzssm8Ha5aaNwLHAEoy7u8cfex7V+YU6rCK6+KWi9uyDsmSnT
f7zoNw59EeeI/dEjBgSmkB5m2gwM+2wi+w5Gs5wTER4gpHujQU+VN6MR6Ezjo8x3zG69TQR+aB11
4VLoGbyauUMw0/B6TM1pes5Hezs3hbP1oCQcFaCztO+Dc0mku22fCJWfentMbsoFiwLFsaya41z6
1j52ecDN+WNs2vI9H6thZ9AztM1TsQu6wThagRqODsw92TGy5t62tLiNrXra2xmYNKOaHjmxsO9K
Ggfkkpnd+IUHkhwK2ELDZEPHL76WrQ0n0O/9I+ynlcgxfbZKHZ2KRKNEaAjxQUwglt6LWeEp8jU4
HCKXiURCTRhPbJxpMmgUtPATxlBr8sK78Dm669aGYWZMglRxWI4bLEG4EqPhhvI5opzedG+Bv3QK
T9/T6BE92hk/AQ2M5HCAISGtW70zVFVi+sTE2rI/MnD6p3RDRQzYAfZhSvf0TB9FE3CQQ1afSi3Z
Icj0lwOz3bScpQ66u9cUzL3ZhoPXImN346vuJPPApwZmSG77gCYk3STdto3t4Il+MwKC2TfYPX/w
BAXoSTnOB8Rv/WibwBYrb7Tf3fhVzwOqs6miuxYCxU2lsBxkyYvZiqd+tMZ1wviTMFlvoh44TLFa
2GraIOWt0ErPLcfsE44oDoHqhnDDBfNcdYx95nFdAPFnisDbzTyvHT2iDWTtjuzGbzpNkN0ne7Rv
K2S+rk5GYgjjfQNgLccEQlyEc+micYhMtCsWh99mQeRkOUZ3W9LJWVmcqtTbNgp1XpgP4NRIPVYE
BEyiHBsslNXept7LjQfa+zLzQ0gypxSMDKuI9O7WrYtL5963iE+kd937aNHoulK+9LL8TTnua1t4
70A6H6e82kEXTyDFmHthG3tkIu/gp9yXUUGNViEGClszplNkRuO5p8ohp4zCIZF7qSvFrkAA1Tfn
TxDa9sn0VHuHeoVWDe2ldEf0a58WA0up+yLUySlrqOKYHYIuI6TrW+3W+aUHCrgSEsZnQ8+qW4fh
KUkNrNWwxqCrU5WdZi8J9LJVEEePVjvM2LPz6pj18oOJTnLDpvNnqpr8tnTbgdMWp40BjyG0uhF6
JqIPayPt1tbgXJUamruuO3EtVvtstjmChbG/a/EcrbSu5fn7SxyV9m0h5B34eEnLbm4cOof8TRXE
5+ouTL9i++ooML1mI4J7T96nFt0E7VzAhq9JPH8XiXF3d030gx0r7+IoypNB88PFn+5L4ucX4vZc
BqJudmXJZtS3Gzaj3mzvzXoanlrHIoCfNMQo3Gx4ooGsP/G8ekudtnyyH13Q7IXs+/MUVfrgJRN3
dDh2l8F4CJZwrQczn0EhtSNmj9UfiOi9u6Qi6CjwFiX1YkQldaAYSdjDNfsJsfmIwXy4gDsowNME
3qEKRXYQgDvQ+NLxUI/UtxWqB1yjG71tXVcD+0koklLHJAi3xNHl0/eX5qNOsKdH8nc4ueewEzRe
AB+kGEios1GmR83v//j9xZ8zUBT+pRxH4zacDOd2gpG2HYhUq8h7Ziizm3OsQB0du2fnzLHFhkYT
BntzMJneWDDfVIerUdvWS5A74Q4P/AXjJJVjuZ7P4cQZyuyrZG/UrrNJ2sRcGV3hISFT8RdMvxPT
SN6MLH+1C/Z/BcfQG5zlxYttMsEtgoQTPEMra5mwaU+UG/Cgv2hkzg/hgq1u+dd2WBG+auoJgUpP
P5ray/dG6LPJtJ17LG3ZVTbDFvF7WmUGpRqpJ29C6TVbLdoPchZbGwtA6zQrGvR+eilrKBOw3zUp
TwS4HRNQiftbvkOpBHFnqbtc+Hsx5WtivS6BKjvZSaa0ALBJ1xrxreExUjUDJVdJMIHCRuwMWITX
Bk6CVRmFlIR0pnU2h0818YmUw5sADXoSjnNC9gWLwHkQZ4QE9OXGVUkhLv+UTXjHel9mu7Y27gpn
CLeN89NOD0PTvWF2yAlPVVsPS8M6s2kBTQcmMsXEpmA0IRz6EMJ8/5FLrdwYHWNwXdVPuWVeE1nn
6zaOGyakFRVSOdm5dmzWnpcTXvSdr9gnktP7M5W9MRCKbqeH6reZORsaHaHh+86T32ZXusTorwzm
q9fiaiysqMcktWkm+wzuoV+yc5ysxorbPH1Ror1XxoyKIcS1midKO9C2d2nJ9BU0T3nBbUiDX1Tk
Bz/QlK8WzozzsASE0dGoGjISBqEUXaIuuZSEFWwS056eHoPuMPSkLRnKjYYtmcgwmfOmz6qajGcq
DpfBwybpza2aLH8jovYphuo3hW57sJoFG2UfmpzE/xhYpI4MZOKge3QDOLF9a3x1gBGe+jJhUDD7
t7LDjVfpAtGFfuai8V7aqH3oAqvEuvlGyHEnyije9jQPD8HOp4e4WgqJFc3E5VJRzJkDO+tSW5zk
VGbSY+wuhcbVUm3M45KS46XuuFqKj0MWbqOgCnmkE5lj0LR1l5rkBD19qU2WBuyBiCblZKlURu+n
f2+pWSZET0SS5mVa79hu5Lt+ZABDjtk38i8R0dds+c14zxDrK6wC5qFLobMNJgnGtNz7Fnq0Sy/K
bea9Ypl+mFJj+ihgKndlPK59H4U46/ru3LhkWBA4yYTJ8pTLxD0XvX83LOSCAT1xQ83MuHfDvl34
h3etnFjR6Qmaaav2aK1mmxuDQ6DIGkYzS9zgY7jWtL0FsCvYjVHDXmTkP/F/J7JZfBLxT5v678Mw
tS8htqk7QKnAsybKtEtNrbaFtjiRFfLFeSJmhg4cwt3hBts2xHLWowWPd17IvJ5c4ka11W5KWHEs
VRVJuoXlWy1U3wa87yzh/AYL8Zd0FCRkTpJIOVizFy5wtxCChfPDtjTEYETqnVH7xnawvzzMjkcj
rtRm7jTP/bky97bLVJxHTLH3ZF6ePa9+d1X/NvRKPdt4TCHLeJFOjyGH023gRSf3lzc3gKl8rLHS
w1fQIO899np4Txs4eQkeg00wpnRkTT5GgUAFG9k2qNjEFE+9Vz04Rl+86QmcRSbYhqWhKO+nqXvk
zsl3RUTxU9ViHiwYuzuG95b1tb8FORRCVEvlhdharYVYE+tyDsFt3HnslCnTIeliFhD8OkxaJujG
saeG3FflxkU1KifZn+dthZS8V+ClAbi3t7ZgFkVWSt9MURtvPTBgaWqEv5S2mRY4xYaiJPNgg7W9
qoKplzNBtLYWtjXHnl8dgygMjWxt9LJwluZTF5C39EBjl9VGLqTsdISZnS70bDow2DMC1CbPilEK
wDbX5ZocRr7x6/5el+zUctXDapn8d3MhdPOftw26EYhuPUQ2ycWYbcA2gk7PgacDntqD+q2Lglgj
U4QBR24MiHrtuvlvJ+5fTWz9+8oESchpduMpYmQd2w0ywUGMnQeUJSnqpndoS02eSAs9DJOwbodA
N/ep8E96jqZVFXS/WKLJD9nuDlbuZiw0qGM+CFwKGr225RTgTifho8iAKX3rovhLBoJ+6ZmWPurQ
eMlcgeGRJNlT6CYj85Hgq40ECAiPTto6RlNhfzM11jZC9MOQuzaBNREBvdLXsOTs8JfNE2JicGBt
ZXZWIHPaRQ+1KaGk2c1TDFPe2sCyD/Of1X+4K9QoVrUdvZCdX2sZ/7BEAjSMEoobp6uOg2WHG9f0
CjYr/l1pWNHeic3fvUAWRhu/1s4B1WxRVD0DmckDmubWD6Jl6W2b0t0N3hV/uns7ZJZLEcDtVGTh
ie0xZ6HBvjHwVK9F2ArKaHR+BoDlUjQfDuhpx1776ReFbWwkbEHhgOexK+KIfw6DApw1jM3HNgIO
anA66gwZftgs8b1t51towO5GoT7fJlz6GyKnkOnYCrbkItNPPhSalUVtHXMVWhxKM6CaRM/ziddu
5MHmmzSehF7HqWns90XjX/OYlOOq2Nu5mh7+P0g68n/00B50nP2bPpblm/6UcxbNBi4Eogy+KNux
iC79Kee4fziug/hoIsrI7wzU3y20AeIKRlkrINHkSQdh6a96jvmHI5Fd+F9g2S4eXOt/o+d41n+1
lSI3+YEjPOmZvu/8q4d2sLFsKYvYOQainTXK4vT3L/lokSvmKG4o56bwm+b++4sxwAfQ/poCi3S7
NOb+jCTGAMqUoeZ2RPHTO9+JxPMgAZ05QW5+0RqUUAS3cf2Ku16mZOubpLxDQJkf7bh+itwoeI/D
xEKH9N0j0FVKLCSNnU4VTC8QKbbKCEZgL6J+cNNmZHLVJ5hgp/CxFogKCDTTM1zDj0Xxraxw+Bl4
DkirKMWnJVS2GQoWt6BXqJ3L3t1KKI1rKP5t8hpWt9WVj3hXEO4Fq49V+tXZ1+b70Hb3lZE4D1Zf
69s+s35qi3K7fP45Tto9GG5xB9GhPOYypGJPc/elaLRbmjAsoBpgX1DkIVdBjFyFsnKOZRbR97Jw
N6t8fCTM/AboSK4GBnX7mkKrS96QyozbQMO75Wg71Un9Vjvcz5PU+rUbAMADThCUbXb3goU1W2Qj
AxV97Q9BdJKSAo1ykMjzCILsx8kRVA4uZZrBo9t6HOJzlsmPtvbFs2uoB6uO9BYADIu9r6lSTWlj
CMTVItyyS1JqLwkX9YQSmL6QfTulIqSJcET2q0UvTq9+GQ6PwHDhx+j6FKlB3o9JBBF8cCmIEP6N
WzoV7q95OBRJjfsSf+a+T0pxhgOS7PxGP9mtxRxp8VwFlD8+Uwjkb5UKGa366UMeROpqNxh0aVOm
JxzLxFkDFDg7CbutsGn2xFo+A8PheGgqcfaQo4c4v4DQ/F0S/32R5olx17zxXHu4JL1V7k2XARaQ
A7U1U7ffgMzzIH4UimL5xLkOjqvXdFl0FC7QRElX31fkyurDT8drgs731DjWuy9jRgTKju97Y97b
Y9idZtt6N+x0fkWBoGbbKdt90Credq7l27SBm+tgUdsK9B83LcVDDe1sbXWx/1AOFjMC5i6o9+w8
Kb6vfrTafyuyJDhV3kPWzsGDJsTMEpgku3Zwqy05INxeMc2fuPOx6dLRnSxfFCfWjaucaqNcFzIa
+xB22y7jEmnr29h13pWdRoewuY/tOjo1Qu0d2fXXtsD8rb+z0/ajo7j9YorpnydCO06cQCtIi10q
qugE8LBltB8md5kce3i+QlMOHer1HJcPBnad49QVKDiaCV0VZSNz/uy3Pc/J+xSOm1LuS17NwYxS
tcN41azVIi2hl5mbzrTFo9B+t8MLpSjOZWA8VjVYN9oe76rRGO76QX54ynJ36TBe6s5dgCY9oP8+
/OzjuXttkpAkH2IuJxlrX0uFTSmPeV/TxSLq5D9snLsn14LkB8za2HbmwZl791nL7vfs8RtFD5Mq
KCUxnGJVmPlrovAcVtUgbvIewcYvcMdMRh5uFQi+nbmY7YOo+mBiCqq20p8t3fE3HbllmOuMseql
u0dB0hqn53SO94A6zvkAGapxMnaB0Wc2zbcZRvR9HeZYFX3D22M/vXbK5ue5Af6GuX8fF595ppPy
JGlT7hFhvDh/JTnt6j6lSgLzNlGy93IY80OjgfXMlrE3GyLcbtCuYGP4azIF4T7yrWCPlg6YCkaH
4caIR0yfqj7euslSEoon9M4Sxn4i5znZgXoqCo5ANBA41UOvQZT4SXYBM82sN4McAdQO5S2JxQ6c
6hkJMd9aABxKlx5cVXeaRBQmlQkSmW8LFycY35iUEPbzgfux8KMQD4fBmb8ZBnR27wdtmVAR6HqY
k+xc+8V07nyY0oX9y3DMa+bQYEkI8hDW+pGDMlbqIjnlDupEUy3wOtseb2O7pZO5ooajonZglYL2
XhP+aqWP0TPLT0PC4aQ0IoCDXv2IDoVHY+xaegCBHjFoFLxfTru3K/aSXdzdUW4+3tmVW11n7d3Q
qLl3fF+aK7uWBd6ZzNhgSAJW7hXIM3QQWQb9kQ3m7LGtfiyez5XAi4Tv1doH9Fs3HptSf3EhYblE
82/YeYcuAA/MeqohZFot+1Rd2K8ebFAWoaRaa4BK+L5fuK5vp8QTGPg5HrhJS8qyJGfhwwM3Cv+5
5ywnZ9O8I32BDB9GG7u9KICzGz4ZEKP5WILSiW9Y2Sk/9L1jXfXTrokac81gHiasDSAEqPRdV2Ph
rWBxO9ZMiTcj4Kwx97Vl3ZbzmNxK5bzBzWtXTmT/6oZCnyhNXpcpVKIehc9JCpcSHZtDZ6ya9TTM
884K2nA7MALfuX1XbN1QzsCW4rOhpDqZJsRBujumZp06v6AtBY+ebsGkzxUxfhO1xIR875dYk2V8
MMt8Cy9Sgzxc0L+Vfsj950HUb5nvql1fOw3ND5ASqCbEFD9N/Y0Ngwe0pO7WDir5igB0DpfKCi+T
yS/MuCI8NEBMtxjueOBoZ/ykyWTdGrzZsrulrM7muTn1B8Y0YoGIYPtg83JNbG9A32Yzspo4na/9
GEiEq2RzR/kBiFEyiX5Y3qkBuInr/FT2HF86shQXtE6AGaZ9NNzSB5/jlDgVlkDMpLhbB/0huCLX
7X0VOx9OZ8rbOndAEQLHiUoUnhnBry5pO3ENbN+h1QTgP2S0KXTiXILxySzCYQ8ffycm391ElgY2
Yc0P0FIZ8VR3SmABCT2qtdHWjuwukZfpRgYfhEfBcsrrQAykVpSUDLW8pogVle2/tSnJF1oFfw11
TfynakC+B8xfwuSmKYcrPN+PyTbVnYFnEEwufS6lybDYHNJ7aPojTFyyzc3EkyXm9rQxl6iA38MY
uhcLDuBGYPO3e/9ZT/4D4uMh8Tvs3wp6sCYpkduS+5n689xmztKrAiKYb9ImH2aLETR4mbEJeAoP
Sme8WUH60Sk4SUNtZyRap1s2Ma/mmE33YzrMZKDnu1Qi2DMu5wA3aZaZHAz5s9I8A4Ogmk/N1Be4
iePV9NpSuvfskwZ5HtPb3GjonAmyahPnvYmTw3ksgrHa+d3QoKxEXn070bIdW2LEwIPXncyrD33Z
b28SrCnrqSCiSFSmzaf8aI6Gv49q+4P8WnEKeKJ/X/p1DnHIsTy4J0mLB1dXhFyLWDg3UzDJ/TS0
4S6ofmZ905+YkOl7pmjpqiPYvhNDXG4NDGJnynXcfSQYCUF0+xSRINUjjemJa/DeLvvmNsmiqyMY
MqqhK/YamBOjT88613L4yKas/kjt7jGMuQn6FDwn3XbzyceVV2I03EY65r2v+/YpKtpTxYRwH2ic
3ZZK0vvEcPgyXcIRF9MYF8UhMmRzL4tEXKiQ3jqdzT08TBeyqNMlyrk2ZFBedDzDlVvCAnhpTnVu
ZG/J+JTyUh6BHmcg3IeHVnrJJeSJ/ozcinAXceanWbHAuc1emzK6YMeC/Bv0OTpxLSIGmIzgEpED
DELNtlZmZlXUkE+70rKbH6TLk0MEE34T2wBg6+auTBv3QfPI0LVtHUTAkJoj8s+8k+aNHepxB4Jn
eGnL4NYoYUnaQ/acYuAaVdzczA0oa0Z2ZbC2qoo2ewqaVv+3D8/kim2MC/99+vTHzyz7+o/Pr+w/
1j/1r386Q//1e/88QDt/uC4DERKPIEbAcf+DH8L7w4G2IUiBmmAVF4jInwdohwyqY3FIJh/6F17J
3w7Q8o8AFAl/JwOIjGBMvP/NAdr8Vz+Ez8+xzeVAbll0pNq8hn/0Q/Q6N8wU9NLGirEO92T0Q5MY
Es7D1ORJMpKLKnwgvDC5aO5Ycfw5ZXH2+g/v3b+xZZjS+1cCCZEu33GI3PI2+S6awT+/Dp5CHcdb
Z94MsIupmWmTs6o5qYSp8W7ITjDUqZwdMJaWfIxHei4J/b2sQP3WzhSeM4EIPjUf3Nvjpv1pkC56
DQM6HkNvF45JsK0nY96YbnkhP/XW9OvWmu48EMhhmL+EsIriYrr6dTrvgBq+4lhw+3kPi5f9A+PX
sEHmHE0Gp4yZnabcVYV51LZ9F02CDh7n1WYky49QJzrs8SNEr0MMGVa3em0P2PoE4m6TT5susj4h
yHPb9vZxRHlYDdpdtaa4tm5frhjRYRCfGOJZMQtG9dT1jOcMgLSWCrGPURaPNS/+sCBCjmn+pn8O
pXkQDBAA3MOTcwZcaY53RfS7zsp71SIAGYVJYPY2g0gF/L12H80SpgtbiIL6IGkd4iZ4dWMa6n0f
Pbn1d1XgvX5v73wbYcMDflIGnEGHszuz3BV1fU+360da0cyk/YfR/ZIT5tJgencaeZBx+GNJjslJ
ADIf36UyDyoDdhF6VJp3+mNGGwDuiITa3WdiuhbZ/Fsgd/gu2ArKLMPUf3YwBLqKGoKSGYJNxaP2
P+2fGgZh39f3RU0ZTTxHj54wGfzm51RFl06BCunCzYBp2RYZIzmahnJ23WYGGFNRglH0bJy7+EHh
GI2LFKd3WQR3iRa/ywIqgOfFyXNbtefUld2dTCVFuFPvw59GHt1VnpyPvv6si6XJru3NnZdE8uq2
84/cKOIbb4hxJlNmd4d/oYZxEOmDmmv83QJc2dAZ1tnwylv9n9ydyXLkaJadX0WmPUqYB7NWL3wk
3emk0zlzAyODDMzz8AN4LT2CXkzfZWZ1dpV1m9Rb1SKqsjKCQbrDgf/ec853rG657RX103gteFMh
j1Vltmm9KPky2hzbpGWWl9TUn1XuTkecBSS8/RiHEp1UzKUzNSFoD7xthHZZ/+IlqNPjlLvuLmdX
d4kckrblUDT4LAZvXyPgHsFqJkB1WrDVMoyybkhAFQ43iXAUcmiYNzqj+6qz7Rl2woLaJooUIn34
nBXDZx2O3QX33InLrL4hc3JsclU8uX3UPOBpzoozcUTLTqcb5g37psWTgy7tJLuxHqvbP37h3G8N
zi86nzkuxuWdNbBKM/VqbxtN9dmXFumGUXkPek72c1b4Gib2XjEv/CGdpgOOVuvo+Q3u4S5/bonR
XHVzjOWHKMxzvzHysbwPF3qEYt/zKfKKcuKYZXzLyBrvtS5lrsPd1dHKe48M8UYobryaDFWfBs0d
MKyPmzzwH6lOm9/dtkawzO7ivOO82Ti7yoii69pAapmLIIMKnbxTOLyZCuU/xIN5j8I63rBEmdbQ
B9K9wip1VFXzHqZ2faldqDgtn/KWurlV0qAdemboHWaP01uZLCbVbYuLnjRNxARn98rl2c3ZYGWP
iX5hAxgfVFi726A1HqK4zh9mt4PpmuXHeDC+Mmyrx34IEhwECKZ0kFzmRn/w4lhqKtwJU4uZHnJ+
RM414CzlF1SBjHVZjDK/wc4ynn5+meEdrLoQQ5aHm5wukvAAs8zeNRJKRtQZrCQgAW0w5mtNd+uZ
9ZHZg4yWg7JS4NJwyc7Rd9CUAOWUKlGvA3c/25p740Di2E2Oq62xrr4G5XVlNCuzLnauQQIpARmi
E8Bo0/TaqoCDjBWOei9h3Mu0b9r/JLg4g4dP/E0NBYQmpIewC079XIEzDJ+0Kdmj7vMmF9FBGSVm
EA7fQycefbA+tl1B4gHP7VPyB9a6u2qW+pzM7QZifn2DZYeCZbaoGPqxdZGco9AE3BaRINjgeYqj
NI8ddXaCErC7x1yWLogLuMWMTh0nbg57KxnzI8+0dYW18Z27CgtZrXgpXecbMsL8fhPhTILDHjYv
abFssTpmn3QiPpcjN9wlbT5Mvbx4GQw79LD8YCQjcOEsxDgVT8YeJzVNF0F/D4PLxgymveOH6Y6V
uVD/hmd7bdReeOPn8Hx8lq4PrZbrewf//7XlkpRm9GVPwqd+bZSG+oxydF5IzdibSvsK6vFIN8Lt
YMT1Kdb8mBDEVxx73g1pIfbaXFlReMxSKzjCEZTLa35ws5s607p9u/jezo3r7oq4Rb0b0oWPT8xq
S3NA1pUTgjqLTdy/DfZkPbplBrBWfLbrfVFHVKFUHnOlbtgrwjbdrq9VeSpgFF47tbqvsyV4hA5x
5tbxTstufe+VVbc1C2PeNS9Agq1PjNd6on3mo2u+mnFJ0dywPC2EBdf8YP4p6w2PGGNh3kJ+BA4Q
sPuPyUl1QgiMkeUXiopPcWZGwKE4xBvsdWQqAoSZeTdpWcNqrhyqtGYzP+hmvRzZUyTIvKQhmqmN
blFKolu3jX9pJkGBpUq1tbuQYky8tLjNZ9/HwtwkO25EJ0Ih+lVNIZZolvcRKE9ltuX1FFV/zvqW
pDV03EGbug+3Zc8cVkLtcqjBWDijLPuBbOPd0GvB1bhELh+H6AKrrfzdpSxLy7J/SZTLw06xbjfA
1oKFH9QmGp3bGJ4Gxgzi7FTEUWQstGnMLg/gZ8odnWmfzP8Rzgpah32+ENtiUvSdz49CV8ZUsum3
/YeibvNzOn1NVVXh49vRF+iRV6C9hi0/hilxA+gTILQFEx4yEv4959Au1jMrcapgohFF3p2PCXmm
lKdKlwwM/+1YXc9FOkCLggbZRB++wuVWg4qO+HzBPvn2wmS7lEVBqcg87nSHVK+jk20YK/BRBsaz
xMdY4QO9gCxUIIFQ6j40a6SgTx/ZvF/AYyy/y2aE4QrkMVHt2Y48UBhG9IV7iMR74rXraV7Kw68B
o3oRhi+cx5OtFSBjsgTYZGHm31k+CyhFtn5+jArBvSl1zkisA4Aaj1pKzgzIBo8IjQz/wcFY1ITe
ew8wiSXlJ2GRkA2re5orVoQObbbuxrbaw9INn/BRmlXodtGacz49q7zZKMZnZVZQt9z3rrPHHeaq
hIbOBAjGPAybwlyOhC02thrP3swfN51Kl9MB5Q+4caJ6IOeoBfT2Uqi77KuAToDWJzdYVDOORg9r
1OJXW7zGUU9DzqT6g9cQ1yWh+Ejz3k21UN88LL+bLjS3IKI3oUUVoKZFyVaj+hckib8uIBavM9fZ
zSN32NQqL1lBQQZNeI+BS3I6tPfgynLOiBieeQ9Oys8h4VEP6nDoUkVMUt0xvmp6dss+BlBRVq+l
ztgxkOJoiHzgepo+e5v8kJGxljC1iXZmD8Hds96KvFNrDITrRSejRbWETmtNfWRJDp46Do99snyh
hhdXdcgGLm62mqfhZjPKU6Vnr9YCQmE2Xrruqm3j19JSIIr5LmlYf8Us4ipzX1vVCZ44vV/ddK6W
/kCs7qwVnMRTAeX04b7Qwod0iB95rvDjmOMns/wdjRQb22Njl2LuIF3MvxnKk8keb6E+sx6hmvPx
fuwX47N0rRb8xPQSLZ+AYD+tcDzzkDsz8V/N2eWPPxx6ey/iq2j4f8OcmFPa0QoxfDbesmVNztXQ
HjOlSNqXOQUIQslyuneALjyh7Vc84XusDyHxfy4Ad8IX+cgxkteaVDlWEt4CebuskFfdG6pX21Xn
th9yMvvpq/wf2jR90qnypmDpVWbPn2mWzzFDv+IJd9ffBDIPaeZvM+NaYLCwNkVQ3deFc21UUMZy
CAnVQjQ3bWQhHbo7z+Av1mLQbakBQoWMesIRNqkwz7oDteQd1VxlwbdDkdtj2ZNeZg6xOuv9J/Wq
m8TeWS62TvVqhdkr/N4T+hrLJWPZNDnm73jmpwVodp7j7KrvaA6WFyYQvi3gdJDyIcvyq7bijWUn
3f7xi9tsnLpCLAuyfL3kwP+r+EO3+nfWN1dEZEj8Dh2hww5owJABMsAgghmKSzJMxK5FvW3BYnsd
jerTqvBR8mBb2b/CvuA2aPGuylXtVNB28Ff0KYunNHmMTbCRbXGTkXVdEqjwIyqMzKQ5Rbe0qQHR
WyHQTKuflywFwr4pGbU9P8YPNoET8nBulhFh3+kcaSOyL+Qg+TDYACJt6pqYzufPCLkuMqeVHYjr
sVpNjYQaqhjzKPZySzaeeJjYD7NLZeOn4kCtDFKZm8naLbkBJberZ0oFfsvfG7FUGzOQPil0GyK8
+att9+eCkhT8PYu1aqlxxoHP39gvn6HH1QXx81HnQ8lJV39eGMVIbo7nyOXDovN5a022be6Qf/V0
XxrpfgoJp3vJoxZkxAzS19SIHy2XqhEy9jqu69USH2wtea0M29osWbgHl74fvHf59EU6I87IJaqM
6ZPj4YEqFSKV3wpSup2UvwbKOsGUR7/pEkXRkeuksnmfopDlpG0Z1w30XrsYzlUGLUcldCBTGftJ
gy0/WB5k3F+ms93zJ9CYzwNOspZl4do0GrX/ed2jmYNLnbNooFbF5ymgoyujLVRvDbqPaZ9x8/GM
yNNfuX4lv/nnbZT/4XF6WzGRb10IMVutsdoN/UX6vovMT1S8mhSg3DH98qTYyPRpYjKb8RI6w50W
lkdbUvJFztUc0x+X9v11qoxPYt1nYmKnlpAHtljqLFOSrCzxH/uYnszW8H/pWIflIpEnGfcsPvZL
/qrGiKxEf2M30I9Ztr/ig94Dh3nQnI9Jg0Ta5PmTl1A+msLJjkyeJ7UbrAHtnZWvyUeRkOIy+7+H
Agt4xnVIWTrKaFts8oRkqkmBr5r678nVPjjIbOeOWg6MmFgFdN5dfTh7thHBgeVEONAvyS/6yLM0
JyPGBw3jarO6rRwS5qAZVmr2mW/0odsFnonqEFdbeYbhvd82ybRLC7SNseLjwrzMiMLO3lMv2lxv
vJHrvoiQmryZxxc7fO7I7LcRzCG9JrR2RA4LUTYDgwKEsajz0GFF05dN/5GTgl1LZHhNZhYsN3Aq
EpGhs6nt8DUM+3cKh7kb8zDxHGWsxvIPkAHNxI+USpyXjoYdZ+wPpc2XqLzstZJH5CgfGB4bTMUa
n1n1KzLqh9BN54NZ8r4OPHIi+hf3phsHhFgxdjdDvvKa/lzW6pyT8iPSt9VMf696+Yu420VJJuWD
IbUZfKiKeG+Y1VcB+BRs+PIbpxYBTpkIiPCvmnYJzhQVYN5VPFCqivgB1x1HjGWTkIIpE447TbLR
lbNdiDWyI6ZRI6zu5WJDhH5MXoxWIFCK50vogZkcphu9TZB/mOHx5SPa5R06K/XFZgC0fcRlZ+bm
ds68J/57o+IRZ59BwxT1FhTdrqFr79I849jdyoMq/kgVJsuF8nKr/fSLcZv1/hPglC01S59uGmx8
c8wOGoCCLoOWvSAxrCgN87Zzb11URyunEXDdOXa48hXyIyUJa2/mLNQOWKTDMruObeRq1wcO3qUW
K6sJc9xs3eW6mD4MqsYTmjAIqD4qeVwM1ONA/uZeXQGN7FOHW65rPLtj9tDrGJZpEPZ6/bc+lO9R
CvMAHQtscVjC3x/vwKdFG5hed55r3rYtwNCBUjW1TGpraaG9qekAbvRmTQSFi4WvBJQPIlkTgv0i
g0nKWLq2uu1InUVlA51BNpsAPVR4n0rvMqhI0impue4UUdzO7bM1J62ARrH+08Q6eg30lEe3S8mr
o6XiLdTWXm8Qwokh8NfZUyzUwJiWAZKgpm3CwzCeXHaAHKYxgvhbNXA874qJ0+4P3LKf6fps4/1Q
D/tlCcJbHrrIXwWEJSInawgtiuAFCDsNpC78tytnyoZtVF9l02I8a/WHR1qL40y892wL0wDw06OW
V9f/f0sPbOOpX/q/dDn9k+Twb3/mL9HBC0jouDYBSPbpBq65v7v2vL+xzeE/JqY+F8H2L9HB+pvF
X41rj9ymhUvPQqr407WnIzqwxuA/hm/wm5AR/gspTJo2pa7pn2iQHl8scE3u0p5n/xMN0kxbc4zh
3WwAcPxG9UqIXtffWTBdfKuqMEwdOysmeCPBCfgT3Z5w4VHF5vvc2CEAZFTfiCBCNF6jJfiHtgCM
FGv2dZK16bowq+eEzRM9IDSWMIX31KEVNiJbYFDrQalTCazwLjGpHbAAy99j0qXwL6/OYaOpx/El
dc0jS8f4o7IMbtN1au96C+uStiScVTvjrk5StmKOfx3DRQkzbXxNs2CV1U98hOInRB1cATmftgFp
/aZl8ZaF5SQhd/cwVuEztjFKXFVV3tKEF8EYMj4nD8Fhok37rrSx9BXCnNMz67qZ6+k5r0hPTh0t
HHmwhXY6n5RNrBonA3gCnrFQLQMEVq1J1lVi13eBxkTtuTofPaQ8W0S95Uff03+kPhH9ctQ/BxUw
qpEDe3TBVARCbv/TrhTRMCL6YIiMOIqgOKIsUinvXjoRG1P7iY0ORB6RIWsRJIFl7vio19taxMrs
R7f8SRGOImZqImsq9E1dhM4fe2Ei4mclMmgugij0weqpF5EU1jAyOrKpaLkP2fTIQi1/01BWARWj
oIvY2ojsmiOURH6+8F6gxvauw04XSFY86HdBnHTnwBjKK8UJm1bIu1HL8rMXDtnZoRp1ZcyBtu+1
/kSpefdIhETbkmyi6cub7nKMTad27No1dS0atRXjQ93qDUap5ZPCJ/t2kBxjOIMoMkgbbDne3Tsi
TDso1I5I1YaI1i7qNQaziqZkBG1o8iHxI0TuQeRuPrvk3UUCL0QMD+uPRcTxRWTySgTzASfKigGW
g2reIfg3/Ygvgb61h1hVr10dV6c+dD91EeIRlgrarxHnp5LmXdkaiGyPMdZ/sEXKx8vE4M1ZvxOZ
n7syR/lCxP8IFwAAC+MQiTEgjKEg5P2BQVF/IvLfPSUfI/atcfHL51pblpPJ/gJ5uvGeJrEemD8u
BDR0vCU4E5RYFMDdQOjBtWDhXuDSITwlhgYTZ0OnvblidMCExqsQvJRmCwWAczMn0wFbRKcbVIN0
GzMCfVfSyLCPDUDkYqfw8VUUJjRJfBaG+C3EeEHu74XlAutVMWUsYs/o5j0hQoAEYtwwcXDUYuUI
xNQBTZA+WTF6+Dg+OpwfLg4QAyeI7/BS2PGIBQaXSC92kViMI3n3MuEjacVQgiV43YrFxMVrUonp
xBb7SYAPBYUs22tiTaEu+ejgVQH8uFwS3CuG2FhG/CymGFvC6bESo0sqlheyyMHGExtMK4aYWKwx
CR4ZLsyGTJSzcXvsM+ion93FEFMNN5FPZnrgMGK4UWK94XXytxNuHG72NLiKQUcTq47nfKjQ7m+Y
rcSY10cfbta8N8qxLjZnpSsMYI8DIU/8VwMlrX0VH4LWx7VmTvecMN5jbxxORpBy1Kg5MDmuXe4X
EaxwmlGJgIQV+dVhElGrFHmL83mFcw/JqxDxSxcZzBdBDLsd0hgaGR4lpBJUs/ZHPwsQ0kRQ6zuk
NbfAPVr4KXqbb/T90R+aW3CZ6RM4Q2Dd6HPmj1Ankp3GUGSg4aVLslmUN6xrK3wlvg9cUW0qWoTp
rfT3Fjpghx6YogvaTnVbcqCL0QsLEQ4HFERzKN6qNwtV0covQNOK7WwETy6qI42TT3iawVciR2bJ
R9uq3/A771XdngeRLWcKAN32s8KdMQgq1ELfHNE5C8aEyCeY4QRPNjrogqsR9/l90HwHjXvBMLhf
UE1ZVZ4dkVFddZuKrBpExjrgjGWpkla80XlVubeLPfGdo8nGaLPs/pEt9GOMgIpkdLMgO0SxLFcw
JjJ5XnpU3lE5r8vS3Y+Wc09SkfuTCMJegSjsL1chnPb0jaP6OkE9xsZnFPsWs2S7aAc6DaGJTOWj
L6Kzxz6cgPRe1yGotOjSE/o0KU4FNU0udaRrGGpfuIDgLSJqqwC5ZeFln1nJqOWl08Abzb1/skf8
gVRFvQbBfOxRyisUc5pId5M1rvqejJlI6rHJsFSissvDz1XXHtp7ICJ8ihofo8rHqPNWAnkfWY3n
eZKrtzos7pLCxShQBT6ELYe+IaDAtte++q+wsGEmEL75dOpblwAj71IBUdm0PR6uyCHeYiKhJalD
sqQE2UUsaQAdgwE/SW8je2gOuFmvEzmK+nIozeR46nNOjZqPXI6tMcR8OcZqnGcBKVEJxAkXWLVa
N3LozeT4G3IO1uVAPHIyNuWIjK42M7y0p16Oz5McpA05UjfNyuPdTzhp01qD1X6d12C8KEUCvZk8
9ZBNtQS/omchMqQ8H9cpFRxLXbN2iXr7eihIHcshv5fjfi8Hf1dGgFGGgZqpAB8f44EMCpXJW6OY
HTCqdNsORjFtwDjVZMDwZdRw49tARg9fhhB8FbYMJdCd1fan/FkGFp/JpWSCKWSUcZhpCmYb7nLh
PpZxhyfuu8/8MzAHTT0bJOYixXzEXc9adTIyecxOowxRkY8PcnLnxxTbyZr83lfstwp+tnEXuiEr
M4YxWEAWBicGNI1JrZORzZfhDdfw2ueDA7+Iwc6UCU9GvYWZr5LhT5cxsJeBMOJUGMiI6DErWsyM
NdwgijGfAmbJIK0/h2jAt+hvyuVd91iElYuXHcAi7bR1LSMpoCIQvDKmijV79uwnfCQGtRcU87WZ
f2B2D2TEBXlVwZZg7DWYf10zFzOY5a8SBzBHU+OYq2+alN67xwSm3QrB6roxIYtqo8DknnleF+sK
EsSKxgfXn14mkyuANmXE9vlhcAfoB2NLe4vmc6Coi3avkvDQZAimkxGea7t/BoW4twaSVU6tPyy5
h8OiC+vNjD3hyvEBf5BZLi2MhEn7bs347jFwgD8pZkiy5JEbX12TGIS26HxFZnbtBbJwNFp7HSyP
TdK/J8B18B3aGquDtT2/KNf+beEW2GmksTeTA6fCyJtt29bXehmNWJMVTXUqxGFf3gCE2+JCvxSO
Ia83jeXFyN6q7t95TDzDKnxsQpOYsUKh9OdLGjV3g0bMKyhZybitdW4pmjZM7mvIHAQMuDMECaZu
h/4fJ4MJ0rX7n/8XhtKzSo0LWaB1FeoX16xoiO/eoXy/K1T1lRbx2vn8wGkbtkSc64dMwxg/DPw7
77eW2i+gTPCCI9VntXs0RhsEFH9TTP+0u5Cu810uSjcExmb7LK7b6NI4p1Y+sEmsA3cJsUpj1lyp
CZaXnecON/L6OaPnyIZksR2jWCBYmGp8aJZbzrg9hx7j+ucNB/tSgIh+nWFSbrvKDTcCkoDCvGwx
ZbmrxM8/dE6OZp2vHYq+l3YLr5nRyY+2mZ+/1CYGoYJvi3MCFyBPyZXbdO+hX97VMybixZkveex+
Kb2s+CJPflzfVXpqs8e/i932vcr1y2QwyNhvYVm929B0r3LubFGDVBotl3LqAdoHpHut2nquJ36U
rpGjjvPlttkeCJOqn8duhrta2V+R6nbm2D4uHq+Er/N9ZOaXnlZ3bcR3FxV07MRFS7wYtgctJ3eB
w4toypssh+F1rPu39sJL75MfXtkK21n8jPt3FaWazYePa8BgKbjWB/MmabNLahvfXvvAIPCVZGwm
2HtlBu9qFQw3dVzsgZi9R2B/ycy3oLrMtwCpIYPpuLEMxQfJZKUd6r/GfL7Iz2pPdbeeo+uKqE6q
UkT+LFjHvr6qqVLKOhMYn7yV9UjP+GAcQaihbzTvo4GLcjHG29as4jVpq2D9c91OS73Bw71KuOY9
nhi44aWk1PoaaeNZc+8eXf+p4eBSaHzPFOeeWQMhTTPytAKjzgRLHQqg2hNUtXKAVhfM8Afe/zea
tiY+grhAfIFcW4K7hvfv7IdJENgWu39XsNiTALJdSNlRwIMl+aFnq1FbWzOx/VzQ2rMJZNsQ3PYg
4G080Tyt83MpSO5afmF1625zAXaHgu7GMGWejRR7xA/Xu4TwrQjRYiYD+t0K/tsTEPhYggTHn6cO
LpTwQMDhf/0SCkz85x+12GDe0txjVcc1osWILZ3DJIjkgtxnlsS0teDtumQD2YdkLt1rK+lBqzjh
2XJoOleJfTU4QBNQGt5DwZ+nAkL3IaJbkNEhWTTXTDf4G/Tpisw8200w6rWOg6mFrK6PRbAOYK0P
MNeJx3iCYPdhsU8CZXcFz96BqdglD4lkcki83YZw3I3Je2pM42ZGJuWmijVmPtRw3/Gu43viEzn7
zBaNwOE1XqlRcPGJgOPnEYS8CUs+hSmfTq657qHMJ4KbNwfA86By2GnCoo/HmcWbRxvWkFeH0Ql3
WvA6tejPrVe/LL556tuFm1gIw2LmkdqScPkA6YMCv3jBju3iB5+0gGs89ddGdmAXwAlRm7xr6m44
4+BhHo2Q8wVHF5NM/tgW9nUdRIfMWGgWHRCOPGrTShD9sQedkMA7MGzw/Q4Yf1g+60K4/jH+px7k
4CZgS71vWy24xK1N18PIKTRCA+OG8auQrgBTWgNodsCX35s3gMT2dpdIgXy0H6kaYHVz6xHkWnnL
dNI6CKTFYGqbPujSbRr0hFqWyN4QW+X8KU0GuXQaFDpcxoaz1trUaTwgQQZPUloQZuoQIFupjT/T
odxMnJgDrEYX13jM64x2oWJ64fCdbY0+CG5q7dB5nnE7VOAw7S6u1ik0kn0qzQwDbqgIPc8aJ7lH
0N4Q4a+RNgd4DwAmpOEB0p6zbyANXlLpf9ClCYIWt/Hbl3YInvDAqKQxgoNydG8tNksY6iR0AObb
nlZvsMFVGO6mQf3uvaNmD8ELNbvVMbPSS9pbp1LqKkzNJakxTzjVpMcil0YLV7otKmm5ANr5O5Pe
i4gCjMHC4mUVz2zkjTsHkyYvRXlL8SZdbBwNKWXYd1lHlXANnnQqeEoXzkiPkhDKGEgsKU9QPvnP
woo47OgPeR1cioynHzvCx4hnQz+7B6PHBQJFGWMnLUm9cY1nibULyq3txQVLqPFcjycniehoMDlk
sS06uCB419NgPQwaCt4IpCqarSeHeygKOYU2dtHe1cXi0EKGmF9JQYbf7qLx6OoFTVR9NW7SykdC
6i1tW5hgGXWcZVmFVWIZtMegqmgLTkP2RHnn7aYJlkmeoLLN8Eso4n62acSRRdWVL1TaZIZB2rTa
deONQJNiLGxO4nwzrj3bxC1GHht54Z+xaPpXffNB+gWKYd88WTrcJWp6Uh+HnCcGvwBOYkuH2bol
fMOuKVpDwdz0QzGsYg4TXtJZN0E5XlmDcRi9Cj26Bx1s1HT5ZUAySSGDXGv1X4NDhKbrsQja0AMS
7zGY4q++52ZqzPDdpgu7Ug8/F2D9nLxa2ka/kjRESprd66aiRWYOhk1tqnmjRZw0YFB1K4v00cqb
tbdcQQfN0g8id4AvjYnPfXWIM9aOuML2Dt8kIJv6KnfDP5om/8c/FAH9AeT7VdVYdaK4/6d//NeX
JEvq76/k41/kj/3bb/vXf/xH/tSfX3Xz0X/8wz9gg0r6+X74bufLdzfk/d9X0fI7/1//5X/7/vkq
j3P9/T//+8eXcFES+tuSX/2/LxH9E2+IGf0/jwKs4+rX//5f//Gf+vs+3sXPH4hnnw37n+TDv/bx
LBOYBYjR68Y/7OP9v7myu5fsfWDaGOT/oiLaFJNi/ZcvGrD8J4P4X9rHU2j6z/t43eQ7YPNPM6pn
GLL6//cxALdPMoYLz9641sItpUSk6X72ynn6ZmRPc1knu7aGBTLaz+h9pDLTDSXR/h3LNXETcZhR
UKXDJn41rWxHk4WYq1yxWXWxT9d7m345YsFyh/6MYXy71DM2UeKfHiKr3psHB/OWNdN2WCisXHMa
7EuTspYmZaeH5Yt2JqRiPGCLuMEYp8fdLA4xF6vYhGUsEe9YyZ4UI+uLO3xYNYfkuW8H+CEgggim
UeBdmfk6ya6tQT9mus7xOkF7xMfwnDkH8JQiGOBjw9my7SGAHZPSLVe5uN108b3FJhq1+OCmr1x8
cQCnHgL4h3PVtAetnnBJhAcfRNGOWIK9zjAArnSMdqk47lysd4548Apx4wHFZQMQUdetGu92Dqnt
mXr0Ah6fOOSS1ls74u1rMflRJFL+nrD9sTRwWZ3gBOzFE6hHxj7nTrqs04GuIHEOVlgIF/ESwibI
WdQSKOwlUEg/Ynltp90qNwccy95PgY9+ZWBQdMWpmIlnMRb3oiM+Rk6t2nophmrnYHJ0xe1Yi+8x
EgekJ17IRVyRE/ZI2GXLYRQ+B3e2gVymRlMThQEbPJvTFmpdfLZc2LtGUu10XhVW8z7fGCe3wQ44
m3eTedvRMblruyQ4larFwyluTktsneLvNDB6UqNRiu+zfbHEBeqLH5TEZ81Wbnwn031mYxQ8uphH
wfzq13HhlidnWrpdA7l7BW8u3YA38rZTkDT7hcYPPDFhdGvOacvNvPhSrd3s0apMqVXfFTTRPlJo
UO9cHn/cp1MfiypQ52a4WZQ1P/B42nRijnWcOjzOfPtHyp/szL/xvC/ekYSv3NannkNEn6jbnM3Z
lTkxyNqAlqZE9rgVG+7aIsWymFrI6b/Pr8eqp9Z7qscHvcO14SS5dtOVmrW22emhj4AXTJvkY0o0
e+8n9XA/d/GlbjFzR66UXoHj3iq6TA/a3LRwxurLlM7NB3GQfRqFz+OQ5p8j1HlKctsXZat29do0
dI7iCvweZr1aBeqbdBwL8BYtbCkq7cp1fIdKee/KVcb8PI1WtBnVNK85l45rI0jcd8Btb7ZRL5dx
snFmhDHTgqGz5CiYW5alsa9call15E7uE/py6Bw2M4uWPxWB2d03+DZ2ahqbq2jQtI1f6f6uyRKO
bJpOTtfPJB0dMmzq7F6qfNJPUwRGLGwj56xX9XlR0BuTsTFe4TJ7iOeppKangVJvHs/06ajtXNvs
u7odHe8G6Yp66U8x+J+T1uveOueYtIqnBjBV7lmPzE+UfxPVel907479ZPCqFflDR5Cn0qfgmw6V
F67L4DkH5NkHhrrX+0bdW1izVQYrc/FhuDU91+yL4fnqs48dPJ+k1290/2bp2/rgOHnBG2p2b4k0
QJhKN6540cixl0tzNuph2GPnala9Z5nH2sogIWVkD5imYXH4fcpWLZ7JvtQGY1w2Dw+OjRMc7jrk
ZnM6OnFTnIwqSckQxC9hsBSnMitonSlLrN7ZHeBG481CCo188QJD7HnjyPtA8IHYbEcoApbdcHED
hNVYpcHaLxQ80x59sOLkohtp9aGy+hAM/qPeFcPd1KM15Y457eBMjXewn1ncGZ6981x83F5p70sp
clMRbgOs/GyJOkpdcNuxhV8y8Aqe8asGX/kdFHiQ4ffbIfDOKS6Ks6UZ7d2QHEtaRE6Mlsk2pnxq
o3hTH9pmT5Qi5g4+fw9Tbd51JQbYXLecDQPyHo2pW2fF52zZ39oAqJNb8TI40aooeOwovb6zZ7AG
qLf3FIYc7WQg8g8m4QjcJMwGeFXDcFk8d1y3cfRQDyx+Ju3YjjDerfzJanTtJpsAA8yd6XKAXBby
UfhP8uigazbZr0jR+jMtMPfAL8Z9tPfymEOuc6rwrHJbD8kVJeldqNPfEeXe9dha936L8bxhx5UM
6RPMbGjv1Vs1BCfT6W4nj46OWKEIZB7eWlhc5D1eidd/dRGNpjlwWt+4L+pHHzbAtm/Cixvp77HP
Ugl6WN3pyEuWB9GDQ3/u2LhItMWns7Q7NEH6FhkciAsjfYrn6qqLZoEq6nvst+MuTs2raY6e4ZRR
8dJbECcS8zgU3Khd5JFwgu8Jsmm3TH6281GfFA2CScOe0C/69xocJ+Rc/DbjI8CWPTtrSOsJD6Oc
96KenCtifWT1eS57sUvnkmoQK6qrmFIrAslsGa2cnlVbdeeUm3QfZJwiTPvBmnubVgSjWlnzLSH5
gI032Tk4AW91dVp6F7Yql/dsgW21E0+/nqEY0KpwyTMDW6wJwAD3z4oRkmZNN6YhoN/acFeoRSGG
Z/VbzQbgg5y/jTt3umo7/bt3EpjLgXxQWfNUloSTC48NsK6+yYzjp+EqkPZkgwu/lJ9ocEvmDTya
hrZggBrmYuOErlQVwMk1Uo2bT8JJw7X4bZ32S8tn7pyW9hVWu14l+ib2s2iTpc0BxGCMFbisoSN7
uD15uWtrulGYpGGzLd9j6u0jj3FeGypE+7F+jH6zwCf31ir2tvZ+ij2eW1DgV++dJvqBm7T3AZJC
qIyL3zrmljKcX5zBchZQvTWQSDbeW9qSVn7La/ezjutvdV5JvGUzSBrn/3B3JtuNI+kVfhfvUQdA
AAhg4Q3nUSRFSanUBkeZkjDPM17Lj+AX8xfZbruqut0elu6FTldOJEEMEfe/97vrNO3OwwhxoGlO
1ey/2k6+AZJ0z+qIAWhaPVsoKTzlg2Jp5uZFL1NQx/SEQdzeT9SnFE2+oq3hndjzXo+iu8G+OmRr
Qj2u9WYP9iKjsRoKBRzSMc3PZUOBUcAdgX4lKbbNZB/KQc2vgJUJYZBVIDjpNacAmBOrSYJn+PKC
gCVjE+j7bmBxlnJL8922fuiLLD/KKtjmsJpPGujBWev61SxyJq7a5J1SYqWLuFQGY+J8rCVcsYLJ
WROIS+sHcgnE0pPqxAECkuBRUJLTanp0RPSmE2UxOid+yktu+zBW2BciEVCjWUXTGZHpMUjNdIvT
n3DrbkiT/KpxTT1Nkl/yQz/Awf4Zeo2BBlIa10AObOEbNBxrdKeXZNAOZSu5gQit2rpF3hKlb3ng
DKW292XTL82S2SWgDPLckPmXOBKWcmyxqwV0+9BNtx2jjsSNjgRVax3YoD5WJn9ymm3Dmn5s/Vsi
2YoijtuLIC0+k/jYh3V18Ez5ltGksOF2/0phiXikEPwA8Bp401FOKMJZfpsbEn3DwLS4TLgJWhFx
FNYKh80cgs9M/Kh8NeyaBun5sbFS496U5kRfOyVlZdrqeN+mGUgo4lXoWNRGBSsCfjiBh2K4W0W1
7or5gZyDfOA+KO6ow0mbcDfqw8+kS8Dv5sHei5EasG7DvZvaadeEevNMw9aVdTYrwB99btJUg1Pp
UraROEVlDmkHidcOJ/N7XYV75hsB8vTWm7WPfE6rm0bL0UPM2oU1QhC9xRbEyDHX6wc3bPS9IRIo
XKlAH3IKvJcNpeiFbt27gJ63VnfKQ9fRLD4J2tfojGRrgAQ9Ov461mcaxBP57rRsPmR10yeb0nP/
B2Z7UCd6i1ccB3xjzflVp0yny8OnqnOiZSsHbWMq6W4Cl7BKBx8xmI+O4d1ylp2TvDvDgGsPowN9
PhRvWTmdPXrZQMDlYi3mxlpPQb+WYYm9Lz22tqTPOp2eq0x8A64GlDYGUugWwiBOxjk5T8WJhsvv
ozP8SKLpuQd/XVd1eZmSdufjHEgjyWbBGx6Ded249H76WYZBm/1SpVY1KVeF2Yht7tC07pBZpR/7
PsVJcGzmJ6I/aCoOC+4ZI9ge4O53ZQ3PlfkfLitsdP2F+jEe7CE6fVoJki0+PtOKgm6+nkVoPNUY
S+3IC1BTvZe6YHjWmp/sm2iYIc8SAKZsFNOl+ohMuhiTb3ZuHyy3WOVwxMAefYy6cbewjFMOjhq/
b4fwG2mMfWKvhqlE/3RfcLTDBjs3w3CeZbcpIn+HrrTy3fgD/eae8T5cXb8bWfgx9WIdiXobUz+L
Q7jNauJsWLuT/k0CnpTU+gC3xelKMk7EMdOpbpkAQlZ/QPfki6k3H/ZgLfME67TEIb8EQp4uywks
WpndAo2SydAAqJuvRtK4Bvgsey7p26pRr+O2e5cC3iczKFywZUddNL5dkEbc9mxs2OH4OmHIsXzO
xonusQzyi1Xsm1R7mR33bPSARWrtRVCbUUT90Z9fo5quz5lrTRXAmIXK913JVb4k/vzWxQSGA9aE
VecrT/vbNHrnbB7eCJxDzWy2E21qkkRM2F2N1r7ncaAvooDlgnoxO5wv6ZQfCjt40Br62qC1FbTz
FY1+Va+ovgv1xgAEmaN7K+Nqm5rOHRPbXvTmmqn+Xr0ZyEvHIa7JCot764O1cqbl0F2MzDk24XTU
+okbL5hujcA5e++sqffBmW3ygXZ6Bk5nr6J6ZhwpRjFxlLNA9c+Zr+2CNcHiXIN/glXVnbemYVVr
nRGLAJQ5JB6qh2Vv3UHTdm5qV+u27p9Kp8m2LII+5tRaq6bpaprvfjw+Fs8aDfJrLWI4HjMUVO8b
KgngGXHFYfXNHUC11e2x9Y01wcFlQ25avXm21ywZxbXrKOPr2iNuMISP0bgPz6bwIJZrLwEfW/1W
MB98o7yoo6KOvAZsWY7NvhPVtk4B+HOUrNTetOlrH2nnlBWq3zVsUysI0fpVfR96Yd55CB1l1H9o
FAkYtbFiD/hS8BwTNaVlfE+N2R91TpiiBjDFJVTL9Ftr2tcEAVe9C9+U2AbTTVs769a5lHXHst99
MVnCSmN88xuiLRn53iy3Dggr4WAcu9x+GYHygh3SjnYDyrCjOSHPse8bDQIAzwC9GFhXmduem/fO
ico3CfGY+bGC1zrRne3uyq/IeA8enr45TEkDwM578Vmd52PvIvjRBmbVrLhH3d0SJCMN0wfPdhuR
xBuIoDjMjkAbJdkWlttybqdVOeq7PI8fsozVrnQ2bBzeGIw9aiax16r5oWls4uOIHtI8Lz5d5+x6
2jsJ025naTwfYsC863gWH7HBU9Tz/YMZYoCk36PYDC7zIzN6LPSSi4CaO9k/wc9lVcfCP0nzliMb
PSYc/dwKmKtXTb6htM4erXat18JZqsu98mg5zSi3S4zYATG06hv+2MwJ7Oi09g2wDqEFIv6MPO76
Gh/q7MfUGCVUQTXF+MCuETMldjFJvHCXduzwIC3Ak++z762tXtusUpyHI7d6C++rB4IZOVAUa4N2
bq3woqMcjUOdeNMK41qyNNkolIH7hKfK2+umPrEs7QFmd/W7nRnd1qAnj2WvvzRoXgGu1eNw+s78
Z52FDPhDkiKogNTp1VEOEMxvXkuZOptCfUQ6UpZOqXV73cMHKTAPJXgM6HrHsYQByoPSxYJDF9ZL
lFTYQqpConqn1QYLcBDHOY4K2PVau6kET640i8SSxP8PMssZJorOWLeNXFIGgtsjmn9Ypbsr3B/2
MMcE06HLz0l5S2v1WgIspSoiWSAUWh7MOL+8G/P7oI/DvuizB8QMxVUS4Q7A4a3A0bcrDObTNEvT
dZxUlKAZzq3s+7ck9LQVSX/W6/gwZJ4gW9j9m9XGG9wX4bpKQmR6t9+lSp4MWkHD6kDSnrbZj9zt
i5WsnVXdWAMrOv6kaXY7TFnjdly7mC6ZTWMTdYB5K9Y69kRhD6yN732Tsy6gkq8M7HUc8JFi1/tJ
xJFY5C2ox44VN5dROT03jfAYhDUNsKP6tbHyp9Zn8RvMTneYHMoaJfHtEllMrzKa64LqscisZttB
giAXD1G1/Jy5GsHLK756Tr2gDwpP4htZaqSTYr0gWpaScKSKigfTwOkr4iNnzVl3+g1Ap2JdR15D
p7JOnMupH9LcOc4+vZIJa7fD9IwqIx9J3XNyO9zReWbvZTDIW+liwCyTeBf5bnSpHVxvWUBoL+/S
eGnSprcgtNbtevemjehKYyrPZO3xqo3ykmX+VweJgYNLFRURqYH6uuSNUcxIYd7QEk0FhRyqSkQk
8WyivvUuk+KT7Kt3dZ166dVJfJL2Q4T2D+gbSH+u294V4g9dAU0CgAYwfJx377FakcnUfs8Nf9r3
LetZHhB7jMkZEdf+Dl68WWiGN+0RkigQd9jpzjzj9DJ/YAfVLqbSh2Iyuq/aHNgH3elw6PnaNlEg
wwFKY9MZZzdHUcDBLm5smm6DzjmS1fk5n/Lo1lmZPOeuv/Fn51uTxhO31XTP2tG7JZk8VnVmPBo5
dj+mbsJQG3XElTXEDQh0enfVDCJyRu0emVz6CydFMhHKb1sU8+OYFMGKeF9MqPLsmpZzyJL+0k5h
SJmX6awzXY4berYdhb1daXMZPfvR+Jr5nlyYjNofCB3zUPK016ljg1RQzrCtkyZZBEMuzm3k7dnw
YNRNubvw3KAYjAzDKs1eIiB8hHbyaMOy7YuFKhss0Jc+ZINN2bNcnlmazT6iUDytdS71led4PYvo
lSTjz3yz7tkBhuRJA6lOWJy7yyJj/FwE3c1ho49imYvdDDZi4pNs88J71WEE6rn8soZJo36gxRTY
hixE8y9yXdGmQtjZRNNwn3PO7GR8GCsN6igk0jXGynLHx6XAvA/2kB/stZ1BFWqswt2NXJdcEpQS
YY07h5KnZpRZOujb/iPxBAHEInK5kuintGb2pFmxBoXRrwaDDsqRb2gRzGm+KKEBsH921DMvxrFL
1wAT/QkWDrlARx5iuyX5lwQYfYAKxRlEGEDGOxHI9Apa7gKGjItJgHtHZ/hoO58yyYK1LmjEVaM+
2kCAHUaC89mY8Z3jBUWy9D66atbotsSjMlvFFTIPX4I1hRsImAx2GVT0qZts7ZSYWmunF9suxNYJ
BUOelPJELq4DoxFS7BGYcXd03kuH2/swEXMnx2Ic2uhuYhtclUJoS+J6r+VAlXDqeR3UoQXW2K2n
wfY1JhlufIwwi0E8t3OKfQelc1231a7Jx2RV9S0Ez5KEdTSJm21aC5FS1ANawKDrBjMQZ/1omfw2
0JoFA72fsTGhimQvepuweqMiKsohbmhj8TOQ9RWnFFJNUqPjY3iPJBI2abOOgCZoOsoZEX1RpbFi
2VW0nQzvp+kCWQqmFssOJpOx9M2tMAMYu1E9rJqqfGsxky/b2LIx8Sy1ljdPRTJePVX1nEoMcWEe
btxQ40O5Pm82ZZKu22rIocFVETRVThGLzqo9wmJHLorBIuk5vQx1/JzW+UnvYa+YQb0y9DLiesbI
7vP/8NGLH4Y0gzUmXo/bUIFRmmKKRpVeWfGvAfF77QLzMejczeSXa7X6zs6am17sSdWVN3Pi5pLn
9snr2VmHoMK8YKqf3Nyn4Am6+4I62PYMbHBcFl0JgGU2EP9a1FiGMozry3yX5iNAIuFfGmDLa7PA
jO8CpWR9YoKjNfbT/EQNZ34C2peu87BPYEq0/BZ00M2UVVdDF+kxTeBSTv6t4to4dMLae6xRb6mk
KOmeFv0Xd2DzWhXEc8Z6ODvwCSwkrSLJniM8v5s+K7adRpkRTxzbz4j9EacA8kb2Z3a+LMyBfJec
P4zVvdCWGwzT5T7V+SzYkpmczZJT0amSFd5M6sshgATfBXmt9dwz6aKrLSf17rA9Ji9jdvg2c4Ez
ocMbudO67lvUrh0d67EnLq2pnv38D3UnJ03cXkOrUU4Tex3EVA2QvinadNubJfqWxgtVatrhbhhG
plsc9suR6pyM9lRBnm+XMeJaTmQqeodOml60JtDrBs1zomUyiJOtEC12MdeH18E5TcQ0DMEvGzV9
8/b8NjkMV02/CDd1W/4AIG2va6BQC7tzHGoORhTM4cevIxB0EaOtMFzaSKFBPTUbSLIRHRDUFNc6
28BcKbSuPRbLuVo5gYg2nUSQCWr9DMWcTjyXOnOjeNKd0AbMPkFYJkK2QM+bD06cr6noyPcDcZM4
3CdG0m2SkUY/LmIRiQdDHFm/GZe5NZ8y6JKYOyAX1SlWXK1WoruTn4Ioq1d5P/NgoFXG6e1j2q9U
rfdWMAgsQAPXp15dIrhpBmyN07eZxpl9o83pGi8xwhmLyV+fYlS6Rsh63XXjY+U38uB3TsbEIQs2
DiVxGOMldRLTnG3szOoYw45w5SrrGJv5TzvT9P0Y5O6mS+hj7qPpwpp1uJjGo9STq4u0hPlQf4tC
x10WjEe2Hv0ZWl9+OmkuccZiSYsL45IRBNtkU0emnFzVarCnkMFdS5mIrPeh4VxnH+MuQ+EHH9bt
3KGX++NoHkxVfjRlzTnW6nbDhcQEPDbWQTZn61kvVTuTvgpmVMQs9SK4y8Ghc4tXKjQ1m+dmyUOw
mdkD4wILvJEHGQ5OMXL7drLoU8R826F0VtkEqjk2iaYAhh6NjebG9sp26NWizJw75MT4gExKvTQd
Zq0JV0c124eENAgfVz4UMV99FFMeFVsO1tIOUJnecfZVbO9241cnWYHG+tqczY+sGQxgeNyjnZpe
iDnCkxCaYEBd4aZXMv0NaXV7J+bMBanvFzusPckyczgxjfLTYOS8KoyrRdfWKhUzzzgxWLCalRiv
buH9SzUW1oaLm4RJ4oP+Y7jkNtH3ocm8DcVh17jFkjrPyfdCOf9Cli9+M5m3tEdXqD0NhYJVNTWJ
5GrPsL8xVRQdS0aq9KZ4WNPxOqzynK4XG7MGFl1jUWB1wuZDxgIa98oZ42yDq5ULMau5RHgNIMww
TJktjNNxzPoT35m1YPZpbcMJy2obPA5s8oSJ3z7DzY9fduKm/W71LM7GvcmaZDlQmhLVWnBuWyYE
FMe23nB1+x5pWMcfOERjthxi2ptD+y3OpbMQNaOhWlHzYJoucUv6jBb3OmA04HPB5v99gNd1VO/o
P7AM/eu/1B/Fjz9gQz2LxIf6a3/1DFm/uUK4umFSWMrmhpzuXy1DFG+4klWbBHphgxDFrJMXdRv+
8z95v5E7wxNkMVd2Cb561HX8e4RX/iZMh3WZa9gmViOHiPFffVP/gyJVQ/Wk/j7Ay79EUFmneEPH
pUQv6x8NQ1hXMUgbCQ9hBlkLHs+PlsUF34v8lKfmG/4YvGzJO4/4L2timAoBj4Rb1N0oWWKmAbTn
dwfw7yBEHfvPkWIpTWbttpQ6ejLPM/X7v2t2rSPMBUYLIimblHqSOVjcuvLCkF8/eAUxCi/Rry0g
UxetomAV7VWg/hCuYpy092jq5muDKwD45PcoLYoXq8QCSp+bdw0KPTpl88XM84uBobapdMG0veZB
Q0YXMrn/QQd58pTO48GwGUR6MaC9MZcGT3X3XqaVPLYjQLIuKiwsIGH/03id61H8bOPg7Df2TYST
hWM5fLPz+mcyVO5hGJ354mQ8X93K0InBzMGhnwp7ZWADYlgxO5ciML+M9A2oaPIzYjy+lH09sKNk
5913ciOcnrY/OyfpWjcXnOTlNQl7SuRG9xtT3xnvSw/ayorI7OsoDmYyP9L+1i0q0b6U0pFnBOTq
hpF8obuJUkSpty1CQ78zK5iXVCifXVGbm34S0ffeXmeLpomIn/WY8Xuzf8k0GW6zugWkpH64/VuW
lPIUpCjKdZM7S0dzA/5584dTTeFWOPM+CoPx1OvlCPIgd3aGV19prmqvRccurA6TeZuzLlykLaPB
yBbwYBkBPeJLokxM9wKqROioY6m+nj2KryoSficPUW3jxgMmD2p0TTKANEi3HWTtqN7FSTbtZ3Yg
pQ4NCrc00OiuK9gptlBoatJ5wjlpuR6tE6dornbtHYapYtkxdNArBtnc2Sga2CxtbxUOUp6hNERL
ozLFaZowPRSR9lHb1WfblvEDm9l5RTBIYpB/YntrPWU1MvRcGpew6N2l8E17wwkUxmzY3RG0BMtT
9kwlbHyLgIBM5SqomOC2b2EfeWtbBVBM03z3Wr3f2KhpzA7E0nRbVhJJeCuq5lPGmIcyM3uRFiMw
K33TSqoLOjldp4AnhJb576Tt8qroN7FpXPO66qguqQ96GH1ZDDsbEimLovrFwnXXtiOyXdMopiIU
C2w/Iopus5YhMUdGSDONVV+8iPRkB1+Ui/UDg9tMQKey9mY+P7iNhNJfjChTQRPPp7of2x0bwB+h
Xbjs+Gx2+bO3z6J523eGgPTdQNxs4pvAmsP7Ar4ic/Q13T8xSfUOUyWXgPfagzWU7ppUP/qIjxrB
V64jixWAO82ORuaOGpk8oyetD/prCnabkr4O4F6nfTldKXZDUA0rYf/qMCzeM6ZwdciKhfSI+Vhl
mbXzWvMOcxd6WmuFp0qX6VbrSNoBCdxObmR956m/4JoDWEPOe607/vBU9tjtIjoxjMG+eiPRebZ9
tMcgy3amGA9M2ZjmoRAuo7HpjxBKse0SEmcyYxT1eDPwJW+SYZdpDhD/vgbYWjzOuYPxnQzFW5wZ
qwa/PHZf+kilD05Yn3ejHPMTmYh6PxjOs03Z7qEtvXTdxRP7jq5ZiXIKLjq+rgUWILmkfDDbNNAK
7kMyHjyVv/j1I+qnkcFx4K1HEsx15GYnKupALI/0L0ivzrYTp+SZGmD8ogb3pLH3tp6o8rdwFdfM
swszNB5cxPa9bXrwTZzyQ8Ib2RmyHx+HMdk57KmQWzVWRDIoH32WI/ALDX2vGHg4sTuu8qp7GXWM
hX6I/pBZRCdAiuADpw6p81LsAKBpsZdA5PwuWp3ojF8/Z4m98ztcHQIP5Zih9M5tOBG3oW6yz7rn
uq7f5ogApGZXJxt8aKtl8QIXHT6nDtS6jeyWEjIaWRi3Bfbr1rTe+BUIZC4idO+0B8NnUyat9LVl
07kEiWTSj/oToyKV8uqvVq6VA/KdrTVkxCXbqWTfElaUmrVKzQqcYczWUJbNJgwCuYyN1twS/RAJ
wFIwgTjIGyxgXTysGFRzqkL25/YFAmAOv2K3+xqkRnF17T1VimzrFKG+iTHEaQkcn8CwnU0PbWgr
p+ahDzIYXxEXb2LAPMwH3d6OKAEc45ongGdvIjUV8Kcv0Q+bkvR03w5fPPu+9Km6ZjLZkorD79K7
mE709K2qcOiUWOuIWxL7ldHXkBtPRgCqaxyRLJIUcFWcGy2cHWvCaQL+llWwsytbKqAwlBsc23FF
ZfBPQLWAwVp+xSk5tpU6wHYjEDh8TJheuvglwOH9+dZb9IG7HtuzLH8zrFnnshefeCqNhS26cSu6
hMRf8ylklp2naL7GdklZj39JqArc+jbw8nG0+ZgMXtQHyQlYEQAap+0YyEfNZRdS+85Jjt7F9gqG
ZooA6MSZhb9/aFcAzLpdiz2ppACa+LO1xkcyrNoHQs6s0nsQZgZH3zDFPi57uP0Jdai6RYAR2MMm
8jFUCcc4Dkxyx3J80JPiTfjNS5hgKmJMwxYmW2Ltk6pqmmEt7sUNecXvPGQkn3pAsMGmM+egGPPO
f2gG4i6EM2AipTviyN69MWZvHdjiOTc1jfsdQxS8le0GhMcznQDV9xobnJuM6Tox0C3SiTRXChAU
cXn0dixf5mtZ6ft50q2TaY/9rstFuQy7MYAQmzFZCu0W8yL5i3SuJiSivDpaKktG6jtdpTNGHzF3
nCQJXNXU6k9YgbNjGHj3OGkL6pZRALTKn2EFe96RO2d20HqfcWvcYknWMms1ccvko+bWhrx/u+4N
qnf7m8Pi8mypuvmQlAPUgiu1qekRAMuuoqNLNkb3Xoylyi/7j2bpDcqU8pUmVnzOS0Ktg0uHQ+Zb
khHb6K690c9PkcPtOHb7jYMx+TrTGbRkaaaoS1m2RwFzLinfU9xSBtdl5bRoqmg+4aNiAlQl/aEG
Vn0FF3OLM/0hKFwfLIv6ChHnnsrCNFfQ7j6HyCZ7h/fvZooW61k8cVtPx23YDq8YWrWzsDjjBkrk
t3EikpXujuNmNpxV2nvuIZsq55QaeO11X2HUADFeSGSYGxuGAUE8tsiCbR5udNAl9H/PFjMqOffW
Mm3C8sCmMv1Wy/HJi+EhmulQvMiJrg8r/eZPpfcA+WLf2/rWK73ipRaFeUzsUW3kq/Il5MtjLl27
0EP4e3AODSj1SCZxiLHcKmHyq//3nz/+9Gt/+s//6V/7058bw9nZ///ePv4lcmKxcfuv94/37mf9
+beJE/WX/nP3aJvsHKVlsVXUf+0R/7p9tH9zJc9+h80S7gXXYmv379tHQ/+NBIgN4Ek41i9w1H9s
H93f1L+m67qNkZbgCQmR/8328W82azQOGQZbSGF57Nk8lUf53WZNR+6xyrBL1/Uq0PV9nOrLci52
U6yvMqkfq4DOcG1ew1U5/+5A/Z19oto3/3Hjql7ZNF1e18Em6qiN7e9euWD55FtVm65H86VsSGKH
2kib8/ChOSHKRj6eS+cxzrU1buWN38JzNEmVtiGlow2JxdJwXmvtO1MSozCpNTLWBHZ3WpRA/83r
k436OmbiPPf+8h+/cePvHjLIW45BjIiv50/7W4tBQINjPl0Pgrxx1F3moidFYJ2rtDgnjEAAiN76
UOBoJSb337z432z3OWpYSxypzgrXkX/6vqQ+IV7X+JXsbth7oDDZZn2bSZDxRUmG8qXtbnAWbUil
fsSTxPn7bcqe3KD9b76+P9eESPU+LMe2OHf5CYfsD99eZnuCPGmakpbszq5sdomnvwaRs3db8U6J
DznZ3rj/Hz48IStPR1YgVqoumN+fMnjsBlEjHq4nMV7inNBoTxqoi1d1dbE+aEP+DIzuPKca8EKm
ixAXyjD/SYDq+o/fiOOQ+PrjyUt/jM7WWzqGyTDZ+NPX0PW1kmJmYBZO7pyapDPZYPgDk+tx22Yx
3GFVZDTaHR6htlq1BgaIJNKaOwhj/0Fk5ibCQxdOsnvVUakrumEOzWyyqcgMDO+FyRYcJErFDQB2
pyT2rpk2IQTMt4Ebvvmpg1zeESFQyQR6OmECQ+r2lM9YiwEf4LvOZcrZ6e+smIHjFOyU1xh01yFr
SwWbQVy0StYnl5gmQ0yFrR/5zAlAdWYW4zBuDO2qgo5DB3u4y8hcmoQdXN1lhhZf3BBvgevSDh0U
9jt75BMm4c+opc++pVQSVtoLE8vDZJEywv+JP5JaiGPYmK+8xw6+Ewx1/E82wWmt/MmAlnls33kv
ejqN+I9sZ9cAK1yVkUnQqfKqMydgcYRMwtaXONk4Meg1WVo8xo29FSlpidoj3UxpJbjpEI4BAu54
4r4TMCQrPuLo11qyIFJmJm/SBnSWhtWPtDDeI4Z9HK5sFc4+MQIRfA4iMVn2r9y8jJeTySIEUFSz
jMmvLjWyRywj6Z4Be9pTCbqkhAZrSYzLtGCU5DbBUw3egq2vEa6xmeKg64znOkiNRx2qAZFOHJf4
h5lnuPK56NXcbY6HDxcvPYWUYuEVXbtJ5yDfsoMiAZvP8zYwwfDVXQt4QtYaRBdTe3AD9hDeZN3G
jP4O/PqPZRhrqwD55LHUUndhcrVsuIHQEq4X/TriyURFKyZAA/gFo7xD2JfOwW+YY7NmhFGktcWR
hA+3kcjHISoxQFGu1gzs2xsm6fzp6zhC7XMhRq9qerjOeUX6wGtwTTl9A/aaL/XRd/rhOoaAmaL2
HMvW3bksfOUcTWuQvyC1bOtB11OfylRq0kk1U6ma7ZxZD9dZBgGjorjnAHTghnuyvXaxpcFCdV+K
rD8IL+4+YasyVsSqJ4n8bwXHRA/a/gVYHKPvfDz85cc0wn9BP/etgJEotnZIPmyBshDtpWQHlms/
KRXQCUv41YULEOMNv7HNW3d46DC+aX2o0bGSFOTPn50IPnA45FDlAISzEge+NMPrXTBC8i86TMBL
1jE56cW2jvzuYeqK/mFQP379Z2dQPJsyCFvY5U6Pp/gBU+53G3bZpbZhfBQOM74sbBlARf63cBTD
ykmuhRuAV8MJvwpwfhwohMaXMfZr1zvNlfPDMWeQ+tVbEOjmEjhKif8Ru0wo2VWOo3JI5o9d1eyg
SW7aXu55iq0nziL2tOC9oDMt/QmeiAbszp70dFlPhGVEwS8X1nPapNQWTVsLtSvS2te8SXcYFH9i
JmFslu0g4zGKe858rlXPfwPL8+oTWugD7+g7Obsg71mtGXQsNRgNzTt0yBvIll2VdPRQMJnyWvXm
E2VPHssFc9znIPPWacmRl2HwTgY2XgzaJQzmp9nJLnIMHzVja4vynRXRa+iJfSatPeS1qBjvZjne
fbO4kNHbYxo4jzH0SRbpZnNmVoldk1dOg+BFeGAIa/MOIWPR5MUhZ+OvlfQrG2sY65dwAvJDge2Y
lbeqyW5mTPnHtlbOsXlkd+VO2k/kbsS9lgdsf6xDa89M+pimw70q8zNtpce0Hvd+/qo+fAunCsv9
pmNdT9x7B+Do2PTTaw1KYkpORkQfJd2ssipvkWnBbHRfswqRjPjgsyBQnvbVRf07ZjW+pon2TFbj
nQv5IkCKlNx0FwlyW2recYe8RHH0Urd0LEipPVtad42Kizm0VNWs0E2JBU1YlXVgGe05zaudOhBh
Jxg5pZdgjh9rOBfOqL9QevFQO8ivxFOYl3b2fmzynVqI2X1+Vqswdp4E/Rgo6CAwHFG+UMpF47Kg
dIYZ2gpZyGCKaL0LdV8T+FkWSW/f7aF9V/8KgKiLJfoz+uAFVhoFAtai7YvjOLoB2+CoxC2PM7TC
22uV2XuCgonCkfcryQTU74p7GyM9mkC/qABtNmLA0AiPgV4G6GFEjjFte6N+L2b5E1CHtSzr5DOx
8qXRhd1mdhkikO3E4DMwaQuMUC6aolX1DX25ryrIlNK+eXw7bT4yndAZvDGNYxqfUHtPjNps7XVn
y3ddxvWywKFKyc6yb7J9BAVynWOQAhKU7SLCuInoMFyIXg0LbgWUNJUo7pWepitlzVMaW6/Utlzp
brZS4HqkOF1pco5S50xkOkvpdVIpd7nS8CKl5gUrV2l7ulL5GFXZgHKC1agUQEdpgZlSBR2lD1ZK
KRyQDG2lHToamcvSrozDrx+Aww+10hqFUh2l0h9npUSaSpP0lTrZIlM2Sq+0lHLZI2Gav7RMpWoO
yJuZ0jnhKXbHGukzQgIVSgsFBAPPqngE09WdUqWXxsNOV/qprpTUlNiWUlapTdmHSmtlggJZVumv
rVJiO6XJSsRZV6m0Qum16A7bAgF3VkpuqzTdKCrA0Ags73gzvkc8c7Zzx4hh1kGdBH14Ap5Cjy+n
e1X5Yge0xHwUtFXwjE5XBq0F7zF4nUAkrNWU5lwhPs9Khc6UHq0rZZpnzYOoYHt5ekXvl9KvXaVk
j0rTbpW6LZTOTUS7PYxI3yy5Xcid7ilEtrzpPf5lzesWdRPeoJ0mjMQbccjsEekLVV0irwdKZ7cR
3CulvGs1GjykdOT4f+PuPLYbR9as+0S4CybgpiToSZHyZoKlTCnhbQAIAE//b6j6/tXVq3vQ066B
llKZUlESEPjMOfu4y2TeYEQvllk95C2i8hjf617Zn2033EZh1xJfiRUNeKc6mYz9ncX1G1pXHXW1
zxB1byJwiWYm4u2yM7BYHnhOxsSyPRbLViFhvZCG/YDsc5s60S84GKSFOPotXTKp3ar6KGXxK9Sq
l8F3mEkkw/ecpfeFO4ZY/kuyjkgNiRN3YMZufxKPCUtp2YJk3UcVZ0xtWjcolvGNGgCp2ka7zpcd
ir5sU/IzaY/2Nlq2LN6yb8lZvCDRFE/OsovJjHWz7GbksqVpWNfUy95mZIFDNUqJyRR03bWjS9Kp
7gflsvEZFLufZNkCDcs+SLAYSpcNEfmuCeoUtkYm66OUNdJPB/B/nJ+x9OD/8zBj3ZdfSflZfLb/
zNH8axCyfO6/ZxoW1AvT9Wn7/k3K+PdIg12559m+zViDX5vj0Tb+x0iDYYegb/NdJg1/sTL+/0jD
+hcL8uU/x/Bs2krX+l+NNEwDqvY/ujPY2cjrTMcUy/XEdOGffWLWF6aFv34I0GyrIIuq5s5G7HLS
EEGOOfkKbXWri1ztY5OpfiNK687MWijWuCww5lXbCqYY3hQxx3uOH6py3+TPORqvu5n8iyH8xfNk
uqrMc2/OXDuHqnsYPINmb7wVhjd84fV7HF2yoJp4cE4T69xTNurjWrUv85jrLwxh0ebTiiG8bGja
ZmUEhZ7kWz+vkA0Oo4vGcn5ya2wJXoN6RPrzgyKPI27DW2ItrV0lXiG6EbbMr+mh58TbErHbBjM2
8n2SsRrp8xDLe+Isk5EsWgOu6zgtuGlCFyJSmcs/0JgI9ZwGbM1+oEsGvq3tmetQWedMZC++9hGO
KI2m5tqMz6mNfyQar8IvWYqRhw6lMAf5Z7G2Q6MXYe7QgP1jOVwtk3F/kfJ0Sw4Euc4pyqUytM8J
jsIly+2Qwk/aNr4JsW+lG9o3uOoDm+PvNm3ZpzQ6zbLDcxflqoqME05ORHPZRjMsnt9Jh5QpS6/o
GEOjKqDYQ2VsXOx4FS8H+E6QEn5jZ2DwOgOkUAjXrbfeYFZQxRnWQa++nAgbwGjT6tT4nnBcbVsN
W3NG0sC+Mq2N4Vbp3iWrQ/T+tfemXVXY+KLGDVkdXwi2ePx4xXGOXeKVLPHMEvUJtvmd4ztPepQ+
6oXLi7cvRk0xX0T3rNQDt9JPaZb+6YvxzqLXApyIoNHXnpswG1a2Lj5cf2ZGP9YYf8K1rPGXWP2r
7xe3Lhp2btR6Af20sZ086L92MVvnnzd652qHvkTUqA8+np78z1x0EINDW2OQP10IpYxPo9P2W+G1
L82Cg6YZwNELqnbl2al1VMuOd/bicWdq+pGbGxs9ROlDb6QPLvkTd3hoJaGbs83BniDBpabdeuJP
UznpGyBzaFCkW7Pq1h6KpAdxGEviN2tuj7l1H2LK8sRXI1rAgf4ogdhluPXOndWdWw2fZK8Utyj2
0tsUKGmauwaZ+T5LPePWkZohLBxF1D/1V2ORTxiSIlvUur+zRGTu5qmHijkaK2vU6otrtvUlBZTJ
HtVhVoDZz3bYjyUGCYolObZbkt2mS6kpCyqK2S2taHvvwHIFCAXRs0gYzgMar5slZccT4GXRNzeD
azw5Yps3ZXmzxW8XMQe96QgkOLLSbRvKjuAGdqqI061pG0rduqQqtC7NXIm/3qvhNDYbjioahQFd
l7TIMOxcHBK2fI5FUT0psl28aWWP2vTLE3g0Sra1ZEc2494gSi9Ajxc9qdQu13X3plW23M8D/ihp
xh8FLpPLzxs5Zt465ybahEVTPRbWlAddy5mRtSaBI3QuaGSdXReZYhOFnEWl5WE/7trpUcX3Zu8a
126M+w22i2eXzFD0MMwzX6Ih2pM34seorVcm/OKvIRdo47sn3bUB640pWLUeW4Gn1adYuIgScNft
SZjztiWYgzVCKGZAmCK7vP8M0XuuuNSOGXvfNYD2W5J1py4zHqDcAiWumyZgEStoPxpzn1F/MQjd
tS7ZVOh9exa706pv8BKI2f8dVt9Vqmt75UwEaQ34o4xJW2NgOaJ4caBYMN7yRL3udQmaiDg6x0kP
uu0M+9SMr/wi0z2VEJFcEQU5OkgODLwA60QwCbI4FfgkbtPQdpmeQFrp09oLnPi9mMHPUYHic4cC
zj8x4uwubd3XyneGh4lvCMOi7Wxa5sT7Nsf/ajY9sSsdsixHc9WzVfXiVCI1AlhQjc9F+9VSfO0U
R/fOVd10ziuYaFwlW1RN0avh9ymuznRYQcdTe82ubSy4bLbiDjEvRgT3EKZhvWXyZuF97qObQ79u
m7D0K9qgn4cURDv3NmrSOZJh82aYXH59jYzYnjL2axLaxqJIWDkNeinkYhsHXPmqa+Ld0LLOjgvt
LgdFwpJ4AC3EyZ4velLoeDvX0dgYJ5EW6BM81sq7OJn84o7FESC62zxiZFZmcXTz7jnWKpgqyKVl
r3Opts7VlTI6C7r1yJ/CDRBElsClAzve8tc5dzgymxezhs6CsXqqdibeUMsO/ywKs33mJPyg0jcJ
LgKCEy9+RHxaJZT3ykoZ0cEPASDPLLOU6mMGvLY2YL5BNFvHCrk+vYosMHZYPs9K9qN4GaqQOQMF
AZwUnmUhYmer3fQC9uY4gq4vGPP5ykWL4OFNFuEM2z/3aEZJNsUr8t7LKl1ns0O6ViK2GaLsjfIg
yxWF2d1qCOQwUac7OLnfxPsWN5maL51fYDRCXX+Xe0wlzUarPhOfmADSNE7KrfwLID0aP88X20Hl
5sVVQ7Unu0CuB+uFoAZUWFotAwChj01p5s+ppiu0DKD0vJBMsLrWopMxOqc+R/aFUeDscshe08bD
G1FXam/0RB1EmbvuHWxYoNrf8xA4d6bfKU4iBqE5C09ZNN1uCQHrHB9abK8SEmtKe9glwj87BL8+
ycK81LA6nm0M13sN3wsHTeJtEizg+yEvN2FUGo81LO2TdJJjaFXOiQCRJ9oi/b6XQ8uUMuo27Md3
EifjZ4HVB9WwaZBxhN4XRGK0Fr5mnWs4IJjyppUCaXjs445TYuJe0/3sYrVjfskwG4BkzzaMWsPH
IiUyqrPphcWWeGUPuF44ruWUWZvUcEqStIiHTguU++3IZWHGT73NGVho1ZvBk2tttbP3wWzSrGpU
wX7jHdiVeadG5b9DM9IePBfmeVe2Y5Cjdzh0/Yj/OUwebQ0oZuja3d6cmnBrwnnaFHaoBW0h5WHM
Iu2N0cIqNtLi1S1xKo0mbrjClfp6QIL+Fsdg44cSQEKP3hSUf6if6yWvkdiJ+lhaeIAQiT5RmuG4
sR7x/lVPTVoUDDNLgldtDiomkKjSREPwJ1LsXhObKnMRhw0deh/yw/xGLsQrL8hKte+b4TszK/PI
1PtZZhOiaKgnsM0tRgt1fZm5hoOyjb/hyZP6NA0fcwUX1NafCxlbl97rvsbWeEqIV8+0Q6o70DGr
7BUJehks+orSDueNlwBWHPP8Vw+bK/fQLnpgHTaVyyslxGsNOCLdlkPoBhPIDgjs8k9a1A1PEPdS
ZAYlRmG4O1u+qoE5kZFhKShqoa1ax753M+O+LSvyym0yhNVz3XOYdmbFYN/zsrWPjMDpxnCH/B0A
AHAHprRQIP2QvLe1J1CYJKVurETGNsQHPoXwhdNRc0kviAiOQHWOFS9NycD2EF+mw9FVcggQJvkE
j0BFDt8b6eyThqchEX8XGXlYBsFnghXgAIqrQKRWtuoLMCk+aRA5OCXHzHadld0nnBs4nXR31dgG
OxeuqGoc3qco2k0FCQa5tzNDAA9oPwRk2dC3l8C24t3oBcvT4jKo9mpqYInjbtEZ+eIifIPNRbct
KPdgEmj44DZUZaecLtqxGhShlJGRtbdrA+5KGqEm8rfANfZVayNCVHth4VTQ3nR7uA2OOWy06QN1
PSNkRPVm5UJ8Nge67YFNCxbp4eh73u9O7/pVV8PDYW4eADMf4Sr7X3OS0xB04bfi1MXq4V/MQQbZ
yOUDOOOlpEmi+IqTQ+LWQIuGc0QVdodJMXBIh5gBPbuqfwoFOZSQbNZWmRcbC3g6JM3yN1Z6aBNT
ULTi4JY9YYt1iue6tL5JmT/Usf7Z/0TYlcV7mIDg7JAvtXh792ESXVQkv3Nduytn0Fae/eCHM7br
rm5XncWRX0KpTRGnriJkNWB34D7VqHMVIC2bzLipLdbThHWvcvnieX9HNsob6Yt/xqrcG5BNT5DG
ztmyVOo1xvaMTSfpGWQArJWJxbHghXYuKyZ2S8rO14bBiUfk0s4x7Keyr961yN1HhbcXMwHwZqEH
kwMDwLjz40dzJtDLgDUtbBgVuSCsd2y/XAwKLE7l2c6nQ5/oDIpkdYHI/9ofxDDJjdd6dSBcPCWa
iB6cUH6qstjGvcbu3xcw++lXE6PkoPLOmBZJhNAr4ha1V0fK75qgnVXdanD0Sc6hYRnuaikZQZre
hRlqyvFcvXGtTKtqtN6ihnw9ra52KK/+OGIkIxbmW2CBuZiY9mpWxQbftj+olE/SljzvEo1zrcwC
tmHEKB9Kbsk9y7lTlLEskkN5QyP7e8y1guk2J8+g7sd6uCtRCZGMWl4VY63YiL8Gcu3RysA909vL
cBnL6RQWSyHVQQkZ2BgY/Vno2C4IKDq14cTM/iturNfZz8Bb8IC3eq7grsTVMlVHUyucTeLg8NbM
C3afgyHrs9ZlE4V2dWL9hv/TviscBe69ZhJW9jik7ak5m12/V4oI4Dw2ssCf53PIl+tjRZUP+XY9
1PUzP7k9F/sfaZQ7JOB7dOLaynaJkQ4lKLsBs1eZfDUFRcUUD++ZALejV94Xp8SryEA/UfzBWBd0
MSEAxEY3WcRlxXvmvDhxPhJYu8RvQ0kxoaIwvc8y+0ztr5s48sXU78NBZVTLuUBSae3m1N8lfgE5
rtF2o57tGyP7ymCHWh1bVLAwRwVlS5nhIesbhdcuuwqdpCwgKIDMEmdNHRoDtbUf2rbauH50i0Mk
zlZan0Kdo94ZQhBbNTHGvcVFktTFQuAkQM/8gOoYbmw9Jrxm5B7ONRbOTczMsFqow9xiMipvIJiu
arHBCawA6wkBcuBMDqSpoiRTVKUvUPccTPXT7zGswEScVKOeQzOlDitv2I+KrdfbZyJp5kNdPeoL
WXi50zxneM4G8Ufp4oKBQtsmYl0k7qluXA8LknySQEg9ndhdlXtfKEqJYtdxOI5fYWq+Vlz8mbKO
zZy/F2N81l2mERBuYaq6Qan9xJ/DVdCMqwa9MNQcmhCJLsWug76VNvmUPIQSpvYeQKJ8oJQuiTDD
9AruVMezZLiv6NJpGTn/o6isg9Er3oXORBQO9JPoGf/rSGgW3zc2V1dGm8pOcM0xyjY9K9vkk4vm
GRF27L9heFfyl90MdziZwAim2nsUW9cImB6HJj8uzFnCu+XmH8YvXjezA54gqKrpKP1CrYnKeui6
9xKgAILc6Qga8YDov0cL3p/jzD4Q8TQRp6hWEM75XgXYGM2Z97O8h+56FCJ86CL/HIcsdJM8sJv2
3V/0waMPUj4ZG9ZaeXorrAHN7QjuW+fKCGI7PnWi7ALmaV+pr6EQVvAFbMnKlMXzgFCYWGhzfmmI
XqnTMbARD0HQrG4TqEAv/qqZeFvsOlgOOwi17WJtqVeRlG8pZlwzFcWW+/0k8cnuxspWW91Su1R+
TDowMzFX3VVWTRnwLA20apLnJCdZbQwl++8s2ah8eCHED/mGpN0sRcH8gU3jhvy1fg2YRy++fZFc
B2U+Z90AWdZj2mWjjiahJ+Jeaex7OxzENoaU4BF2gn9BJ6YgKxCgZs/qrDdtfraiLLoYy5shzige
puJgGNFwnusB34Qar07Ijq/15l9Ga6pTM2rqZODN3I4O0WCO3ZL8Tnm2JXhSfwx1pig+hRARFjGR
D1TD/8dNYv8x3GZC/D8Pxi/f3T8cYn9/zr8H4sYyEDcR4xmuxbG9DKT/noj7lmGZCz+a/bhp/O0R
E/9CQrQo+bBJLXGP9t9YaeNfDoNrJuIQp/gs3v6vJuLMKv7rRBykNJYzV/B2mYr/F81a7jq6PzYL
80/l94VXXPsZrXvTi/o4JMhJf95rneE///G/+9jPP/nvPu3vjzFAL3IstP/4qn//9d9f9e+P/f1V
fz6WJIaDE2j8BI34Mer2nsIdca7tkjxto1efh6HZSTu8pCiHNdew2UDBFvb0L6/lAaGxmkDPgX4i
AeBCkqSk1fWHW80SkxGKz1N0BnWfStAZ8yzeCH2m05HKW2f8QvY9z4gV7eqjbk8ohCvzqrEQ67p0
45fLc97UbM685qb5Pp0xh/Gq92sTxk14a+3iN1FH28Sofvla96HNPGAErQwZ4HnAL4dnGk09gdvk
p8U08Zhd9UOEZhiL+h6X6AC4qT4NdXxfVxmmsNky1xRaEItiOiTit6ao2zcUfn3GtKYaqK90+zvW
hUeJNJ96jEjgZ/ba6OwH+TxBQwJJx2G8+Cswh4Hk4bR+JMkSL9EY6N38aVCwdL73wUb9gpM1D5iK
bkTcYV8DLKPEYiKoC0T/A5laXXIzCuOqL7VrWXU3YCopJMipjWjHmvpIQPjeSZOnkam8++i7rDOQ
ea4T6p91o3jFHia3Ns2ublhfqil6bd34k87LblmK61fyh1CCN93T5HVd4OHAGXqb1JDkGvX5k+ZJ
a5s41H7+qpdTuUFkTXfji83irXK8sNmYpYFOS5wKnhFmBGPctHkeAfBiqCeXZmyKPmPVQ4Ai2dgQ
CCjCSxKp9aRbh9rjeTzVzkdtcIkRAEkr5cUkIRb62lcYJ8NKXpLUQLkOlYW/zYbOWUejhtSSSatm
U6XPI4tycnjL4mBbrraH+EE5HNU79F9r5rrv/BotW5zysCcdWIcVMiXxeWAb5WfVqQr9S6MGfl0W
mMBQeY9TFH5Gg++vgcMwQ5ibg0wSDBUIAKv0yyeDhQpCfZEz+2SlXs3sjOwHK2MYqr03YUvF2hyG
5FnzC75nQQCcSIR7HCVBS4ZUTyWPuZtttnfGshpz/TUKhC/Fd+WSwBqNactqplw5JaHojo65xlH1
Q+IIVBt2BuvErwkE8dqDC4yZLdBwHqGzwIQ6mwWT4NB7ZidF0xMuYQgiQYhTitMs7Yee8a1XAHHv
bPGRqLJfOSZ26LHZYz7/E7bDxeyn19FBGtTCpGmWdqM3I7mKIhqFHvzcxIbCBHPVxOzr4LJgueaR
2YCbYtHWnqApiUtmweJMCCxbCRPbQ5IU5qbyTOZ9Xnln8T8tYbmtHWFc/RgyL6qPE8kVzBqi76mu
6Oi4ZoepfGLO9VQ5/EIElQ+9ff7agDSkvIr7u7Fe0BNLgGSDeYm7lTwI1P9FRVyMYIBfgg/xFLH1
9FgMfaadMbYn9o5wPoxPQ1nF48h1T3ZYvG8TYFF+GweFBH6iF7pEzIIDcpG8gE1hiOrm+wHG6SrG
obAW+vDHdE3GcBUNEMibiIuYWXBzP3oll6RIXzCXjCzJkysVNFMo7+ZE9YvI1JtpfCS++A0g9lTm
MV0hfDlzpL6q3rOhAVIM/0p2oXnfIClC3rYnC5ocMemlm9wX3waHYF14jAGjfFw77U4T5Ytl33Qm
7WzcGZ+mzjfehTfZqnHltmxFMT4w43evkC56Vpk0pwB9PRSrU4T3bqLA1TudnFUfDrXv7gpnmsDI
WY9aBxp4iuF4uslRQdvYN0WPpNPMryTVldvcro42sGsSA17gM8GfhUXL6f+kT0xCCoSkPAzGBs7q
CcUGv7RZxwtGxMus7AHyV72RGj++yUh/mSybeg8/f+T0B8tHaWCShJO8EqDk7tllGkFgd9Ofhkke
zQdxcWbGolNmrAQJu0fbaW01TV1CQlwi5RxG4xt6ibZJdHZIwvaKoGZM0IRJF0wT6syklB7zvfrR
nmGBuL1wN1DfoKC90CvFaHbNa2JgOFXM/2HVoX8yphi0WfGms1XDQzRGy2rKC/TI3osEHTJSZS5i
m/yVYkTw2zXTuptvOoDTgMUgViLPvc7RCOOpL5Jtoj3idb1hbHqazEyumI8eNYuFVifb0+T3z6oG
INji0bU71q21E6Q9WSr2bNQbqHiwj1xANhAJPxryZuSU2/vIY5OW5NE50RyX3XmUH6Kqe80KzmW9
jTYlUD2rsuGZNrHaOKJ7ErX+aZbhp+zycjcRowCMFx6mYrheJEyliDW5FFb3KxUgnVNXirUuzBGV
C0f5NLCMKRv0Wp6ZfQm7szaVoVN2W1JtK6asK7jTK6XSfuuaHgWyXr7UnQIFXt/7rqsecHBlGMlY
WgiT8yV2v1tjytZji/OGTgLpma1fyaPeDeP4mDlAVdmHsuhGShzMLHkRuvEr1GU7kE5WkZLg1oE+
lc3OmQnaHPLf6WAmJ10yH6/tQ5inItCcijjlmaeGzymv4ogX758rKT4jLYf+0B/CqHqd2n5eFwVZ
Q9wsBfNzOk/sbkkiGfMYhrNLUvGu2Vm2xflFagxuyFYytJJTQhRHkxEinXx1xElwkd2Y7ZyyiSeI
N/ucsco7IqKFHD3Ia8iCjsHMvewJIxudqyLTYdNO3iaKnAcnnvEMWvwU8QCmmkbkKwEZF00U4r7J
R+BPk8Q7avWr0ZCSENH4SxlyU7HAzAau2ypCs1oDWQN6+AGgQwz0W0bDaCXW24MROVu/GbxdI/s4
QKN1GRtCfTSeI37NC6+6mcimGbH5hJiaSkDsGfQ9yNpxgkklI8cf1jXbRmXgF79qZMnAa+QlLOuD
coC+9qN4DZ1XB0g2z8QGM0l/K/z8dNHBaBwz87lCQXFtPfetTbRN1eN31OFPSgv/IZlAq8mNNiao
sF2HpwANYBzU2ZwSOM34LslfhPM0MS1xovl3FJP9aBKAEjS0bTStnDs4no+SzBGITlp2JOa93+oC
wV7v6U8VCT/kXtiESW9IslQ4/Ka1m4Iu7zjaUwIr+HFA0mXOsiYnawDbxxPMR3i4ijQvMN367mfO
2ZbW4gjLdnO2jNTUc5bap6Zj2z1K89RV1R/NbJjVskFY5B6bahlIsBuj9fw002ira92TrVnfI6W6
m9e04YkGcw+cSpmED6NIpu2CGwtsT351DlMrnnB7ZFcPmbf4EPTqV1G6Tx3c/rEkJQ3mk2WTPNY6
T4iFM1QMrFbMGH8CDUm+qcI7xIXvXtOde8g9B9ZuRFULRYpjluxL5fdXBiGgKTXz4NYj042KshTA
UZ9KmBb+sOqRGfCL8zEuo9rAfIMuhBrak8ZnnETOzi2MFxtD6xZY1LO3ydwUhQtdMoApbrTCOqhY
KhBKhMYfmXyTXRZ6Pe9Ofnv8668i02/rr//0gZ9/m5SuZz3+/NufP8dFVuAx/+vrLJ9sSwCBsoQY
Zi1fu2+pOzclozxstcsHBkNW1ttfH8hrva+//vq609A2LPeXl7N8maKMsRB3vxqH8FPwDd5BLyQo
g+rLTovuVBkxVkrjy2mcLJAlxQaT+qeKJwJlClPAiJ1Y7ZIf6djXrr5ZlLBBAm36RJ2F/R3uXtzF
kicYHy8HZAVodokbhLCmZ04H2UmFZICZ6ohY8wAHG3piwfymrHg05BXUTXBj677qQzqtipI2HraG
aqhnFLXcpHK5Mb2aSB2nixCVW1joQZeBILfNdTo44O2A+hEyz1CiVyhVKp6cpv9CW8AsCfgTS6lZ
X0et+RnaKtwxX3yqG8JUOrC8QjP1Vf9GBfZVOOThcG9OwBjFcwa9VUoQPl1Vwvebf2U+Ly+3WuiJ
04eahh7BJWzEqNx3XvoLzNvQLZSMklu0rWuwPBXnuZOq68Tu5X7uHHAO6YEsW/0c5mZ0LRKwYQrv
M/pB68mgh1xPBdtVqVPVOwY/VMeedzHbX3pJdJ6WVz9bRS5PyYzzwBsIl3a4RgnWjaGuxBcRM7jG
8HxOFpC+zeJ8L/zhWUl7/uOb9xkg4qOhyG5dxqGOn2tc9YHDL3svCih6ZYuQq8up8pbcVkuS2W6U
9RKOUAVMM1PgRJoD79W9ryyzho1qg3aGbYJXwXvMSdBsTAiVRfgs4bftvXS6kygY1llcQkdBM6uX
oRPEofV70O+1SonrqHk74dRNEHYwGzD2rFmkf46OSRzMAHFSLxjWmgTbbseoeeYRcIQxCnIUbWDg
2OvEMsN732KdpvwyQBPrgZmafuct+L16iI5m2hdnPdroNbuNwuLAiCB9ktlnvFaKKBMt9K6TlZJc
Ix4S5XvbyqTCrADPQy7N0oOpq1+oY9SaI1kP+kF+9yGLtEbzJiqr0D/1VqxvuAZP2Vz8DkfxEQ3u
VzsW54Erce0bPEII8Rk3s4BSmY1s8CjRKMLkJqdo3zjmqWddTSuK9KVwCNnjtiOfizN25oXoAOvX
usHtxZx7JnDGuI8ajSRwxz5DSmBnxioC2iFGJ6fR/sTjuZyG6RGdAyg2SunQZB81w1XWWH47qniB
/ntlHXIUjfYeK7V1Oa+8JMczXVjvccutlCX+Rw9wkZT4ZbS7UowuRYr7Z0nJdbT5VlxUmj3JUJ3Y
qd4SUhESq3gOe8xnVUuEVoM1jBjW6cK2IffeCVBYFRGG8WKiNneZmC4G+7Ct5c60lsxYaIcEke76
nNWGh5pBwG9d1/Xeh6UVRBrDDhWD71+kc2nMoz2yTk6dFmzhwku4M7zsMM7pJavVW8OsAzBxuhn3
Zox9pivPZsg3H9UaPaS7jboEByHj7KwJL1MrmLMkiHv40XtetAeA9OK81ZF4HVOsDwkZm3qmUTyl
m74CcA9uRqwjb1PXx0qP6xV4nc8pGVFfIFusfAgVxvCmz/1aj6IPO5m0TTiYDK25TnmWw9He6ZpN
22cfPTv8qnz70EBoxv/ktcuuREs3xK1uM8qnvewJSE4bkgwPJubtKcnvs0I/q8Z5luPaq8SpKZJm
W6Mewt19kh1cLtriXE6slDPI/wjRyFINNWC42dYZRBI445KlvR0auz2mUw4xtDPbc9Muov2Ob7Mk
2+/YavOr5VEU9wntHOyNgieg8vdW1dG0JosvC2/kUdqVxslP9lI8pT3ZoMjekFK8jfGIcqiz48M0
AtwvGC6AcEAxilMKwNpzpNnx5eeNXlbaNoYNvA877dVHLX+UrePcIjrQmxo7dleD0jZNiHs9ZcnT
g7rpZ1K62Aa5BwpLsp9YWdy7SU7xxTG47/OIVTov8RK2LABTzd7aRkz8BmfQGQ+Lt7NQwe1C97e7
qKNSfEUrV8vEyckHChvF2Wd2YGZgKfE/F7HcR8bsbKYslBuRDMNDhvbKRIM1ocUSOXekiEkqQ6Xl
xu/DItqi/2R+swi5fv7JIu1KF5FXtci9nEX45S0SsOxHDLbIwjL0YV48D7CWpvRAIPIxnNpNDIqP
Xa3cpkj3QPL0R1t04PwA167FrFDoSW3f21/Cd373EnKKPo4re5GtyUXARuW0y3kWzIu0zfwRuS1y
N3sRvvUo4AA1nEwUcfkijfPRyGmLWK5HNUcXSW/AQrZaBHXdIq3LFpEd05yapAaEd4DnNtGE+ID6
yEJI2T0pVHrWItejLZ5/9HsxSr6btoj6vEXexyt+tie32xB6Z1wr88ZV8dgyKnJXqlMjD6iBLFSp
OxwG5ONl4/yHjn7BZTLu8heJYbaIDT2LEB38A/3l540stPeBqebenUa5N7TXyNNJxVOWtqh/RKCS
dNzP7sRSL+Fa6jgFf8llj0OV2zjlE9Gd8hn4vXQ95zi1FgENjGYfUQX2qLQWdWWyqCt/3gvrxrpY
9Thtk0WAKX+0mMUiy0S9Rmhqk4HvqX/HtcfSeII20RtPzSIRtCJD7PMBoIUutWNu2vErB1tikXBb
tl17P0NR2beqtYJcgsSGVfVttUWK8y5/wlNast70p4VlRo5Rl3uv9SOU8+4StQZgBrxo4ISLwLXq
6sXjOX2ziZmCCTftoHzkO2bu3SWpzE1EMtcmB+p58irFE8xW1qa9K8NO3KNoKfaiRHSZDyWZGc5g
bCsDybRwpnyPHHhKFEqCPP1o+uRPDp4iwD3TkoXlJo9Yt6dzGRUPJnuftUj7fjOWHZeoZSWnKaRY
IyUtukwkKBstpKhEyV0DnOO5A6t6LnTzMUQanAmzv+9KHHElmTWs8TkfoltY+dE+duwPHsb9Mck7
5u1ulSGSG+sTlpyaSVJTB4Nn5Xfd8sbkcmww9Bx6uuQVy5B6A+842fKTH1eMs/yHbniAm0P8QWi/
Vx7B5fnkF0Fq4dmpaDq39NHuQzOiaENdOD94aUU4EPWKp0HfTe3ZOdaGA6ODR/Gu6exu28bW9DaU
xgcuGHlpTYyMIZNrqbSKitb4KJWWPnnpcJ/HVf3L9TCVdlazxWMkdxgE0We0QtznaYxuq4q5G/z6
2Wln/Tq4kPMqLyW3N9SvPx8ipLM+MxDc//2hn/c6ln97afsMbgqNCsRnPjbV0evkc7Oks/8+Dchy
spSUV446n8FwvSKeJHw1W/+90ptfHmm/VIwJYRU/79rD3C86gpHbvM9f9Kz4Gkggv/t/3J1HkuTI
mYWvMhdAGxxwOIBtKGToSC02sBKZ0FrjNnOAOcVcbD5Uk93NoXHBLY20sKpOy7SsCMDxi/e+N49h
+jKZxXUEO3rLJWjabCZUO7KdY26lFwFT7/e/JW3iHg1XSyJ6vOWry4vmJ4nntvD0l68m0DMZUMhh
m7lm85TE4bizWivbGmponzIDMnmvoNj6TjZcEt3aM20Jj1QVenli7hhtBPTszUhdCZNeVJ6cbGRO
tajvq6Jp7qPF7jAB9Z1znortlBS3xu56hh1T8Z3YCB58WvhJMCOz1Kaen4rUn3fjMIpDwjwg9odx
g5FAsb/mBVINgZ3Ez9+xIIDuufz1zy/8+hOqiLthKch/fRGKOE4OO+tzjNkduNDlO/78trJ1o4ul
H3/959+//Y8fmdY4mwzD5WAxa/0yPWiweg+/Xtw//vTrr0VKDsifX5UGhsM4kdrWqkp5iYq4YRBo
95vE9s0L5k95+fWFOEck+GtF+R/rUGLQDUqSxem/3sNe4BN+/tfPz/96/Ja33/Kfn/Vf0St//IC/
L2WN3yBUmEI6DhHoQnfZ8f59KWv+pgzdNPW/uZRsvE1/gDsNl12oqxD+Ozp4hz+Xsgpvk+k66NX5
WSb2wn8L3OnaC5nzH8idrGQNHeeTTZC5+qedbEhqBj7/pZJ2CmAlcawugkPCqw2CIBxYyavK1pHj
NP29o4ExN1Gfgs4k6TPfwsXbq7oLrkk1uCx030zfNLZZjaSyr6etmcuHUTc/IErgDA4e/aj/juF0
EwfRo0ZaHcxIOC+T4yEuvrMxiLhC2xLviKquJ+OTtPkPw2VCjBrcbnxIJ3DJgCVvk8ic1jwloBZk
gvELWq06MDD2JQzztYFRfx5cpZVnWwrFlMpT24wRWk3ckO6UAEaHqOtAbvcqzfwhg4ENSpGe46C8
s6pCX8wvwXbWqCC7KTpmMEGx11hAHxuCxPq28gYEnlqg+m1d6HJtTtVwbvX8oBERVStRPM5qONhu
pqAIjuM+FuQXGIy5tk74qRjHXE09+5rNwD20HdSskuyrrTLTdu+kKNP7eu6ucXByjTh8amOObnDw
q86foQNEsYlgfselE8DHUVhJ4SbIsi7hsPC8U2FEKm/Y4gzj+VGke0eUyGkcO0ckUuJJrSBDEVBh
lxpCagBieWs1G/SP0IQD/xXPKpaB8ErPfwrs/sZkzEUNG+4DUOLz7HoykA9yIhxQ2pSEWTt6ep57
wLchfBBXNEbpk6/V95Ofex3YiM0kzBsX3X1YwlwfDFhvSfQ6hc2rU6xakuJSHTuIphatzZLPQj+7
w1d5Iho2XZOAd6Jr2QdaADkzyh7DOvmZdvN20ChpA0s86SGy+Y6tXBv493VrPJcqeZ16TVsZo41P
AiT5FohQ7w1E0GGYffMRD2saK7ewN9cF01gErhPRz4fRDyArpnq/nXQ2Syzy4P7NFRrEHDcaGxwU
n5bxwyc+YOPPgOKLYBeb8VOrEtdj2gCwM/wOy+zdkAFVdgNAIC8Y2iC/W0ncUttSjPyoxf1mhhAt
XR9KwRyiZ2X32i8hcGbW3JHfYgb5keSWa+JMvTfPX9HcRF6YsL8su8Ld1iD88Ht8Tyy2cKxO3+2c
FVTUJ1tRRfsw6L6q4bseAsSOqukZfdVBqPEzr/BGhUTF8nRqDiRZIMimiSVuwGTCX5r62qcBn5Hp
g4dqt7mWvmTkpgKidsj4jHVqvMhsX3k/LnKRnubWqxk3IxJh8TTa8XWy9bueXUwoYXmTX3vArceS
SzXbSHPPSlRvAxDxIWDx3ixMAVUwtHbEszFaR+o4EribVRmE763qdiLvX+LR2Aui41ZG7/5IWhOx
lIuhLo8fSaLx9NCGU8fUIYuwOFcwtE2z5taw04vEBbSe02V+hKx8Rh3ZwgXwdbgdQXVE5ErzL2cB
P2CkV9XIjRxzT2hos7ul7nfzB/xW+8kFO4djmoxTXOiryJLY9jlwdiqXP0n1OjRQToqoXpOTcXBN
B3fePL8Jp2MBEh77JH7FGjbQqHJVZ+18NMm0gzOwUtkwIKVA++07D5TxbzEWywa9v2UF2snUBzL5
tJc8pofWyOSC2sStRaG6Gg2+BJhDW1XdxyQHyOJ+3HuyWkYOyXjWAcrMGa3SiBWKWzM595NNAIDb
oz+hTyC9kf3cEG7TTrtxTCAlxQFAlzBtAySNa3KWD0mSoGoIysehrHZhg0LEbWdPa5rFwTh+n1tg
gQSDAdJwIF25xfcgnO6CpX4K9ZgmmGsUJw3xEcw6qvumDt7GwrgXeguKQPTFYe+7KQlwfjLcD6Gz
KZ1Qvmgz9yW5DNba0TIWUUNDv1ngHzdd81xLwgDMfrxYDN08WWSdR2rtXQ6BHM8p6WZIsw8YiA5Z
qulrXcsvhc/qUVnuB+/AgyQMcdKnr7F7jvAe/KhG/Vq108ieHim7HZw63QdOhEPU0yBcooRr0p2u
F3CgR+1Eq8FyJNRyMldb2oiOiBCqwOQam6Z5LLGQd7IOTzmqi46UlEtm1OoCjAl8GRTJNRker0hf
633NQXtBR2qf+eRiFPRXVOsdnhGnJ3Yg/EiOfu1H19K6K5KqvVQu3b/ILedOF6A+ytBdwggYQES5
PLdjiYagsJk8p3ukyuMqJvdHB66PffbOqJEgNTU0qmoXDPH3seIjHHErcA3673UN3z7Fazjk/Tki
HCzQ45NyeZDyvCx+MOdnVlnKlySAbwap+NnEirWyje5lcTBFDTuP9F1zOSGKqPuAg70LDSregMYw
aClBXWwXHfalMOsZ6thPVsDKXfpwibCAeE7aYxo5EigbkjJjMt1nGV3rDAtDv9tUFjmtsWM8dbGO
VaEqSSqZ4NlzYygzZgxDv9bk8PCl+Q1Cwns686tVYIrcIXxErn0kgxivBpOPJtsWqX4riIk8jHH0
VUvnwee0aGME1yis+rX6rLTSOJrM9TAI0yIQxaWALawjjBAr7CbMLwmfDA753swgvSFeWbMfRWRj
+AIbgfoKGvcc6LPBXOfBGYmar8QNhbTLwmHRfrEU3zMWYRIfjY+Dr79lcbwferchXMZ+7Bt2VSjO
tcUfnbeoZN3x2ATFoZTFd5vAAacndiWACYvvaBNhrYH9q8i/6/p81RBEw92VLU85gEy17o2iumqD
tWQ/AFkI6jWAazx3hOQUJuNa4WTHfAjPyOA49+rmNZNVA/yqXreLlxyTyxVCJ3kQSk8YgDpMRMt1
ZLhPeaY0lrrRDOfSR9HlLpOtbzhBwaHwK/QFILGsgk09mqy2W+qSHsRq4gfWvmUDmU0ZeSx5crGh
XU3WwAR3FO+W2dj72DLZlSCId1owMi0uanQD881aahJNCnIGJ9bDk9WEH1GqPXY260c9gbI3DYsk
sAMC6M+HIO2yhzj2K3jFvbaDLZteHDLY46CuCZIKH1yjo77T/OFbnk7XmnzAEarGQ7ngOX2nKpC5
EyjROziLQGXohO/44VWMwtoRa0GjhOfulJTBJySB4W6CPnYNAoaqow/Tzo2Ko+W2aO9a+8uVYfeU
us7NFVP6Lavbr74V28pVw1Ma61ymRCPvDDF2x18vjU1OqbTqm5BPmV6lJwMxhB857r1pm8jF9PzV
dHUee5ijg6YyyX1MT9DhMbgn7XxgBpbsE1wSUzwCWhp0bSPdeLo3DIgVc4cdxx0TAlG8JLaTgyBT
aVOLrLxMqfaZtemA3S356soiOFlF/Fzjdtmz+LIbwzmWfuje1UF4CAhc5PHR9Hul9BcHZfK1lOrs
irF5GgY570eyaVaCq+OcOnbGYBl+vtnPFztVMw5t+B2qYo8flA1DOyN5FrP1wOKv+R4InDi+QF9u
1M4r3mRIAERdi2jy2rR9tYwpwM/P0tYIG0ytkYpetBI91VjOj0ZC5rkNyKQK/OdkSTB3hF9uhQHs
tJg9kTvvbivuicd5Y5KI+4dgHMEgvkaJ3oX+VzaEUIlK3BShjuSBVeiSkTroayfjZ9Vj/+GgBbNm
JDqKOU2iwtdnAy3Nnjt303V8JrbBum6eFhOqNRK9ojhDO/0YjKABYJv4WC3PLXZ7Z4agxiwn3kDJ
Yrs26OOGHoVjTpPs7TpHuwOed6iadt9znTHw9UqD+BVTxNbatdhtOePebLvvmu7+UGP9HsvyqQMT
1aZ4rppKqlsns2cC3opN7Pc4Ja2h4ElHDJMTpktYfbvzhz3KJZKLKRNY1VGHOHVLxl55iEsNI0LS
f01Lhe1q4o4PHjAUFtgqyI1zmqU7VH9ItS3rPE9Rds6Hd3caHfSiP7m0zUuOy/LODx0WIm7S8NuK
VeROBFK6PssDWyXHXosOZhrFDGGKoz3LGNNLCf2JDN+U1E0/Nv3jkEicxMZH3SljpbvApm1jR6rf
F0cbiS4y+qYaq0bMd6eDmGx1cjbFkvdiG1z/ECarGLswJN6tDvrxvpPWzadvWVVszjylTS+l43Qn
fCifyeCIHUqN9MTMH+WAW/1gDrbklS6r7ZLpKTy1ZBOQk2yZWv4ad6a/BwuDe3wu3syxTd4NU3z5
BvadNseA3cSgpSqFNK4vEfGMlCxg2+aLX2QafW9/dTIr2AWdNF+JR0YPSomtD8K5JVngegNP85W8
NM6kLkjDhlMc1nj3Q/u5L3ajmIot1Yd1yEGn4cx3rjb9BiYJ4/HXi18kJxhw/mV0+UQYPbdHFLaX
MgyNr4VU851xsd0hcw22tX/KtBg6GKvfo+rqbmsrZInTYGBdY7qJa3kmj7SFqJYKYBNWh6u+Tqvh
Os5Bc5Jh5YnQTYgY5qWpwqtBU7NGXtXQMASoMpNKbXggES0xNY9OEYfPvfZQBmN7VfFUr8awJLTA
6PtLpMpV8BJjlXiaCvc9oRo82zyksImiMqwtE+BUNQ1PeDSkZ8u6BIpQzrsmw7GdplDagCnV18S/
2csuvO784gxPtFs1dfgCB8wrcrBfkAbyJd01Xyed9WzWtzEq3ZvrcrxNzb0Wf0L3KpmrNRayQzNj
O+LqBuY+4xiGhTzYOFUNcKma/nsIyX/s8EvoAi+kAUT1X0+/7rkUfv7v/xR/nXn9+X1/H3pZvxFf
Y7m/z6egzP/FifCLwIPNgKET2Vnwwf4YesnfeMzZmBB4lTYjM+Zhf0urkYCIHWZUzNCEEiimxL/n
ROAn/cPQC+yGbuN4IGMHn4S0/x84VacCgkvjzptYu1K3HwahQ8XUavVY4DyeC5UDK7GbDXGV7caY
Us7OsPXfUlZFgQOq0nDJq3AnseWf6R6AwYWH0jDhcglhoGKbqw3hCeE5cv1vFZi8PQCX/F6nVNk2
PUTe2GFNt1B72DTat2aJeaqK+LFOfVpEt5meNDEXl6Qznyy/eCMsLbhlNNP7fBTFppRIX/vess+F
DBRC1thn/ZXRe3H27TJ9LC/IC4iBG/UlF6qDTt6joapEEO6753ASxIejU7s31Kt0SKqV6EHXSGZ+
JmFBaEsbnCv4CdoLXKAPqzflqbSaA2PPbqsLoAKWO/SreWAnZTxn3RLAODXqGBiF8FKtumbtZBzy
uTQOM0vwTda6u0oPH/N0flDSPhK6saLtggHbgN6LerQ/QFwJMfcps0WRgIIH5reG/ehsOhVScdk8
5TRUv6vCXKzLWtVchoYEN5wE7g7MYdlb8aORQVepQ809mEQm6IpKF0Wr4p/vo+NeXqJoIsRLClAR
uxkN+fnXy7Jhm6URHzSlRi8nfWZFMPqjDdfsoYB62XRudAC+Nx6DTvzEqZhyXcA5CMr00anFY+/T
Tjs2ojOzj/SHDPOgJc07QabvnT/RpPVqVsztZq4K20bFjoX6ELJdRE+uyD+oqXAgb65dnvMPVNYf
fRGT0gMr1DNHis5mBHURdMb9sOzKO59cQDf6oOpIvELYWLpFEOxdinHcG+XvkOf/2NOLSbnFcPtf
H10PUfOt/pb+/AcX1d++668HF62RcAxqbv0fOOnqN2byynUtw3QX7PWfB5f1m8UgHp+U0G3+4DDi
/+PcArYEaMyW/DABn8v4d84t0/n/w3pHVzoz+uX/rrTQgHGu/YVWLvBMkEaHVIp4ce43qO64TMJk
Ewr5rIllT0wGn+YCt1nu17bqDuCLrNNk9h/pG5b+M0rHM+mkOKyxMso2AjGilhkkW25kxAOxgOD2
8A3oHWnwxCfBXvM3lU5bQ7WwywbDJjInQkYaM4FPtYUi+lKPnxn9L/6+t3Dov1tz9sW61z3V87xN
wWBvRxLKUCMOHvpi/V5my9mJus20ixcrV5qHCxOSIE52s+iNY+kU3XaSPdAds02AREcBxnc/u5d6
iZHIvGmDY93mStO2YW33p3pC8+ywJl9ZNXOzOEbgV6JZhdwit505nwlS0i6di3QUgZq5af30lSTT
FLCs+gE1BYlQoFa1038xL/SvrtnfNXKsnlTzNqD/hLMbEt0dgSeQ6bR1mFeg7gKlOQcLqy0FgiA5
5/A2SVGqUxj47GRdwqIWJI2I+EWs4AxHN13D9TJOJQZzrPLgIhvcZSTCoolpXmprRHoza99mLSAb
++KXpDaQpYwGvH+qMX9uS5s0vdbZSupNjwsDkeHMVnZulrWK9abs/qj3ug4Ctbp1nd5hELIYwI7Q
oq3eWsP9tM7ofZ8GzdWgk/DgAE1Rrq0ilF5VNupG0jvTuACmUTqcK1qmbUQ6LYz7d6kLT3Sob5lB
a3yihA9C9xwZy5qInHVk0UwfI2hlQAY06y1Cu7gE0zOCT6NtkyBICjMdflYS3PtOepoak4Gj8WvC
xWKp7LO7snMJNdr0eEHsmABqWX7qmYHbXbuxvLHuYhliGzC6j7ayoINnlK1+519nzS22Kk8W2EWo
HX69OP5Jtsh6yiWHzhU2cUWz3JANU5CdhdLYT9/7HoFcGPOfXfWQMkhmj71v0sB5QVzeIdvvdU75
OD7KjMCV0b6rw0w76L4WXDBZBpcW+QxJ5FmIolP/sDsLjpjdvIuh605BLLsTVTeMKEuvNoxHuJly
eZ0C+8PRABzFjO4tv3qoU+0sbPvenETqCQV4qZjMk1POrzX4sWl2h1NL7NK2iUf1wJMQTeoYnBbq
84OeBT+oGfyTQjd4Keefja9g7E6DIvqHdV0oCHCio8oihO4kEXQPmR/rBPBAsJ5E9Mrczv3Ulwlf
FD+2Q+S+aYZ1RQ5qf+DQZMM3U3i0GpaNMctIGtaRqLhwE4ALoxnRNKhdK6uvwWTJjRNrwxYvqraK
M+RePbgdCCXIFai79DdzwIyRVBgAiBy6ue1IzGac62c7C4xNVfpoAUlBgdinW+9lwmQBPB1xtS0L
u37sq7uSgINd6hrNPTKR55phEvIlQl9nR1pXK2l5nyp5F2YlwUpCH556FI+L7B57lQBIGjvau+5G
6oN2l6txGFEv9yjirUFML+jE7gBIWlukANodi36mDl0EXnr4bKcFAJxp2WuWhJvctaF+CJi/lCvH
oXcqT28GxjXtJQ5iiE+JfYBGyJQwtIYbvnyMllafekl+R0GhczmWZ3tCPKaxBPBJNApHhAqKq0Pp
+U2V4LkcZOV9hniQShOvUrIljlXR1hNoIxFO+U0WoA9S3gwKazb9Z4RxXy6jyGxOH4um3c6Rsxk7
IrXzCohNrH2qiL1V7Jt4s1uSb/K2jvd8nshnghsX51qU2S4XTAbyfeOot8FS+IO0KsOypalT5yqv
H0ATlDmHCDmAiRrgB+C/f3KsQ6Qz6lVGCTuMgsxfSjO2hVgFxbI/9ivG+0sJpy/FHISrhQVDgRcu
pZ61FH3jUv5N1IEW9WBGXVhSH2a6vyPam4N0KR3TpYhMqCZ/Pe7/Yyua3/sqk4f8vy5qVsX07cf/
/vc/t2PLt/29qhG/UbXgcZBKoTagL/tTgyB/47ZfUjshojq8/GkMt3GTU9C49vJVgrIt+sI/yxqE
B9iF8YzRQZn6v6VBEBjQ/6kfo3hDDOFI07b43/L1v9Q1yuFI9UFqb9Kc9XLe9c+AIbKDaTS7BH6b
WEBuFkS3KvLP+khymplquApjhn3m6I2crhvloOaLgvE0QhOHUBpe64xzaAl1sxeMXANPbmLe5cUp
moG64SwmGJz7Es8oNTjjNWrsc9ZNGEiww8Z5o61m30QRZxTf6C/EYpnLdgl+DUTonI0y8mKzsoEQ
0idqQq1sjCN3RsaNK+yvkO2xhn0TwU4WbY0MmkKZisLDqhMcZdFvFErVdULB43HEYw2nB0SckG0G
4uBIACfXmTXvyiww0JW+v+5rA1QRksWDJF1tq1sGJH/n3qjKr9mKzm6J6pQNRb2W33Li4wEJatN9
hVjAmvPojPOP+/RzIMZpl5ds4BjHIpB2YXroztHOSDXT++orq5ijFwMibxHYB3oS80aJsmZRtyfI
nSiLyTrEzaL09YGnszGK+Wctfdm2MGFc0uz9TGy0oWajPVKn/JgiuM/shL02qtk2XcBzMxIOchej
T3ittEvZd2+2k/20DGiPXRHfjG6Ob0PbLK5XSETQPosdSXHjaU7r+RCODmBqIkQ2fgcXqp+mq6UX
Oxcj6V1dygakmj2+yWyb2vbPjnL+tY4Dc+dETFeniE1Lpcx97c47I7KHnw14ozBuAw/Wbnyo43Jt
dhR3qu6bW+r781Jmqc1glgfRJfIwyLJ88y1sIIaVvrQMrM5awQWUVwg2tXCOn+rBZViQZPD0ycWQ
o5k8Ol+YVNt1JLV617lDe/BLggVrpglrt3Gsc6Ty92rB2kzCoWjvJXEW5bifDLzI/QhfZGj4kLJB
Wp4xEUfaG2qbsO3ASVdEIDiKBvUkg1YobnY3J9gbW2OradELH6/CFwNVMgOIyAOnn5wc4JcNXUzZ
+cZHrGmVpJYZM8Lm0jSNJVl9XiXFMO2owP0D3v9TNY3h86Qyksbgs+6L5a+IBLVNZlQpkNSY1VND
4EdcdtYOH3e9rdQoH+LIuGMcV6zwVYv3Pu3KtSwe7NyPPlL/qaAweYKbdqqR1h8Ge34byFIwwB22
GAWeLDexHytk0YiDKk6NDxJL3nJYbAgnhL+xrS6A/iU1T+b945zZ0ckedpUzT3gY+f39tn0o87y6
lxaht8svFy4D6BLF7eM419de5h8BEe7w0YcHV7jlpXGn3ZBPxl4HXXgvG2cD3PSrdyDKTN10bZVl
ezWJCcdfL9g+ZzxLbbub4yrc6nWD0nm2L9WYJ2BKWXqVVnyO5npk7VSliJtDzB36eMgSnwlOqrpN
DVSfWIZp2wo2l7osJGZj6T7imnlq4H9tlGFh4Win9l74iD/arGm+5S5uf07GCUdXPRxpwHCyNFH2
LHzeOaewn4lkSh+EDrUn1+b5Ek7lsGwmjbtcKOfSGmg/Ne1sJRGdocObGPPWg6Ua532Y27BbuJbD
MFv38czcwhAGFQxbD+rUqst0L3EFIML2DnqtOpu+Y63jCtFBquJzWcXNNZ3YW+vGUK61aDBBWkT2
3u47LIlxqrwRviFJ9fYPzSDiMIEaLQETXUcUAYzf0Y65deQ5RAqmJnSCaLr4ozjpbbVH5vDTYWMO
paz7abCV2r060bwPYG6EpY9xCCkoW0ioWYs6i6dYRAoCiq100W7piLgCBK+wcBJ0XXpOdqufnIOs
u3Co/NB9t/O6eGrXXALJBsflohLTqT6nRTdmLQqyFilZreZT2dLi5GXHQUlOMuo2Ajl+jfKQhuB5
KrfL3tacYeG15YCJe3wc4/Cjxl27KRZFm4+0zUHi1iN1q5C8RRoJzUE5fyaI4RxEcRriuL4E/VnD
44zFR50YD01Hx9lRttZqNLZd9+aIxL2PrDi4YhPcQ7EaA5TusU3gVVGw1IUhe69YXTsN+Mnlt12N
8dkA7XikS7JIgbCPoXBs7q262AAywPc7M3PMVTNsY7/ODrhGv9k1WYLAhL83qVucQD7Pm1DjF8tG
8jktI3kNorjzBv1idkKcqtFAMTFM4IuIaqgzDh6sFtk1TWV86MkMWJXlYt3DLHW2fecmUzKJpJWl
N6MCyCW14JEhcXOMpWme9fmngQ0OilLp71Lq8WupSMyo/MpYQ/Rn6e9s46w2Nq7Fv02PiBojTNVe
/DCeH+hkL9BwqLDYOW7wyMbmI3Htt8EovrrCeI0UxKExVLc26yOvUzcbYlskOVEHCMXABCE5jqn4
bkcDO1IsdowsSs9wjHKDlYBqIGiMOyEeGj+P1lVib8shPXcYZWJyKkk6ovRGWksGt87CPcWV5gri
efIJmyHkudgYb2VAOJeIh90sR3mo8zBZbQu9+OpHv4a5PnjMpUkjZtlN0C7O86aADpsOSPeq+Np3
rr+v8vu6V9qZxANuaU1nnNFAgqktEFWyF4DlQPysu9HEZt3oT0IFr2gIIJeWxGkbIly2zNGxEq9u
H8sPCc2Y59fYPfZdOQNrwR3QTHP2YCETcAymKU1HtGzXus12doLpXOc8KX1m/17v6iQrBRA9oGGu
O6dM36e0vll2yRyFegVtUPJjmipjVfXEtbRcuLuAdulBuLjaB8UUNQsxyehWkmurIOu7zWxDbHQM
duaNj/i6hX7vwfSuOROc4NGNh+4GtWVjOsNt4uTcY8Lb04wskx4YE/5EQ1ZLQ+Ck7hSqSEddo4xF
rOQnsBDVNoBRxCYxNBNtVACzYm69WHHDRtoEhCwYNoaJur+Uhtf6/kmg3TjKAN6i0zsns5FIMiIo
yjUpuQgsyxFRDLZCIDHpPqoSYix0jEExOTxBxPg56uPJc8xOp25YoQRsXtWwj8diPJWMvE5UWju7
bbstsZwDyqvc/DCnx8hk1mTOsfR0a6pP+IiXyNNBjlAk4/HsSMY3i0tIuRdDS76ZRNGc2FIStq5b
W2fuqLBabRn6W/qDXrhvURvwy0lFockKmFMt2w1cmd4MlHbl0HZflVxmTROtL6e/mXNazSCaiE83
OXFnfwPvoX1Mra69kOm00sCnjQZqDwPR387I36Ux+CdkMq9mMt7QUN0SXHgQ27gvWaraO6XjJ29y
kkptonZWwirZseOd2tDZk0FtJs/mMIXr/Ns0dJlXmcwRhIGpK3EDdDgJ/IsRnebW9Mm4G3urJbmn
a6/rmkD3hUnS7nJbx2OdiOnUl/XGHJqC7JqZzMPMnx4KL8ezFOBSdu6HdOw9bUL5yy6/uOgNWQMd
j0qUNGv8rBnBAAF5A3plnopu1nZakPws2V8DpbAi4ChuoW98yDQHMUKiGCRFJpuQXacZwXdD4xJu
SXNVCPMeQzdnBmLrGAFsHPyFhPudAU/BKOkkn1nJEjcYto3eqZ2G+fQiAkRcQWHAWGoHuQ99glzz
NDjrw2FMTXWIu1QdRvu+rQu1E83yFqnqYYpYJ5S+TciWbxLVat0x0bkf9C66U5H4Cvyl05n9oy3s
nDdREs3dlqcuKco9dUvOuj15AdO55tN4LfwRzetRNKynA72Yd5q1kJipKRU4jTse70DNc7lXBbY+
PXfgIo5eH07Tzg0wU8PWM6J61zaUuYy7SvxSWyOm3p2BKCyCXqcYPxmff4aKTkdO7ZMbnMqibK8i
WYcz2GFkLwCSwuiTYdy7QEK4qtR0NlssWdizOo7+YDflEKhxB29mqXbM2rOVmIYfRoIDVW/9cxGo
+ha0LjnxcfEAyeKprXtrJ03ik8rADlB9j08dt6TPrxgAq2Mh1rzjrBk8FfVvtsq+4sGpeQDk+yhE
HFgTK5j1dkX2jP8Uy0U74o5ejCOdUZvvBT5Lco4hZFcViABpf0+chDNG0891Y8RXEWRIrOXgYRxB
dbRMSnO5eE7cW849XPEh7ALpv0eVfZv8+nuFPLIpSrlVoQZUhUpktUxXXOaWdMGL8DJt3wk+/tKJ
gYKSEJ1CffKslruNnn81zXG9NaaflMFgopOquCtU1K2MFHEtK7T7ILAC6EO0Prh+n7QxCzxNDXAQ
+nntAnBnttxStcA6xnmSbcse/kgeDWf6ApAmcVqsfRgc2ySFgULZiB2ab5R+DS16TpCMKhQ0ZfYy
Eoy0aqOsI5/cuQlXG9YWOEWgMiz89PZQ9cQoVWS/JdgpE8KLFxr0LWCWtXG04k63ETlipyjh+SIt
KYtM7vMQDbsMjR9uUKIRz5zSi0f5KmpZM1RCv5qToUImEJQPbKtIjBGNJTU2vdAJ9jHwoI3Vl6hB
IAV3iH7RN2LA7Qt9W4ffauX029nq+QS0N9O8ZUCHc+DDwQIhHphILVTi1DDuuArvcnDFtlm9hIC8
efgdo2wb4Z5KF7rxCOYYmyOLYXUWOOs4grl8OpDIQ3a2crwL0J3ejZCrtiCEXgJRNpfSH6jyjCJV
5aGHQPqd3azPTWRsUl0yQp1RBpHQh6CeaSKo5mFhNkO7OMiEpQ3Lxg2hHbxh/rBKLA2zKcjncGE/
M8+/A/j2wUwANqi7VQslOgcXTYImp+1CkI5BSZv4jncCu+uKgSV3CW+5XCz8FcJvaKfgJnkvYa0z
WywQFItum4cOsztH+l7og+ANcEuVktjK1EEJL9xn1QEE6UayUjLzHp3MfbqQsfWFkd0vtGzZvIIv
sRG0wdHGmHCOsrJaJ1x248LazhbqdoQ0cWcD4s4XInfiC7mFxsIgpQ0uQ5pSnsHvzhaS9/+Rdx67
kTPptn0iNoJBP01vpUxJKTchZOm959OfFcJt/LdxDXDGZyJUlUpVUiYZ/Mzea5sI+gbF9mZx/BIJ
aN+98PY29tNkfpIgdbvSkOd8nG7G5HBc9O9wB3nDZ/9bJXesYFuXZ2htZ+bXJSCBoiIVLrtxxOpk
bzc/2MJ24ZQz0JwIW+NRc8Jbuytyk2FnB8m8D3RKLZb91qDGrohdoZznEOghoKeKhR4aj61io0Pc
mZ4yrpNAcdMLRVCfFUu9rbGWgyE3ToEirXeKuZ460NcHxWG3FZE9UGx28oQXMJi014pOcJ8qgrtu
wnLXFdWdAV67MxXp3VPM9wb4OxiWcg8OBFmmwRUlZaM9EAv8pZsd0x5g8nu/6HkG5WuOf+/dMoi8
7Jr6lczVjtlJFD05SlCOzx4m/Z6sEui6iVEZa0+QYJmMNUljsb0J2Ruc5PjhpYH2GOscDwN2oZnI
V5hveXpudAcih5C7gDrmkMAoLBQ331AEfUex9LEe4e2nLr2mirRfS5j7MfD9WFH4Of3rbarI/CWI
fs+A1V8D7S8UvZ/njv7YAfTnIVTsGsX49wdo/1yL9a5QCQB1Js9WSCZAqMIBVEoAmw5t2fxFB+Cp
XtCptEgPJ2PR/0UM2CptABBp5ONEUCEEWswNqnIJHJVQEKmsAruR8j5V+QUgvAnAs4+FSjZwfKTR
+JFCZUoflgDq0puTise5qVdjijlwUVfP2ABRubp5sYNhpYNNNsiDUakKvcpXANR3DD0WK7rKXkhU
CgMm15jZBAypOpbPtcpqMFVog016Q0GMQ6ryHHqX3jJWGQ+VCnvwWP22DajmWqK5hQmCU51sCOon
5vwArXDPy6XiSw8qSaI1AYw3DukSg8qZoHlZkny0CAmg8EOSKKRHXYR2fGZUT5eu0iro2MbYOmmC
Mi/2pvcWQsqC9BtEwEorjprOZuRKAoZQWRj4o64J4RgxIRlRzKKj1pxfkqnOU7g1gOaVQt9pZYzw
nMSd1vWW+ehs/ZL8DfAZ/tqIDF5ysjkSFIp1J1z0EM7pf8JOQCfR7P+9E1h+VN1P+39bCqiv+2cp
QG63jpXQYDHALJTJ/7+NiUrqgMXQpteW5KQ5/xgTJZsE3cJ9KKVje7r9j0RLE/+yFT8WIyGGRsfC
avHfEjtIOtP/2ArYbBxIMXYsUqfYQ+j4Hf9zKxCN3hxwH4UrmuF39oHogvzpPUocKNPg89eEsOiH
Jn0pSw0zQo1qWm8ZxPQPk2ctCzvQ12JifUar66/ZGgDfCfM1NmkSr7RmWJgujNK/tCsSurgZsvrI
X8BcjUkpyQXMez+dllGcIeEPCBcoDhrCUx7AExLUQT9zNjgwARN8uD1L+6QmPxXuNCmWS6zwt9Er
Dlg4ipWVn/RWQ6PJeEtP8m+7a2Bp+ib2HGYe/OM+nGqjJXmNZ+cizUhFDKrSfp6WcnacRaNF350/
QOYJ8JK/B40VbWWDBN2fwPBMdPoJKrSlrDttOUTZtIS89wQn41JYG5EY/RUuPsgGM7p0WscSA+hk
aX1qia4t/DT6DngubmEOOifH8UdvwwRDFkTKh6lln0SnPWWZCHGOOM5JtwKG1KUN7kcfR9YG7G+l
OZ3qqJ9ODU1F68AZwJIJX1qL3dM0+cHNPcRIgZFXy/zBN1Jzr6FOoPUT2MgmgtmM5w6N90sSK/9/
XKfYxAsAgBikd0ItPduXUkTtnU4n1Pr4tDrdGQ9Ilp2nMmDt0+ki3/YTJA7pwFVyE9MEzobiOjKp
nlCQ9PdxKDOGglX4aCTetOzI/XRD7QH9Q7RGuoWLwm/EtnUAVWUtM1rH+uqFk2HF74b3xCmX5WBh
d0tFsEvyNLoOpX+S0xztId8hV/a66q62G/Okeyw7S6cp1oYzFSh3cYimOqf11FYcZJG/yrTmuao2
/UkPSwWNJZGomfvjDJsiLoKeiWYG6pGBUVzXDUMittA5kXFA+5d+1ESQuOwH05r3DKvfiehj9awl
D6GrNXepOEn6C/AN9QV7N8QGtYYytHNUMcJwsYqEWksfXcxrG03u0WBpldkbxn5zUe/GeT4kMTzW
IsL/OsdXZizmGh1UA3Y3xfk2keaQb+quuMjY/p6sd7NueZMn83XEBB+m9o8fqyDadVE00DpzkEcy
ar5wICba8DbPmg2BS3u16+gzzylX8dIF61Frj6WIgQOEb/GEXS6qCfVNp3d9DO657VaqtJr6KFqG
sUd4K343zGN4YVHOeQOtpBXZX/3Uoh4cXktfTPcOQVO+Hx1SLVi3coyOEIQjyR6iS8JH0fvPeu09
xsSPZBgNsXSWz3VF/jQ22VWDz3dpM7dsRlgB8XdttMVu1oNvgmXYm8zwloIYxSKTZgQ/93qMFTPu
9Ccms4yk7IeMweduHuSrqORT1st4FbFwFPNcbGCg6Hd5Pl1jW7/6o4EQNGeyxrxYa6aHvvc/ksSk
bZ4PCFLRkOnL3k/dpQxYxOhOezBoOatiPuHxn3BQWaucmXTBAoo8HddYVDWyCF53pI8vXbKLI/e1
hgyx6GadKFfiIAdfy5bFTLILCu3PSmabEtuIbcp1+kkgGwJ672EMgmgFHhHLrAs7tDHPBerFKbKe
dWRObF9W6XhKCvzJxqD/+C6A6sl/s+KIiYFBGJmXwrnmNR3YEC3QNyEMm/HVcTqtKq++TNyQWYZ6
grzAKqhwTJnJ1rZCzBgwPRa2Kznj3bfWB0prRK1Yza6+rp2DhS6VXlA8EMiLBSz9ClP53lcvXeS/
R2b5CsMiXA++aVKrNM+tL7666gFNwY8lZuqmftoOmnD3KrPCI/NvDOlDXeNaSyyvVEY12pH2LHrr
FHYoMZHZX1LdW2MeXfqMiH2AT7E/Xh2Og23IFFhjTJ0Vj3pYPTkecyOr6OlUWOjhTn1qnGpDeYmu
HDfj2A7pug/tr0FLnryBtOGs2aRajcxec1Ocz+YyrGjV+z662FqJCj5oUKuTs2m7I7oi/dUAUQOr
CXj/pO+wrCNIIYw30keCajB/d08MnDaCBSrGy8ewHd9lZE1HTGNoRMtNhZLmtTmDGpXkSYaXVss+
5zq99yLnCxZIvQ0ncONzTJU3lphg8rHatN6tlGHFMqStV4PIP5sKF0/l76eS4EW4Pkq5EgILLzdp
NzzKBBVh7rFn6lDzmwfb6DCTu9UhJHB9ElF3JPKg2U6JuIS1i13H4TlkxsFObwPSMajmST2VPJcW
oqtRxwUTVr3WW2qx/m154qsvM/aMiP+0ws22ODZuEqrZWiPhg/1G3yzN1FgiCPuBMfnuoSfJe1oS
MRy7Lv4uod2sgfauCpetacIAMpkMOMhe9dLO4mR1zqms5Lvqd7yRHGCt4hV2NM4pcv+gkp2DaH4K
mlihb/jBhW4dScAhrwKObJ7ivHAR1TVJ6C36wJkwcHebsRuqU49fnXdqCjatxT6GNKpFGs9MgPQE
mFBhs9aO7+3QyZYcl8AQC85f38PXtvML8iFitgj4jKrXiPpaBCiccUuhUh/INpvHYOO7I5s/efUH
sGwGYqmHxMrphutgm3W8nz458XnTr3sR8VU5x0prkLAQWhH1CZ93zOns92u79WumKBWRbu0NP+MP
CkBSPaqasKRzZGnrznbgHDnBExYRyiv/c+IgW0lZPwu8TUBc91FmoC1yiLpEdlpivYjbFyeuLrM3
oUkXGusi5y5oKJdCuRtJwl0k5XQQeHe3BjFCC4NY+ChO+jUZKJ9DAe60SMRBL6cvw2T5hYw+SJ8m
C25PmPIQ0JcjR4dd6jfLLjel6HeahjOK8cKm9c2PKrLvytipl6R3jJC/eC28KdjNYfBj1+WTP2m0
7HkgyLZAY2ArkRp4BrdAFnDB+I3ILIV21Uz9bbYAL4NWpuxC3QpB80A3uLPm+HOgfzebtIaDSmVp
Ciy3+sgfmQ1eTZwBU+s+WBOYK4s/ASaaoXzDnZ03T20+XC2MmQv8YnfYhViXGzOY5PTiOt6da6w8
Wb3omvacxN5PmuP2NNzkTnosNBtCe/F9i8+Qo0OEoC3YU0v06OgaqBeCN4mmVIcqzr3DyCCAVbkk
FXKbFmCD2uzTFgrg6PRvAVGQfWMtWY6Snwo9tdDg7+sK2S2sbebMB6eHy9rNwChqHAR2siHgkltf
bHJCbtkE08rPV9ufd5BLycEd37P2YgzGR0jhXbcm4zq/y5eyzLENNcd2yPaCkUAVt0+8W2H5pY3r
cSBayK6VgD54KcL5Z4CMv2TgGMEPgzUQkGCgjlKd9XUUtK9yEEcP1w7TT1jx8MxNaudF7xekX85c
zr2x7bRy60cfRqhv+zlZ6X36nNrR0k9HKlh62ZKf0mS4vvXGgfQoAnlyg+DI39SD8eCmeObUZZ5X
/SsL1GPV5BeRC7ANOAa5iLt8OhjM4ywzJpkF+ofApVxU1W00LLDAqGUiAPwL/AYvthcx6AlWvu89
dIPxVtkb210PiBSb3vvRMoh0groaRa++h7EJQb3ZTP43DD2CxHnEztFG8/2VRLwXMODqKkrqWsFI
dFDX1uuEOE/UpcGeceMgYIQ2SNNt59r9DOpvbWMXxW2yb1FS0fOPDybXhWENP7Y/Hg1CKJQ0Wr3i
6GjIpgixjRYoiCCvEy9kP1W1RD0B3Cq3IzWczq4pJlkwyO2tMrVpqZ6CGvFgdAjIszA8rFy/Y9Oc
vLCZPcC025ZujF0hS55MAuQNLqJstlfkmX1lQ39gp0REcd9dU1s/jVF3EHZM8dAdzO5TN8KTq/ND
ysdgcle6PR8deKVW0B7zimNyLO7dcQbB7CptILxr65zbNan02W91Hr1LB0hxaeVHqw6x/QNj9QLE
ud3J0IprUnpqiC82XDJ0Dgx07Hqw1h3tFWpg4G/l1G+qcgNP6dPsTJYeqfmDH+UxxFtrCWYU5YUT
8EIG2wxKTaAhznkgkWf4ij5oD/AxIkmQHIx8fPKJVNMsQq8FaCozihdDAdqbF/WuTO7Vfj0ZvZXl
MI9nzUj9COchYHANSWcfccWE5cvf2YX65TOo5KlCu4/4BVZHyKJn0oqnBAYIuzSKPdhm1PSDdSV3
8CuuoeCmOZUeqn4Rl0+p1pxgyC2lYT34pbEbex7U6GTOlp94YPUBp6IDeBuyYj2h1uTdJhsAjObn
yPaJbOh5kUo/XuhpSS3N8HISfD5FwYYRfdoPhXzTZZDhqKcDaGDpRdCzdzqohpK0aq/Qn1yHqEOC
px/yqmX7wDyWlEO0pnFvrZAZSTamS3PIEobW7oA9FhZbF5NRnoTNeqjvMl+/aVr1whrO5h4s0q3H
c8n3tJ3WVLdyFC8j8phl1gbjIp2GI5KsdtlVBb4An4JKM+96HPRqbcT142xlCtg3oIb3c/NAOCgj
5ZLfkVCVIgGCVVpPYgHKdGkgWkqngkvNpe/RBI4qZDJrrUi+ZQ06WkNclwzzqTWEfUkG+9cJnNdJ
cexIdV0OHmu+cGTLUiFCWwB22jQmr17cZi52qQt4KJbSxXDF9gwmrw8uej3vFGgRYgkEuah+mqtA
QptHlu7p7aG3RrB5HjMv7GhLOioEJxpvzlwX7bJKn7XQ7HjbCFz3UwsXlk+qfJJ8Z/DTFMbLrqB6
uepDqiBflQPuC5lbs/r7BA0HMDAJFuwP4PD3oVTQsH9+6yuk2D+/JfddQccMCX4sUyCyROHPNAUn
+/sVT1HnzhbHSgHM/vnc3x8DAgV0ppBn5R/97O+rUPE3Rw022j9fXv991lMgtZmpKX7df//rf38n
Uei1lM31xE7tUCosW9ACaIsVqm1S0DbBPiJXGDfEQgi+FdpNKEiJo3BvMdy3WgHgHIWCgznpnyvo
cNMfJ04qZByj92g1uYVUrCS0EiJ29pqbDXeDws3lEvWMoRB0toLRQeYbN7kHoA7vGVZk8saWaFW9
42ha0EXrhP8QmN3fh8530mj199m/35duFe3qOQcVx1/JtAkmydBe2sqDlysYSIDTeK7TorxLnOJ7
APnxHOrWuLb/8HsDTD7rj8mHHCY4l3D6jNp7w/MIwwmCn6tQfpD+QQj1LKgMBfqbIf7pCv3Hc++i
KRhgq7CAnQIEVoojyFYARIr6VQ1H0JzH8vTPH8UKNzg46PPV3xohEY64Alb1CDGqdI1o0TdDsdXC
brhvge+vZH0emlm8THr7G8NfvIe6POdC3Flt798xFfo2o2rbKhV6Rvd6F2HvvkvTpiHpNtBR/If+
NXYTsjADZmOF4yJuYKZvYExeGI1B84yTxeS82dS6N98FkZNvnYpcN4qLgZ9nKI+WVbt7AKM26xII
+kYqcbgUZ9bO4x0P8f6R6VQqzoQPKZqAhQ8f+wywDIw2vXbPnQT7irax3sAYEtc0ubJVmO4BIejb
uAFXGrnU3uy0buE4f0Y8gu8cHxdoC/qbdjmrt0VkEwGdDhTtgj2nkHN4ruEBEC1E4+F67TuD7ktn
zeKh9AiEqYKwe606nf1oo5dvtRLoVpQiRz+nlORxEN8Hbhluq4E13ZDqb2NsD49ewLQoQNBcaJp5
gl8B5SmBT14RKbJGLWacYiKz17lD+IwEb32y0wpNV54dWz2zdzL5kAgEjs4kPmbyYQ56aJoPZltf
XIb7s4+XlHT0mbmQ/4s6v3jMq6Rae4ZH2EwLkxJlytvo2IKUuthf2So9jsI6OlsTlwfLlf6jZYg1
9uangZTyNlW0fDBM8SyJPN5VKJ93VVhWD35nU6aNMU1iP73MtqcU2vV8dbDKn+zKJ+y6JQJ5cPOn
yeznR8ajfNO1NjLrC4JTTr7DyrI2emGIn0EngRLN6HzTzejoWBhC88ppPxFYF+BqPwxRJcy2lrMj
VZxXUF/+PmA5ID2QZBQ/lDDbmvz8zwdknSTSMmpES9q9BE1b3ldeFi2TjMLSBn1CrBKhodRt8Vag
vSN4VwM/oZUfo1u+VJ07PGelK6EgTQuu62pNMnZ87/Gw2dI7sdGsA8D9fnbHcI8T3nOeLUe3D0SD
EaUH4qlV49kqxXRGS03TpkfhLS5vEc9zL9H618BN8cNa7r6I4tcsa/R7n8UaQRLluitj9kwGeeKp
bYQfkeKJv3iVNjzpKl7JxPYi8za6hjA57337HlBavnV1qhOYON4GXxlXVFPFS2fMn13NAmXjvrGi
RIvBRmthZgQdZkBUUwmxD+Ue6SwEKDNNB7Kpl/u+cLesGsvVMAGq6FSeCqcEg0sQqyqTCn6q0C9Y
l+4jIybIzHHS7Vx4P06ZfRGAbTLVGquUCrgfjjl+fQSmLAFCpl6D8UL0DAp5HVWfGRX3JGJDUUYv
4Vgsl8usfUC1eMsiu1s3rXzNAp97HGhwbsu73KTiDOxzASd3UZhzRqyouYVVfWkNu74FhDYuIwC/
LOIkFZiZbNzSppZpZHLAD1BRqhtXD0lrgH/svto5bW5fmqYTC0h6kXOoyyRf2R3mahcItBhEticG
l9Eql/KmKOuSZgVLVxrtYj1KD32K3aeSTbrN8FssSgVlJ9wFMitrOXQ4OkUaY8F86Iin7kNvQx+P
uih6nmfwO9kEXi5jPC795jnjxtMNtVbG4npKFH/CQ0DadFQdrqSjJG6IiBXyPpNhAy9cfU8kqxpJ
D9elaX8EnkeQTfFmzLRqlfZ1vEpr4PqBfmug364mo9TxKJTjJtIo2vSW29srfltkujFBBEeZb5FK
8e1Y0O7QoS3CBOvQNM0ASgDgueyPcW0CJmEEvOixQIb6vW4AbouZ4XONRhlFsgchtUirbaZ7R9fK
37FR7WxGtess9k4ezS1xlQnrj/WMWLBGcqd50wfjJVTksl75+YiDzsGXRKW9zQtRoymoWbmO3rEV
rJ3JvXlGGIQ4gpnVYrJzVIzlk9YT5FYHGEEqzbI3RYjli8MFvVFuXhHc9LfQO2nj1bC0YEfUMI3o
EDNnqNudjfZ+2Q7Bi9elCm1FDHt4Fw5thIPOMliUnl3l0vUMTS41OX43+dwsOSygTggxrLtaUxSK
9xTO1IKqhTreR1rAi7ziULoYc/blyfw5LsebbRor2U13EML8lUmC67Ir87uqLFCjRzvHgc5SG3IT
sKedOjLSprzn7ORqGePqsWn4b01Ho3akZ9AzNsde9lXbYt07Ubl3inHvyZHdlFWNb+yZ6kWp4a9N
82LTbvOZmJ9BAZCdiRFCkLDmaIyTrLjbXZOeXc/J96jFpXAA20kKYVhu56KZruAT23WlkS9Lbmix
EVOHbSdDBVoMnbZg+oIyXNkqMFQUKQ8E0kuIjOEebwsfP2/f7TWKoo3RF4D8CdFzQM+7oeTacZqH
SDZwrwf74AzkeSi92sIvC3Rc5KH1gy22aAXxyZsTNkMUziuaZDVRnhG2dBWmimT4cMhE6nHMWtwJ
SyYSv00PgSzViBf0OoLRCIhdQV6sFhiLDj4Dx9zo3k2awaj3jK3E+0CkgUmeRlhsJ8+9mgEv/Nyw
wEbXFGxrNxtXZWFVa6snygKy4KFK4H6yYSDCwp7dc5TKnym3P1XWNzpJeiL27XCSuhVAr13t0a26
dXQdYsNc2s433UG1isPz0HvP2Ec3ZAWRMZjbrNHHjygz35dRWKHc4gjScqbiKg4D9HS1GNF/oHNM
HkuQpaoff/UESqTUYcOPkwUHE6/cWh+QJdcFsXpOJH4ywpLXneU/dtHNd5iyhn37MvjpzZ7KdJ8O
wMXcYXioJpKvQb+lyCm7xIkxmjvnZCogVtXDLXP0TTJZcoVQNoTwQF4QazX5Eoz6R1tYP4zmKOx8
hst54URLljOPSFsYCsnsK59Gf9VyTX+nTulubfQMiHSR0AlHii16Crng/YKlIGybBQ5ySJTXReGf
M54CXWDuA+GSXfnBGjVZ2XAOiV3pXkv2pyHBurEAH5gT++K0zdvEe0a/6G0Gm5Vtjyw2V6GCbpnD
fE2ZsoRM1DyDh2qQKN5llGzy72CajL1WvgExk7Cw0E80KesgkklIPPl27O61zypm8omSNjFtbzDl
EmbzojwDQIDYaWXN0s+oIbrQs7ZMg58JGmuWCXvNtiNlEIcQwP2DyHm25hkFVInHBpe2gEDR4FVn
qctTKCf/y0f5g9aIEYNbCms3NM6CiKJEqOVj+YY101oOc3orymZeaWR9wwBnZpU1ITPZ8KAVvCe9
wZO9CTkJ056NQK2jspI0reS146y3NijLKPu+o3L6qfriNA5s54a8sFY1wVayQrVWzTbC1pb0btP/
cVi23YvQesnwsunazgmDZEVZGFBp5bskG4HWViP5eH32NUfxVcwAgLrmvg4qsf/MAsjDXcszauoz
lmrNI4+gfTTxJPYqZpkjxi3uzqRflhm6w7hrX1D5Aj+wYn05GEjRemK7o5hdv+3Tz8j2l1r6M5mb
/JSFBEKmQ/88p2SpuJpTksvnLWVfvpVNt59rNnhpQ78hKg/+Ve7zk9W5xhoBYVbqA1PyNn0sft15
/hj8YW30ZbDoU6BfQU5QHiLjrzY2LzlTWpmRLqbNB91qUJ0bXHBx8hWHU4ONROrH7J7ZXrM1ugCO
p0cKTZ49IPtZE5XXH01pPOPA9MDwV/WakwjbDZ4P0hkCgjbD+WTXBaelW15iTaTrZqp+TCKXCXOs
3C3szGtglGemWu0qtmd5oCJ8LxNn2FriNw28aisr7ZYYDhjICjJa54jlpMIXq9qPd5NgoY4HYx2Z
ivTX969jyyNNkmjadOR0I/MOV934HAai2uumgTR+Jg8tan9gjb8ao3FpuwC8OKIGqD7owkgWtEo4
wVl9Tr38uWtemjbRF3PnnYMSL6dpk20zkz9QoHVAT0+KY94P17wxD36/aqrsBKhXEOSo3ZkR2qfc
7Q95Zxy00f2OTYgUeNlZm3jVQxfrbK/y/YzklXCZmuoqnla2PRCR6tIii13QDMY2xHe4zJz2KUvL
D6gDB6IKrBWSSQY4eQIG1vg2kpRwx+LgQIpilROyzxm5VhhvIwmsoosvMSFNJfF3ncCp5xjWHv/r
u9DH28jbuqpMsW/TYmNWVbPJx/h9dol3z0r2PGY/4vgurppblmiddCSrNql+DgRHL2BjA2HJwV3J
re/ML1giblFHBkygIRHtqBHQ73PqgeW4M1yEJT7sSK5p0tqJzFV7dZCY/rrrHeMxaN3nLKnnbUPW
TNdr33nbfHtFFXBBIdUd8MYtYhSyi0JQFBkVz6W+5eVEjQuUZ3Y2wgCqE6fmpveofRKh70GXLCAs
sPsx+C/7gvss++16ke8TvbnauvaETVXDvMx5SJYMDedn0j4k7LVXQxcR06KLPQh6G6vhvDMTs9/k
TUG8eb+rI3vnGO6+m4pnx/zV9OI+M3BbTTO5oQUzTr8d5kWWxt/D7HHdYiHxnKcpIdAG9V9KNRyt
zToKUd9yelQSCm7IemahaWTD8PxOGxAPjLaKhuVNPdI8pEFzEX30OrHepZmYl7pJfiqjmZ0OmXA2
ckTBaE43HucCEa+r0GnFOaXYq6Gt9vbEhe9bv3pIdTHP+jfd7o242XITdV4KKMV+wd3DvTVrTKOu
TYSUgLlWvA79D4xPJym1Gyy4uyKjOsCdQeJc5C2zkLvQaXhZ5246JQ4+hL6svFOtDwgXsN+EX7+m
pm8JBKTShxhOYNWJpq7OEoI6qMyXI0Y/Tqj8SyTT1Y8LY+9pEbL21r/Fah/lrRmIEc4w/Pam9RAa
yYMFjWpLdMcKu/82NvXkkkO4ZGE9d9vSAsOZGTxsfTMJn1NTAGqftlzG8okEo4eYiK7l/wRlngmp
//+jzPtpPur/06uvvujfsjwJ39+UkNiY7QIgclHs/VuWZ/6LBto1IUMZjv0f6DRdqFQAB2e/h73f
1j3gRP/Lq+/8y8ZQj5zPtPGQ6gCM/jsIIp1dxn+o8oizdMD12J4kFV6HoebBdvvfvfoAqqjRXNtY
uQTf4qEpb6jsnAsM9AxBG5xWv36yRtCVdfA9h+NnXM/7ciTltGHdiroJLVi+nS0kx3Tr+3Q0DlOX
kAvHd75khd8hqUNuBeYDPRFxuqukGU06B/eUN2e84v6i6EhKK+D+Fh0ITX0CXtyGDlnv8HsxyYnF
oLCdyLT3nykoz0YxPZvIYAOBPQDYJ2hVBA8B7R1RnpyX+MKoFHBRpYoT6jvs0PsmXDNVI8ur6C+z
0+L5TiGNGdfR8N96t5+3ZQQAmEmOUCZQBqvPWhOzlmfFPEEsDWAaLkIFMTVCcKZSgU35NoJrx4ki
o2mLOkr7UnmHsKPdFw0uaqgDSM16UKkSZmrHpOE2BaVKyaH87xpxcRViFToRnFWoq8SVZUfJDuY8
KSQrakexH8mietJH95xYUc6JYDzHtuj3Ax6ccz9Eh0phXt0G4KtI2H0BgLUhwYKj147SD38zyfN0
atwfzB/FXdnQxzbjlBymzWjBHdBQDi0MBZu1FHa2GwDQIiAp18haVq2C02YKUxuHfbeFnXIaxGww
DujYDlOeS618cSCkHDsGXdfO9u4l3r1Tmd48O2kuLWxcQ5Fy/z7UCpxrTQCCq5bVWjzINUbh3zAN
s4/Q87nWuu6JcM/fVJ/gpmJmJSBP1e3AWYmfGu+TEchlCsM3Qdh8yhXWVyrAb6hQv6WC/tZsSQhA
hWfSaWOx1Su+AdTT+oPhSp5B4j6Z2vHDioEdxTJ+SALgwuRYcYWDG7YCwMOJQhCHCkbMJuIwQCee
Ei7/JmHwkBkODWYVPk2ged7zmKkHGzieljwK1JaUd9OF7Bw3bv5RpdbJjAWLZqe4IVV8QFK5bgz/
o0gbpg8GkkUnru/GuqnIWcN2gewMlHpPWrSBt9D4dk0ULXQjWGFpUikP9V3i44/mPvFXgxMcrHI8
Jj76VND7Ib12Md5iwmZHb+/1U3RtGslSzAlaFi6fILK6bRHMT4N6ciZlCeq1cHG1cFlpcfTRaX72
0Cb5uZMzq3DGTz65UHtKf3IC7e6lM7LXNM/xNvv+pgzrs2mkv9lEhjcRQDhzWhB71MRx7bQbd3RJ
V6DkNzCcndu5VEHigpcK7dVczRwMYfAijOheowPPMEizfyialSybOw4oYzn6RB8M1muXGjc3dv5G
dsY5dMUhTM1hI4WzrPK+W4RDPh9HilV/Cl6CquGHrcytBoEnKfR4b/YwOyxvLrdYw4wQdINBvveV
w/RX4mdJC9Fu6xR/FcGpBwGU9NS3SKZS0oth+uEPIB5qcGVzArFy7GIrX+pSPA9mc9e1enG0ZbAX
wCsmrBv2gACS6Z/PFn4Z6h319SIj/40RORCzri+eusQjh9ItEQQGUNUM0VFeOOyqCwzTM7usIhuY
bkTGToREukmvb4GlAXc1vDLciIAx9Yj84zKbsA615N2xcFrFYdVsx9y6aWkHvDGqIkbh5msTJCjF
cvIMV4ZhobQjfQCTq3I8SXzxXCJ94i9baQ9HAxIuJ9yqZEjCAAaqq23r6d6UJuOotGLq9ENrBdrA
p/lzuqvW1jfDsx4rmTYErbvPYsBHMwsaJxLLT3PZFsRWspSozNZeO/lwKw3vrk4dwMoFSfADCQnr
1CTUbQTGv+rDzltBJCepNNz2kidNMdo/vR5tXW8od7A9ugU0SCPtD7I6Zp4dHzJzOEWtlW8xCAn8
k9yjEyQi4oc9P95IHCBx7uPLz7UOx0bUnG0HCJm792YzO9UuUJh6SihF5z2y14wsE0/nJvcZIwlk
vREnElj5Oq3vsNi8IpoMl1LgdYoQT2wKRkFEuJfcq4l2zkZ29lGdExRehssUgGPDLkTrLJLizRAa
XH2fy/S7H5ilz9q8yTpM8wQnmkugM3UPEIeL6lK746GC8BHKkjFTDAKfXBNtUSdMvC17wII9Zf9F
3nk0R64safavtM0ez6ADWMwmEymZVEldGxiLRUIENALy18+JmtYzvejtzObZvfdVsYpMiHD34+dj
iNCQ4JHy0BrZcszhkTO0AFg8WFgnwVlax85PL9rgF8WZOAayee2E+dI3k39IqnF5lNzUnZv9CimS
b3uW3O8L3z34JBvtV4GvSznuQC8/di5OyWFdsCROrWB2R7zAzV67XVkEGcRpDQ2i3jhs3488T/wq
CN8E3+Bu9oJ2N0wuqPFENnyO8J2n4CGtAFMpgIxZJIe2++OHs7sN97kvvrwu9G7HcO6hh9pN367Z
Ni9jhjDJc1qlP3Iqf0k1+Iy9iq1Bo3kb9OGDUTHRmIs9dv1Du1ikI6qMJh4qDspXMq8HwplrFs4Y
Q1y7Urx2LWqyOo6fWHA5NU5xk4f5l2l8wzfEuKCVilyBAC8tOZ7ntilxX/3yA1Lk8o6VvN7LGaQj
BttLj+uqltWyM/qHybdJxvaLRzQOdJF5eBB+xGxAffPCiG8G4iOZhlXn3Gt/lQ1Xg+t4jBPh9LS5
mBcEyZuxm9/DvCYRXZDysDbkbKhZEfnakkDCcEa+eWqJkOcboC0t8Uh0bM/sFh1B8oNdBiB3ACda
9oxKimvQRYk5qajqZH9pZkyF64TSvMra58Wf6YnE09lbvYkKG5WFP19JU+MIJHQPuONlsXwwCaG+
FUEYNTP9AjpwDNd8Z+fWxPmkselrIXmUs7fdLOIV0kvs4jTmgYjdiSYXIIxy3k1LfvVBc+va3Qvy
8zbC+LziNip+O97gRjGNcV3TISFJp5L8cXtfJQBPPMovjj28jQvZcWPZzVsa4hWVZHJrEShAeGV1
CyX/1rIYuw3NnNTyrvst0PvSuyDhJre4ZTLKQEmbgZDo8GykZED1vGdUAr7G1Pm5rS2MC4PxU4cY
pVZ2lCYiCXejnd3keXody5VEiMK9mc3mEzjmK7bLMTIDrmS4XGDWflsbLnErTIL2gj2mKF1RqHRr
+Z6PDPtMr2NTZZqYWpnDvaLFsF3S7kPVrH86RKw0SZUclKi5pZqXnIXjV4K/n5ZiL1XvfwUV+w3i
CybjmzwDctIb3Hdjf8tQidFmX/8SlQekzIogZBofAR9pQJg6XfGwfMnGtdkhuOm2TJbp98+nlaUA
OlrGqci/7cYW5K2wwZYXy0uyqPcwU2fD1OSJU30FITuVU9JhCJ2Jwuavy45L5/D4sdkKZIzUPkq3
PZt28kkn7nc+LWYES77vsuxr6rC/kRPusDiZSbZzHgpnJvcyZJe8ypNzbMPI9kZzymaa8nVC1GwZ
M0RvXPEQzhnv2ZCT2tRkRLj693Qt/JND/912Or7nYt/o0cBo8gdWTFG5SNiKMLO9S07fbly02yNl
+cyLX/N8eTNy8zEm0pbHrE8yM/QGzWDvVzNPrAVp6kTv/a0hoTuKrYLJWnta0FByi7lLnTbCfs8y
qzvyT3NybVqUV3CeqJhgQsZmz3ILjvd1eJDEETpVXe0s9inwLtLaFe1ZlK3ctqmHFX4iDXb+DujK
HlbDeTBNDnTreOEcwrgf6Lcu4+Z+BNRHWynvjBTiAWqUqvBpNoAEyBjKm/a90j8Yi3WdGJQbOvXY
COkdvc4faG0j5SRMtBlY4q1KZFKzAronUYApSMnYowAipN2J3/rJSyTTB84xnTewyJ6C2DYukdqo
u4g2gISic75rW34orrWCEuQpA7iZxfZ0IYKjFsxPwBcMaJLGaoiLlUcpSo4FjfbqiOkk3OHeU3Tt
M2eGfgijpeYtOqXea9FyJjV9tSMjvmNVBiUVfiSa1oGUkWkXPG9g90hX3DZz4T5YY9M9rvZEr7nv
G4yt3c2Sg29UYmmIMenjM6iDcZT06zk2K9Kmk0FFEjnQbyl+4S97LYyKYzkNvM0wILSX6E6jPJPt
W98gKpLsxJDbta/WxEMMHnZHozDqvVFXCBn7/mlZubPmGt9QaTbfnUnZWDA+QqDDEBESf1PnTL3Y
2AfGm5/TnvnDNMy8yrtfdYyjuluhpe1db8k3bswhKR+hS/uMCYMV+JfCp19mlFW5nZ6bnqglaZl3
U53fMMN9MSfWahT9xclLWgYsrLSyArtpWbbomZtt3MGjc8iH6puUAXb62hbJToTV+2Sig2EIWG7D
TvwOTIkJAE1oIbjOcl676oYge6Kqqy8nN57KmZPwYGASprA8rcb4GSND8keXgwxvU6cTDzV7T6yh
RmlZOhvmTNVm7iraR9t16q5NAP/MwnmIKKr6zDxeEQ3KqVkN52V2LtaAQ8RE9b2pCSy2VtpZtfcL
g+RLh2qOTiNH38Z4BW9+mi2G5zKEQcSJBlM9n9rFfGnICwMMoRvtup7PASc+M6/DXUAuets9+w4+
3crlq1g2QeBoYJMtCbSRD/s8jAoplfMmfetdhGzGQLPhR+CyTyV0gxfwp9SMJ7Yse/xMmHUbuabn
1fqgGsdZYoZAmAMUmJd7i9YRrNs+mPYOMTObeebBs9SNx1J2uQuJeuCjIkwn6WvtKLtBYUtIoSo/
iTeA+fT4Y8X6QvOaL9k4n13rkGuc1eMGw8ADpGOLxJRW3Duq2PJkdN49KrJsp/vifZMHWCN4sot6
l6/pwGOhE1fSkq9ND1BOys0Uz4QLGS8krto7Vih2U2Mml36ybp0W36+pfTm2Gx+dXu8uSK8lgPyA
TP4JyZ8gHs/IeazSzUYchrcB8Ha1yvaBLs3RBaZc1hE8Mc3royNxM2FYmzClL4R/s75wgC0ytoP9
EHdoaHsJpGkRaryZbUjN2mLWO8vK3hRT+Dgh8djmujarrm3HLlxmea+SyHkuGU7V9Q4iN+TZNuMv
9HB3INE/imz4LWLesE3wp8iqj6L3fhE2JLf+atYHtNXgGf1uYJmbIp3dKDLaWDPi9dchpyHWjsE2
NStCptIPeAaxR9MtFJHsx92W9S8XKcrZm3gxIcynVTsCmvEFMrKsGHAa69abxNuc1wX86sIWUX0q
amVeHAsSloXQTewVK/zLfG6mwGGB3bhzCFugGc88KiSArzQpIMekeyLy+1t4LIvlg2NE3VJ9NWP1
gfLANuafKmXBr06PQekDiTI9yJt3VrQeTAyvO1+2X3B3h8YwD+Qn3PQjYl3iFDdtTe8/NjhchTkD
Zg4Dkg6CKizkR3N56Nt7ggLwrIW/bbbvNkE632piaC0eilWudwP+/8Ab/6AUO2cNH6HNYn3dLAYz
3j8Aiuq5gc07kU+Ckqry1o0gwvqQp1WJuKKg4+DW9X1eM9AfrNDchwoIIjXNx5Awpg1Y7MOYyLce
lKzq2XH0qAw4k7t3AJelk7KM0s9aLrs+5m7FZIY2Wmc5+Idb1ncLL1JT84NuY5/32VMeLwzwGRIx
Cv8eB0MchlSxVc99ywGbxiKrQA/MEul+2+ZjmdfPyEn4sGRSRyZiJlUxV7e4l/KOHL6p1PnS7bDz
TVBbeJBdYwPqsML0QURh632W3kSWSmvccBIo9vD/mHEaH4ukFjb+/acklFACOGZCDpuY0iUJOhzi
7FubjXVecx5/JeKndNwOuy4/mQ7g8Zuz6HQgj23QgXJzufP+xvVMp4L0HqFjfGYd6JPpaJ9Mh/z8
/9BX9+ho/9d99cvnPx2GTyDpz/+zua5/5780161/WBbXoAmmrJfY3X8nwiWM16dCDxw24v/Dyrtl
/8Ol6a31/pYbkgxDw/ufe+u03V2Ugg4PF3rvNp3x/1Zv3eLX/8dcEqHzfun5+8I1A/brmQv8+976
gjRvMUzWQNqxJEYDpQU7FCekOf7RaXH7p3lWXWjJtoOBS6fvb0sbN1M18xCwqDzdYuQCa4uMiDbd
9ejVZPLrKIJ99TtdB86E/a4rsmBPEUtV1q/w/B7Xm+H8cjqeFynhqoyVqb0ySNeNnfPg7Prneqbd
AFvzii1k2EnlfYomc84smgNTTRVsEDCkGizGzmq+Z7KBej3+zBNxYw+kqNsSQyzr6ae0XT0sZMTX
xzRsBFslzJex54RYhcJiuC3jDBSeN1jYgEJ0a/8mG/vHLJYqKptwm1YSSYhRyW3WrX8cVdYbMmDJ
6U2ZuFN8oMLJlXPwLCAJg0g+AstYcxsAE1lWeCI5amc29BDMxQnoEji3M4RmxM+cphD2gSg0WVXA
Awd7Mp/Zt/o0iUnZMeVAgttfS9GyREdQ7c6iMZqsvdwafg5O0w+7Na4Q8VGhb9jX4gS0sms7yxJO
V+DMac3pYwBAie+6YfHu+4XStQBKYMFvRrxkIR8YPEvuOSsUe1dEePV/JRzyTzVtImvNXnzDYDG4
5dcJ3wfYmK9OUtzzVCmRIsfVHfY96A/nlgObZJsrebfUiLAPUmE012kfTu6lT0gDrAibz9Ojnanp
WVnWljU3tUU3de+UCRPxKmwIsOndnWvFFEDgklbY7ln9aje+Wc/M4JG2wwleJus55S+z2IxSqQpV
lKT8WF3iB6JyaalFiAEcG2WCyLgZ4YqCctsx4eA4uEd2xWFg5lfl6+pAOa0PYZe/SXt6cJaK3YLS
2gWzT4PShkUaZqgbh6VLLm8WJmk8XZy28h9picR7E/RqzyqKv4+xY+2TkJ63YL13V4/LBwOR6hwE
ScjKznS1fdqao5OxQ5WwhIQ/Nab9hnzsifny/DJiZ7paLGqQPbgbXP9Uw3MiCFiGM99Ht01GX7Am
XmZnZRX9Xq0igjFlUU6TvcJmyWg2FjZBZXBSZGm/rWj3Kt5C9B7yh86v3X2w8gEv/VcixPSSiaB/
hGK5s4m/oCao7qqCDN2sRkFm/Qa3Y0PMzZ5E7fYPFrmlWX5XWs8hStJ2Xo1z0PuR7aHe5L1W0Z9b
7IvqBQUXY7HGrK39KNKJxWo/ZCsrc7ezVdBiHQQp2AEXCKti+9qqGLPZw301TH8MzxvOvJUziisC
7irw6WTwp2PKwe1+ndn79MbhgX7+nYPY9ybP6ktRBtNNbWfrfaOKBKJjchBFrU8VyQn2zDJzoC6G
AUE0NgEnfXeCvueQQ52yxg++/h/Xmsm45Z1JZ3QrSVvYrjWfk2PT9lk9c6es9q62CPBTXtJvkuZh
7LJkXwsHfmg652H2UyYTx/E9GcxvpuBakeXI56/YxrRR77ncjI3b3rTVimTxRzXyQxoyYkSGO2Am
roRinus2DdCRxd9eZXC8Qh8WFyWUAoJjdk8mLgfvvXNlGFGN3M9gRdzfdY1INvQodoGArWyzps3R
ST6dUjxmiq9Zut170pfjAVKybv8kZd29WBk6RRZqNk54r5SB0Z/W/8HlISbJWjxOxZPtw4eiNHv7
+weIlEHW2rW3lq1u15LH0lgE194rLwQ6bhGlszvG2LEF6T6k6VJsQViZgy1PpBCxRkibeY8mDv7J
NOSW7ec/gcXGnPC9oxr4D9PiR7kgCMHPp8d1Q+0fv46p9ceFe4xmbtzIL4r0dmQUsVlxlm4TMYHl
tgUry7AfocrqR3Z3d66y53fcbi1vEaJzU5R2Y+ukR2Eh7pstg7ATgVRXxe0RkUvkpRhNxv64VIQW
rciaoWXix7FnsFI9TvpXuUxqsObZILiBfF/StT0MTBCIU80/ghGdsVAUTfYqT5XtOicGL1BIq2ZK
Dd4FwRhvg7Q/C9ZB2JBf1lNNrTZWFtv8kyM2LoGNgxsc7KC7JqgxRiAeROR+dXJVr7YFeYNdaMzb
1o2XbWPiLxrBK6GBjVMpPHmp7SeHZKgrKx4kMxs7ESget4yCYKbAoON6mjaF0/3kUnxj1R4ia3Lx
K2E9Jq/cOy258weyiGpmUtB6M7WwDGlFNAu7I67o9wbvm11ZKG+TldoE1asvKQYE9GKm/Ubw1ab2
8M3xb5c2W3RuxUbC7uxZZYPaxJAWL9WNlkfIu8Ixd26csFcuj62s34OA2VsRmg+9Ob3R/mVDc3Tv
CHy/1BaVbeCvkEYpjNvi0hKLWR1dtBFXAoNgKafRELLpOrYWb3qaaxDlA/nIltqD42RUV5vCAhBe
kJeKfvzOhu471zdjbHwlhm4s2rl9mDvz1i5SrD0+64hIco6pFSxbMmm2WIAuUpoXOZIOLJDCpI7z
q6qXHbO4o3S8jaZcB3ZOMLbn2yJbTsQtojSALVoV34tlqGgqwztvVXtl28C2rBk0+TY2E2rRVmxC
uyH8h86m3UzQN6Yn7rqM17oa3pi+BCcuSGuXwhnGoUDaMzNKHq36D2rRrW+K9LRk+bVEjrvtjUQx
jIpvcFs0bOhBtxOX6d+2K6qEkStlEyAdX3hiUAVV/GxWfNlW9fcCHrMjbXoaffqTx18U7ghL+SjU
fKqy86Jvh6J0f7LZ4mAww5OXMz/4rqE8c8sth9p3kpBoFfFEYGlh5CnW7JeZmbLKdJMudB/seEAu
y1X794ovTAZ1gX9oAZQOpourB7X+cWzpoJBMRLOatx1R73xqfNA4wKKwhBGtWBiaKGfDMPvTmbDj
sr5UuHv5c/13Jus/Y2g/h+Q2h7MXsh86jyw/mxHZpyY6L9ZCsZYg0pDWh+8Obw3D0M3fX0RVigqy
no8ceegZNCuNZuSCFugkfsuWV0R7y6TgKygC/NHiUrIivWGpAG2hD3ZQtQCu48LkdDYlSX2ZPUYy
ywkItWko0Dhjrs6AYraRY3hheocHiWGhsicSc6ARPO+iP0LbMhVsWPJnClObkALX2hVA473dQDRO
4rsC3+BiHcFIWvPM4J3e6WR/hBUZA0HFR94TSXl0sdOwUCh5zXbLW2JLliOCr4pFkBcvW8ONIp2I
UPQzmeP261zBkaz8EHIVH6uZ3bDUKG88mfpb1tSu4/CbHbnsNBencmqdp1Lrc82Usadgvygqq+TW
p2o+OS1NRS+sMUczt8hHcR8on1nWuk/zBmRvLK6ty+O1S1MU+K31pt9jsLk4ctacJXTr2noSgjdN
/F3HSRGz9cXpEEnh2EX69tPK6d5OYelgVrnKaWFB6W6Ey/IKdxjUcoeDExcXMtwJ/zC/J1VogstJ
pZGdZBN/TKZ2/dreBdlFZWG4Iw6Pv3YwnOylulqSAQhpHTsMsu9ZanNW0q/frrLpjq50h1t4Pzc9
mRhjYRLVH0rt9K7XsRRolJONiDn9u4qW34pyqCarFf92fuHztvZ9V0BwL0Abs5/gfwrG//1NlKlF
JKLMn3POOki5SGRyBnblbKJzlzAxd4Zn3Zj6XuxSq4+6eqoiyoM3bvGPeYFXtXJ/YTlmeOMMLZlZ
4uLQ18/atgSXYiqMRjB01q7rVzY+91xEiukFMdl8vr6RzfuwjOlCxUJdKHOk4H7ziqSIhI8jcZjE
PdkfQ+SUGMtsxV81w4SUSTpFmUPwd+PEetvp5FPl0P6ivjOw515YfzgNfnBlrQIAvS8ngoHpJnBv
5SzD7Xrb+fY7vmKO66TTn6JNDJzBjCBr7e8wSY4wZDtvZtgZ1zk21eqhb7KfJl2vmbH+1D4pvSSW
m6A+W8bk9bb1um835efOGjMOIf3/h4uxaVQQRLnHNknQ82DJ5/zA8CU/dBQUUQas0Zq9e5qMPbO8
z9mjHKVNGx5nt8QBUViPGMJqZhB6HqliT2/LYHtv/7gyrm9sM7/1GqgGxydrOx/DXWXaLNbE33Pj
f7Mt9VO29rsrP8zW/4rziVcj/01/GwvXRtuE71Lx7nK4h3CmvuiDn114166ur27mfbtuQNL1+rvy
KGQRX3JDpuQmNekte+jCVORVFeVtPHkl1UvnbJuagk7/31nBgC7gHlsc493Qb5U6eDSFgwG1aK/M
DF6r3r/Xf36o36bQ3B/8JHYTWZpjM9BW92mKLiyDsE/W0tmr5s+64rqbPfMBn+/vQPjbOW1+91X6
u8zKfpfP6lVkqDHGOOyoJENiL5Z2uZXxZzuok88a6YkMLOQYyXiJyZLaeuzO+lZLvvFA551Lz36i
VG1wAd112IhNvkMzJGQnIKrSYdUOOqFwqWWl+pEUpTqhjb3/GBFRTWDJjo33jRhtceP2nBj0r0KY
wmxDERaGd+Lvt7lIhkCtEd78/be/X4WaY5eZLJ6nZYKenw/ILEIjMjAeR36FlaeKr2YhHQpj+bOq
8bZ1eLDwkfOe9+M9C3hqI35mXR8w30UMPLMn1a97T4WoCeIFncX4bmbtyedUeljq6mfGqE+VyTC1
5UayVqJD7eHIIt96kyYQ22ptMQb2PQEV3fhFMpod+0+1nNttnK+/xsJ4LV1C5kYGdZM/X4y0FKdZ
2Uhi1q9sMphzd4jaZlzPUxdh3nO2rP6dzN7ej2ZqR7PXgdj4wI1AwRXDd7wCyZtKvW8htUrEvBIb
x1GFXAhmcWYfeS6mwYLvNXCxKhiE1WyaRvF0zDkL07Ym+KJH9Ftk6LHdNt+TiHjuUp8z1zSwlNt9
sA2NSwZQAGxHh7AijGnUL7uiPNVMgdR4Qau+fY0bLBo86CAQFkiERJAcGvcPNFJohrCcwA4mpu5O
AwyZRhk8DTWUzq/RDuWNVfEkcjT4ALSsok7DEKvxncFGqLa6ITQKR3v6bAR2wEQUVxY0BR67FG1q
sLPgLOhOz1Gm0YtGQxiMBQ4JcyTyEx6lEg+xxjVCuI1gackoMHKCWdIfo0ueMwiPoGKGXcTsUhhd
vwurFfGH9L5aiCXlbrPgS6xmcvBzJsTr8DvrD0wmF+aKHDxtwkqgmDgWjw3uv9Zr4rcBDsXRQMqi
0ZRBQyr4LMG7NLgyKBAWLGSMZjTWMmrApdeoC5YAXrwaf5FwMJ0GYgKNxrQwMjmsjME597HT+Axy
thcGn6+l7ZFnyPMRh/ulV8cG7qbRAE4KieM6Qb8hDI7Zk9qu7DxgWuIBr1LCJoKmhi2I0Rt0pUu/
g0ekv7Ao2U5nUtOpnxvUK4REoXMghZsb0YHr6EwUVQJDpIQi6qGJ8pZ3alBMLxLOaMUvzLplBXeo
ESRYJMMDSqo0nkQvrtxDIQPpa3hJtvKdwvEuxo0hoZsmKKdR407/bzefQ/qwroXl9L/uPd9+Jn8+
i+/qP7Se//X3/Uvn2fmHp3PWEKf6hNRYHonT/4Z1a576X8BtMqX+NRHbsv7huGxBkDAoKGh9j1y0
f249B/8Ifcc1QxaAuL2Yo/33Os//qe/s8z06Jn831wvof4v/1HfucmUqezRISEvkazOOX4V3jA18
mKn/kgqeF+nwEuLQouNzJTDo5d/9vB5wWyd19U/gfw8UKKr/n//D8v4vjW/Phg6zw3/7Rv994xv2
rGiGCoG2GyyRl/fW1SI4tZmu+BLFFcjr5AxLqSkH4BirDzaZKSbCXMqPcGB/qydyIYl/psJ5shv3
7M70dUhNmzZGz1xX9suLnyavDsPRfbmS/WSH5cdAQDNhG85dKOSj1ZPTGc6PZmfup6zjgVxMrBbD
F7Gz/2yzsUqcrLFp6X81HnwRySc/IV6NAs1cadjvy/TksybLMB0jWFwHmL4rPNL3rh+HO7utP2Ta
PMZOcu4TDMjVIc5tuVMSX1QtDDgNdlRTdgr5sOl/+JCkamANg6TGRfMGqyYPDBCEhKfJjsifei81
n1BrUoFdx73ZqAhfAgCgmts38nsy7SQCf00tOtGgEejLwR8I+NQ0BBYWxWkYQqLQrESpqYlM8xO1
JilWzVT0wBX9X8yCjfuIrbjusdUMBl4W1l7NvaXpDKzvMqo1sdEYcoafW7tdjzJnFm0HAyleZ016
1GGUavLD1QwIVeF9BxQCYaqA2Ho3WvsjiefzuaOFTAA7ZZsImZRTEzYj8QlUBIfa9iYc8BAosWZR
IFP6yAJPcTWngvnrxZFWuvdnempM4L+XIn9yGEJsUS4quP4DJB0HKACYUpMwTF0Q29PVtdiRDL14
2CJx8Y4zAI2jSRo7h/6CrJFN+76MxdsCckNa9NO4RkkGieNqJmfSFk1N6RjgOpPmdirvIicX+Aig
J9Rkz/ItNOfTaeIn0OwPYRJnPvHtPJVICtKh2gVxdjMDDLl/yaFmH2qSaAYpajVbxET1amnaqNbc
EQsMUQ2IpLVdsyaTBhAlU7NKpqaWOs0vtYBMPUDTqMkmUzNOhqadEomGG/zJj19nTUNNmovyNCFl
wWhpYopDBxt+mqJqNU/VAFY5tARcQCvPWvzT6N/PmsAq9Q8m1lQWq54P5BrAaWliK9fslgLiMjTN
RfvlXGq+q9SkVzo+NJr8ajoYsFnTYL3GwsDDpObEWoAxhFKfBQAZY4FHRxNlsE/EnOAmY/wJNcei
kZDdloCpbQ2OllhwaSnHmgn3haPMFyRqKYZcIbZl/t1rpq1aWCJt15NjdzscIrCSHAJ2ftG8GExQ
WEnkPnNBScEY2azqY21qaH85Zj5HqhpuDYtWqQy6g4vaVnZ/5ODs5Sr8r6znHjeeQODi19XqXmbV
cCYlQ3DW/J4HuL5M6mPQZN86T/dTxySo91bj6LC4cRiT5p1FPcWxYUoiM7fMvYtwIBrAGhpM1YHi
8IIVeMQFrb4g+T5HYMNBU4dVkV+xShDy5AS7ltDWLbm0HPTxSmtmUQIvepaApGNVGEh+PNi9cSZu
NacoJezDFi6mVoAGB7UQyxjqNysi9G4Wyn17ANsP6lu68dWegOPbTHOVwmY9cdKs5ZrNb0s4XWpN
YbL8vx80l4mlhIQrzWramtpMqvp3HQCC2aS2RYmhXhSIpwXqyXrSuwH6OS9sQdgNRFy7LmJXhNCN
gJgViljLdX10AQ7tT2BSny9BgCd4FcNSsG/NnMbLB+rF8NQCozJiIwdb86mKabrmVVEKn/n36kJX
+Xlkfgmc30G3Bqq/TDxLI55OC2jV1beNZZ/NfUPWkBsAI4LJJfV0bpN52ieepmjBaXFlyTdLE7bD
X9ZWU7cD0z1iLGnfqiWXtF9iXJkcxX2O5L0+m7cc0jN9Wif1Wm4tfYJvOMoLfaZv9ek+KTnnh/rE
v+izv08RUOtqgKYDmwm6QvDMa6ArBrZ8vx03e8O4QAE6ZW90hnlsjcGG8ClMuYuzn9Pi1BPwu3Wn
yAw80rooUXJdqzTr16JrlyTTVYwuZ0Z2y2MpGDMYr7FpsQBM5VPK8CmwCY8cv6YW1/mga6RMV0uu
rpvKbDo2hC4tDaO4dmFOWGjlR9b+gOOXB3LNTy5lWLOYN/R0zY309yZzBDp/KoyIZOvR+MJKxZRy
aXJAgQr16KHWMKn36H3+9C1pEgOVoKAiFC4QsOlnIMR1uVVsIWymhBVcge+r8SeTG9/HJhOoyNfN
9K6yjovHAoFlV+bW7M+5XQeAdMtFLcplHYn9UIG+5A7Akk0LIlpZuuTC9MZHxnoEdTk4xPLQa7Bb
Lkg3YLqlE9OGcXGspS0KsarJzlZvnUo7tk+ZNH/W3idcomoCYK9L0Q39fqxlsstsl9YXqiiCcYIi
wppX4ybcK4AUZKLdHYvuAZWxTa9PsGLiCPSXjsRQoj/tJbMbclPFk0Rth5GT6bgke2XoMcYzZt20
SW/tibThWauLeyvMyZ1c6FMA/mVZsbICtF6rNL46dsCKQMhfDhPZTdMGLzINTvbsclEO87GcQgRb
jb3zEcb0meAN59MWBWJyJ0S/Y5I8FB0+5PCv8TEe8Wqm/m1dtaeMOob+yPDS+9Vr2q+HoMMFuQzc
8wzLmk2YNQ+dZ7z3aBZ4bQKUIXjy2bAAR5Jj+DInBf/gHTuec5lFz3nI2aAvY9pwmKWBFb0/QKK/
Q374G7LAOuYtpActnIeQcWNWXOJPZyre09Y5DR5rz/HEIDj199zKIZAvTx/nM0A5wKiOw8A63YSe
F/O4pUuVkuaxMYv094ANYrDdFs0L7AGRusR58GXH8SacCQxmT0i71wkf4TYk6TR4rif5tar1E8Ga
HxVt8DEK5JvUwI3QkTkYSPRM4FTHZbXPSHa3wbPStCIWxe4xzWXZbrFtsTGkavZ97+8sNT00q8dY
pWebb23mq2Evt6qjc551jR9Z6S1pnTSGJQ1yjyQYw1uiXC0ZIoHug+TX08C2f3CTrearS8wh6e4b
p+TTkZV4TMm4QgZm7mxSO69u+JkOqwPAOl3ygEAgwvMqGosS6ZFsf5Y+xaOcsGpsdiQDzeBvO/uP
mTrc4S1vRSU7RF5Wm2A/wz6TJMuJMplELCa8Y8FVl9T2r9lNoKPZ/D/I8iBnl2sbWdzW6Dl7Jfnz
ylOAgwSvpx75qtXxoVUNslLffo8ZEWTsi00iu+9lyLa7kfyu3fbSEqwU4HTogXOLVY9D49eGY3OS
mcfCS69DElzwn8ecitKTw+Ogt6v3piEnlOGoqr+DNn4QlTqELkdI/Rs657kePHhkZ3w3aCkW9M0z
l0DHOWH1KvixRMFQypgeUPq/pVI8w1ufs2F9jJf2li+IlwoQxOAYHAxcyoqm7EhtvO18G/8xUvp6
P1aE42Hc41zWt4+W13wbAhKnJK8zCD3U8FN2yyXwUqKp6f3ZxxkRPjeTRQJx9TwV2WvVLi9NRys0
CB7ZImDE4bDXJZ382sIhYMthL4hrOQi3NNoz5JnzGbhGMJ4/e1X1VJbGiXSV6U5bTWpZ45QZ2n05
81i28quRtC+Dad6vRUvwc00C/DoTRdVi0S3S6lkKdEwYzmg1uGerLjlQhM3PlDU+O1lk+GJLL1af
BvZ477hIu0UyvwvH+vR45G8qr3ovUeGaAXRryW06UmcUOYHWnsvhOiZ4QDDz5mc97+g2w3d3xyVA
PUEIBPPLu7DrX1xmNAh23u2KlGkcp31YPSfGdETAfbNKFsaaAAMYxlwVJu/ZkqIbRCIwkbPcu2u/
s0rjImRxMXkLbwjhvbodAP3U41P0sxupHGczEWoV+sl1XhbMSoQci1Ogpu9YVO92Muj135YIruIn
Kdxragd75Z6C5Jys8mrqK7hCyMQaGtdk0tEJWvQxQe5a9BFsvL4rM3wSCxkFpviwm3zdlct3Evr3
vV0yZyle5to5tk5z7SoghBmLCcQ21lkx39fdT8jWGsNT2D+sT/tYBng/oQexCxWYp/E+AMa0V8Oc
j0XJpNT3eBxmlf5ZzDe+xiM40z3npFUGeLk2oWMfeWoRjeqs36mlYSpSG5AlIH3Jc6Y4vc1Cl8x3
LquiHu3R7f/i7rx2Y8fW7fwuvjYbzJM0jg24cpRKJakkrRtCkTlMkpPp6f1RvfeGzzFswLfnooVe
KoVSFcMfxvhG1jJ0k756dQx5mJDWrJKpS9YOOYXbRCI3LdIP1nrvZBQ4C2OQZxJ+X4MOft6g39ui
hNAx9M9OW3Nj5IIa1t+qSJh5h9e+gCaDgA77LEDZWZiVNNmrZPe4oGc+t1q2AezxmFFCLt0kfiUt
OFnVOgpeayoO5PcufbCvKk3gQXnDe2teXNO9Oq7JBXyG4hqPrc6Pq+/TaDioZibc8YKj9ABjWBN6
h70WCFI/BWDJipGvRN9ZyvoVGwsU1QEQM4u4lpU5vQO3MLRuXKJI79UpJNsCuESMPyijxVDhc2do
70SZT8vJCVY6k4JjmBvPQB+jHdlLSwfp171n9M+6nZDbqGloLaaouKQRL3tfI5YVw0OkYvfUg/PP
CGZ+EAMu2TedG3LW6csBRT7eUbw5enElpnNbRc1rUCdn1zbfIRu9+1XHdTZD8sJklm6B8rhc2Xr6
6vqETc6HjuzS70QGGP+I+JL1xdKwyPvBve5SIzZ28tAkvXX2xHThTK9PCYDp+b/MqD6gH5Fi6Big
1sQ6YUuYlSQUsAhuanyl89ursXQNvK0l8/WI73aqID9YCpWeil4SrQnWePQPHnljC425EfYcvAlB
XD4GYXZ2Q/nKPvcaed6pV/o7m17eqgxIFZmg91PcPCtRfsAsg2gHoQOF8Caqc5aM47U3deuOKRE3
25mQbgNyK5pj5AbnSbDTTx31o7npiybttwoS3cJvZoCvuExTrpZhDVRp62kxTEn9kAbyASXR2slo
J+GNL8P2Jd/Enn1nMrAnuy7+ymRc7saZidLHd45sTlZMhwRGr9hKG4AsrJOENfpGmZhzEzNslq7Z
vdR0CCwTAIwYAfo3lH8s6oN1P5CXacyIf7fABYEE/dZLhR0S4qHJ7xEJHMOE+BAg5C8WZiWK+e61
t7jak5JQdiXXmandkw10FzcG5hX2/jt2waPES1RdQWl3Ox/FtsjzO2tCBQR2kSmYC25MPNapXy0Y
h+MX7QEj4ZvoOHetzzyz7i0MinX9VNUMsR00HFQaNqDnMMXb5maz0tSm/5/PhWR6GieSQv2JHT4L
wTc0Fx6FHRHkDeeSHqC8MCzvzUq6Nfo5uDfB8D2J6mBP7Ws0CuBWTYBw4wdJzrbIg+5FGWWxcRN2
fJT37cIxz6JgKYRB9S2q/C07r/iRnarCfL02dS6vNVIXhhfWynIFCZFVoo564J0EVV/qobgzkqJY
+Rxi1a4yne/KMm/NVLvbXk9h6TTxWrdPRomAoYm9r1iwEGD98O6mxc00HHZJvfbimj798oAbkM3d
S5/hS3DbHn3UlLyJXIdPjipzCqtz2IbUwlzCDRunhY2pd7e2eF7LskvCTWWhWbMi0mfDUoQLnImL
EcG5ci1A5SNaJdz4/KVE8a2qlKDTIas+koLCaMAKgNO6PGcIkVhxiQaNy73H6UuGQ3irDR+VopQv
7PSbnIYOLcMdajkkXex5gD3IqyxZ4vQNmXyJZH3Xhxx9amAf3dQnBf9Rb3Bs1FJtxjFvWEaH62o8
F1Gn7bFPumbLjMPU/lTVeDUn695H4UKexfzMbKPcy043kWOwGmLYO6dpYZ20uIAOifEqhnfqZZzT
VoAMRtJ2MCAudx38d1PTrklgH6UOFnmgRSV23Mk3OQVNGhtf7MIxuxDWktrMDCdnot8v2L7GWf4A
YZvNaqAtxib9bNEB42RRDs3AazQlgiOHfj6wa4mVL2F0YpD87REE5aeH3ovAbJr1x6jxgruT8WiX
NIiaXdvcblE5J0DOVNtxxnhY1llzoQfrob5l7RWpZ7yqCSbhqI1cttHFnoyeLQBO40RH8gfcwisM
TZauBsspG22T4dAGi8h6knad7Wd6rwxS+NEgHey6/jLTGC6Z4pm7dPulAGsWoVFZDeGYwveO5dqq
hufQEV9shhR9PZi9gn4edGpkI/6ayAGIIY4CU42m4g2+/7Nj8WIQfpKrYA4Ls8kW7HhjyrB4JGAU
5/WkvTWT+OPWxcmx3SfEmktL+dui889i0H8sIroo5Kf70G32NHtzDL29q3OgGUaepjjg4xdA0Vcy
Cq+qnJ7VkN06K7jZFbkccX7pEv8rlJ7aqtqqltY8Z3TaYDmkcKGYnIa7gryFfRp4ZMmPD+TUkjlC
e2IAy1oEudmDarGrxTBhNhEZlQPrPbSQw60/dl4kmOHy5xHDza56inaQgpOloUCuETC+wSV7rIZa
bazU3WMGQevyyZIi/aiIfIT62y+n1Gz35Mgfh7F2llPsXHOKIpFw+dMsse4IR2vydqc82b0py3sM
CtgjTUud5V6ltAHf26ralgn4eTM8of4icKjcFIEc94FrbPTIbY5Scz69VH4xdjhoPkP6uGei1g4m
UvCSCfP83jQV8BZCkaPizWy6RxkUbyjQ7/UMqSWU2zdL408Ffi7XY2PF1yz6oje9TPwurZjeQ20O
EqJsQxsEoW1aO6I+ky7FPuAQT+Z9316CoD4jM0DRv9cz8t3cMbpDMNstQz38g4hxlUZQFX3Hb5ep
st+ixLsM1RwV9TsqTknmrZEDZnH8xYWrJd7RuyRT+hT0xcGoRL0JAZfdgf94AsX5VIf5Y9vW55oA
bkKD6mVmpFdyVND3d2cYxmtN54YGAWKrJajdTMTTnXUEL7XUcvvYRtWJ1FJMgbH1orKTOzRbOQuY
osQiaAsoWsyBuwJMvem84BY6mPLyhuiVNsjfgJYcA7PIWUd7O5NIPWW81xBHV1meXuXUUJ4QH4AP
8LuRA+vnybiHhXuGMfRcRPsstjZTDdkkdmhg0D5mU3FDGLVCcSFz3146BmgvHyIoYkAgcdaxV+1r
zwQSMMd2ZpLXTvrUJsWbSIaGTm5a2ZwsfuE+9VX5GeoZsDHiAEXJ/F2HzNaR1LewZvtQq6ccBtx1
EYW0ZdluQ8v9hnsidyrVz2WU7ifHx2CedY99Y5w8xO//ubeqyBI8rDf/953qU5nF+b9bqP7jW/65
TrX/shEvkgopMN38bdf55zrV/Qv5tckS0xX6Pzw+Rcmi+7//F+cvy7B0B64Wq3xL8L//Wqdaf+mz
M8j30c0LgwCT/591qufP+9K/95z7L34PKgnHYC3LYcCoA/nqf0iuHKHfV302DKugc7AYQ6Q9Tszm
STY4yjhsjrqrga8cmK7kuqvLRQxeAlNbnD3oYFI3Ugl9wdSg2wXKtw+jE7SHpjxqCs6AW45fnYvx
F6wrYtqkDXcyBIQe5HF07wgjZ6lTc2sgGG/Zd6b7iPu126eCBQ/A2/owaUikKxrQTZ+0b3l180ND
XTuUfh3on6VZ5uspNmEJj/VXZQMhhkCR6LhpiqDjgg5j7LEpv7oGkoADoYBRaxppZ5+AAJl40xr+
SbG2Ub/SbMCEiAt3BprEsC47gWi1GNyzmkB72V31MjJrxfCpzoQ7fhY1Q2OlvLceN8BBVs4B/eS2
yfRvn66e1Zh7bCQcnL4bj3bMH8wYH2KNQTRUVXUQLjxBFjGQYUFsUZAP5cIw8hwdf5SsrOae0fbK
CXlHjMkwjgq+ZFB4z7qFPdrvuOXKrp3zh6hpe6rowbIOUVO8BAWKy6GolpplNUymER820DX9motq
LFiThq5cWj038bSp+dXQAS2oiQuoBAsC063t1DPmS1udrqImfVANCGTTGedLCYgBcjS4S+WO1FYW
uo2l7Xls97xYbUfkKVblVg+aFQ3HJm6P+C8sLNlcUAv0PYsgxkNOymZzclve7knIx0LjT+3oUzAG
5Ofa9KhEylWSF+WyzFmQF5UNs9gdcoTpETyvJCnXymSrbwfpObDNcKtV6rEc213qNIwkHOMB1txn
ZGpnUDbjneXnkKYTemnmiLXj33R3mrW+RGqzKA/XgaimlUWEHP5kcKypdN2V9LkdTxbKAXtQS/bv
5joR/ay2zdeYce8adw4wCZlkdDUDIip4vhFXC9fmHMzvdZwFp7Xaxq3UnqRAnkhTxh1OHMcWPKjB
5CIcfMxE+N5CgzFfy5wuRuMAocIKtyhf2Tmj+a5y0hgM6B9bVA6zUT/ftSQcZB5Nf4zAGbTvQevK
16nxlnmsE2rVlmcf/fsi1Ls/sevra/oxjj7HfxAVL70sZUkpT4xFSnCjoUVfmoFS09GrZSbkne4m
21Z79jiAGMDB5hrmiT263x2yRQWKsf8aCyzOiMo+ME+l6I4Y3Lo6hhddSANlrZOiWwMe2gnl0ypW
r32KUh+nmbPklLxq6Snv+x+/99znyt+JWuJgoSpY2nFRn938hgidoVLDM2R/kJd7BQl0iwnZXGky
fqbNY6sNRDNh2sShjOVfr7p6ZxqICUd/zPfYDA4V8Yvnev6QOsDaSlrnZ4crG5Jr1N+Nzuoys1Oy
zk3QoI146DvUSH6PWrV1GfJ7tHSr2rGfIyO9D5vqW/AKoGlIszBcl3ZenWtKb0T3mKiHrLs1WQpp
YggoIzM6j2psThP8iraUxcqZoDVP+jCrOf4YVo/wz+mJLOyqLclNRyuxc4hs4Yq15mudvOhRvrSE
bqzsOTBBSsUolcJLOwZ9efE9xo9tNCL69ReFOd2QLK6CBgyX25T8CA4+rBlasrDb8EvZBZpWJzoa
JUFgZoXZK1AwmTJSFWMtgxYqc31ZNSy3MA+8gUNdtWlwripxCg2UukN9KKIHocadCd18ARgfzQJF
vF8Ew52hW/soa09A/eGIWOZelTOZFAWmat8CX7+mCmsk24eDNhY4q8nZq2Ek5D+Y6y/hLL1MsmNk
Zc9RBGd5ikAhgal1ZXfn9c1Huo0j/zUY9F0+iovl4cI0QuQAOg6kEG05p05H5kLGtLskuQiWb/BI
Vg8VkZe/RWFRrdpAYLDBSmGKF3aVKX0Qa2pSfl+x6NEDuME64ZILAZoFUNo7CzZJFdCbTQ6C+SCY
VgrPui89YOKlJjYSUORKn2jh9WSv8uQUxyhjYudgd/C6e5s1M5YoLC1pUx1DP/jy2CQuPSLQbEHI
pBTolqEXutTuYwXPtXXPTSV+mmR8joHA6qGEkqE/JlY57b1MnGRNwoxeVZDJ0004QbaxjmNQQvMb
P91Iuuu4T25sk9RSjG66nkRBjEjBfBSZREZfz4wvKFHegWFNcQUy3KJc1aKdHNgqueShLBQikHVl
m0w9yhWWQ5R504iUkWLR7YHQBnmN1cGSR6rRkNVAeGmgG3ijc+UaxrmixS5WoDJg9zttAQLd6zGb
aHJ19oPef6tYHuzW+61lD7WRfo16ulNS20pBhqqFRVPLnK0+Qotj3M9AJ+h2kCo4QoN1KtxTwGvu
m9FXKfrVKL0NrfKw4bY2TuWbNLjCBKAfZZ42D3b53UOe9bvzmNkvaah9ZXNo6hR1b6R/Jsy0YsC2
wayn2rKXJcrKZeynJPxxH1Gnbfx4SbBjy/CcVagziecbGRzJQzBNoLYNslFajOyKGZY9ylOu6HiU
4lofuDPqahJ3AZEUeV/i0EpRCTTVCbrinhQFmUKYVzmQuJgfh0RszekeovOoDmiZCeOV1svgfnUs
osukVkeuKu+y7k8skspl7nSPZuttxmI89mdGx+cw7R96P2KDakRfA8x6CCb3ZUJjO1acNNCm48Bb
gLwoLokffnltdbEtMIqj0RyFstsdAHLNo/mcSXlWIQ9e1Q+4gZ2jdJw/IS0s9mIyim2NJnpqV8Ie
wH0H4U8Y8DL5TH5LjTC/kpcHouRrjpCYm2FwBmLurIB13mEpBNjGnhVqG96EOOu+czt6LfXy4nUh
o/A+OMVmue7DATlcKK5AoZHRNywjGdqHTnh1xASFhMHGSjQk3NiN8YFR4o8yG3zGUVguvdTfQaFe
tTpvgOqHp7YNb7ZbPEyMQiONLOUGcFwY29m2yrRPluxQGmPw5lPFBKq1g4nLIIGeVd8d4TAzGNbh
O+jFS6q8fReQ8plFzIjshHeUlC6CE9VbV6LeM9kiMoIbHiWOZjbE9rlNuHYy3sZqaWCQYOp0K0mx
ElPhgQ68degwdFLvkpLEdFNQfzodnj0ayp+kRgQQEhMaMIS1rFzfUC4vlE0ubI8RacH10lu1zOL8
Sb3UEuCLoQevxBMAXobAnvEUuFi106bSYWk3gjxiW4oPZhgI3EbzUQH2XEVG8lWM4VNNjmXBbZja
ES5TaO9Kb6DbdtniXCUznvWIe4cdkmdSZFXlrlYSwijq7mVIvgPKN+7gpXWr4qq71AJHPJXkuA4D
Mz3rWr0m9lYdjbgfuWgNR8K5ajSFTCKFDvKlSFHMuUJtPKdMl1S4+1TDnBCYVr0mOPPLz3Ng1U2/
BYFvLUufOyQrV8YHnube9V1EmEhJvYJ7AU9y4Hn7wdaOeZ72144f0+BfYp8SE6rSm+KCYGbj9gXX
24h8ESvV7iyV6JchxWaV6hPyGGiUpXPAVbFAygxtzH3RMOg+hKORP7TPlRFGBLwHBHHmcFSShC23
RQTylhOquutTFMsN0WWrKsEi1IeesxSyE9T/2PimtsdqPJn+Phws7R6g2mtaGE+szcs7BPXjU2dQ
CxIg8aj7XY+lPxOX0OvFpTPUk8ceiSXpyKsaj8VDrGtkJUvvXRR1dG4NJRnDDeaSO2i5NCNWfahJ
/IPlNPOfqk+nKocJwHygyDXumAFantEVqAwnZlpazrSh1PLnDE7pY9m0LMpEcij0+zi9d+qKY9oL
xj+p7z31E7FXmqt2vdFXUAu53o2x+5ZyC32w9fEk/KBbYtiLtqXvhXeBKUiFifjVgV9G68hJigeM
v4Mnb2QXQ8MqiTOD6ZDewIl9Tn5vHS34fgZxRweJp/0cJ/G+aQyxxI8mHiPitbmGi+IDKcJW0Dch
DrXye004sG40+3M2k1Zdeff7IVROvKG9M9FeRPbJtJPhNDATzC9zzA9qy8dRJTmZXcNRj73yFHYe
FXHaXFG2fNRIk2+9my7tAgca8AVeeayhVGddGZ+iWItO+aBOiPHjXTlo/THRcknbA3CL5HJxFIYS
WxifYANQc7HuUc6V2G2WzmYI8qpHbaCSvtiNvS2wKuIYw6k+HUo6l2vNtKvXenJN6/EG3L+4DoIk
8W4aoq+QvCLEOiOFil1sVZXFjHqSZh2KTp2FDuuNkdWDV3tkFJbRQXgKuQ4GIwY55pOlFUDUese6
Oqn8QxZASLQDpogusNvTf+6JjaEbOjyS/6cQ/n/m71NZvDf/J4Jl/r5/TG5c/y/L9VC1G/BUWUzz
yD8HN/ZfM1jcJdXA59c5LnCUfwxu9L9MBvRo5H3DZqMN3OBfgxvN/stE/w5TzHZMEz080vL/8W+f
w38Lv8t/SM+b//Dv/12KPo+V/t3sxrUc29LRw4NnshDF8zx4/PP9GhfhLF3/r+TrEc1hIasYS3wn
DqQgZklPuPc5flPPBvmp7woYn5D7KQysBvt9P5bYkfrxKmO3ZEQpVHrHxH861RT7dZRS14CRhEUG
fPX3wS5x0BBn4x6cXX8wpzg4j2CGkbxaNuPPJjjrI8Hao4nwr1C2f/79kmlQJE9N4rNVJetRfOSX
KGRn+PsNv18GxffvH4m2NTj//WW/DzQMzFZeiF7u9yeZKGdxVaasagyWclPRYkpBk3MCriT2oSLD
blXaCUbRqdWYQ1ebv7+kwy10iLtqL+cH//7esjHpjUeCGsNK1tvfT9qkNy/GcTDo7f/1SW0EJNI6
1en3m3uCf/axsE5OMmfOOGFCiT46qBR+/+13DGBFVXFpLBX5WfOHkf5JpB1h9PO/fj9vJOk/Hmyb
MYXSGryHYfhOILpzZuvWM36GyVZkpjz+fq4YyX5aMYAHwU4duRDMxM6/j/x+UGF7Z5vduP/9fEnS
A5eh1Nj8PvgfvrbWhH7qoo/AM6Np1VQpBD7mFzSVYFQi3mkVAJVpA0LOUiAdc2Ce453H+UPkh9MZ
yIqUrVTb38/nsTEsG9loq9+vQHBMr1ib6cYVA5R4hBOraPippa6WRDWhJgmS96SfHIgtKJ0onthw
InimT1aYtDrkxZqUcjnC0WaWnfhksW9KUyJSpA/PkN4Bu9Kq9cBAY1VwwEEWNIJVXaG9hGAybA3d
d8l5o4TBkv3ky7LfqqI1Eda4qFXBu5s+2PTCFg85CU2nGm/4pvEBfsmK5j6PtXKdkdm4M1JKha4v
dYrxrD7wYt65nMfMdqoUJS/CvVFjRpI7k4mQHVGEo1PKTAOTJJ+EM0en+lCXJhIQg0P9jzWa/maM
zHfkCtu4x3MbSDKKTPZvCfUdGQAo5AqPhqXvHhJMVAztkIPqAUidAVd/eUESWSM4Rgpl1vetOUyH
LShmA34XfdZYIY8scQTed2b6ZlsTbwel8r1XVinoZHEygrLaiVC3lzW61xUgeswPaQ21rWm+2tz4
ljEW3CnGkky9bJZkaGPdIE19TYlJJADuQdp5+9nQ6BRaJINYthEURtN7QdFLST2Fa01zg1VH77d1
/K2fA3OuYhjYbmSdRsxkjZeUSA6wPpiyM1jzYxWJdNJsStx6YU5zRP2wm9AKuHbnbRppbrXeu2g2
f6RlGHhicsYhdW2jU63GTVW5xoIwZvImUVBXwFftJyMkk63nWKyRng0vgQYHinIBHP/czipiuzaZ
nn/0oQKp6Z1G4X2G/d4eptdAqx7zDhBIXUrK4IA2d/ZQ9iQCkm6oucTSkELssps6ViQJsiAMlzIm
HWLspnbdt01OSrHVIUeiZawn+eRaP2vPIqOK1aV30nzVr8N+TPAISXOliM1esSOYb/foZOQYOkwL
MBL3QbwlHDJZYnW5+v5L5Hc/1uR8FSkkP3tgmXfnJcDpgdvBP6m7j96I7s2xRG8V4MVzOhOVLDtm
Q1repodnuEeBQKChjvS4NvEa5ja1XIzlM+zidW/YaDb6ozdqTyQPvOiHvPDU2dfKx37MjgR3E5YR
Ru8jqJ6lRa7RokEDutANgPe05g0o3vaW4m/H9wi0KSn8S9lW1rHXrZU+jvHWkdVVS9DsOCzMoLF0
D06NMiNXJHahios2UXZNCjbcU+J+mfr4iOqZlXLU4w3MQB4ONmpfrx1RoQQ+wlI57lIpJpLjBLiY
Ij2anDFhYmgHkr9RjmigpzvPfis6dnyIOR4qyRy7MKEH9MnwUieKMQSL7pKgHSySHDl9XRDnMV06
0T7UraeAQSTeNkDJvotA6lYVIhHd63ABR89axVK4a+F8JPkptTljewl2j/sEe320EbxA2Jdia2WM
0CjrZL6+YXtYOIp4tImhKavVz7ypcO16LxKQACSxot1NdntMHCTcOInRfsYpl1mSBsqSbMHSDuIN
ZCPCDFBLbXsg+ThFDx7XgnVagVSQNftS4f3AD2r2uqbg7HfDW4uEa+HESI2VRE9sufYTiXrXOPRQ
LhigFjp1cMZUMX4mYcJxuk8YMDYo/uhHALFapPkj3tAbdl6s+d1dOfBQPl5QoSZlfUeD3JwSjcMt
GYydZaJdIiPJtgpCOsczIkJz6/1SFSWSHicWTOkK5k8jz92uK4SmNFKwvK7eaKc7TE/oqyKWt0mN
cy4c0TwWezU13ym95io39XNMm7XIomFtjjm4V18eQlBcLJ7cyhgx2BbhSkSrP67mA29qFSxoL6oP
hNQAM+E4AfXgkm2/kX4PUiDwUFHEN8217iOE1VgkrANZYcHCbCyGASP0yt48plIeIosU6+lUODiT
BdyWPA0RK4AhlYBeAX2qjYlrGS+ffVMVfjH8E/k2iBGJAUtxkVUtDc7/hUrJn5Q18mDE7nbDfck0
3ogsV0tn8jadi6e+sThl4wJjca29VDI2lqpgtGAZbOVz7ScxzfvMcl/jEIIkdv5uwzQyzDaYU9IL
YPpjDLG0JYHAbiQ8pAbPvtPsuSOETC5QLTluvx8iAZU55OsNwg5if2+V7ZerA5zrgLUxEYKpgFio
cPyaqVXMlrhKPyxEvky60Fyzko5b73u+OGeu8e1U+YNb0nzFg042CccaatIF4RVvVukSF5hoD04E
M0JNhICa3lLz3Xarow3fgt1iZsmNbab2zT/OsYC2TmgGXSJHiIu3m53+Y85YKLrlRVlZt0SfnkOT
eF2PaLHWjl85y4c9COeM4ZE1qbce7cPOCePpQLT8zfXjYssliikJmtRO957m11FHCL0VWXshxO8s
oIDon0KKao+L4hZq6pK43qK3i59MtpewgPxe28mXlfGnNXI8xbo6h+jwTINrlT94/gJtzKUakPAO
tbvcMA3F1gK11xbOysJngVrne5yBytDWDlnbkYWOii4uG6we3StmVSbOUWiu2g5kj2vbOPuFXDLP
9KmFlnAgTpqI1aLy0GKYPeY9XXDrwLPH6W21W2ZjTA06rdplwCNwnaWrCupvbOo/Iu2/AdPmC0fI
17b2H2BE4T+ctdTZwCuoqJFS27ijSsbxk0cnR+hroy9uWgEvuA/sQ+Nq7w4SKdsJ9kUKWa3Oxtvo
H6BSIxxhe0gYCnOFgDqwz4oLyXERUoKCyKHps5oINQym5I9Zobbwgu+QrXDVuJs4vdm21HkObbmp
UIm75LA6uv1mAnjZMVt6oRsYEUHzPi5tWT1xbKpF2SvKmr79tgodyPSCaYw4qRLzQYF/KNY6RR/v
7yytbVjE4O5rR3mjPL4zBvsOLdsqwVHLVZriKD2kTspTl1O0DK0qXWG3MHeAetEm9UhwrK7epIN5
zWZLXjNBG8LxZG28TGP6mGS3VMDT6a0N4+VNi1EayIzaRU7AEH9Klw4bfW70gSSf0tgQbLQTaUvW
GoJKETgoy7XsGS3qo8k5mffqw+3LCAxjU0ChCWds1r6tbOIk2ZTFlJU7v+J+SXwo29SszD7qetp4
xqiAavqEGw/WA4Pf3rZfEztH4w9dkixoLChTdcDkhbAGHfXSk5StDsPyOHXfLLf6QV53C6MQZ1rW
32Qf5ZthuCYNexAjySsAFjl8m8B/TNTwSl4SKmjU6dE4nJ1AWOAQMKOOKM5Ae3hH23bOiW/KTQQt
m8pswq4P+Ad8xn0TIJAlvogcykr7zBB9i2DW1tfDrtfZGI4RK1ltOkGfcdiuD6vILKr7yrAZZtnr
ztGLVZAZfLpCvM/inL4o2tl6c8soEtdF7B5J7XM30mheDGc6q5wqbKiCU8v9czGwpqO/DB/Sprnv
Ebgu3Kh87/o6WoWWT1o2OxkLZffG7Of7otccnEQ/p2atrUf47txwibXUWPkGrPOoaCIGygp5DNuJ
pdu08ooYZzuFHYhh7t9MURt2J3GHKjZLkedkK8OcxTayIz27sF77EG0dks1sYdQudoH6oEvHQzA1
PnrpeO5c99Wva+bGrraKxq8cLffSxmS5KjSdmCURrAaR8yrVMTnJ08G057JzCPWF4TVc6cBFk8SG
9RK2TZlh+Qgo4KvJ1VHvU1xKgj7XQY39J5Ivwy5i7w3uoUPcQAdZdUSTtHu/GY5j94FlYgpVw8if
ajucOAkbIo2nFohRH84q8ZRUX8Iul51p2zypiD0nWbo5WFElk0uerOKSyTIYfKQYHVcc5PxI/8vo
YhTmn8jMyu0MO41CqBf1ZFHZazg5uMmV85I5zxzWLjpqcZUe3dCfJ5PNUwp5scXfIyAsrhKh9qWg
jphyk1oDL4LvpB8SyvIm9rmpRA38pBxJio6BjLU57/xoOCxfYOzoINGEc8aJv68nbWtY9iVpDWsJ
iEseyCypTpNhPvsx+hbhIMiKn8yc4ohIW/Jv3WjdkjOpJvtQT8iGofXrOrRkrz/EI2+X07pHshW2
2LTOwj7otuGt0IUkK0OzbsWEkcXBkrPMdKBKCXHLxpjKu05FbKGGOt6Xo3cCVRc9sKkJCW7UBzA3
5NkOYf9HZAY3bflpBoa/Z8LSMn7M9G2XWNW9yq143XpGAOBtn0wzQpR1zSPQ0HzdETl1L0d0CbS/
+PGJTV+ZqNnRmbGPUlNL1rlC5FDbrXgyfUzsFS/mYsCC68PuvAOl2L6ke9ScBUzEKGFFk2Q7zmv6
h8QbX7TqlrT9RhSF80LInNrkjW/tU6KCrl0H1qvZE48TPiNBEyfUJNECbcVIDly+6VQ2AgHsRuBs
HAldScCXgtyC9gnOIY6cU2AgV56U9hRmjosk2jKORfLjioAuuOXuc9L0sdv6GZi3mZ/Wyg83470y
I7Wysza+5HlHAkHdPfQjZFV1UbJ/6gfwR6qja8EgBiEKdpvSMH+i8nYomihL7PRP2gToxtVDWoVf
gQV2EaVv4jm3ihQCXrgFkn/NttrVvE0sbMvai4ArtkD3Dral+JKJ5BButR8imGPfnFld5cHW+mf4
L97SygjayZAstrM8UKRXleJ9kZXF5QvFY5iyPJyH970W7KWRAnbkGXsA7XcxRqzWhhhYAbU9JhO9
5+SyS6JFxiGJpAH3eLsENpGvG9/4cHIWFLqaTW8WylCXVq9Mrr1TzOdrMh4yz9+l9i0JTVKhSGuf
tZ1sxNr+j5HNg24ZvLExRooyo9fmkMwyRFtMaqY2x2cWc5AmC0P8THO4JllcEQtmAjczkjeptVeu
JvotZMVrb7MpnqYfyPHHAGMeyZ3/i7Iz222dWbfrqwS55wl7FoHkRr1k2ZZsy90N4WV7sSeLTRWb
p8/gnwCnwQmQc7E3sNrfS5ZYX81vzjE7GjyjpcrTWEo9Ldo9h6z6npa6T+5LrHSWCtB4ZGllnSlQ
VI8FHaEeXaE8gpLv3tozTVPANsYhwAI8V4wAZ7E0jZYRMbS4EiQlUigWLlsjNSlKzMJbkZjnnjaI
pbeUmwxtsI/2yEqyUPW46h3nLVu6Tuel9dQq7ZsW04+d0IfaUYw6LA2pUUtXahm/pUt36oRNKqJM
tV5aVc2lX9WmFjGncBWXkDxhUCd3s5SxUspaxt2F7A4XlYZwk1uMJ3uiHJDuKw7lHWVs7ioNW9zR
wiG82CxR5zHZ1h06VpNgKO5s74XEIlD+lMxC/FMGHYiJgpu+perXfxrNZ48VSf0X59uroHgWcC4d
PQcKdfqNtzTThlTUNktXrUs51BBh3GWPITYdfUBm9idJaSSIaWCcevggKnzpzOZqtx2Xr+/hn17c
pSE3W7pyXYabwrSOQ4iJycro011uZGTTdmJp2h167Oluw0gilx7efGnkHbmarSKF0zRa+nprins1
Bb4AFol00uibUO2Ls8559ij7bVBX7KX9N116gO2lEXiu2ZxMWffQiQCUacs6cIBq2dhethWWvllU
C0sqhjGLYbKPaR02l/7hlCJiN+XRQmOaJNpSXmuakpXIMBYaQbTLkuTTdbNu58VcCOXM/J90m7zX
N9t2P4XjHTVrFwhHXEqMpSGZ29hFDdiJy6U9uczImYulUdmnWpmd7Gmuf3wZddvBZ99T0hQKJ7o+
lXP5ZZvtS+rxX086NC7rEFOtsUqFBdAK2VX5yicKTMszRKqjzqw/fLyfxqUHOnd5OeNJ/LTCOs1s
5k5x3l6oUX8oO5ardKGcbaKclEvXrP25WvE91PDH9QwBm4sYMVa6m0yU5p6XG0jEG/QL3CLYs1WA
zb4MoMDQnhUGJPYpunYpvM5z9x1jzC+Bc2dtU4mdxmZz1OOrMUGz6BW8Wof67Gnp0Y7T/n0S6BU8
pLaTyO0d/B9at7uKoHRirl2vHfHC2elWJeFNCqvZhzmkRp4MPFk+c9ziJ/AQPXQVee+n+Br+6fwe
8ScyvtN8SR+4I+SFzkQbyx4+jKUzPB9pD190mbX3T6M4aZiDZzuv6dI23lM7XpdPZkgLOSMSfeRN
id8QjAU95fnSWJ7n38Jhf257dJn3lJo7lJsj2K1V5l6EXX4z5bCvhyW2DkyKUAaht10yfg1Upc/h
Llia0ws0rpbmqbW1tKpbzZIx8vtnpx2YZ1sCdH5YvGEY4HwAVPHaghnBdp3Yt2zJTfhRHr2E+WCv
p9wuX7qG42gck+HZLElNIX97T54nJ1ixBGHx2ooFcqOu3FeqLTFR7zJh5KVNpcgvhj2EW2xIcDpc
KXdaK/FQJvrsDuYdaJatJRVZ60GSU0sPVs/ioFAswu0z7TImIzdJgXiODq6Q31iC19oleTlmLSZw
3JgNQ3aPWxCXy7gfxmrPqvpbWNazEzFI5mb3zMcpgao5XWdXnz3H+cKcsY8ag5iZgcctbLamaH9c
sg7kJ0FW1O5fsljEcpR3rLhLAnT6sJ30FpXhxkjoFdVU4jTNxW4y9YeusIR2JWtpEsKBTnlTFOV8
FrNDSwdRnJO5E+rC1ZepsSyAiQ0AZFMX70s/PbYmGkbaT5c6CaF0ElMK3Op30vRtRw0aT2RSwZOZ
XBNmytnIKI158Tn1w2vHuw7jJzJsijuzbwD3k3hEuQP6Pr25OVlPsw3fvCn4MsbpbxBQzMvfR+qL
opv0R+M3RRkE6tzivXVhFmvz0TeBYecgh1AyNxULnsBsn3sTO2gWfkXEHrZF+5ZDtNuodqIjAmfU
OMbgKexvfCzg48IzJNdybRhovXiY12kCOWqQ731aM50o8SL0qxtQmNiyWup1djMiiBxYszycWwT3
HUnxCTQuQpZgkHPd3wc5w7adSxTu9MCqnFki5yoQmjE9Ysmzr7tnz4fM0/EkW6epuwN/zZPC6Tbj
EDcbL4R0Hlj7OVfVQ9AFb6k8Da51rUekYToH7mxLXCJ82rQRIKXGCxY6TCkbIrgsYh6pfYxZS7n3
MBLzP2P9FQrjiF0capwkwuSlfEA9L5h2CiJqEk8/XdXtZgy4C2yKt54PMCU5STkBagmfC9O4lt14
UUHPnS7WuFg7NDavc37jPju3sb7k7nw2vPyO4sVft8GPXi+JjepHJdY3o+WqtoOrV8qfLmbtVA8E
fYBJDQRhNx4MPd2kCUlFLz9GKQZGcnN72DEDgKLivtQ/Y4+R2lfVwW9pCJ1LqgvRYSI7vZtZb+Qk
JNeTkZN8N7NPdrSvk1s9Jj7rvbb4k88p5lJ/j2pWxQHK8MiVyeEGDshxwNMMHJR2mXUbwkMEfbUG
kotCSd8EbhMGQ9sq1o77M6VcdThawxXxIA4HmMNq2tWGw0Wrc+79ovlor8bkSgCCChwgT2J6sZ6k
jaoy2VVzGPOHdihswlEdTXJm8TwENWCj5O9i+OydaZN0i68bdjH82YG0akLvMwohGc4GEBOQlOxV
eV51jE2A4yrOPkzHP6hSuKxvBPvk7JGcIGevU/3pb7QhA1WBzKuMbA3n/eAOY7tugGi4kvVM2CbP
jZYExWX0WoTtWeTqZsJjwhAffMEfoVGIXOqUWt84P5GQa/9SjQpJXmw7P32HiyEZdolX0yL4zAf/
ShT81irrowHGwtueU3FS9Cn4WiILFPlpjIyPeoIebdCG5WY1Szkc9fbcQqAYAO5nJGOpof1SSj/D
jr7gsqXclT2iS76rqvHS5/4CnWdFXuNGXtyTe3NsXrOA+FzomnrLRvLYVkxBRtXvJmFdGduxXw/V
0Ro1Ew6z6moWx8EsPjkYIDfgfzK6fOMVBMaEjecECYAJ+afy7PPsRkgBCYuyAChaTjs093ruyDAW
eHKk5RaMJ6HBM3Uaz4Q7iDhH3icjBaJdzUMth4bN3oi2lV26CRm9Tct4irTB1SIewhU90LkwHoj+
MTBF7Mw6LU9hUXyWRg/XxkWAmyLzu0qK7GTU56GlPMtPp8vUVO+m4Rfbzpy5kDYbDb43yXBE+h45
3majgOWLDhd5p0a9TWhcCeDjN3qat75uyGEgTTX+EvoAHpuGCxEN45VfynevdLZ957j0lyKl9kF9
6IzsmNvizfXvDA9Jk4XOY96rV2DLT7ll3sNeqo1F1MajiPx6mWPrApwr4o1aMnMmJB/9C7J8fBcu
+LoIv0IOX4pzi3oyX1O/tGc6/RvRFM9GbaSNak62Tc8qvFSAd2UZ38rFEN9Y7ZKDr29V6157tgu8
56Ti6UxSe1bD2dLHaMYIVbuPXY8W0MuY6pb0TUGUWBWBgWE4h07f0rsXG3RJdVNzckSIIBxMX8r6
U5kJZY18QUlqR/s5BUcgIwyEpbivjXjdGWwvpcpwBRW8k/37IDCmrT3g+XFQ3tZBi5QSZkyOPunz
GtK76J2TlVfYQEmDZwGofsFfF8TMKr7xIZqURBn/k/5eTOaxtYPvzI+OmW6uvB5nG8GhlMGMYkJ+
bvCogq8eI49EQp9R4RJNAJeMHsAQb1AeQXep64XoM87VmsTvMFEuLv17UpB3o15SHkl5U6X9LV1i
GDIyj0Xs7j2zPVax8WI6fFCArVG8xq+OWffCBkhM4SKRL8oZ1eLZYNLqC2VlrbBHeh15xqnVz5TE
Z5S0ETkEoZHi4jN83vbxILpdWVgrPAk0Gbf895N0fs4T/c1XeeK98DMmXBtLSsJZ2KyKifOvspab
nv00LLSgFBbHdorCaNu2zkJ4ykiG+K9eifufRynPR4uB1jIu88AyLYqCh+XfMY5wFCO9U2UdbiWx
hZVOr47CKZCRTcRas80EuRFJLRkYIpTrJPiMo/SvQX/yFqQKGFaZgwEse9569S6VTARDnVJQw8PJ
NdMtbr13MtrGMGDJTasj4amBsLd1XgddxyJaLVndvHkp8rbZMUN9w8K9X669OZRwdljyzk/EaZ5j
Mucd0wUpEdi9vDPqBjBFnB+S9q+bDJpnENupKoSRiHuUF456Sjb+KSrqFo2DStiOSo+40cgz5SMb
4XYzubTsWG6NatCAy0q4VUJbKR97hAXK3UnoOMgzwtrgjjp1SPRMIIxdslLfzClzNm0d3EYo4e0e
Ev872/47ARORBcS4NsthpcAWO9134cbOmudJwCKpvcz4c6T+Dgdz13jguETVoBMNgjM2BwlGXCmd
p4PPuUL8692S89mTzTPurKPTQvdBHfmjzHrpa9+yV9T0QgKkdmP3g84KeoDNS5g5fM8suQ6b4V71
1Y2Bno9azKOSbrXQTx4b2/jqG9wMQ7O2m+BWQGroQSo4ot97LbLWkNTgTypwFM0AJ/hVC/U+2Vaw
F6N95W5T7gK22gCmb0bG3lg41y6rP0qc5K2mQG8crLd4qZIsXPACtTSxEyq0pTHe16J5KnvxEJPU
dev3Kqy/KBGHnGEUZ4OqQNxc0N0chVFiHpjjQy2+qTxa29k/QBfzF14pL+xkvo7UYgD0AOxrdLck
42DKkicUfOoPaqIbRsmdRrk7xXllps5LVFqf//ybS/Ol1vreCowliLqOHOMhoMuEUAdfsOMXPzPv
5VOIeQc3hnct2C2w8ctWZVh629HqP3GSVls9sV8ywQCU0Ws/8MidffRRqFdNBe6syqpDTKflauKy
7HNXzmTy0GYcjxhSkojRKBko/gSq/l61GN0H3nMcg2rZWXn4IOJmeEYbPLdh8ib9/r3qkx6xPvg7
JeGeSgpSlvcwfdAKcvxowj7rCk98nKzoUj3QcfCH7tQzro6Djc7FXwnbMfY4+ccpvjUqeexDrhwm
DwTrV9LN2JbtT2zamwgfqyiDeq3KiKA8b3XV+b9DNchVzWpnDUx8Jh39qIYNmmpBhJ0EhlmyARgH
/RTkVIKSVtiwsN/5OCbyQWxyBbLQkVc6GoYd9Q1HGOgrKzxp92JSlLsWoV8dJIt7En35xp+K16m4
+j7oIpxDK+1a977ajSX6tR0Xem0F4qG2KX5KK2T+IsHTKs54+G3Sk9Z97xbPrjC5aDog3iLjYAFG
yXPam7Me93ss2IVC52U2nA36xDGejGt8BKuG7gT6cPV7x8+LqP8jreYOx4U8RoFxK4V5XD64pXer
LTEtutbChrbPvpc9hnzWV3jJqIbQxqu2eSjjyWQX0NVXvGGEbWDQuRqkQf0cTFx4CsxFsqhhG4Xf
XqVwOcOdb3FsrElX7fw437AvZek6zIdSx6/GEL0ERfwjrZZ897wM3jXDfqifp2bmapI9VWx2seSy
fzLHI8dcgMriXoCX7Cxtv7NiPVflOahoWCY2sPZLCuFxqe/LPLP3E2VbHcyopJ7uZ5vUhof2APMo
vUYyOy6jZdRUz5EBMNetol09AdWIYVGI7LET/aX1rVcLhdvEY0C0/rvy6KvD832re/eVzvTXvJvv
tIdJrudqEGIXYvrYBEx5DMXi2Xarn9Gh5k2wxBv9CJtHqp4NBsLJDV7bgkeSPbRENzXhgXnItmFC
i1ehsn2FXoqZkVM1BxSA9PQZAvyj7m1TdZa7DUv+bw6mS+fJPwh4bJo+vHjMttLCg2YU3SnhYVhU
4qqnfWgiDU6SQ8lBosEsRY547o6pjtingCnEsLBJ/GE9pU63lT0/PXnvBY2cZZPwk/61lMmN7WNx
HIBAGFw2wqE7+Arjuao/a/NI684WfBvdni2HxTjXPopAFW1kQhqK5/RjHhhb08LaIGIJ3AG70Djt
fDLxAnJ85r12Yb9z+mThvSV3Xq+eIwRTkY8PXSZYDoR4P6Tx6O5xKICELSbjmEvsqx3lJ/iUvgQa
TyhL89EoFF6pwHsIIg3guXRei59S2vybmwceReBbLWgvcfOYzX63Di6pyWRI9dex0Yl1tOmU6cpY
bTpqpMVSmdDpcu9LyNE1bQnTkky5OGEBr8XjO11pUrMeFh6h/F9h9mcZBzD6pzGnq+I9qVgG2NQL
JLxj0rl8yZLxSWc1MbOBzY9bHwxFEZjkKQ6VRe1MM21PuiveLDO45WORoYhwnrKO0+uUujbdjDt0
OBJWkX7uuWns2YUVS1H2miPCWQ9ZeLUZeHc5aOBQvTXMmu08OdtS+RAwDAODf3/v9pmH7RVDV+Y8
E2kjpO05dJSQJw2mX8OraZhhqspT/ylA2IdF9OLnPNManmnekFOMxAAcp9hqIoE1jCkY9rPaNrlN
/VJ4JrncHrPlQe8LKtsdfIEpSEOab7hqEOQh9IR2q2PyRsR/vpIS5sOCBqQqal0606F3xvvRyACL
yeAAH/OZ5Ia10aLlFr8l6IUPLP5sOk7haoS1pzwbF4UG81R0eyOuWfnJU0yyuDY/ssb822pqlarP
ZmCnng0U8tpYtldDzgXKForXrBnx+hPrAsQXI9ASmab2CzPKurX43WXXb/WQ3zvB3D24vCxIjrs5
1HeeLeWKG7DclVIeLM/8VXGTbpykeT+0TsMHDxcG2NKHTNMUNE3evYIxqr+pKvkyc2sb1zOcPG/+
jse43ztMCTGSHRvZD10snuV6wN/X2KzbomZXhRbCZEnGoq9+aT5uMFWh/bZciaYWaIeetgoLQ1xL
eikSbqV8RWh6h3poWfvuyKCjQSRczkm//ZitVxxT1vWK4TXpCLMz+Z+0bb2MjDhhFFMzCfS3jQlt
ZN0+9z58TBBrpEw66+Btu4nxO7FT419vERR27j0v2VTz/BhGzOf0L3Bi9889eeid7ptxywGyUSCU
Gl39hBmsFgZCUFEpjwoyQAKHq+AT6SmWfJFA7erqb9VB50GdYVVeTmchnfNgAKrhJ5693HvFGvpr
O85+KAKKEpb1J6l32ZAR79nrtz335yodGDA0TKOoOiZjkjyAZg1Llj9WZjGzN91dW4sv85bb0eeg
snjfFMaLjHIIpkXQEedhpV1iL8uvnpqpAwnKv+4CcFoqp6c5+qlxDG+inC6hJP7JUoqzKZ6s+MMt
4UOueUMPAx64x8lJ/tq5Do6ekZBzAQcfS5tkNgBa4Kir1pHN2qzqD55MaxukPgNhcM16FoOxgzyq
qt82OEAuPzui+KNip165CR+u0s2Quruf3LAOQdJ9UJwN5X30r04eAb/FZDp6NTl7+J4hH0c+Pqui
y2653k0KpTVMGtx2RfYgElQst+QiYuURmDEWt1EXvpVj9zz2LYehi+gbZv1T5bjJGn2H/YzE31OG
zQt614PNmrKknGiKh99FEsCihKbLfVME4b0HAYKJkiLnousO5BxIN1Q+e1mU/sGbX7gTuCtqmeMn
3A5kqalAx+DWP5s+fsqOAqCJAGM9072Rg0BlyX2xdPeNFYttYWR/R03MIiO8I00EZb49BpkoLnnc
XJEnlzlljrmkt8X8kiwuBvtozd5VCzqzCYH/8cMd4XwX2ALKXpbfWXyY6BH17iviVGuMFjabdIrK
Dcwz7W+avcVTvbVKg4h3Gbw6Rn3IuHDbYn6eSVeY5vTis3KeZfRiNNMFS+z71GWvACdZrGcTKkrd
Hh3NLJi0fPvYivxgCN61BvqOiJo9XK0dFQQbdwyxbBULZ8GFEDPQHMSwZfGUA2HXuJu6vFaje0qF
CbhYkjiay9Hchlg77ap750N0gJM1MYP2JYHKV8Ue9dBVf/0Bfbzx5wd3vrc1nYRhoxdU26KqVyNZ
sOqPWWUHgMAN3wb9y+OF8sJRbYMlVUz1r79W80QyMkCWNYwRLCIXgA7gOxYrmXE9xkPXZBCuOmD8
RYzoM2hmYjRvrv+y2PoUcWOvlt7WsO1dO6EPoxHbq4lmoiaZfxZe2dolKJHkf10HCc1uHEj0Swdv
aHBlZ+8cYnirHAlR40l2Zsliwr9KsqyJ1+9K/MbDcjKXyanv6M4BpsNXBS25fAMjtlMqeA/4SFPe
STFNk9iYXJrLaDkR/yQqnloHFvPoPI6S0Cd9r1fRo1AbYfxh0ndCeM57EWn5CeNnxZPuIkG0r4fU
YuU0fg9VS+sfITb8CsxOgY93ItJgj72RUY9tgzRgApBtwwma+c/C//rnJyJZHQWVhhvNTS6IqVTO
FVIA48g1X5SPGYBYEmH2Txl2jS7GOe17hxL7KJEYBjf+UXn4EU1eS53ummKbB3fAFeMs9aPzfPVD
5L3YM2+Ov7NhRdIBDiCJJD/oowp1SxyxkH2idUyrKSg+7XG6G9HWdeq88wYLEa08ufbjfg01hlR+
O91ok4etH2ZPWcmMYzTinoZQoI/uirgB24TOzzAzpO++MtYuyROKytjPFsMjz82NsuYrtfEAPEpc
1QGbAdiXICMSJ9wE0xULqcBczKIaGbdromsD+mKjTeNjZPZpktze2s74MI+Ns4F9m2/M1Jge8H9i
jHTkthoyfNyiICPj98adFfYDYCrzrrGD8MMP/VOZIRuwTMmOrjEP76Lgfuukn0nf93sjsDKQFjL9
VBoDR19d/NEKMKs7kpODPjSHCeSVR98uUvPRSER9ExosfkK1yUaOSf1JjcXL5HR8Mtj43k2uVZ3j
nOYw02ZmJ/L1HpaS23Gp7b3TKoJSktuvXWXig3s3eBW/aB+qRHZHdCsGrjH68hhwPilYjTcdk/kd
ZfTNC3ulezH4xWcRkloPcKhqTo9j4Wv1Ub/oeDZPvjVQsJROipEg+orcvzrFH1YqMoyDr86dCsEe
uxZX8kcoQvaNb5M8OannbdypJ7oAz5viMuOZspgA7mxQ3ssWQMmclgY7QhNPV9LXj5wUsAcY02Jn
AKC3vJAoY/zNbaXIltTm8/IiAnOIL7WD86ulFmlLXNxY2yq9tV6zxfBir6yp3juof2vBNsVa1tSj
P4CxTIc7o2V5EFrRjc4ClI7wZSDzhnPXgfLN/W1256dUL7etGVtu4OEIzNmmrzCcnZOh/9QRh2o1
FFvhYXz1/OSvl1IhPeGXc9lhidIKtlgs4ibY57J9ybPqaFRlc172lIMYaCUQ+ac1Vnprm0Dea9Ib
MvZHvAMZxqE433td8WPh7Nj26JLYLufITHZBwwtUE92SrWY2JtHROeNyt0SaccL7TJTuJgDouRaI
cgnNDyS/Pjoy6XtZAb8JxztPHCWbuU3qkU9J5/qPs6R2BJqg34zdig7Tn9TvB4YG+1IazkdjOrwj
hnvCkPbBSZeI+7Q3OlYi4+S/xL1tXQYGzKE6SzdOr9rwfXxNu8QASlIHLfGgLCf6Dtdy2SRPh6rj
I19Luv7GE0WGp0LWt9bKnENx4uIq1tJw5t2UWYBV8z7ZDXhVhVdtISEIEib2e+i4wKdri533kEMV
GUq4RykFlI/5EDkgbup2D24e1IhHpC9lBRl64507F3InkVoQetHlUw/ndpMYqAsFsEPHPHBN0ym2
/VSPmgfgMabZ8pxnH9bYIO6F3byZ9F+KUjUfFi64ZkEViYkonQyZRR0XQQbbYNtiZMW7kSnzFMv4
rp91fCSKQlR7KjYecfJVgF1lS1S/pkb7aEXZrSGbs/6vB3YP26ft//wfZEu/azkBMU76f5Kl//qj
++fdy3/8Df/u9xNFXX5MNnXz1X/9ux9sq56N+lX9ttPTb6eK//N3/9/f+f/7i//t95+/5WWSv//r
v3/9lCmvbde36Xf/n4RyCbb+vwlsF9Wr8muq//M/968YNhrCXNOkiiqAI2b/mzRv8C+UUllQ1uz/
mOa1/sV1zIAwr0+I0DSZJ/81zWv+i+cH9vJrtuk6AVFA678S54U+y5fwb1BsxHlNYcJis4XglCAe
vPz6v4nzwmPw5tGvS6QM48UhnL8ZazZPdBRs/GG684kQxoV9p2hERYMWD26NFZZd3fAYGHbICmHI
LynxoK0hWu+CDo1Dv7XUlXQriVrQi09hrqeNNfreU9cA3ArtfjGjcJY2Y1q9eB481XQeoxeN8Lj2
bWXf+CZy8fc6Fm6VzZSWt+UbfSuLKXd6UKwdybvhwG3hYzf45BwNRXIGuOS67FR8DNVJ2b+qwKM5
L8uqc+Bnf6qw+ZvK+uxj8l2QsKClMCSGYHiwXDEx5qp/o2oHzSKsNbBIyqOjJVeUTZD3e6gmFaYF
pOWX0uM0j1rcdDdt00DKyf1o4sPEGnWNh5K4B2DTohwlVUGIuVRcHEWCLGgbhwoPmZV4byKzncfJ
JbWgjH2qkoDtDb5UPVR3OD+9jcXsuGZgPU+JBWx/1XRMXoByd7YbYM7jxU2knreykTtzwMg3LAHh
WHKzp+CO8rppTxF9uhjKNew3niLjXNymiGtkkMqPAhNFztXIJn/Vd94BtGO3+m4MZ4RLR0wNb8um
M3NINPH03HswimYx8AJp7of17Jz8tvhQqj3mAsA9V//F3vdm09W1p7eQTvfFn6MYgxiqtmXtvE0d
m+TMoGc9CjZD2bQbwUrJdMQP/dO43NwnofAHjkVlc/l/x/cCx+2raEW2i0pmDQ+ai+Vlf7jzpuBx
s2ZfL0elrceJc7U6493fNYEX7YFzfNQEElBAgKaAw2oIk3ZSvafcLnGShtkm/jBmoR9KKCFRzEup
xD1nFqnpeNWZnCG9ZlANK9ynVmCb+0Aach249HKVgRT7X+XYiKgQN9GwvykbxeRS6WeqZXGCBQvE
TTP5+ab/m4zWl/Nm5ovY0oKNh8hQTJ6NPQdwKpylYqrzI/g0OuSDjHw1cdjgpWVFcxHz9MTHcWlB
lMVxjIob88Ab8hGBDn3DovZSdDLe6sD+1RWDGboVqJFStVsXC++qDAQmHrM2CAur94ZiDuxi6XNR
o7XSiSC5djOAxHX36jrsKbOkud81jv9pTvOXBR2eUslibVMnPvjGq9HcJwEmmKb9JW7l4pxIr1Qm
8ZIc1JOMsHwzFtLyELKAJm06V/4f3N+/HUyX+w7FE7B+zxGUF+rk6wUJx4DUiRIWYxfGe87laFvX
JibHwL/60q/2Lb51J2PBnWnYgB43wZqGrXKyf900Pc0urLZkjjeRclmzceqt+H7hAfXav/7c4Msd
TLUXLlyW4StQjbf3sJ+tM4Sf1ZThtq1dnHVkbhaw72zuYQCxhWNNmhaYKquZMhZqwmnL6eRzE3RP
YYInWsThYZodIle6PsYZtPNcKzBkPGTAuFAJlLGgqkfoZZ1/P7OllRW3RleTlCAxwq5kApYGMK7m
RsxU0TVxv5XddJWRvI8kbEFbyW3amhfbqpytiIoX1QPcmTOPzlpZb53R2QyMGnz0GBQUwEdq9BpD
n5MOSjsT4vgRYdjBxD0eaQ6Rxw47NqSC77HDzE3D084dQlRh3TElNs/KnR78icGNDBeeng6W1DzY
OxGIg3DTQ8pdwM7kQz2EksYXEu+2NB843dBGxhvw2Vd3Lr9n27u0ctzkrcDpqBNKHArciI6Nvma7
Jyzbw7boCDR12NZJQY0Y3Q17LTD0bYzp3iK3u04HZD58rg+dWWxGypPHIH2jY2TGY64OrUuTja8z
2uQ8vMB4ANPwHHepvplu5V5r1gCD6fEp9+OAVBxfAWhn0t32i98rtZO+g3jtYBKO8JaybiXzPYZ3
JJqte95x7cZxkv0ckFI1KqwYjs0zydPOMY6mL4pHng22zLnjFtsxgdwnj8oHKkWKBOu7SSVe9VlZ
4Z2oi2Zf5L5DfDgsliwUApCD5kKp4CMEsDio8F63OMJDrmhhwnoNtXTepDmVYKWH8u9ZfF0l6fx4
TyXNfEeP9Q+r7r92T6JCsKwfgEHvmgYzMycQaXrrVralsSs1FJepBPocFtnOGoxib3f9r5tzjpn8
QR5PnFET4CcMBu4KgjNnLvozvrWNFbLrKpx5rUHAYrjgU1qBRFd21L1W/qmarHFrziyqYTu+Ct4t
OQxhShZUtG5n5L0AQgF1Jk60oc5m19gDSdaE5BmkzmKfkftgeernJxXEqHfGZ13mcl9N/zw3a4DT
BNiPcYEe5481lzUeQSJOg9Ou7xT7zL7yL+0hoSr+kXAfLWnONVVFs0s7Oz+FkpMYEk++g0ppryj3
uk9aQc0ARca3OVOX0XT3eD3KkzQixBM6mlzL2ta+/dCYjMJVHO373n6H8UU0yYhuTdk/CQ8ed5rN
QGx4yntp/ehamOn5xAfk2ay3MqKxIjWxV9f2HYvA4c5lNt+WVXvi6Wdm3472eeCZxZ4+IOaTwX8M
DdO6UJq7LQSL11RhkdEpuuk4DUwXepCboRZsgeVRDjXcqYh6rYxkLYoSXck2guWA0tjFZbQSeJ1W
XKZDTEjY40BYSHjMsQO4bvGYcVFWXfkKVo8MMG9fZ6nqSoNJnMyxP1qLVdiUJ3B0MMYSEHyjvGsm
wjVULbD9cUKDo+4OqYu2TF8/xbL8JamScnJMf0s/usOydqATC2EoJneU5s3WqE+dxfHXKb5xUZ59
lUNGObHx4dJxspqtBgNBiuz6z9vCp+t8qi02tZl3hHNakOkK/zhOTXKrqO6KkF6ceXyyJ/NR9QWe
VvBEWfAyIrQtETh7rT3vD1rzd5dz5NQ5Fxlbep9ujyyIf5B6LmWdokofRNo55xTBVS05gGEBzMDY
AL9JxjQKuBhioBFNAbNSUEZJso2Q3wDQtLkFNQVFqvkig0bKpRQXV7NM5KNZNc0rmZbfOIaY6Dsz
jUNBfKKKY9oIykPXuVEd6oRtH42Wb+6E2loiGE4jDxpcFMGOSof6MaprfTSJGBW1Qnw2rWUmSjlu
Q2Ob16Jk/Kr1JhUtFnV997+pO4/tOJb2yj5R/itdpJmW91UoeExyESCQkd7bN9Jz6MV6B9SSWv9q
DTToQU+4LkmQuKzKivjMOfsMgnVhVHFzI0qqslnsRVbzNHKDO7FRLeVkPQ+BPPZay3XWWY+uh6cU
cO106CDJkw4H9bE/T1p/E65kCEmfqftsaiK9xVKhSY5rNqjCOJahOMgWJY5nPOXJjN219O8NxV6W
a/ui8qdFXOOuUjM7OzfdjWm2/UOph8zx8iRbJWa1F2Kj2W7OGYDkJG/Ti4+Kc23kqXGVXfISBGiA
G3yl7YnoqBGGhjh2dY7N4WcOaxBqno3zBPwekddDQLWNLrZKAzQmVodkjOz5FdmhxbFPChK5ArUx
t73g2XMHb23CFN1oHSPqKNDRZGfpocMM9+LpaBx78mz4EPrchZqMroOGZJIJJFasmU2xnRlXM/hE
Q09kbsFLMxaZu04s97vvlaxxmChNkqi7/f5QpCFK5ZLsuThHRaVRg8Oiz3dNbH5ljAJAd7rjAWJG
c5iU8NlIC/tBpHwGvHwc9lYkk2PX8S6Mdt0eqoJ4L02GBjbCesLlUDDhS6E8HOP/+OH3p2BXI0Lt
uF6SCbAYiXiRLBCbae6D0ZfWIbeTn3Ca4crg8r+R87fTSuvThGa3rNlb4fGANMxOEhSgMaxKnRVD
1Lq7LIUY0rq1PJbc6L3ziBHmB8eeA3433bucNrtZ87jzu2afgoN0JcY2pnksJEjy29qQznwuLo9K
x238TdqKc/U4D/ZDP+KhTyGcSIfNNnJsz8iISdHgWw8f6Np3oV37uzhqH8QAkDot9eFcj+HbUGfF
Vkc5MDg9Kbdjf8nbId43FJDo+858I8RStnceCveNN+aj9SSmg+mqKWR9Kb7YZmYr24/o6FQ6aCvG
LVKukOWvT94wuRt0Qch+/Ch9DK2A5Bwim5lfWQszNB4QXt5TrfxoZRkt/bJ4RcS/daF/617yihed
wWsnfpKZ1B2WIlsaCW9ZR8XDkPOC9cnM/qnZ5HbZ7XIU0Cdz8JJl9tI7Sjes9d/g9NmgMES3fOK4
ZBA9EYbwCWEIeht2lTkMF4zxvTUzTLaXxHaR2MtkJ8a47aavVhJ9M4CEMuDzLye2FvkMYibPxo/e
Iyivvbcsl+eoOmFF59Jqs08XK/FiGhi5m4j42Iz5S+70bJEd0eY81VaQbOAqvyHv2cieDzjAhUtU
xM1KeF27KTngGcuHtyFCfN+M1zyHMN65Z5AyzOLB0coo543wjom9ScfgGcN5CIari1bGgCZV4U4y
qzyWkJ1Jg+txghGobKIb8Nro2OnVurN067GrSLV15/XQFPybpn6f1159Z8hqrAdE76j0zPgSfmbl
0OEuc+4RK95ZB+poGB2FIG+3aTNZM3UtWTaefmpy5562KG/STn5Z/KEqRftUkECrPGwYaRGf4k3p
JSX+kFgbKmh3iTMUUXoc6se4rr+HMZQsvbtum479LbVpxGqTYSfjZAQTGM1Dr7gA+aGc8OpxPc2l
YmoHCBh/A2rHiO9RJEQXk0sY0yHxQsNw8Y2/RYjvdxoBzxpfHRYXrqUaOYCEy8EuaOcPyzhGp1pp
uku4nLmUAnzJ6BXNcu6o5psB3VeY6a+WHPeiMU1gTHy0E+OABbfcpFa+5VEH1F3SWJeglrd5hOSh
DHaR4SPmMQAzxd1qHHkjJLY5VkiYwxxhIU8pSd+LrL+RTyJuSxB1kmI27bpdBgQ3GnNMKzGF61ib
6QKF+iEzsVA0fnAJumBv+kmz1IvqufX1+YrRkANP30eG1u1nLYdNwuiCzTttb6AqbLvVD3jWN0Hb
TWtcuo8I2olGChNiR6a2WMccU6bph7fQQQsfoiphBYf7Jpx7piHNM/Re6gxCPyKjEmtnsN1dhS8N
VSEevMqqXjX0lXdjqhA9AY9FnGPztfF0i8kV2jIClhcpkC73Pq9gTYkcG5a2GP25eK7StxRWFwFc
2Bb3lZJ1jNAYNnVdu1vTBtJKuM0Cypy+GjWvIW2UB1cQMKCzy4R9LU8FkrRqINrRtwk2bNC/z2Cf
ECewhwJwwO52b0De9gS7s94k0hKZwKrwk3lZO+G+D+GhaQ2c9ciJN3DQP4yY46oeZkXVHP8O1sCn
SJAPyfdZkti0ac3kLW5KFLue8R72+qcn33k0w23joPU3K15B35uzbU4LYvriZoXO8+wQr6WBgdrV
uiFwBDpHq0qesPGiIputfMHOdti6Yb8jVYAsA/9LzjVJRDXXa5JfONs+vFRUm56cmxSjZZazDotU
mqhwAzLgrS1SO/xlLRYVr+jXc2vA9cUXAiceFB3HiuHla4u7DFhLt4nsVluyogTmjjNjbJ0bd8tz
Q9Mp4fIzlaKiYnJ/jwbtIjrWnFH54aGDZAoHwkIE0yJt156mPcUFOQ441Qt6Bu15KpkUeJK1CCVn
ZIJS8Ni3mpBe9iO+5DLytj48EHyi+WYwWJa4ZQbIYwIfEUvWMQCJkUFoyJoj/EiWUZsXKccXN7Rb
+IZ1upEVgnO2FQQ/uR4U9ORhaLQEwPKUrYcCb0Eajpi6pf6YIwkpKismtlzTN10VPVl2g4wLIbWr
NVf49X/S6UKS9KGY+z9swGBoxXghA2WiIxFZDDmRvF25NEQvl61JNTQUJYtMJBxSfxlaZ0sg7Rni
ls/eGoWnkBlyEKf98nqL8rH2gPkZA0vOpyRLH9KgeINEhjBwBMidOWcxyWUCPHfF7JYtU+Mfa26z
JBR8GHnjVsxqH7GfP7LRcHi6fTBhGh+gqBD9pmHHW48gvBqX93XQAU2MZrYajHwEO8CqmZW2Cxtq
NdoeG2FYzF3HLl9r1jUua9xd2fIF3FmxEERu7yHLDpaVkBGLqIFVIpIAsRul+n8lJJ1S1ti7+7Gu
HmWQlU+x0K8jj5vnp2fAhMtBK8lsjM/ER5+g0OzaCb1kXp19WztlU7YdXeOcJ9YXHoBoF6IwxSsZ
PJv2NQ36fO1aYOxrnXWgT0qfjiDVRu0zivh5ksmu16Ftaf5THOOYqvP0g2AIBBA9QF6SL3ppbVA8
MqDbuxnCoyRuQ5gm0KsSBGF9YQNP8Bg61ZgWKqakEANXZbiPTP7GQBIaXGcXLPjNydDSx05xinzP
OVa2yRPWjiivwnYTgssc7XeHV9XP2GEZMv0IqLFIaIhcvh6n2tiOaAAbWmKz9mg853LbQaZaElWE
NsTx++9m6r7y4OP3GUMRTxv3LIxrP0i+yFRR1C37ZbeIt5lysnA3YnoAAJbr0/r/wWroNeLT/f03
+vPP+6H/sk76/2uBROrNf79AevnTlf/6L/83GCx/7D9hsCp1B6Oq/W88WDZB/06DNf+h67YLc02w
X7J8nW3V/6bB8juuyS7H1w0b9K9p8hc2RacSfjTjH4bu/eb42LplEszj/0/WR2pL9M/rI5O/g79Q
8G0ctY79r+sjM4MK2E01bVZOACfJWHdvFNEWwcbKNiYW/BDNnMgALFc54gk688sgoYbxCGtkjgIi
jl32MLMi//kgAFPFAhw0zk83ezTzqTsnez1xXpM+eALifYRxc8kUU9DzsZ8G8qzxZG/LvgcQFwE3
AL4e7seMXXCAm6y1BUqMLhuWrOSJUAFimAEzjBXV0FV8w+BiATvMFPWQzddf35x+xvotjYd7zSp5
KRQn0QeYWJWpQNXf0Gcb7rQA/laukKGYDHotEHyBPqyzNjh5aIzl4uyg/AuFhicmTVda7vfrkbnX
alYIRycj6xDlO8IxzCvueNRsOFMBAg5+Jd3KARRkBBMSrPqjNdc7gJHVxtfKR5K137R+P6pOq3BP
g1m/iDD5BHtgbIhyhfrSCtbOCkU5vLJZW9BtrSUonVWXuk9CoSt15wD3oCg5pxqFtqRkYMUC7NI0
DBxFCoDJrIgVhLWddEJ/J7hpA6xMDQcMtxPzVZ0qknu7Wxmcz4tBQTbZ04DbhLsp4G+mM9GUNIIt
VxfTQLfcujVDZJ+IlDUoX852SJ4VRM9GoT0F/g80k84zFSoEbgUArSCBekqLxNoKXyQqKpC8kSu+
G9ihFgzRQsFEwwJNRKUAo45CjeoKOloBgXEVhpQ4vehqWVTAxOKCaARWOpY0Joz71eqAf+SxMcGa
GvUVpx753DrjX6RPoR1svN75KJ0Zy4NlYeAcxwcfUwswkDHYsuB776Lub9fSw2B0a5cxjhrie/+Y
CrqaQ1+tFYZ16G4sXRnow2dNFajVUchWVofLVMw0Ep0eLAlOeWB/HuBlmt4M/Ed2CmSEjf7CprAm
sCo85I9W7OK8wrWUYM2G1ESOYtGHFPeyWTTULAqc9R2NLHXcqH2vNSTrVQ/MisgaEJXvjKTB+vh6
B8axvc3QUQaCsNY2Ulb4f+Eel/KGe/cxa3l3qxhTRBXUh7KVOZGQuC1UzeNIkpVkLlew6B+Lhgds
CoOvRA4YP4PToIAaUTOBhRftxQ7ITRZwj5wKM6+JlHVJ5XGEeBRH+TrVbSKcEUDHerMjCCFik9Mj
tNPWZRJluxFtO0KJPTQn4i0H3qTCOyVh8RzK77kaH02Lv10xkNeZVmxsS5z9KfzRBZyz2hKkzwGq
JKdXEiqKU8EftiQ+gCRw6OO3ft+Py8FN36Cjw7sDHpvZYp3jm0PgH07214ydnhUG+CkyKs+/ry/2
rpdy5INiouxoXP02uv3as+XdcoMHGApUbZjv3ermWP0xirNrblZnywP3SQAZw+veXc8F4aNdqHbU
o+/DNiqvbtDxqOnBg8xLuXUHSI1606wZTXzXbbeVmuVgtum0lc9PVwwo9r7BcMr3031PwGZl8LIB
j2NUYMf52rfJUG+pFQfayC2qHpA3Vbhr6aj3VLjXxKqfRGU+tD1t1ognfunQ9hc0nG5qcSTZzSrK
HBDyQDz7YRwB3yzKWOJynodkn0zhNsF8h/OvfK+HIoCehzzWtiHDt/qj0US3ysTX4+scAiU96Ea7
IwZnGtdLjNqeCYSoiGhO9LXpdOEB7txXSGbGZiwAdaXaRrfwjBmhuZMYvbaN7yZbSRIkIpzlCHz1
Q0agtsy5eB3Iu92m+qp2g2wdKQNOKNhJyJZDCxMIvoeSEPMwkqQj1MYtiaCkoYyr7T4CfapnT4mv
XzG84nCThxonz6HBabSxDWgEbc08y9Meaq/1d/owbI08axCN8oNb+1AESnRpnDJTwExa63DDhLzx
v/8pC5OfZ7TjTiI+B6DK9Nrq14JIpfqyDhC7SpC7kc/N4T9/CH33//zp72+YDF22RPZQLU579r7M
nsMrXI8PzUyviUkGd+nwMZ+UtTxuGPnME20gwd8RgTb21F0j1K9z1b4ZMTvpKSu36pYy1fCfaQb+
eCZemuHQoOL6QzC4qVoL3M65dVoCz2PKv1HcgwGXf+gyVYBnJocMFJ/yABoZAfRRKdFdSwzPIeYx
GyVvEuFrnuAdsT0lc7Y9TltZwh2mGW4WxQ55MmEU5FU9uw2VcByAhRNBsu7wXFm98R6Zc7zWau/c
T8U1yfH34ZtdsdcLNlrQnRJueBwiNYOjnHp8InijQshtv5ax81Pb9UU34keRBj8+UxPHoe9IGbpz
5GywznDRj6S2lxbUw4Z/UxJ3r7HTPeRx85qDdFqFOb6UcXCZkfQlXW3krFvNR9Qi+nWWBjfw53zX
vj7qDiDooTtiYs7o37z9pPk3q0ABVktrPbFz+nXFZG0CSY2jfxrpVXO4nAuE+4968DjqhEcjymNm
Ur/ZjpK918I8xLX5t2zWbGZuJFvV6ITxgNABHMrV7xtGQGuEN1XbS0w0TlxANxosBOfMnkAU5kmz
0CDkb3DRXRynPFmw0LXoD2XNcSSgc9nGFbAOo2PSENRf1Qz3xCDPvWk3da8/xDwByCb8VJsoevju
lm+uLd+g3Q5EuSkQEADCAf9tde8dyKKb8kRpkXera7QbAwcmQE18Nm12DPwRHmb+7uPHJJN126E3
tKEPuLqjVCsNUAmgD5pZbqo5O/WJ9xZZiHfy5JCm41Vgmk041fSK6SZZFonv7As6RgJl8TFEHkYJ
Dl0jje/KvgNvGA9GPl9rhs7G1N6IPGGWGlTntLaXfcN9SCXy2DfWUacwS3oEQVbevuGoI78G+WOg
qczvWF+Z+hpqxE/WOMZOY+ztVOkmdVKuUW1CCthOFvkzHTg98rbjhkcavsEeK/Y6GFp5BLL3ZbZj
u841/+IR/e1VJhbQ2Ni3fvg1lyEfVgjlLORDubSS8EreYnuoHQSCpfTXMukZfuoT9YvLaw9t8TnT
O+A0cLJSWX3OFcOxqWQUxEj8FsS0ZXiYMLlgF0ECjLRALebRvOd0pWs4xis9rH9YsllM+ZJu/m5m
2ngahHTBA1RuxVhftQn//xxEfJe0AiFgxoegB+DkzP1bOg3Ppha+9mV9QIsDJLSOiGQU5t2U7QWv
DUGMpf0i095btkAGA2VEGVBVcZn4q2xOT2xPT7gGzKVdRmy2e81apZgaWu1pIG1pMpX6Z2h+rLrc
2SMvF7lwxdR99yMbwdjO73IUp7hLIUd4wRWfA/lBTEqngGvZxVpeyZFdFkRIJ1nlnVrlwC2Gt6BM
QS4GGzQl/eSXR7fCjDazo+W4onEwTjqrF3O2xYkxCas5yMlmDYDIdHge0OqBVLdfocum67lXo7PZ
3RmyhusyABqtZUiVUMnT3BTZTuTE79guq9e+fx4my0W74i3R5bIv6BXA0RDvQprHNmwQtMaYdGrf
bpf+uiurtzk015keu4tyjN5gzAr8A+BzWoMrYgSbU7gHzH6I9NI1OD2O2qyVuzHO9kTOlzs/ap/T
zP8yEvepQO2qADVTa1+9hOgzOU8AM3V327V8enX/bzr5tzD2vg3PBXYiNKCOvn9Etkf2dPJDxviw
hnRwLP2qWQc6U2040ytq4y1+wAsbUj5xdCqM4PA2GHpL7gUeeSTPpDSUzwFaDvLnhmU7495IGcK4
SQrKL8wadAjGuhG8HzZEnpW0+3Pdu09VhYoOmZG75Onpd9Hej+B5up3BSFCCpJM4MBzSzVej479q
QUkgQfV3Kvr8oJsxHQ2aqhyBO3TsNRVEcfDigenp738y6gfXZKgv+P2qf/sDv38WLwo5q7+/2vx+
le+8+C32J6OSz32bwSwYWCCG18HrQL2gK3K8W1K31N5AVhnURz82QWOdcF/zDD5HGhl/SP27RFHH
7FibzwNKx7Xuspg14MEFhtqAgCPVXJKlgjPKwH47G8mnqXlgMFKcCM2tDjLWGQ6nNXJ/8ofQd64A
vaGAhJPCxau6sgLIHG6RYARIZ3+RffWhTcO5TTkBqpJKROm36an7BzfB/g9iatEB+8uZUbr6cyPC
ehtqA89fwUd/SPqPpBv3YZ68sgMwjs0QU0qDcXNgMyNzKQGC8hR2SSB3pWRT5aSMzkeP2ZEncdqC
CYbuFwGwNWI0n3PTQXrDXlt6ZFZYEHIBWHzPVH3vQswYZIotHFu5n2Xzaqmud0qNDyOX802k6WPr
28bS66NdXjrOJkcjtAm78mYZyK54HanWLPsptYd+bxjJkY+sj0s6TlZ9Hhwqo+I+FwAxilZcyoB9
h1aiukjKFTlLa7aCDzpnSJbexoDPBtf7BVjamugxUHKgnhVtC6hb9j1WDNQB6zCsbh4ybBOLqste
DQMUGq5YyBDmygwIC5fJRORpYAEmw7LsZeLDhIIg7eKYjY8RRGvNI2d+wDNb581PFrfbzLKgrwyL
aqohnwH+xEb90pbes9XYfz0Jm5sazKgSi1KleM8N7MvMshm+EzOyYni3tWX6OaFDGjVS1/2eZU5m
HsMm/TarBqL19CYQvk3D+OqHOpHhKEJlMZ9xnHFXMk1ovIQAOsb7ll6+DK53FmP31zOzdz1l1xNU
ZFTl5nnS42g9Rc3NKBF6ovEHkMXU18cOtBzzQ+/Fj0NmY720x3vhE+DpmzpuV/+KtC4ipDvCyNre
I+bSzGatB7iqG5vbi/lNt+YU88hl8f4MQmyDoHrmNuSL3hIjwMjtcavgQdtNmpuui+TDl/U2KcKb
cAj6tvVS7aw+ukh7VNYdPcTsPO3I7GxRCCBBGDV9JzMxrevR3xpa/Jm48lTW6U1a4FCy7LUlcbfO
lZUg1R/SZH514+meEhALOEGctCSju0ldGhXQennZv9bUAeTqvFlOp4bv7gdQ1Df93QI1CiVm+CB8
9RR42IoLLImiEAQ/U9KifQMookefvTR3poefZhjy7x4+p0a8LwtQTpCl1MUh75/TpOdZ64l4cbPg
zxzilUicfecVV2jOS5ulDOL+EYOlDnxv8r5MZK+1hR9DN1HbJAjGFwzVdv1snbQy2DQ+GGC3vTWG
fITH/ICVs4VQD1Ao7fNNIMev+gB8ZeVEJwwLVPvWDb8hnKii+ZzdgY2L5mwb3lPsScE9qsYnEUQw
n7h8iK6uDLyL4wG46d9sijca1jK3TlZ1QunZFvHjOMltEvcf3Ctsi+Q9myGrMD/+U3o0fE5y7km2
wf9wMgbi1Opmy7m98IPhjEHuL+p3sEC45h1SGzEsulsfQxX0Sc7NOSNL0n6GOfw96MWr+2zPgIfp
FjbCf2fRBe57uIZiX1JOG4b3OUQaV4jTdNXOdvGTJMY2Nc/W7AQLaRK/EDhbMCKf6Rh/BpW3hQeJ
4cpFo0zITQ9jyp2jY5FuvE5cAm36AE888QQjBs/sO7oTxANYoQFyGXzEaskHynJX8CqPc+uemJnV
POkTT0WGMrKz6j98YFh7JFp7m6xLywp972AyZq61t03s6IX9QbJOvUSGiZcu60Dumj0fiu7Hxw7e
tFZ1DHt3w6L3GHcIL6qwPlQRcRnQVE9kjObrWTj2skqt794Ubz1EiQ87hakEbJM5HHJOJyHfvDTh
wRoi3DpSvGBFeJ40QQSh1yQ7AaytoIlEcFLETBgN3EkR6nIttM1NNMyEE4JeeTQZJ2hddmIXn1yz
AReaTeipXokdFq6UdzZA7l5xfk35Omwdh3wESsW8NMilRnP5bNfDl5WL8S/KtZ02ZcO7VRnGKo5E
fWZ8lJ9o2Ou10XjOK8vRCwqYm+5h5opi71463jUxNJ44BzH3VCZEkk6mfGBQw/Yo0+aNEVXNeRb9
NvdAwteRuELvQUbOxG1FRA9AS8sItm7ORWwkX3Ez9YgiQlRq/nTLXGYV4xxeqQdqVB5mS87AV5oW
l6iEqWknpraw+s98YPmURm504yCtcUjZ3bZvNBbjTX7RTctbtDkVGg1XurZT/5LM4rnM1eNgbSvU
FvZEnZU5wwluP3IA2KILXQu/mhvbTI2WWxx9jg0HiRvUe3Mt5cEK0mBt9u6ZZFpiKmLGagIlrCbo
r7TYPIc90/AhGR+l6ZYP0gnuBCSRbsxYbTKquzYVd6LS9cMcvOhMC33KnN2UN59+Rer7jJ0rz/KU
WRxqAjq9cxk4b40nti2KbQDWEMHdKb91Qc68YkKtT7bUR6hwQijFIYGl6DY0ssFHl0Wy1CVj8CnD
0oCynsrg7wBC2eQJEFb5KecmIn8tu6U4TADDyledEu6oCjwXuNZynskYBTzT+O9jbAjgyWKVFXye
pwqBbuw1r9NOCJJe/OI61XV4mPtoFWOkWpRe1m+li6ymbiHnopTF/VpSis8+1X+cc+xmlOmcYCfU
NNNTVbzbtnMYTeGstDqYVr6X7IaW9Sr3pr4xlXM+rQG7GT4WBWrJzqteuPOPkAj+TIGbrIvR9ldW
F1M7RLSBelLXT7GBxw8MNlZaYT92tZsSPrIzo1n74/S5vTK6kP4nspurQ4O71HTH/YxtRO7xHL+3
kDaZSQ6k8rqt/hBYdAq/X+EExsUXdfOi+VBLJUl7O+KM5JNViT8N6W6vhdfgaeG6HkLyIFvbv7tm
/pB8CttcFzHacTNTgtlP2xqouC2XmQPA3ozkm4U2OvDDZ/EWeGiCX/OiOZT1wPXVsSTMW4ewszy8
molY1RZAcLI0TmZWrFzDbQ9GiPM2QAaLEId6bV4VJLc33H9zJD+Bod259aCM5ijfZ/EQOYaKNnsA
sWtc5nkusC0na1A+QCcq8wkx0ht4gWzndnfUq/Ru+fykxxSOUrcZvNOthTFRJHNLswU7pdf8rz7O
it1khH/r8SzC7FpnmPgwsWKlqYalDQ/BjEFzo5o4laOGmR4OITcUuQ7FgmA6pvoEe2jh2g+igzPZ
3Dz6dPWjN7cvcnDNzpdHOtOiZarbS8YFc4GJKIzJS2vJ4mjNEk11utLH8Fql00cb1bTQTN1KP3hr
HXnxa+YZ0xSua4snQtTRZ9Rrb9NMr09IEX7HgxE1X00FqmcgGGpByHcO5tf3PaASlP6T/SaUQ34W
HxYxVE1X3ABabapghgORgrr2m5XpDdDO4ofQrJFDmwTdD/N84Hbd1QO6MeY3eKJDdLzsOKAg+o3q
uq5SgbewfGtn/Ka2poADor4ZOcdjop9CT2suWPrvnrIPcr5+WGIGGeDR4Y983ICtLytDvFmMYXJ/
bDaJRwUclhnJtTTglgfDRWuPPeXyAYpHunAPrKRSrXkRUcAeusJOZIjp0hQOtlLGrFBUm2INFwnF
LWkEtoolyFRAga5ZLzqivFVTu96q9A+0Dmfgvlu7dY5ShRwUpB2UsCw2lnHQnO67xffdQPjm9V/n
vzEJM7QMJrxPMwkKo8n/FiWExOx7mizla4/A0JaWc7P8cGeSw8CXndEM/HXK6IcImzULn3zRKOM3
DnRaQhv2hsUhHMHx3ngkPVgq8oEErnsxoZ+2ymHf47leMTpg9G68u17zJEKCI1rACipIIlWREmHF
Hyp91oMx6ugybABxA+QIke2RKITMkWyKMYtvKeGtCJ5IIapn1K5SRVmkMTCl9BYFMD/t8ZnVfLmu
CZkDf8fiqcVkQ3KFDRkMkFlDFa1NcKexvHMXhHTkaX91wk8p+qPcGSOBnORignggfSNUMRzDLqxe
fRXNUaqQjkHFdYCV5krHuhHGDaonjMQD+Oslao95aZL3gToTew1NzDI3uGQYqg4qHCQCEYpUAM6S
Cg5JVYQI6FxnJlLEI1uEoIc3N5nOzKYfZxU+UqsUEoZFvsWxaVdgbZAgvcnfyBKT8JKE6oooE6lC
TaaUp6y6UXr8TCEmD8JPKF+q+0wcitZWaPFVQoqvslIc1o9LUGDXUeWoxCaJKjbRKvBlOcEG8M86
TWthW8hLSu3QqUQWQTTLQAIkFXF3NR07fDDyHrE/jauvxDQkISg10BncxytZ9s4mI/wloS5cWzqn
tIYDxflNiCnf6IHHVaeyYwp+uyBMJuQNu3b86mALlpimQWrjfAmpzxe9No07XjaMdvFTQkhNWOCA
qVVuTVOIq1GyLiIrcRmqbBvys6uNZYszihXvOFLtMF9WakOTcaToz9ag0B3oZYGEvHXE54BDnNCM
Qv/BHgGNfbxPQZ5tAJ6+SEn6jkEMjw3zFDfWe+7AVvRYPDSpzT61JbKoTKjiVJoPAs8ljT75Prb9
xvoa3fCDa9oVlwJJQBWRQEmRfjadu/cR3ragEFVyUAC+rmGnw2ASTzGC1tpGJypU3lDn1Z+m8zOR
Q+SQR/Sb7ZSERBQ5SXs2ySwKyC7CAw9CX4f4X6tgIyNwf/K23ZXpaLAZRDL4G4Lkvvdx+kKRzD6w
00x2RgyW+XxLtDL6PbUIU2Jed2e3NuAXJWiJWTO9SzkSzqZimOJDX7lIAGA/bvkaDnf7wrrzAgf1
JdO5jACoN4yJ/Z3U+g5cDXFPLft4kxP7VNPmAFPKyYXKVUAUS92OoaoSI/ERrAQxUuQe+K9oE2EM
6/a7IGuqIHMqQWzGW4kqUSYvKFnRypub1JA/HSPhLMk+DPybXAzGl9MVbCg1CXC8vIW+CPB9lEdd
cbNCd4I3mh2tXn/5zXYS5GQ55GW15GZRsh5qDUMBO/UXh2Qt5LTyhAp508zWpTOmLTmLhHCx+qPD
5rwpW+0hLVvwrkR2OWR3STK8CrK82JFjXSLcy+2J+bJU4Ffeq+gvFQI2kwZmqFiwQgWEBfBpWOBP
JwkuAuc/5LQQoZYmNpw7SlicmqtJICAFqf0mUTj1KoyMDcLfMgaCrLB73fBtqtgyi/yyGjc8q5d0
vxxqnKUjIWfamNw8FXtmAMBACtq8Sr07e0w9XAIiFlaX/bUR0y55+UBEVj85VV0YDMQKsDKDbLUP
yVsrV5jizlbS3/Q5q7fUw48d6WyJimmbjXIhVHBbaHcvkAPmAzOmamfO3bulYt7QrbL03+sttI+J
F1Az0m2kz892oL8kFbrgoUSm9RVTUiE4wLTTg422VbSc0kp4NuSknAAXn0fPa5DBzBDxtm7reksz
uBkRgzFy9e6uo6lgPfvdVnF2rDEYu+oboYLubBLv0JFRMXAlZNo3pBsz7Jloo9hedGTltSo0r46R
AOQ6BWXUF0DYddy9aAFtsvbQoe4B60EUTW7+BEzGcfAiqHg+Pgg4kdDeDCq6T3A6dC4+PN1dtl1w
jPM+uQ31xgrXJIP3GwJqYaSqNEBSAUvSAdXriBQXiQl4PrIb5JuT+TfdRikay6EBteVtEhU36JrG
O7tlII/VoiSPsFXBhLqVNYzW6Sg6jBFsCZ7NrMy2rQo0HKT9YqiIww4OYWkSemjbCPayPkA95N/Q
7GNrS0jHsy4peYl9o4ITTY7hEEzpEEAALmuLfCVcBL5xtUA+IgP2rhXLIydlE4sHREgjItnMYqQo
qsPcgP5zWqB2DPPAFkXhSpREPObuwMxhYaroR4TMXyXT70plHOemfk5VTKRZ99+mBE1S6y+NCpLU
wuwRnB1dnAqZNKL2Doxnxa5jWqcTDKKcJKlAg7PeKjO5q+IqUSCarCrOlkWQpZu0dyJBtmlZomBK
MfRMXXOy2vISRltThWEirqzN/jKTkZlDAkycex+R6TEn2jcJGPayTdqvvKciJWQPZEh6cCJ0skQM
ICZOqzvX3VP7v9g7j+RIlvbK7qXn8SzCwz3EoCepBYCESAAFTMKgKrTWsSeuojfWx4tNPraRv5Gc
c0L7WVUPSCQyXHz33nN1OafUNZ2tLuwsaO5cdIWn01HmKWj1rGj3TCrHP7l0RW2HiKeC1+7qKtBQ
l4IWuh60KAlGhb7ussiTW78QkOSpX0KBaM9DZ7TQLILfonFe+7hgyW6+2Bm5dGWS8Bk3bH2O51xC
Y+lAdSl1mPGm9SdwHSF3aelh86qSYG97Z+TdaRdA1MShHD3jjRs2c1WBvgPfq/tS+XdkiTuSJtyr
HhSlqrEc9A/jnUJ7hGIFrKlgkHwYB2aBXu5sLYmfnIqsBwRi8l4eKzXIT+buoIdCgqqnPoOUZcVn
5Zox+WyTgBEzSEd3wbodrbCj7od1dFMs7be8DN0ea5nz06zP8RjyOW8/jMh/u6xnqE/exQMCNDxI
3Ub7P17K/xKMA+fjP/ZS7vuPIf5ofv4DGAf/3b/AOMy/zZP2X440LQySAlOb5Vr8q381T/rCdriU
0UjCvEza8l/Nk+ZfrOj8la8UUr0EliH+W+ZJJfk2/4a9wXewXR4vF/lDwa3liPD/myeNoS3oroFj
71ikvhQTV2oyBABYE1kcv07QNDZO7ejNcoFR9XH07ntAs0frJylLuiYnvM4dlZw4CDr3hd4W2vkc
uuAn+3Xx3Q/yr9HVHwDpJZFZ7SdPti9ckO5AC3ifIsVWIFplPsw4/E+qGWEfGWH6NqiG6Q3/otZu
hhng2iXywdDWBgC0QEbhp9VyhCO2ikinnsA4smoi9AFOaq6OR1rBbatuK9OABkg74gTgyw9M1uce
KAd311MLGwm3eIk/i/170vOZQU9qVAHAzk6WjV9AIQkb71SLN2Ns52vRpOmNSYBiVZTlLitjgcY+
5gfq2RBPtf5ohFRZxP2whyaLe498NBai8FQ69cVhwLQcUoZNi5465ZYmMDKIAvejVp3/VuGyLhYq
YtyByS6wCTMPmGExzEr1VCtnvBXqORc4Lo617alk3tIVTMsZiDl6MgbYDDKunpbh2wj3+sLPwGFg
HWCCgOcPj5mesiXaMWZm95aewLV6FtcwlCsZzkV6SKendXBlaRjUEzyPUd7ESG/iF3uwGPKZwYvQ
M79wKR8XhoCBngYySNz5fvgU6zkhQO2nSE8Ow5QRosMs0WGo6OnpomdjM7cZOEo9eYyj08gg0tUT
Sa1oFLV7ZuKMH/exJdGc6Akmx2+5knqqqRhvxksFZZUXq8eejD/HyLhbYBVs8d4AqiVJv2rz6q4J
4BHbcTjs06Jq2HS58jac4/EefJIvMUiiszKSRMQr/xX8mcfqyWymZ7QFw9ruz9SW8W2q57iCKiU9
13X0hLfVs95JT31pi3M3LYPg0uOOZDIaFnpGPOhpcaXnxoWeIC96luzpqXKm58s1g+aEgXOaim7T
GQKBBDHRr9zXKASdEU9NcTNwHb5tpMPsejHHN2GyO1MP9l1Gy1dfWtlzE3p8Uqe5OUkVuXtqiIst
N2GCVBYhzSLbtZSSzChbNzmJRnsU6WVJy5sgj/DeNN3TDMB106iASSlGOfoq3JpeKywd2FkDPL6c
M3qTpmorsIGwuM9z675gZ472GWlzx+m5JYTgVuwONtkY6KTYML4v2lQTqJ9hNCRtWgFOSyADN/Ad
T5C1TmBm/XWDyACcHCwkqoOH/FAhQwxajwhsCIklwdlpNps1yx9otnBjLvaRteuh1arGRD21VjmA
N0wMfvuPZoxqQjLKIVAHRXhGHkmQSTKtl9REjXQh6U2ktRTGAeSxK+fR5tjYab0lGK33tnbvJAfN
PD03iB6SCH+7FATi0WvAge+nNP8MEXJaBJ2MbNQyB0SN6NrFUowdnjgcCtB8koB1OBV/1oyTI3V0
3UvhYBiUYPG0hsQI7lz8GhCWcK//EDJ5BgPxAHYzxrGAVqu1qFmrUhXyFIACHm//20O2IrrFWbbD
ie0iabY3PfLWhMxFVPyxd+RHpvWvrEsegSHhUB54x7hbttlTqxUzXNKcQnX6BUwBklrNFSNGYvOQ
2grc6ehuEQJcZoRPjVbkQqS5WWt0LmIdNTUcmZHvBi3jtTctoG0yxPbylSL0mVrxExPe6on6yAYx
sEQU9CJ8JHWwa2p1U5vDIdHq4aJ1xForitTL/sqRGMGUb0JpYd3BMrhiGkYPQ33JnCPQ7WBlqPDT
1nqlkta4SzwsJ+4pQ9Ak6H8waUTvqX1D7sxxhtK9Jg5a0WBShX8VabSLfF6YVksRMnkGo5tsWN6F
1lOXN28yf+F+eRdabY0r5xemhlWODMtBf92UmpwDagqwqrpJtWZr5OZjNVqv5Aofaq3qop9x4Mxf
Q+Re6pvucTLcREvO7uTvQ60LzwjEuDtpgkjQRQMObgkicpud8jK6RkjLyOIHqbXmBNG5qtv9OL8v
Wose/OUwa3U60zo1iIJfg3/Mi+4Z8gB+Bu/D07q24eEY0Uo3mbOdMzL5ToNh3VjDY8E+BpYfF25t
XKJcHMeMmeLgLo/YQuMNT8wTrDkN3ATPh9Y+MohemcjvEzL8pPX4CWE+mMtnQHH5ykWyt8rpe0DC
x7sJt8TZ0IlBzymrN8EwBNvQuoVbGsKusm7YOF81EcfhHbYxCkQYBhbHPnsYCFgM4M0hUCmsBaQo
9ylWA6k9B+SeECO7qnmjI9leK08NULpWmGy+WywLEuuCEJCn67K7SaOJcZq6ZJgcaswOod0f3Zbs
aq2HDP5T19RnJqhnpoOMy3FLRNgmsMtAgS2Xka45m2Z2RgboWZsGswXnBdyp2C9s7cPIxgm3ZvXj
MRSR2qlRd0nL8Kjfto19R48krasp1TrFY4vJwyNI7S5VtUnUV+eUgDhL9851nYyeZz5hgePjfuuP
Rnm0BbCNsFteC49dO5nch9lDCmU+dQSRa/I2+1e3o2BpWOpVDQm4QVIJEdnkEFmbOOZFGBrTy5ro
fKrOxWAYWWhN3TY1342+eWmFNlTqKAaxdhsX0CR/pDkf+4JMHpcPk/GG9dr5uGoaQOLYdLJbSV5R
ewZzRq8Yhj6HhEQMRSnGFN6ZFbQFrGebLBG768zMBQvczrfVp0D64MoGsSACegsnhUpC+z6a1Fdk
27fCKLnQxp6xkoN/T49Fy1i/LWhCYvNdjPx16NHqqOi4D/jFprRwYMPidAlmBbYJmokQEDfybK8A
JG9y+xI2yc9UWFdi6b/6IfyJXeuprZ/diMlKOdsQDjmBecrdRSQ4mly8MwBcLX34guT6SsDdNKfk
1KhhWtlqvtIme/KjhSE6OAPN/0ZzQP6IyFFPmSKSXVonj4UupLhyNw1jsqkg0wxAD0KaGub+IZmY
CQO4GcPlecRpRuX8AyOEoz0xWyXTA6DiTRIR3ZQLNszCnKatyLunRHQPRe3w4cH12A7qsaUbcavc
+lotyxZQ/YO2lLjQSyogZ3Fl4cEA30LxAO5mnNAlUXzReu9Rws5g07nT9OErJCJu+O05RuKKvB3X
9hdu9RtmEZig8fS5qfuj3yIvadhMSbgDFOfT5y3TK6vjR9KkL3yy9wMJjA2DZZqqc8QOCz0vEDC9
uQFX0Q0CPI0gmhKSMaBvl37bJaSTkxNnaYj5fbeahH8xqteQhl23Gs81jswTJ5ZbiWFvZFfQ4lnY
kLQwp+Ldw3bUAYHmQIuNbdFc+NA9E/N+VUZc7dzevRkI+YeV81tlxp9kyq1vjnrVh8Pe1fV9vIjf
onvJ6P+x8Cv6/Bdly3HG6GJrBf3qV2L4D25+YPlU+7YrqU+Q+Yp01c6No48oI4Lf5ExZiZLcaOeK
3+Fuk0V0EzXBYxm197KbT8KkoqKx6Oq08GX296Xxzi+1WjkCeP7MkWdnuE9tGShKSUJCRfzouXgl
dX/DVlEnvJcIiRw6snljwOI0KaLt5Hji0wGH36xPZXRCVH8ctaO9Nt1pQ6Ec8I6a6CS0UyJJffQc
5t41gPCFga85o9lWW3u4el64nSbQA6TGTez2QbQL4Wriy2THyHUO2CpfRWg+FnGWQ2OvTJjA4Usa
EZwpp0Abz3FUltEc0+zLUIil1TGmu8Qft8AAIMvH5HC9aZ8Pb34+Dr8im2uVQZFrWdMqQAvBHwuL
37P1qNwzdl1ChAumzJ03WGcqMjBzLh2c+ijeqqytP0TigGyEgzNSqQn8KNzbqswu7bIv0hrbVMxk
uuZAvVRGQmNAcIBHaB6GLnpdwtTeiJhhTuMx6Uic0LiJhubq+t3JbrhxBTZXgr4VvCSTfrOi2kBa
z707E2hpm8ckp0MP9TINuB2Fn9JbHltB4VXi/jj5Zejkd0tRCKth9VmZQNpBZsPZUpgKGhddIk9+
2xEbWkwFQ9A7bFZ9BN5kme/iHP/+UIXpO/R0pKTR7u5QafKHyS5+l0OfvndD466dsY9uAIXFV9X1
d3/+HD9ZsmU4hGe/j7PXCbPjP3+d0ll2DLCN/Z9/BmfVK1z15uPghH/eHOfEv61ncx8Pt65yx09y
7lRRE8PIlyo+x8VUXBzXeMu9gv6LTK2wVmPZSvI3z2QmO3kmSI3S2AvKYzbtAHIwzdRjqOFFYSTe
6mAs1wZNDyrqvDM150vkr+Sk5G40o3OA1IkvyiTgYnmHxGuWs68PBoQmrC0s2+OAv5s0+9lyGn0P
SHyuXRyxHZ8jykieDKMO+kgq+bZuC39ZofjQK4FLuGrBnzV45MwSUHtuHSyNpp0IBhlOzTy2jclP
ZCCfyEvVBVPUSXICTs51aL0CYTgs3jqlKeBZmgZniLk+NqaDrynATl+YMR7BJjyg8X0LB9shyjaC
ulfPDlqY/uV8ytK6+AAm1fw77cLokNPGwhxyhlJfbv8gOVOnQJ3N5RqgL4AFOOMki2qiIShSJQ76
VauK+7IEVwbI9NGth3t7scGPVoorxoKoq0qG1qV8FalLV1iE3MRseV+1+X3XD5+sgITm8u7XTIns
yq1A9BOBy4wxPCZSntjCV47HJuuQHSXX2D9wU2fFB1TKpHIz2gg+3M/qwZQ3GJVv2307TsOpB/yn
ze6XKYnvPWt4nhWUZFRMJiuIt6x9u8SmFZg9mDzGUK9HYq8rKFbExp2vPA5taAr5bUGQsazkjwC5
jf+7TjD/VJ9hNm0JKxH6YwawqldHFlvcq9nwVRoUqFRYwmk++GwHzLUiRYou3eEBtNEhKY/j0vnE
vPiSafHWe/zI9NODdfDo7qV/GLNTvEPzXcVzKe5ikyiNfzbMjzrvt7kfWE95lJRcxg5VykuEE0NI
ZtzMRX3DDB0aH3ZTaAtHi5pm2GbiIMPpZQTfszNNHzC6mwQrvn1hPTvAlTSV+oVSDGfvt9bHFPYs
bFnK9AgNKK28g0ASPIWcLETGRaCKGDQbPJUV8xRhiGNZapgMm9uldcJDOtG4kpda5/Wa7OiZzU3v
DG8SRry3ZNtgoO0SqRG0dUvUFcv1dbEVjiu63wuYMLl1Zhp/Rfn7NLX8q4zp0TDSQ+9o57TXfvdA
HemVIyJVxgG82nAz63o4Tz+GuEOwq9s/qWqugRFsw7cS1zWXx8TFXscsQNGk2dQ06SGFAZtNxFlv
MmZPIoWUhZkaLyE83H2LJuDpAbvtVneR4elQqovWCMjTSwvIJwLWnsRjgPJIXLAismHwCehM7t8Z
JDqHkfXWIDVdUbjYe+bVkv6eiHa/iyyoFJ2ww03slqeU8AA86z/pZ+A5uBZ0FeT4NSt3r5wrZTcv
Q27B2F+SuyjRZnDGJfZUG6ARQwLWvBQWkRuMHJfSAENpB77GIv2qEPQvmXhmhO+f6BxIz6Lo72tu
gworIq7SV/QYzoMkVwM6W+eyvq2nKdvQ5vrpKJd7CBZFcqQ0m0muOLXXPLaOODiKlhm80h5ipb65
Uom+ag1Ir3ONP3/Mbms6qjeTFB5YcXcXm81R1IRLFHGFTRacxWxjYxuS/TjQlaPbuMpm/AwhtMcN
XEWrBXyHwoRNuz00uERJEebyISRreEvANoIPwxNPtGpWZJAMQz3Ws7flDZq3o3Np+qVa25P5kJfu
bprri/ILtWVEcYLdR/2yTbFAwHUo9i79xAvvy/h7tvNfKVfdXQu1ZdVyEzA7pLDQSdNdksi3BZVz
Hxf0MoDul9ug4vtSnLrO8vLs+KRq/bDkDH80aM1YF638oKk5bD1y121L5FKiJ1lpRsdQAn49qtQx
TW7sAeISbtsvxxjP6RDSv+FWmyUsC8haiM65KjxUTcwsvmfXGzEGFVoMtOWlHZ78ft7PgDbqhJMA
fjxvzYYE3Chyf5TgM+uTjCptMG4RMfXHJYD2PCb71ixemPo6u2kE8SI5t1QNYl9pc6zHJdqvFTLI
1hfpd6njYMtQ8YnvWI4Ic/EMpKVcG9Q+cXVqPpcmvi00LHEZsahNGYfhoDH3JvmJvTCZaNvTh5Ld
1a+jcStKanRyL360zCbcJlQF0377msgwO+J4xjMywjCENMehxZcHp062lJu+hSBuVxyO2JhQg6mm
gBBYc3DqOmfTY33BEONsQUI99y2FNzR27MZEnuqW3R378xUR/d6Zn6w+RxHL9GMZqEuaK/rfuIRu
qvJ+8jJ28ZxnqS9UtJNcUhkP4scIYS17FkB5swvX5tLxwVTJrwAE58Zj+MK2479QTEROm7KvVlDk
WF6nkPRMUczuljM2fOSkeAKx7a0XHDOcp2AR1W7+Bkgl38z2jN3Ui4ytn/2MGKcFoL7AGG+Z1No7
B5JoG2Miy7meszMjqlH8R8Po8JuTnW9tONCydbzaTBTId1IC0nRH0Rv9qjeMHQ3Vn43B5htQMzaP
2FXAXsstT+uWXyf5D+McAK3nPNcrwEEEBqfOvladOnkDqw7ApZeOTSFXhHh8ycTKznD39eFmYtRy
6N2Y43rEE9mTGY/sp75kGe8WDL/l8rV0kGasmQTYrHwcINFWVPhqqvSoqWeQBNwL3ODs7DQWEXqe
jNBlm69Zp+EnaD/FWqr7UBUvbgM7JyNz1fNnDEYo8JGMtLxkG+YUYsHvOzT49kgdCG4qIdU8BWYI
B89P+O02laCbLcIBXNMRKb764r20O/KM+UswwzECE1zm8aUsy4n9I3mZvcLYVXH9sAB6jcBRevrs
khuTgbOj/c3tygcSA+qxDZbs0FflrqiXtaoopTAd3N0BnuZNNIYbIEfjZpyiA9207HqjnT8ZnJ4z
7eWdmvOczni/e4N4AUeAiAy4Kf2Vm0NIdbC5LsK6GA0ghar1Nn7Nc0+StLubB4+sr4hfxxK+Gtjv
aGWH9pUl8IoXgoyVk6GLBN/KMdfTMpynYGT/c5dLWdCtKvHgSa+4K7lQE5UxsFrBdaPImB1MX1DW
iyNub0zKP9gZYJP6jBwZMIOkxUZm5f5Rs3oZQR3HkVkBHbAkEywOhFQMrkaHmKfVz5jWhlt6X34j
LBxqPXNKsDv0Sr77ecQEHcCF2apHHDtn5BVSstLJmAlxaguZdvRLwdG1pLPDPshxoEuTfYRF5zgG
uWZmAymaIy78XZxVj7GwNk5Eotqj4Css2dJxSt5PnQPtafgOF9dfi+TsiOau6arpPsr7qy8jrJn5
4J7C2QSWWIf9zrWurMJHQKDILAbPZHptiVvLxMNVIjiIjN236khAijn8povkrYnjC9J0fZyDZAfH
ArtP5370jfNEsjDiqAGYXKbebZCW57Ep77Hh3nSmxewj6ElbKgnQeKUm+RZl1hrg7L7J4Kn4kC8O
QqXH3jUIO4zPjLZe5gYALpUvOxCTkGZBZKkElola9mIE8h1TIqjahZEMNSoqXzrc3rzQWtrvNT4W
puXiSLoatp4HHkESFspOIeS0YA4/opalvEP4AlnVMNp1pwxaOneiTJ7tAmAwJVAwNlkWfAxzHDqw
oLbF1kA3S1nC0twGd5RcPZNAXq8efcDPUKtZ1+ruSm8dS6k0sVcDRFrbFUDhInhxOIHzcbjgriE7
RCWJU1NsOo30znHN3NkPlp8e3ITboBEfRE0KnsZqxJVY7s01Rpd7sKL8GqCBZl18X+hS4iofNuFE
LMEno7hG57rDd8eWTAR4tnmHWue9wtHZpvNHhTS3VBTXu/1TXu/ws7xxQSPdy2yjzsYD3Lpwdg5A
GA8DnkM6V8+xKXVLvfgpi2LPiSBc1em4SdFjD16fXLF5kxIb7kKTuIwl9ANUJQ8KFdKRybiDTBBl
LXSDSqP2uMdUJQjYlIH72pEUKiEtZxtXMkZ1WxbdoXmfo/wzIuvSKkwsdYCeUIl1x4yScYzmVXvl
PeuPWlc62Bp1MVmT5LNszEuqwOMKL33CAsYwwIkwpbQj+SobZcJc5K+0lVTaLPovSZ3QL0ytj5nN
w70w+J3XQBiZMYlNyNgY4ArTWd/8rrFXAFJEbU0lkXMV3BpNWe8Hm4/YUGNvjDx72vmFBHYzkw4b
PpwKfnbtENr583+GvKiYwlF/+Pf/++d//cM/U+0MCvkf/vV/9GX+fJM/f/H3l/77z/7+Un1Awi8w
0ks4Jg8TzyDnmoAatJyQ76YsY2IxEa7iKuOhK7s1hhcOKRFNB81C1xi/q3Wvpg6PvdWdpkZu5jqE
xh431zljwKQLoM1mOXRDeG+CHN/Y5fhgprwd83gfdzlPjOR4qRyxq1pC5OHEkHPwzXabLAWM6Qyq
QAg2ZnR+t7bp3CfjctMDuFlbDQTHMv2uAih9HLM22OzIVaTtshLc4Aj/rIdmZonuuI+qmGg2/IQ1
KUzugQVMd4MiQiuzV3kNDxXqJu4bet0MeRcAJd5iZL/3ldmt03k8Zx3U2CygPK6czNeACbLvG3wH
iiSMMtsXPVavwKhfs8B6LqM7tLlmmzCqXjl5tU2Uxw895iluMHzZzYQaWXEU7PE7hCzxeU1AOQvU
I0duDqLxci3L5GAOE7BCjTmMeEf1mNkUkGCGUjCNmI+poKxu0nZtP+Ddw57JGugmrED8csZRcsTO
P6uFv5+Ijq2HHFdm7r6FPd4nGdCwM+fubTdzHPAr+2DZ6jEZgRlb/c2SVHgeGp1qYEKf9bt+sb7a
wX4Y64qBF9kiRG/qiyajvFoRCWFXkU+f3eFkVOJG+ulnmelMQlQxJ35MTONo8ME1qRleWXZ04SoA
TngMNgpidZleija4G0p+VzZR+8gkeQwi8uCXPY6E6Wol6CwByVY/QAkQDPELCCiMfEjCbhwXX2Rx
LxyCt8okK7yxZPHUZfLH7qVLConZXLXDuMavNfNXXQh0mwVdMYN21z0fHdKG5s6jWhxoc/OQ0ojV
+OGdHXi3PmqoP56DgOCbXz5QbDDnv6kiPPqzus0WIOjc+oAlahjLhZMrkYDuTIx7hUP9PM4uvPon
H1Q7MMubEHvJ3OIAiN469Gt4DTfz0D/YuqQkG4dT7qmvYFEbkWVbu8VDkadXXNWc6gK1h6p/Unn6
6hnjA40qauMEHEoDQANxMD1UEuIFP99z2oFsZOr0wHFaN8XTrlA14qawnCtHvI1VYq0IIqItBUs+
IeafmiGwCG1Su9NZqPEHVeBmQearckSVuAtPtSHPkIBjDIfRfRBOBHF6E0WSRtWmYsGt812Te78W
U+CxYbaPo1WFzAQt4ycIqLLlljFZ1HWzNk7BNzWHbAtsHTPVjqXNHgoPZdUM/g948r3y4NDugtB6
8wP/EToNOB9kNQHkJB06LK5Qs2y06aqun0cz4ZEuYf+H2V6zuTpw4YvxaEfkUwrszE5d3VelfS7r
gRrBhK5qPIhT5VNXGGMmcv1VOYuzN40/iP1i3wGq4YOJb0TN59SJ1+aQvfRLuoFosu+nD1E0e3Ow
98IVNIB2zduYzUxFfdJ8EFgDDZAKUnGeu4FGR+su7rJrHLI35Z4FAorxT1iN41q/5UQTXrtoajcZ
y1oitxmYpuFQJd2VyfK2ovu0ADqTl9V9DdaT54F7cYw2IEf7o+juC2t6jzt5iBtGnd7yIIu82+bJ
ZapMxp7xUTtn7OVuWPgYGRL9pXAhglGNrY/qlcH2LsSsViUT6RHjZum5W1HPbzHWbFbz6jMvg11k
MyPt0EsmA01Ekc87WHwwwvCNwd6ARRYpK5JHi9F2DGAK985nN2Nutn3KGHA83uUF9uzUM36YfLyS
9nmlqtp1/TuVUTLn4axhqeTUlt85GcjVvhgfkDipa1xuB7/nPK4gOFks0PUUPEY4xNY2fxCxkIb5
qD/pubVF4UDSIj2fFaxw+XRI2umUigTU1YzAWpQj1oTpmSE1hHlizLvp3mVCXORchn0/ogMxuheu
gydrNvgZm+rKAPXHm8NDon0QfxavMnEb+t+du2pyP0QwSD7r7RUkKqp7tcNZ+9xhTlgG2B2YI5Ri
w8+u9mCv3Uq+c5f7qlLzNAomgEtUfM5xTYwo5LgjEGuZXMz7BL7TmDOBaLEeyIyAcezTG2I8Gpbt
rJ0Eoap7TauFHEODgtu5ZCjsw4Ac6tUUL4X9i86ncbQLv5RdvOrPeacpIJEytuAcanamqmqrjbEs
P0b7HE8sD6oLGshh29mVMydwNh+UE5xrtMUU+DB6xoebvB22AF+RC7kzZA3ilIKBLErTYzkcCb0k
XCS96dwsU0ji1rtaDam6JaSFgMgSM6b2lxFjX/FLXfOAHgNCCr2X8BSokbkkBNDPyaVxOTf4+FnZ
rCw2fFBBrWL4l8Pg7kPGLWM/1pij2XvIDGybFEkh8Khtz7PuvDAVwQeCFhXJsxq43oYjh83SHa/c
LEw+so6G1QQ1xilvgvFiF/2WMp93idbXLkC2/fo1zWjrc5l1gngJyFgybqPlYZtLxEZzPOcAv7nm
s6B07xX0kTKUaw9kxNoNDHdF3tAhUuk9B1Qe7FGKkdPYfODcfQWJ9d2CGFgn4XxY+iZb9wXTCd5k
9ll1jpT/OdLrZLrMG7ADVtspBaunzHZPuBgqE+/85NUn1+7bTW2pE5LY1YmNO4sCnbQfn6YedGJH
L1MbsihOFY4amnob4CeDSS2sjb3GaolzT+Nz00LVziceqkTf0GeOu37O4Dfq5JfZZJfeyD9J8FyU
Q61Nc1u5pfmrg/xVZnyNmMUwpHM0bZ4WrFWwfIydr8YrZdYWGnaT1/I48AZXhjiUXvkjYrZ8Bnm/
lDcdptE9LWGL/dEAXtgP8X1YzxFeA8LfoHe3qaHXDkUe2RvvkIevfeR8jR2wY8C+E2d0/65xqUhh
KYV3Nqzcbhh2BpsGCYxrnJdPptGeQ8BSA6AYvQ0GIbFJO0H1N9e5BaSmlPdxjysHmfgmzLvbXmbN
oRYB81xMYBl0MDI+j2MSrfE4e8dBLntpLmzH2fJDRqsNzC/Lb19I4uFAW/xoG8nqVxcH7339Gmbi
HdL3F7CkE77ER+lwdajdE4OwrYg7c/PHCAnT8S0OrA2vgPMKEIYV0/99HKPFgJO6yfIM8CeVpH5z
/z926v+KnVpY/4mdOi7+zz99/Hs7tf7v/oVN6/zlISyyk7umMl2En7/t1eZfOJslvxphane1hsb+
P3u1/IsuDvoLGbn60gFAyxds/5lNC5rWNU16D6WjLDzR0v5vuashlOGexuOsZ9nf//t/MZrCUS2U
rYRn+9JXLi/w3zYbCruBx2aRd+MZp5u0V5dAWuDnnAN9Ei2DEtvay4IbbkIq0x6GN4YA9soNm5fC
GpITPO/pUgXYF1TrEswXw6Nh1l9MObgzrIuBbbIjcnaTC5xJYXGXA3DbRRTpzDMQuwZCVtO6F6cl
3jvXe9EXGKzynmLY+shVgtKfLHyQVVmfs+zCjXG+KT1z5YxtSv8ao08jUtAH4DglIsd9hzJoRqI9
mo56BJE/L3N6Npk3rVHP1kaPQMz6yiWTAP6WtPp0nO3Jx0S+glbK7u+5K3yQd07eE+/2yjcSgO1u
xCMrAALhz7VSPLvu2iLO8yjZcpvZH4G0ZVsrd3/hCWIq6dFc5teiIClPq0cKlmcxxEX6QbvJKyfl
pX9GmAu3JuV4XNVgu9Xdp4Pusm26lA2B26rlyOAwsdqfNCy0VPGP6RN4Mg0fGTEoLkgVRa58VD5u
SqZqX0YhHOQbVJ7YbL/AhrrbzjZf8zSNt3WKqGWMUKowUR4b6B2cLbtoj7tpGfrqqZ/emJj0yBYe
wbmqvCMpaB8ZQzIKct+9xM4OdZgM+4FtMpzt7wTr66VF2kJPIkMvc48wmM9P2YwvCV4rUNx5t/Hs
klW0wqSD0ZF8MCFdiN77CrfTuhD9ybcwoTbjxHK+SYiI4e7ouWzEHMFmHJybZMxvuZreOAVaiOnT
RVe2EtUEx1ZQ+3vTzk5JSWmC/5ZRRENe2N1GgtQ3hl6wNTOQwWjc1Rb+6IlL2apB59fwOhsg44Fe
3Lc0oCQ36QXdku++gbvaQcNDe6i/6C27JCQLmbkUy67tw50fUQnZhOh0nHz2QUetCbOcVeMzfR+Z
7a+40bOTGmCEtZ9KEvJjf4PSxZRwTiWRGI+TBWXdxw7PyiENJkAa4/2ft04V8oUr2Rftf/qm+tg1
k8JrwOqPzkWIMdKxogDTVy1c0Cx6iMmmOKUIpjiF4JX2qEAOMyM/CXGt4hPXZh6c1Mw/oXNQXsRl
zm+gVGE6nbjJh9fyTxfJHDsXwoT7ocBaUmUtaDdRnIoi49QTaQIMXDpY9DhOGTIWTg3jJ0oOeDoa
RoNkHlPeZwQ7jxPznO3IVXLcmq3HybBNqJgGzR8ID1ZAdSAG3hWZp7Wb45lpHCLNUV/3W2LhJ4pM
iN+j/DnZRS5oxekSPLs8GeSJ2icadQLOi7zqnD0YsjHByLrBtGmEG3A29N407VtVNR9hlaN2U8S8
FuaZmTDXPBRlZkcDp3T51g/bqk5p4LKzgOKt5AYSS4bsGbQg47N62YwVgM2Y+H1Je1xLCmw9mlDj
HftQckI8FvpjSgnVOgXx5hjDKSYuIUV5VgLI14B0F5P8Wo00GkL/fHEK832SxbsZeBdE73G91Jey
htnoEhrFSJUWMXnlihZuw2TmWYtqq4r8NUqLrbRLYJSHIG+/iyx7JDl3blxurnmyUdrDSqU27Ok0
ejfN5tU09kmJxXJJIDVapfEdOE18GLFxUwTWbOK93ZqfcfKyNA1xZ4/uF2H/9kbjTIRxndvJb6Od
jzjArP/L3nk02Y2kV/S/aI+JTHgstHkGz5dhOVZtEGSxCt4kPPDrdZIahbRQKKS9Nh3T3dMk6z0g
zXfPvZdBfQacRxyOgd+fFVcm0ZbqcUESM/PQPP2xjHa1WwkdZKHZN419yLi6U4hKChpbBHb5KQbA
22JCO+eNydWPiqu97FBO3UW9q16cG/mG3bK8jKP1oAa/IWXFMA4G/LTo+KwNwSk76jn30LBbcUsG
+eV4Y67+xZplREp58oBE3e2WXh7hkUt0EUZyEN5EjQxWdxAd8+rZ79Hv4+YVbrK+1LHzQCHKd5z7
7u8UZCbHy59qTRfbxcl003sja47SSU6lUO6WrMlXj+HLnDD/jkZvPKEAfQrhyjcX3YysOGrhZP3H
aZ31Mhbk9S78geG1YdfmGXF2cY4xppQwN8xb2ivOZLJ5K9fcvjIJ60MKW83HNccYS07Ml9MilBJI
PEJzZozJ4j9Ot7cHkxN/zX+aAY9t1KpIQTotBKEWA+46P2OgpUf4uzjnNWAL/GM53i/4Rfdn9TOO
i7uR/g6G3StHZ6sjxWe4VO9e9TfdBTsw9bZP6E7z3vubreQ312ES4wF36+BXhLoEdBhTGEH9AiBL
gHBarWQINAvX2rHfc6kUoYx6Z4/rnRKJNL/3LO5Ifu8DgdDZF0ws8qbFer3Qzdc009EJOtS/mPuz
azdHSPrNRG7W1hnyz5o1jdZhtuIl/exmRoqYI55BVqkpUo5WpxjMQoW5sbqL8yraqSl/6BRpQZMz
nbLcOkdLKg5ux/SVzjNMOJV4WCdyhB1zNG5tJe9qijCZHZjbcAHZ4FACCNLii43jB5XwEpOhW9fW
73hGcEwyaoCWsS/3WHN30rk1Y/ojqdgr23rO946zF055jXr3SMNkRYud5bEgLZJZ4ZOVxE8rIu2G
/mKAnLq7efEvQrCYxmb2K/vMRfnTy6r7eFyDmCnpUoBZRGwk/kdUpy9iQObLC/gGok1n7KLKp7VL
vM8VG0By83T4k2W/V2bP5BKuNSPRMfVnDEX2+MwS+IOY01NN4uB2SWfMAlZ9I6nnpwugTQLIvbrJ
KKWEseMv6YzePyiqWlHWM/O1IkacxMGI2Uw+Pzv++Gx009fSB3wBy2lM+xd6Ln83Xc9A+4vGPvio
YXqemnsDBZbh1nyD5qOXOCPkcozu8Smwss3kVuMwKJg+BhWGNyIpWGc7903GbOOW5TDAC/ovKIvY
phS2yQF+Y+LyBqs2w1YEKZRKGAWGf0ckq/CwF1ckxNrWN4WZxCu7SXBIytUOF0Wp0JqOOzd/JeeS
6/GASC7NmdQbLk9D/7y4YKpBVkX3yyhoYFPusdyryW7PLYW+lYuTSNcfTJF7I1zH3U5Fuu+JG2fw
5h4tSTyXz9G0rAPjQJpqvWsg1/u0O5XemPwg8va9y5Y7a0gdWOW5vIlgfO/8xSNzbTC2RdwyyVlI
Ex5JbD+O+KSoKu8QfjL2OXVjVUovJAPdXGGu1ylxjzSuTiHX1peSTOVcSusuGWpMdG7wRIJ4hK95
fTK4lj5aYBRtnWThIOGxWL+vc2n8Tn2LQpt62VtBMl1tjN/pMVrPNRGo5Dcwrzczhvo+IjiK/rju
HKLRxewd3JElxUqDwxgQCLW0dEym9KfsCeJf+A4qW+zsvGoZPq79rlYUgXrUqxJCbRxXW/1Ik6Ql
IDz+JDh8mG1gjdV8XMwxAiS1y8MgH7hqL/cCZyFOTJ6UVMptPMf9SQQMFEUM3l75FvZ8ml9pI+g4
id8vmXYRdTe702mMsZZysE/jM2RM0LvlDcX51qGL5qpOADAV08LBY1ObyNEJlNq1HJdJUzqJqRFH
JzWvVlx9KUZgm5mGhx2BHsyjx7tUtsY2VULulZG+cGhvoM54LCMsi7qwyWT2dKHjJxQJrIFyOPA1
jmFsHfTqWlaXyUvWHfbvh4EkFr9AgCAb8EeKMWXwGbS6A+W9wUCgnOqJiBKRvUWIpAkcHGIXT27A
jURnDbTrYc6sYbca8UvjV/YhSJkZ1xMleEFkGwwCFq4CogF4TezzlI2PY7YeW8nGSeZIHPJjIxS7
0zku8qNqLMYsKUU2U5Us26wr3Y3GtkTL7QHeKEhvvCdPxAXEr7HaK6ZS5Gv1h0wAIvGGXetKhcyX
u605z2ZIktojWb0jpAXwLp1tYELdH9KZnT2fzkPkZqBaB5V5/XagTTUtCaRNKqGOre/eXBJ5cLBS
jW3Gilc/HxHUiYnVt76+1QDrahlbN2W5wPNv7ukIm25NYFzgvnl5jG7ed0b/03fae7gwuR/ZKLar
ReI4Dx35iPAtkicq0l19QVGSwIS7FmrKR9eqKNrMIAakpDsuTxDUVQcxmC0vsjhGPheJ2JQ31ZS/
DLtt9tJYLnMXvxDRSxui9rHadLUWtIRt+myurks6PdYTIIwy3xbCxDbFHPxeex8ExREBVRkung1B
zkrR8nfTWQUQuX97Upslfa66dTkZpG7M3XbqxpcuZRSa96RkdUbxezFwU078WZWd7dtMDhjlUPQl
MELbhKPkdAvzCmFqG/cDJ0hXziGoC6XUGiqQNrfKDCBz2zkkxlvj1aMEhNvBLbLoNyYdh1M0bcRl
CoUb5fS1RH75NuTpd5Qkl0V1S+h4TsWRm3h2o6TxSPTvOUdh4q7KeF8RP+YsESaslbF5URFGJrzx
LuhIMGmjPauXCZFdnSJ3DU5R9k728LQlrKjRj9aeT/9RZQ5xrvcoIwa7UxpC4oMrTOYX6QQkPowd
eV11yRWa0IyFJb7PrF1mDmQ4ZCNKEf27qsS3PNbZqTLsxxL0chsbztXLCYiy/RfRcm7NjZHcd5/S
vogIfHqLdVd1KXYZUcikT3jkohElasJQbL1A7PtFpg99Aewzj8cIbJIp9UKRR5uETE6NfczVhzhK
6JL5zGU/v7lkKIej0lp8UOPIqr0/VPrw8MbLvmbh2E6+DkTrilNEBQmUnkHNj0sU9pLM5AYlly4B
947jn9AMZJdFKTrogPUPwPOuwWeMkDLyRRBuwuJIYTZhkCbFx9tlqScS6Xy00QzRKBiCrWrZbIBA
Nm3jvTjkknc8jiSiTLvoOk7xsXDocvDBjJt0fnIcQmu4s9e7bObq1fhML1zY1Sh7HeIFJHNlGYqE
Ys4Afr+Zyui96elpCdw4zMuOjOnxOZXFWaR5ScPNk6qdqxXxlKiufC97oAfbMIc93rAhRzzw+86g
Uzq2997Qna2JSvR+9Hd24iLN9xVOG4vrhK2Xge6BosZr0nScGXyz3Tvtk5vztRFPxzqpEGmTceQm
WEGHLItcTp1YmG23BGxW3SzudLZJsvKN13kldzKQ55ZOYa4Djrt3OJXDp5ln7sLgiqX/ijWOhWjb
Lw7eOHngwOvviyJ/zW2AjEyYimEweUk03TK8iMuQ+Ivv3saJLNaBC17gvM5On59ZeBmr97tuHlD3
aFWDr92vZvOsTL71qAAUHlFuTTudz75Ih70YYmCEDkHBYMJeeYQuU3rAS1SY0Ylgzx3zAtaQRGb7
9LIs7RD2lQtl50T7boIqJdGHWIL11vpEBMik0uYtKLaiMfYszSap7GpfNgqbfjIyMMuZtcc/eMZI
zmEjRsHAWYiVnFGJle+NNdqRPRzQoaR5yR9T6cIBFrS9J2BV6zQQQ9zkr13Hakls9Hl4XhMMMCu6
2ikoh1PbcC5oHc+gSYP2wpL3WKbYfGbJkyrn5qoq2AOna25VMN11Dg5kaTClcMw45LpIvqLbLljf
9Sdeq3CxNPftpnf23NmHhUqNNTcLwucMqo76PyN5AltzAMtiGnq0MS5EdhcuY7FHXj8apC7MoriM
tnkxHD9MKJAicomFPYbM2lWWHxodOd2qIq30r6EgE3Q2FCDPB7eGE+qeAkLuIehpwap6gVozuid/
YocjS5+qoal/5omptrNnXhbaUMD4vruxRUes1iRkm/1CTILirUigyIb5GlkgYJR4E1cu0hdPl3lV
fWrv8rqiDNTNjma9rmGd11wBVuOWka/c0kKOH7csw5TwKXesw5pp/wY1583XTat5uZ5yhqZYW9+0
T3iOXZqhz8Y8Ek5qlp9TR1037vicg1sivIfJJnpqsdSVDOF+R9XLfkoi9zRQnbYBvsXLI1HLpydn
8I5d0N63uW/yMo1PbY5Xi4fHz9fvzKzJeY88UsyYSQWc2o+lYbpbe7Cj3WrC1FVqpgjekyNvqHyg
JvGVJlKiam1u47WaKMUtWvIVBtbcYj31xfRBnftybLv8MahVfu3IN1totU5ny9+5dnukooo6o8BU
h8AqK/hjpKTOogd4yc45Y6wLiOlR1W5zVxLWfVe38Rii4ciM+cRMilcZpCWNu+LJQsi0q+h99sSA
pah33jk6TtoYFQyVcRgWvgEvW7IPyfe95DJ/C7rWB5B3MnLw+L8Va3cnhUie07xIrrPJxvHv/zzK
v6MhLR+bou/vOM0Qxqt/HXhoTN1xs9wJlJ/HEg/xpP1ZBJyzDWffuXZuldrDRXzer1q7uhT2rlb7
vDBD/lnme6DQrxYbWBzjvhuy36VlnDH/scbIYtrkJg8lFjICmLWfzMNYFmiHGV5UnNpVFbqYz+Kx
fU61G01pX5rUDrVFe9UGTGuldq/BeNOWof1s2tmWaY9bidmNg6epvW8VJrhRu+Ec7YuTGOTIUFa/
CCDZY5HBg6xddB52ulX76joMdox9NTYJF/Q3kMBDX6WNsdoG2pkXW0dfO/WK8d3Dt6f9e4zYcPIZ
854kjDvIztcCqx/n0xTEH/dfpX2AmXYE4tB5Nb0OSdtTuAUz84eDfXC27JGVnaXGkHTHa49hqt2G
QdmiUGBA5CqcaT/igLmgpI0CHsl5trEs2tq76GqDia39jI12NnJNtXZcbHCmn2usjxwG2l3HKKxL
/XCtnYNYFNG4FYzlItyPSvxosFH62Clz0ImUTiqRFm7Y1s/KKkWYMt6GA+v4VPpfrj09DFg0g1aS
qlg8WVg3QV4eoKmfYmq4EwOfmU4maDB7cq5BA9D+TxcjKJ0BYaSdoS0WUS4LzsGl9hbraLQ4P8mI
xdFQNwxckJwFyAyOCkT7V+5b3x0m1Fa7UX0BZxEP4mZrp6pRu98D1lWX/yIYwZbKan0bpH+pWsL+
iwhYQvteA527jxE20Y5YtyW7OJoeLayyFpbZRntnAQ0vRrqco+atF8a95G21sehsLEy3XcZ0rh/Y
llIQbu3LVUB/Rnpl44mRxsgoxr+baiOv5X54UWEAiE8HS5Svwej98rD+RtoDHCjs3aIiZIOYiYOL
UZimLprBsA6vEgVjGF8JAoUI2BMRS5QWBiAnfTMxHnOhZo+LIqqBkdczaHaapugTwq6cYVtW2Jd9
bMw6AKFK10dW4b3tqedW+51bbXzWDuiSNzo1+8ekGZ5sIWgHlGgRlvZN83i8g/u0C4EiLsZqH4P1
jNF6xnDdYrymNoEp2fAoOI41mbgEpFJrn7YRc6PysG6PWLiDKWBnwtSNowHyrK9OHkc2mmzhNXgF
0bbls9GsM1C1i5O5+2z69G3BNN5iHleYyOMEEgRTeZRgzPj7EWm/eateVGzTFZR9JdjRZQzot8Zf
lXXPWQrbe5QdJPZ1hssMYnwGMU6BVc0eBgXM++rRzDZhmt8SkvdG0OvWqag2nwPKtF/iyXsYtGte
av98bFk3IMpPVnRLz9nObRMB4PVEWJI442PCHzDjz5jyn5JAgBPgl8kZ/sRLfBdg4Gdx3KDt/fZ0
8DK51zGFMqaT3ZR2/ncBGQDUPr75wOcUnujqLoICTAIDxoUoDbkeCWHpdZ5AVjSvfvFBOa2zzCMN
1zO5A5H1+3Ol4GYx6f5zRuIJatPH87w8NuQWOKVOm4DeHUfvOdDRBqMqCfNv+s04OgBwPHxxMr+Z
OhAhqk8Z+Qh+bBG5RGICce5cKaR/ptktY0QqAgJRMwrep/HkW/ZztzDDyFwBkT9WD54J1YMxwA27
gsKQRsitTLKnJjWXBwD4D6qeabpkLIyglZwUIlw8OTQjReV7vhD5yGpA7MAK5EGHiLXC7QldK6L7
RcgQ6LEv8bpOun3E0T0kdcLn1utukkq3lBgBfSWRbi4x4umxpcpk0p0mBqQf5xNq0ccPR7eeGBFT
o1Y3objiBf2l3/fzGTzB4r0xflmS8YJPhwoTXPSluEEvpGAFY9JHVnufI4c+vqGv2G14pmeCw42J
72Fl7aGsRVLaAnS7Tyhx4af6QdUPK1/9ISl5WWT+2wi8EbL7DtsG+soArwObKbTZWvfEjLoxZqI6
ZiFwfcPbc5dTKuNVdkpynPdGY8wdHSDf9gT0J8REULwb8ZmngPbDz4iqGptUliFGW6XCxtddNkU2
0vObnCUTkCDwTk7l3UdECBPVx4WHBnm35SaDOWDfB8FdIvXPY3/4ltBgH/ZTTq9fA+x4VDCTRkj9
kNyxt37uXXlwyc/7m48BjjYPkwe2yWnaWoPQdQShe+qnRXbRxujkZxUY17bGEQbowpHWgs81LulI
I6Dp95jRgh0JKnRJGtSZNdIA9KFJeRBgbxwOt7lDQHI6IguY3wayDoZR/VkXBfNhxt9ZDWzYDd5d
QqZiOAGxb1vmfDxmuEwoEE8XSLHAwHiGOO5xAzk2k4WTwySlcCWglBI3xaxs3zcCga3x2q3A7l0p
9VSyUhZ+tRzGVT5zDNshv9OECjgZGHexhTtialn+fONONd4rh9GNnTRGWLcme0c9b5fCuvbMO9Fx
hk8ub1yncUPUa3lZyB7irICOQKrjBuKX7itUUYKQ+o3XjPY2K717fmxO3easU+htAPwpgPjiG8K8
SAZ5RljJBODEqLoQMDHs/hvbHJPNSBTzPrLEE5skZ23LVOdu5kSELjrRdzSHMc7zULmUyjgcewOz
a/e4USweKZAtJosYIVx1HOVM5Yzupkiidcsa89h4xROrE83o+97sScXmOdz1A/1QRdWfpipr9o0X
XwYSaPq8ex1UVW1FUT5TusSJoSrvG0XFoY0DgNLFFuKxvNpdZGuO+F4lmU7vVF+45dMNY0l1ntPh
n3/pq4qoHKx4STE9F515aNqx3Mki+RxzBtxEEoWDy35WWbvA5JYl1vGc16Y42BayTxVhSWGPLM9d
N/60Rvne+GQxLqUbChGvu2YgHwSYzqtTFbpy+hlY3RsHrxUpO6PffigUiZF8iqCHDA+SMuAcUg8n
/ZRgsUi2q3BWrgP0CKaDha8ZbIRkSdaYBvSfCtnpACtJmSm/ToOIP0+M2qH8vycQux2thDAXZE6P
IzNzegI3kVzOjQMnXtJ1yRh94KzqcpUn4NcwRKOrLX8jyqDyN+sm522n+/ZjdLkwF+bw/ncQ58Q+
ToPgxDr2EHAd4tZ9zIrHVnkwbYRKIV3ImyVnbz9FzF59d5d2GQOfbv3Ei5QfZsX0NuczWe7ajFzc
iUSIGbUgaYn9xNLbEkRm2hGrrY3ZLMc55BYErLqCZyGhiYhTGwQGXNZz8TC0y6UJPHNrRR4+9rGk
DWMydhAEvwxHHoaOA7PPrHuLOoU92f5WhUtSOumvlu5W9rKCQsrRe+TAQx5uaFafpOsON1V7r6vP
RSY4doUlLgA+wbbh4kl8A0dldZ+MeJEj1/jQ96o9M71vHLVch/0V5tlvnjCCYnMUNrd343c9Na8I
M/ezS1BPZLsfGXOabRkwTxlk8Ekb39lBs29d+doUwbTzUMIzDBP8yBmusHnlpVLzHiSEeUIg7kT7
lC8zpw2PedvUZHIj4EoqVpsBdqAe7NNcMPPvM4bpZsvAjtHqNZv8xzHBo8q4Dg4P/KVckpc8H7Sh
22GuVbz2U3siUK+41vO3nQ3lkTZrRLjcq5l0SGBYXyFkNgGJswG4NQnHWwRPIG6Haz0h/nE7PDUz
51TLZ7WxaJqRU35r+UF4zHZNynkt6gAUSI86UeJ98TwSHeBF1LayXNJ5XMJtRyPV0558t+aMdSJv
YlgInNFmH4z7Q0H42VZqSY8R1u+snZzQ6Rnvig4SKLaw+K2pn3HtIgEuIoaJaGd5AVK9m22aOhpD
2JgraKOxYd8ZlXXi2M4Y0shpMw+58dS2A/7c+ReYVnQoOfIzcYipN4gYREN831crG9HfrEm/7BnA
MZWuRbkn48t6JXboZNMdsau8ITtg3dy25hyalqXCJuJRyxNFjCH+V/pndzVXc5K1bonk+Rsc8RO0
Ps6H32a1sv+PMjsYAPXMMGntDOb5HPkOBLKiBkaS2A+Qu8GWIyglj80DJnHu9aQ1Ohg5W7en93Tl
KC69XenSX9TockBrQlluCfULGe4Rqx1vPVIjse8lMsxw3Jbkl0B2GbtpXI4BXuCl8RISteM/omNA
KCvnGc6fFKlMmiTPb5ToCXKy8ClkqByC2pIz+vd9ZLlkbsM2+bx8eFgJnSckISUpbR80HEowEfLs
yaII14oYeEfnLkYZY2Igg03gLCL0PBIXZN1c19Yp97Bd85G3BwTWHnZezjjS6JHzfgPzEzdDiqdg
MyyHxg0H+5cVB0xAm5DBPz1INheBeOwl5pDlF0bmjNsrE5cJLa9dzfks7BOh15wB9QUxs+wLSNgJ
R2Rz0Fxu1a5XPKfGIwR8tykz+jL5zVvD/BS62brKWUG47IqtMES6JfOee/JQXE1KyE6oq+t2UOoP
+kAwSo2F1a9mYYdjCgkWzEEPY5r0qL3izRm4OnUG+FiiB/H2S7MAwY6mJ8M41bPT3G9DV3mHscW1
Hzh2QX5A+VS2SXEeVfqnRpk6moKItoleQDtqN1QmvJAQfe29Zt4meXqJRuNTti9pYlG6KitqJPwZ
EH753ZsLdxRE4r+Hn8kX5yHO75q0+RSBNXGG8X/4fhZs/WZgCmP2J3v2zXuH/pXVfm7E2D1kJo7C
JmI40BDXWk5HlcTjlsZeZv0Rfds8sbxCgjlTbHusHKDqhHpQUJF2RBy0w+7vmIsHS2yAiWdO4OTJ
4qveEJG5Hzr1p5LFbm7sXeE2803lhF1VXCa4JCxW+P8Q7v8KwvX+Jwj3Nf1Mfv357xhc/rP/YHC9
f9gmcr0pXEEmse85/8ngyn8IzwJ89TyH25tr8q+qmrKkf/0X9x+WAL8VuEll4BJyTCzxPxlc8x+e
LV3Bv3JdU/Ks+f8XBld6LhnL/5XBdbggS/oHbCfg35G5zJ/ivzK4ft96PhcW7IZKsTqYx7QDyKqM
hbunDC4k4iNwdsPZKtBocjvFrlFSOj1FvORuQF6BWCWKhyJJfC6RbhXpRxMpSJ5OQ0Jr2Uc6mYU3
dUUajo4miVc7YmYWknYTCCuClQodscTUWwcuESgOK6MjmGKShTMMWBnpTN3IbxtZNF6ADxmHwpO7
nFBz/BD1u5vxP6QOeuK+sEUgeEepqO4xtaWXhlQoW8dDEWoC+zremkWgdwc3hncn24o/sop2VdN8
GlDtIYzoNLH1CIWEGsqrwpIO3rtlyRVtFJQfe9K4NBl6lN+H7P0wwdom3SSROqDPEFtCL7CbBWxe
1WziRLlFfyfOjJ4xIy/Hxlw+6nhYTzh/Uhd5afLI30tddL3JFf0uqpvXfmDEkXsjsANzbqEn3o6e
fVd6Ch7peTg5z2jDekaeMyz3I/k9m0U44l7N5vnJQN/f525/jznk2DFuh+jnfOseTMbSTBWYyCeM
5js9o185nc56ak/BwEPqcLxQiPxoAKAOn/HCnF/E54Wxf8/4v8e+Y3D3zaU45cofH+oy+WknZc+Y
ku5oliaiI0v+HCTbWyzSygsMcuuY+xkOKGtRHOFDCcQFMdhZWo5K/fxl0taORbBl0piC+I+aoRau
S2nqfrVa6SA6jNNVZn7PiCATYojSg1726+dG6ySeVkycyDutyol3flEEITZ+Aj+eyGpNdqXWW3Kt
vMQzl3qSlFoMbkwwSi3Q/JUp/mo2Wr2JkHEG5BxZVRePrHoPmUdNnF6iPqyHKVw4ZR9NJ34j6pAI
TCSiAalIaM1oRTxytIokkZNWrSvlWmGykZrMaVlQxXhAbWQobB44nrUyVSJR2UhVKRnd26VT10Wr
WHDi8aZC2Mq0wtVpravTqleE/CW0Dia0ImZSa9ATWYoJtVrLV4oPMO37fkBnrHmbrADDyTNmdMQD
EQVbD6wFjCvfR7I546DD9mijzXlapXOQ6xweHgTz8TSUAPRTu3edid2FG9HeNGMugv28N0juA/IQ
N3phablCGRRaItRa4axVQ3I1uRfvO60m1siKxKxEp9FyyYN04mHPJBY5Ksg2xJlCR6w1CVZTO58z
VVI6hR1MLTmVsT7+akj0AGGz1QonKgQzfqJgtfaZIIKuWg1NgqDBd+Z9M1unojbm4OOAC1QF1Txd
htXdGcpXAmiD/egfEovsnEBrr+njqJVYiSTra21Wo5M6dnpvMWvczKN1rrSSG5jA12i9ML6euAt0
fHQ+2Q018AEMRUewWoBeC0lTgzNUlQ2Ng2pst09Cq8ix1pMHhGVbK8zklXWcometPFtag06Ytaxx
YO985GkkE5tmVxTrUWvX+fLoaC2bhC6dClu/r0IxHTLca0ZXk9a/OQxT9PScaV3cRyCvtVI+mfFH
rftcynLksdF6Op3rOG2zV6GVdkyRKF1o76lW4W2tx9cI85lW6HOk+gHJPrhaWr8fag/6P3ihqfsl
zt3NUnnlrbPXAISbxlB84RuXGFDoYZ7UHETAmNTB1syA1PRArTmCGaDA1GTBrBkDnjF+RLCDFvwg
AUNAR+B0Aic4VHQDRxnfekocyAnpkPgqygjpKd9HQ29wbgz+rMs4h2tHXAi+kSq0NAlBGJhmhrmj
9ijgnrF3xzQ0MwsnXclhKAKoGAArBk1Y+KAWqOQZszaJYuYob8vFjEcSMiPRjEaqaQ2hsQ3Nb6ya
5FAgHZR2MqZEIOH73nqx95iZ+Um1xDjhHIZddJoRSWHgLbR4lmBGBPCI0hRJB07SaK7EbJwveynZ
4jxiQ4j94yLw0IKisKE/tqApk2ZUZk2rGNm7oekVA4wlDQzzQjpGUrYOKjWkSw7yMmn2xdYUTAkO
AzND7I3CDz1n07vnmRvLrBtus1G1VfG6hKZIL2aQfw9188a0kSmGZm9yIBxSMcn36RiCCwAdF1An
AdhpHcAdTfAIzfJITfVMKX/0xVvCkjTi2kweuFJa2A1ggfDgmaBBi2aEOk0LuTY8WlqEUHgmH0dN
aJsNWdQyUorlzAq/jUCPSKVeyKdNn2mFJvBM80ntxAwXeqlwutCHvIQUiEi4c+J+i07wSQwonBPA
Eyn3XzMAVKdJqFwzUZamoxKg+rkgOapg7uCs4hLjfN2zi/8Smq1iNdk2/dGIXtLai7ZoZigGmsYS
mssijHDh5WPwr5mthOsxhBJZew2UnCvd+chKxUgM2GvS1BfXB7kPGFH43fQzjVdWREXBTr+QBxul
863qLew+o479nnyDnrICWHFhAsc68MvU5FmpACHzqVcI1TaJtf4Nu486pjaBQpExnJbJ6Lc4EjXR
JkHbuFHBOgO7eZp6C8DflkXQ6mxSLdzQVBVLUuYbYDmA/Guu6blIc3Q8WmFCt6Xm60htemoA7ryR
wLgx2DDMRVTkymmTfWWAvmCohdbjrTpGmt8zAfkyTfQpzfax8h6nfH6MV+fsaPqv1RxgpIlAuyx1
mmlEnWs1gk4ADk6aIBw0S8gkfGOMLEMT11EoAD0a4MGH8TTXc8P24jCo4D7GjCvRqKIofviOhNcE
YgyAGWdNNTqab3TzvdK8Y9py6Rc9m24GDMmH010czUcaFqRkW5ESATnZgFAmmqVMGF9uE/DKEsxy
0rwldZCKCMv8q+jEVZiJONrAmQpI09K0ZqG5Ta/xt+iIAUNrkrk7YjMbQT9Vk1P6kOkuCbu/zJoE
tTQTyrDs5hr+D5LWoUUNGjSgR0GFLLA+eaYPr91MFtEKiiNeh20Cypl9aazc5d6MH7PWKA+L4mdO
uTA/DsJBO3on0/oTJ1O7X8BaK/BWV3OulSZeC82+WpqCVZqHzQFjaaDQlGw08Q+zJl93XhfhxaTJ
EeXAO0h89I1c8Slz6pGavJWaweVajmV2Pfc4Nbqdp+zxymRkT7TLtNUXfwHM2+vZqSUq1PoFb2zT
xY9tbj5RI8yGDwwcayqYewE9T4DCPcBwJSCHRxBiR7PEOHJumaaLc3GLmoa+ksHojmssjt4wVkeX
MtEwEfjMUQsN7s6ed/K75b1O2Wy8iDwtsrbuLKKtIvjWH87Un2Qabc3SrXe8SDEvZkCUGMf/kVNs
5vIZ5QvRGI3qL2TEPhX+R7GkzsYacZqPHFLaOWnv+lZtybTIiWEgSaxrJfcTqP1Z+LoEesVAbbCg
FM2B89eP3iYMQtusUyP5Q3PyY9Kxq2d1o7kHbGp+PD7VdUxggOt/RhGXBPpPoCFcJo7xA96LdGfF
gkfOQw5obdjFpKaQb0iyQ9wSuLIkqXeJxPQdoeL2070DOLWLIn4NTF6iI0twTsWuSaofbrk+0TB3
aWQdHZuBSfp062rLoPMA74anX+Oe5bDxbGbR60CizCtzqceJAY1ZLHjRwU8ijmfS8u+sTL1nqAdh
FBFu4nA74LbyWqiBnqd8sk6GHzw0c/NOGBgwlsnxs/fTm63QPtK1e5iwOW+blbc2iM3fPmzblAfH
FO8GGNykTq5sP3oOaufWh1ks/XrrKLIZUp8q2Dri7+hU25E/mKVEfpJlyNMyFE+zsIIbGhrz3I6i
Nof09Axomg+C/V7wK7CRk+kYD+kT2QIxzYOmeSX4i1LkePjpGeS7RTrL1MDtXSfcZ8b4ahRUIFok
QkLMPHVr/TXa5E2i0pjb1pkNZotMW3CmE1Rt8sN4AxyHwHTHYb0w2wePoAQm0/11MbFgdyOlH2b1
ZpeK3yevfkT4bjimnyNJsV9nq4MSqLLeyt/kiGjdasJ/c9wqU+Z99P9ezYanU0YGqZgFB+5qmq5V
NnKKyibUXG85sWtZp3iIvhq6Y2mLXXYU4AYbU3WPHGLTYyUpq8sN7Anc4H9AJbwVtY/A3VOElsjq
rbOar1aJ4MCz/UaBMe5YnLYMmLqzHi3QLkGssEvtC6+/B+LVvLmU9Z05pdBK5AfPBFniBPJ2PYE2
56aEl+4sMk1qzSjFPlZ0m9N6wu9R0zlU5TUJDxXHLWVybmMbfa5WzCNG28UPWTngS4/C0gS8cAon
PVpreqiHvGd2nxJfQx3Ihkjfy5i+rFp2a/HVMG/P7g3WA9tlAup0JAfFCVCO244tkWUAFo4qDhST
ncy+uJB8peiVOWKc6jdp+WBZPP//xt55JUmOpVd6K218HtQA90LSyDajC7iHi9Aq4wUWKqG1xo5m
HbMxfje6SKvKqslqvs9DV6eIzPRwB3B/cc53+qq6HVqmiQ5+2bRv0a6S2gbyeDVlnOeNF8cbAtcu
ClIMVlGZvqCtxXaIlad2q++V0+vbcym8r/gfScwQKYxztPVsGnqRjtSy8YSyExdqF2WYbll0SdOm
Xhyl4iaHV15sfNMQvFNb1ovDOxks/uDFyRZWHes5dxRIzYHDm/yU+NMnCtEPxDQXc1PcJZnLWFXv
HnnAgm5YsvtcBOY5JDrGKbJ+Y1XzKSXBZJUxJV6HrZ9kzCgG4EobsWS35oHdRXIJqwYdbWxdLwCT
Ur0gKopvYz14O5IJrLXAkU0Pm78Ajti0SX2qHO0myNEdDV16h/yL3XBZo8IKoLyMF71GkHHY0DfG
boMMEOiTbpBdkffcPeUi12MbvzXS+wbK5qlw+UP2FLsr60lLXHlG93RuWdN6dfoCiQEifCXPbFeq
S+mhBdfc7YQjYU3P9tQ4+U6rtBTRZrgHH1azzd8Jk5aEDQPUHAfJRZ5fmhblRKaZG7uiSM/QKZez
T6D4ACUe62IpAbDMGpJ2k+mqtzXBm/iuxwOevQstvIOPtiQrZrDe4zCPVMRGurcZpATYw6jhQHZK
YC9zlmPGHBfS7mLZrFu7JuPBUOFyAdjmGMgmdiVwX1c2Oiqzu+YsReA4uSszY3WNpifa2Xr+7vXw
1eIxgqYgvqfVxFLAbfn4pqvcyj1OPZZxBvYxluHaayUqZtPp3pImSSeUXHT63GBI7HAj2OOWyDFw
XRqKrq55F9l0DHo7eClYqel0eyGeSYj1BQ1Qy3Bas+KzKx7pQa/cJKEXY7eOFfgY1y+LTZjMjLjG
YdnkVnw6Uy1BoiQe3WeYLLhqEXuPbJCMENsrtQjwMweRpLJbsqc9d9hoADnDfKBNg1PCbNA0MK7P
UcUibWKVymIZoFfTvTRh8jF45k2BUDnW06vcWOojqTskWnIpV9HJ6O3In7ORwU/BXVEv1yrS7GAu
Y3BjIw7IhtG8osvDYjonFn1pxbLIk7jo01Ip80D9UAaTkxzBTerKntqhoCCm87Q9ozlwYJIE0Y0n
AXEjq1i0SKYK63xARdwzletiXB+ydO47heHNnOkq9HJyl4gobZJxV2DBf0DO3WkZT40C/pqZN2fP
kog+4/Geso9vXV3fJh5i4MiEWqZKFWLeJjZQR9u231HfvmQwMzYi0N4x5nwMRaLhD6KlQvU268t1
2AKhrEliNKiF3bEYL3IN+hYxiRFuJ1xsFRZlgLCpmSaMdkZ35TZ8paN3wzp6rYz5aILgxPU588c1
SdayV9DqqyPMwOo3JvajPtI3B7iCYHVM93TkbQ4ObeG3doJdn4NNfomm69oICxQWyd2iV8mu1hgz
Kcf0IBgWaP1lQrfEEHT66CF071KSKbfh5Nw1UtHURsO3e/Nsk7LTc7931XnyBtimfX/X2OFjlMX3
RiCsbQyaHXFXtLaMlvAAm5q9QyKxtjm8tzMXUAUdR/m2D1UNsLkzEJUXFH2Mg8OdGfChJ5XDW1C4
uY8d5tornA7bb4wWmFoKHixhFBxmkYQ3OsadccBr9dLr5ZWxlLuWmJ0dR2hIwQH1pVMU1WbBame+
WDrvdQ7/cR0l1l3L7ArNJK0fj4a4Iywrq5JLbXpMpyhC5Zxv7QajddDa321gXn6ASBLNpQ4m3txo
Gt94gObNW27EHN/w5Lk1KyJHRPrd7Hh2VJJutrGfSZ9jnJEmhqJ8PoBs3SZhhrityS9QPhzK2s0u
Qjt/WKL+HtcZiqzEWpljhOYIxJvoMTiNnrwSY2zeTQgKIolLIMm8aNdrbrudvDYjgSzFy1iNCECc
PoCJZZWnr/8wnqz+8aMi1axt2fF0oiMsV0M1LVuP6hblBnKzsmYJJQaZ+YKw6H1pmEQd2m29tRED
q5jvE5p462TLMrilHJe2zE8NTSEK+prRSpKoZtMjS17CBvPC5jvTvGes+OIJO6U/FbteVNlDTt7g
KapTgqXHVrti5YafRAZXeLnjcmBgimlhH8piOQAOuR+50/0wANgGz0Mw88M95iSaH5pe/60D7A7A
8qUxCZYieQhEee4eo0kfjxB7bZ8cXwadYchIIGRhbVpByfZ38a484NCg+78XJp43CwrqkeZs3eL2
Vojach8vcbMtKWRHuXSAc8rTaNE3j/W078ZeoQeaU2hp9YpwRe5PMfo0iIgJoqk/sO2OViEYjhC/
wXWDyMLUJIjCCMBTCXLOr6fozq5NNJ0Bqo0yhsxLAIp9Rf4fFV8aozrcLiPF5lgvC5FVDFGBLuM5
D9oB7G1M7luZOhtjcO11Eeowf1XuU5PrnyX69UebqvRI3YfS0J73wzw5u6CRN3WPt71Yss6vFts+
j8V8CqbExz+K+olO4cy9/xYvjFRtLS5hJKVcuOSiHKrJ2koBlAVyoNhZk+tuqke4GvZW65o72adA
p/vhYCtn/giCpJ+cGytnuqa7NGQIPnDjOIzuHOZJxLe+WYv1PNBHolR6NMseYbJAum2DBTDdMwXt
pslI3GwuTWP5Hg6zvA3k/AJlIN+BQR5gLnHPu0Pb3XkG7GS4mwC1l3Ffaq9ly2RSx8a+1gxEZgtB
fbuQqx10PzaEsicpCaAKnkZwVFh6GccUNEqMdUOSlq4JP3eJfNoKO71zu/Y2MrzmgPwK5pNXQOzN
b2z6GyJoB32TO/gHhuTDyMPgYFufsV3aJzNKINcSBhrZIKVx9JFXGm/SwPlwe/B5sc3hWtMQ93lE
sc7Yc8s0ZNxW1Ma4pwc7vykwsw89EtMAn1M/yc+lFMrjHpxKfXodF/5nQaC1O3dvTuFHvSS1PzEd
xi4Hjh/RaBnOn3Zc9NRK3Rsz3vXs6c1hmvlO5pKUqf3XDyPhNdVH0lVcVAu0Pfm8qK/4xy+QIw00
+usXXC8bNxncarR3//XXEA0fI5f9+ntEkbeHOjBseff1c7TW/I1fXxtCb6w+fvMLX1+rArym42++
lvJb4FwWK0rD06ICKgYVVSHJrEDittdViEWm4iy0CRkh+Rb2xDONwTuj7ZXRuXC7kj1pZMUqU9EY
MHy2gf5qkphRh/cM9sSlziAFdmnslxJBI+3AKec+6FTshpEW3+ihP4eFQI64vKjJ5yic4cZQgR16
4oFzcd66seRRodSbYza8I4xP1vvXcECgOnd4fMKEknmC6KuSQQwldiwIC8kJDWkJDwnMhLap+sgn
t/rHKmrQEK02+G5SlT2SqhQSiX1epZLwRCB2OWB0SmBJ2tpXnUowAVczHJpdAFa5UgknAbe1SjxZ
UrJPbPZ8TNLYIo438YhWc9bSfIWEmbPJPDCfCC9IR72Qo3Fv52CW3QV/xFfaSj+8lW1+jeESrCJ5
LASWOCvbMZ46lRMAonvVuF/L3cnbak137RDsUihKum6W1yY9JG8Qssdpaq+iMhnXlE2cxJHFAL/D
jp2wL7ARTqoUGeYycpWoZBlz/u4SNCMJnIm95s0mShPu7gkR20IsjUE8TRmVH3OyhCybqCAbqmRM
Gi6XdcvpGBPB25bFwxBtqrTaz60kYjw58u0SOmGAPSEfx8qOwUTKVKCSc4AhZav/r4f4p/QQ6BD+
3xnP/9G89u9/JofgT/2XHML7BTGDLnRJCB3CCMUdGz/b7t//RXPEL9KRCBT4DUd3dAks7Fc5hPOL
7gk2766uu46gMEBf8ascwv5Fl7gGPUd3LcsxwJX9j+QQuvVj4LODDEI6nm3ZvBIklD8gyTiVicoR
stw4zOBOQJNrqQcQPAobh1N8iq2a6bCqhgpVFxmqQjJUrVSoqilR9ZOrKqle1VSZqq4KVWc5KCs5
UijArLqlCvsqxdR/UoItt5KZHdb/WviojrJtTyrMVkvSeAeErdpkXrcVOODuQsdigtygCC5Yv0En
ybEpswszWAvJOX77gqsatnjUZt3dlA3DNTT8LOly54IV7kj/6l5PoWhORuqVaJMYuYRA+5hW4UCs
ZLPlZs9O6DxasubH/JLkY+b3GRoE0ZDXaSUbUSUSH2H9YlWJ2GBRMR6iVjuhcaf4No321qRFZ/KK
SFsvgs8SsbgfY+UicAKfsGMTBOsMJiuXGAymXLbxC+Ei1pXnWu+S5EOfMiLTmNsSqrtj0qM9mQBA
4yXKT6GcgYjUsbUOC+2xIZR750Js1h06iMwZ+EcX/T2OXcaAo3XCuEUZ2Jv302R0KAXBSjUozi8o
8wtfaxFwkUNoHQJGQs0o+5Ux6/nNSIbrptLkuR9Hbz8RFp+QpOrrHSTnhd2+CDCUdH3wqrvTuzWm
EWPJ5bJTa79x/ObWI+A1mqkzIAJCsrwbBw/dMM3pZelVLsNg+EbkTNxk2uSekE9uSo/Cvm8WurrF
TPnsl2OGZvwyt7IrUck3g7QLE2metAi7YAbcGiEjFHNurxK0bLzKcxLnzEcZ1+5A/CB+WaaLAG9C
hR/q2EpihO2ZQSqEglhO5zwCMBEY3ncyGWpQtPFUzbiC56dUT3uSjBCPlpkg4ct9asjGlU18iVyU
7K4EAoM3gSiT2qMbDX6D9t7vyQYVKZUyBPa7RlllJtNxGf5O+3hqTtFU7vqufNGykX3scj20OAFi
HEm473X03tabFhhI8MDArrQ+v6+yqVo5HNFgljAgmJ3Lt2FUj+Re2Kuq+z5/K9rsERrbbRmhuB0m
22fxgZ5DlN8HQghgL9NcVtUV3NOj0RMcluApMsrkKN0aGh3KCiE64o+D6iWYq32zhB0UBFySdo+3
zFNxfnm7DmEorNt6wnIKuQvDGKMHmH/tMt07qLGzmVcpSoGQsOO6Qll0mKqSzSyaBmecMeMmiNKJ
Lt938dTtFhHxjuvTO1qR45j2M9LGcF0OFoZ4ypc8JN+in0HRawjRZTFjI4r0Rypoh/gV7VvG+xKl
Hd73S7JQ8HxTyMSYEsgdkNtizG9d0jm2eVe9xA1ZhyQXMaItaGXCJiXQ0LYuXME+Lkvcb0mBTaig
6wh7Yg22Pn74mrGW2jokd/giAao1broqmHdqNnHDLlaQbesUMcMxUnVI+kBp6MmD5VWrrDT3Hes5
zwzhWejn0cGWszTgx9HXngLx0uFGWVkLmB4DspQG4JjPynjOnQCK6c6tmU+jSHtk1oFbqgWT7zEx
njIGCm3pXTrkU+wnjbIjooRHCYAzKnJupgqBQSYfUtKDGLQ21jrLoqc471jOUL+iit54SQWVoRTp
hm5uSlFXpmX0rnWjSetaTOvBxp6VODfZ+JkhPvfHjowzQlwHniuIWpree9KC4s7OO5+eq8QEhlJm
aBgT2CCKYnDXfatHWwdHc9QjDO6T5DZnAQyxcER6my1bWVDxRBSHoiFioQlgdwFWJroJu/fJmUO+
J3LaBCoVKwg3eZ/zUoNg38kxZutAiZknLyYaUlKrayZOySZqqvCYWCRvcgiA/3uuB6wPy/w+GDME
9CqnrPWWC2JfMRbEUQrowGJsrJASWwDgLG6KcLtAaPKl5V733Ksr1yG0jpSPXa+77whIvumQHPLR
vJwKnpkVjp5NWzGEmezyWuYBPIrK3Xkp2vm+yj9Tg8s1GiUNVGxyvxi06hxwO8kiAvYwAWecYGxE
3HG1aDNJIlKrwAW3sLVS5GN5zJPQs14ixlJb1FOQqyru9KWGBYVmqo0NtgnRct+XvYERj/mri27N
1Y2TpOEkhc/blQ/o/LCeU+DxYCCUeLKOZuReRHq2hqBV7wCs00rkVt/wp5MrFPKQRJzhvo6re5Rl
93X4ihH2mxhZdoydzrhPnLte86EYcFinJxQHCd9r+iTamQvnkyT5hyDSlh2NH92/zvrhDPzpcqKd
xy32LgzBZlibD2zjUETh24LGa9xErvbs5NW1GOKdQKMl8vFW661novPu2sm5crFLIV8fXowiAhrt
MaBls8m0yxqe68zD19S+zUt47sNwPGjLQ43oMsEicswCWxD70Lg0ZeK2dgI+SmcnEmzwriD0JKBw
KHsuc4M1oYmQ4sqlol/Ggc2tbb57QZ+ws/asndZV+WbIbfvCaVo8SC1yx3WVOXtE3/gx4viML2Ni
OmySQ0Jre07yfVtMkshf3o3IOOsOasGk7cXOQawDF4+osxq5aBciOffK5aKo5uUY0e6uSWOF49Ya
2rlSW7bRveTMM/aY58dVM1ULFg1AnoM5IgjQzAeqs4TVvpE9QIYj3CSOx+Piko6ZEKjKe+w1r5OL
cLIM8u5mzsioSydr2cxI8XtUhXdtF0F+pwZdD9rI3moYXx0XXz5SXe+iSACnzpgn4OWkD7OdgPKJ
4nOZ2xiIJzt5DE3rckxAlpaLI/eZHZyal4Q8+ssJsCyiQ7L9AoCKZtMdrXAiHWcAieTSFjEmq44E
4n0sEwolzThiENjSsK3rKqODx5C2cqKy2pUa6zsQJwBVBsSp/cyYJLffWzZvBJAD89dIbXQugbp+
DmSArYIS697yPqE+VehqFjcFmri4fh7pGC0L62IuqUpIC884UDEjARc0yDHxrKHad22XnUKHgEuh
EcYeZw4px30OZDaWN+xKYU+6yF1g25BKNU/TPdROvfMQuOnBvle5b3ABbYpO/dYdCuqUuDyVwOB3
upM9A+/1DlqfbRMos/6Qz8+zmbNrtbPpzugtdGQgleIgKo+LPe3QTYKky0Fdeq4zbrqIFpbkYWLK
2E0dGnva2K1j3HvajBhnZi0Ew8xk1grSf8HdgijJ6/ZkjC3Ytq6GypbHgsIMwYLN7L3PMBwANN7W
kXUzpVaBEUFEu5oE+72wWxeMIm/Q4iiSS0J8+pw5x4hSe202x6AGYyHJsqy94EoK4kBCsdzHoCQY
Ndx4EYXXlOv6PoLxgJxQ4ONYU0SfkmF6XkI10imcE9I8tgkZRtAUm91IGkd/1Oa7iPfU55fR/mtU
tWyKhAlmzyh34RBDa3D4ODM2zhaKAaNpzk7H5qte5iN5Ftoms8anCIrm0F7JKM63caid2443JAD9
w/w65oCl9MkqnJhpnF2XPFwdxAhDVGOHJjbQmK6rIb6B1sfWcynybdJQB9fxJWs9JmAhYl0v8079
ZDPAH4naTkGXUpIx9kNTXds9LhdS5gmK2QzEOJSN8+nUNZLrpntyy+EoOkTA9VQDD5zeGcYMatOJ
IjbnaQCzZJO57q1VEpxYeYbGEKY0KWSqRz2y8KLraqjJ/AY9WYiSjeWmkkzqyC5Rla/rPnydYu0+
m7EDw6/cBE6AAKB/y0G8F6FZrYmk3ZNitjEMrdq3DCOB5DDRc8YHJ7GBH2GcIprgNHvPwcI2djFh
hQ0Od7GmTwwEibxEqsOTq5+3YVGGq0j2x6RzZ8DAxWPY0VaUy8assJ9AfO6pNtM3/CrwNTNx7aJp
aG2TaFWX30HKSYCprNdnM2bK3Rb3oYecGMVC1XGdzeUVZuRZ7YnXKfTtTT0lNqVEuwky5J/YL9EQ
DtYJbTWerlin+CBUNC/wtHG6jnqb74IMtBbLxLripaceWNwoHhq2Fjixh9i8tkoHB5BR4zbHe7Sy
qtHaZ7Jj92ZWEw42gZZDzMwcCaBfaX5HsvvXp5k2ZHmO3SVd1t3QTij9eqRx7HGepLgVgYJqujjG
RnvehAmCwsgMgjUkQ6VHY6CV9Aubjpo+08BkOXYkcFNmMnneeLGDz+kQJ8FNHdYfMaTpVa0uXUFh
vGkUYiyrNm5JqVeFJfkMcchByKBcFy89twUI2GvKjZ1GgpxHDx3WgLXwKZv1TFAN+n9EeQQtRomN
MWHKCXEQBFxwhnkdOy4Nv5NTxd1lpuhRrnNRQm5cOS4etJAHvQcli3O6SS/sLn319OJCjFR6NY30
erLFheFp38osvQgnlrN8NPimm+x+1kA9BTkljRbju8f3t5pl6OexczmChzo48UDtIO7D1DAOFnq/
NucbYMhXg4yjINUchM2eeK68+RqhyLwzE5TWLa67ddmR6Tby1LLSEdpROB9rBqxWfzNoerfl+EU1
YhN8lzjmScRmCithbjcFqyQ2h2gm9YvO0LBkYxHM2uathjiL0gT8iS53IVupNTj2W4M+zSrwjXVx
eDst6PAzidh0TJMIuG7+6ObckXORQhGQjCBTpKo0Guu20V9JOXxumzsTVdnFsDx7bVpsgjY9wL17
Lwz9QddCA1Qp8v2IbqfIYY/M4uy6wbdEu4sc8WCk4ls4L481u20i36FE4XZYU3HTiUyy3rtFeiWr
5LD0bC/U0xsO0YZn/Lg1QdfuI6Tesin8PhmumCshjfFOpYFYt9KQN2oDmclzCn8g6NB/IwzVB9R9
LNYSkC8rs+oQ1VS0JVoEt2mscGNoM/kG7A4sFzHJkD1qlQ+0AOF9b7139fxCeMODnNg/uhEuPzDf
nyGkkiVllOyNotqyxgXbnvdK+xlcpHnhwG0BkJpVxjGjMdpHiUT14OmbxiMxq5+wOEgFukjK16WL
3BW3+bInCos7nlwIolVqlBi2ZMLGDO5/v0//Gn6W1//A6bd//zd+/l5Wc0OIePfDT/++395uv/7E
f3/F77/+709xGlefH/HrT7/qfOff//gF6nX899/Kv/vr69q8dq+/+wnS9biDxPbZzLefbZ91X6+A
70B95T/7m3/7/Ppb7v+ZWaUlfjarvHst/vYfxUfzf/9P+7f5b9xrQ/zxWbzHfzK+VH/Rr+NLV//F
IDXdclQ+AoLo34wvXeMXR9omM0OL3b9h2QwOfx1fGuYvpqMqS+IKsEK76rd+HV8aDD1h0DDAhDOn
ppfG/2h8yYj0d14uC9y6DdjGc6nbPIE37HdeLm5Nd2zHPPGBHhOfZW5ETCUk0XRRQ9qPqM89hl0p
i+wINsxv3r9fL7O/FT3bgLjo2n//F6kmo/+4+r7CHCz1jzO4tYE+OqZnmvbv//HOGvKkAnbuz5Cf
Cv3T6CPk8DxJ4YOAIsGZHPkLezGrwEZEJMKC0hKH5sYEY+XgTyeOGMvODPqxPiyjvgmzEFIZYYds
0rU2okx7hQq9qXleDQIcFQo0D116NuOANCiDZnpM5nk//64MPuw/flcGS0fsdsI2XEbPv7XHTUMv
UP+FCZujalOy0quZ3NWRKsTsTaJi4e2HNARaSPRjWC87jdXpX7yEP/tUnd+8hB8+1bGPiqTlHfTV
OzhGMGBrAyMT8IrQ4viJ1qDG14yaGWMQH4pC66/+/T/5ZLnoeQcQLjB8Fz98sqPOglKPgti3eHzN
zKoYNV17ujwyBJm1bDfm+TPjizO1xy7w2kPoaA9T2uJKMDexiNEwoWI4h6MLug6DCXpXWFLwGVeS
P4DFwo9M41TB5cFeVn5kZf4WWi5U+uCAfdvOo/uuvueivQXUcu9N4R0BfXjL6RDbxYZWNb9BuWA/
PD7rGWv6ElkJ8KYSP1NcXGMBPk6RuGPHdHZKlqM9w27CNG4ac/H7EkmbWHtPdPA5HJd0PtVmcC3c
hY62wtyrg9JmbrVqZzS8wtixO7i3FnTUSbWc+yQmWxyd4DD3r1LgvIrdffQFXgINUjfOW1Zx9oAa
JDKn6763yXyJMm+NQ2ZHMGoEqjTauaSDzUwe5iR+bNBcOXP3bhmFIgfjxoiel8A76zohzuMds//n
NMw3k2VsE2ziBfzZxrpv+JsyICpuRjRzS1M149S573LsPNJC6Lg2sCf8/JLwfjSNcq8jp+Jud9QT
j4yZ398VZjoPCdKA2M8aa+/lFZoC5vClpwSGVzGEMBFZG90IGUWN4JJqNNGPkl9iEE8jCyc64y3U
jjYktwiXnazf+jm7YBTEF8ImNJXtBXFM14P3TTmmbxIlhePuJ48ReY57RAPAW3bgeXMOu+mkkSTo
We5FIAySbKEBUG+3BkN/JL8kL6TS55tQlf8GMYL0AEVC/DLyGvl4ABtAW3VDtIZUvW4SGpkiGtEH
9Mw3MKUaR28m88S+6UR0Y7klUqV8OwkCZHjwKOKNIYcjGs1tg0Zez7zteNHxqOD9oD7ECIE7pzRI
xZ5R4AeOX7PdkFq9KXCgVU651YjtsMMLFL6bLiHVhSYTvM9fPJtN9ZT64dlse8Jh6yYZmOnuD3cw
Q9G40nDrkoE6bWln1+4Cs+GcCLGPQI+qNzlPUt/g/gnycBOxF2cHtopYspoh7wqYpJwCbKopI+H/
JNG5qXkc8n0lDetvFF5hy7YcS3COJCoarokcpUfBpqEN+66A5QeWHOoZcrrvaDjWMpdU2dqWNHCm
C91pQjgLw34Nm2rnZBeTMxFhjb+K/ufnV67h/snT1OZ0smxLcBUzeP39pdsxCXBb2wCXoZscJgRL
Eiwx1Tr8mZjlQ7NOU+4lLomB6W+CzQhxO6pR56FmjhCmT5o3+jEZo1bdHWxxiZR/VTNOSHj1GR9c
2/eI3B7TBXAZ132YzVuTVlYyvYbOyI+53uzBx4GGfFC7zkuwH9aHUbMQYfKHTEDH0PYWJMCp8B8i
6ChUs+rtcjFvE07BftG+J8N3OQj0fME9vgkY5A8L1AKGCNihEu+2dWAJJfXOsIN96MoTCghlTblL
FiLYe4OItXTfUdJ2kXMZutbG4bUUSu0wIYYTFmVwC5DLsgOis+PX2SM8lsdY5DLWadSjBiR+HOFk
4rh2T5l+MnnNxfw6oasDlIcOvlQbPHy2DYPKvA6xp2jrtp98VBRrRCe7rm/XU9lupMGYi2BEkHu3
aXNVBI0f4bNg5sQO5klnd6FueaAdBAwhx+xwJKNzApO7Q0m6Gvyh+Xrig8sn8dFPq+o5YQ3Lj8d7
EBo3joWOLbRRVfJPwXpy0m5dN5w6Da06AuERRVjCFaYGECZHajTAFgS/p4lwPXD9qkeaWbyHfOPI
pqlT8JmWNLzM5x01PeBk49nCapj5/mur1ffSCaNtU5U0zsK3PTICIvNTaTEmjPBERTaXvfNN4dtG
E5qXyYeBAwWwNSeSV5VA3t+5uFadBFYR8iQsWBFE37zWPPQ5CQsFKLJwBpoS/8UBL//0aW6yXTeE
hDTlmb+/JQa2IZVpidivGSpHC3l+PLlJy96aPKhicp6Td49Kp0d2jkhuvZAuIBCvKGtU3e8yGuks
l7hyF5/umXUtPGFMH+qRNkE/ntkA3ziNeawmzBMcAgQ7bDNiMH5+Z8sfN/dfZ5JlukpE4KAfUN/l
++ttXIRUq8b/suokWwb0Pb46H1CbX9PC++owcKl59ULCkx33Kejl3qZygnhOXOZAng9vME6914QC
buSkblsL1GyzLpBqq/+vWfmNtOJ26m3bngVS560ZE61oIlc91K7cSFGjVeuhG1dz/zjNOJyWB1ib
pJfCfGdk9/PvU2Eh/vgsB9uADsoyIEf8UA6ylWpHGonYbxym8GjaJt/pIl89siZeP2gXBZBfqc+O
gQF7uyeagQn9HY4C3y20bTa/Gah2gO2uGJwyMdDXYO7URybUfa0Z+5+/YuNPXzF9iSoYpI4R7Pef
DCLMkIycJab817f2yOO0h4zOJZMT8j4FXxeW3hFCUD1W4lxNlQ824yTc0J/hrv38xYg/vUwcoVvy
q4FzfrhMclKNjXicwNUBQxv0axEPGzoWIwIK3PsFqegxEPAc/MLESC+ZoouJs0uAUOqz9wFrkzo+
pyTiscmlJhieONp6DnXebHawQ3mjaoAsSg+iI6mhVTpK/+ffgvzT09zhUldKGucPbZ7EaQGnFYDt
ELNqHEDmzum2NYL1hIcMxzX+KNzaIPxyC5EyEijsRvRJb3GfcCDzWyAJA89eG/pWsJdQDxoBjXr2
YKOxAxsAEjFqZyXuou2KoKzVYoNEsSXGG24UbkqdRfVTRROk7nGQ+n/1Daoz+A/liuN6wiRrkLnU
D2c02+IxhZgT+46lrQsD7If5IBYilDjJNPy3lVJW4OFl/cjAEL7eDO3BQpASK7isuTHwkBvWzYIk
jYCneSY8TK5Ul9S1nNCI9VyIbLO+7jyHSADPLys8wvyZvARVCTa7rSl3vunDZw+q7+cfnvjjw1bY
Ulr0TI4l2HP/cP05nJ+jpejDGWCMRFtIzWBIxVyXHm9jHRfmuiCx6Z3qjcPHqI7ccsCmViV3MB2v
kv5NdbqBHZBTJVd1Jv/iBf7J3apeoGvxFBWAZn4cIrCFiWkG+9gPMberZv2r+VZNOnrAkNjSDGqp
7E54DYeROmGomGPzOKFuFMzSf/52ITH+w7XAywGOY8NvEjxDfjicegTvVSkwp4TUiupIbk063wWz
bprvDGYDGDMA1FgIHl8pgtJza3e7mavWoCwxOfZnMmZGNzpraXxItGwFie26qfqD6pQjznHFMNCK
9orom7U+aQd1+KEB2FSygua5bvWrGWRTS72rphRAuw9eoD9G2nQmYOsqkd5GH2/DKj+QtUQNnBV7
OenvleMY3DEnJrXeZgwBYzbBputd9JjoLHuiWlgjjR12v3SnaoFWI6sq6Smek/mYj9mjJHoOAqK9
asvWN9L5aKMzatPXDg922ReXSccBBPJhE5GSSAGqxijqhkXIu04oo3ne4lt4JYKIxwR1GKDEGEoM
siy8zuCXqVPVsUaO1npempMdMYxuhj0JrqhyTo0E4E69qj579be32keR3FPYFm36OIQs75sbnNfr
NNG3BgdJ3yvWcE4Y1LekRsluvXai3QBDRN2D34SK16VtikY0XCHmNQfVa2/4DkfwKF7VsYOrny1A
4bczQ+40bx7kXH6YWvSa2OANaIhDPuJxuQ4Wd8saXlQ7yIV/8dzx1EH0++cOrCOXWQ+1BOJENaj7
bQlhxjQHFoFv/pzudRlddrAk14vFBQaf9TWFjjiUZDwO5XopojswJeQYTbx22zgZcf6BXWZvudFp
DuadBideRPnF1Oj3ng2uwmivK/sEOQX4e0XIxgkLiA9f5SD65HIBlNeLgDjH5mbArJnJJOd0lI9g
83ehZgNuaMT32cZllQf699QtXwFTYixzX9gq4YJrXmXO/ko06aWpIaU1vYtBY9/tzUiCgVDDknZC
lYvC/2D1rjpIpas5vmVC8ZjPT2E/vnuO9ZxU4ru7LDc6z9I833UTxWtpOleWEV6E+bBjCrNXNJgM
6I/u8R5NO31pDrpw9zqmB9mPBOuRRCPjixLHv3AApS5K82NUO9lwQ+TFuXPzA7DOYp3NAlPUKjKb
658/NL4K1t9/jh5QK5P0G3i3fxxFWqhOFjidjCKldaV1TItMIz8MgbyK2glRnQlb0GCCSO5WkO0C
SyN/xzgDxln3g3XMO3GsZf9BEhrWwuLW4iHt2NU2GN6gaa5ajD5FQ6j1YN+g47nIcqVVHPeaaW7H
xKB1QDBZdgc9ROiIyf0/mTu3pbaRIAy/CrX3qKSZ0eliU5UAwUsC5ASp3ZuUFruMYvkkWzbm6fcb
ST5IVhxvhqroKgdMa9ya6f67/+4eeqjSRDG0w78Yjb/OwqdrISAjMgLjJTSc83g1585QRnbSRuJd
POsxhs+rTpDIzixQpLi4aEP2Lwczmuaz8T1lhBdOQMmS98/p4/KjM11cy/m3t5MncbZSARdWqfPv
DLGdMuRqibGcP9J+Kb9fLeFY5/QAPNOGPuhfPrksZhq8nbjcKZF61FuShuClu26f0Y5pZyFwjo57
ASX57nS2ejdhWJ7311OYXHGhW4eyrs5qdfoWLuRW0F9MPxFXMoqfOKLcE1beou+QcgTnEpN4ggx5
9TRO0sU0c7iDlwtRuEyvq7B1cEPnzPZgpGVvONKXg4bnfYe6F0Yfqefn6+Hi0xCFDEfjj8SXXDbW
X1EN9JWW6r9njzTYDmn8YBThp4WQd+PJ7IrLGu/8ZXa9As8H0jufDoe3cjXnChEuWjhNb/z06WbC
VAY5994M7saj+S3z0y6nYdZZhMsP/iC8fF7eJZiFgHbA90wyu1pw7a39NKRWNOMJy2gyOH2nVumt
6nOLxOP0UpLi8DuDdHpjDxb3yp19nil5x2Clm4HvcUFKHxs563KbHT4ivVbjZU+qVfRN+e+Xk9Mi
7ntZZuiFOZ8demiP9ClYq5ISymmGL+Nf+9Aut7Qv6DgWSSpYjB27o3mqXFbOYR2SkURQXVm3B0di
BSr0SP36gZKa/iEZlTDHrPzxqe9ZwCwqcCXUgg+5QOS05fY2T2xQw+FvuM+w/UQLDyCGuWbm+vF4
BN2V02w5rcOKKxX/P1BBTcCuChhtqGv+fUyy1LnimgokUxAJCXUiOaAvwMHn/hYVRN0hkyYYbpjG
D/NdFYTKDpRGycfooSZlqwfHtoTylKOcQEGT5d+zshWUBQ0oJAQeaVoRtE8PsJq2F0piMSNFeJYX
euwEplraIfed2QD6iiKkBQCjpdqXLqMpcyK1XRuiUIQoNmpBw2+O6v8wDsqSDjSKD1WrhM0d53VF
KIv+Dp/IR3n8ASZt28mg48b0WLiWVIJ+YcA2cMtVKLWyGfi57ZGpCdGVonrvdxnI2rneGsjyVJhu
Bs/SZ5/oF+wnfdtxyPnUFKE7kgK6nYhQaMErXNOOO9238Md4gWM+c8jXbRURKiGIzw2tA2ZSN17x
/YHvOvCv60FZIVaUpBduVVdOtO1MoAYH+2WohoApv27ghOR46UXLcUFlNyjLJfFHIRxJkbzapH1q
sPFj5LaMfIVjucrmXlpCT197Ap+AvaIH39KMpgBd2aTTfE32tctXhIo6a2VqJakSCl3h697EMAiB
Svs4EiVoL8EUKO1JcCXt0kNpJnl/RhvCtQAGio0VOpx9RZlTbUNgRxVpQuFCAuUwqm2KYEPwokz1
EFj4AfL/VA8KqaR2w5Vz4VrA7dCRQC2KyvCgbVNDiaFMD4ayAsytzhFQoSUwvbjFiiIUrcOAVj7j
uw57p3UGolCEOjLMqsGQbXgRWjb4AMqEkhzfDfhLTREulYtUJ+kATPNevy3SrH2DLX4od4SpyxAW
/S4Oab/1aP06qnYtEBQfEAFXUMsWIohSEYUJ//XwQlqQOKCokPQCMAFsXdsRAiTlMGuW85FHF62z
EQTevEdTZB1gAVylT78XcLXO/skQFm7EA3iTKgZ6ttZWmvoMqpChNTCEsHu8ccerZ2Jcy2MzOJKI
TED/tS/eFMwXMU3J4THIKhNy+tTDBcTWDa6TesoW56MK+2CMrYEIPnXnuEdB/aYumanZB4nHCBxI
1zIAaSOg1JyAEaC0AUpkmiiZVwKygfuV69BaAjmpfnYhdxlC0sIQo0QQvD4jTYTEWkLDB8LXBkQp
yVR7LmqAgteRd+u8RaEG1xRIOQ7NGiSkKCOTLlVCdt1KCi70CYRPUYrQaZr2JWJYt04lGm0GYDPZ
WRIMPk0P3Jq6bySJsIhJ7QDYqRNzx8cXR6SsNkQQ88qT7oUmI+LebKd36KcfWNMj+wKq3Eblc7qt
qJBcoFL971cVvJp3N+38cN3tlD+m/PXy++0/ufKs9Zda/2cn7qVR+vC4yn+wKld5Ew1hkc6ipBvN
dimJIvG6Xciff1SWufPyD8n9FM+iVMveFV36WFPZX8ZJPKwILrelqeD7KEl6J91ecnJWnzZVMnam
T7jhDi79hBN6xObRqNtLd/WzAaXGj4nSeDSui85zZqair6N+N0p6o4r+NzSWqXSagrvjf2uyy6SG
sez6O93kz0wlv2FDLqLaqyxTtaayX88Ttkr8UHubZT7cWPoweh6PqgagcHaalDSV/iGbZ8NoVVl6
KR2jbir9PsqwqWs5mlAuZYNWTGWfRdOsN6/sw1I4LttU+GUWLeIo7a0l7SydCMRUeieLk4aF61pR
U9EsPB41tbEKx1z4xywedeOGvSIITk1XfhbRjR8lJ00cfPFiNeVq+pTrxi0jAEymkrm2qhuPoiFu
vOndvsBZPXzh5I9bozdQ8BAaOItm0ahxx4sXOE8HZ0MarvzNeBU1qVyHyMYv9XFcNevFTpQvsN9f
87XH06zprOreatOVN6KXcvUvYNk/Zw9N1lEnsk1XftYDl67FbA2vegGf8T46wUB+j9OGE6pDR9Ol
744VADoeMVjg4N5viiU2UxX2I4w1md/0a9XoSX/iIelF6av/AAAA//8=</cx:binary>
              </cx:geoCache>
            </cx:geography>
          </cx:layoutPr>
        </cx:series>
      </cx:plotAreaRegion>
    </cx:plotArea>
    <cx:legend pos="r" align="min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endParaRPr lang="es-ES" sz="900" b="0" i="0" u="none" strike="noStrike" baseline="0">
            <a:solidFill>
              <a:prstClr val="black">
                <a:lumMod val="65000"/>
                <a:lumOff val="35000"/>
              </a:prstClr>
            </a:solidFill>
            <a:latin typeface="Calibri" panose="020F0502020204030204"/>
          </a:endParaRPr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  <cx:legend pos="r" align="min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endParaRPr lang="es-ES" sz="900" b="0" i="0" u="none" strike="noStrike" baseline="0">
            <a:solidFill>
              <a:prstClr val="black">
                <a:lumMod val="65000"/>
                <a:lumOff val="35000"/>
              </a:prstClr>
            </a:solidFill>
            <a:latin typeface="Calibri" panose="020F0502020204030204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8B0896-400D-4857-944A-AE7F5D66AF2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1FE4B23F-CFB3-4A9E-A0E1-1A1FF949365F}">
      <dgm:prSet phldrT="[Texto]"/>
      <dgm:spPr/>
      <dgm:t>
        <a:bodyPr/>
        <a:lstStyle/>
        <a:p>
          <a:r>
            <a:rPr lang="es-CO" dirty="0"/>
            <a:t>ERIU</a:t>
          </a:r>
        </a:p>
      </dgm:t>
    </dgm:pt>
    <dgm:pt modelId="{9E949FF3-F1BF-4390-8B4D-C3D282F92FEF}" type="parTrans" cxnId="{37B98B27-F4E5-4905-BB4B-D84345CCB2A9}">
      <dgm:prSet/>
      <dgm:spPr/>
      <dgm:t>
        <a:bodyPr/>
        <a:lstStyle/>
        <a:p>
          <a:endParaRPr lang="es-CO"/>
        </a:p>
      </dgm:t>
    </dgm:pt>
    <dgm:pt modelId="{EB1EBB8B-A6BA-4D5F-A8E0-6C279FC1F173}" type="sibTrans" cxnId="{37B98B27-F4E5-4905-BB4B-D84345CCB2A9}">
      <dgm:prSet/>
      <dgm:spPr/>
      <dgm:t>
        <a:bodyPr/>
        <a:lstStyle/>
        <a:p>
          <a:endParaRPr lang="es-CO"/>
        </a:p>
      </dgm:t>
    </dgm:pt>
    <dgm:pt modelId="{A0D1EFD9-727E-47F5-BFB9-0D23A26E3D30}">
      <dgm:prSet phldrT="[Texto]"/>
      <dgm:spPr/>
      <dgm:t>
        <a:bodyPr/>
        <a:lstStyle/>
        <a:p>
          <a:r>
            <a:rPr lang="es-CO" dirty="0"/>
            <a:t>Spin-off</a:t>
          </a:r>
        </a:p>
      </dgm:t>
    </dgm:pt>
    <dgm:pt modelId="{8D25870B-B9DD-40AF-86C7-7C3C29EE8CBD}" type="parTrans" cxnId="{FA9C5480-59DA-4FF8-9E2A-A4A144F16BC9}">
      <dgm:prSet/>
      <dgm:spPr/>
      <dgm:t>
        <a:bodyPr/>
        <a:lstStyle/>
        <a:p>
          <a:endParaRPr lang="es-CO"/>
        </a:p>
      </dgm:t>
    </dgm:pt>
    <dgm:pt modelId="{EA117B97-660C-4EB4-9090-E9B1E63629CF}" type="sibTrans" cxnId="{FA9C5480-59DA-4FF8-9E2A-A4A144F16BC9}">
      <dgm:prSet/>
      <dgm:spPr/>
      <dgm:t>
        <a:bodyPr/>
        <a:lstStyle/>
        <a:p>
          <a:endParaRPr lang="es-CO"/>
        </a:p>
      </dgm:t>
    </dgm:pt>
    <dgm:pt modelId="{E9D2B9F1-6DB8-43C1-A395-754FB5DF969C}">
      <dgm:prSet phldrT="[Texto]"/>
      <dgm:spPr>
        <a:solidFill>
          <a:schemeClr val="accent6"/>
        </a:solidFill>
      </dgm:spPr>
      <dgm:t>
        <a:bodyPr/>
        <a:lstStyle/>
        <a:p>
          <a:r>
            <a:rPr lang="es-CO" dirty="0"/>
            <a:t>ECC</a:t>
          </a:r>
        </a:p>
      </dgm:t>
    </dgm:pt>
    <dgm:pt modelId="{8D7D2EB4-F1AA-4CFB-AF20-9067D9818324}" type="parTrans" cxnId="{3A31D28F-BB9B-4D63-AEE2-22382E35D287}">
      <dgm:prSet/>
      <dgm:spPr>
        <a:solidFill>
          <a:schemeClr val="accent6"/>
        </a:solidFill>
      </dgm:spPr>
      <dgm:t>
        <a:bodyPr/>
        <a:lstStyle/>
        <a:p>
          <a:endParaRPr lang="es-CO"/>
        </a:p>
      </dgm:t>
    </dgm:pt>
    <dgm:pt modelId="{C48433CC-3FDA-4454-A7EF-04BF58934CEB}" type="sibTrans" cxnId="{3A31D28F-BB9B-4D63-AEE2-22382E35D287}">
      <dgm:prSet/>
      <dgm:spPr/>
      <dgm:t>
        <a:bodyPr/>
        <a:lstStyle/>
        <a:p>
          <a:endParaRPr lang="es-CO"/>
        </a:p>
      </dgm:t>
    </dgm:pt>
    <dgm:pt modelId="{468FB4E4-9690-453B-A33F-5A36BF6FE956}">
      <dgm:prSet phldrT="[Texto]"/>
      <dgm:spPr/>
      <dgm:t>
        <a:bodyPr/>
        <a:lstStyle/>
        <a:p>
          <a:r>
            <a:rPr lang="es-CO" dirty="0"/>
            <a:t>Startups</a:t>
          </a:r>
        </a:p>
      </dgm:t>
    </dgm:pt>
    <dgm:pt modelId="{A4EA730C-1D01-43E3-97F5-CFB456DAF87A}" type="parTrans" cxnId="{C80C41CC-E875-4671-8964-0C691DB955C6}">
      <dgm:prSet/>
      <dgm:spPr/>
      <dgm:t>
        <a:bodyPr/>
        <a:lstStyle/>
        <a:p>
          <a:endParaRPr lang="es-CO"/>
        </a:p>
      </dgm:t>
    </dgm:pt>
    <dgm:pt modelId="{5B03D182-2BD8-4234-A2E9-6CF99B6443EC}" type="sibTrans" cxnId="{C80C41CC-E875-4671-8964-0C691DB955C6}">
      <dgm:prSet/>
      <dgm:spPr/>
      <dgm:t>
        <a:bodyPr/>
        <a:lstStyle/>
        <a:p>
          <a:endParaRPr lang="es-CO"/>
        </a:p>
      </dgm:t>
    </dgm:pt>
    <dgm:pt modelId="{1059C88A-22A4-4F1A-8DB9-550E4ABF44B5}">
      <dgm:prSet phldrT="[Texto]"/>
      <dgm:spPr/>
      <dgm:t>
        <a:bodyPr/>
        <a:lstStyle/>
        <a:p>
          <a:r>
            <a:rPr lang="es-CO" dirty="0"/>
            <a:t>Born Global</a:t>
          </a:r>
        </a:p>
      </dgm:t>
    </dgm:pt>
    <dgm:pt modelId="{1B0AD1F5-9BC1-4D68-BB3A-2DE1E9067D19}" type="parTrans" cxnId="{9D3337C6-C771-4870-9F21-77F02C7B2BF8}">
      <dgm:prSet/>
      <dgm:spPr/>
      <dgm:t>
        <a:bodyPr/>
        <a:lstStyle/>
        <a:p>
          <a:endParaRPr lang="es-CO"/>
        </a:p>
      </dgm:t>
    </dgm:pt>
    <dgm:pt modelId="{D9AF6B36-5537-433D-BB91-1C586814C88C}" type="sibTrans" cxnId="{9D3337C6-C771-4870-9F21-77F02C7B2BF8}">
      <dgm:prSet/>
      <dgm:spPr/>
      <dgm:t>
        <a:bodyPr/>
        <a:lstStyle/>
        <a:p>
          <a:endParaRPr lang="es-CO"/>
        </a:p>
      </dgm:t>
    </dgm:pt>
    <dgm:pt modelId="{477EBFB3-82EE-436C-9B21-B08329CC3FA4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CO" dirty="0"/>
            <a:t>Tradicional</a:t>
          </a:r>
        </a:p>
      </dgm:t>
    </dgm:pt>
    <dgm:pt modelId="{79A5C941-D51D-457E-B915-B05EF389A72C}" type="parTrans" cxnId="{16FCB4D4-BA21-4007-9301-FA39736D1046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CO"/>
        </a:p>
      </dgm:t>
    </dgm:pt>
    <dgm:pt modelId="{3BB62104-1DB7-4283-BCB2-CC13592D2C39}" type="sibTrans" cxnId="{16FCB4D4-BA21-4007-9301-FA39736D1046}">
      <dgm:prSet/>
      <dgm:spPr/>
      <dgm:t>
        <a:bodyPr/>
        <a:lstStyle/>
        <a:p>
          <a:endParaRPr lang="es-CO"/>
        </a:p>
      </dgm:t>
    </dgm:pt>
    <dgm:pt modelId="{403AA943-15E5-42D6-B5CB-3D10EC77AE7A}" type="pres">
      <dgm:prSet presAssocID="{B28B0896-400D-4857-944A-AE7F5D66AF2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FF5472B-3655-4D9E-883B-1AAB02CC8E6D}" type="pres">
      <dgm:prSet presAssocID="{1FE4B23F-CFB3-4A9E-A0E1-1A1FF949365F}" presName="centerShape" presStyleLbl="node0" presStyleIdx="0" presStyleCnt="1"/>
      <dgm:spPr/>
    </dgm:pt>
    <dgm:pt modelId="{9244F226-6C4D-49D9-94CF-F32CACD4AECF}" type="pres">
      <dgm:prSet presAssocID="{8D25870B-B9DD-40AF-86C7-7C3C29EE8CBD}" presName="parTrans" presStyleLbl="bgSibTrans2D1" presStyleIdx="0" presStyleCnt="5"/>
      <dgm:spPr/>
    </dgm:pt>
    <dgm:pt modelId="{4E7D2044-011D-45F9-9F7B-6CD2EB330749}" type="pres">
      <dgm:prSet presAssocID="{A0D1EFD9-727E-47F5-BFB9-0D23A26E3D30}" presName="node" presStyleLbl="node1" presStyleIdx="0" presStyleCnt="5">
        <dgm:presLayoutVars>
          <dgm:bulletEnabled val="1"/>
        </dgm:presLayoutVars>
      </dgm:prSet>
      <dgm:spPr/>
    </dgm:pt>
    <dgm:pt modelId="{E469D910-7788-4ED2-8A48-E9F7600EF618}" type="pres">
      <dgm:prSet presAssocID="{8D7D2EB4-F1AA-4CFB-AF20-9067D9818324}" presName="parTrans" presStyleLbl="bgSibTrans2D1" presStyleIdx="1" presStyleCnt="5"/>
      <dgm:spPr/>
    </dgm:pt>
    <dgm:pt modelId="{5812AD09-4A0F-438C-B103-E82828D296D6}" type="pres">
      <dgm:prSet presAssocID="{E9D2B9F1-6DB8-43C1-A395-754FB5DF969C}" presName="node" presStyleLbl="node1" presStyleIdx="1" presStyleCnt="5">
        <dgm:presLayoutVars>
          <dgm:bulletEnabled val="1"/>
        </dgm:presLayoutVars>
      </dgm:prSet>
      <dgm:spPr/>
    </dgm:pt>
    <dgm:pt modelId="{BA3A0733-4554-48EE-8BBE-1C5FDB70C422}" type="pres">
      <dgm:prSet presAssocID="{A4EA730C-1D01-43E3-97F5-CFB456DAF87A}" presName="parTrans" presStyleLbl="bgSibTrans2D1" presStyleIdx="2" presStyleCnt="5"/>
      <dgm:spPr/>
    </dgm:pt>
    <dgm:pt modelId="{D60F4049-645F-4E57-B395-C34C9405E481}" type="pres">
      <dgm:prSet presAssocID="{468FB4E4-9690-453B-A33F-5A36BF6FE956}" presName="node" presStyleLbl="node1" presStyleIdx="2" presStyleCnt="5">
        <dgm:presLayoutVars>
          <dgm:bulletEnabled val="1"/>
        </dgm:presLayoutVars>
      </dgm:prSet>
      <dgm:spPr/>
    </dgm:pt>
    <dgm:pt modelId="{E1B53987-E247-4FF3-95A4-9750F56F13CD}" type="pres">
      <dgm:prSet presAssocID="{1B0AD1F5-9BC1-4D68-BB3A-2DE1E9067D19}" presName="parTrans" presStyleLbl="bgSibTrans2D1" presStyleIdx="3" presStyleCnt="5"/>
      <dgm:spPr/>
    </dgm:pt>
    <dgm:pt modelId="{F884AC3F-14FC-446A-9742-85AB3359B4FC}" type="pres">
      <dgm:prSet presAssocID="{1059C88A-22A4-4F1A-8DB9-550E4ABF44B5}" presName="node" presStyleLbl="node1" presStyleIdx="3" presStyleCnt="5">
        <dgm:presLayoutVars>
          <dgm:bulletEnabled val="1"/>
        </dgm:presLayoutVars>
      </dgm:prSet>
      <dgm:spPr/>
    </dgm:pt>
    <dgm:pt modelId="{9D4B04B7-01C8-4090-BC0B-F53C968A0FBF}" type="pres">
      <dgm:prSet presAssocID="{79A5C941-D51D-457E-B915-B05EF389A72C}" presName="parTrans" presStyleLbl="bgSibTrans2D1" presStyleIdx="4" presStyleCnt="5"/>
      <dgm:spPr/>
    </dgm:pt>
    <dgm:pt modelId="{E3542222-34B7-4874-BBF8-92A341397D9F}" type="pres">
      <dgm:prSet presAssocID="{477EBFB3-82EE-436C-9B21-B08329CC3FA4}" presName="node" presStyleLbl="node1" presStyleIdx="4" presStyleCnt="5">
        <dgm:presLayoutVars>
          <dgm:bulletEnabled val="1"/>
        </dgm:presLayoutVars>
      </dgm:prSet>
      <dgm:spPr/>
    </dgm:pt>
  </dgm:ptLst>
  <dgm:cxnLst>
    <dgm:cxn modelId="{03837F14-4421-40D4-B3F4-D73B57A6EED6}" type="presOf" srcId="{B28B0896-400D-4857-944A-AE7F5D66AF22}" destId="{403AA943-15E5-42D6-B5CB-3D10EC77AE7A}" srcOrd="0" destOrd="0" presId="urn:microsoft.com/office/officeart/2005/8/layout/radial4"/>
    <dgm:cxn modelId="{37B98B27-F4E5-4905-BB4B-D84345CCB2A9}" srcId="{B28B0896-400D-4857-944A-AE7F5D66AF22}" destId="{1FE4B23F-CFB3-4A9E-A0E1-1A1FF949365F}" srcOrd="0" destOrd="0" parTransId="{9E949FF3-F1BF-4390-8B4D-C3D282F92FEF}" sibTransId="{EB1EBB8B-A6BA-4D5F-A8E0-6C279FC1F173}"/>
    <dgm:cxn modelId="{95ABCD40-70E8-4EB1-9802-A3DAB113363E}" type="presOf" srcId="{79A5C941-D51D-457E-B915-B05EF389A72C}" destId="{9D4B04B7-01C8-4090-BC0B-F53C968A0FBF}" srcOrd="0" destOrd="0" presId="urn:microsoft.com/office/officeart/2005/8/layout/radial4"/>
    <dgm:cxn modelId="{8300B143-D81D-4C36-A6BE-8089E306EB5C}" type="presOf" srcId="{8D25870B-B9DD-40AF-86C7-7C3C29EE8CBD}" destId="{9244F226-6C4D-49D9-94CF-F32CACD4AECF}" srcOrd="0" destOrd="0" presId="urn:microsoft.com/office/officeart/2005/8/layout/radial4"/>
    <dgm:cxn modelId="{47212474-99C8-4835-9560-6569EA5A4C8A}" type="presOf" srcId="{468FB4E4-9690-453B-A33F-5A36BF6FE956}" destId="{D60F4049-645F-4E57-B395-C34C9405E481}" srcOrd="0" destOrd="0" presId="urn:microsoft.com/office/officeart/2005/8/layout/radial4"/>
    <dgm:cxn modelId="{FA9C5480-59DA-4FF8-9E2A-A4A144F16BC9}" srcId="{1FE4B23F-CFB3-4A9E-A0E1-1A1FF949365F}" destId="{A0D1EFD9-727E-47F5-BFB9-0D23A26E3D30}" srcOrd="0" destOrd="0" parTransId="{8D25870B-B9DD-40AF-86C7-7C3C29EE8CBD}" sibTransId="{EA117B97-660C-4EB4-9090-E9B1E63629CF}"/>
    <dgm:cxn modelId="{E329F38B-E582-4756-973F-E73395DEF706}" type="presOf" srcId="{8D7D2EB4-F1AA-4CFB-AF20-9067D9818324}" destId="{E469D910-7788-4ED2-8A48-E9F7600EF618}" srcOrd="0" destOrd="0" presId="urn:microsoft.com/office/officeart/2005/8/layout/radial4"/>
    <dgm:cxn modelId="{3A31D28F-BB9B-4D63-AEE2-22382E35D287}" srcId="{1FE4B23F-CFB3-4A9E-A0E1-1A1FF949365F}" destId="{E9D2B9F1-6DB8-43C1-A395-754FB5DF969C}" srcOrd="1" destOrd="0" parTransId="{8D7D2EB4-F1AA-4CFB-AF20-9067D9818324}" sibTransId="{C48433CC-3FDA-4454-A7EF-04BF58934CEB}"/>
    <dgm:cxn modelId="{2DDFCA94-5812-4EF9-81C6-33FCA5A81589}" type="presOf" srcId="{A4EA730C-1D01-43E3-97F5-CFB456DAF87A}" destId="{BA3A0733-4554-48EE-8BBE-1C5FDB70C422}" srcOrd="0" destOrd="0" presId="urn:microsoft.com/office/officeart/2005/8/layout/radial4"/>
    <dgm:cxn modelId="{4C67E49D-FAFD-4B56-99BF-CCF219485700}" type="presOf" srcId="{1B0AD1F5-9BC1-4D68-BB3A-2DE1E9067D19}" destId="{E1B53987-E247-4FF3-95A4-9750F56F13CD}" srcOrd="0" destOrd="0" presId="urn:microsoft.com/office/officeart/2005/8/layout/radial4"/>
    <dgm:cxn modelId="{43CB13A8-A6E2-4FA7-B6DF-75E88F03E28E}" type="presOf" srcId="{477EBFB3-82EE-436C-9B21-B08329CC3FA4}" destId="{E3542222-34B7-4874-BBF8-92A341397D9F}" srcOrd="0" destOrd="0" presId="urn:microsoft.com/office/officeart/2005/8/layout/radial4"/>
    <dgm:cxn modelId="{9D3337C6-C771-4870-9F21-77F02C7B2BF8}" srcId="{1FE4B23F-CFB3-4A9E-A0E1-1A1FF949365F}" destId="{1059C88A-22A4-4F1A-8DB9-550E4ABF44B5}" srcOrd="3" destOrd="0" parTransId="{1B0AD1F5-9BC1-4D68-BB3A-2DE1E9067D19}" sibTransId="{D9AF6B36-5537-433D-BB91-1C586814C88C}"/>
    <dgm:cxn modelId="{C80C41CC-E875-4671-8964-0C691DB955C6}" srcId="{1FE4B23F-CFB3-4A9E-A0E1-1A1FF949365F}" destId="{468FB4E4-9690-453B-A33F-5A36BF6FE956}" srcOrd="2" destOrd="0" parTransId="{A4EA730C-1D01-43E3-97F5-CFB456DAF87A}" sibTransId="{5B03D182-2BD8-4234-A2E9-6CF99B6443EC}"/>
    <dgm:cxn modelId="{3BA467CD-5461-40AB-BDEA-69F46395C0CE}" type="presOf" srcId="{1059C88A-22A4-4F1A-8DB9-550E4ABF44B5}" destId="{F884AC3F-14FC-446A-9742-85AB3359B4FC}" srcOrd="0" destOrd="0" presId="urn:microsoft.com/office/officeart/2005/8/layout/radial4"/>
    <dgm:cxn modelId="{15AA3ED1-2774-4B32-A600-FB78E202C991}" type="presOf" srcId="{1FE4B23F-CFB3-4A9E-A0E1-1A1FF949365F}" destId="{4FF5472B-3655-4D9E-883B-1AAB02CC8E6D}" srcOrd="0" destOrd="0" presId="urn:microsoft.com/office/officeart/2005/8/layout/radial4"/>
    <dgm:cxn modelId="{16FCB4D4-BA21-4007-9301-FA39736D1046}" srcId="{1FE4B23F-CFB3-4A9E-A0E1-1A1FF949365F}" destId="{477EBFB3-82EE-436C-9B21-B08329CC3FA4}" srcOrd="4" destOrd="0" parTransId="{79A5C941-D51D-457E-B915-B05EF389A72C}" sibTransId="{3BB62104-1DB7-4283-BCB2-CC13592D2C39}"/>
    <dgm:cxn modelId="{E82DF0DF-A82C-46C1-B2D0-ADAADE27D803}" type="presOf" srcId="{E9D2B9F1-6DB8-43C1-A395-754FB5DF969C}" destId="{5812AD09-4A0F-438C-B103-E82828D296D6}" srcOrd="0" destOrd="0" presId="urn:microsoft.com/office/officeart/2005/8/layout/radial4"/>
    <dgm:cxn modelId="{B95746EC-B45A-4A36-85A3-4454A861D9D3}" type="presOf" srcId="{A0D1EFD9-727E-47F5-BFB9-0D23A26E3D30}" destId="{4E7D2044-011D-45F9-9F7B-6CD2EB330749}" srcOrd="0" destOrd="0" presId="urn:microsoft.com/office/officeart/2005/8/layout/radial4"/>
    <dgm:cxn modelId="{CBC0D77E-CFB7-4E48-912A-98434D8C9F25}" type="presParOf" srcId="{403AA943-15E5-42D6-B5CB-3D10EC77AE7A}" destId="{4FF5472B-3655-4D9E-883B-1AAB02CC8E6D}" srcOrd="0" destOrd="0" presId="urn:microsoft.com/office/officeart/2005/8/layout/radial4"/>
    <dgm:cxn modelId="{B11AAE73-B945-4B37-B877-A852DFBBB7B7}" type="presParOf" srcId="{403AA943-15E5-42D6-B5CB-3D10EC77AE7A}" destId="{9244F226-6C4D-49D9-94CF-F32CACD4AECF}" srcOrd="1" destOrd="0" presId="urn:microsoft.com/office/officeart/2005/8/layout/radial4"/>
    <dgm:cxn modelId="{A3B9F62A-B9E4-4D0B-8E3A-39EFF4556D97}" type="presParOf" srcId="{403AA943-15E5-42D6-B5CB-3D10EC77AE7A}" destId="{4E7D2044-011D-45F9-9F7B-6CD2EB330749}" srcOrd="2" destOrd="0" presId="urn:microsoft.com/office/officeart/2005/8/layout/radial4"/>
    <dgm:cxn modelId="{28FA951E-2B7E-4474-8088-B45FA67B6CB6}" type="presParOf" srcId="{403AA943-15E5-42D6-B5CB-3D10EC77AE7A}" destId="{E469D910-7788-4ED2-8A48-E9F7600EF618}" srcOrd="3" destOrd="0" presId="urn:microsoft.com/office/officeart/2005/8/layout/radial4"/>
    <dgm:cxn modelId="{C722A06D-2110-4F1E-B505-49264195E54D}" type="presParOf" srcId="{403AA943-15E5-42D6-B5CB-3D10EC77AE7A}" destId="{5812AD09-4A0F-438C-B103-E82828D296D6}" srcOrd="4" destOrd="0" presId="urn:microsoft.com/office/officeart/2005/8/layout/radial4"/>
    <dgm:cxn modelId="{BB38C72D-C6A8-4A62-9E79-070C2B764DEE}" type="presParOf" srcId="{403AA943-15E5-42D6-B5CB-3D10EC77AE7A}" destId="{BA3A0733-4554-48EE-8BBE-1C5FDB70C422}" srcOrd="5" destOrd="0" presId="urn:microsoft.com/office/officeart/2005/8/layout/radial4"/>
    <dgm:cxn modelId="{FAF1A14A-EEC6-4C4F-B251-E5098CE481B4}" type="presParOf" srcId="{403AA943-15E5-42D6-B5CB-3D10EC77AE7A}" destId="{D60F4049-645F-4E57-B395-C34C9405E481}" srcOrd="6" destOrd="0" presId="urn:microsoft.com/office/officeart/2005/8/layout/radial4"/>
    <dgm:cxn modelId="{04E9656A-D8A5-4F89-89BD-D8536474EC25}" type="presParOf" srcId="{403AA943-15E5-42D6-B5CB-3D10EC77AE7A}" destId="{E1B53987-E247-4FF3-95A4-9750F56F13CD}" srcOrd="7" destOrd="0" presId="urn:microsoft.com/office/officeart/2005/8/layout/radial4"/>
    <dgm:cxn modelId="{A5809AD9-517A-4115-965E-5C1689DC49D9}" type="presParOf" srcId="{403AA943-15E5-42D6-B5CB-3D10EC77AE7A}" destId="{F884AC3F-14FC-446A-9742-85AB3359B4FC}" srcOrd="8" destOrd="0" presId="urn:microsoft.com/office/officeart/2005/8/layout/radial4"/>
    <dgm:cxn modelId="{6BCC6AFF-822B-47C2-88F8-0F62C58074C3}" type="presParOf" srcId="{403AA943-15E5-42D6-B5CB-3D10EC77AE7A}" destId="{9D4B04B7-01C8-4090-BC0B-F53C968A0FBF}" srcOrd="9" destOrd="0" presId="urn:microsoft.com/office/officeart/2005/8/layout/radial4"/>
    <dgm:cxn modelId="{07BF872B-0CDA-49AA-A0D7-F6F8BF8B6D96}" type="presParOf" srcId="{403AA943-15E5-42D6-B5CB-3D10EC77AE7A}" destId="{E3542222-34B7-4874-BBF8-92A341397D9F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7A26E3-7E7C-4872-A90B-32D41AAA3FB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F37E8C4-2217-4971-BA05-058A3C0D8606}">
      <dgm:prSet phldrT="[Texto]"/>
      <dgm:spPr>
        <a:xfrm>
          <a:off x="4199185" y="2961763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FPI</a:t>
          </a:r>
        </a:p>
      </dgm:t>
    </dgm:pt>
    <dgm:pt modelId="{FDA85EBA-AA54-4910-B858-32CAFF8E699D}" type="parTrans" cxnId="{F7E3FCC9-0407-497D-A8DB-28DC5F1A46D6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9289CE0-9AC7-4A5C-83F2-4A684E1D127C}" type="sibTrans" cxnId="{F7E3FCC9-0407-497D-A8DB-28DC5F1A46D6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A0E24783-9475-4937-ACBE-46A46C6B57B4}">
      <dgm:prSet phldrT="[Texto]"/>
      <dgm:spPr>
        <a:xfrm>
          <a:off x="9822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Sector</a:t>
          </a:r>
        </a:p>
      </dgm:t>
    </dgm:pt>
    <dgm:pt modelId="{B4ECA471-3335-4989-9555-0D28DECD711E}" type="parTrans" cxnId="{F4F11E92-212E-4DCA-BC07-B09D56115895}">
      <dgm:prSet/>
      <dgm:spPr>
        <a:xfrm>
          <a:off x="424439" y="3405878"/>
          <a:ext cx="4100958" cy="243960"/>
        </a:xfrm>
        <a:custGeom>
          <a:avLst/>
          <a:gdLst/>
          <a:ahLst/>
          <a:cxnLst/>
          <a:rect l="0" t="0" r="0" b="0"/>
          <a:pathLst>
            <a:path>
              <a:moveTo>
                <a:pt x="4100958" y="0"/>
              </a:moveTo>
              <a:lnTo>
                <a:pt x="4100958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4F72A4E9-BA91-4E3E-8736-7BF3F6D12DAC}" type="sibTrans" cxnId="{F4F11E92-212E-4DCA-BC07-B09D56115895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6B9BC10B-F9D0-4353-A12D-3B73CB7A9549}">
      <dgm:prSet phldrT="[Texto]"/>
      <dgm:spPr>
        <a:xfrm>
          <a:off x="9822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Publico o Privado </a:t>
          </a:r>
        </a:p>
      </dgm:t>
    </dgm:pt>
    <dgm:pt modelId="{6C7C8C0D-5028-4B2E-917E-5E3CC6C8ACB3}" type="parTrans" cxnId="{06DFEFD4-AE88-4CEF-80CC-EBA2F760B7DB}">
      <dgm:prSet/>
      <dgm:spPr>
        <a:xfrm>
          <a:off x="378719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263BC92-3A4A-447D-A677-3D53ACE05B66}" type="sibTrans" cxnId="{06DFEFD4-AE88-4CEF-80CC-EBA2F760B7DB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E0D1E52A-CF21-44DF-A6D9-BB989C00112C}">
      <dgm:prSet phldrT="[Texto]"/>
      <dgm:spPr>
        <a:xfrm>
          <a:off x="112346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Tipo</a:t>
          </a:r>
        </a:p>
      </dgm:t>
    </dgm:pt>
    <dgm:pt modelId="{0B41B955-7020-430C-9D74-AB33808C07A8}" type="parTrans" cxnId="{1F5746A5-DBCC-4780-910F-D04E6B79D0BA}">
      <dgm:prSet/>
      <dgm:spPr>
        <a:xfrm>
          <a:off x="1449678" y="3405878"/>
          <a:ext cx="3075719" cy="243960"/>
        </a:xfrm>
        <a:custGeom>
          <a:avLst/>
          <a:gdLst/>
          <a:ahLst/>
          <a:cxnLst/>
          <a:rect l="0" t="0" r="0" b="0"/>
          <a:pathLst>
            <a:path>
              <a:moveTo>
                <a:pt x="3075719" y="0"/>
              </a:moveTo>
              <a:lnTo>
                <a:pt x="307571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6B9A4B2-4214-48CE-8984-B155031F3731}" type="sibTrans" cxnId="{1F5746A5-DBCC-4780-910F-D04E6B79D0BA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D6A6CFB-622B-46D6-9934-4DB38AC73C57}">
      <dgm:prSet phldrT="[Texto]"/>
      <dgm:spPr>
        <a:xfrm>
          <a:off x="112346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Universidad o Institución</a:t>
          </a:r>
        </a:p>
      </dgm:t>
    </dgm:pt>
    <dgm:pt modelId="{0D09DAAD-A6B1-48C6-BD91-87AD6E3234AB}" type="parTrans" cxnId="{F93E30BD-3CD8-44EC-844B-FE801D208B8C}">
      <dgm:prSet/>
      <dgm:spPr>
        <a:xfrm>
          <a:off x="140395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F728857-7519-4F93-9C4B-56B2634DEFFA}" type="sibTrans" cxnId="{F93E30BD-3CD8-44EC-844B-FE801D208B8C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850E7F00-F566-4C9C-9DB7-AF624EA6475B}">
      <dgm:prSet phldrT="[Texto]"/>
      <dgm:spPr>
        <a:xfrm>
          <a:off x="214870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Acreditación</a:t>
          </a:r>
        </a:p>
      </dgm:t>
    </dgm:pt>
    <dgm:pt modelId="{CDF242DB-5DEB-4211-A36A-1A50D9ECE007}" type="parTrans" cxnId="{93C0A7C2-C312-434F-B71A-B1E4AB61C0CE}">
      <dgm:prSet/>
      <dgm:spPr>
        <a:xfrm>
          <a:off x="2474918" y="3405878"/>
          <a:ext cx="2050479" cy="243960"/>
        </a:xfrm>
        <a:custGeom>
          <a:avLst/>
          <a:gdLst/>
          <a:ahLst/>
          <a:cxnLst/>
          <a:rect l="0" t="0" r="0" b="0"/>
          <a:pathLst>
            <a:path>
              <a:moveTo>
                <a:pt x="2050479" y="0"/>
              </a:moveTo>
              <a:lnTo>
                <a:pt x="205047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6B1EBA6-D601-4A12-BF7E-9C9EA5B48F1D}" type="sibTrans" cxnId="{93C0A7C2-C312-434F-B71A-B1E4AB61C0CE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79B732D0-A657-4B64-AE6D-19E817F0AD2B}">
      <dgm:prSet phldrT="[Texto]"/>
      <dgm:spPr>
        <a:xfrm>
          <a:off x="214870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Si o No</a:t>
          </a:r>
        </a:p>
      </dgm:t>
    </dgm:pt>
    <dgm:pt modelId="{3DC120FD-1EA5-48EB-9538-73B2FA433B0E}" type="parTrans" cxnId="{58E5E46A-B39B-4304-A0B9-B1D55676F738}">
      <dgm:prSet/>
      <dgm:spPr>
        <a:xfrm>
          <a:off x="242919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C6C1F3F-A15F-4346-9F92-0AE1DF672E87}" type="sibTrans" cxnId="{58E5E46A-B39B-4304-A0B9-B1D55676F738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AC4B369-3513-4099-A289-ABA209C8B6C5}">
      <dgm:prSet phldrT="[Texto]"/>
      <dgm:spPr>
        <a:xfrm>
          <a:off x="317394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Edad en años</a:t>
          </a:r>
        </a:p>
      </dgm:t>
    </dgm:pt>
    <dgm:pt modelId="{929A029B-A77F-4269-94F7-87FB8FAA7934}" type="parTrans" cxnId="{A26961EF-5CC8-4E5D-BC7C-53BD5EA1B156}">
      <dgm:prSet/>
      <dgm:spPr>
        <a:xfrm>
          <a:off x="3500158" y="3405878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1025239" y="0"/>
              </a:moveTo>
              <a:lnTo>
                <a:pt x="102523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EA602089-CBFC-4F41-94B2-713944103A6D}" type="sibTrans" cxnId="{A26961EF-5CC8-4E5D-BC7C-53BD5EA1B156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C1DF7AD-0B17-486D-A7D5-887A80105A16}">
      <dgm:prSet phldrT="[Texto]"/>
      <dgm:spPr>
        <a:xfrm>
          <a:off x="317394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5 a 113 años. </a:t>
          </a:r>
        </a:p>
      </dgm:t>
    </dgm:pt>
    <dgm:pt modelId="{26771642-B158-4D05-8AA0-15E886633CE6}" type="parTrans" cxnId="{15D395F5-C251-4952-8A8D-67491473F625}">
      <dgm:prSet/>
      <dgm:spPr>
        <a:xfrm>
          <a:off x="345443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88E9530-A3DA-40CB-B31C-AC2B76E21AA1}" type="sibTrans" cxnId="{15D395F5-C251-4952-8A8D-67491473F625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D7FD87AA-FEDB-4E7C-BD90-9DDC7E735B3F}">
      <dgm:prSet phldrT="[Texto]"/>
      <dgm:spPr>
        <a:xfrm>
          <a:off x="419918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Enfoque</a:t>
          </a:r>
        </a:p>
      </dgm:t>
    </dgm:pt>
    <dgm:pt modelId="{C8F473FB-B50D-44AA-9AD2-7199A9668A19}" type="parTrans" cxnId="{5565C669-6C50-4F3C-9BC2-5567FDA475E4}">
      <dgm:prSet/>
      <dgm:spPr>
        <a:xfrm>
          <a:off x="4479678" y="3405878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301CA45-A29E-4969-8F6A-E3997E6648AF}" type="sibTrans" cxnId="{5565C669-6C50-4F3C-9BC2-5567FDA475E4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3A37FF3-5852-4178-AB1D-8602C1B13231}">
      <dgm:prSet phldrT="[Texto]"/>
      <dgm:spPr>
        <a:xfrm>
          <a:off x="419918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Áreas </a:t>
          </a:r>
          <a:r>
            <a:rPr lang="es-CO" dirty="0" err="1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Ocde</a:t>
          </a:r>
          <a:endParaRPr lang="es-CO" dirty="0">
            <a:ln>
              <a:solidFill>
                <a:srgbClr val="003399"/>
              </a:solidFill>
            </a:ln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gm:t>
    </dgm:pt>
    <dgm:pt modelId="{8ADE33C5-4A16-405D-941B-7E593A3B7216}" type="parTrans" cxnId="{D69A9BE5-FD23-4016-9BDB-7FDA278DB4C4}">
      <dgm:prSet/>
      <dgm:spPr>
        <a:xfrm>
          <a:off x="447967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F4ED779-8FEA-410E-9B5E-39B635421215}" type="sibTrans" cxnId="{D69A9BE5-FD23-4016-9BDB-7FDA278DB4C4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AEA66A21-9691-469E-9EB1-D342318D6D8D}">
      <dgm:prSet phldrT="[Texto]"/>
      <dgm:spPr>
        <a:xfrm>
          <a:off x="624966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Calidad de la Investigación</a:t>
          </a:r>
        </a:p>
      </dgm:t>
    </dgm:pt>
    <dgm:pt modelId="{80ABB9FE-90EE-43E2-9744-87B19B4ACCD9}" type="parTrans" cxnId="{56175AD7-B3E7-4867-A658-61ED462A08F5}">
      <dgm:prSet/>
      <dgm:spPr>
        <a:xfrm>
          <a:off x="4525398" y="3405878"/>
          <a:ext cx="205047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2050479" y="166251"/>
              </a:lnTo>
              <a:lnTo>
                <a:pt x="205047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002996C8-56E9-4798-8FB5-51B1FDE1BCD8}" type="sibTrans" cxnId="{56175AD7-B3E7-4867-A658-61ED462A08F5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1313902-41FA-41E9-A5E3-996DD1AF2734}">
      <dgm:prSet phldrT="[Texto]"/>
      <dgm:spPr>
        <a:xfrm>
          <a:off x="624966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Categorización grupos Productos de Investigación</a:t>
          </a:r>
        </a:p>
      </dgm:t>
    </dgm:pt>
    <dgm:pt modelId="{76D18B38-DE74-4C20-B0C1-0CBE73317D4A}" type="parTrans" cxnId="{21F6F491-286F-48C9-971F-B86095C67948}">
      <dgm:prSet/>
      <dgm:spPr>
        <a:xfrm>
          <a:off x="6530157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2B94EE8D-F029-413A-9EFA-249495BDA4AE}" type="sibTrans" cxnId="{21F6F491-286F-48C9-971F-B86095C67948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7CAA5A10-F8E7-4BDE-8961-3A20B7C71493}">
      <dgm:prSet phldrT="[Texto]"/>
      <dgm:spPr>
        <a:xfrm>
          <a:off x="7274904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Calidad de los Docentes</a:t>
          </a:r>
        </a:p>
      </dgm:t>
    </dgm:pt>
    <dgm:pt modelId="{1C2B8A7B-C64F-49A6-9AF1-FE43A183D831}" type="parTrans" cxnId="{5C2D332F-0B8A-4DA9-B227-37FD925DE9C6}">
      <dgm:prSet/>
      <dgm:spPr>
        <a:xfrm>
          <a:off x="4525398" y="3405878"/>
          <a:ext cx="307571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3075719" y="166251"/>
              </a:lnTo>
              <a:lnTo>
                <a:pt x="307571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E2B62656-B071-482D-903A-8DDA5D527D26}" type="sibTrans" cxnId="{5C2D332F-0B8A-4DA9-B227-37FD925DE9C6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FC76A24A-66B0-47C4-AD12-4C502971F94B}">
      <dgm:prSet phldrT="[Texto]"/>
      <dgm:spPr>
        <a:xfrm>
          <a:off x="7274904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Nivel Educativo Dedicación        Tipo de Contratación</a:t>
          </a:r>
        </a:p>
      </dgm:t>
    </dgm:pt>
    <dgm:pt modelId="{D099748E-66B0-47B0-8D73-E7A0F58B44E8}" type="parTrans" cxnId="{583CBD91-BD97-47F7-B014-CCE1B02C5934}">
      <dgm:prSet/>
      <dgm:spPr>
        <a:xfrm>
          <a:off x="7555397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3420F8A-E07D-4247-A999-12E5A2BFE279}" type="sibTrans" cxnId="{583CBD91-BD97-47F7-B014-CCE1B02C5934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B34E5D27-8C5A-4C56-9B20-565650C053DB}">
      <dgm:prSet phldrT="[Texto]"/>
      <dgm:spPr>
        <a:xfrm>
          <a:off x="8300144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Procesos OTRI</a:t>
          </a:r>
        </a:p>
      </dgm:t>
    </dgm:pt>
    <dgm:pt modelId="{83DFB1D1-E824-4D64-BC71-995923BEA045}" type="parTrans" cxnId="{A998B879-502E-471C-B0C9-EE0D5B6D0E72}">
      <dgm:prSet/>
      <dgm:spPr>
        <a:xfrm>
          <a:off x="4525398" y="3405878"/>
          <a:ext cx="4100958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4100958" y="166251"/>
              </a:lnTo>
              <a:lnTo>
                <a:pt x="4100958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96ECA4A-F916-4189-8CA9-041E67BD31F7}" type="sibTrans" cxnId="{A998B879-502E-471C-B0C9-EE0D5B6D0E72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1D9D82FF-C3E2-49FD-A5D3-0764A0104288}">
      <dgm:prSet phldrT="[Texto]"/>
      <dgm:spPr>
        <a:xfrm>
          <a:off x="522442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Patentes</a:t>
          </a:r>
        </a:p>
      </dgm:t>
    </dgm:pt>
    <dgm:pt modelId="{AEEBBDAE-5C34-4BE0-AEBA-AA0101B0D2E9}" type="parTrans" cxnId="{2AA233E4-BDBA-4168-A003-88CE62A90A77}">
      <dgm:prSet/>
      <dgm:spPr>
        <a:xfrm>
          <a:off x="4525398" y="3405878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1025239" y="166251"/>
              </a:lnTo>
              <a:lnTo>
                <a:pt x="102523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4085E332-10AE-4A5C-BE58-3D75E99FA52D}" type="sibTrans" cxnId="{2AA233E4-BDBA-4168-A003-88CE62A90A77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372C38C-3281-4A6D-A5F7-80AE9C6FD865}">
      <dgm:prSet phldrT="[Texto]"/>
      <dgm:spPr>
        <a:xfrm>
          <a:off x="522442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Si o No</a:t>
          </a:r>
        </a:p>
      </dgm:t>
    </dgm:pt>
    <dgm:pt modelId="{DFA8AA26-0D40-44C0-860E-B124A43A7ABF}" type="parTrans" cxnId="{E8468D89-45DA-41B3-ABDC-9743F1127308}">
      <dgm:prSet/>
      <dgm:spPr>
        <a:xfrm>
          <a:off x="5504917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3A85B004-1D26-4E1F-B988-0687E2D498C1}" type="sibTrans" cxnId="{E8468D89-45DA-41B3-ABDC-9743F1127308}">
      <dgm:prSet/>
      <dgm:spPr/>
      <dgm:t>
        <a:bodyPr/>
        <a:lstStyle/>
        <a:p>
          <a:endParaRPr lang="es-CO">
            <a:ln>
              <a:solidFill>
                <a:srgbClr val="003399"/>
              </a:solidFill>
            </a:ln>
          </a:endParaRPr>
        </a:p>
      </dgm:t>
    </dgm:pt>
    <dgm:pt modelId="{28043ED6-55B4-40B5-B25D-80FF1C4FDF03}" type="pres">
      <dgm:prSet presAssocID="{DE7A26E3-7E7C-4872-A90B-32D41AAA3FB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3D86D39-F167-4203-8F80-70A2D2ED0A6D}" type="pres">
      <dgm:prSet presAssocID="{6F37E8C4-2217-4971-BA05-058A3C0D8606}" presName="hierRoot1" presStyleCnt="0"/>
      <dgm:spPr/>
    </dgm:pt>
    <dgm:pt modelId="{95A6C961-B0A4-4646-AF52-15D4B502EEC3}" type="pres">
      <dgm:prSet presAssocID="{6F37E8C4-2217-4971-BA05-058A3C0D8606}" presName="composite" presStyleCnt="0"/>
      <dgm:spPr/>
    </dgm:pt>
    <dgm:pt modelId="{9EAF6FAB-7DE2-46A2-8F78-E90D90C9CBA0}" type="pres">
      <dgm:prSet presAssocID="{6F37E8C4-2217-4971-BA05-058A3C0D8606}" presName="background" presStyleLbl="node0" presStyleIdx="0" presStyleCnt="1"/>
      <dgm:spPr>
        <a:xfrm>
          <a:off x="4105981" y="2873219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040B6E9E-752D-40A6-96D6-4A03FB49D95D}" type="pres">
      <dgm:prSet presAssocID="{6F37E8C4-2217-4971-BA05-058A3C0D8606}" presName="text" presStyleLbl="fgAcc0" presStyleIdx="0" presStyleCnt="1">
        <dgm:presLayoutVars>
          <dgm:chPref val="3"/>
        </dgm:presLayoutVars>
      </dgm:prSet>
      <dgm:spPr/>
    </dgm:pt>
    <dgm:pt modelId="{AEA4CCB0-8EE3-424E-A60A-81F31D4D18B3}" type="pres">
      <dgm:prSet presAssocID="{6F37E8C4-2217-4971-BA05-058A3C0D8606}" presName="hierChild2" presStyleCnt="0"/>
      <dgm:spPr/>
    </dgm:pt>
    <dgm:pt modelId="{5703E5DC-A9FB-4436-BDA6-0FE376C19916}" type="pres">
      <dgm:prSet presAssocID="{B4ECA471-3335-4989-9555-0D28DECD711E}" presName="Name10" presStyleLbl="parChTrans1D2" presStyleIdx="0" presStyleCnt="9"/>
      <dgm:spPr/>
    </dgm:pt>
    <dgm:pt modelId="{CA6035C7-A2E3-4D0F-AD02-A48764AE036A}" type="pres">
      <dgm:prSet presAssocID="{A0E24783-9475-4937-ACBE-46A46C6B57B4}" presName="hierRoot2" presStyleCnt="0"/>
      <dgm:spPr/>
    </dgm:pt>
    <dgm:pt modelId="{EA502CDF-6DA6-4072-9EBC-335B9E2C262B}" type="pres">
      <dgm:prSet presAssocID="{A0E24783-9475-4937-ACBE-46A46C6B57B4}" presName="composite2" presStyleCnt="0"/>
      <dgm:spPr/>
    </dgm:pt>
    <dgm:pt modelId="{586A39CA-8CD7-4DD7-80CD-71DE759CA583}" type="pres">
      <dgm:prSet presAssocID="{A0E24783-9475-4937-ACBE-46A46C6B57B4}" presName="background2" presStyleLbl="node2" presStyleIdx="0" presStyleCnt="9"/>
      <dgm:spPr>
        <a:xfrm>
          <a:off x="502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5928484E-1599-453D-A07B-B5FE321A8E63}" type="pres">
      <dgm:prSet presAssocID="{A0E24783-9475-4937-ACBE-46A46C6B57B4}" presName="text2" presStyleLbl="fgAcc2" presStyleIdx="0" presStyleCnt="9">
        <dgm:presLayoutVars>
          <dgm:chPref val="3"/>
        </dgm:presLayoutVars>
      </dgm:prSet>
      <dgm:spPr/>
    </dgm:pt>
    <dgm:pt modelId="{5554EB4C-E78C-4B76-BD50-7D3B6DA524B0}" type="pres">
      <dgm:prSet presAssocID="{A0E24783-9475-4937-ACBE-46A46C6B57B4}" presName="hierChild3" presStyleCnt="0"/>
      <dgm:spPr/>
    </dgm:pt>
    <dgm:pt modelId="{8306B6EE-C19C-4DE6-AEF1-F3CB7F0B5E09}" type="pres">
      <dgm:prSet presAssocID="{6C7C8C0D-5028-4B2E-917E-5E3CC6C8ACB3}" presName="Name17" presStyleLbl="parChTrans1D3" presStyleIdx="0" presStyleCnt="8"/>
      <dgm:spPr/>
    </dgm:pt>
    <dgm:pt modelId="{87C97226-DFEA-4A32-80D9-91CD58F04940}" type="pres">
      <dgm:prSet presAssocID="{6B9BC10B-F9D0-4353-A12D-3B73CB7A9549}" presName="hierRoot3" presStyleCnt="0"/>
      <dgm:spPr/>
    </dgm:pt>
    <dgm:pt modelId="{EB169A96-CE29-4F47-9153-91AC07CACBC3}" type="pres">
      <dgm:prSet presAssocID="{6B9BC10B-F9D0-4353-A12D-3B73CB7A9549}" presName="composite3" presStyleCnt="0"/>
      <dgm:spPr/>
    </dgm:pt>
    <dgm:pt modelId="{44009081-FAAD-4598-8E29-269B75D577D7}" type="pres">
      <dgm:prSet presAssocID="{6B9BC10B-F9D0-4353-A12D-3B73CB7A9549}" presName="background3" presStyleLbl="node3" presStyleIdx="0" presStyleCnt="8"/>
      <dgm:spPr>
        <a:xfrm>
          <a:off x="502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DD00CCC8-BFEB-40ED-8941-475F4FC0D967}" type="pres">
      <dgm:prSet presAssocID="{6B9BC10B-F9D0-4353-A12D-3B73CB7A9549}" presName="text3" presStyleLbl="fgAcc3" presStyleIdx="0" presStyleCnt="8">
        <dgm:presLayoutVars>
          <dgm:chPref val="3"/>
        </dgm:presLayoutVars>
      </dgm:prSet>
      <dgm:spPr/>
    </dgm:pt>
    <dgm:pt modelId="{17FFDB85-E400-47A0-BBD9-F578AF47F312}" type="pres">
      <dgm:prSet presAssocID="{6B9BC10B-F9D0-4353-A12D-3B73CB7A9549}" presName="hierChild4" presStyleCnt="0"/>
      <dgm:spPr/>
    </dgm:pt>
    <dgm:pt modelId="{FBF0C39D-AD53-4502-84E0-09146C033331}" type="pres">
      <dgm:prSet presAssocID="{0B41B955-7020-430C-9D74-AB33808C07A8}" presName="Name10" presStyleLbl="parChTrans1D2" presStyleIdx="1" presStyleCnt="9"/>
      <dgm:spPr/>
    </dgm:pt>
    <dgm:pt modelId="{01ED89C7-E458-463E-A7F6-E25E7F322D85}" type="pres">
      <dgm:prSet presAssocID="{E0D1E52A-CF21-44DF-A6D9-BB989C00112C}" presName="hierRoot2" presStyleCnt="0"/>
      <dgm:spPr/>
    </dgm:pt>
    <dgm:pt modelId="{DE9EDF9C-D5C1-400D-8062-F50D1F61035F}" type="pres">
      <dgm:prSet presAssocID="{E0D1E52A-CF21-44DF-A6D9-BB989C00112C}" presName="composite2" presStyleCnt="0"/>
      <dgm:spPr/>
    </dgm:pt>
    <dgm:pt modelId="{A148CFF9-F284-4F5C-AD32-6E07AEC1B54D}" type="pres">
      <dgm:prSet presAssocID="{E0D1E52A-CF21-44DF-A6D9-BB989C00112C}" presName="background2" presStyleLbl="node2" presStyleIdx="1" presStyleCnt="9"/>
      <dgm:spPr>
        <a:xfrm>
          <a:off x="103026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7F4C7A88-AC91-45C7-9A18-98D858CB891E}" type="pres">
      <dgm:prSet presAssocID="{E0D1E52A-CF21-44DF-A6D9-BB989C00112C}" presName="text2" presStyleLbl="fgAcc2" presStyleIdx="1" presStyleCnt="9">
        <dgm:presLayoutVars>
          <dgm:chPref val="3"/>
        </dgm:presLayoutVars>
      </dgm:prSet>
      <dgm:spPr/>
    </dgm:pt>
    <dgm:pt modelId="{81878E27-E71F-42CA-9C6C-EFCB8C2BA19D}" type="pres">
      <dgm:prSet presAssocID="{E0D1E52A-CF21-44DF-A6D9-BB989C00112C}" presName="hierChild3" presStyleCnt="0"/>
      <dgm:spPr/>
    </dgm:pt>
    <dgm:pt modelId="{C635FB5C-109A-432C-94C7-E5D119DCF1AD}" type="pres">
      <dgm:prSet presAssocID="{0D09DAAD-A6B1-48C6-BD91-87AD6E3234AB}" presName="Name17" presStyleLbl="parChTrans1D3" presStyleIdx="1" presStyleCnt="8"/>
      <dgm:spPr/>
    </dgm:pt>
    <dgm:pt modelId="{51C589F3-79C1-4690-B830-4EDB6A7C4052}" type="pres">
      <dgm:prSet presAssocID="{1D6A6CFB-622B-46D6-9934-4DB38AC73C57}" presName="hierRoot3" presStyleCnt="0"/>
      <dgm:spPr/>
    </dgm:pt>
    <dgm:pt modelId="{60C01794-B851-4ABF-B674-DFF65B3AB3B8}" type="pres">
      <dgm:prSet presAssocID="{1D6A6CFB-622B-46D6-9934-4DB38AC73C57}" presName="composite3" presStyleCnt="0"/>
      <dgm:spPr/>
    </dgm:pt>
    <dgm:pt modelId="{7905CA1D-0425-459D-B7B0-45684500EF0D}" type="pres">
      <dgm:prSet presAssocID="{1D6A6CFB-622B-46D6-9934-4DB38AC73C57}" presName="background3" presStyleLbl="node3" presStyleIdx="1" presStyleCnt="8"/>
      <dgm:spPr>
        <a:xfrm>
          <a:off x="103026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2FDB9FE1-ACC6-4CB2-8350-0412B55CA0AD}" type="pres">
      <dgm:prSet presAssocID="{1D6A6CFB-622B-46D6-9934-4DB38AC73C57}" presName="text3" presStyleLbl="fgAcc3" presStyleIdx="1" presStyleCnt="8">
        <dgm:presLayoutVars>
          <dgm:chPref val="3"/>
        </dgm:presLayoutVars>
      </dgm:prSet>
      <dgm:spPr/>
    </dgm:pt>
    <dgm:pt modelId="{77FA5ACA-BA21-4529-BA21-52A63C0B80EA}" type="pres">
      <dgm:prSet presAssocID="{1D6A6CFB-622B-46D6-9934-4DB38AC73C57}" presName="hierChild4" presStyleCnt="0"/>
      <dgm:spPr/>
    </dgm:pt>
    <dgm:pt modelId="{3D660DEA-E4C9-4652-8DAE-7197BC0B97CA}" type="pres">
      <dgm:prSet presAssocID="{CDF242DB-5DEB-4211-A36A-1A50D9ECE007}" presName="Name10" presStyleLbl="parChTrans1D2" presStyleIdx="2" presStyleCnt="9"/>
      <dgm:spPr/>
    </dgm:pt>
    <dgm:pt modelId="{D2C86285-7F50-42FD-B7FB-F0E38D134E91}" type="pres">
      <dgm:prSet presAssocID="{850E7F00-F566-4C9C-9DB7-AF624EA6475B}" presName="hierRoot2" presStyleCnt="0"/>
      <dgm:spPr/>
    </dgm:pt>
    <dgm:pt modelId="{6BC82E6A-6E52-4AFF-9094-2612102BAC07}" type="pres">
      <dgm:prSet presAssocID="{850E7F00-F566-4C9C-9DB7-AF624EA6475B}" presName="composite2" presStyleCnt="0"/>
      <dgm:spPr/>
    </dgm:pt>
    <dgm:pt modelId="{9DD917AA-2512-4548-B1F6-43C02F7863E1}" type="pres">
      <dgm:prSet presAssocID="{850E7F00-F566-4C9C-9DB7-AF624EA6475B}" presName="background2" presStyleLbl="node2" presStyleIdx="2" presStyleCnt="9"/>
      <dgm:spPr>
        <a:xfrm>
          <a:off x="205550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7500260E-6FF0-43C2-8DD7-44539CB9B4B1}" type="pres">
      <dgm:prSet presAssocID="{850E7F00-F566-4C9C-9DB7-AF624EA6475B}" presName="text2" presStyleLbl="fgAcc2" presStyleIdx="2" presStyleCnt="9">
        <dgm:presLayoutVars>
          <dgm:chPref val="3"/>
        </dgm:presLayoutVars>
      </dgm:prSet>
      <dgm:spPr/>
    </dgm:pt>
    <dgm:pt modelId="{7FDA47C4-A983-410F-9F3C-F4AA78803DAB}" type="pres">
      <dgm:prSet presAssocID="{850E7F00-F566-4C9C-9DB7-AF624EA6475B}" presName="hierChild3" presStyleCnt="0"/>
      <dgm:spPr/>
    </dgm:pt>
    <dgm:pt modelId="{0D27C31A-BD6C-41F8-B8BB-641487209AD7}" type="pres">
      <dgm:prSet presAssocID="{3DC120FD-1EA5-48EB-9538-73B2FA433B0E}" presName="Name17" presStyleLbl="parChTrans1D3" presStyleIdx="2" presStyleCnt="8"/>
      <dgm:spPr/>
    </dgm:pt>
    <dgm:pt modelId="{7C62067E-392C-4B53-BEC8-768810C92293}" type="pres">
      <dgm:prSet presAssocID="{79B732D0-A657-4B64-AE6D-19E817F0AD2B}" presName="hierRoot3" presStyleCnt="0"/>
      <dgm:spPr/>
    </dgm:pt>
    <dgm:pt modelId="{0648CBA0-8F12-47DA-8CCF-A77EB3FFFDA2}" type="pres">
      <dgm:prSet presAssocID="{79B732D0-A657-4B64-AE6D-19E817F0AD2B}" presName="composite3" presStyleCnt="0"/>
      <dgm:spPr/>
    </dgm:pt>
    <dgm:pt modelId="{AD2D3972-4EA8-43A1-BE01-E1048FB8FD6B}" type="pres">
      <dgm:prSet presAssocID="{79B732D0-A657-4B64-AE6D-19E817F0AD2B}" presName="background3" presStyleLbl="node3" presStyleIdx="2" presStyleCnt="8"/>
      <dgm:spPr>
        <a:xfrm>
          <a:off x="205550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E0FF76C6-1955-458B-A63B-F1183046BE3F}" type="pres">
      <dgm:prSet presAssocID="{79B732D0-A657-4B64-AE6D-19E817F0AD2B}" presName="text3" presStyleLbl="fgAcc3" presStyleIdx="2" presStyleCnt="8">
        <dgm:presLayoutVars>
          <dgm:chPref val="3"/>
        </dgm:presLayoutVars>
      </dgm:prSet>
      <dgm:spPr/>
    </dgm:pt>
    <dgm:pt modelId="{D9D58D8E-38D8-4A09-9F0E-EDBF481C0A11}" type="pres">
      <dgm:prSet presAssocID="{79B732D0-A657-4B64-AE6D-19E817F0AD2B}" presName="hierChild4" presStyleCnt="0"/>
      <dgm:spPr/>
    </dgm:pt>
    <dgm:pt modelId="{28EF1E9C-9B24-4A33-8877-E460EC4173F8}" type="pres">
      <dgm:prSet presAssocID="{929A029B-A77F-4269-94F7-87FB8FAA7934}" presName="Name10" presStyleLbl="parChTrans1D2" presStyleIdx="3" presStyleCnt="9"/>
      <dgm:spPr/>
    </dgm:pt>
    <dgm:pt modelId="{74CA34AD-A851-4779-AEFF-223720BCBCAF}" type="pres">
      <dgm:prSet presAssocID="{3AC4B369-3513-4099-A289-ABA209C8B6C5}" presName="hierRoot2" presStyleCnt="0"/>
      <dgm:spPr/>
    </dgm:pt>
    <dgm:pt modelId="{C2FF718C-8AA8-4898-9E55-605E30E59931}" type="pres">
      <dgm:prSet presAssocID="{3AC4B369-3513-4099-A289-ABA209C8B6C5}" presName="composite2" presStyleCnt="0"/>
      <dgm:spPr/>
    </dgm:pt>
    <dgm:pt modelId="{A0063655-4EB4-4D47-8436-0CA2711C0FBF}" type="pres">
      <dgm:prSet presAssocID="{3AC4B369-3513-4099-A289-ABA209C8B6C5}" presName="background2" presStyleLbl="node2" presStyleIdx="3" presStyleCnt="9"/>
      <dgm:spPr>
        <a:xfrm>
          <a:off x="308074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309DFE04-2285-4278-8979-9075D8CEFFD2}" type="pres">
      <dgm:prSet presAssocID="{3AC4B369-3513-4099-A289-ABA209C8B6C5}" presName="text2" presStyleLbl="fgAcc2" presStyleIdx="3" presStyleCnt="9">
        <dgm:presLayoutVars>
          <dgm:chPref val="3"/>
        </dgm:presLayoutVars>
      </dgm:prSet>
      <dgm:spPr/>
    </dgm:pt>
    <dgm:pt modelId="{BB0972E3-D065-4A44-B3BB-21C01B57FB05}" type="pres">
      <dgm:prSet presAssocID="{3AC4B369-3513-4099-A289-ABA209C8B6C5}" presName="hierChild3" presStyleCnt="0"/>
      <dgm:spPr/>
    </dgm:pt>
    <dgm:pt modelId="{3C5B315A-26BF-4C79-A696-84A92EE6702F}" type="pres">
      <dgm:prSet presAssocID="{26771642-B158-4D05-8AA0-15E886633CE6}" presName="Name17" presStyleLbl="parChTrans1D3" presStyleIdx="3" presStyleCnt="8"/>
      <dgm:spPr/>
    </dgm:pt>
    <dgm:pt modelId="{BCB1E670-84D4-4482-A5B8-1F4950AB4C47}" type="pres">
      <dgm:prSet presAssocID="{0C1DF7AD-0B17-486D-A7D5-887A80105A16}" presName="hierRoot3" presStyleCnt="0"/>
      <dgm:spPr/>
    </dgm:pt>
    <dgm:pt modelId="{5A372201-EA50-4DBD-A830-4FCFBEBE9393}" type="pres">
      <dgm:prSet presAssocID="{0C1DF7AD-0B17-486D-A7D5-887A80105A16}" presName="composite3" presStyleCnt="0"/>
      <dgm:spPr/>
    </dgm:pt>
    <dgm:pt modelId="{14F75514-5E29-403F-85FE-9A11E82C8041}" type="pres">
      <dgm:prSet presAssocID="{0C1DF7AD-0B17-486D-A7D5-887A80105A16}" presName="background3" presStyleLbl="node3" presStyleIdx="3" presStyleCnt="8"/>
      <dgm:spPr>
        <a:xfrm>
          <a:off x="308074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9AF4A4A8-BB0E-4A8F-9851-E99DE6E5C48F}" type="pres">
      <dgm:prSet presAssocID="{0C1DF7AD-0B17-486D-A7D5-887A80105A16}" presName="text3" presStyleLbl="fgAcc3" presStyleIdx="3" presStyleCnt="8">
        <dgm:presLayoutVars>
          <dgm:chPref val="3"/>
        </dgm:presLayoutVars>
      </dgm:prSet>
      <dgm:spPr/>
    </dgm:pt>
    <dgm:pt modelId="{C7E76B8C-E4EE-4511-A703-A3D62D068C7F}" type="pres">
      <dgm:prSet presAssocID="{0C1DF7AD-0B17-486D-A7D5-887A80105A16}" presName="hierChild4" presStyleCnt="0"/>
      <dgm:spPr/>
    </dgm:pt>
    <dgm:pt modelId="{AA2EB1B9-7CDF-4D2E-ABAE-5E1B5C98DB16}" type="pres">
      <dgm:prSet presAssocID="{C8F473FB-B50D-44AA-9AD2-7199A9668A19}" presName="Name10" presStyleLbl="parChTrans1D2" presStyleIdx="4" presStyleCnt="9"/>
      <dgm:spPr/>
    </dgm:pt>
    <dgm:pt modelId="{581EFB96-5936-415A-925D-CBD068B4A026}" type="pres">
      <dgm:prSet presAssocID="{D7FD87AA-FEDB-4E7C-BD90-9DDC7E735B3F}" presName="hierRoot2" presStyleCnt="0"/>
      <dgm:spPr/>
    </dgm:pt>
    <dgm:pt modelId="{E4F5FB07-C3BE-4763-9E7C-B2A484F37317}" type="pres">
      <dgm:prSet presAssocID="{D7FD87AA-FEDB-4E7C-BD90-9DDC7E735B3F}" presName="composite2" presStyleCnt="0"/>
      <dgm:spPr/>
    </dgm:pt>
    <dgm:pt modelId="{7066B50F-B1D5-4F09-AA45-D3F3AFA4B757}" type="pres">
      <dgm:prSet presAssocID="{D7FD87AA-FEDB-4E7C-BD90-9DDC7E735B3F}" presName="background2" presStyleLbl="node2" presStyleIdx="4" presStyleCnt="9"/>
      <dgm:spPr>
        <a:xfrm>
          <a:off x="410598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FFD91E2B-A79E-4DC9-9B47-6B3198E26500}" type="pres">
      <dgm:prSet presAssocID="{D7FD87AA-FEDB-4E7C-BD90-9DDC7E735B3F}" presName="text2" presStyleLbl="fgAcc2" presStyleIdx="4" presStyleCnt="9">
        <dgm:presLayoutVars>
          <dgm:chPref val="3"/>
        </dgm:presLayoutVars>
      </dgm:prSet>
      <dgm:spPr/>
    </dgm:pt>
    <dgm:pt modelId="{90C7FAA1-1711-4E7C-AB57-07F0523D8F41}" type="pres">
      <dgm:prSet presAssocID="{D7FD87AA-FEDB-4E7C-BD90-9DDC7E735B3F}" presName="hierChild3" presStyleCnt="0"/>
      <dgm:spPr/>
    </dgm:pt>
    <dgm:pt modelId="{7C6A2724-C6A6-46C8-9565-9DB6DCA7F89D}" type="pres">
      <dgm:prSet presAssocID="{8ADE33C5-4A16-405D-941B-7E593A3B7216}" presName="Name17" presStyleLbl="parChTrans1D3" presStyleIdx="4" presStyleCnt="8"/>
      <dgm:spPr/>
    </dgm:pt>
    <dgm:pt modelId="{808AB893-ABC1-44F8-A738-EAEBA34187A4}" type="pres">
      <dgm:prSet presAssocID="{13A37FF3-5852-4178-AB1D-8602C1B13231}" presName="hierRoot3" presStyleCnt="0"/>
      <dgm:spPr/>
    </dgm:pt>
    <dgm:pt modelId="{2C011011-6582-4265-9B78-7AC3F55C11CF}" type="pres">
      <dgm:prSet presAssocID="{13A37FF3-5852-4178-AB1D-8602C1B13231}" presName="composite3" presStyleCnt="0"/>
      <dgm:spPr/>
    </dgm:pt>
    <dgm:pt modelId="{B2811623-4F47-4EBC-AF14-5672B81632A6}" type="pres">
      <dgm:prSet presAssocID="{13A37FF3-5852-4178-AB1D-8602C1B13231}" presName="background3" presStyleLbl="node3" presStyleIdx="4" presStyleCnt="8"/>
      <dgm:spPr>
        <a:xfrm>
          <a:off x="410598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EB72C697-3975-4CAB-BA01-BB2965482294}" type="pres">
      <dgm:prSet presAssocID="{13A37FF3-5852-4178-AB1D-8602C1B13231}" presName="text3" presStyleLbl="fgAcc3" presStyleIdx="4" presStyleCnt="8">
        <dgm:presLayoutVars>
          <dgm:chPref val="3"/>
        </dgm:presLayoutVars>
      </dgm:prSet>
      <dgm:spPr/>
    </dgm:pt>
    <dgm:pt modelId="{3E8FF934-6854-4C7F-A3CA-136E20FD7A8D}" type="pres">
      <dgm:prSet presAssocID="{13A37FF3-5852-4178-AB1D-8602C1B13231}" presName="hierChild4" presStyleCnt="0"/>
      <dgm:spPr/>
    </dgm:pt>
    <dgm:pt modelId="{3649EB04-65D9-47D0-B469-11F3A889B192}" type="pres">
      <dgm:prSet presAssocID="{AEEBBDAE-5C34-4BE0-AEBA-AA0101B0D2E9}" presName="Name10" presStyleLbl="parChTrans1D2" presStyleIdx="5" presStyleCnt="9"/>
      <dgm:spPr/>
    </dgm:pt>
    <dgm:pt modelId="{5425FD4D-F596-4174-B278-E7B72F16CB9C}" type="pres">
      <dgm:prSet presAssocID="{1D9D82FF-C3E2-49FD-A5D3-0764A0104288}" presName="hierRoot2" presStyleCnt="0"/>
      <dgm:spPr/>
    </dgm:pt>
    <dgm:pt modelId="{291830DC-2E1A-46AE-B209-C1FC62DE4FF7}" type="pres">
      <dgm:prSet presAssocID="{1D9D82FF-C3E2-49FD-A5D3-0764A0104288}" presName="composite2" presStyleCnt="0"/>
      <dgm:spPr/>
    </dgm:pt>
    <dgm:pt modelId="{FAFEC9C7-7430-44E7-BEE2-5AC462CBAE5B}" type="pres">
      <dgm:prSet presAssocID="{1D9D82FF-C3E2-49FD-A5D3-0764A0104288}" presName="background2" presStyleLbl="node2" presStyleIdx="5" presStyleCnt="9"/>
      <dgm:spPr>
        <a:xfrm>
          <a:off x="513122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99352D41-ABCF-4720-982D-C676DA356FB9}" type="pres">
      <dgm:prSet presAssocID="{1D9D82FF-C3E2-49FD-A5D3-0764A0104288}" presName="text2" presStyleLbl="fgAcc2" presStyleIdx="5" presStyleCnt="9">
        <dgm:presLayoutVars>
          <dgm:chPref val="3"/>
        </dgm:presLayoutVars>
      </dgm:prSet>
      <dgm:spPr/>
    </dgm:pt>
    <dgm:pt modelId="{6E5F2F09-8885-4D22-A9C0-7D76C6509C3E}" type="pres">
      <dgm:prSet presAssocID="{1D9D82FF-C3E2-49FD-A5D3-0764A0104288}" presName="hierChild3" presStyleCnt="0"/>
      <dgm:spPr/>
    </dgm:pt>
    <dgm:pt modelId="{59F75FEF-2E2D-496E-ACC2-5BA33563EBB9}" type="pres">
      <dgm:prSet presAssocID="{DFA8AA26-0D40-44C0-860E-B124A43A7ABF}" presName="Name17" presStyleLbl="parChTrans1D3" presStyleIdx="5" presStyleCnt="8"/>
      <dgm:spPr/>
    </dgm:pt>
    <dgm:pt modelId="{CF52E187-8974-477B-ADCD-C3968F81F825}" type="pres">
      <dgm:prSet presAssocID="{3372C38C-3281-4A6D-A5F7-80AE9C6FD865}" presName="hierRoot3" presStyleCnt="0"/>
      <dgm:spPr/>
    </dgm:pt>
    <dgm:pt modelId="{475D826D-B732-4E9A-8E82-D9DD9069D120}" type="pres">
      <dgm:prSet presAssocID="{3372C38C-3281-4A6D-A5F7-80AE9C6FD865}" presName="composite3" presStyleCnt="0"/>
      <dgm:spPr/>
    </dgm:pt>
    <dgm:pt modelId="{0E2811CC-0357-45D8-80FF-E4E246B093E1}" type="pres">
      <dgm:prSet presAssocID="{3372C38C-3281-4A6D-A5F7-80AE9C6FD865}" presName="background3" presStyleLbl="node3" presStyleIdx="5" presStyleCnt="8"/>
      <dgm:spPr>
        <a:xfrm>
          <a:off x="513122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DE0886CD-C46B-4D9F-9F25-5ED084A7AD4D}" type="pres">
      <dgm:prSet presAssocID="{3372C38C-3281-4A6D-A5F7-80AE9C6FD865}" presName="text3" presStyleLbl="fgAcc3" presStyleIdx="5" presStyleCnt="8">
        <dgm:presLayoutVars>
          <dgm:chPref val="3"/>
        </dgm:presLayoutVars>
      </dgm:prSet>
      <dgm:spPr/>
    </dgm:pt>
    <dgm:pt modelId="{747CF225-C0D5-4148-9A72-AD9F850635C3}" type="pres">
      <dgm:prSet presAssocID="{3372C38C-3281-4A6D-A5F7-80AE9C6FD865}" presName="hierChild4" presStyleCnt="0"/>
      <dgm:spPr/>
    </dgm:pt>
    <dgm:pt modelId="{BEA68D45-3F28-4EE2-B694-91FDAA97CFE6}" type="pres">
      <dgm:prSet presAssocID="{80ABB9FE-90EE-43E2-9744-87B19B4ACCD9}" presName="Name10" presStyleLbl="parChTrans1D2" presStyleIdx="6" presStyleCnt="9"/>
      <dgm:spPr/>
    </dgm:pt>
    <dgm:pt modelId="{BB00DE41-74A6-4D85-A35A-B29468807EDA}" type="pres">
      <dgm:prSet presAssocID="{AEA66A21-9691-469E-9EB1-D342318D6D8D}" presName="hierRoot2" presStyleCnt="0"/>
      <dgm:spPr/>
    </dgm:pt>
    <dgm:pt modelId="{36F2462C-0E1E-4F7C-A509-D95CAED5382C}" type="pres">
      <dgm:prSet presAssocID="{AEA66A21-9691-469E-9EB1-D342318D6D8D}" presName="composite2" presStyleCnt="0"/>
      <dgm:spPr/>
    </dgm:pt>
    <dgm:pt modelId="{1BE2DED4-1A8D-47C6-8F8E-2A49EC615EF2}" type="pres">
      <dgm:prSet presAssocID="{AEA66A21-9691-469E-9EB1-D342318D6D8D}" presName="background2" presStyleLbl="node2" presStyleIdx="6" presStyleCnt="9"/>
      <dgm:spPr>
        <a:xfrm>
          <a:off x="615646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81349BF4-91C1-4689-AE23-EDF31E45A045}" type="pres">
      <dgm:prSet presAssocID="{AEA66A21-9691-469E-9EB1-D342318D6D8D}" presName="text2" presStyleLbl="fgAcc2" presStyleIdx="6" presStyleCnt="9" custLinFactNeighborX="-34" custLinFactNeighborY="-354">
        <dgm:presLayoutVars>
          <dgm:chPref val="3"/>
        </dgm:presLayoutVars>
      </dgm:prSet>
      <dgm:spPr/>
    </dgm:pt>
    <dgm:pt modelId="{CC0B77D6-99DE-4B1D-82A2-E05CD12ED647}" type="pres">
      <dgm:prSet presAssocID="{AEA66A21-9691-469E-9EB1-D342318D6D8D}" presName="hierChild3" presStyleCnt="0"/>
      <dgm:spPr/>
    </dgm:pt>
    <dgm:pt modelId="{BBFFB72E-E959-429F-B0DE-B5D066C56035}" type="pres">
      <dgm:prSet presAssocID="{76D18B38-DE74-4C20-B0C1-0CBE73317D4A}" presName="Name17" presStyleLbl="parChTrans1D3" presStyleIdx="6" presStyleCnt="8"/>
      <dgm:spPr/>
    </dgm:pt>
    <dgm:pt modelId="{F3DB9CDB-6228-4F81-93BA-D4442E578E7D}" type="pres">
      <dgm:prSet presAssocID="{31313902-41FA-41E9-A5E3-996DD1AF2734}" presName="hierRoot3" presStyleCnt="0"/>
      <dgm:spPr/>
    </dgm:pt>
    <dgm:pt modelId="{1D747D07-D59F-44BE-834F-21C209E0DDC4}" type="pres">
      <dgm:prSet presAssocID="{31313902-41FA-41E9-A5E3-996DD1AF2734}" presName="composite3" presStyleCnt="0"/>
      <dgm:spPr/>
    </dgm:pt>
    <dgm:pt modelId="{38AADB17-C5A9-4DEE-8737-3AC960524D95}" type="pres">
      <dgm:prSet presAssocID="{31313902-41FA-41E9-A5E3-996DD1AF2734}" presName="background3" presStyleLbl="node3" presStyleIdx="6" presStyleCnt="8"/>
      <dgm:spPr>
        <a:xfrm>
          <a:off x="615646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76623462-CF45-42F5-98F3-55A8E872A2C2}" type="pres">
      <dgm:prSet presAssocID="{31313902-41FA-41E9-A5E3-996DD1AF2734}" presName="text3" presStyleLbl="fgAcc3" presStyleIdx="6" presStyleCnt="8">
        <dgm:presLayoutVars>
          <dgm:chPref val="3"/>
        </dgm:presLayoutVars>
      </dgm:prSet>
      <dgm:spPr/>
    </dgm:pt>
    <dgm:pt modelId="{78F9EF6B-42F0-48C8-B917-2AF38B2B6F8B}" type="pres">
      <dgm:prSet presAssocID="{31313902-41FA-41E9-A5E3-996DD1AF2734}" presName="hierChild4" presStyleCnt="0"/>
      <dgm:spPr/>
    </dgm:pt>
    <dgm:pt modelId="{06E4D916-88C9-42C1-85B9-27BC1CC52B76}" type="pres">
      <dgm:prSet presAssocID="{1C2B8A7B-C64F-49A6-9AF1-FE43A183D831}" presName="Name10" presStyleLbl="parChTrans1D2" presStyleIdx="7" presStyleCnt="9"/>
      <dgm:spPr/>
    </dgm:pt>
    <dgm:pt modelId="{0D6DCD39-EEE1-4A31-840C-1677082A154D}" type="pres">
      <dgm:prSet presAssocID="{7CAA5A10-F8E7-4BDE-8961-3A20B7C71493}" presName="hierRoot2" presStyleCnt="0"/>
      <dgm:spPr/>
    </dgm:pt>
    <dgm:pt modelId="{44EF15D8-1834-4BA0-BA07-F32F26960264}" type="pres">
      <dgm:prSet presAssocID="{7CAA5A10-F8E7-4BDE-8961-3A20B7C71493}" presName="composite2" presStyleCnt="0"/>
      <dgm:spPr/>
    </dgm:pt>
    <dgm:pt modelId="{82645864-7BE8-4F28-895C-363C3D4E8CE3}" type="pres">
      <dgm:prSet presAssocID="{7CAA5A10-F8E7-4BDE-8961-3A20B7C71493}" presName="background2" presStyleLbl="node2" presStyleIdx="7" presStyleCnt="9"/>
      <dgm:spPr>
        <a:xfrm>
          <a:off x="718170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D137A00A-C6D3-4197-BAD4-78A226361CB7}" type="pres">
      <dgm:prSet presAssocID="{7CAA5A10-F8E7-4BDE-8961-3A20B7C71493}" presName="text2" presStyleLbl="fgAcc2" presStyleIdx="7" presStyleCnt="9">
        <dgm:presLayoutVars>
          <dgm:chPref val="3"/>
        </dgm:presLayoutVars>
      </dgm:prSet>
      <dgm:spPr/>
    </dgm:pt>
    <dgm:pt modelId="{086306D3-57B8-4D85-9450-FA026AC46B6B}" type="pres">
      <dgm:prSet presAssocID="{7CAA5A10-F8E7-4BDE-8961-3A20B7C71493}" presName="hierChild3" presStyleCnt="0"/>
      <dgm:spPr/>
    </dgm:pt>
    <dgm:pt modelId="{DF203220-A632-493E-9B30-9D24CB306607}" type="pres">
      <dgm:prSet presAssocID="{D099748E-66B0-47B0-8D73-E7A0F58B44E8}" presName="Name17" presStyleLbl="parChTrans1D3" presStyleIdx="7" presStyleCnt="8"/>
      <dgm:spPr/>
    </dgm:pt>
    <dgm:pt modelId="{EB6E5FE6-E1CF-4DFE-9512-8137CB2C1773}" type="pres">
      <dgm:prSet presAssocID="{FC76A24A-66B0-47C4-AD12-4C502971F94B}" presName="hierRoot3" presStyleCnt="0"/>
      <dgm:spPr/>
    </dgm:pt>
    <dgm:pt modelId="{7455ED62-E246-41A2-8A68-27E71C98A23D}" type="pres">
      <dgm:prSet presAssocID="{FC76A24A-66B0-47C4-AD12-4C502971F94B}" presName="composite3" presStyleCnt="0"/>
      <dgm:spPr/>
    </dgm:pt>
    <dgm:pt modelId="{06FDE1B6-24E0-4E94-8AE7-F15D0E790E8F}" type="pres">
      <dgm:prSet presAssocID="{FC76A24A-66B0-47C4-AD12-4C502971F94B}" presName="background3" presStyleLbl="node3" presStyleIdx="7" presStyleCnt="8"/>
      <dgm:spPr>
        <a:xfrm>
          <a:off x="718170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77219880-36D1-40CE-AB18-CA13AEF69A66}" type="pres">
      <dgm:prSet presAssocID="{FC76A24A-66B0-47C4-AD12-4C502971F94B}" presName="text3" presStyleLbl="fgAcc3" presStyleIdx="7" presStyleCnt="8">
        <dgm:presLayoutVars>
          <dgm:chPref val="3"/>
        </dgm:presLayoutVars>
      </dgm:prSet>
      <dgm:spPr/>
    </dgm:pt>
    <dgm:pt modelId="{4ED04EEA-8396-494C-BC1D-D14ABA359AF4}" type="pres">
      <dgm:prSet presAssocID="{FC76A24A-66B0-47C4-AD12-4C502971F94B}" presName="hierChild4" presStyleCnt="0"/>
      <dgm:spPr/>
    </dgm:pt>
    <dgm:pt modelId="{57FAF96C-D4E5-40B0-9C9B-06970F43F8D6}" type="pres">
      <dgm:prSet presAssocID="{83DFB1D1-E824-4D64-BC71-995923BEA045}" presName="Name10" presStyleLbl="parChTrans1D2" presStyleIdx="8" presStyleCnt="9"/>
      <dgm:spPr/>
    </dgm:pt>
    <dgm:pt modelId="{C68B4D10-38F7-4DAA-BAA8-039F52434C21}" type="pres">
      <dgm:prSet presAssocID="{B34E5D27-8C5A-4C56-9B20-565650C053DB}" presName="hierRoot2" presStyleCnt="0"/>
      <dgm:spPr/>
    </dgm:pt>
    <dgm:pt modelId="{D5C8A8C5-E915-4AE5-8896-ADCF0D8E7827}" type="pres">
      <dgm:prSet presAssocID="{B34E5D27-8C5A-4C56-9B20-565650C053DB}" presName="composite2" presStyleCnt="0"/>
      <dgm:spPr/>
    </dgm:pt>
    <dgm:pt modelId="{6881422C-7AA1-4B71-9C1C-A096F7A46BB0}" type="pres">
      <dgm:prSet presAssocID="{B34E5D27-8C5A-4C56-9B20-565650C053DB}" presName="background2" presStyleLbl="node2" presStyleIdx="8" presStyleCnt="9"/>
      <dgm:spPr>
        <a:xfrm>
          <a:off x="8206940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6E751763-949E-431B-B2AD-63F158F8241A}" type="pres">
      <dgm:prSet presAssocID="{B34E5D27-8C5A-4C56-9B20-565650C053DB}" presName="text2" presStyleLbl="fgAcc2" presStyleIdx="8" presStyleCnt="9">
        <dgm:presLayoutVars>
          <dgm:chPref val="3"/>
        </dgm:presLayoutVars>
      </dgm:prSet>
      <dgm:spPr/>
    </dgm:pt>
    <dgm:pt modelId="{BF7D4853-E43E-4807-B39B-FEC36524B1C2}" type="pres">
      <dgm:prSet presAssocID="{B34E5D27-8C5A-4C56-9B20-565650C053DB}" presName="hierChild3" presStyleCnt="0"/>
      <dgm:spPr/>
    </dgm:pt>
  </dgm:ptLst>
  <dgm:cxnLst>
    <dgm:cxn modelId="{72201D01-5C80-47D9-A786-34A6E1E2145A}" type="presOf" srcId="{7CAA5A10-F8E7-4BDE-8961-3A20B7C71493}" destId="{D137A00A-C6D3-4197-BAD4-78A226361CB7}" srcOrd="0" destOrd="0" presId="urn:microsoft.com/office/officeart/2005/8/layout/hierarchy1"/>
    <dgm:cxn modelId="{13256204-C80E-4A31-89B1-B43C2F63AAFB}" type="presOf" srcId="{B4ECA471-3335-4989-9555-0D28DECD711E}" destId="{5703E5DC-A9FB-4436-BDA6-0FE376C19916}" srcOrd="0" destOrd="0" presId="urn:microsoft.com/office/officeart/2005/8/layout/hierarchy1"/>
    <dgm:cxn modelId="{B9D1C812-CAB0-4575-80E3-B8145FA0BAD9}" type="presOf" srcId="{C8F473FB-B50D-44AA-9AD2-7199A9668A19}" destId="{AA2EB1B9-7CDF-4D2E-ABAE-5E1B5C98DB16}" srcOrd="0" destOrd="0" presId="urn:microsoft.com/office/officeart/2005/8/layout/hierarchy1"/>
    <dgm:cxn modelId="{85217520-701F-416E-87AE-56776AF7D6FE}" type="presOf" srcId="{1D6A6CFB-622B-46D6-9934-4DB38AC73C57}" destId="{2FDB9FE1-ACC6-4CB2-8350-0412B55CA0AD}" srcOrd="0" destOrd="0" presId="urn:microsoft.com/office/officeart/2005/8/layout/hierarchy1"/>
    <dgm:cxn modelId="{337FD524-0E56-4F51-A082-D17C70F8D647}" type="presOf" srcId="{1D9D82FF-C3E2-49FD-A5D3-0764A0104288}" destId="{99352D41-ABCF-4720-982D-C676DA356FB9}" srcOrd="0" destOrd="0" presId="urn:microsoft.com/office/officeart/2005/8/layout/hierarchy1"/>
    <dgm:cxn modelId="{03022E2C-B36F-44A3-8B35-C9751933A618}" type="presOf" srcId="{76D18B38-DE74-4C20-B0C1-0CBE73317D4A}" destId="{BBFFB72E-E959-429F-B0DE-B5D066C56035}" srcOrd="0" destOrd="0" presId="urn:microsoft.com/office/officeart/2005/8/layout/hierarchy1"/>
    <dgm:cxn modelId="{520F3B2E-E0F6-4B28-A88D-A14FF21334AF}" type="presOf" srcId="{3DC120FD-1EA5-48EB-9538-73B2FA433B0E}" destId="{0D27C31A-BD6C-41F8-B8BB-641487209AD7}" srcOrd="0" destOrd="0" presId="urn:microsoft.com/office/officeart/2005/8/layout/hierarchy1"/>
    <dgm:cxn modelId="{DE4FD82E-0255-429E-B2EA-50B79E0AA290}" type="presOf" srcId="{850E7F00-F566-4C9C-9DB7-AF624EA6475B}" destId="{7500260E-6FF0-43C2-8DD7-44539CB9B4B1}" srcOrd="0" destOrd="0" presId="urn:microsoft.com/office/officeart/2005/8/layout/hierarchy1"/>
    <dgm:cxn modelId="{5C2D332F-0B8A-4DA9-B227-37FD925DE9C6}" srcId="{6F37E8C4-2217-4971-BA05-058A3C0D8606}" destId="{7CAA5A10-F8E7-4BDE-8961-3A20B7C71493}" srcOrd="7" destOrd="0" parTransId="{1C2B8A7B-C64F-49A6-9AF1-FE43A183D831}" sibTransId="{E2B62656-B071-482D-903A-8DDA5D527D26}"/>
    <dgm:cxn modelId="{AEFC6536-53C0-4E89-B035-B4BEABE85BE4}" type="presOf" srcId="{3AC4B369-3513-4099-A289-ABA209C8B6C5}" destId="{309DFE04-2285-4278-8979-9075D8CEFFD2}" srcOrd="0" destOrd="0" presId="urn:microsoft.com/office/officeart/2005/8/layout/hierarchy1"/>
    <dgm:cxn modelId="{50AF0F37-9D8B-4ABC-943A-74D1A0CA4312}" type="presOf" srcId="{6C7C8C0D-5028-4B2E-917E-5E3CC6C8ACB3}" destId="{8306B6EE-C19C-4DE6-AEF1-F3CB7F0B5E09}" srcOrd="0" destOrd="0" presId="urn:microsoft.com/office/officeart/2005/8/layout/hierarchy1"/>
    <dgm:cxn modelId="{9A46693D-8381-40B5-AF6C-6E26C03CB6F7}" type="presOf" srcId="{83DFB1D1-E824-4D64-BC71-995923BEA045}" destId="{57FAF96C-D4E5-40B0-9C9B-06970F43F8D6}" srcOrd="0" destOrd="0" presId="urn:microsoft.com/office/officeart/2005/8/layout/hierarchy1"/>
    <dgm:cxn modelId="{7D541342-77A0-4532-93F8-ADDD730574E2}" type="presOf" srcId="{FC76A24A-66B0-47C4-AD12-4C502971F94B}" destId="{77219880-36D1-40CE-AB18-CA13AEF69A66}" srcOrd="0" destOrd="0" presId="urn:microsoft.com/office/officeart/2005/8/layout/hierarchy1"/>
    <dgm:cxn modelId="{26BDA162-64E4-4B59-A408-AFB321DECF29}" type="presOf" srcId="{DE7A26E3-7E7C-4872-A90B-32D41AAA3FB2}" destId="{28043ED6-55B4-40B5-B25D-80FF1C4FDF03}" srcOrd="0" destOrd="0" presId="urn:microsoft.com/office/officeart/2005/8/layout/hierarchy1"/>
    <dgm:cxn modelId="{66848543-0A98-4D04-A0A5-7E6EC6B79A77}" type="presOf" srcId="{A0E24783-9475-4937-ACBE-46A46C6B57B4}" destId="{5928484E-1599-453D-A07B-B5FE321A8E63}" srcOrd="0" destOrd="0" presId="urn:microsoft.com/office/officeart/2005/8/layout/hierarchy1"/>
    <dgm:cxn modelId="{2D0DBC43-8AC6-4FA0-8E8C-09EBF7871FC0}" type="presOf" srcId="{8ADE33C5-4A16-405D-941B-7E593A3B7216}" destId="{7C6A2724-C6A6-46C8-9565-9DB6DCA7F89D}" srcOrd="0" destOrd="0" presId="urn:microsoft.com/office/officeart/2005/8/layout/hierarchy1"/>
    <dgm:cxn modelId="{5565C669-6C50-4F3C-9BC2-5567FDA475E4}" srcId="{6F37E8C4-2217-4971-BA05-058A3C0D8606}" destId="{D7FD87AA-FEDB-4E7C-BD90-9DDC7E735B3F}" srcOrd="4" destOrd="0" parTransId="{C8F473FB-B50D-44AA-9AD2-7199A9668A19}" sibTransId="{1301CA45-A29E-4969-8F6A-E3997E6648AF}"/>
    <dgm:cxn modelId="{F3A9844A-BD23-4EA0-8A4D-4A53808133A2}" type="presOf" srcId="{79B732D0-A657-4B64-AE6D-19E817F0AD2B}" destId="{E0FF76C6-1955-458B-A63B-F1183046BE3F}" srcOrd="0" destOrd="0" presId="urn:microsoft.com/office/officeart/2005/8/layout/hierarchy1"/>
    <dgm:cxn modelId="{58E5E46A-B39B-4304-A0B9-B1D55676F738}" srcId="{850E7F00-F566-4C9C-9DB7-AF624EA6475B}" destId="{79B732D0-A657-4B64-AE6D-19E817F0AD2B}" srcOrd="0" destOrd="0" parTransId="{3DC120FD-1EA5-48EB-9538-73B2FA433B0E}" sibTransId="{3C6C1F3F-A15F-4346-9F92-0AE1DF672E87}"/>
    <dgm:cxn modelId="{3997E84A-0BA0-4EC5-ADA3-3C081B330312}" type="presOf" srcId="{3372C38C-3281-4A6D-A5F7-80AE9C6FD865}" destId="{DE0886CD-C46B-4D9F-9F25-5ED084A7AD4D}" srcOrd="0" destOrd="0" presId="urn:microsoft.com/office/officeart/2005/8/layout/hierarchy1"/>
    <dgm:cxn modelId="{0472104B-86F1-4230-BFBB-D39A45085677}" type="presOf" srcId="{1C2B8A7B-C64F-49A6-9AF1-FE43A183D831}" destId="{06E4D916-88C9-42C1-85B9-27BC1CC52B76}" srcOrd="0" destOrd="0" presId="urn:microsoft.com/office/officeart/2005/8/layout/hierarchy1"/>
    <dgm:cxn modelId="{A998B879-502E-471C-B0C9-EE0D5B6D0E72}" srcId="{6F37E8C4-2217-4971-BA05-058A3C0D8606}" destId="{B34E5D27-8C5A-4C56-9B20-565650C053DB}" srcOrd="8" destOrd="0" parTransId="{83DFB1D1-E824-4D64-BC71-995923BEA045}" sibTransId="{396ECA4A-F916-4189-8CA9-041E67BD31F7}"/>
    <dgm:cxn modelId="{CEFDB05A-370A-42F1-AB50-C201A578D251}" type="presOf" srcId="{80ABB9FE-90EE-43E2-9744-87B19B4ACCD9}" destId="{BEA68D45-3F28-4EE2-B694-91FDAA97CFE6}" srcOrd="0" destOrd="0" presId="urn:microsoft.com/office/officeart/2005/8/layout/hierarchy1"/>
    <dgm:cxn modelId="{C2510D7C-710F-40CB-AF2A-DE208DCD7301}" type="presOf" srcId="{26771642-B158-4D05-8AA0-15E886633CE6}" destId="{3C5B315A-26BF-4C79-A696-84A92EE6702F}" srcOrd="0" destOrd="0" presId="urn:microsoft.com/office/officeart/2005/8/layout/hierarchy1"/>
    <dgm:cxn modelId="{32BC707C-F1F2-4273-A38B-0924CBA56A81}" type="presOf" srcId="{D7FD87AA-FEDB-4E7C-BD90-9DDC7E735B3F}" destId="{FFD91E2B-A79E-4DC9-9B47-6B3198E26500}" srcOrd="0" destOrd="0" presId="urn:microsoft.com/office/officeart/2005/8/layout/hierarchy1"/>
    <dgm:cxn modelId="{65AA2480-C491-4A4A-9C04-0D31228AAC39}" type="presOf" srcId="{6B9BC10B-F9D0-4353-A12D-3B73CB7A9549}" destId="{DD00CCC8-BFEB-40ED-8941-475F4FC0D967}" srcOrd="0" destOrd="0" presId="urn:microsoft.com/office/officeart/2005/8/layout/hierarchy1"/>
    <dgm:cxn modelId="{8C5BD085-EB06-4FD6-97D2-1300E1D3DD7C}" type="presOf" srcId="{929A029B-A77F-4269-94F7-87FB8FAA7934}" destId="{28EF1E9C-9B24-4A33-8877-E460EC4173F8}" srcOrd="0" destOrd="0" presId="urn:microsoft.com/office/officeart/2005/8/layout/hierarchy1"/>
    <dgm:cxn modelId="{7EB3E687-A40E-4F8A-9136-5D5110521ACE}" type="presOf" srcId="{6F37E8C4-2217-4971-BA05-058A3C0D8606}" destId="{040B6E9E-752D-40A6-96D6-4A03FB49D95D}" srcOrd="0" destOrd="0" presId="urn:microsoft.com/office/officeart/2005/8/layout/hierarchy1"/>
    <dgm:cxn modelId="{E8468D89-45DA-41B3-ABDC-9743F1127308}" srcId="{1D9D82FF-C3E2-49FD-A5D3-0764A0104288}" destId="{3372C38C-3281-4A6D-A5F7-80AE9C6FD865}" srcOrd="0" destOrd="0" parTransId="{DFA8AA26-0D40-44C0-860E-B124A43A7ABF}" sibTransId="{3A85B004-1D26-4E1F-B988-0687E2D498C1}"/>
    <dgm:cxn modelId="{9470F98C-9D96-4451-BDE8-64A504DF0B43}" type="presOf" srcId="{DFA8AA26-0D40-44C0-860E-B124A43A7ABF}" destId="{59F75FEF-2E2D-496E-ACC2-5BA33563EBB9}" srcOrd="0" destOrd="0" presId="urn:microsoft.com/office/officeart/2005/8/layout/hierarchy1"/>
    <dgm:cxn modelId="{F6D8AE8D-920E-48A0-A0BF-66A66CEB54C6}" type="presOf" srcId="{31313902-41FA-41E9-A5E3-996DD1AF2734}" destId="{76623462-CF45-42F5-98F3-55A8E872A2C2}" srcOrd="0" destOrd="0" presId="urn:microsoft.com/office/officeart/2005/8/layout/hierarchy1"/>
    <dgm:cxn modelId="{583CBD91-BD97-47F7-B014-CCE1B02C5934}" srcId="{7CAA5A10-F8E7-4BDE-8961-3A20B7C71493}" destId="{FC76A24A-66B0-47C4-AD12-4C502971F94B}" srcOrd="0" destOrd="0" parTransId="{D099748E-66B0-47B0-8D73-E7A0F58B44E8}" sibTransId="{33420F8A-E07D-4247-A999-12E5A2BFE279}"/>
    <dgm:cxn modelId="{21F6F491-286F-48C9-971F-B86095C67948}" srcId="{AEA66A21-9691-469E-9EB1-D342318D6D8D}" destId="{31313902-41FA-41E9-A5E3-996DD1AF2734}" srcOrd="0" destOrd="0" parTransId="{76D18B38-DE74-4C20-B0C1-0CBE73317D4A}" sibTransId="{2B94EE8D-F029-413A-9EFA-249495BDA4AE}"/>
    <dgm:cxn modelId="{F4F11E92-212E-4DCA-BC07-B09D56115895}" srcId="{6F37E8C4-2217-4971-BA05-058A3C0D8606}" destId="{A0E24783-9475-4937-ACBE-46A46C6B57B4}" srcOrd="0" destOrd="0" parTransId="{B4ECA471-3335-4989-9555-0D28DECD711E}" sibTransId="{4F72A4E9-BA91-4E3E-8736-7BF3F6D12DAC}"/>
    <dgm:cxn modelId="{27036494-B7D3-4EA0-9F47-51ACA0449487}" type="presOf" srcId="{D099748E-66B0-47B0-8D73-E7A0F58B44E8}" destId="{DF203220-A632-493E-9B30-9D24CB306607}" srcOrd="0" destOrd="0" presId="urn:microsoft.com/office/officeart/2005/8/layout/hierarchy1"/>
    <dgm:cxn modelId="{280B059A-90E7-4247-8CCD-BD6A885B8CB2}" type="presOf" srcId="{0B41B955-7020-430C-9D74-AB33808C07A8}" destId="{FBF0C39D-AD53-4502-84E0-09146C033331}" srcOrd="0" destOrd="0" presId="urn:microsoft.com/office/officeart/2005/8/layout/hierarchy1"/>
    <dgm:cxn modelId="{D2160AA5-1FF7-4D61-A523-B9D877283A7D}" type="presOf" srcId="{13A37FF3-5852-4178-AB1D-8602C1B13231}" destId="{EB72C697-3975-4CAB-BA01-BB2965482294}" srcOrd="0" destOrd="0" presId="urn:microsoft.com/office/officeart/2005/8/layout/hierarchy1"/>
    <dgm:cxn modelId="{1F5746A5-DBCC-4780-910F-D04E6B79D0BA}" srcId="{6F37E8C4-2217-4971-BA05-058A3C0D8606}" destId="{E0D1E52A-CF21-44DF-A6D9-BB989C00112C}" srcOrd="1" destOrd="0" parTransId="{0B41B955-7020-430C-9D74-AB33808C07A8}" sibTransId="{06B9A4B2-4214-48CE-8984-B155031F3731}"/>
    <dgm:cxn modelId="{F93E30BD-3CD8-44EC-844B-FE801D208B8C}" srcId="{E0D1E52A-CF21-44DF-A6D9-BB989C00112C}" destId="{1D6A6CFB-622B-46D6-9934-4DB38AC73C57}" srcOrd="0" destOrd="0" parTransId="{0D09DAAD-A6B1-48C6-BD91-87AD6E3234AB}" sibTransId="{0F728857-7519-4F93-9C4B-56B2634DEFFA}"/>
    <dgm:cxn modelId="{CE78DFC1-958A-442B-9ACF-98028B08BC0C}" type="presOf" srcId="{B34E5D27-8C5A-4C56-9B20-565650C053DB}" destId="{6E751763-949E-431B-B2AD-63F158F8241A}" srcOrd="0" destOrd="0" presId="urn:microsoft.com/office/officeart/2005/8/layout/hierarchy1"/>
    <dgm:cxn modelId="{93C0A7C2-C312-434F-B71A-B1E4AB61C0CE}" srcId="{6F37E8C4-2217-4971-BA05-058A3C0D8606}" destId="{850E7F00-F566-4C9C-9DB7-AF624EA6475B}" srcOrd="2" destOrd="0" parTransId="{CDF242DB-5DEB-4211-A36A-1A50D9ECE007}" sibTransId="{06B1EBA6-D601-4A12-BF7E-9C9EA5B48F1D}"/>
    <dgm:cxn modelId="{F7E3FCC9-0407-497D-A8DB-28DC5F1A46D6}" srcId="{DE7A26E3-7E7C-4872-A90B-32D41AAA3FB2}" destId="{6F37E8C4-2217-4971-BA05-058A3C0D8606}" srcOrd="0" destOrd="0" parTransId="{FDA85EBA-AA54-4910-B858-32CAFF8E699D}" sibTransId="{19289CE0-9AC7-4A5C-83F2-4A684E1D127C}"/>
    <dgm:cxn modelId="{1F796FD2-31AF-4525-ACE4-5739AEB752FF}" type="presOf" srcId="{CDF242DB-5DEB-4211-A36A-1A50D9ECE007}" destId="{3D660DEA-E4C9-4652-8DAE-7197BC0B97CA}" srcOrd="0" destOrd="0" presId="urn:microsoft.com/office/officeart/2005/8/layout/hierarchy1"/>
    <dgm:cxn modelId="{E03B77D2-44FB-4D0E-A7C4-EE0DFCF3B220}" type="presOf" srcId="{0C1DF7AD-0B17-486D-A7D5-887A80105A16}" destId="{9AF4A4A8-BB0E-4A8F-9851-E99DE6E5C48F}" srcOrd="0" destOrd="0" presId="urn:microsoft.com/office/officeart/2005/8/layout/hierarchy1"/>
    <dgm:cxn modelId="{C3DADDD2-1F79-4D89-A198-A46BE00D00F9}" type="presOf" srcId="{AEEBBDAE-5C34-4BE0-AEBA-AA0101B0D2E9}" destId="{3649EB04-65D9-47D0-B469-11F3A889B192}" srcOrd="0" destOrd="0" presId="urn:microsoft.com/office/officeart/2005/8/layout/hierarchy1"/>
    <dgm:cxn modelId="{06DFEFD4-AE88-4CEF-80CC-EBA2F760B7DB}" srcId="{A0E24783-9475-4937-ACBE-46A46C6B57B4}" destId="{6B9BC10B-F9D0-4353-A12D-3B73CB7A9549}" srcOrd="0" destOrd="0" parTransId="{6C7C8C0D-5028-4B2E-917E-5E3CC6C8ACB3}" sibTransId="{0263BC92-3A4A-447D-A677-3D53ACE05B66}"/>
    <dgm:cxn modelId="{56175AD7-B3E7-4867-A658-61ED462A08F5}" srcId="{6F37E8C4-2217-4971-BA05-058A3C0D8606}" destId="{AEA66A21-9691-469E-9EB1-D342318D6D8D}" srcOrd="6" destOrd="0" parTransId="{80ABB9FE-90EE-43E2-9744-87B19B4ACCD9}" sibTransId="{002996C8-56E9-4798-8FB5-51B1FDE1BCD8}"/>
    <dgm:cxn modelId="{2AA233E4-BDBA-4168-A003-88CE62A90A77}" srcId="{6F37E8C4-2217-4971-BA05-058A3C0D8606}" destId="{1D9D82FF-C3E2-49FD-A5D3-0764A0104288}" srcOrd="5" destOrd="0" parTransId="{AEEBBDAE-5C34-4BE0-AEBA-AA0101B0D2E9}" sibTransId="{4085E332-10AE-4A5C-BE58-3D75E99FA52D}"/>
    <dgm:cxn modelId="{3D5A91E5-B0F3-40B9-8C28-2CE6974E8E25}" type="presOf" srcId="{E0D1E52A-CF21-44DF-A6D9-BB989C00112C}" destId="{7F4C7A88-AC91-45C7-9A18-98D858CB891E}" srcOrd="0" destOrd="0" presId="urn:microsoft.com/office/officeart/2005/8/layout/hierarchy1"/>
    <dgm:cxn modelId="{D69A9BE5-FD23-4016-9BDB-7FDA278DB4C4}" srcId="{D7FD87AA-FEDB-4E7C-BD90-9DDC7E735B3F}" destId="{13A37FF3-5852-4178-AB1D-8602C1B13231}" srcOrd="0" destOrd="0" parTransId="{8ADE33C5-4A16-405D-941B-7E593A3B7216}" sibTransId="{3F4ED779-8FEA-410E-9B5E-39B635421215}"/>
    <dgm:cxn modelId="{A26961EF-5CC8-4E5D-BC7C-53BD5EA1B156}" srcId="{6F37E8C4-2217-4971-BA05-058A3C0D8606}" destId="{3AC4B369-3513-4099-A289-ABA209C8B6C5}" srcOrd="3" destOrd="0" parTransId="{929A029B-A77F-4269-94F7-87FB8FAA7934}" sibTransId="{EA602089-CBFC-4F41-94B2-713944103A6D}"/>
    <dgm:cxn modelId="{15D395F5-C251-4952-8A8D-67491473F625}" srcId="{3AC4B369-3513-4099-A289-ABA209C8B6C5}" destId="{0C1DF7AD-0B17-486D-A7D5-887A80105A16}" srcOrd="0" destOrd="0" parTransId="{26771642-B158-4D05-8AA0-15E886633CE6}" sibTransId="{188E9530-A3DA-40CB-B31C-AC2B76E21AA1}"/>
    <dgm:cxn modelId="{3F5CC2F8-A6E1-40AB-91ED-3C3A2DB1238F}" type="presOf" srcId="{AEA66A21-9691-469E-9EB1-D342318D6D8D}" destId="{81349BF4-91C1-4689-AE23-EDF31E45A045}" srcOrd="0" destOrd="0" presId="urn:microsoft.com/office/officeart/2005/8/layout/hierarchy1"/>
    <dgm:cxn modelId="{06E4BDFE-02CF-4C2B-AA56-598A9D6A4B48}" type="presOf" srcId="{0D09DAAD-A6B1-48C6-BD91-87AD6E3234AB}" destId="{C635FB5C-109A-432C-94C7-E5D119DCF1AD}" srcOrd="0" destOrd="0" presId="urn:microsoft.com/office/officeart/2005/8/layout/hierarchy1"/>
    <dgm:cxn modelId="{5C418965-3B9B-4506-B1C6-67445F713DDE}" type="presParOf" srcId="{28043ED6-55B4-40B5-B25D-80FF1C4FDF03}" destId="{23D86D39-F167-4203-8F80-70A2D2ED0A6D}" srcOrd="0" destOrd="0" presId="urn:microsoft.com/office/officeart/2005/8/layout/hierarchy1"/>
    <dgm:cxn modelId="{4E8C88A8-2079-4CFA-9904-C090DE576666}" type="presParOf" srcId="{23D86D39-F167-4203-8F80-70A2D2ED0A6D}" destId="{95A6C961-B0A4-4646-AF52-15D4B502EEC3}" srcOrd="0" destOrd="0" presId="urn:microsoft.com/office/officeart/2005/8/layout/hierarchy1"/>
    <dgm:cxn modelId="{4BBCC9AA-BB86-4EF0-B4E3-9B505C9E7DF4}" type="presParOf" srcId="{95A6C961-B0A4-4646-AF52-15D4B502EEC3}" destId="{9EAF6FAB-7DE2-46A2-8F78-E90D90C9CBA0}" srcOrd="0" destOrd="0" presId="urn:microsoft.com/office/officeart/2005/8/layout/hierarchy1"/>
    <dgm:cxn modelId="{F7C761A7-3B63-42C6-AFF3-650F1130E0AF}" type="presParOf" srcId="{95A6C961-B0A4-4646-AF52-15D4B502EEC3}" destId="{040B6E9E-752D-40A6-96D6-4A03FB49D95D}" srcOrd="1" destOrd="0" presId="urn:microsoft.com/office/officeart/2005/8/layout/hierarchy1"/>
    <dgm:cxn modelId="{5F29AEF1-604A-48D4-9A1C-24FFC6C129A1}" type="presParOf" srcId="{23D86D39-F167-4203-8F80-70A2D2ED0A6D}" destId="{AEA4CCB0-8EE3-424E-A60A-81F31D4D18B3}" srcOrd="1" destOrd="0" presId="urn:microsoft.com/office/officeart/2005/8/layout/hierarchy1"/>
    <dgm:cxn modelId="{EDC72863-6925-4F8C-AB5D-02A5BF690890}" type="presParOf" srcId="{AEA4CCB0-8EE3-424E-A60A-81F31D4D18B3}" destId="{5703E5DC-A9FB-4436-BDA6-0FE376C19916}" srcOrd="0" destOrd="0" presId="urn:microsoft.com/office/officeart/2005/8/layout/hierarchy1"/>
    <dgm:cxn modelId="{437BC9E8-4F27-4AFE-B417-1E5805A3BFE2}" type="presParOf" srcId="{AEA4CCB0-8EE3-424E-A60A-81F31D4D18B3}" destId="{CA6035C7-A2E3-4D0F-AD02-A48764AE036A}" srcOrd="1" destOrd="0" presId="urn:microsoft.com/office/officeart/2005/8/layout/hierarchy1"/>
    <dgm:cxn modelId="{B91EFEFA-A007-43B0-9A33-B2CE2D447996}" type="presParOf" srcId="{CA6035C7-A2E3-4D0F-AD02-A48764AE036A}" destId="{EA502CDF-6DA6-4072-9EBC-335B9E2C262B}" srcOrd="0" destOrd="0" presId="urn:microsoft.com/office/officeart/2005/8/layout/hierarchy1"/>
    <dgm:cxn modelId="{CF0A132D-DB90-4389-8A9B-651E37588115}" type="presParOf" srcId="{EA502CDF-6DA6-4072-9EBC-335B9E2C262B}" destId="{586A39CA-8CD7-4DD7-80CD-71DE759CA583}" srcOrd="0" destOrd="0" presId="urn:microsoft.com/office/officeart/2005/8/layout/hierarchy1"/>
    <dgm:cxn modelId="{5578DE73-15D2-4681-8B25-F46ED3725367}" type="presParOf" srcId="{EA502CDF-6DA6-4072-9EBC-335B9E2C262B}" destId="{5928484E-1599-453D-A07B-B5FE321A8E63}" srcOrd="1" destOrd="0" presId="urn:microsoft.com/office/officeart/2005/8/layout/hierarchy1"/>
    <dgm:cxn modelId="{D27C118C-BBDA-4D29-9DDA-A39229D9688F}" type="presParOf" srcId="{CA6035C7-A2E3-4D0F-AD02-A48764AE036A}" destId="{5554EB4C-E78C-4B76-BD50-7D3B6DA524B0}" srcOrd="1" destOrd="0" presId="urn:microsoft.com/office/officeart/2005/8/layout/hierarchy1"/>
    <dgm:cxn modelId="{A8CA2C71-FB1C-46AC-8300-D4996176AF75}" type="presParOf" srcId="{5554EB4C-E78C-4B76-BD50-7D3B6DA524B0}" destId="{8306B6EE-C19C-4DE6-AEF1-F3CB7F0B5E09}" srcOrd="0" destOrd="0" presId="urn:microsoft.com/office/officeart/2005/8/layout/hierarchy1"/>
    <dgm:cxn modelId="{862D61FE-588D-46A4-A6A1-2BE637C8938B}" type="presParOf" srcId="{5554EB4C-E78C-4B76-BD50-7D3B6DA524B0}" destId="{87C97226-DFEA-4A32-80D9-91CD58F04940}" srcOrd="1" destOrd="0" presId="urn:microsoft.com/office/officeart/2005/8/layout/hierarchy1"/>
    <dgm:cxn modelId="{75456E9A-0165-4666-893D-4EB29D1A088E}" type="presParOf" srcId="{87C97226-DFEA-4A32-80D9-91CD58F04940}" destId="{EB169A96-CE29-4F47-9153-91AC07CACBC3}" srcOrd="0" destOrd="0" presId="urn:microsoft.com/office/officeart/2005/8/layout/hierarchy1"/>
    <dgm:cxn modelId="{C5DCCAF7-836B-4958-B5A6-59A36BEFB954}" type="presParOf" srcId="{EB169A96-CE29-4F47-9153-91AC07CACBC3}" destId="{44009081-FAAD-4598-8E29-269B75D577D7}" srcOrd="0" destOrd="0" presId="urn:microsoft.com/office/officeart/2005/8/layout/hierarchy1"/>
    <dgm:cxn modelId="{DC1CEDDE-8183-427A-8FA4-D2BC89412680}" type="presParOf" srcId="{EB169A96-CE29-4F47-9153-91AC07CACBC3}" destId="{DD00CCC8-BFEB-40ED-8941-475F4FC0D967}" srcOrd="1" destOrd="0" presId="urn:microsoft.com/office/officeart/2005/8/layout/hierarchy1"/>
    <dgm:cxn modelId="{D18E0BBD-9BE9-4029-B688-7D6586B4EF89}" type="presParOf" srcId="{87C97226-DFEA-4A32-80D9-91CD58F04940}" destId="{17FFDB85-E400-47A0-BBD9-F578AF47F312}" srcOrd="1" destOrd="0" presId="urn:microsoft.com/office/officeart/2005/8/layout/hierarchy1"/>
    <dgm:cxn modelId="{6165C8ED-BC97-4C6C-9798-BBA8AA294532}" type="presParOf" srcId="{AEA4CCB0-8EE3-424E-A60A-81F31D4D18B3}" destId="{FBF0C39D-AD53-4502-84E0-09146C033331}" srcOrd="2" destOrd="0" presId="urn:microsoft.com/office/officeart/2005/8/layout/hierarchy1"/>
    <dgm:cxn modelId="{C50E0823-1A8E-44E0-B192-743C20A177CE}" type="presParOf" srcId="{AEA4CCB0-8EE3-424E-A60A-81F31D4D18B3}" destId="{01ED89C7-E458-463E-A7F6-E25E7F322D85}" srcOrd="3" destOrd="0" presId="urn:microsoft.com/office/officeart/2005/8/layout/hierarchy1"/>
    <dgm:cxn modelId="{C16811EC-A5E1-4E27-B3C0-3D9E00951D03}" type="presParOf" srcId="{01ED89C7-E458-463E-A7F6-E25E7F322D85}" destId="{DE9EDF9C-D5C1-400D-8062-F50D1F61035F}" srcOrd="0" destOrd="0" presId="urn:microsoft.com/office/officeart/2005/8/layout/hierarchy1"/>
    <dgm:cxn modelId="{D5181735-D04A-4366-8A91-273B3D3A3A41}" type="presParOf" srcId="{DE9EDF9C-D5C1-400D-8062-F50D1F61035F}" destId="{A148CFF9-F284-4F5C-AD32-6E07AEC1B54D}" srcOrd="0" destOrd="0" presId="urn:microsoft.com/office/officeart/2005/8/layout/hierarchy1"/>
    <dgm:cxn modelId="{20D7ADB1-C985-45AE-852F-8F0E4D0B7913}" type="presParOf" srcId="{DE9EDF9C-D5C1-400D-8062-F50D1F61035F}" destId="{7F4C7A88-AC91-45C7-9A18-98D858CB891E}" srcOrd="1" destOrd="0" presId="urn:microsoft.com/office/officeart/2005/8/layout/hierarchy1"/>
    <dgm:cxn modelId="{22BA7795-1A5A-4FC2-B19A-71EC85B326D4}" type="presParOf" srcId="{01ED89C7-E458-463E-A7F6-E25E7F322D85}" destId="{81878E27-E71F-42CA-9C6C-EFCB8C2BA19D}" srcOrd="1" destOrd="0" presId="urn:microsoft.com/office/officeart/2005/8/layout/hierarchy1"/>
    <dgm:cxn modelId="{B1308D2D-0F22-4BC2-80D4-ED848E815285}" type="presParOf" srcId="{81878E27-E71F-42CA-9C6C-EFCB8C2BA19D}" destId="{C635FB5C-109A-432C-94C7-E5D119DCF1AD}" srcOrd="0" destOrd="0" presId="urn:microsoft.com/office/officeart/2005/8/layout/hierarchy1"/>
    <dgm:cxn modelId="{8D33123F-B3AF-4855-8792-842748C415EF}" type="presParOf" srcId="{81878E27-E71F-42CA-9C6C-EFCB8C2BA19D}" destId="{51C589F3-79C1-4690-B830-4EDB6A7C4052}" srcOrd="1" destOrd="0" presId="urn:microsoft.com/office/officeart/2005/8/layout/hierarchy1"/>
    <dgm:cxn modelId="{F4524061-B1FA-4127-BBCB-0874D7AA5961}" type="presParOf" srcId="{51C589F3-79C1-4690-B830-4EDB6A7C4052}" destId="{60C01794-B851-4ABF-B674-DFF65B3AB3B8}" srcOrd="0" destOrd="0" presId="urn:microsoft.com/office/officeart/2005/8/layout/hierarchy1"/>
    <dgm:cxn modelId="{5DF7143D-D217-4FC1-8C51-39E3007E16AD}" type="presParOf" srcId="{60C01794-B851-4ABF-B674-DFF65B3AB3B8}" destId="{7905CA1D-0425-459D-B7B0-45684500EF0D}" srcOrd="0" destOrd="0" presId="urn:microsoft.com/office/officeart/2005/8/layout/hierarchy1"/>
    <dgm:cxn modelId="{63D35A91-EB19-4BF6-949B-56FD24F1E194}" type="presParOf" srcId="{60C01794-B851-4ABF-B674-DFF65B3AB3B8}" destId="{2FDB9FE1-ACC6-4CB2-8350-0412B55CA0AD}" srcOrd="1" destOrd="0" presId="urn:microsoft.com/office/officeart/2005/8/layout/hierarchy1"/>
    <dgm:cxn modelId="{A6B3E673-92D3-4189-A87F-4F0FDA09256E}" type="presParOf" srcId="{51C589F3-79C1-4690-B830-4EDB6A7C4052}" destId="{77FA5ACA-BA21-4529-BA21-52A63C0B80EA}" srcOrd="1" destOrd="0" presId="urn:microsoft.com/office/officeart/2005/8/layout/hierarchy1"/>
    <dgm:cxn modelId="{D8D2FD77-0220-4E41-844F-3586A231AAB3}" type="presParOf" srcId="{AEA4CCB0-8EE3-424E-A60A-81F31D4D18B3}" destId="{3D660DEA-E4C9-4652-8DAE-7197BC0B97CA}" srcOrd="4" destOrd="0" presId="urn:microsoft.com/office/officeart/2005/8/layout/hierarchy1"/>
    <dgm:cxn modelId="{6A6067BD-1464-4546-9477-4B9C39C0E982}" type="presParOf" srcId="{AEA4CCB0-8EE3-424E-A60A-81F31D4D18B3}" destId="{D2C86285-7F50-42FD-B7FB-F0E38D134E91}" srcOrd="5" destOrd="0" presId="urn:microsoft.com/office/officeart/2005/8/layout/hierarchy1"/>
    <dgm:cxn modelId="{E196F33E-F94E-4AD5-8025-5DA32003380B}" type="presParOf" srcId="{D2C86285-7F50-42FD-B7FB-F0E38D134E91}" destId="{6BC82E6A-6E52-4AFF-9094-2612102BAC07}" srcOrd="0" destOrd="0" presId="urn:microsoft.com/office/officeart/2005/8/layout/hierarchy1"/>
    <dgm:cxn modelId="{FA7B3E76-B40F-4316-8552-8706D272A7E0}" type="presParOf" srcId="{6BC82E6A-6E52-4AFF-9094-2612102BAC07}" destId="{9DD917AA-2512-4548-B1F6-43C02F7863E1}" srcOrd="0" destOrd="0" presId="urn:microsoft.com/office/officeart/2005/8/layout/hierarchy1"/>
    <dgm:cxn modelId="{DBFC4264-BDBC-46CC-B7FC-46A95BBA579F}" type="presParOf" srcId="{6BC82E6A-6E52-4AFF-9094-2612102BAC07}" destId="{7500260E-6FF0-43C2-8DD7-44539CB9B4B1}" srcOrd="1" destOrd="0" presId="urn:microsoft.com/office/officeart/2005/8/layout/hierarchy1"/>
    <dgm:cxn modelId="{5E6B322E-9A21-4130-B7E9-DF21742990B1}" type="presParOf" srcId="{D2C86285-7F50-42FD-B7FB-F0E38D134E91}" destId="{7FDA47C4-A983-410F-9F3C-F4AA78803DAB}" srcOrd="1" destOrd="0" presId="urn:microsoft.com/office/officeart/2005/8/layout/hierarchy1"/>
    <dgm:cxn modelId="{BD19A09E-1268-4F32-ACBB-D7057817F74B}" type="presParOf" srcId="{7FDA47C4-A983-410F-9F3C-F4AA78803DAB}" destId="{0D27C31A-BD6C-41F8-B8BB-641487209AD7}" srcOrd="0" destOrd="0" presId="urn:microsoft.com/office/officeart/2005/8/layout/hierarchy1"/>
    <dgm:cxn modelId="{7286694D-4604-4CC7-819C-76C5CC3E6FD8}" type="presParOf" srcId="{7FDA47C4-A983-410F-9F3C-F4AA78803DAB}" destId="{7C62067E-392C-4B53-BEC8-768810C92293}" srcOrd="1" destOrd="0" presId="urn:microsoft.com/office/officeart/2005/8/layout/hierarchy1"/>
    <dgm:cxn modelId="{ED89E4FF-A577-4928-9EC9-3D91D728C6C4}" type="presParOf" srcId="{7C62067E-392C-4B53-BEC8-768810C92293}" destId="{0648CBA0-8F12-47DA-8CCF-A77EB3FFFDA2}" srcOrd="0" destOrd="0" presId="urn:microsoft.com/office/officeart/2005/8/layout/hierarchy1"/>
    <dgm:cxn modelId="{E4A13746-089C-4769-AE49-35FA6750717F}" type="presParOf" srcId="{0648CBA0-8F12-47DA-8CCF-A77EB3FFFDA2}" destId="{AD2D3972-4EA8-43A1-BE01-E1048FB8FD6B}" srcOrd="0" destOrd="0" presId="urn:microsoft.com/office/officeart/2005/8/layout/hierarchy1"/>
    <dgm:cxn modelId="{2F204031-C907-4977-8817-4C12DEE2ABB0}" type="presParOf" srcId="{0648CBA0-8F12-47DA-8CCF-A77EB3FFFDA2}" destId="{E0FF76C6-1955-458B-A63B-F1183046BE3F}" srcOrd="1" destOrd="0" presId="urn:microsoft.com/office/officeart/2005/8/layout/hierarchy1"/>
    <dgm:cxn modelId="{19517A26-873E-4C86-BD68-F83AF9CCE410}" type="presParOf" srcId="{7C62067E-392C-4B53-BEC8-768810C92293}" destId="{D9D58D8E-38D8-4A09-9F0E-EDBF481C0A11}" srcOrd="1" destOrd="0" presId="urn:microsoft.com/office/officeart/2005/8/layout/hierarchy1"/>
    <dgm:cxn modelId="{CEFF0973-B5FD-4F1C-8C74-F65366687EA1}" type="presParOf" srcId="{AEA4CCB0-8EE3-424E-A60A-81F31D4D18B3}" destId="{28EF1E9C-9B24-4A33-8877-E460EC4173F8}" srcOrd="6" destOrd="0" presId="urn:microsoft.com/office/officeart/2005/8/layout/hierarchy1"/>
    <dgm:cxn modelId="{1B58428F-F8E4-45D3-88E5-8B9FA3FE2E54}" type="presParOf" srcId="{AEA4CCB0-8EE3-424E-A60A-81F31D4D18B3}" destId="{74CA34AD-A851-4779-AEFF-223720BCBCAF}" srcOrd="7" destOrd="0" presId="urn:microsoft.com/office/officeart/2005/8/layout/hierarchy1"/>
    <dgm:cxn modelId="{0DB41908-D128-4565-AF78-F4B126CA47CB}" type="presParOf" srcId="{74CA34AD-A851-4779-AEFF-223720BCBCAF}" destId="{C2FF718C-8AA8-4898-9E55-605E30E59931}" srcOrd="0" destOrd="0" presId="urn:microsoft.com/office/officeart/2005/8/layout/hierarchy1"/>
    <dgm:cxn modelId="{538C5821-95AE-4C6F-9F0B-7E3B1115FD6A}" type="presParOf" srcId="{C2FF718C-8AA8-4898-9E55-605E30E59931}" destId="{A0063655-4EB4-4D47-8436-0CA2711C0FBF}" srcOrd="0" destOrd="0" presId="urn:microsoft.com/office/officeart/2005/8/layout/hierarchy1"/>
    <dgm:cxn modelId="{A33D9FA4-6D01-495A-AA49-5705189DB093}" type="presParOf" srcId="{C2FF718C-8AA8-4898-9E55-605E30E59931}" destId="{309DFE04-2285-4278-8979-9075D8CEFFD2}" srcOrd="1" destOrd="0" presId="urn:microsoft.com/office/officeart/2005/8/layout/hierarchy1"/>
    <dgm:cxn modelId="{02046B09-804C-4195-B037-965DD3409740}" type="presParOf" srcId="{74CA34AD-A851-4779-AEFF-223720BCBCAF}" destId="{BB0972E3-D065-4A44-B3BB-21C01B57FB05}" srcOrd="1" destOrd="0" presId="urn:microsoft.com/office/officeart/2005/8/layout/hierarchy1"/>
    <dgm:cxn modelId="{8AC434CD-C6C5-48A2-A269-D017BC64C112}" type="presParOf" srcId="{BB0972E3-D065-4A44-B3BB-21C01B57FB05}" destId="{3C5B315A-26BF-4C79-A696-84A92EE6702F}" srcOrd="0" destOrd="0" presId="urn:microsoft.com/office/officeart/2005/8/layout/hierarchy1"/>
    <dgm:cxn modelId="{4C0F727C-C8CD-4AC3-A83A-6FD2EEB11F36}" type="presParOf" srcId="{BB0972E3-D065-4A44-B3BB-21C01B57FB05}" destId="{BCB1E670-84D4-4482-A5B8-1F4950AB4C47}" srcOrd="1" destOrd="0" presId="urn:microsoft.com/office/officeart/2005/8/layout/hierarchy1"/>
    <dgm:cxn modelId="{33C33520-502F-4AF8-9AB2-C6687B6A654D}" type="presParOf" srcId="{BCB1E670-84D4-4482-A5B8-1F4950AB4C47}" destId="{5A372201-EA50-4DBD-A830-4FCFBEBE9393}" srcOrd="0" destOrd="0" presId="urn:microsoft.com/office/officeart/2005/8/layout/hierarchy1"/>
    <dgm:cxn modelId="{6C194548-067C-4865-9F03-DDC7C39D68A5}" type="presParOf" srcId="{5A372201-EA50-4DBD-A830-4FCFBEBE9393}" destId="{14F75514-5E29-403F-85FE-9A11E82C8041}" srcOrd="0" destOrd="0" presId="urn:microsoft.com/office/officeart/2005/8/layout/hierarchy1"/>
    <dgm:cxn modelId="{EF723A1F-3E80-4679-8660-3463F1E6FB2C}" type="presParOf" srcId="{5A372201-EA50-4DBD-A830-4FCFBEBE9393}" destId="{9AF4A4A8-BB0E-4A8F-9851-E99DE6E5C48F}" srcOrd="1" destOrd="0" presId="urn:microsoft.com/office/officeart/2005/8/layout/hierarchy1"/>
    <dgm:cxn modelId="{6C3937A0-94D6-454F-A8A3-573DAAC4D4CA}" type="presParOf" srcId="{BCB1E670-84D4-4482-A5B8-1F4950AB4C47}" destId="{C7E76B8C-E4EE-4511-A703-A3D62D068C7F}" srcOrd="1" destOrd="0" presId="urn:microsoft.com/office/officeart/2005/8/layout/hierarchy1"/>
    <dgm:cxn modelId="{DAF2102D-03C2-4D08-A40C-2113FE47E29C}" type="presParOf" srcId="{AEA4CCB0-8EE3-424E-A60A-81F31D4D18B3}" destId="{AA2EB1B9-7CDF-4D2E-ABAE-5E1B5C98DB16}" srcOrd="8" destOrd="0" presId="urn:microsoft.com/office/officeart/2005/8/layout/hierarchy1"/>
    <dgm:cxn modelId="{F6A20BCA-7364-4D52-B455-BEFCB222D430}" type="presParOf" srcId="{AEA4CCB0-8EE3-424E-A60A-81F31D4D18B3}" destId="{581EFB96-5936-415A-925D-CBD068B4A026}" srcOrd="9" destOrd="0" presId="urn:microsoft.com/office/officeart/2005/8/layout/hierarchy1"/>
    <dgm:cxn modelId="{D0DCF0B4-3220-4868-80E5-B9A352650AE3}" type="presParOf" srcId="{581EFB96-5936-415A-925D-CBD068B4A026}" destId="{E4F5FB07-C3BE-4763-9E7C-B2A484F37317}" srcOrd="0" destOrd="0" presId="urn:microsoft.com/office/officeart/2005/8/layout/hierarchy1"/>
    <dgm:cxn modelId="{A19C9F6A-88D0-4E9B-B503-CA442E58ED59}" type="presParOf" srcId="{E4F5FB07-C3BE-4763-9E7C-B2A484F37317}" destId="{7066B50F-B1D5-4F09-AA45-D3F3AFA4B757}" srcOrd="0" destOrd="0" presId="urn:microsoft.com/office/officeart/2005/8/layout/hierarchy1"/>
    <dgm:cxn modelId="{C5F01DA0-38C5-485E-8D4D-40F601ED62EC}" type="presParOf" srcId="{E4F5FB07-C3BE-4763-9E7C-B2A484F37317}" destId="{FFD91E2B-A79E-4DC9-9B47-6B3198E26500}" srcOrd="1" destOrd="0" presId="urn:microsoft.com/office/officeart/2005/8/layout/hierarchy1"/>
    <dgm:cxn modelId="{05E5E16B-C7A8-461F-ABCE-219BEEC86F6F}" type="presParOf" srcId="{581EFB96-5936-415A-925D-CBD068B4A026}" destId="{90C7FAA1-1711-4E7C-AB57-07F0523D8F41}" srcOrd="1" destOrd="0" presId="urn:microsoft.com/office/officeart/2005/8/layout/hierarchy1"/>
    <dgm:cxn modelId="{2DB01706-81E7-42EA-B51C-4B5ABD19B567}" type="presParOf" srcId="{90C7FAA1-1711-4E7C-AB57-07F0523D8F41}" destId="{7C6A2724-C6A6-46C8-9565-9DB6DCA7F89D}" srcOrd="0" destOrd="0" presId="urn:microsoft.com/office/officeart/2005/8/layout/hierarchy1"/>
    <dgm:cxn modelId="{90A5B5FC-17C9-4583-88C1-620C8DC72422}" type="presParOf" srcId="{90C7FAA1-1711-4E7C-AB57-07F0523D8F41}" destId="{808AB893-ABC1-44F8-A738-EAEBA34187A4}" srcOrd="1" destOrd="0" presId="urn:microsoft.com/office/officeart/2005/8/layout/hierarchy1"/>
    <dgm:cxn modelId="{C9CDFFFB-0AC4-4332-BBE4-EEBEE8EDA3B9}" type="presParOf" srcId="{808AB893-ABC1-44F8-A738-EAEBA34187A4}" destId="{2C011011-6582-4265-9B78-7AC3F55C11CF}" srcOrd="0" destOrd="0" presId="urn:microsoft.com/office/officeart/2005/8/layout/hierarchy1"/>
    <dgm:cxn modelId="{0A4B74F6-59D7-4897-A52D-ADF66AEAABC2}" type="presParOf" srcId="{2C011011-6582-4265-9B78-7AC3F55C11CF}" destId="{B2811623-4F47-4EBC-AF14-5672B81632A6}" srcOrd="0" destOrd="0" presId="urn:microsoft.com/office/officeart/2005/8/layout/hierarchy1"/>
    <dgm:cxn modelId="{BE18C62B-C8ED-414D-B4EC-4349BF0BC680}" type="presParOf" srcId="{2C011011-6582-4265-9B78-7AC3F55C11CF}" destId="{EB72C697-3975-4CAB-BA01-BB2965482294}" srcOrd="1" destOrd="0" presId="urn:microsoft.com/office/officeart/2005/8/layout/hierarchy1"/>
    <dgm:cxn modelId="{4728FC6D-613C-4D4D-928B-882F6C928406}" type="presParOf" srcId="{808AB893-ABC1-44F8-A738-EAEBA34187A4}" destId="{3E8FF934-6854-4C7F-A3CA-136E20FD7A8D}" srcOrd="1" destOrd="0" presId="urn:microsoft.com/office/officeart/2005/8/layout/hierarchy1"/>
    <dgm:cxn modelId="{C3AF49D0-1B9E-46B6-A6E5-ED7ADEECDE88}" type="presParOf" srcId="{AEA4CCB0-8EE3-424E-A60A-81F31D4D18B3}" destId="{3649EB04-65D9-47D0-B469-11F3A889B192}" srcOrd="10" destOrd="0" presId="urn:microsoft.com/office/officeart/2005/8/layout/hierarchy1"/>
    <dgm:cxn modelId="{7FB6F9F5-0BE6-425A-B435-E4B3810C611A}" type="presParOf" srcId="{AEA4CCB0-8EE3-424E-A60A-81F31D4D18B3}" destId="{5425FD4D-F596-4174-B278-E7B72F16CB9C}" srcOrd="11" destOrd="0" presId="urn:microsoft.com/office/officeart/2005/8/layout/hierarchy1"/>
    <dgm:cxn modelId="{EB9446EE-9FF1-4551-BCB5-EF532C2D4062}" type="presParOf" srcId="{5425FD4D-F596-4174-B278-E7B72F16CB9C}" destId="{291830DC-2E1A-46AE-B209-C1FC62DE4FF7}" srcOrd="0" destOrd="0" presId="urn:microsoft.com/office/officeart/2005/8/layout/hierarchy1"/>
    <dgm:cxn modelId="{2E1F3CB4-B075-48F7-A125-CC90BAD2D6DB}" type="presParOf" srcId="{291830DC-2E1A-46AE-B209-C1FC62DE4FF7}" destId="{FAFEC9C7-7430-44E7-BEE2-5AC462CBAE5B}" srcOrd="0" destOrd="0" presId="urn:microsoft.com/office/officeart/2005/8/layout/hierarchy1"/>
    <dgm:cxn modelId="{3D827D50-C010-4B47-92CB-73A9E14A869A}" type="presParOf" srcId="{291830DC-2E1A-46AE-B209-C1FC62DE4FF7}" destId="{99352D41-ABCF-4720-982D-C676DA356FB9}" srcOrd="1" destOrd="0" presId="urn:microsoft.com/office/officeart/2005/8/layout/hierarchy1"/>
    <dgm:cxn modelId="{315EC5C0-5063-4CA1-82CD-E85E935B7DF6}" type="presParOf" srcId="{5425FD4D-F596-4174-B278-E7B72F16CB9C}" destId="{6E5F2F09-8885-4D22-A9C0-7D76C6509C3E}" srcOrd="1" destOrd="0" presId="urn:microsoft.com/office/officeart/2005/8/layout/hierarchy1"/>
    <dgm:cxn modelId="{338D4437-0EE6-4B3A-827F-04315B3FBE21}" type="presParOf" srcId="{6E5F2F09-8885-4D22-A9C0-7D76C6509C3E}" destId="{59F75FEF-2E2D-496E-ACC2-5BA33563EBB9}" srcOrd="0" destOrd="0" presId="urn:microsoft.com/office/officeart/2005/8/layout/hierarchy1"/>
    <dgm:cxn modelId="{B907BED5-6721-4462-8E8D-4E1A842DE8FA}" type="presParOf" srcId="{6E5F2F09-8885-4D22-A9C0-7D76C6509C3E}" destId="{CF52E187-8974-477B-ADCD-C3968F81F825}" srcOrd="1" destOrd="0" presId="urn:microsoft.com/office/officeart/2005/8/layout/hierarchy1"/>
    <dgm:cxn modelId="{B63C0D7B-842B-424A-9E5C-D4915EDB4CCE}" type="presParOf" srcId="{CF52E187-8974-477B-ADCD-C3968F81F825}" destId="{475D826D-B732-4E9A-8E82-D9DD9069D120}" srcOrd="0" destOrd="0" presId="urn:microsoft.com/office/officeart/2005/8/layout/hierarchy1"/>
    <dgm:cxn modelId="{FC8E0414-D6E8-448C-A860-09BCCDACCF86}" type="presParOf" srcId="{475D826D-B732-4E9A-8E82-D9DD9069D120}" destId="{0E2811CC-0357-45D8-80FF-E4E246B093E1}" srcOrd="0" destOrd="0" presId="urn:microsoft.com/office/officeart/2005/8/layout/hierarchy1"/>
    <dgm:cxn modelId="{8418A877-6C43-4709-A51A-AFCCC5786903}" type="presParOf" srcId="{475D826D-B732-4E9A-8E82-D9DD9069D120}" destId="{DE0886CD-C46B-4D9F-9F25-5ED084A7AD4D}" srcOrd="1" destOrd="0" presId="urn:microsoft.com/office/officeart/2005/8/layout/hierarchy1"/>
    <dgm:cxn modelId="{21C1BBBB-FC9D-4AB8-82E7-BD05BAE16060}" type="presParOf" srcId="{CF52E187-8974-477B-ADCD-C3968F81F825}" destId="{747CF225-C0D5-4148-9A72-AD9F850635C3}" srcOrd="1" destOrd="0" presId="urn:microsoft.com/office/officeart/2005/8/layout/hierarchy1"/>
    <dgm:cxn modelId="{2625AFC1-F2FB-4FD9-A354-7DAF944E4EF9}" type="presParOf" srcId="{AEA4CCB0-8EE3-424E-A60A-81F31D4D18B3}" destId="{BEA68D45-3F28-4EE2-B694-91FDAA97CFE6}" srcOrd="12" destOrd="0" presId="urn:microsoft.com/office/officeart/2005/8/layout/hierarchy1"/>
    <dgm:cxn modelId="{33BD0920-C0C4-43F4-868F-FEBE60AA75EC}" type="presParOf" srcId="{AEA4CCB0-8EE3-424E-A60A-81F31D4D18B3}" destId="{BB00DE41-74A6-4D85-A35A-B29468807EDA}" srcOrd="13" destOrd="0" presId="urn:microsoft.com/office/officeart/2005/8/layout/hierarchy1"/>
    <dgm:cxn modelId="{3C73ABA0-707F-410A-AA12-FF970554220C}" type="presParOf" srcId="{BB00DE41-74A6-4D85-A35A-B29468807EDA}" destId="{36F2462C-0E1E-4F7C-A509-D95CAED5382C}" srcOrd="0" destOrd="0" presId="urn:microsoft.com/office/officeart/2005/8/layout/hierarchy1"/>
    <dgm:cxn modelId="{4B5C4437-3DE0-4A91-BD8A-624B37370734}" type="presParOf" srcId="{36F2462C-0E1E-4F7C-A509-D95CAED5382C}" destId="{1BE2DED4-1A8D-47C6-8F8E-2A49EC615EF2}" srcOrd="0" destOrd="0" presId="urn:microsoft.com/office/officeart/2005/8/layout/hierarchy1"/>
    <dgm:cxn modelId="{906390A4-7D83-4188-A290-8B086CF2B3CD}" type="presParOf" srcId="{36F2462C-0E1E-4F7C-A509-D95CAED5382C}" destId="{81349BF4-91C1-4689-AE23-EDF31E45A045}" srcOrd="1" destOrd="0" presId="urn:microsoft.com/office/officeart/2005/8/layout/hierarchy1"/>
    <dgm:cxn modelId="{793FA954-A644-406A-8757-C31678E1E9B9}" type="presParOf" srcId="{BB00DE41-74A6-4D85-A35A-B29468807EDA}" destId="{CC0B77D6-99DE-4B1D-82A2-E05CD12ED647}" srcOrd="1" destOrd="0" presId="urn:microsoft.com/office/officeart/2005/8/layout/hierarchy1"/>
    <dgm:cxn modelId="{8A4CAEFB-E770-47B5-BF81-74D409646235}" type="presParOf" srcId="{CC0B77D6-99DE-4B1D-82A2-E05CD12ED647}" destId="{BBFFB72E-E959-429F-B0DE-B5D066C56035}" srcOrd="0" destOrd="0" presId="urn:microsoft.com/office/officeart/2005/8/layout/hierarchy1"/>
    <dgm:cxn modelId="{4F481C9C-7143-412E-8430-970064F47028}" type="presParOf" srcId="{CC0B77D6-99DE-4B1D-82A2-E05CD12ED647}" destId="{F3DB9CDB-6228-4F81-93BA-D4442E578E7D}" srcOrd="1" destOrd="0" presId="urn:microsoft.com/office/officeart/2005/8/layout/hierarchy1"/>
    <dgm:cxn modelId="{7747C835-9881-4FF8-A86B-2152ED12B667}" type="presParOf" srcId="{F3DB9CDB-6228-4F81-93BA-D4442E578E7D}" destId="{1D747D07-D59F-44BE-834F-21C209E0DDC4}" srcOrd="0" destOrd="0" presId="urn:microsoft.com/office/officeart/2005/8/layout/hierarchy1"/>
    <dgm:cxn modelId="{E47AF776-E23F-4691-AD00-DFDE89BE877D}" type="presParOf" srcId="{1D747D07-D59F-44BE-834F-21C209E0DDC4}" destId="{38AADB17-C5A9-4DEE-8737-3AC960524D95}" srcOrd="0" destOrd="0" presId="urn:microsoft.com/office/officeart/2005/8/layout/hierarchy1"/>
    <dgm:cxn modelId="{7F552F08-34B2-426B-9088-23D392C8E8BB}" type="presParOf" srcId="{1D747D07-D59F-44BE-834F-21C209E0DDC4}" destId="{76623462-CF45-42F5-98F3-55A8E872A2C2}" srcOrd="1" destOrd="0" presId="urn:microsoft.com/office/officeart/2005/8/layout/hierarchy1"/>
    <dgm:cxn modelId="{8283C8F8-FFCC-4E2C-82B6-2299EAFAB07F}" type="presParOf" srcId="{F3DB9CDB-6228-4F81-93BA-D4442E578E7D}" destId="{78F9EF6B-42F0-48C8-B917-2AF38B2B6F8B}" srcOrd="1" destOrd="0" presId="urn:microsoft.com/office/officeart/2005/8/layout/hierarchy1"/>
    <dgm:cxn modelId="{9E7C6A96-E54F-428E-9A5E-D1663DD19130}" type="presParOf" srcId="{AEA4CCB0-8EE3-424E-A60A-81F31D4D18B3}" destId="{06E4D916-88C9-42C1-85B9-27BC1CC52B76}" srcOrd="14" destOrd="0" presId="urn:microsoft.com/office/officeart/2005/8/layout/hierarchy1"/>
    <dgm:cxn modelId="{D29F4DC0-D40B-49A5-ADBD-95E7F9CA1634}" type="presParOf" srcId="{AEA4CCB0-8EE3-424E-A60A-81F31D4D18B3}" destId="{0D6DCD39-EEE1-4A31-840C-1677082A154D}" srcOrd="15" destOrd="0" presId="urn:microsoft.com/office/officeart/2005/8/layout/hierarchy1"/>
    <dgm:cxn modelId="{961F5A1B-9210-4FF2-A521-F2C20D732E13}" type="presParOf" srcId="{0D6DCD39-EEE1-4A31-840C-1677082A154D}" destId="{44EF15D8-1834-4BA0-BA07-F32F26960264}" srcOrd="0" destOrd="0" presId="urn:microsoft.com/office/officeart/2005/8/layout/hierarchy1"/>
    <dgm:cxn modelId="{C3C80285-58E5-438E-B6F1-CDAAD7ECB01D}" type="presParOf" srcId="{44EF15D8-1834-4BA0-BA07-F32F26960264}" destId="{82645864-7BE8-4F28-895C-363C3D4E8CE3}" srcOrd="0" destOrd="0" presId="urn:microsoft.com/office/officeart/2005/8/layout/hierarchy1"/>
    <dgm:cxn modelId="{1792BF77-1857-4335-8D96-7DEF9F77F644}" type="presParOf" srcId="{44EF15D8-1834-4BA0-BA07-F32F26960264}" destId="{D137A00A-C6D3-4197-BAD4-78A226361CB7}" srcOrd="1" destOrd="0" presId="urn:microsoft.com/office/officeart/2005/8/layout/hierarchy1"/>
    <dgm:cxn modelId="{8DF9240D-1351-43DB-BC24-1A7757754FA1}" type="presParOf" srcId="{0D6DCD39-EEE1-4A31-840C-1677082A154D}" destId="{086306D3-57B8-4D85-9450-FA026AC46B6B}" srcOrd="1" destOrd="0" presId="urn:microsoft.com/office/officeart/2005/8/layout/hierarchy1"/>
    <dgm:cxn modelId="{5261DE40-5AD8-45B6-AE68-C51557DB6B68}" type="presParOf" srcId="{086306D3-57B8-4D85-9450-FA026AC46B6B}" destId="{DF203220-A632-493E-9B30-9D24CB306607}" srcOrd="0" destOrd="0" presId="urn:microsoft.com/office/officeart/2005/8/layout/hierarchy1"/>
    <dgm:cxn modelId="{60A5C184-6733-4BF5-81FA-3A54F6C39560}" type="presParOf" srcId="{086306D3-57B8-4D85-9450-FA026AC46B6B}" destId="{EB6E5FE6-E1CF-4DFE-9512-8137CB2C1773}" srcOrd="1" destOrd="0" presId="urn:microsoft.com/office/officeart/2005/8/layout/hierarchy1"/>
    <dgm:cxn modelId="{B40E457B-C46C-4DD9-8E8B-97817B71B8BE}" type="presParOf" srcId="{EB6E5FE6-E1CF-4DFE-9512-8137CB2C1773}" destId="{7455ED62-E246-41A2-8A68-27E71C98A23D}" srcOrd="0" destOrd="0" presId="urn:microsoft.com/office/officeart/2005/8/layout/hierarchy1"/>
    <dgm:cxn modelId="{64A43CD5-4ED6-4FC5-91C7-9D112D3523B4}" type="presParOf" srcId="{7455ED62-E246-41A2-8A68-27E71C98A23D}" destId="{06FDE1B6-24E0-4E94-8AE7-F15D0E790E8F}" srcOrd="0" destOrd="0" presId="urn:microsoft.com/office/officeart/2005/8/layout/hierarchy1"/>
    <dgm:cxn modelId="{A59C7527-87B4-4C4A-8642-FA62FF11540D}" type="presParOf" srcId="{7455ED62-E246-41A2-8A68-27E71C98A23D}" destId="{77219880-36D1-40CE-AB18-CA13AEF69A66}" srcOrd="1" destOrd="0" presId="urn:microsoft.com/office/officeart/2005/8/layout/hierarchy1"/>
    <dgm:cxn modelId="{678F27FB-033A-4465-84C3-D038D9AEEF07}" type="presParOf" srcId="{EB6E5FE6-E1CF-4DFE-9512-8137CB2C1773}" destId="{4ED04EEA-8396-494C-BC1D-D14ABA359AF4}" srcOrd="1" destOrd="0" presId="urn:microsoft.com/office/officeart/2005/8/layout/hierarchy1"/>
    <dgm:cxn modelId="{56F07B09-4D63-4CFA-A016-77814B510ED2}" type="presParOf" srcId="{AEA4CCB0-8EE3-424E-A60A-81F31D4D18B3}" destId="{57FAF96C-D4E5-40B0-9C9B-06970F43F8D6}" srcOrd="16" destOrd="0" presId="urn:microsoft.com/office/officeart/2005/8/layout/hierarchy1"/>
    <dgm:cxn modelId="{A4AA28CF-C38F-42D0-A0DE-A282D87296EF}" type="presParOf" srcId="{AEA4CCB0-8EE3-424E-A60A-81F31D4D18B3}" destId="{C68B4D10-38F7-4DAA-BAA8-039F52434C21}" srcOrd="17" destOrd="0" presId="urn:microsoft.com/office/officeart/2005/8/layout/hierarchy1"/>
    <dgm:cxn modelId="{AAB98B73-41D1-41B7-BA01-D478C4C8D37A}" type="presParOf" srcId="{C68B4D10-38F7-4DAA-BAA8-039F52434C21}" destId="{D5C8A8C5-E915-4AE5-8896-ADCF0D8E7827}" srcOrd="0" destOrd="0" presId="urn:microsoft.com/office/officeart/2005/8/layout/hierarchy1"/>
    <dgm:cxn modelId="{7BF75787-D160-4D18-993C-2DBE257CA361}" type="presParOf" srcId="{D5C8A8C5-E915-4AE5-8896-ADCF0D8E7827}" destId="{6881422C-7AA1-4B71-9C1C-A096F7A46BB0}" srcOrd="0" destOrd="0" presId="urn:microsoft.com/office/officeart/2005/8/layout/hierarchy1"/>
    <dgm:cxn modelId="{AF23C848-2413-45EA-852E-4FA1871C9990}" type="presParOf" srcId="{D5C8A8C5-E915-4AE5-8896-ADCF0D8E7827}" destId="{6E751763-949E-431B-B2AD-63F158F8241A}" srcOrd="1" destOrd="0" presId="urn:microsoft.com/office/officeart/2005/8/layout/hierarchy1"/>
    <dgm:cxn modelId="{FB157BC0-80A6-4A03-969B-0A494BBC7826}" type="presParOf" srcId="{C68B4D10-38F7-4DAA-BAA8-039F52434C21}" destId="{BF7D4853-E43E-4807-B39B-FEC36524B1C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14413D-8B25-4E84-A615-BCC2972771E1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E7CB801-6971-47C8-8873-D4091970E4A7}">
      <dgm:prSet phldrT="[Texto]"/>
      <dgm:spPr>
        <a:xfrm>
          <a:off x="746" y="1323"/>
          <a:ext cx="6502891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PROCESOS OTRI</a:t>
          </a:r>
        </a:p>
      </dgm:t>
    </dgm:pt>
    <dgm:pt modelId="{11F39597-CA14-437C-9C4C-285F8F87CA24}" type="parTrans" cxnId="{86B0E86C-A516-41DF-9B2C-05F47D9E9104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F840F57E-7271-4806-93BF-05C004C5A1CC}" type="sibTrans" cxnId="{86B0E86C-A516-41DF-9B2C-05F47D9E9104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4AD25AE2-7D71-4D60-B33F-065215B3BEBE}">
      <dgm:prSet phldrT="[Texto]"/>
      <dgm:spPr>
        <a:xfrm>
          <a:off x="746" y="1426434"/>
          <a:ext cx="1248155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Políticas</a:t>
          </a:r>
        </a:p>
      </dgm:t>
    </dgm:pt>
    <dgm:pt modelId="{82494343-DC5E-4A88-A3F2-34902F318584}" type="parTrans" cxnId="{E7108F89-3090-48BC-A179-9AE7CE1EF3D1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1541882B-E867-420F-90D6-9A88C8BF6861}" type="sibTrans" cxnId="{E7108F89-3090-48BC-A179-9AE7CE1EF3D1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27ED661D-3873-4075-A620-2DB48392F5B8}">
      <dgm:prSet phldrT="[Texto]"/>
      <dgm:spPr>
        <a:xfrm>
          <a:off x="1301324" y="1426434"/>
          <a:ext cx="1248155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Reglamentos</a:t>
          </a:r>
        </a:p>
      </dgm:t>
    </dgm:pt>
    <dgm:pt modelId="{30208E05-566E-4F46-86BF-B885D8CC56AF}" type="parTrans" cxnId="{20B1E1A8-9CB1-4AFB-B1FF-340BD103D788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774D4F14-CEB8-4904-9C4C-37C57CB5C8EC}" type="sibTrans" cxnId="{20B1E1A8-9CB1-4AFB-B1FF-340BD103D788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F60C4D7C-4540-4C6D-A896-B7131C00381A}">
      <dgm:prSet phldrT="[Texto]"/>
      <dgm:spPr>
        <a:xfrm>
          <a:off x="2601902" y="1426434"/>
          <a:ext cx="1248155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Procedimiento</a:t>
          </a:r>
        </a:p>
      </dgm:t>
    </dgm:pt>
    <dgm:pt modelId="{0753620F-D7DC-4677-B856-E5CF04DAABA4}" type="parTrans" cxnId="{BCB83B6A-F2D0-475A-AAFE-14116F70FE1D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CA57B0C6-5F76-4C50-A795-258CAE8D696F}" type="sibTrans" cxnId="{BCB83B6A-F2D0-475A-AAFE-14116F70FE1D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C710F4B8-A549-42C1-AB7F-9F780F71E216}">
      <dgm:prSet phldrT="[Texto]"/>
      <dgm:spPr>
        <a:xfrm>
          <a:off x="3954903" y="713878"/>
          <a:ext cx="2548733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Infraestructura</a:t>
          </a:r>
        </a:p>
      </dgm:t>
    </dgm:pt>
    <dgm:pt modelId="{ED3B619F-ED51-4259-834B-B45B9F2B5D74}" type="parTrans" cxnId="{A7F26899-6BB2-4966-8D38-C16DA982BB9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613D86D1-7DCF-4E8E-9A30-472B228EE470}" type="sibTrans" cxnId="{A7F26899-6BB2-4966-8D38-C16DA982BB9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5D617D0E-40BF-4631-A9CE-03CF74A10B13}">
      <dgm:prSet phldrT="[Texto]"/>
      <dgm:spPr>
        <a:xfrm>
          <a:off x="3954903" y="1426434"/>
          <a:ext cx="1248155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Dependencia</a:t>
          </a:r>
        </a:p>
      </dgm:t>
    </dgm:pt>
    <dgm:pt modelId="{B4A39BCF-64E0-42A6-B028-EF52F79EA855}" type="parTrans" cxnId="{3CC9C902-DDE6-4FE4-8B44-379EB9C512B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3ED02F67-D2B0-4F1F-BE90-7E4D9328254A}" type="sibTrans" cxnId="{3CC9C902-DDE6-4FE4-8B44-379EB9C512B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C7994988-6BE8-4137-8824-7EEB9914DBB2}">
      <dgm:prSet phldrT="[Texto]"/>
      <dgm:spPr>
        <a:xfrm>
          <a:off x="746" y="713878"/>
          <a:ext cx="3849312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Institucionalización</a:t>
          </a:r>
        </a:p>
      </dgm:t>
    </dgm:pt>
    <dgm:pt modelId="{B60D9789-076F-49BC-81EB-15B213AE7F60}" type="parTrans" cxnId="{31A709F7-CD43-4775-B801-5665647A4AC9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937E7F0B-3D52-4989-AC5C-923588DAE5B4}" type="sibTrans" cxnId="{31A709F7-CD43-4775-B801-5665647A4AC9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C97900BB-EB64-4F91-8FCD-774B328AF7C7}">
      <dgm:prSet phldrT="[Texto]"/>
      <dgm:spPr>
        <a:xfrm>
          <a:off x="5255481" y="1426434"/>
          <a:ext cx="1248155" cy="604242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s-CO" dirty="0">
              <a:solidFill>
                <a:srgbClr val="003399"/>
              </a:solidFill>
              <a:latin typeface="Verdana"/>
              <a:ea typeface="+mn-ea"/>
              <a:cs typeface="+mn-cs"/>
            </a:rPr>
            <a:t>Tiempo de existencia</a:t>
          </a:r>
        </a:p>
      </dgm:t>
    </dgm:pt>
    <dgm:pt modelId="{759741FE-437B-45EF-B0A6-DC511E00653A}" type="parTrans" cxnId="{8AD8C8FA-86EB-4FE1-82C1-2A6DEA36244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ABC1AA07-30BE-417A-8E90-3A3CF9F4F137}" type="sibTrans" cxnId="{8AD8C8FA-86EB-4FE1-82C1-2A6DEA36244F}">
      <dgm:prSet/>
      <dgm:spPr/>
      <dgm:t>
        <a:bodyPr/>
        <a:lstStyle/>
        <a:p>
          <a:endParaRPr lang="es-CO">
            <a:solidFill>
              <a:srgbClr val="003399"/>
            </a:solidFill>
          </a:endParaRPr>
        </a:p>
      </dgm:t>
    </dgm:pt>
    <dgm:pt modelId="{5DEE56AA-A343-4DC5-906B-A90716CA6CDE}" type="pres">
      <dgm:prSet presAssocID="{CB14413D-8B25-4E84-A615-BCC2972771E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8E0BCD-B237-4047-8142-C101585D9FD4}" type="pres">
      <dgm:prSet presAssocID="{EE7CB801-6971-47C8-8873-D4091970E4A7}" presName="vertOne" presStyleCnt="0"/>
      <dgm:spPr/>
    </dgm:pt>
    <dgm:pt modelId="{5475AE12-5A54-4757-9FC0-B3C8CA94A143}" type="pres">
      <dgm:prSet presAssocID="{EE7CB801-6971-47C8-8873-D4091970E4A7}" presName="txOne" presStyleLbl="node0" presStyleIdx="0" presStyleCnt="1">
        <dgm:presLayoutVars>
          <dgm:chPref val="3"/>
        </dgm:presLayoutVars>
      </dgm:prSet>
      <dgm:spPr/>
    </dgm:pt>
    <dgm:pt modelId="{5025871A-524E-401B-A57B-C074D75C47B2}" type="pres">
      <dgm:prSet presAssocID="{EE7CB801-6971-47C8-8873-D4091970E4A7}" presName="parTransOne" presStyleCnt="0"/>
      <dgm:spPr/>
    </dgm:pt>
    <dgm:pt modelId="{F4C91724-B04C-449D-B81F-CAC7B27596CE}" type="pres">
      <dgm:prSet presAssocID="{EE7CB801-6971-47C8-8873-D4091970E4A7}" presName="horzOne" presStyleCnt="0"/>
      <dgm:spPr/>
    </dgm:pt>
    <dgm:pt modelId="{DEADF144-1716-49DA-B837-EE6554EAAA70}" type="pres">
      <dgm:prSet presAssocID="{C7994988-6BE8-4137-8824-7EEB9914DBB2}" presName="vertTwo" presStyleCnt="0"/>
      <dgm:spPr/>
    </dgm:pt>
    <dgm:pt modelId="{1010325E-67BC-414D-AD98-1FA2AD6581A2}" type="pres">
      <dgm:prSet presAssocID="{C7994988-6BE8-4137-8824-7EEB9914DBB2}" presName="txTwo" presStyleLbl="node2" presStyleIdx="0" presStyleCnt="2">
        <dgm:presLayoutVars>
          <dgm:chPref val="3"/>
        </dgm:presLayoutVars>
      </dgm:prSet>
      <dgm:spPr/>
    </dgm:pt>
    <dgm:pt modelId="{1BA9E595-1959-45C3-A7AB-0822E2DDDDDE}" type="pres">
      <dgm:prSet presAssocID="{C7994988-6BE8-4137-8824-7EEB9914DBB2}" presName="parTransTwo" presStyleCnt="0"/>
      <dgm:spPr/>
    </dgm:pt>
    <dgm:pt modelId="{9BDB0A44-416C-47BD-8ADC-99627E727129}" type="pres">
      <dgm:prSet presAssocID="{C7994988-6BE8-4137-8824-7EEB9914DBB2}" presName="horzTwo" presStyleCnt="0"/>
      <dgm:spPr/>
    </dgm:pt>
    <dgm:pt modelId="{839CCFEA-7AB2-46E2-81F9-E97917CEA960}" type="pres">
      <dgm:prSet presAssocID="{4AD25AE2-7D71-4D60-B33F-065215B3BEBE}" presName="vertThree" presStyleCnt="0"/>
      <dgm:spPr/>
    </dgm:pt>
    <dgm:pt modelId="{0A9FB183-8CF9-4464-B09B-719E1118E436}" type="pres">
      <dgm:prSet presAssocID="{4AD25AE2-7D71-4D60-B33F-065215B3BEBE}" presName="txThree" presStyleLbl="node3" presStyleIdx="0" presStyleCnt="5">
        <dgm:presLayoutVars>
          <dgm:chPref val="3"/>
        </dgm:presLayoutVars>
      </dgm:prSet>
      <dgm:spPr/>
    </dgm:pt>
    <dgm:pt modelId="{A5C7DE13-5D39-42EB-9280-C74CEC17DA7B}" type="pres">
      <dgm:prSet presAssocID="{4AD25AE2-7D71-4D60-B33F-065215B3BEBE}" presName="horzThree" presStyleCnt="0"/>
      <dgm:spPr/>
    </dgm:pt>
    <dgm:pt modelId="{CA6D6C78-B305-4FAD-9A10-21F5F08A679E}" type="pres">
      <dgm:prSet presAssocID="{1541882B-E867-420F-90D6-9A88C8BF6861}" presName="sibSpaceThree" presStyleCnt="0"/>
      <dgm:spPr/>
    </dgm:pt>
    <dgm:pt modelId="{902A3ADA-2942-45A4-9BFA-D618FBA33C6E}" type="pres">
      <dgm:prSet presAssocID="{27ED661D-3873-4075-A620-2DB48392F5B8}" presName="vertThree" presStyleCnt="0"/>
      <dgm:spPr/>
    </dgm:pt>
    <dgm:pt modelId="{26EB829C-9769-43D2-A73F-CD6C7F7F8C2A}" type="pres">
      <dgm:prSet presAssocID="{27ED661D-3873-4075-A620-2DB48392F5B8}" presName="txThree" presStyleLbl="node3" presStyleIdx="1" presStyleCnt="5">
        <dgm:presLayoutVars>
          <dgm:chPref val="3"/>
        </dgm:presLayoutVars>
      </dgm:prSet>
      <dgm:spPr/>
    </dgm:pt>
    <dgm:pt modelId="{A6C8C99A-FAE6-4E18-A83C-15A216004397}" type="pres">
      <dgm:prSet presAssocID="{27ED661D-3873-4075-A620-2DB48392F5B8}" presName="horzThree" presStyleCnt="0"/>
      <dgm:spPr/>
    </dgm:pt>
    <dgm:pt modelId="{27669ABF-C7F0-4BBF-B601-3E5093FD16D0}" type="pres">
      <dgm:prSet presAssocID="{774D4F14-CEB8-4904-9C4C-37C57CB5C8EC}" presName="sibSpaceThree" presStyleCnt="0"/>
      <dgm:spPr/>
    </dgm:pt>
    <dgm:pt modelId="{A26E6688-7EFC-4F33-90E3-DC23D241A310}" type="pres">
      <dgm:prSet presAssocID="{F60C4D7C-4540-4C6D-A896-B7131C00381A}" presName="vertThree" presStyleCnt="0"/>
      <dgm:spPr/>
    </dgm:pt>
    <dgm:pt modelId="{F42833DE-6A5B-44DD-8C15-5BDE92A99039}" type="pres">
      <dgm:prSet presAssocID="{F60C4D7C-4540-4C6D-A896-B7131C00381A}" presName="txThree" presStyleLbl="node3" presStyleIdx="2" presStyleCnt="5">
        <dgm:presLayoutVars>
          <dgm:chPref val="3"/>
        </dgm:presLayoutVars>
      </dgm:prSet>
      <dgm:spPr/>
    </dgm:pt>
    <dgm:pt modelId="{87B24B30-7716-409C-A52E-35AAD9CAB2C6}" type="pres">
      <dgm:prSet presAssocID="{F60C4D7C-4540-4C6D-A896-B7131C00381A}" presName="horzThree" presStyleCnt="0"/>
      <dgm:spPr/>
    </dgm:pt>
    <dgm:pt modelId="{8C6662ED-AC95-47E0-AAE7-579B2618BD29}" type="pres">
      <dgm:prSet presAssocID="{937E7F0B-3D52-4989-AC5C-923588DAE5B4}" presName="sibSpaceTwo" presStyleCnt="0"/>
      <dgm:spPr/>
    </dgm:pt>
    <dgm:pt modelId="{F9137F83-52F2-4855-B96E-1384E42724F5}" type="pres">
      <dgm:prSet presAssocID="{C710F4B8-A549-42C1-AB7F-9F780F71E216}" presName="vertTwo" presStyleCnt="0"/>
      <dgm:spPr/>
    </dgm:pt>
    <dgm:pt modelId="{A8738954-1BC0-4D6C-95D7-DCA9645B63E0}" type="pres">
      <dgm:prSet presAssocID="{C710F4B8-A549-42C1-AB7F-9F780F71E216}" presName="txTwo" presStyleLbl="node2" presStyleIdx="1" presStyleCnt="2">
        <dgm:presLayoutVars>
          <dgm:chPref val="3"/>
        </dgm:presLayoutVars>
      </dgm:prSet>
      <dgm:spPr/>
    </dgm:pt>
    <dgm:pt modelId="{C5E389C9-2E34-4ACE-BC3F-404C46EB38F0}" type="pres">
      <dgm:prSet presAssocID="{C710F4B8-A549-42C1-AB7F-9F780F71E216}" presName="parTransTwo" presStyleCnt="0"/>
      <dgm:spPr/>
    </dgm:pt>
    <dgm:pt modelId="{C846AE4A-332D-4DF7-B08B-C11405D11BD7}" type="pres">
      <dgm:prSet presAssocID="{C710F4B8-A549-42C1-AB7F-9F780F71E216}" presName="horzTwo" presStyleCnt="0"/>
      <dgm:spPr/>
    </dgm:pt>
    <dgm:pt modelId="{41221D13-883B-4394-A59A-594C68497A34}" type="pres">
      <dgm:prSet presAssocID="{5D617D0E-40BF-4631-A9CE-03CF74A10B13}" presName="vertThree" presStyleCnt="0"/>
      <dgm:spPr/>
    </dgm:pt>
    <dgm:pt modelId="{E186FB5D-2BC8-4654-9D70-C2FA8AAC3297}" type="pres">
      <dgm:prSet presAssocID="{5D617D0E-40BF-4631-A9CE-03CF74A10B13}" presName="txThree" presStyleLbl="node3" presStyleIdx="3" presStyleCnt="5">
        <dgm:presLayoutVars>
          <dgm:chPref val="3"/>
        </dgm:presLayoutVars>
      </dgm:prSet>
      <dgm:spPr/>
    </dgm:pt>
    <dgm:pt modelId="{34D0EC59-BC5E-49F8-BA71-E11746D02973}" type="pres">
      <dgm:prSet presAssocID="{5D617D0E-40BF-4631-A9CE-03CF74A10B13}" presName="horzThree" presStyleCnt="0"/>
      <dgm:spPr/>
    </dgm:pt>
    <dgm:pt modelId="{B75BB0CC-8447-47AC-80A8-56B21B6032F9}" type="pres">
      <dgm:prSet presAssocID="{3ED02F67-D2B0-4F1F-BE90-7E4D9328254A}" presName="sibSpaceThree" presStyleCnt="0"/>
      <dgm:spPr/>
    </dgm:pt>
    <dgm:pt modelId="{FC1CF16A-96ED-425F-BB85-6BCDB2221E28}" type="pres">
      <dgm:prSet presAssocID="{C97900BB-EB64-4F91-8FCD-774B328AF7C7}" presName="vertThree" presStyleCnt="0"/>
      <dgm:spPr/>
    </dgm:pt>
    <dgm:pt modelId="{97B79D3A-34EE-47E4-95FC-16ABBEC5CC77}" type="pres">
      <dgm:prSet presAssocID="{C97900BB-EB64-4F91-8FCD-774B328AF7C7}" presName="txThree" presStyleLbl="node3" presStyleIdx="4" presStyleCnt="5">
        <dgm:presLayoutVars>
          <dgm:chPref val="3"/>
        </dgm:presLayoutVars>
      </dgm:prSet>
      <dgm:spPr/>
    </dgm:pt>
    <dgm:pt modelId="{383DED3C-F804-4B97-996E-08EC27F68404}" type="pres">
      <dgm:prSet presAssocID="{C97900BB-EB64-4F91-8FCD-774B328AF7C7}" presName="horzThree" presStyleCnt="0"/>
      <dgm:spPr/>
    </dgm:pt>
  </dgm:ptLst>
  <dgm:cxnLst>
    <dgm:cxn modelId="{3CC9C902-DDE6-4FE4-8B44-379EB9C512BF}" srcId="{C710F4B8-A549-42C1-AB7F-9F780F71E216}" destId="{5D617D0E-40BF-4631-A9CE-03CF74A10B13}" srcOrd="0" destOrd="0" parTransId="{B4A39BCF-64E0-42A6-B028-EF52F79EA855}" sibTransId="{3ED02F67-D2B0-4F1F-BE90-7E4D9328254A}"/>
    <dgm:cxn modelId="{BCB83B6A-F2D0-475A-AAFE-14116F70FE1D}" srcId="{C7994988-6BE8-4137-8824-7EEB9914DBB2}" destId="{F60C4D7C-4540-4C6D-A896-B7131C00381A}" srcOrd="2" destOrd="0" parTransId="{0753620F-D7DC-4677-B856-E5CF04DAABA4}" sibTransId="{CA57B0C6-5F76-4C50-A795-258CAE8D696F}"/>
    <dgm:cxn modelId="{86B0E86C-A516-41DF-9B2C-05F47D9E9104}" srcId="{CB14413D-8B25-4E84-A615-BCC2972771E1}" destId="{EE7CB801-6971-47C8-8873-D4091970E4A7}" srcOrd="0" destOrd="0" parTransId="{11F39597-CA14-437C-9C4C-285F8F87CA24}" sibTransId="{F840F57E-7271-4806-93BF-05C004C5A1CC}"/>
    <dgm:cxn modelId="{C26EA770-6596-4046-9383-3C10301BEF95}" type="presOf" srcId="{4AD25AE2-7D71-4D60-B33F-065215B3BEBE}" destId="{0A9FB183-8CF9-4464-B09B-719E1118E436}" srcOrd="0" destOrd="0" presId="urn:microsoft.com/office/officeart/2005/8/layout/hierarchy4"/>
    <dgm:cxn modelId="{1320FB72-85E7-4813-8891-C3004C208207}" type="presOf" srcId="{27ED661D-3873-4075-A620-2DB48392F5B8}" destId="{26EB829C-9769-43D2-A73F-CD6C7F7F8C2A}" srcOrd="0" destOrd="0" presId="urn:microsoft.com/office/officeart/2005/8/layout/hierarchy4"/>
    <dgm:cxn modelId="{1D793C7F-C89B-4D1C-9458-2FBCD3186AB3}" type="presOf" srcId="{C7994988-6BE8-4137-8824-7EEB9914DBB2}" destId="{1010325E-67BC-414D-AD98-1FA2AD6581A2}" srcOrd="0" destOrd="0" presId="urn:microsoft.com/office/officeart/2005/8/layout/hierarchy4"/>
    <dgm:cxn modelId="{E7108F89-3090-48BC-A179-9AE7CE1EF3D1}" srcId="{C7994988-6BE8-4137-8824-7EEB9914DBB2}" destId="{4AD25AE2-7D71-4D60-B33F-065215B3BEBE}" srcOrd="0" destOrd="0" parTransId="{82494343-DC5E-4A88-A3F2-34902F318584}" sibTransId="{1541882B-E867-420F-90D6-9A88C8BF6861}"/>
    <dgm:cxn modelId="{857A8E8A-B990-42B7-A51F-5F0BE7EAE95E}" type="presOf" srcId="{5D617D0E-40BF-4631-A9CE-03CF74A10B13}" destId="{E186FB5D-2BC8-4654-9D70-C2FA8AAC3297}" srcOrd="0" destOrd="0" presId="urn:microsoft.com/office/officeart/2005/8/layout/hierarchy4"/>
    <dgm:cxn modelId="{BA6A9A94-E3F3-4200-86E5-2CD778298C99}" type="presOf" srcId="{C710F4B8-A549-42C1-AB7F-9F780F71E216}" destId="{A8738954-1BC0-4D6C-95D7-DCA9645B63E0}" srcOrd="0" destOrd="0" presId="urn:microsoft.com/office/officeart/2005/8/layout/hierarchy4"/>
    <dgm:cxn modelId="{A7F26899-6BB2-4966-8D38-C16DA982BB9F}" srcId="{EE7CB801-6971-47C8-8873-D4091970E4A7}" destId="{C710F4B8-A549-42C1-AB7F-9F780F71E216}" srcOrd="1" destOrd="0" parTransId="{ED3B619F-ED51-4259-834B-B45B9F2B5D74}" sibTransId="{613D86D1-7DCF-4E8E-9A30-472B228EE470}"/>
    <dgm:cxn modelId="{20B1E1A8-9CB1-4AFB-B1FF-340BD103D788}" srcId="{C7994988-6BE8-4137-8824-7EEB9914DBB2}" destId="{27ED661D-3873-4075-A620-2DB48392F5B8}" srcOrd="1" destOrd="0" parTransId="{30208E05-566E-4F46-86BF-B885D8CC56AF}" sibTransId="{774D4F14-CEB8-4904-9C4C-37C57CB5C8EC}"/>
    <dgm:cxn modelId="{5D943FB1-B830-45CD-932E-AD5D8E580405}" type="presOf" srcId="{C97900BB-EB64-4F91-8FCD-774B328AF7C7}" destId="{97B79D3A-34EE-47E4-95FC-16ABBEC5CC77}" srcOrd="0" destOrd="0" presId="urn:microsoft.com/office/officeart/2005/8/layout/hierarchy4"/>
    <dgm:cxn modelId="{18201EB8-BE89-485A-8396-7851D0F5CC08}" type="presOf" srcId="{EE7CB801-6971-47C8-8873-D4091970E4A7}" destId="{5475AE12-5A54-4757-9FC0-B3C8CA94A143}" srcOrd="0" destOrd="0" presId="urn:microsoft.com/office/officeart/2005/8/layout/hierarchy4"/>
    <dgm:cxn modelId="{5E7B8EF6-FF99-403E-8F62-FCB6F6F0D47A}" type="presOf" srcId="{F60C4D7C-4540-4C6D-A896-B7131C00381A}" destId="{F42833DE-6A5B-44DD-8C15-5BDE92A99039}" srcOrd="0" destOrd="0" presId="urn:microsoft.com/office/officeart/2005/8/layout/hierarchy4"/>
    <dgm:cxn modelId="{31A709F7-CD43-4775-B801-5665647A4AC9}" srcId="{EE7CB801-6971-47C8-8873-D4091970E4A7}" destId="{C7994988-6BE8-4137-8824-7EEB9914DBB2}" srcOrd="0" destOrd="0" parTransId="{B60D9789-076F-49BC-81EB-15B213AE7F60}" sibTransId="{937E7F0B-3D52-4989-AC5C-923588DAE5B4}"/>
    <dgm:cxn modelId="{B0E5FCF7-3C8C-436E-959B-D31F7806E3A6}" type="presOf" srcId="{CB14413D-8B25-4E84-A615-BCC2972771E1}" destId="{5DEE56AA-A343-4DC5-906B-A90716CA6CDE}" srcOrd="0" destOrd="0" presId="urn:microsoft.com/office/officeart/2005/8/layout/hierarchy4"/>
    <dgm:cxn modelId="{8AD8C8FA-86EB-4FE1-82C1-2A6DEA36244F}" srcId="{C710F4B8-A549-42C1-AB7F-9F780F71E216}" destId="{C97900BB-EB64-4F91-8FCD-774B328AF7C7}" srcOrd="1" destOrd="0" parTransId="{759741FE-437B-45EF-B0A6-DC511E00653A}" sibTransId="{ABC1AA07-30BE-417A-8E90-3A3CF9F4F137}"/>
    <dgm:cxn modelId="{521CB6C4-E06F-458B-B1B3-AEBC5394BBF6}" type="presParOf" srcId="{5DEE56AA-A343-4DC5-906B-A90716CA6CDE}" destId="{008E0BCD-B237-4047-8142-C101585D9FD4}" srcOrd="0" destOrd="0" presId="urn:microsoft.com/office/officeart/2005/8/layout/hierarchy4"/>
    <dgm:cxn modelId="{44BC32F4-5C57-4888-AD97-97C9C7C194DB}" type="presParOf" srcId="{008E0BCD-B237-4047-8142-C101585D9FD4}" destId="{5475AE12-5A54-4757-9FC0-B3C8CA94A143}" srcOrd="0" destOrd="0" presId="urn:microsoft.com/office/officeart/2005/8/layout/hierarchy4"/>
    <dgm:cxn modelId="{95F8D874-A1DE-4D8F-8DA3-23B46C95CD3F}" type="presParOf" srcId="{008E0BCD-B237-4047-8142-C101585D9FD4}" destId="{5025871A-524E-401B-A57B-C074D75C47B2}" srcOrd="1" destOrd="0" presId="urn:microsoft.com/office/officeart/2005/8/layout/hierarchy4"/>
    <dgm:cxn modelId="{10FD5A9F-FB1B-4D9F-960E-BCF3AF9CE17D}" type="presParOf" srcId="{008E0BCD-B237-4047-8142-C101585D9FD4}" destId="{F4C91724-B04C-449D-B81F-CAC7B27596CE}" srcOrd="2" destOrd="0" presId="urn:microsoft.com/office/officeart/2005/8/layout/hierarchy4"/>
    <dgm:cxn modelId="{51A9096A-04BB-4057-AAB3-B9A9171E9962}" type="presParOf" srcId="{F4C91724-B04C-449D-B81F-CAC7B27596CE}" destId="{DEADF144-1716-49DA-B837-EE6554EAAA70}" srcOrd="0" destOrd="0" presId="urn:microsoft.com/office/officeart/2005/8/layout/hierarchy4"/>
    <dgm:cxn modelId="{58DD2552-D684-4DFC-81C9-3C58389881F4}" type="presParOf" srcId="{DEADF144-1716-49DA-B837-EE6554EAAA70}" destId="{1010325E-67BC-414D-AD98-1FA2AD6581A2}" srcOrd="0" destOrd="0" presId="urn:microsoft.com/office/officeart/2005/8/layout/hierarchy4"/>
    <dgm:cxn modelId="{7051189E-74C4-430F-AACC-5C2FD5CAFC0D}" type="presParOf" srcId="{DEADF144-1716-49DA-B837-EE6554EAAA70}" destId="{1BA9E595-1959-45C3-A7AB-0822E2DDDDDE}" srcOrd="1" destOrd="0" presId="urn:microsoft.com/office/officeart/2005/8/layout/hierarchy4"/>
    <dgm:cxn modelId="{09DA85CE-7BE9-4750-90E9-BCA2A23915FF}" type="presParOf" srcId="{DEADF144-1716-49DA-B837-EE6554EAAA70}" destId="{9BDB0A44-416C-47BD-8ADC-99627E727129}" srcOrd="2" destOrd="0" presId="urn:microsoft.com/office/officeart/2005/8/layout/hierarchy4"/>
    <dgm:cxn modelId="{F1492948-A66A-4E42-9B17-449A7F037494}" type="presParOf" srcId="{9BDB0A44-416C-47BD-8ADC-99627E727129}" destId="{839CCFEA-7AB2-46E2-81F9-E97917CEA960}" srcOrd="0" destOrd="0" presId="urn:microsoft.com/office/officeart/2005/8/layout/hierarchy4"/>
    <dgm:cxn modelId="{98A1B57B-9EDF-475C-8191-C8104BDCE65B}" type="presParOf" srcId="{839CCFEA-7AB2-46E2-81F9-E97917CEA960}" destId="{0A9FB183-8CF9-4464-B09B-719E1118E436}" srcOrd="0" destOrd="0" presId="urn:microsoft.com/office/officeart/2005/8/layout/hierarchy4"/>
    <dgm:cxn modelId="{A39374A9-4E86-4552-A150-399BC5D905A5}" type="presParOf" srcId="{839CCFEA-7AB2-46E2-81F9-E97917CEA960}" destId="{A5C7DE13-5D39-42EB-9280-C74CEC17DA7B}" srcOrd="1" destOrd="0" presId="urn:microsoft.com/office/officeart/2005/8/layout/hierarchy4"/>
    <dgm:cxn modelId="{F45111F8-81B1-4584-9C48-69A6CDD47EEC}" type="presParOf" srcId="{9BDB0A44-416C-47BD-8ADC-99627E727129}" destId="{CA6D6C78-B305-4FAD-9A10-21F5F08A679E}" srcOrd="1" destOrd="0" presId="urn:microsoft.com/office/officeart/2005/8/layout/hierarchy4"/>
    <dgm:cxn modelId="{16A00EC2-C297-48DF-8E3D-952D43535BD0}" type="presParOf" srcId="{9BDB0A44-416C-47BD-8ADC-99627E727129}" destId="{902A3ADA-2942-45A4-9BFA-D618FBA33C6E}" srcOrd="2" destOrd="0" presId="urn:microsoft.com/office/officeart/2005/8/layout/hierarchy4"/>
    <dgm:cxn modelId="{D854B0B3-B909-4466-8265-008E68A6590D}" type="presParOf" srcId="{902A3ADA-2942-45A4-9BFA-D618FBA33C6E}" destId="{26EB829C-9769-43D2-A73F-CD6C7F7F8C2A}" srcOrd="0" destOrd="0" presId="urn:microsoft.com/office/officeart/2005/8/layout/hierarchy4"/>
    <dgm:cxn modelId="{35523C6F-52E0-4998-BBE4-A1190C7D4CCE}" type="presParOf" srcId="{902A3ADA-2942-45A4-9BFA-D618FBA33C6E}" destId="{A6C8C99A-FAE6-4E18-A83C-15A216004397}" srcOrd="1" destOrd="0" presId="urn:microsoft.com/office/officeart/2005/8/layout/hierarchy4"/>
    <dgm:cxn modelId="{83E10758-9D75-4237-840C-7AFD15B4C444}" type="presParOf" srcId="{9BDB0A44-416C-47BD-8ADC-99627E727129}" destId="{27669ABF-C7F0-4BBF-B601-3E5093FD16D0}" srcOrd="3" destOrd="0" presId="urn:microsoft.com/office/officeart/2005/8/layout/hierarchy4"/>
    <dgm:cxn modelId="{97B96BBA-1E9B-42DD-9BF1-C9616099A218}" type="presParOf" srcId="{9BDB0A44-416C-47BD-8ADC-99627E727129}" destId="{A26E6688-7EFC-4F33-90E3-DC23D241A310}" srcOrd="4" destOrd="0" presId="urn:microsoft.com/office/officeart/2005/8/layout/hierarchy4"/>
    <dgm:cxn modelId="{0E26BB83-D6E5-48DC-8113-14DE4A3989BE}" type="presParOf" srcId="{A26E6688-7EFC-4F33-90E3-DC23D241A310}" destId="{F42833DE-6A5B-44DD-8C15-5BDE92A99039}" srcOrd="0" destOrd="0" presId="urn:microsoft.com/office/officeart/2005/8/layout/hierarchy4"/>
    <dgm:cxn modelId="{09957EBA-3583-4F36-A1AE-34C3312D7D88}" type="presParOf" srcId="{A26E6688-7EFC-4F33-90E3-DC23D241A310}" destId="{87B24B30-7716-409C-A52E-35AAD9CAB2C6}" srcOrd="1" destOrd="0" presId="urn:microsoft.com/office/officeart/2005/8/layout/hierarchy4"/>
    <dgm:cxn modelId="{F11E8B82-7BA1-488F-A460-19202FF1BC6B}" type="presParOf" srcId="{F4C91724-B04C-449D-B81F-CAC7B27596CE}" destId="{8C6662ED-AC95-47E0-AAE7-579B2618BD29}" srcOrd="1" destOrd="0" presId="urn:microsoft.com/office/officeart/2005/8/layout/hierarchy4"/>
    <dgm:cxn modelId="{C411489C-18A6-4C27-8A74-1BF016FA27C3}" type="presParOf" srcId="{F4C91724-B04C-449D-B81F-CAC7B27596CE}" destId="{F9137F83-52F2-4855-B96E-1384E42724F5}" srcOrd="2" destOrd="0" presId="urn:microsoft.com/office/officeart/2005/8/layout/hierarchy4"/>
    <dgm:cxn modelId="{204DC83E-E64C-416F-9455-84776F4D2B13}" type="presParOf" srcId="{F9137F83-52F2-4855-B96E-1384E42724F5}" destId="{A8738954-1BC0-4D6C-95D7-DCA9645B63E0}" srcOrd="0" destOrd="0" presId="urn:microsoft.com/office/officeart/2005/8/layout/hierarchy4"/>
    <dgm:cxn modelId="{57ABD66D-4EAD-4EEE-AF52-F97805930FED}" type="presParOf" srcId="{F9137F83-52F2-4855-B96E-1384E42724F5}" destId="{C5E389C9-2E34-4ACE-BC3F-404C46EB38F0}" srcOrd="1" destOrd="0" presId="urn:microsoft.com/office/officeart/2005/8/layout/hierarchy4"/>
    <dgm:cxn modelId="{C082F3C4-0302-43DA-A536-A11ACA18A923}" type="presParOf" srcId="{F9137F83-52F2-4855-B96E-1384E42724F5}" destId="{C846AE4A-332D-4DF7-B08B-C11405D11BD7}" srcOrd="2" destOrd="0" presId="urn:microsoft.com/office/officeart/2005/8/layout/hierarchy4"/>
    <dgm:cxn modelId="{9075B4CB-5FE4-4153-A94A-B27116E213F8}" type="presParOf" srcId="{C846AE4A-332D-4DF7-B08B-C11405D11BD7}" destId="{41221D13-883B-4394-A59A-594C68497A34}" srcOrd="0" destOrd="0" presId="urn:microsoft.com/office/officeart/2005/8/layout/hierarchy4"/>
    <dgm:cxn modelId="{DC198461-C26A-4C69-B859-B71A980E87DA}" type="presParOf" srcId="{41221D13-883B-4394-A59A-594C68497A34}" destId="{E186FB5D-2BC8-4654-9D70-C2FA8AAC3297}" srcOrd="0" destOrd="0" presId="urn:microsoft.com/office/officeart/2005/8/layout/hierarchy4"/>
    <dgm:cxn modelId="{6393DAE9-A537-4CAD-9974-1AE4813B6E3F}" type="presParOf" srcId="{41221D13-883B-4394-A59A-594C68497A34}" destId="{34D0EC59-BC5E-49F8-BA71-E11746D02973}" srcOrd="1" destOrd="0" presId="urn:microsoft.com/office/officeart/2005/8/layout/hierarchy4"/>
    <dgm:cxn modelId="{51C35641-BDCE-4150-90E2-79AD5DF80665}" type="presParOf" srcId="{C846AE4A-332D-4DF7-B08B-C11405D11BD7}" destId="{B75BB0CC-8447-47AC-80A8-56B21B6032F9}" srcOrd="1" destOrd="0" presId="urn:microsoft.com/office/officeart/2005/8/layout/hierarchy4"/>
    <dgm:cxn modelId="{BE9E88FA-BC58-460B-A57C-BD982C3CE17B}" type="presParOf" srcId="{C846AE4A-332D-4DF7-B08B-C11405D11BD7}" destId="{FC1CF16A-96ED-425F-BB85-6BCDB2221E28}" srcOrd="2" destOrd="0" presId="urn:microsoft.com/office/officeart/2005/8/layout/hierarchy4"/>
    <dgm:cxn modelId="{496FF87B-C4ED-4887-8A0C-7ABEBF886CA0}" type="presParOf" srcId="{FC1CF16A-96ED-425F-BB85-6BCDB2221E28}" destId="{97B79D3A-34EE-47E4-95FC-16ABBEC5CC77}" srcOrd="0" destOrd="0" presId="urn:microsoft.com/office/officeart/2005/8/layout/hierarchy4"/>
    <dgm:cxn modelId="{EAAE8B5A-1929-458A-8E39-29D203495DA9}" type="presParOf" srcId="{FC1CF16A-96ED-425F-BB85-6BCDB2221E28}" destId="{383DED3C-F804-4B97-996E-08EC27F6840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0B973-7385-485B-90F3-314B26ADAECE}" type="doc">
      <dgm:prSet loTypeId="urn:microsoft.com/office/officeart/2005/8/layout/cycle4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45410E2E-AACB-476B-ADE4-ADF377777044}">
      <dgm:prSet phldrT="[Texto]"/>
      <dgm:spPr>
        <a:xfrm>
          <a:off x="1247648" y="231647"/>
          <a:ext cx="1759712" cy="1759712"/>
        </a:xfrm>
        <a:prstGeom prst="pieWedge">
          <a:avLst/>
        </a:prstGeom>
      </dgm:spPr>
      <dgm:t>
        <a:bodyPr/>
        <a:lstStyle/>
        <a:p>
          <a:pPr>
            <a:buNone/>
          </a:pPr>
          <a:r>
            <a:rPr lang="es-CO">
              <a:latin typeface="Verdana"/>
              <a:ea typeface="+mn-ea"/>
              <a:cs typeface="+mn-cs"/>
            </a:rPr>
            <a:t>Sociales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BAF605E9-C788-4FA6-A1CA-38D49033C986}" type="parTrans" cxnId="{413122E1-356B-416E-993E-11B586A2C15E}">
      <dgm:prSet/>
      <dgm:spPr/>
      <dgm:t>
        <a:bodyPr/>
        <a:lstStyle/>
        <a:p>
          <a:endParaRPr lang="es-CO"/>
        </a:p>
      </dgm:t>
    </dgm:pt>
    <dgm:pt modelId="{3FEEAF62-C641-46A0-B3CD-4E610BE4B048}" type="sibTrans" cxnId="{413122E1-356B-416E-993E-11B586A2C15E}">
      <dgm:prSet/>
      <dgm:spPr/>
      <dgm:t>
        <a:bodyPr/>
        <a:lstStyle/>
        <a:p>
          <a:endParaRPr lang="es-CO"/>
        </a:p>
      </dgm:t>
    </dgm:pt>
    <dgm:pt modelId="{40946281-1C23-4CFE-B52A-20A4A6C22522}">
      <dgm:prSet phldrT="[Texto]"/>
      <dgm:spPr>
        <a:xfrm>
          <a:off x="406400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Edad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882582E3-3550-4EC7-A7F2-F1B0B918F4D5}" type="parTrans" cxnId="{D2859F8E-C2FC-42A9-96EA-4937241F7C6E}">
      <dgm:prSet/>
      <dgm:spPr/>
      <dgm:t>
        <a:bodyPr/>
        <a:lstStyle/>
        <a:p>
          <a:endParaRPr lang="es-CO"/>
        </a:p>
      </dgm:t>
    </dgm:pt>
    <dgm:pt modelId="{466BD800-0612-4792-936F-C8E4D2A5F18B}" type="sibTrans" cxnId="{D2859F8E-C2FC-42A9-96EA-4937241F7C6E}">
      <dgm:prSet/>
      <dgm:spPr/>
      <dgm:t>
        <a:bodyPr/>
        <a:lstStyle/>
        <a:p>
          <a:endParaRPr lang="es-CO"/>
        </a:p>
      </dgm:t>
    </dgm:pt>
    <dgm:pt modelId="{DC4DB37E-7B76-4CB9-8DD2-10BBE5A831EA}">
      <dgm:prSet phldrT="[Texto]"/>
      <dgm:spPr>
        <a:xfrm rot="5400000">
          <a:off x="3088640" y="231647"/>
          <a:ext cx="1759712" cy="1759712"/>
        </a:xfrm>
        <a:prstGeom prst="pieWedge">
          <a:avLst/>
        </a:prstGeom>
      </dgm:spPr>
      <dgm:t>
        <a:bodyPr/>
        <a:lstStyle/>
        <a:p>
          <a:pPr>
            <a:buNone/>
          </a:pPr>
          <a:r>
            <a:rPr lang="es-CO">
              <a:latin typeface="Verdana"/>
              <a:ea typeface="+mn-ea"/>
              <a:cs typeface="+mn-cs"/>
            </a:rPr>
            <a:t>Formativos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13057A4A-AB84-4F02-AA90-FC83C45F7547}" type="parTrans" cxnId="{97A1E3F4-FFC7-4677-9802-26EA1BABB930}">
      <dgm:prSet/>
      <dgm:spPr/>
      <dgm:t>
        <a:bodyPr/>
        <a:lstStyle/>
        <a:p>
          <a:endParaRPr lang="es-CO"/>
        </a:p>
      </dgm:t>
    </dgm:pt>
    <dgm:pt modelId="{61BACA79-91AE-433C-8551-0020F8FED107}" type="sibTrans" cxnId="{97A1E3F4-FFC7-4677-9802-26EA1BABB930}">
      <dgm:prSet/>
      <dgm:spPr/>
      <dgm:t>
        <a:bodyPr/>
        <a:lstStyle/>
        <a:p>
          <a:endParaRPr lang="es-CO"/>
        </a:p>
      </dgm:t>
    </dgm:pt>
    <dgm:pt modelId="{06FAA407-8DD7-445D-8F02-AAEFA7677224}">
      <dgm:prSet phldrT="[Texto]"/>
      <dgm:spPr>
        <a:xfrm>
          <a:off x="3681984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Nivel Educativo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1C04CBEA-E137-4A8C-BC5C-4F8C62BA3CF8}" type="parTrans" cxnId="{6EADD3C5-A534-4C28-A245-8D9BD74998D2}">
      <dgm:prSet/>
      <dgm:spPr/>
      <dgm:t>
        <a:bodyPr/>
        <a:lstStyle/>
        <a:p>
          <a:endParaRPr lang="es-CO"/>
        </a:p>
      </dgm:t>
    </dgm:pt>
    <dgm:pt modelId="{1CECCCA3-F924-464A-B6CC-3ADB0AF121B0}" type="sibTrans" cxnId="{6EADD3C5-A534-4C28-A245-8D9BD74998D2}">
      <dgm:prSet/>
      <dgm:spPr/>
      <dgm:t>
        <a:bodyPr/>
        <a:lstStyle/>
        <a:p>
          <a:endParaRPr lang="es-CO"/>
        </a:p>
      </dgm:t>
    </dgm:pt>
    <dgm:pt modelId="{DA9DF177-DAAD-433A-8DBC-AC792DFA6F22}">
      <dgm:prSet phldrT="[Texto]"/>
      <dgm:spPr>
        <a:xfrm rot="10800000">
          <a:off x="3088640" y="2072640"/>
          <a:ext cx="1759712" cy="1759712"/>
        </a:xfrm>
        <a:prstGeom prst="pieWedge">
          <a:avLst/>
        </a:prstGeom>
      </dgm:spPr>
      <dgm:t>
        <a:bodyPr/>
        <a:lstStyle/>
        <a:p>
          <a:pPr>
            <a:buNone/>
          </a:pPr>
          <a:r>
            <a:rPr lang="es-CO">
              <a:latin typeface="Verdana"/>
              <a:ea typeface="+mn-ea"/>
              <a:cs typeface="+mn-cs"/>
            </a:rPr>
            <a:t>Empresariales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33499BFD-ECAA-4800-9867-36FDB0C703B5}" type="parTrans" cxnId="{9E522CD9-C561-426A-AFBD-A567B0B18FA4}">
      <dgm:prSet/>
      <dgm:spPr/>
      <dgm:t>
        <a:bodyPr/>
        <a:lstStyle/>
        <a:p>
          <a:endParaRPr lang="es-CO"/>
        </a:p>
      </dgm:t>
    </dgm:pt>
    <dgm:pt modelId="{B09E69C8-1AA4-43C5-8C8C-AA23E060E963}" type="sibTrans" cxnId="{9E522CD9-C561-426A-AFBD-A567B0B18FA4}">
      <dgm:prSet/>
      <dgm:spPr/>
      <dgm:t>
        <a:bodyPr/>
        <a:lstStyle/>
        <a:p>
          <a:endParaRPr lang="es-CO"/>
        </a:p>
      </dgm:t>
    </dgm:pt>
    <dgm:pt modelId="{BA12057F-302D-44AB-BE11-CF332394290B}">
      <dgm:prSet phldrT="[Texto]"/>
      <dgm:spPr>
        <a:xfrm>
          <a:off x="3860701" y="2752075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Internacionalización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71F40E4D-CC67-4494-B760-D49F669FB5C2}" type="parTrans" cxnId="{C6FCE79B-06F4-462B-959B-4D8A6958F385}">
      <dgm:prSet/>
      <dgm:spPr/>
      <dgm:t>
        <a:bodyPr/>
        <a:lstStyle/>
        <a:p>
          <a:endParaRPr lang="es-CO"/>
        </a:p>
      </dgm:t>
    </dgm:pt>
    <dgm:pt modelId="{522DC067-2D5D-40F9-BEF9-E53D95416713}" type="sibTrans" cxnId="{C6FCE79B-06F4-462B-959B-4D8A6958F385}">
      <dgm:prSet/>
      <dgm:spPr/>
      <dgm:t>
        <a:bodyPr/>
        <a:lstStyle/>
        <a:p>
          <a:endParaRPr lang="es-CO"/>
        </a:p>
      </dgm:t>
    </dgm:pt>
    <dgm:pt modelId="{A5994905-D6B6-4473-B5E0-F1EF4F549843}">
      <dgm:prSet phldrT="[Texto]"/>
      <dgm:spPr>
        <a:xfrm rot="16200000">
          <a:off x="1247648" y="2072640"/>
          <a:ext cx="1759712" cy="1759712"/>
        </a:xfrm>
        <a:prstGeom prst="pieWedge">
          <a:avLst/>
        </a:prstGeom>
      </dgm:spPr>
      <dgm:t>
        <a:bodyPr/>
        <a:lstStyle/>
        <a:p>
          <a:pPr>
            <a:buNone/>
          </a:pPr>
          <a:r>
            <a:rPr lang="es-CO">
              <a:latin typeface="Verdana"/>
              <a:ea typeface="+mn-ea"/>
              <a:cs typeface="+mn-cs"/>
            </a:rPr>
            <a:t>Actitudinales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70AC4BDD-B1C3-4A3A-89B5-831B4197A5F6}" type="parTrans" cxnId="{B0E1276E-1F21-4250-B1B5-3903189855A7}">
      <dgm:prSet/>
      <dgm:spPr/>
      <dgm:t>
        <a:bodyPr/>
        <a:lstStyle/>
        <a:p>
          <a:endParaRPr lang="es-CO"/>
        </a:p>
      </dgm:t>
    </dgm:pt>
    <dgm:pt modelId="{219228FF-7E02-4E03-8CAF-EFC76BF0A9FB}" type="sibTrans" cxnId="{B0E1276E-1F21-4250-B1B5-3903189855A7}">
      <dgm:prSet/>
      <dgm:spPr/>
      <dgm:t>
        <a:bodyPr/>
        <a:lstStyle/>
        <a:p>
          <a:endParaRPr lang="es-CO"/>
        </a:p>
      </dgm:t>
    </dgm:pt>
    <dgm:pt modelId="{BAC279B1-E0B4-4877-8B0F-B322E9473FAD}">
      <dgm:prSet phldrT="[Texto]"/>
      <dgm:spPr>
        <a:xfrm>
          <a:off x="406400" y="2763519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Percepción de capacidades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8B955F15-F68E-4ED9-9B84-81E0BC40FD91}" type="parTrans" cxnId="{E2B2579B-DA83-4C40-8F15-7BA25CB482B1}">
      <dgm:prSet/>
      <dgm:spPr/>
      <dgm:t>
        <a:bodyPr/>
        <a:lstStyle/>
        <a:p>
          <a:endParaRPr lang="es-CO"/>
        </a:p>
      </dgm:t>
    </dgm:pt>
    <dgm:pt modelId="{15FF2B5B-03AC-4FC1-9199-A375D1CFB1AB}" type="sibTrans" cxnId="{E2B2579B-DA83-4C40-8F15-7BA25CB482B1}">
      <dgm:prSet/>
      <dgm:spPr/>
      <dgm:t>
        <a:bodyPr/>
        <a:lstStyle/>
        <a:p>
          <a:endParaRPr lang="es-CO"/>
        </a:p>
      </dgm:t>
    </dgm:pt>
    <dgm:pt modelId="{85F8F8D1-B8F7-414C-A71D-0DFC0FFC6E1E}">
      <dgm:prSet phldrT="[Texto]"/>
      <dgm:spPr>
        <a:xfrm>
          <a:off x="406400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Ingresos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78807C1E-9821-481E-B7FF-6ECF2560885C}" type="parTrans" cxnId="{1994AD61-165C-43BB-9679-EF189629ACC0}">
      <dgm:prSet/>
      <dgm:spPr/>
      <dgm:t>
        <a:bodyPr/>
        <a:lstStyle/>
        <a:p>
          <a:endParaRPr lang="es-CO"/>
        </a:p>
      </dgm:t>
    </dgm:pt>
    <dgm:pt modelId="{FADD244A-805D-4018-AABB-A628C7321F60}" type="sibTrans" cxnId="{1994AD61-165C-43BB-9679-EF189629ACC0}">
      <dgm:prSet/>
      <dgm:spPr/>
      <dgm:t>
        <a:bodyPr/>
        <a:lstStyle/>
        <a:p>
          <a:endParaRPr lang="es-CO"/>
        </a:p>
      </dgm:t>
    </dgm:pt>
    <dgm:pt modelId="{AB026B7B-7F91-40A9-A0A3-101746F09AF1}">
      <dgm:prSet phldrT="[Texto]"/>
      <dgm:spPr>
        <a:xfrm>
          <a:off x="3681984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Área de Formación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B1668244-E312-4BEB-9AE8-9036A0B80F70}" type="parTrans" cxnId="{56B6CE9E-8D73-4E92-A671-5EFF9102E2FD}">
      <dgm:prSet/>
      <dgm:spPr/>
      <dgm:t>
        <a:bodyPr/>
        <a:lstStyle/>
        <a:p>
          <a:endParaRPr lang="es-CO"/>
        </a:p>
      </dgm:t>
    </dgm:pt>
    <dgm:pt modelId="{24F5E2AF-47E4-41BE-AE5A-D98808A52491}" type="sibTrans" cxnId="{56B6CE9E-8D73-4E92-A671-5EFF9102E2FD}">
      <dgm:prSet/>
      <dgm:spPr/>
      <dgm:t>
        <a:bodyPr/>
        <a:lstStyle/>
        <a:p>
          <a:endParaRPr lang="es-CO"/>
        </a:p>
      </dgm:t>
    </dgm:pt>
    <dgm:pt modelId="{5BB76A6B-EFA7-441F-8E7F-DE746C97FFF2}">
      <dgm:prSet phldrT="[Texto]"/>
      <dgm:spPr>
        <a:xfrm>
          <a:off x="406400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Genero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4A01C759-06BE-477D-9BBD-3A2BD7D936E8}" type="parTrans" cxnId="{BA0042D6-E7F7-42CB-BA23-880BC102358B}">
      <dgm:prSet/>
      <dgm:spPr/>
      <dgm:t>
        <a:bodyPr/>
        <a:lstStyle/>
        <a:p>
          <a:endParaRPr lang="es-CO"/>
        </a:p>
      </dgm:t>
    </dgm:pt>
    <dgm:pt modelId="{83CAC833-F521-46C6-8000-592DB83DA48A}" type="sibTrans" cxnId="{BA0042D6-E7F7-42CB-BA23-880BC102358B}">
      <dgm:prSet/>
      <dgm:spPr/>
      <dgm:t>
        <a:bodyPr/>
        <a:lstStyle/>
        <a:p>
          <a:endParaRPr lang="es-CO"/>
        </a:p>
      </dgm:t>
    </dgm:pt>
    <dgm:pt modelId="{AF31C931-8732-4AB7-892A-BC646A9CEB9D}">
      <dgm:prSet phldrT="[Texto]"/>
      <dgm:spPr>
        <a:xfrm>
          <a:off x="406400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Antecedentes empresariales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E9E7FD73-012B-4E03-ACFF-4F5B1D01D27E}" type="parTrans" cxnId="{5A3A94A6-0FF4-41D0-B275-548E5372FDDC}">
      <dgm:prSet/>
      <dgm:spPr/>
      <dgm:t>
        <a:bodyPr/>
        <a:lstStyle/>
        <a:p>
          <a:endParaRPr lang="es-CO"/>
        </a:p>
      </dgm:t>
    </dgm:pt>
    <dgm:pt modelId="{1569B9C2-AD23-41E2-B1D6-B4B0717D8874}" type="sibTrans" cxnId="{5A3A94A6-0FF4-41D0-B275-548E5372FDDC}">
      <dgm:prSet/>
      <dgm:spPr/>
      <dgm:t>
        <a:bodyPr/>
        <a:lstStyle/>
        <a:p>
          <a:endParaRPr lang="es-CO"/>
        </a:p>
      </dgm:t>
    </dgm:pt>
    <dgm:pt modelId="{D18A434D-94BE-4893-8162-3834D31DFC45}">
      <dgm:prSet phldrT="[Texto]"/>
      <dgm:spPr>
        <a:xfrm>
          <a:off x="406400" y="2763519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Temor al fracaso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F27C5C15-8B8B-45E6-B5A3-0A0187D2DE35}" type="parTrans" cxnId="{9F4D883A-8204-4DF6-8DB7-702C23E583B2}">
      <dgm:prSet/>
      <dgm:spPr/>
      <dgm:t>
        <a:bodyPr/>
        <a:lstStyle/>
        <a:p>
          <a:endParaRPr lang="es-CO"/>
        </a:p>
      </dgm:t>
    </dgm:pt>
    <dgm:pt modelId="{379DC024-5947-4488-8216-F1D27FBDA22E}" type="sibTrans" cxnId="{9F4D883A-8204-4DF6-8DB7-702C23E583B2}">
      <dgm:prSet/>
      <dgm:spPr/>
      <dgm:t>
        <a:bodyPr/>
        <a:lstStyle/>
        <a:p>
          <a:endParaRPr lang="es-CO"/>
        </a:p>
      </dgm:t>
    </dgm:pt>
    <dgm:pt modelId="{AFB72107-DAD1-45D1-BAA4-2106D4BA83FE}">
      <dgm:prSet phldrT="[Texto]"/>
      <dgm:spPr>
        <a:xfrm>
          <a:off x="406400" y="2763519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Percepción de Estatus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97AFBD5A-C77F-417F-9748-EF0B1439C26B}" type="parTrans" cxnId="{D8225F7E-9148-4207-9CCE-15B585F8C6D7}">
      <dgm:prSet/>
      <dgm:spPr/>
      <dgm:t>
        <a:bodyPr/>
        <a:lstStyle/>
        <a:p>
          <a:endParaRPr lang="es-CO"/>
        </a:p>
      </dgm:t>
    </dgm:pt>
    <dgm:pt modelId="{3A197C98-2087-4FE3-BA20-4F8DAADC5BAE}" type="sibTrans" cxnId="{D8225F7E-9148-4207-9CCE-15B585F8C6D7}">
      <dgm:prSet/>
      <dgm:spPr/>
      <dgm:t>
        <a:bodyPr/>
        <a:lstStyle/>
        <a:p>
          <a:endParaRPr lang="es-CO"/>
        </a:p>
      </dgm:t>
    </dgm:pt>
    <dgm:pt modelId="{2D386BF2-5380-4823-91EF-264DBA1EA0E0}">
      <dgm:prSet phldrT="[Texto]"/>
      <dgm:spPr>
        <a:xfrm>
          <a:off x="406400" y="2763519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Percepción de oportunidades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0A878AB7-6ADE-497B-ACB8-F45B12BB516E}" type="parTrans" cxnId="{F90EED15-AAF8-4AD9-98CA-38B7F918F6EE}">
      <dgm:prSet/>
      <dgm:spPr/>
      <dgm:t>
        <a:bodyPr/>
        <a:lstStyle/>
        <a:p>
          <a:endParaRPr lang="es-CO"/>
        </a:p>
      </dgm:t>
    </dgm:pt>
    <dgm:pt modelId="{2116490C-0806-4DA5-B495-DFB85544C757}" type="sibTrans" cxnId="{F90EED15-AAF8-4AD9-98CA-38B7F918F6EE}">
      <dgm:prSet/>
      <dgm:spPr/>
      <dgm:t>
        <a:bodyPr/>
        <a:lstStyle/>
        <a:p>
          <a:endParaRPr lang="es-CO"/>
        </a:p>
      </dgm:t>
    </dgm:pt>
    <dgm:pt modelId="{DE16E912-9B7C-4559-BE4B-C290DE70EB68}">
      <dgm:prSet phldrT="[Texto]"/>
      <dgm:spPr>
        <a:xfrm>
          <a:off x="3860701" y="2752075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Generación de Empleo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85860CC0-CA8E-43D0-BA4D-42D8EDD254FA}" type="parTrans" cxnId="{62271FC1-8A9D-4BEB-9912-D3477961AC32}">
      <dgm:prSet/>
      <dgm:spPr/>
      <dgm:t>
        <a:bodyPr/>
        <a:lstStyle/>
        <a:p>
          <a:endParaRPr lang="es-CO"/>
        </a:p>
      </dgm:t>
    </dgm:pt>
    <dgm:pt modelId="{5190DA04-545E-49DC-A321-12A58F646D62}" type="sibTrans" cxnId="{62271FC1-8A9D-4BEB-9912-D3477961AC32}">
      <dgm:prSet/>
      <dgm:spPr/>
      <dgm:t>
        <a:bodyPr/>
        <a:lstStyle/>
        <a:p>
          <a:endParaRPr lang="es-CO"/>
        </a:p>
      </dgm:t>
    </dgm:pt>
    <dgm:pt modelId="{4B76DD29-98A4-44D4-AE4F-3A3EFC52D3AD}">
      <dgm:prSet phldrT="[Texto]"/>
      <dgm:spPr>
        <a:xfrm>
          <a:off x="3860701" y="2752075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Producto Innovador Cliente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57EC7E64-E022-4212-9DEB-C02FB0D765A4}" type="parTrans" cxnId="{E8C83BF9-C4BC-4FE8-B3CB-F73F2E0D266E}">
      <dgm:prSet/>
      <dgm:spPr/>
      <dgm:t>
        <a:bodyPr/>
        <a:lstStyle/>
        <a:p>
          <a:endParaRPr lang="es-CO"/>
        </a:p>
      </dgm:t>
    </dgm:pt>
    <dgm:pt modelId="{2762959A-9F09-4985-860E-08363C1731C7}" type="sibTrans" cxnId="{E8C83BF9-C4BC-4FE8-B3CB-F73F2E0D266E}">
      <dgm:prSet/>
      <dgm:spPr/>
      <dgm:t>
        <a:bodyPr/>
        <a:lstStyle/>
        <a:p>
          <a:endParaRPr lang="es-CO"/>
        </a:p>
      </dgm:t>
    </dgm:pt>
    <dgm:pt modelId="{417DE3AC-0FFF-4F78-A7C3-63BCE4ADB22E}">
      <dgm:prSet phldrT="[Texto]"/>
      <dgm:spPr>
        <a:xfrm>
          <a:off x="3860701" y="2752075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Producto innovador Competencia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006937F9-EF1E-4829-9B82-D1D9483332C2}" type="parTrans" cxnId="{D438FBE4-AC38-42F5-A7A0-25962645F54E}">
      <dgm:prSet/>
      <dgm:spPr/>
      <dgm:t>
        <a:bodyPr/>
        <a:lstStyle/>
        <a:p>
          <a:endParaRPr lang="es-CO"/>
        </a:p>
      </dgm:t>
    </dgm:pt>
    <dgm:pt modelId="{0851625A-14A7-410D-96AD-D7511B455F7F}" type="sibTrans" cxnId="{D438FBE4-AC38-42F5-A7A0-25962645F54E}">
      <dgm:prSet/>
      <dgm:spPr/>
      <dgm:t>
        <a:bodyPr/>
        <a:lstStyle/>
        <a:p>
          <a:endParaRPr lang="es-CO"/>
        </a:p>
      </dgm:t>
    </dgm:pt>
    <dgm:pt modelId="{12BFA9F2-3B20-499A-A586-5B16DF5CB3E2}">
      <dgm:prSet phldrT="[Texto]"/>
      <dgm:spPr>
        <a:xfrm>
          <a:off x="3681984" y="0"/>
          <a:ext cx="2007616" cy="1300480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Char char="•"/>
          </a:pPr>
          <a:r>
            <a:rPr lang="es-CO">
              <a:latin typeface="Verdana"/>
              <a:ea typeface="+mn-ea"/>
              <a:cs typeface="+mn-cs"/>
            </a:rPr>
            <a:t>Carrera Investigadora</a:t>
          </a:r>
          <a:endParaRPr lang="es-CO" dirty="0">
            <a:latin typeface="Verdana"/>
            <a:ea typeface="+mn-ea"/>
            <a:cs typeface="+mn-cs"/>
          </a:endParaRPr>
        </a:p>
      </dgm:t>
    </dgm:pt>
    <dgm:pt modelId="{B0F92FFC-A636-4E03-ACD7-D9A4B3D5D2B5}" type="parTrans" cxnId="{BD91199B-230B-491D-8C08-ACA700975AE3}">
      <dgm:prSet/>
      <dgm:spPr/>
      <dgm:t>
        <a:bodyPr/>
        <a:lstStyle/>
        <a:p>
          <a:endParaRPr lang="es-CO"/>
        </a:p>
      </dgm:t>
    </dgm:pt>
    <dgm:pt modelId="{DA22F2E7-B52F-4484-9C64-61AEE4773A99}" type="sibTrans" cxnId="{BD91199B-230B-491D-8C08-ACA700975AE3}">
      <dgm:prSet/>
      <dgm:spPr/>
      <dgm:t>
        <a:bodyPr/>
        <a:lstStyle/>
        <a:p>
          <a:endParaRPr lang="es-CO"/>
        </a:p>
      </dgm:t>
    </dgm:pt>
    <dgm:pt modelId="{78374BA3-426F-48D2-9794-C8D4D689AE67}" type="pres">
      <dgm:prSet presAssocID="{FE70B973-7385-485B-90F3-314B26ADAEC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1DCAB4E-11A9-4273-B0AD-B466A5574343}" type="pres">
      <dgm:prSet presAssocID="{FE70B973-7385-485B-90F3-314B26ADAECE}" presName="children" presStyleCnt="0"/>
      <dgm:spPr/>
    </dgm:pt>
    <dgm:pt modelId="{7D708F7F-F32F-4886-96D0-39B236969ADE}" type="pres">
      <dgm:prSet presAssocID="{FE70B973-7385-485B-90F3-314B26ADAECE}" presName="child1group" presStyleCnt="0"/>
      <dgm:spPr/>
    </dgm:pt>
    <dgm:pt modelId="{0A62FEAD-EAD2-43DD-B503-0208C35A2BFD}" type="pres">
      <dgm:prSet presAssocID="{FE70B973-7385-485B-90F3-314B26ADAECE}" presName="child1" presStyleLbl="bgAcc1" presStyleIdx="0" presStyleCnt="4"/>
      <dgm:spPr/>
    </dgm:pt>
    <dgm:pt modelId="{26589E8D-A64B-44E1-88E4-D42E248286A9}" type="pres">
      <dgm:prSet presAssocID="{FE70B973-7385-485B-90F3-314B26ADAECE}" presName="child1Text" presStyleLbl="bgAcc1" presStyleIdx="0" presStyleCnt="4">
        <dgm:presLayoutVars>
          <dgm:bulletEnabled val="1"/>
        </dgm:presLayoutVars>
      </dgm:prSet>
      <dgm:spPr/>
    </dgm:pt>
    <dgm:pt modelId="{C5ABE6A1-9B44-40BE-9C55-CEB651E27A7E}" type="pres">
      <dgm:prSet presAssocID="{FE70B973-7385-485B-90F3-314B26ADAECE}" presName="child2group" presStyleCnt="0"/>
      <dgm:spPr/>
    </dgm:pt>
    <dgm:pt modelId="{091F998A-A09E-4118-B205-93761A0A76A5}" type="pres">
      <dgm:prSet presAssocID="{FE70B973-7385-485B-90F3-314B26ADAECE}" presName="child2" presStyleLbl="bgAcc1" presStyleIdx="1" presStyleCnt="4"/>
      <dgm:spPr/>
    </dgm:pt>
    <dgm:pt modelId="{744A1DDD-35F3-4A01-A4C1-3B0819CE7DCB}" type="pres">
      <dgm:prSet presAssocID="{FE70B973-7385-485B-90F3-314B26ADAECE}" presName="child2Text" presStyleLbl="bgAcc1" presStyleIdx="1" presStyleCnt="4">
        <dgm:presLayoutVars>
          <dgm:bulletEnabled val="1"/>
        </dgm:presLayoutVars>
      </dgm:prSet>
      <dgm:spPr/>
    </dgm:pt>
    <dgm:pt modelId="{CBF6F5A3-2C7B-407C-BD46-6DEB40ADEC44}" type="pres">
      <dgm:prSet presAssocID="{FE70B973-7385-485B-90F3-314B26ADAECE}" presName="child3group" presStyleCnt="0"/>
      <dgm:spPr/>
    </dgm:pt>
    <dgm:pt modelId="{F3D1B877-0735-4D15-ABEE-1AE5335FACA1}" type="pres">
      <dgm:prSet presAssocID="{FE70B973-7385-485B-90F3-314B26ADAECE}" presName="child3" presStyleLbl="bgAcc1" presStyleIdx="2" presStyleCnt="4" custLinFactNeighborX="8902" custLinFactNeighborY="-880"/>
      <dgm:spPr/>
    </dgm:pt>
    <dgm:pt modelId="{9F8F24C4-4C4E-49CC-ABCC-D829725BBB03}" type="pres">
      <dgm:prSet presAssocID="{FE70B973-7385-485B-90F3-314B26ADAECE}" presName="child3Text" presStyleLbl="bgAcc1" presStyleIdx="2" presStyleCnt="4">
        <dgm:presLayoutVars>
          <dgm:bulletEnabled val="1"/>
        </dgm:presLayoutVars>
      </dgm:prSet>
      <dgm:spPr/>
    </dgm:pt>
    <dgm:pt modelId="{564573C2-E921-4844-AA66-2CAAFE099358}" type="pres">
      <dgm:prSet presAssocID="{FE70B973-7385-485B-90F3-314B26ADAECE}" presName="child4group" presStyleCnt="0"/>
      <dgm:spPr/>
    </dgm:pt>
    <dgm:pt modelId="{AD3916ED-8B07-4903-A030-7C6B70794924}" type="pres">
      <dgm:prSet presAssocID="{FE70B973-7385-485B-90F3-314B26ADAECE}" presName="child4" presStyleLbl="bgAcc1" presStyleIdx="3" presStyleCnt="4"/>
      <dgm:spPr/>
    </dgm:pt>
    <dgm:pt modelId="{B62A38FC-0C3B-45CF-B5BA-45BDE788A62F}" type="pres">
      <dgm:prSet presAssocID="{FE70B973-7385-485B-90F3-314B26ADAECE}" presName="child4Text" presStyleLbl="bgAcc1" presStyleIdx="3" presStyleCnt="4">
        <dgm:presLayoutVars>
          <dgm:bulletEnabled val="1"/>
        </dgm:presLayoutVars>
      </dgm:prSet>
      <dgm:spPr/>
    </dgm:pt>
    <dgm:pt modelId="{1E689951-B13F-45D9-91C7-5C5CE7D5DA02}" type="pres">
      <dgm:prSet presAssocID="{FE70B973-7385-485B-90F3-314B26ADAECE}" presName="childPlaceholder" presStyleCnt="0"/>
      <dgm:spPr/>
    </dgm:pt>
    <dgm:pt modelId="{D6E0E38D-AC77-4B6B-BFFA-911C04EB2033}" type="pres">
      <dgm:prSet presAssocID="{FE70B973-7385-485B-90F3-314B26ADAECE}" presName="circle" presStyleCnt="0"/>
      <dgm:spPr/>
    </dgm:pt>
    <dgm:pt modelId="{1787DEB1-17FD-4BDE-9252-D327F37E8854}" type="pres">
      <dgm:prSet presAssocID="{FE70B973-7385-485B-90F3-314B26ADAECE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82C673DD-7492-4102-A33E-3AE56188D8A5}" type="pres">
      <dgm:prSet presAssocID="{FE70B973-7385-485B-90F3-314B26ADAECE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6E89F24F-ED6E-40CB-97C4-9B343024F741}" type="pres">
      <dgm:prSet presAssocID="{FE70B973-7385-485B-90F3-314B26ADAECE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301989AF-F03A-4E24-9587-51C8D5A9294F}" type="pres">
      <dgm:prSet presAssocID="{FE70B973-7385-485B-90F3-314B26ADAECE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F0724858-E0D7-4849-BD3B-5AA9D504EFC4}" type="pres">
      <dgm:prSet presAssocID="{FE70B973-7385-485B-90F3-314B26ADAECE}" presName="quadrantPlaceholder" presStyleCnt="0"/>
      <dgm:spPr/>
    </dgm:pt>
    <dgm:pt modelId="{ED5AE94D-0474-46FF-BB16-5332688B27D2}" type="pres">
      <dgm:prSet presAssocID="{FE70B973-7385-485B-90F3-314B26ADAECE}" presName="center1" presStyleLbl="fgShp" presStyleIdx="0" presStyleCnt="2"/>
      <dgm:spPr>
        <a:xfrm>
          <a:off x="2744216" y="1666240"/>
          <a:ext cx="607568" cy="528320"/>
        </a:xfrm>
        <a:prstGeom prst="circularArrow">
          <a:avLst/>
        </a:prstGeom>
      </dgm:spPr>
    </dgm:pt>
    <dgm:pt modelId="{A4CB23DE-E0F2-4074-80E6-C4BD143BA64C}" type="pres">
      <dgm:prSet presAssocID="{FE70B973-7385-485B-90F3-314B26ADAECE}" presName="center2" presStyleLbl="fgShp" presStyleIdx="1" presStyleCnt="2"/>
      <dgm:spPr>
        <a:xfrm rot="10800000">
          <a:off x="2744216" y="1869440"/>
          <a:ext cx="607568" cy="528320"/>
        </a:xfrm>
        <a:prstGeom prst="circularArrow">
          <a:avLst/>
        </a:prstGeom>
      </dgm:spPr>
    </dgm:pt>
  </dgm:ptLst>
  <dgm:cxnLst>
    <dgm:cxn modelId="{65F23C03-F40D-408F-ABD9-4D93F0546483}" type="presOf" srcId="{06FAA407-8DD7-445D-8F02-AAEFA7677224}" destId="{091F998A-A09E-4118-B205-93761A0A76A5}" srcOrd="0" destOrd="0" presId="urn:microsoft.com/office/officeart/2005/8/layout/cycle4"/>
    <dgm:cxn modelId="{D0CBC50C-37D7-4C16-9E5D-038FA58B1729}" type="presOf" srcId="{5BB76A6B-EFA7-441F-8E7F-DE746C97FFF2}" destId="{0A62FEAD-EAD2-43DD-B503-0208C35A2BFD}" srcOrd="0" destOrd="1" presId="urn:microsoft.com/office/officeart/2005/8/layout/cycle4"/>
    <dgm:cxn modelId="{69C96C0D-ED64-4D61-AE0B-44FF91C57CD6}" type="presOf" srcId="{BA12057F-302D-44AB-BE11-CF332394290B}" destId="{F3D1B877-0735-4D15-ABEE-1AE5335FACA1}" srcOrd="0" destOrd="0" presId="urn:microsoft.com/office/officeart/2005/8/layout/cycle4"/>
    <dgm:cxn modelId="{F90EED15-AAF8-4AD9-98CA-38B7F918F6EE}" srcId="{A5994905-D6B6-4473-B5E0-F1EF4F549843}" destId="{2D386BF2-5380-4823-91EF-264DBA1EA0E0}" srcOrd="3" destOrd="0" parTransId="{0A878AB7-6ADE-497B-ACB8-F45B12BB516E}" sibTransId="{2116490C-0806-4DA5-B495-DFB85544C757}"/>
    <dgm:cxn modelId="{EBB69816-2269-4D95-9C82-1D62A767F600}" type="presOf" srcId="{85F8F8D1-B8F7-414C-A71D-0DFC0FFC6E1E}" destId="{26589E8D-A64B-44E1-88E4-D42E248286A9}" srcOrd="1" destOrd="3" presId="urn:microsoft.com/office/officeart/2005/8/layout/cycle4"/>
    <dgm:cxn modelId="{7A590021-07D5-4533-960A-C074C2EC1CE8}" type="presOf" srcId="{40946281-1C23-4CFE-B52A-20A4A6C22522}" destId="{26589E8D-A64B-44E1-88E4-D42E248286A9}" srcOrd="1" destOrd="0" presId="urn:microsoft.com/office/officeart/2005/8/layout/cycle4"/>
    <dgm:cxn modelId="{6ED80A25-9D2E-4930-A36E-BF16EA929BBF}" type="presOf" srcId="{AFB72107-DAD1-45D1-BAA4-2106D4BA83FE}" destId="{B62A38FC-0C3B-45CF-B5BA-45BDE788A62F}" srcOrd="1" destOrd="2" presId="urn:microsoft.com/office/officeart/2005/8/layout/cycle4"/>
    <dgm:cxn modelId="{BB85E52B-010A-451E-84BB-55678FE3DF7F}" type="presOf" srcId="{12BFA9F2-3B20-499A-A586-5B16DF5CB3E2}" destId="{744A1DDD-35F3-4A01-A4C1-3B0819CE7DCB}" srcOrd="1" destOrd="2" presId="urn:microsoft.com/office/officeart/2005/8/layout/cycle4"/>
    <dgm:cxn modelId="{9B0B9D37-89B0-4661-B4A3-1FCD1D9A0A11}" type="presOf" srcId="{AFB72107-DAD1-45D1-BAA4-2106D4BA83FE}" destId="{AD3916ED-8B07-4903-A030-7C6B70794924}" srcOrd="0" destOrd="2" presId="urn:microsoft.com/office/officeart/2005/8/layout/cycle4"/>
    <dgm:cxn modelId="{9F4D883A-8204-4DF6-8DB7-702C23E583B2}" srcId="{A5994905-D6B6-4473-B5E0-F1EF4F549843}" destId="{D18A434D-94BE-4893-8162-3834D31DFC45}" srcOrd="1" destOrd="0" parTransId="{F27C5C15-8B8B-45E6-B5A3-0A0187D2DE35}" sibTransId="{379DC024-5947-4488-8216-F1D27FBDA22E}"/>
    <dgm:cxn modelId="{E3FAA83D-2F37-497B-A446-45A90033D7F9}" type="presOf" srcId="{D18A434D-94BE-4893-8162-3834D31DFC45}" destId="{AD3916ED-8B07-4903-A030-7C6B70794924}" srcOrd="0" destOrd="1" presId="urn:microsoft.com/office/officeart/2005/8/layout/cycle4"/>
    <dgm:cxn modelId="{1994AD61-165C-43BB-9679-EF189629ACC0}" srcId="{45410E2E-AACB-476B-ADE4-ADF377777044}" destId="{85F8F8D1-B8F7-414C-A71D-0DFC0FFC6E1E}" srcOrd="3" destOrd="0" parTransId="{78807C1E-9821-481E-B7FF-6ECF2560885C}" sibTransId="{FADD244A-805D-4018-AABB-A628C7321F60}"/>
    <dgm:cxn modelId="{71CA9764-95C8-45DD-B186-BC6F51338017}" type="presOf" srcId="{85F8F8D1-B8F7-414C-A71D-0DFC0FFC6E1E}" destId="{0A62FEAD-EAD2-43DD-B503-0208C35A2BFD}" srcOrd="0" destOrd="3" presId="urn:microsoft.com/office/officeart/2005/8/layout/cycle4"/>
    <dgm:cxn modelId="{06752748-54E6-4498-8D64-9103CC157B49}" type="presOf" srcId="{45410E2E-AACB-476B-ADE4-ADF377777044}" destId="{1787DEB1-17FD-4BDE-9252-D327F37E8854}" srcOrd="0" destOrd="0" presId="urn:microsoft.com/office/officeart/2005/8/layout/cycle4"/>
    <dgm:cxn modelId="{6988F449-899B-47A3-ACC1-C9D1ED69D635}" type="presOf" srcId="{40946281-1C23-4CFE-B52A-20A4A6C22522}" destId="{0A62FEAD-EAD2-43DD-B503-0208C35A2BFD}" srcOrd="0" destOrd="0" presId="urn:microsoft.com/office/officeart/2005/8/layout/cycle4"/>
    <dgm:cxn modelId="{76418F4C-8CDC-44CF-B713-1BD53650A87D}" type="presOf" srcId="{4B76DD29-98A4-44D4-AE4F-3A3EFC52D3AD}" destId="{9F8F24C4-4C4E-49CC-ABCC-D829725BBB03}" srcOrd="1" destOrd="2" presId="urn:microsoft.com/office/officeart/2005/8/layout/cycle4"/>
    <dgm:cxn modelId="{B0E1276E-1F21-4250-B1B5-3903189855A7}" srcId="{FE70B973-7385-485B-90F3-314B26ADAECE}" destId="{A5994905-D6B6-4473-B5E0-F1EF4F549843}" srcOrd="3" destOrd="0" parTransId="{70AC4BDD-B1C3-4A3A-89B5-831B4197A5F6}" sibTransId="{219228FF-7E02-4E03-8CAF-EFC76BF0A9FB}"/>
    <dgm:cxn modelId="{9A4FA350-2F22-4E26-975B-77951D5886AE}" type="presOf" srcId="{AB026B7B-7F91-40A9-A0A3-101746F09AF1}" destId="{091F998A-A09E-4118-B205-93761A0A76A5}" srcOrd="0" destOrd="1" presId="urn:microsoft.com/office/officeart/2005/8/layout/cycle4"/>
    <dgm:cxn modelId="{A18FB475-3839-47FF-A273-B03A67ADB8CA}" type="presOf" srcId="{417DE3AC-0FFF-4F78-A7C3-63BCE4ADB22E}" destId="{9F8F24C4-4C4E-49CC-ABCC-D829725BBB03}" srcOrd="1" destOrd="3" presId="urn:microsoft.com/office/officeart/2005/8/layout/cycle4"/>
    <dgm:cxn modelId="{60CCBA75-F688-4040-8231-075E8B014BE1}" type="presOf" srcId="{DC4DB37E-7B76-4CB9-8DD2-10BBE5A831EA}" destId="{82C673DD-7492-4102-A33E-3AE56188D8A5}" srcOrd="0" destOrd="0" presId="urn:microsoft.com/office/officeart/2005/8/layout/cycle4"/>
    <dgm:cxn modelId="{0FAABA5A-E41C-429A-8BC8-8F0121174EC1}" type="presOf" srcId="{12BFA9F2-3B20-499A-A586-5B16DF5CB3E2}" destId="{091F998A-A09E-4118-B205-93761A0A76A5}" srcOrd="0" destOrd="2" presId="urn:microsoft.com/office/officeart/2005/8/layout/cycle4"/>
    <dgm:cxn modelId="{D8225F7E-9148-4207-9CCE-15B585F8C6D7}" srcId="{A5994905-D6B6-4473-B5E0-F1EF4F549843}" destId="{AFB72107-DAD1-45D1-BAA4-2106D4BA83FE}" srcOrd="2" destOrd="0" parTransId="{97AFBD5A-C77F-417F-9748-EF0B1439C26B}" sibTransId="{3A197C98-2087-4FE3-BA20-4F8DAADC5BAE}"/>
    <dgm:cxn modelId="{1D3EB885-AA74-4575-989D-6E182FF88C05}" type="presOf" srcId="{06FAA407-8DD7-445D-8F02-AAEFA7677224}" destId="{744A1DDD-35F3-4A01-A4C1-3B0819CE7DCB}" srcOrd="1" destOrd="0" presId="urn:microsoft.com/office/officeart/2005/8/layout/cycle4"/>
    <dgm:cxn modelId="{BBC71187-85ED-475A-92D6-2AD8E0D4DDAA}" type="presOf" srcId="{417DE3AC-0FFF-4F78-A7C3-63BCE4ADB22E}" destId="{F3D1B877-0735-4D15-ABEE-1AE5335FACA1}" srcOrd="0" destOrd="3" presId="urn:microsoft.com/office/officeart/2005/8/layout/cycle4"/>
    <dgm:cxn modelId="{D2859F8E-C2FC-42A9-96EA-4937241F7C6E}" srcId="{45410E2E-AACB-476B-ADE4-ADF377777044}" destId="{40946281-1C23-4CFE-B52A-20A4A6C22522}" srcOrd="0" destOrd="0" parTransId="{882582E3-3550-4EC7-A7F2-F1B0B918F4D5}" sibTransId="{466BD800-0612-4792-936F-C8E4D2A5F18B}"/>
    <dgm:cxn modelId="{69B2EC90-F225-4535-9F8E-2D3C235E4E81}" type="presOf" srcId="{D18A434D-94BE-4893-8162-3834D31DFC45}" destId="{B62A38FC-0C3B-45CF-B5BA-45BDE788A62F}" srcOrd="1" destOrd="1" presId="urn:microsoft.com/office/officeart/2005/8/layout/cycle4"/>
    <dgm:cxn modelId="{42E64D93-5610-48FB-AFFC-28AFEB52ACA3}" type="presOf" srcId="{2D386BF2-5380-4823-91EF-264DBA1EA0E0}" destId="{B62A38FC-0C3B-45CF-B5BA-45BDE788A62F}" srcOrd="1" destOrd="3" presId="urn:microsoft.com/office/officeart/2005/8/layout/cycle4"/>
    <dgm:cxn modelId="{AB5E119B-282C-46B5-9593-D62D3E3D54A4}" type="presOf" srcId="{AB026B7B-7F91-40A9-A0A3-101746F09AF1}" destId="{744A1DDD-35F3-4A01-A4C1-3B0819CE7DCB}" srcOrd="1" destOrd="1" presId="urn:microsoft.com/office/officeart/2005/8/layout/cycle4"/>
    <dgm:cxn modelId="{BD91199B-230B-491D-8C08-ACA700975AE3}" srcId="{DC4DB37E-7B76-4CB9-8DD2-10BBE5A831EA}" destId="{12BFA9F2-3B20-499A-A586-5B16DF5CB3E2}" srcOrd="2" destOrd="0" parTransId="{B0F92FFC-A636-4E03-ACD7-D9A4B3D5D2B5}" sibTransId="{DA22F2E7-B52F-4484-9C64-61AEE4773A99}"/>
    <dgm:cxn modelId="{E2B2579B-DA83-4C40-8F15-7BA25CB482B1}" srcId="{A5994905-D6B6-4473-B5E0-F1EF4F549843}" destId="{BAC279B1-E0B4-4877-8B0F-B322E9473FAD}" srcOrd="0" destOrd="0" parTransId="{8B955F15-F68E-4ED9-9B84-81E0BC40FD91}" sibTransId="{15FF2B5B-03AC-4FC1-9199-A375D1CFB1AB}"/>
    <dgm:cxn modelId="{C6FCE79B-06F4-462B-959B-4D8A6958F385}" srcId="{DA9DF177-DAAD-433A-8DBC-AC792DFA6F22}" destId="{BA12057F-302D-44AB-BE11-CF332394290B}" srcOrd="0" destOrd="0" parTransId="{71F40E4D-CC67-4494-B760-D49F669FB5C2}" sibTransId="{522DC067-2D5D-40F9-BEF9-E53D95416713}"/>
    <dgm:cxn modelId="{5479179C-103B-4670-823F-F3129DA31AB3}" type="presOf" srcId="{FE70B973-7385-485B-90F3-314B26ADAECE}" destId="{78374BA3-426F-48D2-9794-C8D4D689AE67}" srcOrd="0" destOrd="0" presId="urn:microsoft.com/office/officeart/2005/8/layout/cycle4"/>
    <dgm:cxn modelId="{56B6CE9E-8D73-4E92-A671-5EFF9102E2FD}" srcId="{DC4DB37E-7B76-4CB9-8DD2-10BBE5A831EA}" destId="{AB026B7B-7F91-40A9-A0A3-101746F09AF1}" srcOrd="1" destOrd="0" parTransId="{B1668244-E312-4BEB-9AE8-9036A0B80F70}" sibTransId="{24F5E2AF-47E4-41BE-AE5A-D98808A52491}"/>
    <dgm:cxn modelId="{579102A0-EFDD-49E3-B579-13862572FCEB}" type="presOf" srcId="{BAC279B1-E0B4-4877-8B0F-B322E9473FAD}" destId="{AD3916ED-8B07-4903-A030-7C6B70794924}" srcOrd="0" destOrd="0" presId="urn:microsoft.com/office/officeart/2005/8/layout/cycle4"/>
    <dgm:cxn modelId="{5A3A94A6-0FF4-41D0-B275-548E5372FDDC}" srcId="{45410E2E-AACB-476B-ADE4-ADF377777044}" destId="{AF31C931-8732-4AB7-892A-BC646A9CEB9D}" srcOrd="2" destOrd="0" parTransId="{E9E7FD73-012B-4E03-ACFF-4F5B1D01D27E}" sibTransId="{1569B9C2-AD23-41E2-B1D6-B4B0717D8874}"/>
    <dgm:cxn modelId="{50275CAB-986F-4592-8FC4-071AB85111DC}" type="presOf" srcId="{DE16E912-9B7C-4559-BE4B-C290DE70EB68}" destId="{9F8F24C4-4C4E-49CC-ABCC-D829725BBB03}" srcOrd="1" destOrd="1" presId="urn:microsoft.com/office/officeart/2005/8/layout/cycle4"/>
    <dgm:cxn modelId="{62271FC1-8A9D-4BEB-9912-D3477961AC32}" srcId="{DA9DF177-DAAD-433A-8DBC-AC792DFA6F22}" destId="{DE16E912-9B7C-4559-BE4B-C290DE70EB68}" srcOrd="1" destOrd="0" parTransId="{85860CC0-CA8E-43D0-BA4D-42D8EDD254FA}" sibTransId="{5190DA04-545E-49DC-A321-12A58F646D62}"/>
    <dgm:cxn modelId="{16421AC3-4862-4812-B55A-AA3DEFB0A216}" type="presOf" srcId="{BA12057F-302D-44AB-BE11-CF332394290B}" destId="{9F8F24C4-4C4E-49CC-ABCC-D829725BBB03}" srcOrd="1" destOrd="0" presId="urn:microsoft.com/office/officeart/2005/8/layout/cycle4"/>
    <dgm:cxn modelId="{974AB6C3-76BC-49E9-B56B-2A0C46C8F0B0}" type="presOf" srcId="{BAC279B1-E0B4-4877-8B0F-B322E9473FAD}" destId="{B62A38FC-0C3B-45CF-B5BA-45BDE788A62F}" srcOrd="1" destOrd="0" presId="urn:microsoft.com/office/officeart/2005/8/layout/cycle4"/>
    <dgm:cxn modelId="{B90C15C4-BE28-439E-BEBC-EA1BC0F9CA82}" type="presOf" srcId="{DE16E912-9B7C-4559-BE4B-C290DE70EB68}" destId="{F3D1B877-0735-4D15-ABEE-1AE5335FACA1}" srcOrd="0" destOrd="1" presId="urn:microsoft.com/office/officeart/2005/8/layout/cycle4"/>
    <dgm:cxn modelId="{6EADD3C5-A534-4C28-A245-8D9BD74998D2}" srcId="{DC4DB37E-7B76-4CB9-8DD2-10BBE5A831EA}" destId="{06FAA407-8DD7-445D-8F02-AAEFA7677224}" srcOrd="0" destOrd="0" parTransId="{1C04CBEA-E137-4A8C-BC5C-4F8C62BA3CF8}" sibTransId="{1CECCCA3-F924-464A-B6CC-3ADB0AF121B0}"/>
    <dgm:cxn modelId="{684370D1-7CA2-400E-873C-A39263B3E8C0}" type="presOf" srcId="{AF31C931-8732-4AB7-892A-BC646A9CEB9D}" destId="{26589E8D-A64B-44E1-88E4-D42E248286A9}" srcOrd="1" destOrd="2" presId="urn:microsoft.com/office/officeart/2005/8/layout/cycle4"/>
    <dgm:cxn modelId="{9E03DDD3-64E7-4640-BD7C-0869414BF26D}" type="presOf" srcId="{DA9DF177-DAAD-433A-8DBC-AC792DFA6F22}" destId="{6E89F24F-ED6E-40CB-97C4-9B343024F741}" srcOrd="0" destOrd="0" presId="urn:microsoft.com/office/officeart/2005/8/layout/cycle4"/>
    <dgm:cxn modelId="{B56BC9D5-0081-496A-AB04-8818B08D5904}" type="presOf" srcId="{AF31C931-8732-4AB7-892A-BC646A9CEB9D}" destId="{0A62FEAD-EAD2-43DD-B503-0208C35A2BFD}" srcOrd="0" destOrd="2" presId="urn:microsoft.com/office/officeart/2005/8/layout/cycle4"/>
    <dgm:cxn modelId="{BA0042D6-E7F7-42CB-BA23-880BC102358B}" srcId="{45410E2E-AACB-476B-ADE4-ADF377777044}" destId="{5BB76A6B-EFA7-441F-8E7F-DE746C97FFF2}" srcOrd="1" destOrd="0" parTransId="{4A01C759-06BE-477D-9BBD-3A2BD7D936E8}" sibTransId="{83CAC833-F521-46C6-8000-592DB83DA48A}"/>
    <dgm:cxn modelId="{9E522CD9-C561-426A-AFBD-A567B0B18FA4}" srcId="{FE70B973-7385-485B-90F3-314B26ADAECE}" destId="{DA9DF177-DAAD-433A-8DBC-AC792DFA6F22}" srcOrd="2" destOrd="0" parTransId="{33499BFD-ECAA-4800-9867-36FDB0C703B5}" sibTransId="{B09E69C8-1AA4-43C5-8C8C-AA23E060E963}"/>
    <dgm:cxn modelId="{B5A365DB-7A4C-4BC7-BFD3-2DE2B345D587}" type="presOf" srcId="{4B76DD29-98A4-44D4-AE4F-3A3EFC52D3AD}" destId="{F3D1B877-0735-4D15-ABEE-1AE5335FACA1}" srcOrd="0" destOrd="2" presId="urn:microsoft.com/office/officeart/2005/8/layout/cycle4"/>
    <dgm:cxn modelId="{413122E1-356B-416E-993E-11B586A2C15E}" srcId="{FE70B973-7385-485B-90F3-314B26ADAECE}" destId="{45410E2E-AACB-476B-ADE4-ADF377777044}" srcOrd="0" destOrd="0" parTransId="{BAF605E9-C788-4FA6-A1CA-38D49033C986}" sibTransId="{3FEEAF62-C641-46A0-B3CD-4E610BE4B048}"/>
    <dgm:cxn modelId="{5D0E3FE1-F5BC-45A1-AF8A-1476D796CB8F}" type="presOf" srcId="{5BB76A6B-EFA7-441F-8E7F-DE746C97FFF2}" destId="{26589E8D-A64B-44E1-88E4-D42E248286A9}" srcOrd="1" destOrd="1" presId="urn:microsoft.com/office/officeart/2005/8/layout/cycle4"/>
    <dgm:cxn modelId="{D438FBE4-AC38-42F5-A7A0-25962645F54E}" srcId="{DA9DF177-DAAD-433A-8DBC-AC792DFA6F22}" destId="{417DE3AC-0FFF-4F78-A7C3-63BCE4ADB22E}" srcOrd="3" destOrd="0" parTransId="{006937F9-EF1E-4829-9B82-D1D9483332C2}" sibTransId="{0851625A-14A7-410D-96AD-D7511B455F7F}"/>
    <dgm:cxn modelId="{834E50F1-215A-4E0B-88D0-4A097DC1F2B5}" type="presOf" srcId="{2D386BF2-5380-4823-91EF-264DBA1EA0E0}" destId="{AD3916ED-8B07-4903-A030-7C6B70794924}" srcOrd="0" destOrd="3" presId="urn:microsoft.com/office/officeart/2005/8/layout/cycle4"/>
    <dgm:cxn modelId="{97A1E3F4-FFC7-4677-9802-26EA1BABB930}" srcId="{FE70B973-7385-485B-90F3-314B26ADAECE}" destId="{DC4DB37E-7B76-4CB9-8DD2-10BBE5A831EA}" srcOrd="1" destOrd="0" parTransId="{13057A4A-AB84-4F02-AA90-FC83C45F7547}" sibTransId="{61BACA79-91AE-433C-8551-0020F8FED107}"/>
    <dgm:cxn modelId="{E8C83BF9-C4BC-4FE8-B3CB-F73F2E0D266E}" srcId="{DA9DF177-DAAD-433A-8DBC-AC792DFA6F22}" destId="{4B76DD29-98A4-44D4-AE4F-3A3EFC52D3AD}" srcOrd="2" destOrd="0" parTransId="{57EC7E64-E022-4212-9DEB-C02FB0D765A4}" sibTransId="{2762959A-9F09-4985-860E-08363C1731C7}"/>
    <dgm:cxn modelId="{E0AC34FD-51CD-41AA-B4FB-A1688DA6017F}" type="presOf" srcId="{A5994905-D6B6-4473-B5E0-F1EF4F549843}" destId="{301989AF-F03A-4E24-9587-51C8D5A9294F}" srcOrd="0" destOrd="0" presId="urn:microsoft.com/office/officeart/2005/8/layout/cycle4"/>
    <dgm:cxn modelId="{931C7181-67BB-4C33-9203-1182403BECDB}" type="presParOf" srcId="{78374BA3-426F-48D2-9794-C8D4D689AE67}" destId="{C1DCAB4E-11A9-4273-B0AD-B466A5574343}" srcOrd="0" destOrd="0" presId="urn:microsoft.com/office/officeart/2005/8/layout/cycle4"/>
    <dgm:cxn modelId="{0B5EC7B1-DF1C-43DA-8AA6-00CB37CB6511}" type="presParOf" srcId="{C1DCAB4E-11A9-4273-B0AD-B466A5574343}" destId="{7D708F7F-F32F-4886-96D0-39B236969ADE}" srcOrd="0" destOrd="0" presId="urn:microsoft.com/office/officeart/2005/8/layout/cycle4"/>
    <dgm:cxn modelId="{80E1117D-3BA0-4B81-8B40-F8BC95480F30}" type="presParOf" srcId="{7D708F7F-F32F-4886-96D0-39B236969ADE}" destId="{0A62FEAD-EAD2-43DD-B503-0208C35A2BFD}" srcOrd="0" destOrd="0" presId="urn:microsoft.com/office/officeart/2005/8/layout/cycle4"/>
    <dgm:cxn modelId="{5DF780B0-5FD8-4030-9EAC-53D3C95E080C}" type="presParOf" srcId="{7D708F7F-F32F-4886-96D0-39B236969ADE}" destId="{26589E8D-A64B-44E1-88E4-D42E248286A9}" srcOrd="1" destOrd="0" presId="urn:microsoft.com/office/officeart/2005/8/layout/cycle4"/>
    <dgm:cxn modelId="{9B644CC5-7987-4618-B308-2E7983751921}" type="presParOf" srcId="{C1DCAB4E-11A9-4273-B0AD-B466A5574343}" destId="{C5ABE6A1-9B44-40BE-9C55-CEB651E27A7E}" srcOrd="1" destOrd="0" presId="urn:microsoft.com/office/officeart/2005/8/layout/cycle4"/>
    <dgm:cxn modelId="{752494C0-1FF9-4767-B082-A8C49E0B5CA1}" type="presParOf" srcId="{C5ABE6A1-9B44-40BE-9C55-CEB651E27A7E}" destId="{091F998A-A09E-4118-B205-93761A0A76A5}" srcOrd="0" destOrd="0" presId="urn:microsoft.com/office/officeart/2005/8/layout/cycle4"/>
    <dgm:cxn modelId="{DA887780-69C7-4AE5-B1E3-DED11E058316}" type="presParOf" srcId="{C5ABE6A1-9B44-40BE-9C55-CEB651E27A7E}" destId="{744A1DDD-35F3-4A01-A4C1-3B0819CE7DCB}" srcOrd="1" destOrd="0" presId="urn:microsoft.com/office/officeart/2005/8/layout/cycle4"/>
    <dgm:cxn modelId="{C112E3EF-AA09-42E3-9594-1B3C73AF9FE6}" type="presParOf" srcId="{C1DCAB4E-11A9-4273-B0AD-B466A5574343}" destId="{CBF6F5A3-2C7B-407C-BD46-6DEB40ADEC44}" srcOrd="2" destOrd="0" presId="urn:microsoft.com/office/officeart/2005/8/layout/cycle4"/>
    <dgm:cxn modelId="{F0A7046C-05B8-4CD9-907D-9ED8C2114276}" type="presParOf" srcId="{CBF6F5A3-2C7B-407C-BD46-6DEB40ADEC44}" destId="{F3D1B877-0735-4D15-ABEE-1AE5335FACA1}" srcOrd="0" destOrd="0" presId="urn:microsoft.com/office/officeart/2005/8/layout/cycle4"/>
    <dgm:cxn modelId="{7011796D-5F0B-4D90-9643-FF69C858DF42}" type="presParOf" srcId="{CBF6F5A3-2C7B-407C-BD46-6DEB40ADEC44}" destId="{9F8F24C4-4C4E-49CC-ABCC-D829725BBB03}" srcOrd="1" destOrd="0" presId="urn:microsoft.com/office/officeart/2005/8/layout/cycle4"/>
    <dgm:cxn modelId="{DD398944-178F-47A3-99D2-E91055692797}" type="presParOf" srcId="{C1DCAB4E-11A9-4273-B0AD-B466A5574343}" destId="{564573C2-E921-4844-AA66-2CAAFE099358}" srcOrd="3" destOrd="0" presId="urn:microsoft.com/office/officeart/2005/8/layout/cycle4"/>
    <dgm:cxn modelId="{044EFC0D-7C3A-4504-A839-E56D4AD29429}" type="presParOf" srcId="{564573C2-E921-4844-AA66-2CAAFE099358}" destId="{AD3916ED-8B07-4903-A030-7C6B70794924}" srcOrd="0" destOrd="0" presId="urn:microsoft.com/office/officeart/2005/8/layout/cycle4"/>
    <dgm:cxn modelId="{7729FE83-7A4B-4D44-89F8-65AFB898F45C}" type="presParOf" srcId="{564573C2-E921-4844-AA66-2CAAFE099358}" destId="{B62A38FC-0C3B-45CF-B5BA-45BDE788A62F}" srcOrd="1" destOrd="0" presId="urn:microsoft.com/office/officeart/2005/8/layout/cycle4"/>
    <dgm:cxn modelId="{75459B75-5683-48BE-AF26-5E4DB4BAB109}" type="presParOf" srcId="{C1DCAB4E-11A9-4273-B0AD-B466A5574343}" destId="{1E689951-B13F-45D9-91C7-5C5CE7D5DA02}" srcOrd="4" destOrd="0" presId="urn:microsoft.com/office/officeart/2005/8/layout/cycle4"/>
    <dgm:cxn modelId="{775B2DEF-4550-4357-89F1-9C736217B5F4}" type="presParOf" srcId="{78374BA3-426F-48D2-9794-C8D4D689AE67}" destId="{D6E0E38D-AC77-4B6B-BFFA-911C04EB2033}" srcOrd="1" destOrd="0" presId="urn:microsoft.com/office/officeart/2005/8/layout/cycle4"/>
    <dgm:cxn modelId="{9C47C244-89BB-423D-9709-81BBA20F41D7}" type="presParOf" srcId="{D6E0E38D-AC77-4B6B-BFFA-911C04EB2033}" destId="{1787DEB1-17FD-4BDE-9252-D327F37E8854}" srcOrd="0" destOrd="0" presId="urn:microsoft.com/office/officeart/2005/8/layout/cycle4"/>
    <dgm:cxn modelId="{77D1F14A-7AE8-4A04-85A6-167D93F0C832}" type="presParOf" srcId="{D6E0E38D-AC77-4B6B-BFFA-911C04EB2033}" destId="{82C673DD-7492-4102-A33E-3AE56188D8A5}" srcOrd="1" destOrd="0" presId="urn:microsoft.com/office/officeart/2005/8/layout/cycle4"/>
    <dgm:cxn modelId="{2030E78A-BFBD-404D-8B1A-98EEB36262FE}" type="presParOf" srcId="{D6E0E38D-AC77-4B6B-BFFA-911C04EB2033}" destId="{6E89F24F-ED6E-40CB-97C4-9B343024F741}" srcOrd="2" destOrd="0" presId="urn:microsoft.com/office/officeart/2005/8/layout/cycle4"/>
    <dgm:cxn modelId="{D5D3550C-BBFE-473E-A532-D0413B454209}" type="presParOf" srcId="{D6E0E38D-AC77-4B6B-BFFA-911C04EB2033}" destId="{301989AF-F03A-4E24-9587-51C8D5A9294F}" srcOrd="3" destOrd="0" presId="urn:microsoft.com/office/officeart/2005/8/layout/cycle4"/>
    <dgm:cxn modelId="{A5AEF382-9DC8-4F85-8AF8-173D3FDE1841}" type="presParOf" srcId="{D6E0E38D-AC77-4B6B-BFFA-911C04EB2033}" destId="{F0724858-E0D7-4849-BD3B-5AA9D504EFC4}" srcOrd="4" destOrd="0" presId="urn:microsoft.com/office/officeart/2005/8/layout/cycle4"/>
    <dgm:cxn modelId="{12F9355C-D0B2-410E-9BD0-A0D18F1CD376}" type="presParOf" srcId="{78374BA3-426F-48D2-9794-C8D4D689AE67}" destId="{ED5AE94D-0474-46FF-BB16-5332688B27D2}" srcOrd="2" destOrd="0" presId="urn:microsoft.com/office/officeart/2005/8/layout/cycle4"/>
    <dgm:cxn modelId="{4EAB4E96-379E-4B6C-A2DF-FEF80793FFA3}" type="presParOf" srcId="{78374BA3-426F-48D2-9794-C8D4D689AE67}" destId="{A4CB23DE-E0F2-4074-80E6-C4BD143BA64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5472B-3655-4D9E-883B-1AAB02CC8E6D}">
      <dsp:nvSpPr>
        <dsp:cNvPr id="0" name=""/>
        <dsp:cNvSpPr/>
      </dsp:nvSpPr>
      <dsp:spPr>
        <a:xfrm>
          <a:off x="3151358" y="2598399"/>
          <a:ext cx="1926883" cy="1926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5200" kern="1200" dirty="0"/>
            <a:t>ERIU</a:t>
          </a:r>
        </a:p>
      </dsp:txBody>
      <dsp:txXfrm>
        <a:off x="3433543" y="2880584"/>
        <a:ext cx="1362513" cy="1362513"/>
      </dsp:txXfrm>
    </dsp:sp>
    <dsp:sp modelId="{9244F226-6C4D-49D9-94CF-F32CACD4AECF}">
      <dsp:nvSpPr>
        <dsp:cNvPr id="0" name=""/>
        <dsp:cNvSpPr/>
      </dsp:nvSpPr>
      <dsp:spPr>
        <a:xfrm rot="10800000">
          <a:off x="1285853" y="3287260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7D2044-011D-45F9-9F7B-6CD2EB330749}">
      <dsp:nvSpPr>
        <dsp:cNvPr id="0" name=""/>
        <dsp:cNvSpPr/>
      </dsp:nvSpPr>
      <dsp:spPr>
        <a:xfrm>
          <a:off x="370583" y="2829625"/>
          <a:ext cx="1830539" cy="146443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900" kern="1200" dirty="0"/>
            <a:t>Spin-off</a:t>
          </a:r>
        </a:p>
      </dsp:txBody>
      <dsp:txXfrm>
        <a:off x="413475" y="2872517"/>
        <a:ext cx="1744755" cy="1378647"/>
      </dsp:txXfrm>
    </dsp:sp>
    <dsp:sp modelId="{E469D910-7788-4ED2-8A48-E9F7600EF618}">
      <dsp:nvSpPr>
        <dsp:cNvPr id="0" name=""/>
        <dsp:cNvSpPr/>
      </dsp:nvSpPr>
      <dsp:spPr>
        <a:xfrm rot="13500000">
          <a:off x="1856261" y="1910173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12AD09-4A0F-438C-B103-E82828D296D6}">
      <dsp:nvSpPr>
        <dsp:cNvPr id="0" name=""/>
        <dsp:cNvSpPr/>
      </dsp:nvSpPr>
      <dsp:spPr>
        <a:xfrm>
          <a:off x="1199163" y="829258"/>
          <a:ext cx="1830539" cy="146443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900" kern="1200" dirty="0"/>
            <a:t>ECC</a:t>
          </a:r>
        </a:p>
      </dsp:txBody>
      <dsp:txXfrm>
        <a:off x="1242055" y="872150"/>
        <a:ext cx="1744755" cy="1378647"/>
      </dsp:txXfrm>
    </dsp:sp>
    <dsp:sp modelId="{BA3A0733-4554-48EE-8BBE-1C5FDB70C422}">
      <dsp:nvSpPr>
        <dsp:cNvPr id="0" name=""/>
        <dsp:cNvSpPr/>
      </dsp:nvSpPr>
      <dsp:spPr>
        <a:xfrm rot="16200000">
          <a:off x="3233349" y="1339765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F4049-645F-4E57-B395-C34C9405E481}">
      <dsp:nvSpPr>
        <dsp:cNvPr id="0" name=""/>
        <dsp:cNvSpPr/>
      </dsp:nvSpPr>
      <dsp:spPr>
        <a:xfrm>
          <a:off x="3199530" y="679"/>
          <a:ext cx="1830539" cy="14644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900" kern="1200" dirty="0"/>
            <a:t>Startups</a:t>
          </a:r>
        </a:p>
      </dsp:txBody>
      <dsp:txXfrm>
        <a:off x="3242422" y="43571"/>
        <a:ext cx="1744755" cy="1378647"/>
      </dsp:txXfrm>
    </dsp:sp>
    <dsp:sp modelId="{E1B53987-E247-4FF3-95A4-9750F56F13CD}">
      <dsp:nvSpPr>
        <dsp:cNvPr id="0" name=""/>
        <dsp:cNvSpPr/>
      </dsp:nvSpPr>
      <dsp:spPr>
        <a:xfrm rot="18900000">
          <a:off x="4610436" y="1910173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4AC3F-14FC-446A-9742-85AB3359B4FC}">
      <dsp:nvSpPr>
        <dsp:cNvPr id="0" name=""/>
        <dsp:cNvSpPr/>
      </dsp:nvSpPr>
      <dsp:spPr>
        <a:xfrm>
          <a:off x="5199897" y="829258"/>
          <a:ext cx="1830539" cy="146443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900" kern="1200" dirty="0"/>
            <a:t>Born Global</a:t>
          </a:r>
        </a:p>
      </dsp:txBody>
      <dsp:txXfrm>
        <a:off x="5242789" y="872150"/>
        <a:ext cx="1744755" cy="1378647"/>
      </dsp:txXfrm>
    </dsp:sp>
    <dsp:sp modelId="{9D4B04B7-01C8-4090-BC0B-F53C968A0FBF}">
      <dsp:nvSpPr>
        <dsp:cNvPr id="0" name=""/>
        <dsp:cNvSpPr/>
      </dsp:nvSpPr>
      <dsp:spPr>
        <a:xfrm>
          <a:off x="5180844" y="3287260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542222-34B7-4874-BBF8-92A341397D9F}">
      <dsp:nvSpPr>
        <dsp:cNvPr id="0" name=""/>
        <dsp:cNvSpPr/>
      </dsp:nvSpPr>
      <dsp:spPr>
        <a:xfrm>
          <a:off x="6028476" y="2829625"/>
          <a:ext cx="1830539" cy="1464431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900" kern="1200" dirty="0"/>
            <a:t>Tradicional</a:t>
          </a:r>
        </a:p>
      </dsp:txBody>
      <dsp:txXfrm>
        <a:off x="6071368" y="2872517"/>
        <a:ext cx="1744755" cy="13786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AF96C-D4E5-40B0-9C9B-06970F43F8D6}">
      <dsp:nvSpPr>
        <dsp:cNvPr id="0" name=""/>
        <dsp:cNvSpPr/>
      </dsp:nvSpPr>
      <dsp:spPr>
        <a:xfrm>
          <a:off x="4525398" y="3405878"/>
          <a:ext cx="4100958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4100958" y="166251"/>
              </a:lnTo>
              <a:lnTo>
                <a:pt x="4100958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203220-A632-493E-9B30-9D24CB306607}">
      <dsp:nvSpPr>
        <dsp:cNvPr id="0" name=""/>
        <dsp:cNvSpPr/>
      </dsp:nvSpPr>
      <dsp:spPr>
        <a:xfrm>
          <a:off x="7555397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E4D916-88C9-42C1-85B9-27BC1CC52B76}">
      <dsp:nvSpPr>
        <dsp:cNvPr id="0" name=""/>
        <dsp:cNvSpPr/>
      </dsp:nvSpPr>
      <dsp:spPr>
        <a:xfrm>
          <a:off x="4525398" y="3405878"/>
          <a:ext cx="307571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3075719" y="166251"/>
              </a:lnTo>
              <a:lnTo>
                <a:pt x="307571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FB72E-E959-429F-B0DE-B5D066C56035}">
      <dsp:nvSpPr>
        <dsp:cNvPr id="0" name=""/>
        <dsp:cNvSpPr/>
      </dsp:nvSpPr>
      <dsp:spPr>
        <a:xfrm>
          <a:off x="6529872" y="4180611"/>
          <a:ext cx="91440" cy="2458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68D45-3F28-4EE2-B694-91FDAA97CFE6}">
      <dsp:nvSpPr>
        <dsp:cNvPr id="0" name=""/>
        <dsp:cNvSpPr/>
      </dsp:nvSpPr>
      <dsp:spPr>
        <a:xfrm>
          <a:off x="4525398" y="3405878"/>
          <a:ext cx="2050194" cy="242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2050479" y="166251"/>
              </a:lnTo>
              <a:lnTo>
                <a:pt x="205047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F75FEF-2E2D-496E-ACC2-5BA33563EBB9}">
      <dsp:nvSpPr>
        <dsp:cNvPr id="0" name=""/>
        <dsp:cNvSpPr/>
      </dsp:nvSpPr>
      <dsp:spPr>
        <a:xfrm>
          <a:off x="5504917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49EB04-65D9-47D0-B469-11F3A889B192}">
      <dsp:nvSpPr>
        <dsp:cNvPr id="0" name=""/>
        <dsp:cNvSpPr/>
      </dsp:nvSpPr>
      <dsp:spPr>
        <a:xfrm>
          <a:off x="4525398" y="3405878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51"/>
              </a:lnTo>
              <a:lnTo>
                <a:pt x="1025239" y="166251"/>
              </a:lnTo>
              <a:lnTo>
                <a:pt x="1025239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A2724-C6A6-46C8-9565-9DB6DCA7F89D}">
      <dsp:nvSpPr>
        <dsp:cNvPr id="0" name=""/>
        <dsp:cNvSpPr/>
      </dsp:nvSpPr>
      <dsp:spPr>
        <a:xfrm>
          <a:off x="447967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2EB1B9-7CDF-4D2E-ABAE-5E1B5C98DB16}">
      <dsp:nvSpPr>
        <dsp:cNvPr id="0" name=""/>
        <dsp:cNvSpPr/>
      </dsp:nvSpPr>
      <dsp:spPr>
        <a:xfrm>
          <a:off x="4479678" y="3405878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5B315A-26BF-4C79-A696-84A92EE6702F}">
      <dsp:nvSpPr>
        <dsp:cNvPr id="0" name=""/>
        <dsp:cNvSpPr/>
      </dsp:nvSpPr>
      <dsp:spPr>
        <a:xfrm>
          <a:off x="345443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F1E9C-9B24-4A33-8877-E460EC4173F8}">
      <dsp:nvSpPr>
        <dsp:cNvPr id="0" name=""/>
        <dsp:cNvSpPr/>
      </dsp:nvSpPr>
      <dsp:spPr>
        <a:xfrm>
          <a:off x="3500158" y="3405878"/>
          <a:ext cx="1025239" cy="243960"/>
        </a:xfrm>
        <a:custGeom>
          <a:avLst/>
          <a:gdLst/>
          <a:ahLst/>
          <a:cxnLst/>
          <a:rect l="0" t="0" r="0" b="0"/>
          <a:pathLst>
            <a:path>
              <a:moveTo>
                <a:pt x="1025239" y="0"/>
              </a:moveTo>
              <a:lnTo>
                <a:pt x="102523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7C31A-BD6C-41F8-B8BB-641487209AD7}">
      <dsp:nvSpPr>
        <dsp:cNvPr id="0" name=""/>
        <dsp:cNvSpPr/>
      </dsp:nvSpPr>
      <dsp:spPr>
        <a:xfrm>
          <a:off x="242919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60DEA-E4C9-4652-8DAE-7197BC0B97CA}">
      <dsp:nvSpPr>
        <dsp:cNvPr id="0" name=""/>
        <dsp:cNvSpPr/>
      </dsp:nvSpPr>
      <dsp:spPr>
        <a:xfrm>
          <a:off x="2474918" y="3405878"/>
          <a:ext cx="2050479" cy="243960"/>
        </a:xfrm>
        <a:custGeom>
          <a:avLst/>
          <a:gdLst/>
          <a:ahLst/>
          <a:cxnLst/>
          <a:rect l="0" t="0" r="0" b="0"/>
          <a:pathLst>
            <a:path>
              <a:moveTo>
                <a:pt x="2050479" y="0"/>
              </a:moveTo>
              <a:lnTo>
                <a:pt x="205047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FB5C-109A-432C-94C7-E5D119DCF1AD}">
      <dsp:nvSpPr>
        <dsp:cNvPr id="0" name=""/>
        <dsp:cNvSpPr/>
      </dsp:nvSpPr>
      <dsp:spPr>
        <a:xfrm>
          <a:off x="1403958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0C39D-AD53-4502-84E0-09146C033331}">
      <dsp:nvSpPr>
        <dsp:cNvPr id="0" name=""/>
        <dsp:cNvSpPr/>
      </dsp:nvSpPr>
      <dsp:spPr>
        <a:xfrm>
          <a:off x="1449678" y="3405878"/>
          <a:ext cx="3075719" cy="243960"/>
        </a:xfrm>
        <a:custGeom>
          <a:avLst/>
          <a:gdLst/>
          <a:ahLst/>
          <a:cxnLst/>
          <a:rect l="0" t="0" r="0" b="0"/>
          <a:pathLst>
            <a:path>
              <a:moveTo>
                <a:pt x="3075719" y="0"/>
              </a:moveTo>
              <a:lnTo>
                <a:pt x="3075719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06B6EE-C19C-4DE6-AEF1-F3CB7F0B5E09}">
      <dsp:nvSpPr>
        <dsp:cNvPr id="0" name=""/>
        <dsp:cNvSpPr/>
      </dsp:nvSpPr>
      <dsp:spPr>
        <a:xfrm>
          <a:off x="378719" y="4182497"/>
          <a:ext cx="91440" cy="243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960"/>
              </a:lnTo>
            </a:path>
          </a:pathLst>
        </a:custGeom>
        <a:noFill/>
        <a:ln w="19050" cap="flat" cmpd="sng" algn="ctr">
          <a:solidFill>
            <a:srgbClr val="DDDDD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3E5DC-A9FB-4436-BDA6-0FE376C19916}">
      <dsp:nvSpPr>
        <dsp:cNvPr id="0" name=""/>
        <dsp:cNvSpPr/>
      </dsp:nvSpPr>
      <dsp:spPr>
        <a:xfrm>
          <a:off x="424439" y="3405878"/>
          <a:ext cx="4100958" cy="243960"/>
        </a:xfrm>
        <a:custGeom>
          <a:avLst/>
          <a:gdLst/>
          <a:ahLst/>
          <a:cxnLst/>
          <a:rect l="0" t="0" r="0" b="0"/>
          <a:pathLst>
            <a:path>
              <a:moveTo>
                <a:pt x="4100958" y="0"/>
              </a:moveTo>
              <a:lnTo>
                <a:pt x="4100958" y="166251"/>
              </a:lnTo>
              <a:lnTo>
                <a:pt x="0" y="166251"/>
              </a:lnTo>
              <a:lnTo>
                <a:pt x="0" y="243960"/>
              </a:lnTo>
            </a:path>
          </a:pathLst>
        </a:custGeom>
        <a:noFill/>
        <a:ln w="19050" cap="flat" cmpd="sng" algn="ctr">
          <a:solidFill>
            <a:srgbClr val="DDDDD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AF6FAB-7DE2-46A2-8F78-E90D90C9CBA0}">
      <dsp:nvSpPr>
        <dsp:cNvPr id="0" name=""/>
        <dsp:cNvSpPr/>
      </dsp:nvSpPr>
      <dsp:spPr>
        <a:xfrm>
          <a:off x="4105981" y="2873219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0B6E9E-752D-40A6-96D6-4A03FB49D95D}">
      <dsp:nvSpPr>
        <dsp:cNvPr id="0" name=""/>
        <dsp:cNvSpPr/>
      </dsp:nvSpPr>
      <dsp:spPr>
        <a:xfrm>
          <a:off x="4199185" y="2961763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FPI</a:t>
          </a:r>
        </a:p>
      </dsp:txBody>
      <dsp:txXfrm>
        <a:off x="4214786" y="2977364"/>
        <a:ext cx="807630" cy="501456"/>
      </dsp:txXfrm>
    </dsp:sp>
    <dsp:sp modelId="{586A39CA-8CD7-4DD7-80CD-71DE759CA583}">
      <dsp:nvSpPr>
        <dsp:cNvPr id="0" name=""/>
        <dsp:cNvSpPr/>
      </dsp:nvSpPr>
      <dsp:spPr>
        <a:xfrm>
          <a:off x="502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28484E-1599-453D-A07B-B5FE321A8E63}">
      <dsp:nvSpPr>
        <dsp:cNvPr id="0" name=""/>
        <dsp:cNvSpPr/>
      </dsp:nvSpPr>
      <dsp:spPr>
        <a:xfrm>
          <a:off x="9822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Sector</a:t>
          </a:r>
        </a:p>
      </dsp:txBody>
      <dsp:txXfrm>
        <a:off x="113827" y="3753983"/>
        <a:ext cx="807630" cy="501456"/>
      </dsp:txXfrm>
    </dsp:sp>
    <dsp:sp modelId="{44009081-FAAD-4598-8E29-269B75D577D7}">
      <dsp:nvSpPr>
        <dsp:cNvPr id="0" name=""/>
        <dsp:cNvSpPr/>
      </dsp:nvSpPr>
      <dsp:spPr>
        <a:xfrm>
          <a:off x="502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0CCC8-BFEB-40ED-8941-475F4FC0D967}">
      <dsp:nvSpPr>
        <dsp:cNvPr id="0" name=""/>
        <dsp:cNvSpPr/>
      </dsp:nvSpPr>
      <dsp:spPr>
        <a:xfrm>
          <a:off x="9822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Publico o Privado </a:t>
          </a:r>
        </a:p>
      </dsp:txBody>
      <dsp:txXfrm>
        <a:off x="113827" y="4530602"/>
        <a:ext cx="807630" cy="501456"/>
      </dsp:txXfrm>
    </dsp:sp>
    <dsp:sp modelId="{A148CFF9-F284-4F5C-AD32-6E07AEC1B54D}">
      <dsp:nvSpPr>
        <dsp:cNvPr id="0" name=""/>
        <dsp:cNvSpPr/>
      </dsp:nvSpPr>
      <dsp:spPr>
        <a:xfrm>
          <a:off x="103026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4C7A88-AC91-45C7-9A18-98D858CB891E}">
      <dsp:nvSpPr>
        <dsp:cNvPr id="0" name=""/>
        <dsp:cNvSpPr/>
      </dsp:nvSpPr>
      <dsp:spPr>
        <a:xfrm>
          <a:off x="112346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Tipo</a:t>
          </a:r>
        </a:p>
      </dsp:txBody>
      <dsp:txXfrm>
        <a:off x="1139067" y="3753983"/>
        <a:ext cx="807630" cy="501456"/>
      </dsp:txXfrm>
    </dsp:sp>
    <dsp:sp modelId="{7905CA1D-0425-459D-B7B0-45684500EF0D}">
      <dsp:nvSpPr>
        <dsp:cNvPr id="0" name=""/>
        <dsp:cNvSpPr/>
      </dsp:nvSpPr>
      <dsp:spPr>
        <a:xfrm>
          <a:off x="103026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B9FE1-ACC6-4CB2-8350-0412B55CA0AD}">
      <dsp:nvSpPr>
        <dsp:cNvPr id="0" name=""/>
        <dsp:cNvSpPr/>
      </dsp:nvSpPr>
      <dsp:spPr>
        <a:xfrm>
          <a:off x="112346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Universidad o Institución</a:t>
          </a:r>
        </a:p>
      </dsp:txBody>
      <dsp:txXfrm>
        <a:off x="1139067" y="4530602"/>
        <a:ext cx="807630" cy="501456"/>
      </dsp:txXfrm>
    </dsp:sp>
    <dsp:sp modelId="{9DD917AA-2512-4548-B1F6-43C02F7863E1}">
      <dsp:nvSpPr>
        <dsp:cNvPr id="0" name=""/>
        <dsp:cNvSpPr/>
      </dsp:nvSpPr>
      <dsp:spPr>
        <a:xfrm>
          <a:off x="205550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0260E-6FF0-43C2-8DD7-44539CB9B4B1}">
      <dsp:nvSpPr>
        <dsp:cNvPr id="0" name=""/>
        <dsp:cNvSpPr/>
      </dsp:nvSpPr>
      <dsp:spPr>
        <a:xfrm>
          <a:off x="2148706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Acreditación</a:t>
          </a:r>
        </a:p>
      </dsp:txBody>
      <dsp:txXfrm>
        <a:off x="2164307" y="3753983"/>
        <a:ext cx="807630" cy="501456"/>
      </dsp:txXfrm>
    </dsp:sp>
    <dsp:sp modelId="{AD2D3972-4EA8-43A1-BE01-E1048FB8FD6B}">
      <dsp:nvSpPr>
        <dsp:cNvPr id="0" name=""/>
        <dsp:cNvSpPr/>
      </dsp:nvSpPr>
      <dsp:spPr>
        <a:xfrm>
          <a:off x="205550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FF76C6-1955-458B-A63B-F1183046BE3F}">
      <dsp:nvSpPr>
        <dsp:cNvPr id="0" name=""/>
        <dsp:cNvSpPr/>
      </dsp:nvSpPr>
      <dsp:spPr>
        <a:xfrm>
          <a:off x="2148706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Si o No</a:t>
          </a:r>
        </a:p>
      </dsp:txBody>
      <dsp:txXfrm>
        <a:off x="2164307" y="4530602"/>
        <a:ext cx="807630" cy="501456"/>
      </dsp:txXfrm>
    </dsp:sp>
    <dsp:sp modelId="{A0063655-4EB4-4D47-8436-0CA2711C0FBF}">
      <dsp:nvSpPr>
        <dsp:cNvPr id="0" name=""/>
        <dsp:cNvSpPr/>
      </dsp:nvSpPr>
      <dsp:spPr>
        <a:xfrm>
          <a:off x="3080742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DFE04-2285-4278-8979-9075D8CEFFD2}">
      <dsp:nvSpPr>
        <dsp:cNvPr id="0" name=""/>
        <dsp:cNvSpPr/>
      </dsp:nvSpPr>
      <dsp:spPr>
        <a:xfrm>
          <a:off x="317394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Edad en años</a:t>
          </a:r>
        </a:p>
      </dsp:txBody>
      <dsp:txXfrm>
        <a:off x="3189546" y="3753983"/>
        <a:ext cx="807630" cy="501456"/>
      </dsp:txXfrm>
    </dsp:sp>
    <dsp:sp modelId="{14F75514-5E29-403F-85FE-9A11E82C8041}">
      <dsp:nvSpPr>
        <dsp:cNvPr id="0" name=""/>
        <dsp:cNvSpPr/>
      </dsp:nvSpPr>
      <dsp:spPr>
        <a:xfrm>
          <a:off x="3080742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4A4A8-BB0E-4A8F-9851-E99DE6E5C48F}">
      <dsp:nvSpPr>
        <dsp:cNvPr id="0" name=""/>
        <dsp:cNvSpPr/>
      </dsp:nvSpPr>
      <dsp:spPr>
        <a:xfrm>
          <a:off x="317394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5 a 113 años. </a:t>
          </a:r>
        </a:p>
      </dsp:txBody>
      <dsp:txXfrm>
        <a:off x="3189546" y="4530602"/>
        <a:ext cx="807630" cy="501456"/>
      </dsp:txXfrm>
    </dsp:sp>
    <dsp:sp modelId="{7066B50F-B1D5-4F09-AA45-D3F3AFA4B757}">
      <dsp:nvSpPr>
        <dsp:cNvPr id="0" name=""/>
        <dsp:cNvSpPr/>
      </dsp:nvSpPr>
      <dsp:spPr>
        <a:xfrm>
          <a:off x="410598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D91E2B-A79E-4DC9-9B47-6B3198E26500}">
      <dsp:nvSpPr>
        <dsp:cNvPr id="0" name=""/>
        <dsp:cNvSpPr/>
      </dsp:nvSpPr>
      <dsp:spPr>
        <a:xfrm>
          <a:off x="419918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Enfoque</a:t>
          </a:r>
        </a:p>
      </dsp:txBody>
      <dsp:txXfrm>
        <a:off x="4214786" y="3753983"/>
        <a:ext cx="807630" cy="501456"/>
      </dsp:txXfrm>
    </dsp:sp>
    <dsp:sp modelId="{B2811623-4F47-4EBC-AF14-5672B81632A6}">
      <dsp:nvSpPr>
        <dsp:cNvPr id="0" name=""/>
        <dsp:cNvSpPr/>
      </dsp:nvSpPr>
      <dsp:spPr>
        <a:xfrm>
          <a:off x="410598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72C697-3975-4CAB-BA01-BB2965482294}">
      <dsp:nvSpPr>
        <dsp:cNvPr id="0" name=""/>
        <dsp:cNvSpPr/>
      </dsp:nvSpPr>
      <dsp:spPr>
        <a:xfrm>
          <a:off x="419918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Áreas </a:t>
          </a:r>
          <a:r>
            <a:rPr lang="es-CO" sz="700" kern="1200" dirty="0" err="1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Ocde</a:t>
          </a:r>
          <a:endParaRPr lang="es-CO" sz="700" kern="1200" dirty="0">
            <a:ln>
              <a:solidFill>
                <a:srgbClr val="003399"/>
              </a:solidFill>
            </a:ln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sp:txBody>
      <dsp:txXfrm>
        <a:off x="4214786" y="4530602"/>
        <a:ext cx="807630" cy="501456"/>
      </dsp:txXfrm>
    </dsp:sp>
    <dsp:sp modelId="{FAFEC9C7-7430-44E7-BEE2-5AC462CBAE5B}">
      <dsp:nvSpPr>
        <dsp:cNvPr id="0" name=""/>
        <dsp:cNvSpPr/>
      </dsp:nvSpPr>
      <dsp:spPr>
        <a:xfrm>
          <a:off x="513122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52D41-ABCF-4720-982D-C676DA356FB9}">
      <dsp:nvSpPr>
        <dsp:cNvPr id="0" name=""/>
        <dsp:cNvSpPr/>
      </dsp:nvSpPr>
      <dsp:spPr>
        <a:xfrm>
          <a:off x="5224425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Patentes</a:t>
          </a:r>
        </a:p>
      </dsp:txBody>
      <dsp:txXfrm>
        <a:off x="5240026" y="3753983"/>
        <a:ext cx="807630" cy="501456"/>
      </dsp:txXfrm>
    </dsp:sp>
    <dsp:sp modelId="{0E2811CC-0357-45D8-80FF-E4E246B093E1}">
      <dsp:nvSpPr>
        <dsp:cNvPr id="0" name=""/>
        <dsp:cNvSpPr/>
      </dsp:nvSpPr>
      <dsp:spPr>
        <a:xfrm>
          <a:off x="513122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886CD-C46B-4D9F-9F25-5ED084A7AD4D}">
      <dsp:nvSpPr>
        <dsp:cNvPr id="0" name=""/>
        <dsp:cNvSpPr/>
      </dsp:nvSpPr>
      <dsp:spPr>
        <a:xfrm>
          <a:off x="522442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Si o No</a:t>
          </a:r>
        </a:p>
      </dsp:txBody>
      <dsp:txXfrm>
        <a:off x="5240026" y="4530602"/>
        <a:ext cx="807630" cy="501456"/>
      </dsp:txXfrm>
    </dsp:sp>
    <dsp:sp modelId="{1BE2DED4-1A8D-47C6-8F8E-2A49EC615EF2}">
      <dsp:nvSpPr>
        <dsp:cNvPr id="0" name=""/>
        <dsp:cNvSpPr/>
      </dsp:nvSpPr>
      <dsp:spPr>
        <a:xfrm>
          <a:off x="6156176" y="3647953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49BF4-91C1-4689-AE23-EDF31E45A045}">
      <dsp:nvSpPr>
        <dsp:cNvPr id="0" name=""/>
        <dsp:cNvSpPr/>
      </dsp:nvSpPr>
      <dsp:spPr>
        <a:xfrm>
          <a:off x="6249379" y="3736496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Calidad de la Investigación</a:t>
          </a:r>
        </a:p>
      </dsp:txBody>
      <dsp:txXfrm>
        <a:off x="6264980" y="3752097"/>
        <a:ext cx="807630" cy="501456"/>
      </dsp:txXfrm>
    </dsp:sp>
    <dsp:sp modelId="{38AADB17-C5A9-4DEE-8737-3AC960524D95}">
      <dsp:nvSpPr>
        <dsp:cNvPr id="0" name=""/>
        <dsp:cNvSpPr/>
      </dsp:nvSpPr>
      <dsp:spPr>
        <a:xfrm>
          <a:off x="615646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623462-CF45-42F5-98F3-55A8E872A2C2}">
      <dsp:nvSpPr>
        <dsp:cNvPr id="0" name=""/>
        <dsp:cNvSpPr/>
      </dsp:nvSpPr>
      <dsp:spPr>
        <a:xfrm>
          <a:off x="6249665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Categorización grupos Productos de Investigación</a:t>
          </a:r>
        </a:p>
      </dsp:txBody>
      <dsp:txXfrm>
        <a:off x="6265266" y="4530602"/>
        <a:ext cx="807630" cy="501456"/>
      </dsp:txXfrm>
    </dsp:sp>
    <dsp:sp modelId="{82645864-7BE8-4F28-895C-363C3D4E8CE3}">
      <dsp:nvSpPr>
        <dsp:cNvPr id="0" name=""/>
        <dsp:cNvSpPr/>
      </dsp:nvSpPr>
      <dsp:spPr>
        <a:xfrm>
          <a:off x="7181701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7A00A-C6D3-4197-BAD4-78A226361CB7}">
      <dsp:nvSpPr>
        <dsp:cNvPr id="0" name=""/>
        <dsp:cNvSpPr/>
      </dsp:nvSpPr>
      <dsp:spPr>
        <a:xfrm>
          <a:off x="7274904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Calidad de los Docentes</a:t>
          </a:r>
        </a:p>
      </dsp:txBody>
      <dsp:txXfrm>
        <a:off x="7290505" y="3753983"/>
        <a:ext cx="807630" cy="501456"/>
      </dsp:txXfrm>
    </dsp:sp>
    <dsp:sp modelId="{06FDE1B6-24E0-4E94-8AE7-F15D0E790E8F}">
      <dsp:nvSpPr>
        <dsp:cNvPr id="0" name=""/>
        <dsp:cNvSpPr/>
      </dsp:nvSpPr>
      <dsp:spPr>
        <a:xfrm>
          <a:off x="7181701" y="442645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219880-36D1-40CE-AB18-CA13AEF69A66}">
      <dsp:nvSpPr>
        <dsp:cNvPr id="0" name=""/>
        <dsp:cNvSpPr/>
      </dsp:nvSpPr>
      <dsp:spPr>
        <a:xfrm>
          <a:off x="7274904" y="4515001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Nivel Educativo Dedicación        Tipo de Contratación</a:t>
          </a:r>
        </a:p>
      </dsp:txBody>
      <dsp:txXfrm>
        <a:off x="7290505" y="4530602"/>
        <a:ext cx="807630" cy="501456"/>
      </dsp:txXfrm>
    </dsp:sp>
    <dsp:sp modelId="{6881422C-7AA1-4B71-9C1C-A096F7A46BB0}">
      <dsp:nvSpPr>
        <dsp:cNvPr id="0" name=""/>
        <dsp:cNvSpPr/>
      </dsp:nvSpPr>
      <dsp:spPr>
        <a:xfrm>
          <a:off x="8206940" y="3649838"/>
          <a:ext cx="838832" cy="532658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51763-949E-431B-B2AD-63F158F8241A}">
      <dsp:nvSpPr>
        <dsp:cNvPr id="0" name=""/>
        <dsp:cNvSpPr/>
      </dsp:nvSpPr>
      <dsp:spPr>
        <a:xfrm>
          <a:off x="8300144" y="3738382"/>
          <a:ext cx="838832" cy="532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DDDDD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700" kern="1200" dirty="0">
              <a:ln>
                <a:solidFill>
                  <a:srgbClr val="003399"/>
                </a:solidFill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Procesos OTRI</a:t>
          </a:r>
        </a:p>
      </dsp:txBody>
      <dsp:txXfrm>
        <a:off x="8315745" y="3753983"/>
        <a:ext cx="807630" cy="5014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75AE12-5A54-4757-9FC0-B3C8CA94A143}">
      <dsp:nvSpPr>
        <dsp:cNvPr id="0" name=""/>
        <dsp:cNvSpPr/>
      </dsp:nvSpPr>
      <dsp:spPr>
        <a:xfrm>
          <a:off x="718" y="1264"/>
          <a:ext cx="6263258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PROCESOS OTRI</a:t>
          </a:r>
        </a:p>
      </dsp:txBody>
      <dsp:txXfrm>
        <a:off x="14393" y="14939"/>
        <a:ext cx="6235908" cy="439549"/>
      </dsp:txXfrm>
    </dsp:sp>
    <dsp:sp modelId="{1010325E-67BC-414D-AD98-1FA2AD6581A2}">
      <dsp:nvSpPr>
        <dsp:cNvPr id="0" name=""/>
        <dsp:cNvSpPr/>
      </dsp:nvSpPr>
      <dsp:spPr>
        <a:xfrm>
          <a:off x="718" y="570087"/>
          <a:ext cx="3707464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Institucionalización</a:t>
          </a:r>
        </a:p>
      </dsp:txBody>
      <dsp:txXfrm>
        <a:off x="14393" y="583762"/>
        <a:ext cx="3680114" cy="439549"/>
      </dsp:txXfrm>
    </dsp:sp>
    <dsp:sp modelId="{0A9FB183-8CF9-4464-B09B-719E1118E436}">
      <dsp:nvSpPr>
        <dsp:cNvPr id="0" name=""/>
        <dsp:cNvSpPr/>
      </dsp:nvSpPr>
      <dsp:spPr>
        <a:xfrm>
          <a:off x="718" y="1138910"/>
          <a:ext cx="1202160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Políticas</a:t>
          </a:r>
        </a:p>
      </dsp:txBody>
      <dsp:txXfrm>
        <a:off x="14393" y="1152585"/>
        <a:ext cx="1174810" cy="439549"/>
      </dsp:txXfrm>
    </dsp:sp>
    <dsp:sp modelId="{26EB829C-9769-43D2-A73F-CD6C7F7F8C2A}">
      <dsp:nvSpPr>
        <dsp:cNvPr id="0" name=""/>
        <dsp:cNvSpPr/>
      </dsp:nvSpPr>
      <dsp:spPr>
        <a:xfrm>
          <a:off x="1253370" y="1138910"/>
          <a:ext cx="1202160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Reglamentos</a:t>
          </a:r>
        </a:p>
      </dsp:txBody>
      <dsp:txXfrm>
        <a:off x="1267045" y="1152585"/>
        <a:ext cx="1174810" cy="439549"/>
      </dsp:txXfrm>
    </dsp:sp>
    <dsp:sp modelId="{F42833DE-6A5B-44DD-8C15-5BDE92A99039}">
      <dsp:nvSpPr>
        <dsp:cNvPr id="0" name=""/>
        <dsp:cNvSpPr/>
      </dsp:nvSpPr>
      <dsp:spPr>
        <a:xfrm>
          <a:off x="2506022" y="1138910"/>
          <a:ext cx="1202160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Procedimiento</a:t>
          </a:r>
        </a:p>
      </dsp:txBody>
      <dsp:txXfrm>
        <a:off x="2519697" y="1152585"/>
        <a:ext cx="1174810" cy="439549"/>
      </dsp:txXfrm>
    </dsp:sp>
    <dsp:sp modelId="{A8738954-1BC0-4D6C-95D7-DCA9645B63E0}">
      <dsp:nvSpPr>
        <dsp:cNvPr id="0" name=""/>
        <dsp:cNvSpPr/>
      </dsp:nvSpPr>
      <dsp:spPr>
        <a:xfrm>
          <a:off x="3809164" y="570087"/>
          <a:ext cx="2454812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Infraestructura</a:t>
          </a:r>
        </a:p>
      </dsp:txBody>
      <dsp:txXfrm>
        <a:off x="3822839" y="583762"/>
        <a:ext cx="2427462" cy="439549"/>
      </dsp:txXfrm>
    </dsp:sp>
    <dsp:sp modelId="{E186FB5D-2BC8-4654-9D70-C2FA8AAC3297}">
      <dsp:nvSpPr>
        <dsp:cNvPr id="0" name=""/>
        <dsp:cNvSpPr/>
      </dsp:nvSpPr>
      <dsp:spPr>
        <a:xfrm>
          <a:off x="3809164" y="1138910"/>
          <a:ext cx="1202160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Dependencia</a:t>
          </a:r>
        </a:p>
      </dsp:txBody>
      <dsp:txXfrm>
        <a:off x="3822839" y="1152585"/>
        <a:ext cx="1174810" cy="439549"/>
      </dsp:txXfrm>
    </dsp:sp>
    <dsp:sp modelId="{97B79D3A-34EE-47E4-95FC-16ABBEC5CC77}">
      <dsp:nvSpPr>
        <dsp:cNvPr id="0" name=""/>
        <dsp:cNvSpPr/>
      </dsp:nvSpPr>
      <dsp:spPr>
        <a:xfrm>
          <a:off x="5061816" y="1138910"/>
          <a:ext cx="1202160" cy="466899"/>
        </a:xfrm>
        <a:prstGeom prst="roundRect">
          <a:avLst>
            <a:gd name="adj" fmla="val 10000"/>
          </a:avLst>
        </a:prstGeom>
        <a:solidFill>
          <a:srgbClr val="DDDDDD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rgbClr val="003399"/>
              </a:solidFill>
              <a:latin typeface="Verdana"/>
              <a:ea typeface="+mn-ea"/>
              <a:cs typeface="+mn-cs"/>
            </a:rPr>
            <a:t>Tiempo de existencia</a:t>
          </a:r>
        </a:p>
      </dsp:txBody>
      <dsp:txXfrm>
        <a:off x="5075491" y="1152585"/>
        <a:ext cx="1174810" cy="4395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1B877-0735-4D15-ABEE-1AE5335FACA1}">
      <dsp:nvSpPr>
        <dsp:cNvPr id="0" name=""/>
        <dsp:cNvSpPr/>
      </dsp:nvSpPr>
      <dsp:spPr>
        <a:xfrm>
          <a:off x="3860701" y="2752075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Internacionalización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Generación de Empleo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Producto Innovador Cliente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Producto innovador Competencia</a:t>
          </a:r>
          <a:endParaRPr lang="es-CO" sz="800" kern="1200" dirty="0">
            <a:latin typeface="Verdana"/>
            <a:ea typeface="+mn-ea"/>
            <a:cs typeface="+mn-cs"/>
          </a:endParaRPr>
        </a:p>
      </dsp:txBody>
      <dsp:txXfrm>
        <a:off x="4491553" y="3105762"/>
        <a:ext cx="1348197" cy="918226"/>
      </dsp:txXfrm>
    </dsp:sp>
    <dsp:sp modelId="{AD3916ED-8B07-4903-A030-7C6B70794924}">
      <dsp:nvSpPr>
        <dsp:cNvPr id="0" name=""/>
        <dsp:cNvSpPr/>
      </dsp:nvSpPr>
      <dsp:spPr>
        <a:xfrm>
          <a:off x="406400" y="2763519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Percepción de capacidades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Temor al fracaso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Percepción de Estatus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Percepción de oportunidades</a:t>
          </a:r>
          <a:endParaRPr lang="es-CO" sz="800" kern="1200" dirty="0">
            <a:latin typeface="Verdana"/>
            <a:ea typeface="+mn-ea"/>
            <a:cs typeface="+mn-cs"/>
          </a:endParaRPr>
        </a:p>
      </dsp:txBody>
      <dsp:txXfrm>
        <a:off x="434967" y="3117206"/>
        <a:ext cx="1348197" cy="918226"/>
      </dsp:txXfrm>
    </dsp:sp>
    <dsp:sp modelId="{091F998A-A09E-4118-B205-93761A0A76A5}">
      <dsp:nvSpPr>
        <dsp:cNvPr id="0" name=""/>
        <dsp:cNvSpPr/>
      </dsp:nvSpPr>
      <dsp:spPr>
        <a:xfrm>
          <a:off x="3681984" y="0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Nivel Educativo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Área de Formación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Carrera Investigadora</a:t>
          </a:r>
          <a:endParaRPr lang="es-CO" sz="800" kern="1200" dirty="0">
            <a:latin typeface="Verdana"/>
            <a:ea typeface="+mn-ea"/>
            <a:cs typeface="+mn-cs"/>
          </a:endParaRPr>
        </a:p>
      </dsp:txBody>
      <dsp:txXfrm>
        <a:off x="4312835" y="28567"/>
        <a:ext cx="1348197" cy="918226"/>
      </dsp:txXfrm>
    </dsp:sp>
    <dsp:sp modelId="{0A62FEAD-EAD2-43DD-B503-0208C35A2BFD}">
      <dsp:nvSpPr>
        <dsp:cNvPr id="0" name=""/>
        <dsp:cNvSpPr/>
      </dsp:nvSpPr>
      <dsp:spPr>
        <a:xfrm>
          <a:off x="406400" y="0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Edad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Genero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Antecedentes empresariales</a:t>
          </a:r>
          <a:endParaRPr lang="es-CO" sz="800" kern="1200" dirty="0">
            <a:latin typeface="Verdana"/>
            <a:ea typeface="+mn-ea"/>
            <a:cs typeface="+mn-cs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800" kern="1200">
              <a:latin typeface="Verdana"/>
              <a:ea typeface="+mn-ea"/>
              <a:cs typeface="+mn-cs"/>
            </a:rPr>
            <a:t>Ingresos</a:t>
          </a:r>
          <a:endParaRPr lang="es-CO" sz="800" kern="1200" dirty="0">
            <a:latin typeface="Verdana"/>
            <a:ea typeface="+mn-ea"/>
            <a:cs typeface="+mn-cs"/>
          </a:endParaRPr>
        </a:p>
      </dsp:txBody>
      <dsp:txXfrm>
        <a:off x="434967" y="28567"/>
        <a:ext cx="1348197" cy="918226"/>
      </dsp:txXfrm>
    </dsp:sp>
    <dsp:sp modelId="{1787DEB1-17FD-4BDE-9252-D327F37E8854}">
      <dsp:nvSpPr>
        <dsp:cNvPr id="0" name=""/>
        <dsp:cNvSpPr/>
      </dsp:nvSpPr>
      <dsp:spPr>
        <a:xfrm>
          <a:off x="1247648" y="231647"/>
          <a:ext cx="1759712" cy="1759712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>
              <a:latin typeface="Verdana"/>
              <a:ea typeface="+mn-ea"/>
              <a:cs typeface="+mn-cs"/>
            </a:rPr>
            <a:t>Sociales</a:t>
          </a:r>
          <a:endParaRPr lang="es-CO" sz="1100" kern="1200" dirty="0">
            <a:latin typeface="Verdana"/>
            <a:ea typeface="+mn-ea"/>
            <a:cs typeface="+mn-cs"/>
          </a:endParaRPr>
        </a:p>
      </dsp:txBody>
      <dsp:txXfrm>
        <a:off x="1763056" y="747055"/>
        <a:ext cx="1244304" cy="1244304"/>
      </dsp:txXfrm>
    </dsp:sp>
    <dsp:sp modelId="{82C673DD-7492-4102-A33E-3AE56188D8A5}">
      <dsp:nvSpPr>
        <dsp:cNvPr id="0" name=""/>
        <dsp:cNvSpPr/>
      </dsp:nvSpPr>
      <dsp:spPr>
        <a:xfrm rot="5400000">
          <a:off x="3088640" y="231647"/>
          <a:ext cx="1759712" cy="1759712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>
              <a:latin typeface="Verdana"/>
              <a:ea typeface="+mn-ea"/>
              <a:cs typeface="+mn-cs"/>
            </a:rPr>
            <a:t>Formativos</a:t>
          </a:r>
          <a:endParaRPr lang="es-CO" sz="1100" kern="1200" dirty="0">
            <a:latin typeface="Verdana"/>
            <a:ea typeface="+mn-ea"/>
            <a:cs typeface="+mn-cs"/>
          </a:endParaRPr>
        </a:p>
      </dsp:txBody>
      <dsp:txXfrm rot="-5400000">
        <a:off x="3088640" y="747055"/>
        <a:ext cx="1244304" cy="1244304"/>
      </dsp:txXfrm>
    </dsp:sp>
    <dsp:sp modelId="{6E89F24F-ED6E-40CB-97C4-9B343024F741}">
      <dsp:nvSpPr>
        <dsp:cNvPr id="0" name=""/>
        <dsp:cNvSpPr/>
      </dsp:nvSpPr>
      <dsp:spPr>
        <a:xfrm rot="10800000">
          <a:off x="3088640" y="2072640"/>
          <a:ext cx="1759712" cy="175971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>
              <a:latin typeface="Verdana"/>
              <a:ea typeface="+mn-ea"/>
              <a:cs typeface="+mn-cs"/>
            </a:rPr>
            <a:t>Empresariales</a:t>
          </a:r>
          <a:endParaRPr lang="es-CO" sz="1100" kern="1200" dirty="0">
            <a:latin typeface="Verdana"/>
            <a:ea typeface="+mn-ea"/>
            <a:cs typeface="+mn-cs"/>
          </a:endParaRPr>
        </a:p>
      </dsp:txBody>
      <dsp:txXfrm rot="10800000">
        <a:off x="3088640" y="2072640"/>
        <a:ext cx="1244304" cy="1244304"/>
      </dsp:txXfrm>
    </dsp:sp>
    <dsp:sp modelId="{301989AF-F03A-4E24-9587-51C8D5A9294F}">
      <dsp:nvSpPr>
        <dsp:cNvPr id="0" name=""/>
        <dsp:cNvSpPr/>
      </dsp:nvSpPr>
      <dsp:spPr>
        <a:xfrm rot="16200000">
          <a:off x="1247648" y="2072640"/>
          <a:ext cx="1759712" cy="1759712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>
              <a:latin typeface="Verdana"/>
              <a:ea typeface="+mn-ea"/>
              <a:cs typeface="+mn-cs"/>
            </a:rPr>
            <a:t>Actitudinales</a:t>
          </a:r>
          <a:endParaRPr lang="es-CO" sz="1100" kern="1200" dirty="0">
            <a:latin typeface="Verdana"/>
            <a:ea typeface="+mn-ea"/>
            <a:cs typeface="+mn-cs"/>
          </a:endParaRPr>
        </a:p>
      </dsp:txBody>
      <dsp:txXfrm rot="5400000">
        <a:off x="1763056" y="2072640"/>
        <a:ext cx="1244304" cy="1244304"/>
      </dsp:txXfrm>
    </dsp:sp>
    <dsp:sp modelId="{ED5AE94D-0474-46FF-BB16-5332688B27D2}">
      <dsp:nvSpPr>
        <dsp:cNvPr id="0" name=""/>
        <dsp:cNvSpPr/>
      </dsp:nvSpPr>
      <dsp:spPr>
        <a:xfrm>
          <a:off x="2744216" y="1666240"/>
          <a:ext cx="607568" cy="5283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B23DE-E0F2-4074-80E6-C4BD143BA64C}">
      <dsp:nvSpPr>
        <dsp:cNvPr id="0" name=""/>
        <dsp:cNvSpPr/>
      </dsp:nvSpPr>
      <dsp:spPr>
        <a:xfrm rot="10800000">
          <a:off x="2744216" y="1869440"/>
          <a:ext cx="607568" cy="5283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1-20T12:00:16.25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1,'1258'0,"508"0,-1686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1-20T12:00:16.25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3185 1,'-3162'0,"3139"0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1-20T12:00:16.26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1,'7'3,"-1"0,0 0,1 0,0-1,-1 1,1-2,0 1,0-1,0 0,0 0,0-1,0 0,5-1,5 2,748 2,5633-4,-6381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1-20T12:00:16.26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54,'6680'0,"-6339"-45,178 36,-310 11,-188-2,0 0,0 1,0 1,-1 1,1 1,-1 0,0 2,0 0,0 2,16 8,-11-4,-4-3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1-20T12:00:16.262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1,'4615'0,"-4593"0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D1D59-EA5C-4D5E-A777-73AC96484E6C}" type="datetimeFigureOut">
              <a:rPr lang="es-CO" smtClean="0"/>
              <a:pPr/>
              <a:t>20/11/2019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A993B-E088-44A6-960C-8CF49B56B417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213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A993B-E088-44A6-960C-8CF49B56B417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6261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F2D06-B448-44F3-92E6-797FAE4BBB80}" type="datetimeFigureOut">
              <a:rPr lang="es-ES" smtClean="0"/>
              <a:pPr/>
              <a:t>20/11/2019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F09C0-46A8-4D2F-ADA5-8DE418F291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4/relationships/chartEx" Target="../charts/chartEx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3.jp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0.png"/><Relationship Id="rId3" Type="http://schemas.openxmlformats.org/officeDocument/2006/relationships/hyperlink" Target="http://www.colciencias.gov.co/sites/default/files/upload/reglamentacion/ley1838-2017.pdf" TargetMode="External"/><Relationship Id="rId7" Type="http://schemas.openxmlformats.org/officeDocument/2006/relationships/image" Target="../media/image17.png"/><Relationship Id="rId12" Type="http://schemas.openxmlformats.org/officeDocument/2006/relationships/customXml" Target="../ink/ink5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19.png"/><Relationship Id="rId5" Type="http://schemas.openxmlformats.org/officeDocument/2006/relationships/image" Target="../media/image160.png"/><Relationship Id="rId15" Type="http://schemas.openxmlformats.org/officeDocument/2006/relationships/image" Target="../media/image8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80.png"/><Relationship Id="rId1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openxmlformats.org/officeDocument/2006/relationships/image" Target="../media/image2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://es.presidencia.gov.co/normativa/normativa/LEY%201834%20DEL%2023%20DE%20MAYO%20DE%202017.pdf" TargetMode="Externa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cosa&#10;&#10;Descripción generada con confianza alta">
            <a:extLst>
              <a:ext uri="{FF2B5EF4-FFF2-40B4-BE49-F238E27FC236}">
                <a16:creationId xmlns:a16="http://schemas.microsoft.com/office/drawing/2014/main" id="{E2BF60BA-F77C-471B-B0E3-DE1E2BC4B2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835"/>
          <a:stretch/>
        </p:blipFill>
        <p:spPr>
          <a:xfrm>
            <a:off x="7247061" y="5563937"/>
            <a:ext cx="1465692" cy="112130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94B996A-0F3D-4BB0-A2AC-DB97B43C0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61856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455739B-EAD1-4142-9326-771DC7858BBA}"/>
              </a:ext>
            </a:extLst>
          </p:cNvPr>
          <p:cNvSpPr txBox="1"/>
          <p:nvPr/>
        </p:nvSpPr>
        <p:spPr>
          <a:xfrm>
            <a:off x="1217000" y="4665278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Alejandro Quiñonez-Mosquera</a:t>
            </a:r>
          </a:p>
          <a:p>
            <a:pPr algn="ctr"/>
            <a:r>
              <a:rPr lang="es-CO" dirty="0"/>
              <a:t>Docente de planta Universidad de los Llanos</a:t>
            </a:r>
          </a:p>
          <a:p>
            <a:pPr algn="ctr"/>
            <a:r>
              <a:rPr lang="es-CO" dirty="0"/>
              <a:t>PhD(C) Economía y Empresa. </a:t>
            </a:r>
            <a:r>
              <a:rPr lang="es-CO" dirty="0" err="1"/>
              <a:t>Universidade</a:t>
            </a:r>
            <a:r>
              <a:rPr lang="es-CO" dirty="0"/>
              <a:t> de Santiago de Compostela </a:t>
            </a:r>
          </a:p>
          <a:p>
            <a:pPr algn="ctr"/>
            <a:r>
              <a:rPr lang="es-CO" dirty="0"/>
              <a:t>@alejoquinonez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D876866-5EC0-4EA6-9E27-BA302AA7DE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802" y="5930273"/>
            <a:ext cx="3203848" cy="84159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BD2CE13-B9CF-4B9B-AA0A-98BFAD7074BE}"/>
              </a:ext>
            </a:extLst>
          </p:cNvPr>
          <p:cNvSpPr/>
          <p:nvPr/>
        </p:nvSpPr>
        <p:spPr>
          <a:xfrm>
            <a:off x="294620" y="2192722"/>
            <a:ext cx="816581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Avances del proyecto</a:t>
            </a:r>
          </a:p>
          <a:p>
            <a:pPr algn="ctr"/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Factores Determinantes para </a:t>
            </a:r>
          </a:p>
          <a:p>
            <a:pPr algn="ctr"/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La Creación de Spin-off </a:t>
            </a:r>
          </a:p>
          <a:p>
            <a:pPr algn="ctr"/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Universitarias en Colombia</a:t>
            </a:r>
            <a:endParaRPr lang="es-E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D509CC-EB62-4506-83C1-576ECB8EC3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0697" y="5887842"/>
            <a:ext cx="2480474" cy="913342"/>
          </a:xfrm>
          <a:prstGeom prst="rect">
            <a:avLst/>
          </a:prstGeom>
        </p:spPr>
      </p:pic>
      <p:pic>
        <p:nvPicPr>
          <p:cNvPr id="8" name="Google Shape;453;p32">
            <a:extLst>
              <a:ext uri="{FF2B5EF4-FFF2-40B4-BE49-F238E27FC236}">
                <a16:creationId xmlns:a16="http://schemas.microsoft.com/office/drawing/2014/main" id="{F9872950-C256-4725-8597-0163F6BDFE8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18980" y="5953011"/>
            <a:ext cx="1228081" cy="622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6EDEE6F2-46F4-4AAB-ACCB-EBF1E04C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840" y="116632"/>
            <a:ext cx="8363272" cy="1143000"/>
          </a:xfrm>
        </p:spPr>
        <p:txBody>
          <a:bodyPr>
            <a:normAutofit/>
          </a:bodyPr>
          <a:lstStyle/>
          <a:p>
            <a:r>
              <a:rPr lang="es-CO" sz="2800" b="1" dirty="0"/>
              <a:t>Empresas Resultado de </a:t>
            </a:r>
            <a:br>
              <a:rPr lang="es-CO" sz="2800" b="1" dirty="0"/>
            </a:br>
            <a:r>
              <a:rPr lang="es-CO" sz="2800" b="1" dirty="0"/>
              <a:t>Investigación Universitaria en Colombia (1)  </a:t>
            </a:r>
            <a:endParaRPr lang="es-CO" sz="2800" dirty="0"/>
          </a:p>
        </p:txBody>
      </p:sp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5" name="Marcador de contenido 5">
                <a:extLst>
                  <a:ext uri="{FF2B5EF4-FFF2-40B4-BE49-F238E27FC236}">
                    <a16:creationId xmlns:a16="http://schemas.microsoft.com/office/drawing/2014/main" id="{D59730B9-8D99-40DA-B002-34F80E1AFE5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31779458"/>
                  </p:ext>
                </p:extLst>
              </p:nvPr>
            </p:nvGraphicFramePr>
            <p:xfrm>
              <a:off x="2105980" y="1016733"/>
              <a:ext cx="4932040" cy="482453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5" name="Marcador de contenido 5">
                <a:extLst>
                  <a:ext uri="{FF2B5EF4-FFF2-40B4-BE49-F238E27FC236}">
                    <a16:creationId xmlns:a16="http://schemas.microsoft.com/office/drawing/2014/main" id="{D59730B9-8D99-40DA-B002-34F80E1AFE5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05980" y="1016733"/>
                <a:ext cx="4932040" cy="4824534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Imagen 3" descr="Imagen que contiene cosa&#10;&#10;Descripción generada con confianza alta">
            <a:extLst>
              <a:ext uri="{FF2B5EF4-FFF2-40B4-BE49-F238E27FC236}">
                <a16:creationId xmlns:a16="http://schemas.microsoft.com/office/drawing/2014/main" id="{4322EB0F-3E4E-4C61-ADA4-920142B0EE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835"/>
          <a:stretch/>
        </p:blipFill>
        <p:spPr>
          <a:xfrm>
            <a:off x="7812360" y="10507"/>
            <a:ext cx="1331640" cy="1018753"/>
          </a:xfrm>
          <a:prstGeom prst="rect">
            <a:avLst/>
          </a:prstGeom>
        </p:spPr>
      </p:pic>
      <p:pic>
        <p:nvPicPr>
          <p:cNvPr id="6" name="Imagen 5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543FFB55-7205-42DE-AC7B-A35DF04F60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811" y="0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7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6EDEE6F2-46F4-4AAB-ACCB-EBF1E04C9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2800" b="1" dirty="0"/>
              <a:t>Empresas Resultado de </a:t>
            </a:r>
            <a:br>
              <a:rPr lang="es-CO" sz="2800" b="1" dirty="0"/>
            </a:br>
            <a:r>
              <a:rPr lang="es-CO" sz="2800" b="1" dirty="0"/>
              <a:t>Investigación Universitaria en Colombia (1)  </a:t>
            </a:r>
            <a:endParaRPr lang="es-CO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6B10A0-54AF-4F94-9814-8AE4F4F3E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483" y="1268761"/>
            <a:ext cx="5021034" cy="4824535"/>
          </a:xfrm>
          <a:prstGeom prst="rect">
            <a:avLst/>
          </a:prstGeom>
        </p:spPr>
      </p:pic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5" name="Marcador de contenido 5">
                <a:extLst>
                  <a:ext uri="{FF2B5EF4-FFF2-40B4-BE49-F238E27FC236}">
                    <a16:creationId xmlns:a16="http://schemas.microsoft.com/office/drawing/2014/main" id="{D59730B9-8D99-40DA-B002-34F80E1AFE5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45136536"/>
                  </p:ext>
                </p:extLst>
              </p:nvPr>
            </p:nvGraphicFramePr>
            <p:xfrm>
              <a:off x="0" y="1268761"/>
              <a:ext cx="4932040" cy="482453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5" name="Marcador de contenido 5">
                <a:extLst>
                  <a:ext uri="{FF2B5EF4-FFF2-40B4-BE49-F238E27FC236}">
                    <a16:creationId xmlns:a16="http://schemas.microsoft.com/office/drawing/2014/main" id="{D59730B9-8D99-40DA-B002-34F80E1AFE5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268761"/>
                <a:ext cx="4932040" cy="4824534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Imagen 5" descr="Imagen que contiene cosa&#10;&#10;Descripción generada con confianza alta">
            <a:extLst>
              <a:ext uri="{FF2B5EF4-FFF2-40B4-BE49-F238E27FC236}">
                <a16:creationId xmlns:a16="http://schemas.microsoft.com/office/drawing/2014/main" id="{387D9034-0738-4103-ABEC-BB18A9E8AB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7" name="Imagen 6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4513EF22-8C84-4DDA-B9B2-1D165DD1449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146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28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3">
            <a:extLst>
              <a:ext uri="{FF2B5EF4-FFF2-40B4-BE49-F238E27FC236}">
                <a16:creationId xmlns:a16="http://schemas.microsoft.com/office/drawing/2014/main" id="{53710995-D5C8-4BD5-9368-B50B7AB558CD}"/>
              </a:ext>
            </a:extLst>
          </p:cNvPr>
          <p:cNvSpPr txBox="1">
            <a:spLocks/>
          </p:cNvSpPr>
          <p:nvPr/>
        </p:nvSpPr>
        <p:spPr>
          <a:xfrm>
            <a:off x="323528" y="1730505"/>
            <a:ext cx="3929090" cy="28803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dirty="0"/>
              <a:t>Se ha encontrado que en el país existen 305 empresas reportadas como resultado de investigación, en la categoría Spin-off/Empresa de Base Tecnológica, por las IES. </a:t>
            </a:r>
          </a:p>
          <a:p>
            <a:r>
              <a:rPr lang="es-ES" sz="1600" dirty="0"/>
              <a:t>269 mantienen su inscripción en el Registro Único Empresarial (RUES).</a:t>
            </a:r>
          </a:p>
          <a:p>
            <a:r>
              <a:rPr lang="es-ES" sz="1600" dirty="0"/>
              <a:t>Solo 171 realizaron la renovación anual obligatoria. Teniendo una tasa estimada de supervivencia empresarial del 56,1%.</a:t>
            </a:r>
            <a:endParaRPr lang="es-CO" sz="1600" dirty="0"/>
          </a:p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354AA01-46B7-4ACF-A76D-C2C85F936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362" y="1585167"/>
            <a:ext cx="3767818" cy="3170996"/>
          </a:xfrm>
          <a:prstGeom prst="rect">
            <a:avLst/>
          </a:prstGeom>
        </p:spPr>
      </p:pic>
      <p:pic>
        <p:nvPicPr>
          <p:cNvPr id="5" name="Imagen 4" descr="Imagen que contiene cosa&#10;&#10;Descripción generada con confianza alta">
            <a:extLst>
              <a:ext uri="{FF2B5EF4-FFF2-40B4-BE49-F238E27FC236}">
                <a16:creationId xmlns:a16="http://schemas.microsoft.com/office/drawing/2014/main" id="{6A991061-29AC-4EFC-998C-5F4D72C569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6" name="Imagen 5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F4B1351F-5AD5-4278-BD0F-FC4F29DB23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29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00767A7-1BC7-4AA7-8565-46FD03002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633" y="1067361"/>
            <a:ext cx="3853006" cy="2847079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3AF8CE-7ADA-4373-902C-5DF7F515B80B}"/>
              </a:ext>
            </a:extLst>
          </p:cNvPr>
          <p:cNvSpPr txBox="1">
            <a:spLocks/>
          </p:cNvSpPr>
          <p:nvPr/>
        </p:nvSpPr>
        <p:spPr>
          <a:xfrm>
            <a:off x="731482" y="4061205"/>
            <a:ext cx="7715250" cy="1400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/>
              <a:t>En cuanto a tipos de sociedad, son persona jurídica el 82.3%. Persona jurídica de economía solidaria el 14.1%. El tipo de sociedad prevalente es la Sociedad por Acciones Simplificada, con una participación del 67.9%. Siendo los tipo de empresa con mayor supervivencia las sociedades anónimas y en el exterior</a:t>
            </a:r>
            <a:r>
              <a:rPr lang="es-ES" sz="1600"/>
              <a:t>.  </a:t>
            </a:r>
            <a:endParaRPr lang="es-CO" sz="1600"/>
          </a:p>
          <a:p>
            <a:endParaRPr lang="es-CO" sz="1800" dirty="0"/>
          </a:p>
        </p:txBody>
      </p:sp>
      <p:pic>
        <p:nvPicPr>
          <p:cNvPr id="4" name="Marcador de gráfico 4">
            <a:extLst>
              <a:ext uri="{FF2B5EF4-FFF2-40B4-BE49-F238E27FC236}">
                <a16:creationId xmlns:a16="http://schemas.microsoft.com/office/drawing/2014/main" id="{3FDA4CE7-3A0E-494A-9C7B-5651FF4D3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10" y="1067361"/>
            <a:ext cx="3560373" cy="2999492"/>
          </a:xfrm>
          <a:prstGeom prst="rect">
            <a:avLst/>
          </a:prstGeom>
        </p:spPr>
      </p:pic>
      <p:pic>
        <p:nvPicPr>
          <p:cNvPr id="5" name="Imagen 4" descr="Imagen que contiene cosa&#10;&#10;Descripción generada con confianza alta">
            <a:extLst>
              <a:ext uri="{FF2B5EF4-FFF2-40B4-BE49-F238E27FC236}">
                <a16:creationId xmlns:a16="http://schemas.microsoft.com/office/drawing/2014/main" id="{D067C678-3CFB-41CD-B9CD-97C3CB4ADB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6" name="Imagen 5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C12C6D46-6429-4FFD-BB3E-B2C2E77A05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62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B5AE33A-65F0-4DA1-993C-1268DBEA8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9" y="35851"/>
            <a:ext cx="993466" cy="99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D45042C-2D02-4D99-AB85-B12CFD5E8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564904"/>
            <a:ext cx="3859709" cy="3092676"/>
          </a:xfrm>
          <a:prstGeom prst="rect">
            <a:avLst/>
          </a:prstGeom>
        </p:spPr>
      </p:pic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BDF1FCC7-6654-4B3E-BAE7-C12B7AD94E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14622"/>
              </p:ext>
            </p:extLst>
          </p:nvPr>
        </p:nvGraphicFramePr>
        <p:xfrm>
          <a:off x="5095678" y="1039322"/>
          <a:ext cx="3408039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6013">
                  <a:extLst>
                    <a:ext uri="{9D8B030D-6E8A-4147-A177-3AD203B41FA5}">
                      <a16:colId xmlns:a16="http://schemas.microsoft.com/office/drawing/2014/main" val="336102443"/>
                    </a:ext>
                  </a:extLst>
                </a:gridCol>
                <a:gridCol w="1136013">
                  <a:extLst>
                    <a:ext uri="{9D8B030D-6E8A-4147-A177-3AD203B41FA5}">
                      <a16:colId xmlns:a16="http://schemas.microsoft.com/office/drawing/2014/main" val="1127077614"/>
                    </a:ext>
                  </a:extLst>
                </a:gridCol>
                <a:gridCol w="1136013">
                  <a:extLst>
                    <a:ext uri="{9D8B030D-6E8A-4147-A177-3AD203B41FA5}">
                      <a16:colId xmlns:a16="http://schemas.microsoft.com/office/drawing/2014/main" val="11359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err="1"/>
                        <a:t>Ascun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779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040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69,04 %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30,09 %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893836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B1CB1AC3-1EB6-4F9D-91ED-1FD496587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22" y="2695068"/>
            <a:ext cx="3697262" cy="2962512"/>
          </a:xfrm>
          <a:prstGeom prst="rect">
            <a:avLst/>
          </a:prstGeom>
        </p:spPr>
      </p:pic>
      <p:graphicFrame>
        <p:nvGraphicFramePr>
          <p:cNvPr id="7" name="Tabla 7">
            <a:extLst>
              <a:ext uri="{FF2B5EF4-FFF2-40B4-BE49-F238E27FC236}">
                <a16:creationId xmlns:a16="http://schemas.microsoft.com/office/drawing/2014/main" id="{F87CCF25-A11A-4B6E-9262-1A0BEC13C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417434"/>
              </p:ext>
            </p:extLst>
          </p:nvPr>
        </p:nvGraphicFramePr>
        <p:xfrm>
          <a:off x="631716" y="1426624"/>
          <a:ext cx="1538094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38094">
                  <a:extLst>
                    <a:ext uri="{9D8B030D-6E8A-4147-A177-3AD203B41FA5}">
                      <a16:colId xmlns:a16="http://schemas.microsoft.com/office/drawing/2014/main" val="6691323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Patentes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989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797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44,05 %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850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952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286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cosa&#10;&#10;Descripción generada con confianza alta">
            <a:extLst>
              <a:ext uri="{FF2B5EF4-FFF2-40B4-BE49-F238E27FC236}">
                <a16:creationId xmlns:a16="http://schemas.microsoft.com/office/drawing/2014/main" id="{CF11B79F-72F4-4E18-B48A-3251B7078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35"/>
          <a:stretch/>
        </p:blipFill>
        <p:spPr>
          <a:xfrm>
            <a:off x="171012" y="4926670"/>
            <a:ext cx="1465692" cy="112130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5666792-4E27-4DAC-9B9F-EF4100DA5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2"/>
            <a:ext cx="903858" cy="90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07359476-C614-4B6C-A6E8-2ADF3FE19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¿Preguntas?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B07E609-C0EE-412B-B8EF-BC30B1980D2E}"/>
              </a:ext>
            </a:extLst>
          </p:cNvPr>
          <p:cNvSpPr/>
          <p:nvPr/>
        </p:nvSpPr>
        <p:spPr>
          <a:xfrm>
            <a:off x="2472322" y="1556792"/>
            <a:ext cx="419935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Felicitaciones </a:t>
            </a:r>
          </a:p>
          <a:p>
            <a:pPr algn="ctr"/>
            <a:r>
              <a:rPr lang="es-E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por su </a:t>
            </a:r>
          </a:p>
          <a:p>
            <a:pPr algn="ctr"/>
            <a:r>
              <a:rPr lang="es-E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atención</a:t>
            </a:r>
          </a:p>
        </p:txBody>
      </p:sp>
      <p:pic>
        <p:nvPicPr>
          <p:cNvPr id="10" name="Imagen 9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B2D7DCA2-7B6D-4986-81AE-09B4071D0D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007" y="4926670"/>
            <a:ext cx="1165981" cy="111968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C781F40B-3CCD-4129-89C9-514421D2C12C}"/>
              </a:ext>
            </a:extLst>
          </p:cNvPr>
          <p:cNvSpPr/>
          <p:nvPr/>
        </p:nvSpPr>
        <p:spPr>
          <a:xfrm>
            <a:off x="3599939" y="4742004"/>
            <a:ext cx="19441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dirty="0"/>
              <a:t>@alejoquinonez</a:t>
            </a:r>
          </a:p>
          <a:p>
            <a:pPr algn="ctr"/>
            <a:r>
              <a:rPr lang="es-CO" dirty="0"/>
              <a:t>@</a:t>
            </a:r>
            <a:r>
              <a:rPr lang="es-CO" dirty="0" err="1"/>
              <a:t>SpinoffColombia</a:t>
            </a:r>
            <a:endParaRPr lang="es-CO" dirty="0"/>
          </a:p>
          <a:p>
            <a:pPr algn="ctr"/>
            <a:r>
              <a:rPr lang="es-CO" dirty="0"/>
              <a:t>@</a:t>
            </a:r>
            <a:r>
              <a:rPr lang="es-CO" dirty="0" err="1"/>
              <a:t>EmprendeUCol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27996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99E24A-0D35-4708-809D-660D7C11DB5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4400" y="971550"/>
            <a:ext cx="8229600" cy="421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1600" dirty="0"/>
              <a:t>Esta presentación muestra resultados parciales del proyecto de investigación </a:t>
            </a:r>
            <a:r>
              <a:rPr lang="es-CO" sz="1600" b="1" dirty="0"/>
              <a:t>“Factores determinantes para la creación de Spin-Off Universitarias en Colombia” </a:t>
            </a:r>
            <a:r>
              <a:rPr lang="es-CO" sz="1600" dirty="0"/>
              <a:t>proyecto institucionalizado en la </a:t>
            </a:r>
            <a:r>
              <a:rPr lang="es-CO" sz="1600" b="1" dirty="0"/>
              <a:t>Universidad de los Llanos </a:t>
            </a:r>
            <a:r>
              <a:rPr lang="es-CO" sz="1600" dirty="0"/>
              <a:t>y tesis doctoral del Doctorado en Economía y Empresa de </a:t>
            </a:r>
            <a:r>
              <a:rPr lang="es-CO" sz="1600" b="1" dirty="0"/>
              <a:t>la Universidad de Santiago de Compostela</a:t>
            </a:r>
            <a:r>
              <a:rPr lang="es-CO" sz="1600" dirty="0"/>
              <a:t>. </a:t>
            </a:r>
          </a:p>
          <a:p>
            <a:pPr marL="0" indent="0">
              <a:buNone/>
            </a:pPr>
            <a:r>
              <a:rPr lang="es-CO" sz="1600" dirty="0"/>
              <a:t>Esta vinculado al </a:t>
            </a:r>
            <a:r>
              <a:rPr lang="es-CO" sz="1600" b="1" dirty="0"/>
              <a:t>Observatorio de Emprendimiento Universitario y</a:t>
            </a:r>
            <a:r>
              <a:rPr lang="es-CO" sz="1600" dirty="0"/>
              <a:t> al </a:t>
            </a:r>
            <a:r>
              <a:rPr lang="es-CO" sz="1600" b="1" dirty="0"/>
              <a:t>nodo </a:t>
            </a:r>
            <a:r>
              <a:rPr lang="es-CO" sz="1600" b="1" dirty="0" err="1"/>
              <a:t>Amazorinoquia</a:t>
            </a:r>
            <a:r>
              <a:rPr lang="es-CO" sz="1600" b="1" dirty="0"/>
              <a:t> </a:t>
            </a:r>
            <a:r>
              <a:rPr lang="es-CO" sz="1600" dirty="0"/>
              <a:t>de la Red de Emprendimiento Universitario (</a:t>
            </a:r>
            <a:r>
              <a:rPr lang="es-CO" sz="1600" b="1" dirty="0"/>
              <a:t>REUNE</a:t>
            </a:r>
            <a:r>
              <a:rPr lang="es-CO" sz="1600" dirty="0"/>
              <a:t>) de la Asociación Colombiana de Universidades (</a:t>
            </a:r>
            <a:r>
              <a:rPr lang="es-CO" sz="1600" b="1" dirty="0"/>
              <a:t>ASCUN</a:t>
            </a:r>
            <a:r>
              <a:rPr lang="es-CO" sz="1600" dirty="0"/>
              <a:t>). </a:t>
            </a:r>
          </a:p>
          <a:p>
            <a:pPr marL="0" indent="0">
              <a:buNone/>
            </a:pPr>
            <a:r>
              <a:rPr lang="es-CO" sz="1600" dirty="0"/>
              <a:t>El investigador es beneficiario de la convocatoria </a:t>
            </a:r>
            <a:r>
              <a:rPr lang="es-CO" sz="1600" b="1" dirty="0"/>
              <a:t>Pasaporte a la Ciencia </a:t>
            </a:r>
            <a:r>
              <a:rPr lang="es-CO" sz="1600" dirty="0"/>
              <a:t>del Programa </a:t>
            </a:r>
            <a:r>
              <a:rPr lang="es-CO" sz="1600" b="1" dirty="0"/>
              <a:t>Colombia Científica </a:t>
            </a:r>
            <a:r>
              <a:rPr lang="es-CO" sz="1600" dirty="0"/>
              <a:t>del Ministerio de Educación Nacional, el Ministerio de Comercio Industria y Turismo, el Departamento Administrativo de Ciencia, tecnología e Innovación –</a:t>
            </a:r>
            <a:r>
              <a:rPr lang="es-CO" sz="1600" b="1" dirty="0"/>
              <a:t>Colciencia</a:t>
            </a:r>
            <a:r>
              <a:rPr lang="es-CO" sz="1600" dirty="0"/>
              <a:t>s- y el Instituto Colombiano de Estudios técnicos en el Exterior –</a:t>
            </a:r>
            <a:r>
              <a:rPr lang="es-CO" sz="1600" b="1" dirty="0" err="1"/>
              <a:t>Icetex</a:t>
            </a:r>
            <a:r>
              <a:rPr lang="es-CO" sz="1600" dirty="0"/>
              <a:t>-</a:t>
            </a:r>
          </a:p>
          <a:p>
            <a:pPr marL="0" indent="0">
              <a:buNone/>
            </a:pPr>
            <a:r>
              <a:rPr lang="es-CO" sz="1600" dirty="0"/>
              <a:t>Aporta a la solución de necesidades regionales y nacionales en Colombia en el foco </a:t>
            </a:r>
            <a:r>
              <a:rPr lang="es-CO" sz="1600" b="1" dirty="0"/>
              <a:t>Sociedad</a:t>
            </a:r>
            <a:r>
              <a:rPr lang="es-CO" sz="1600" dirty="0"/>
              <a:t> retos </a:t>
            </a:r>
            <a:r>
              <a:rPr lang="es-CO" sz="1600" b="1" dirty="0"/>
              <a:t>Innovación social para el desarrollo económico </a:t>
            </a:r>
            <a:r>
              <a:rPr lang="es-CO" sz="1600" dirty="0"/>
              <a:t>y la </a:t>
            </a:r>
            <a:r>
              <a:rPr lang="es-CO" sz="1600" b="1" dirty="0"/>
              <a:t>Inclusión Productiva y Educación de Calidad desde la Ciencia Tecnología y la Innovación</a:t>
            </a:r>
            <a:r>
              <a:rPr lang="es-CO" sz="1600" dirty="0"/>
              <a:t>.</a:t>
            </a:r>
          </a:p>
          <a:p>
            <a:pPr marL="0" indent="0" algn="ctr">
              <a:buNone/>
            </a:pPr>
            <a:endParaRPr lang="es-CO" sz="1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 descr="Imagen que contiene cosa&#10;&#10;Descripción generada con confianza alta">
            <a:extLst>
              <a:ext uri="{FF2B5EF4-FFF2-40B4-BE49-F238E27FC236}">
                <a16:creationId xmlns:a16="http://schemas.microsoft.com/office/drawing/2014/main" id="{9E6C6CE6-2713-4339-B26F-FCA69E60ED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14" name="Imagen 13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2942B447-3C85-4F49-A349-D56DADB87B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6998EB1-F6A9-4557-BF36-505B5FE1E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13" y="4782768"/>
            <a:ext cx="787587" cy="129614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CDE84EE-A8C4-475A-A8A0-B4BED4450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4509120"/>
            <a:ext cx="1224136" cy="84782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89B8405-09B6-4934-8D09-CA303D1615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5310" y="5337339"/>
            <a:ext cx="2935916" cy="75722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25855EE-1C6E-4163-A55B-D248550AC1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457" t="34116" r="9530" b="28062"/>
          <a:stretch/>
        </p:blipFill>
        <p:spPr>
          <a:xfrm>
            <a:off x="6567678" y="5498607"/>
            <a:ext cx="2448272" cy="57150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7402FB1-8B24-4245-9F87-9A97024248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8981" y="4617680"/>
            <a:ext cx="2160240" cy="57739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1DC49CA-1DC8-48CE-A9F2-FD417E2273B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1843" b="31162"/>
          <a:stretch/>
        </p:blipFill>
        <p:spPr>
          <a:xfrm>
            <a:off x="4572159" y="4527763"/>
            <a:ext cx="2046822" cy="75722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0610585-EB12-4322-B51C-F894ABEA015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29606"/>
          <a:stretch/>
        </p:blipFill>
        <p:spPr>
          <a:xfrm>
            <a:off x="1452878" y="4539517"/>
            <a:ext cx="1728192" cy="74797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C9CBAD2-E043-4B30-8AC9-181C679F38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2927" y="5322590"/>
            <a:ext cx="1888143" cy="786726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71147F22-3A3F-49DA-998E-394E758C7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9" y="35851"/>
            <a:ext cx="993466" cy="99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54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8AA835C1-1AA3-4CDE-9F5C-6BE3630F895E}"/>
              </a:ext>
            </a:extLst>
          </p:cNvPr>
          <p:cNvSpPr txBox="1">
            <a:spLocks/>
          </p:cNvSpPr>
          <p:nvPr/>
        </p:nvSpPr>
        <p:spPr bwMode="auto">
          <a:xfrm>
            <a:off x="4572000" y="980728"/>
            <a:ext cx="407422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•"/>
              <a:defRPr sz="2200" baseline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800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2pPr>
            <a:lvl3pPr marL="11430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3pPr>
            <a:lvl4pPr marL="16002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5F5F5F"/>
                </a:solidFill>
                <a:latin typeface="Verdana" pitchFamily="34" charset="0"/>
              </a:defRPr>
            </a:lvl4pPr>
            <a:lvl5pPr marL="20574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5F5F5F"/>
                </a:solidFill>
                <a:latin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“Es una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empresa de nueva creación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establecida en torno a un desarrollo científico-tecnológico de origen universitario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propio de la universidad anfitriona o no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, o bien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aquella fundada por miembros de la comunidad universitaria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, cualquiera que sea su forma social,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con o sin apoyo financiero directo de la universidad u otras instituciones públicas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, o bien </a:t>
            </a:r>
            <a:r>
              <a:rPr lang="es-CO" sz="1400" b="1" dirty="0">
                <a:ea typeface="Verdana" panose="020B0604030504040204" pitchFamily="34" charset="0"/>
                <a:cs typeface="Verdana" panose="020B0604030504040204" pitchFamily="34" charset="0"/>
              </a:rPr>
              <a:t>participada o acogida por estructuras de apoyo empresarial dentro de la universidad</a:t>
            </a: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</a:p>
          <a:p>
            <a:pPr marL="0" indent="0">
              <a:buNone/>
            </a:pPr>
            <a:r>
              <a:rPr lang="es-CO" sz="14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050" dirty="0"/>
              <a:t>Rodeiro Pazos, D. (2008). </a:t>
            </a:r>
            <a:r>
              <a:rPr lang="es-CO" sz="1050" i="1" dirty="0"/>
              <a:t>La creación de empresas en el sistema universitario español</a:t>
            </a:r>
            <a:r>
              <a:rPr lang="es-CO" sz="1050" dirty="0"/>
              <a:t>.</a:t>
            </a:r>
            <a:endParaRPr lang="es-CO" sz="1400" dirty="0"/>
          </a:p>
          <a:p>
            <a:endParaRPr lang="es-CO" sz="2400" kern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A0AD3DE-A49F-4C48-ACBD-DACA1410F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29" y="3861048"/>
            <a:ext cx="4108704" cy="90305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8AFB4D8-1DC1-442E-9634-62B24ED4DBB4}"/>
              </a:ext>
            </a:extLst>
          </p:cNvPr>
          <p:cNvSpPr txBox="1"/>
          <p:nvPr/>
        </p:nvSpPr>
        <p:spPr>
          <a:xfrm>
            <a:off x="452629" y="1124744"/>
            <a:ext cx="38763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Definición Spin-off Ley 1838 de 2017 por la cual se dictan normas de fomento a la ciencia y tecnología e innovación mediante la creación de empresas de base tecnológica (spin-</a:t>
            </a:r>
            <a:r>
              <a:rPr lang="es-CO" sz="2000" dirty="0" err="1"/>
              <a:t>offs</a:t>
            </a:r>
            <a:r>
              <a:rPr lang="es-CO" sz="2000" dirty="0"/>
              <a:t>) y se dictan otras disposiciones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260F9EF-8E37-4DC8-827F-FECAA4F2FEF2}"/>
              </a:ext>
            </a:extLst>
          </p:cNvPr>
          <p:cNvSpPr/>
          <p:nvPr/>
        </p:nvSpPr>
        <p:spPr>
          <a:xfrm>
            <a:off x="452629" y="5091167"/>
            <a:ext cx="4108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dirty="0"/>
              <a:t>Recuperado de </a:t>
            </a:r>
            <a:r>
              <a:rPr lang="es-CO" sz="1200" dirty="0">
                <a:hlinkClick r:id="rId3"/>
              </a:rPr>
              <a:t>http://www.colciencias.gov.co/sites/default/files/upload/reglamentacion/ley1838-2017.pdf</a:t>
            </a:r>
            <a:endParaRPr lang="es-CO" sz="1200" dirty="0">
              <a:effectLst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F08AAFA7-004D-42F6-90AA-8DFCCEAAF04A}"/>
                  </a:ext>
                </a:extLst>
              </p14:cNvPr>
              <p14:cNvContentPartPr/>
              <p14:nvPr/>
            </p14:nvContentPartPr>
            <p14:xfrm>
              <a:off x="2216137" y="4046517"/>
              <a:ext cx="1117800" cy="360"/>
            </p14:xfrm>
          </p:contentPart>
        </mc:Choice>
        <mc:Fallback xmlns=""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F08AAFA7-004D-42F6-90AA-8DFCCEAAF04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80137" y="3974517"/>
                <a:ext cx="11894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B62978DD-2DA8-413A-84E8-AFCB976007D8}"/>
                  </a:ext>
                </a:extLst>
              </p14:cNvPr>
              <p14:cNvContentPartPr/>
              <p14:nvPr/>
            </p14:nvContentPartPr>
            <p14:xfrm>
              <a:off x="2707930" y="4009583"/>
              <a:ext cx="1146960" cy="360"/>
            </p14:xfrm>
          </p:contentPart>
        </mc:Choice>
        <mc:Fallback xmlns=""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B62978DD-2DA8-413A-84E8-AFCB976007D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71930" y="3937583"/>
                <a:ext cx="12186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C84FFD5B-C8C5-4A5F-98AA-643CF2B12CE2}"/>
                  </a:ext>
                </a:extLst>
              </p14:cNvPr>
              <p14:cNvContentPartPr/>
              <p14:nvPr/>
            </p14:nvContentPartPr>
            <p14:xfrm>
              <a:off x="1031377" y="4158477"/>
              <a:ext cx="2627280" cy="9720"/>
            </p14:xfrm>
          </p:contentPart>
        </mc:Choice>
        <mc:Fallback xmlns=""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C84FFD5B-C8C5-4A5F-98AA-643CF2B12CE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95377" y="4086477"/>
                <a:ext cx="2698920" cy="15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67503BDF-E55C-4082-8941-F31B0A2AB828}"/>
                  </a:ext>
                </a:extLst>
              </p14:cNvPr>
              <p14:cNvContentPartPr/>
              <p14:nvPr/>
            </p14:nvContentPartPr>
            <p14:xfrm>
              <a:off x="1656337" y="4316517"/>
              <a:ext cx="2893320" cy="26640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67503BDF-E55C-4082-8941-F31B0A2AB82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20337" y="4244517"/>
                <a:ext cx="2964960" cy="17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Entrada de lápiz 9">
                <a:extLst>
                  <a:ext uri="{FF2B5EF4-FFF2-40B4-BE49-F238E27FC236}">
                    <a16:creationId xmlns:a16="http://schemas.microsoft.com/office/drawing/2014/main" id="{32D67E5D-A438-491C-B0A0-963AD6DE83F9}"/>
                  </a:ext>
                </a:extLst>
              </p14:cNvPr>
              <p14:cNvContentPartPr/>
              <p14:nvPr/>
            </p14:nvContentPartPr>
            <p14:xfrm>
              <a:off x="509017" y="4671477"/>
              <a:ext cx="1669680" cy="360"/>
            </p14:xfrm>
          </p:contentPart>
        </mc:Choice>
        <mc:Fallback xmlns=""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32D67E5D-A438-491C-B0A0-963AD6DE83F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73017" y="4599477"/>
                <a:ext cx="174132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ítulo 10">
            <a:extLst>
              <a:ext uri="{FF2B5EF4-FFF2-40B4-BE49-F238E27FC236}">
                <a16:creationId xmlns:a16="http://schemas.microsoft.com/office/drawing/2014/main" id="{A0A24EA1-2B87-4FC4-9DF8-FA82050C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7839"/>
          </a:xfrm>
        </p:spPr>
        <p:txBody>
          <a:bodyPr>
            <a:normAutofit fontScale="90000"/>
          </a:bodyPr>
          <a:lstStyle/>
          <a:p>
            <a:r>
              <a:rPr lang="es-CO" dirty="0"/>
              <a:t>Spin-off Universitaria SOU</a:t>
            </a:r>
          </a:p>
        </p:txBody>
      </p:sp>
      <p:pic>
        <p:nvPicPr>
          <p:cNvPr id="12" name="Imagen 11" descr="Imagen que contiene cosa&#10;&#10;Descripción generada con confianza alta">
            <a:extLst>
              <a:ext uri="{FF2B5EF4-FFF2-40B4-BE49-F238E27FC236}">
                <a16:creationId xmlns:a16="http://schemas.microsoft.com/office/drawing/2014/main" id="{B34D87D8-6482-410E-B0B5-89DD04BE6BE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13" name="Imagen 12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0D12D74B-55B7-4F23-96C7-DD86FE810B3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06" y="98707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4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AF3FBC7-6E7A-40E4-BD0C-10D7F5CBF4A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2776" y="77779"/>
            <a:ext cx="6442274" cy="5972970"/>
          </a:xfrm>
          <a:prstGeom prst="rect">
            <a:avLst/>
          </a:prstGeom>
        </p:spPr>
      </p:pic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5E3191EE-25E6-4DBA-A498-06D2DEDC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57250" y="1664089"/>
            <a:ext cx="7429500" cy="280035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A1CA1259-A24E-40E9-B4BD-11A227B286DC}"/>
              </a:ext>
            </a:extLst>
          </p:cNvPr>
          <p:cNvSpPr/>
          <p:nvPr/>
        </p:nvSpPr>
        <p:spPr>
          <a:xfrm>
            <a:off x="4114800" y="47108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200" dirty="0"/>
              <a:t>Recuperado de </a:t>
            </a:r>
            <a:r>
              <a:rPr lang="es-CO" sz="1200" dirty="0">
                <a:hlinkClick r:id="rId5"/>
              </a:rPr>
              <a:t>http://es.presidencia.gov.co/normativa/normativa/LEY%201834%20DEL%2023%20DE%20MAYO%20DE%202017.pdf</a:t>
            </a:r>
            <a:endParaRPr lang="es-CO" sz="1200" dirty="0">
              <a:effectLst/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0DD133EA-D85E-4965-8508-B1557339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2400" dirty="0">
                <a:solidFill>
                  <a:schemeClr val="accent6">
                    <a:lumMod val="75000"/>
                  </a:schemeClr>
                </a:solidFill>
              </a:rPr>
              <a:t>Ley Naranja</a:t>
            </a:r>
            <a:br>
              <a:rPr lang="es-CO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400" dirty="0">
                <a:solidFill>
                  <a:schemeClr val="accent6">
                    <a:lumMod val="75000"/>
                  </a:schemeClr>
                </a:solidFill>
              </a:rPr>
              <a:t>por medio de la cual se fomenta la economía creativa</a:t>
            </a:r>
            <a:br>
              <a:rPr lang="es-CO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400" dirty="0">
                <a:solidFill>
                  <a:schemeClr val="accent6">
                    <a:lumMod val="75000"/>
                  </a:schemeClr>
                </a:solidFill>
              </a:rPr>
              <a:t>Ley 1834 de 2017</a:t>
            </a:r>
          </a:p>
        </p:txBody>
      </p:sp>
      <p:pic>
        <p:nvPicPr>
          <p:cNvPr id="6" name="Imagen 5" descr="Imagen que contiene cosa&#10;&#10;Descripción generada con confianza alta">
            <a:extLst>
              <a:ext uri="{FF2B5EF4-FFF2-40B4-BE49-F238E27FC236}">
                <a16:creationId xmlns:a16="http://schemas.microsoft.com/office/drawing/2014/main" id="{4E258458-A25C-4022-926C-537B2BF78B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3835"/>
          <a:stretch/>
        </p:blipFill>
        <p:spPr>
          <a:xfrm>
            <a:off x="146374" y="4724257"/>
            <a:ext cx="1465692" cy="112130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1117D38-EBA2-4095-BD39-BEFB652B9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2"/>
            <a:ext cx="903858" cy="90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266F3ED1-E71A-4B09-AAF4-F0FAFBE790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87" y="4761349"/>
            <a:ext cx="1165981" cy="111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06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54B3F3-62AC-4239-A0DB-6FFECD5BD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Empresas Resultado de Investigación Universitaria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1E8BB22-A6A7-429F-9D19-9D198A197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5104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Imagen que contiene cosa&#10;&#10;Descripción generada con confianza alta">
            <a:extLst>
              <a:ext uri="{FF2B5EF4-FFF2-40B4-BE49-F238E27FC236}">
                <a16:creationId xmlns:a16="http://schemas.microsoft.com/office/drawing/2014/main" id="{EB0F0FB0-309C-4A18-9044-A52BA01194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3835"/>
          <a:stretch/>
        </p:blipFill>
        <p:spPr>
          <a:xfrm>
            <a:off x="6999106" y="758580"/>
            <a:ext cx="1331640" cy="1018753"/>
          </a:xfrm>
          <a:prstGeom prst="rect">
            <a:avLst/>
          </a:prstGeom>
        </p:spPr>
      </p:pic>
      <p:pic>
        <p:nvPicPr>
          <p:cNvPr id="6" name="Imagen 5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86E102F8-7899-4AE5-8D35-F85EE14D78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37534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18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2">
            <a:extLst>
              <a:ext uri="{FF2B5EF4-FFF2-40B4-BE49-F238E27FC236}">
                <a16:creationId xmlns:a16="http://schemas.microsoft.com/office/drawing/2014/main" id="{F0356FF2-F7D6-495A-A1F3-5DF26C9E4BEE}"/>
              </a:ext>
            </a:extLst>
          </p:cNvPr>
          <p:cNvSpPr txBox="1">
            <a:spLocks/>
          </p:cNvSpPr>
          <p:nvPr/>
        </p:nvSpPr>
        <p:spPr>
          <a:xfrm>
            <a:off x="1691680" y="5195191"/>
            <a:ext cx="7715250" cy="50006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/>
              <a:t>SOU-ERIU= EEI+FIU+FPE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D2ADFF6-A4C9-47DE-8E2A-9A9426E68433}"/>
              </a:ext>
            </a:extLst>
          </p:cNvPr>
          <p:cNvSpPr/>
          <p:nvPr/>
        </p:nvSpPr>
        <p:spPr>
          <a:xfrm>
            <a:off x="1403648" y="2850775"/>
            <a:ext cx="1584176" cy="78603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Spin-Off Universitarias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364D6EC9-4F95-4A54-9C8C-B779BD5609B5}"/>
              </a:ext>
            </a:extLst>
          </p:cNvPr>
          <p:cNvSpPr/>
          <p:nvPr/>
        </p:nvSpPr>
        <p:spPr>
          <a:xfrm>
            <a:off x="4076226" y="1412776"/>
            <a:ext cx="2400834" cy="1152129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Ecosistema Emprendedor Universitario EEI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1B00A18F-C980-426D-9681-31C549BA4305}"/>
              </a:ext>
            </a:extLst>
          </p:cNvPr>
          <p:cNvSpPr/>
          <p:nvPr/>
        </p:nvSpPr>
        <p:spPr>
          <a:xfrm>
            <a:off x="4196523" y="2664418"/>
            <a:ext cx="2400834" cy="11587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Factores Institucionales Universitarios</a:t>
            </a:r>
          </a:p>
          <a:p>
            <a:pPr algn="ctr"/>
            <a:r>
              <a:rPr lang="es-CO" sz="1600" dirty="0"/>
              <a:t>FIU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01D5D0BF-CE9C-469F-99D2-DD19BEBCE127}"/>
              </a:ext>
            </a:extLst>
          </p:cNvPr>
          <p:cNvSpPr/>
          <p:nvPr/>
        </p:nvSpPr>
        <p:spPr>
          <a:xfrm>
            <a:off x="4268531" y="3922682"/>
            <a:ext cx="2400834" cy="11587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Factores Personales Emprendedor</a:t>
            </a:r>
          </a:p>
          <a:p>
            <a:pPr algn="ctr"/>
            <a:r>
              <a:rPr lang="es-CO" sz="1600" dirty="0"/>
              <a:t>FPE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DE4D4C97-07E7-4DA7-9F27-84BAF6668EF9}"/>
              </a:ext>
            </a:extLst>
          </p:cNvPr>
          <p:cNvCxnSpPr>
            <a:cxnSpLocks/>
          </p:cNvCxnSpPr>
          <p:nvPr/>
        </p:nvCxnSpPr>
        <p:spPr>
          <a:xfrm flipV="1">
            <a:off x="3028020" y="2274593"/>
            <a:ext cx="1096495" cy="576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89BAB0E-8FB3-485E-ACAD-469E47C96152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3028020" y="3212758"/>
            <a:ext cx="1168503" cy="310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085D4616-AC92-43F4-893E-B8C5B9C342A8}"/>
              </a:ext>
            </a:extLst>
          </p:cNvPr>
          <p:cNvCxnSpPr>
            <a:cxnSpLocks/>
          </p:cNvCxnSpPr>
          <p:nvPr/>
        </p:nvCxnSpPr>
        <p:spPr>
          <a:xfrm>
            <a:off x="2987824" y="3676469"/>
            <a:ext cx="1168503" cy="6081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Imagen 9" descr="Imagen que contiene cosa&#10;&#10;Descripción generada con confianza alta">
            <a:extLst>
              <a:ext uri="{FF2B5EF4-FFF2-40B4-BE49-F238E27FC236}">
                <a16:creationId xmlns:a16="http://schemas.microsoft.com/office/drawing/2014/main" id="{A3C0AF52-3030-46FE-8775-0D7A0A0B1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11" name="Imagen 10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B21D6A39-0F8F-42A7-A899-3DF27D71AF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846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5B7B46-3DCA-419E-A96C-226A10D11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2D088-294D-492D-A179-CC3FCB271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22085795-27E1-4171-B855-F4896E746514}"/>
              </a:ext>
            </a:extLst>
          </p:cNvPr>
          <p:cNvSpPr txBox="1">
            <a:spLocks/>
          </p:cNvSpPr>
          <p:nvPr/>
        </p:nvSpPr>
        <p:spPr bwMode="auto">
          <a:xfrm>
            <a:off x="714375" y="5643578"/>
            <a:ext cx="771525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ctr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defRPr lang="es-ES" sz="2200" b="0" baseline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800">
                <a:solidFill>
                  <a:srgbClr val="5F5F5F"/>
                </a:solidFill>
                <a:latin typeface="Verdana" pitchFamily="34" charset="0"/>
              </a:defRPr>
            </a:lvl2pPr>
            <a:lvl3pPr marL="11430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>
                <a:solidFill>
                  <a:srgbClr val="5F5F5F"/>
                </a:solidFill>
                <a:latin typeface="Verdana" pitchFamily="34" charset="0"/>
              </a:defRPr>
            </a:lvl3pPr>
            <a:lvl4pPr marL="16002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5F5F5F"/>
                </a:solidFill>
                <a:latin typeface="Verdana" pitchFamily="34" charset="0"/>
              </a:defRPr>
            </a:lvl4pPr>
            <a:lvl5pPr marL="20574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5F5F5F"/>
                </a:solidFill>
                <a:latin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EEI = FIE+FFE+FINE+FCEE+FTHE+FTEE+FQUE</a:t>
            </a:r>
            <a:endParaRPr kumimoji="0" lang="es-CO" sz="2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77487A8B-EFDC-424D-A155-7438B8E1161F}"/>
              </a:ext>
            </a:extLst>
          </p:cNvPr>
          <p:cNvSpPr/>
          <p:nvPr/>
        </p:nvSpPr>
        <p:spPr>
          <a:xfrm>
            <a:off x="3275856" y="2781497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Ecosistema Emprendedor Universitario EEI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DCA65499-049D-45D1-B778-852DFBF25386}"/>
              </a:ext>
            </a:extLst>
          </p:cNvPr>
          <p:cNvSpPr/>
          <p:nvPr/>
        </p:nvSpPr>
        <p:spPr>
          <a:xfrm>
            <a:off x="395536" y="2781496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Instituciones FIE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47CEF7B1-6398-46DF-B389-DFBF8A8A048C}"/>
              </a:ext>
            </a:extLst>
          </p:cNvPr>
          <p:cNvSpPr/>
          <p:nvPr/>
        </p:nvSpPr>
        <p:spPr>
          <a:xfrm>
            <a:off x="714348" y="1538677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Sector financiero FFE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EEBB5E22-408C-4990-98C0-CB4BE65AEB52}"/>
              </a:ext>
            </a:extLst>
          </p:cNvPr>
          <p:cNvSpPr/>
          <p:nvPr/>
        </p:nvSpPr>
        <p:spPr>
          <a:xfrm>
            <a:off x="3275856" y="1071545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Infraestructura FINE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A00D20E-31CB-4FC9-BB3B-8C85023BD5B1}"/>
              </a:ext>
            </a:extLst>
          </p:cNvPr>
          <p:cNvSpPr/>
          <p:nvPr/>
        </p:nvSpPr>
        <p:spPr>
          <a:xfrm>
            <a:off x="6152193" y="2808159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Formación del Talento Humano FTHE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D1ABD2B3-3F99-4B03-B062-C00BBFA46F4D}"/>
              </a:ext>
            </a:extLst>
          </p:cNvPr>
          <p:cNvSpPr/>
          <p:nvPr/>
        </p:nvSpPr>
        <p:spPr>
          <a:xfrm>
            <a:off x="1995102" y="4232033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Calidad de la Educación Superior FQUE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25DC6E82-B25A-4141-A01B-C71D08B6B73F}"/>
              </a:ext>
            </a:extLst>
          </p:cNvPr>
          <p:cNvSpPr/>
          <p:nvPr/>
        </p:nvSpPr>
        <p:spPr>
          <a:xfrm>
            <a:off x="4667729" y="4212537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Tejido Empresarial FTEE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699F74CB-C8FA-40A6-8390-2FBB94200156}"/>
              </a:ext>
            </a:extLst>
          </p:cNvPr>
          <p:cNvSpPr/>
          <p:nvPr/>
        </p:nvSpPr>
        <p:spPr>
          <a:xfrm>
            <a:off x="6028820" y="1538677"/>
            <a:ext cx="2400834" cy="1152129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Cultura emprendedora FCEE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C0DEFDED-BFF2-4679-B7CC-6DC9FFDBE127}"/>
              </a:ext>
            </a:extLst>
          </p:cNvPr>
          <p:cNvCxnSpPr>
            <a:stCxn id="21" idx="0"/>
            <a:endCxn id="24" idx="4"/>
          </p:cNvCxnSpPr>
          <p:nvPr/>
        </p:nvCxnSpPr>
        <p:spPr>
          <a:xfrm flipV="1">
            <a:off x="4476273" y="2223674"/>
            <a:ext cx="0" cy="557823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770BFD36-3F14-4D94-A83D-DEF1FD5319B9}"/>
              </a:ext>
            </a:extLst>
          </p:cNvPr>
          <p:cNvCxnSpPr>
            <a:cxnSpLocks/>
            <a:stCxn id="27" idx="0"/>
            <a:endCxn id="21" idx="5"/>
          </p:cNvCxnSpPr>
          <p:nvPr/>
        </p:nvCxnSpPr>
        <p:spPr>
          <a:xfrm flipH="1" flipV="1">
            <a:off x="5325096" y="3764901"/>
            <a:ext cx="543050" cy="447636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81C6F8B7-C2E7-47A3-8C66-C6E4CAD2074F}"/>
              </a:ext>
            </a:extLst>
          </p:cNvPr>
          <p:cNvCxnSpPr>
            <a:cxnSpLocks/>
            <a:stCxn id="26" idx="0"/>
            <a:endCxn id="21" idx="3"/>
          </p:cNvCxnSpPr>
          <p:nvPr/>
        </p:nvCxnSpPr>
        <p:spPr>
          <a:xfrm flipV="1">
            <a:off x="3195519" y="3764901"/>
            <a:ext cx="431931" cy="467132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4CDBCD74-B24A-4298-B590-EECBE6C65DAB}"/>
              </a:ext>
            </a:extLst>
          </p:cNvPr>
          <p:cNvCxnSpPr>
            <a:cxnSpLocks/>
            <a:stCxn id="21" idx="7"/>
          </p:cNvCxnSpPr>
          <p:nvPr/>
        </p:nvCxnSpPr>
        <p:spPr>
          <a:xfrm flipV="1">
            <a:off x="5325096" y="2341027"/>
            <a:ext cx="827097" cy="609195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F8CBDC2A-9353-45DF-9EA8-06FE0720552D}"/>
              </a:ext>
            </a:extLst>
          </p:cNvPr>
          <p:cNvCxnSpPr>
            <a:cxnSpLocks/>
            <a:stCxn id="21" idx="6"/>
            <a:endCxn id="25" idx="2"/>
          </p:cNvCxnSpPr>
          <p:nvPr/>
        </p:nvCxnSpPr>
        <p:spPr>
          <a:xfrm>
            <a:off x="5676690" y="3357562"/>
            <a:ext cx="475503" cy="26662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CD7852C2-5DBD-4F41-8344-43CB44EE688F}"/>
              </a:ext>
            </a:extLst>
          </p:cNvPr>
          <p:cNvCxnSpPr>
            <a:cxnSpLocks/>
            <a:stCxn id="22" idx="6"/>
            <a:endCxn id="21" idx="2"/>
          </p:cNvCxnSpPr>
          <p:nvPr/>
        </p:nvCxnSpPr>
        <p:spPr>
          <a:xfrm>
            <a:off x="2796370" y="3357561"/>
            <a:ext cx="479486" cy="1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B53EEC0A-2125-4351-B7B9-44B7BF482774}"/>
              </a:ext>
            </a:extLst>
          </p:cNvPr>
          <p:cNvCxnSpPr>
            <a:cxnSpLocks/>
            <a:stCxn id="21" idx="1"/>
            <a:endCxn id="23" idx="5"/>
          </p:cNvCxnSpPr>
          <p:nvPr/>
        </p:nvCxnSpPr>
        <p:spPr>
          <a:xfrm flipH="1" flipV="1">
            <a:off x="2763588" y="2522081"/>
            <a:ext cx="863862" cy="428141"/>
          </a:xfrm>
          <a:prstGeom prst="straightConnector1">
            <a:avLst/>
          </a:prstGeom>
          <a:noFill/>
          <a:ln w="57150" cap="flat" cmpd="sng" algn="ctr">
            <a:solidFill>
              <a:srgbClr val="DDDDDD"/>
            </a:solidFill>
            <a:prstDash val="solid"/>
            <a:headEnd type="triangle"/>
            <a:tailEnd type="triangle"/>
          </a:ln>
          <a:effectLst/>
        </p:spPr>
      </p:cxnSp>
      <p:pic>
        <p:nvPicPr>
          <p:cNvPr id="36" name="Imagen 35" descr="Imagen que contiene cosa&#10;&#10;Descripción generada con confianza alta">
            <a:extLst>
              <a:ext uri="{FF2B5EF4-FFF2-40B4-BE49-F238E27FC236}">
                <a16:creationId xmlns:a16="http://schemas.microsoft.com/office/drawing/2014/main" id="{BD7F419F-7028-430E-9DC4-98734155DF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37" name="Imagen 36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4E5B82C6-64F8-4BDC-969D-0DBBB4619D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54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88F25C-122E-4BE3-A603-C29394FA1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905A3D-5F99-4782-B9B0-7F038735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2337"/>
            <a:ext cx="8229600" cy="4525963"/>
          </a:xfrm>
        </p:spPr>
        <p:txBody>
          <a:bodyPr/>
          <a:lstStyle/>
          <a:p>
            <a:endParaRPr lang="es-CO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6503AC6-60AE-466E-8A5C-7746D3B223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1543090"/>
              </p:ext>
            </p:extLst>
          </p:nvPr>
        </p:nvGraphicFramePr>
        <p:xfrm>
          <a:off x="0" y="-1467544"/>
          <a:ext cx="9144000" cy="7920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B85643E-1CAA-49DB-B455-2FA29D854D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436953"/>
              </p:ext>
            </p:extLst>
          </p:nvPr>
        </p:nvGraphicFramePr>
        <p:xfrm>
          <a:off x="1439652" y="4451225"/>
          <a:ext cx="6264696" cy="160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F88F145-8632-4D80-92AB-A50DE32D197C}"/>
              </a:ext>
            </a:extLst>
          </p:cNvPr>
          <p:cNvCxnSpPr>
            <a:cxnSpLocks/>
          </p:cNvCxnSpPr>
          <p:nvPr/>
        </p:nvCxnSpPr>
        <p:spPr>
          <a:xfrm flipH="1">
            <a:off x="7620000" y="2713065"/>
            <a:ext cx="1128464" cy="17281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 descr="Imagen que contiene cosa&#10;&#10;Descripción generada con confianza alta">
            <a:extLst>
              <a:ext uri="{FF2B5EF4-FFF2-40B4-BE49-F238E27FC236}">
                <a16:creationId xmlns:a16="http://schemas.microsoft.com/office/drawing/2014/main" id="{68D7F665-0395-4FE5-B402-445834265BA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8" name="Imagen 7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7B83E8C6-8C5E-4DF0-A100-D410A0DB63A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52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4CE5E-6178-4461-8E70-B4A89DFDF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193ACA-3C50-4575-8FB4-273AA90B7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5DE5CD-EB15-4EB8-805B-DC6DC7D17D04}"/>
              </a:ext>
            </a:extLst>
          </p:cNvPr>
          <p:cNvSpPr txBox="1">
            <a:spLocks/>
          </p:cNvSpPr>
          <p:nvPr/>
        </p:nvSpPr>
        <p:spPr bwMode="auto">
          <a:xfrm>
            <a:off x="714375" y="5643578"/>
            <a:ext cx="771525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ctr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defRPr lang="es-ES" sz="2200" b="0" baseline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800">
                <a:solidFill>
                  <a:srgbClr val="5F5F5F"/>
                </a:solidFill>
                <a:latin typeface="Verdana" pitchFamily="34" charset="0"/>
              </a:defRPr>
            </a:lvl2pPr>
            <a:lvl3pPr marL="11430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>
                <a:solidFill>
                  <a:srgbClr val="5F5F5F"/>
                </a:solidFill>
                <a:latin typeface="Verdana" pitchFamily="34" charset="0"/>
              </a:defRPr>
            </a:lvl3pPr>
            <a:lvl4pPr marL="16002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5F5F5F"/>
                </a:solidFill>
                <a:latin typeface="Verdana" pitchFamily="34" charset="0"/>
              </a:defRPr>
            </a:lvl4pPr>
            <a:lvl5pPr marL="2057400" indent="-228600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5F5F5F"/>
                </a:solidFill>
                <a:latin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FPE = FS + FF +FE +FA</a:t>
            </a:r>
            <a:endParaRPr kumimoji="0" lang="es-CO" sz="2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B780C38-33A9-4E6D-BD22-D44B79F9D5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00061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 descr="Imagen que contiene cosa&#10;&#10;Descripción generada con confianza alta">
            <a:extLst>
              <a:ext uri="{FF2B5EF4-FFF2-40B4-BE49-F238E27FC236}">
                <a16:creationId xmlns:a16="http://schemas.microsoft.com/office/drawing/2014/main" id="{B779DB36-839B-4C30-BC6C-B46991D6BB9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3835"/>
          <a:stretch/>
        </p:blipFill>
        <p:spPr>
          <a:xfrm>
            <a:off x="7812360" y="40801"/>
            <a:ext cx="1331640" cy="1018753"/>
          </a:xfrm>
          <a:prstGeom prst="rect">
            <a:avLst/>
          </a:prstGeom>
        </p:spPr>
      </p:pic>
      <p:pic>
        <p:nvPicPr>
          <p:cNvPr id="7" name="Imagen 6" descr="Imagen que contiene botella, camioneta, tabla, alimentos&#10;&#10;Descripción generada automáticamente">
            <a:extLst>
              <a:ext uri="{FF2B5EF4-FFF2-40B4-BE49-F238E27FC236}">
                <a16:creationId xmlns:a16="http://schemas.microsoft.com/office/drawing/2014/main" id="{473721AB-A350-48FB-B8CD-9AC7330459B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14" y="19755"/>
            <a:ext cx="1051301" cy="10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42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6589</TotalTime>
  <Words>764</Words>
  <Application>Microsoft Office PowerPoint</Application>
  <PresentationFormat>Presentación en pantalla (4:3)</PresentationFormat>
  <Paragraphs>115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Verdana</vt:lpstr>
      <vt:lpstr>Tema de Office</vt:lpstr>
      <vt:lpstr>Presentación de PowerPoint</vt:lpstr>
      <vt:lpstr>Presentación de PowerPoint</vt:lpstr>
      <vt:lpstr>Spin-off Universitaria SOU</vt:lpstr>
      <vt:lpstr>Ley Naranja por medio de la cual se fomenta la economía creativa Ley 1834 de 2017</vt:lpstr>
      <vt:lpstr>Empresas Resultado de Investigación Universitaria</vt:lpstr>
      <vt:lpstr>Presentación de PowerPoint</vt:lpstr>
      <vt:lpstr>Presentación de PowerPoint</vt:lpstr>
      <vt:lpstr>Presentación de PowerPoint</vt:lpstr>
      <vt:lpstr>Presentación de PowerPoint</vt:lpstr>
      <vt:lpstr>Empresas Resultado de  Investigación Universitaria en Colombia (1)  </vt:lpstr>
      <vt:lpstr>Empresas Resultado de  Investigación Universitaria en Colombia (1)  </vt:lpstr>
      <vt:lpstr>Presentación de PowerPoint</vt:lpstr>
      <vt:lpstr>Presentación de PowerPoint</vt:lpstr>
      <vt:lpstr>Presentación de PowerPoint</vt:lpstr>
      <vt:lpstr>Presentación de PowerPoint</vt:lpstr>
      <vt:lpstr>¿Preguntas?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DISEÑO_GRAFICO</dc:creator>
  <cp:lastModifiedBy>Alejandro Quiñonez Mosquera</cp:lastModifiedBy>
  <cp:revision>387</cp:revision>
  <dcterms:created xsi:type="dcterms:W3CDTF">2016-03-03T15:42:49Z</dcterms:created>
  <dcterms:modified xsi:type="dcterms:W3CDTF">2019-11-20T15:31:24Z</dcterms:modified>
</cp:coreProperties>
</file>