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1" r:id="rId2"/>
    <p:sldId id="256" r:id="rId3"/>
    <p:sldId id="257" r:id="rId4"/>
    <p:sldId id="262" r:id="rId5"/>
    <p:sldId id="301" r:id="rId6"/>
    <p:sldId id="265" r:id="rId7"/>
    <p:sldId id="310" r:id="rId8"/>
    <p:sldId id="311" r:id="rId9"/>
    <p:sldId id="303" r:id="rId10"/>
    <p:sldId id="304" r:id="rId11"/>
    <p:sldId id="305" r:id="rId12"/>
    <p:sldId id="306" r:id="rId13"/>
    <p:sldId id="296" r:id="rId14"/>
    <p:sldId id="295" r:id="rId15"/>
    <p:sldId id="297" r:id="rId16"/>
    <p:sldId id="298" r:id="rId17"/>
    <p:sldId id="274" r:id="rId18"/>
    <p:sldId id="275" r:id="rId19"/>
    <p:sldId id="276" r:id="rId20"/>
    <p:sldId id="277" r:id="rId21"/>
    <p:sldId id="279" r:id="rId22"/>
    <p:sldId id="280" r:id="rId23"/>
    <p:sldId id="281" r:id="rId24"/>
    <p:sldId id="283" r:id="rId25"/>
    <p:sldId id="285" r:id="rId26"/>
    <p:sldId id="286" r:id="rId27"/>
    <p:sldId id="307" r:id="rId28"/>
    <p:sldId id="290" r:id="rId29"/>
    <p:sldId id="308" r:id="rId30"/>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snapToGrid="0" snapToObjects="1">
      <p:cViewPr>
        <p:scale>
          <a:sx n="70" d="100"/>
          <a:sy n="70" d="100"/>
        </p:scale>
        <p:origin x="-137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iagrams/_rels/data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image" Target="../media/image8.png"/></Relationships>
</file>

<file path=ppt/diagrams/_rels/data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image" Target="../media/image24.jpg"/></Relationships>
</file>

<file path=ppt/diagrams/_rels/data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image" Target="../media/image27.jpg"/></Relationships>
</file>

<file path=ppt/diagrams/_rels/drawing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image" Target="../media/image8.png"/></Relationships>
</file>

<file path=ppt/diagrams/_rels/drawing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image" Target="../media/image24.jpg"/></Relationships>
</file>

<file path=ppt/diagrams/_rels/drawing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image" Target="../media/image2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892EBD-95C9-47F4-B245-F1276E5AA2DA}"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s-CO"/>
        </a:p>
      </dgm:t>
    </dgm:pt>
    <dgm:pt modelId="{4DF9BE76-CB59-4351-B007-740843C53070}">
      <dgm:prSet phldrT="[Texto]"/>
      <dgm:spPr/>
      <dgm:t>
        <a:bodyPr/>
        <a:lstStyle/>
        <a:p>
          <a:r>
            <a:rPr lang="es-CO" dirty="0" smtClean="0"/>
            <a:t>Frente al sector financiero generando un poco más de concientización y responsabilidad frente a la forma en cómo se ofrecen y ponen a disposición las tarjetas de crédito y la forma racional de utilizarlas</a:t>
          </a:r>
          <a:endParaRPr lang="es-CO" dirty="0"/>
        </a:p>
      </dgm:t>
    </dgm:pt>
    <dgm:pt modelId="{476214AF-77A8-40B5-B919-704D43D589D3}" type="parTrans" cxnId="{34C1B2C1-5899-4A6B-A961-AFC7587C2550}">
      <dgm:prSet/>
      <dgm:spPr/>
      <dgm:t>
        <a:bodyPr/>
        <a:lstStyle/>
        <a:p>
          <a:endParaRPr lang="es-CO"/>
        </a:p>
      </dgm:t>
    </dgm:pt>
    <dgm:pt modelId="{09CE84EF-ADB1-4412-8C20-6B02D857E542}" type="sibTrans" cxnId="{34C1B2C1-5899-4A6B-A961-AFC7587C2550}">
      <dgm:prSet/>
      <dgm:spPr/>
      <dgm:t>
        <a:bodyPr/>
        <a:lstStyle/>
        <a:p>
          <a:endParaRPr lang="es-CO"/>
        </a:p>
      </dgm:t>
    </dgm:pt>
    <dgm:pt modelId="{ED5842B8-81EC-4E38-A3A4-83701CB632DA}">
      <dgm:prSet/>
      <dgm:spPr/>
      <dgm:t>
        <a:bodyPr/>
        <a:lstStyle/>
        <a:p>
          <a:r>
            <a:rPr lang="es-CO" dirty="0" smtClean="0"/>
            <a:t>Aportes  a la academia con estudios que fundamenten los desarrollos investigativos de la psicología económica (FODEIN-USTA)</a:t>
          </a:r>
          <a:endParaRPr lang="es-CO" dirty="0"/>
        </a:p>
      </dgm:t>
    </dgm:pt>
    <dgm:pt modelId="{4BB75620-3C52-4B87-9594-499A19169823}" type="parTrans" cxnId="{E46FF2ED-9CE1-4B5C-B56D-E3FD92FC3B60}">
      <dgm:prSet/>
      <dgm:spPr/>
      <dgm:t>
        <a:bodyPr/>
        <a:lstStyle/>
        <a:p>
          <a:endParaRPr lang="es-CO"/>
        </a:p>
      </dgm:t>
    </dgm:pt>
    <dgm:pt modelId="{E009C120-7C46-4216-A57F-B13180ED68C3}" type="sibTrans" cxnId="{E46FF2ED-9CE1-4B5C-B56D-E3FD92FC3B60}">
      <dgm:prSet/>
      <dgm:spPr/>
      <dgm:t>
        <a:bodyPr/>
        <a:lstStyle/>
        <a:p>
          <a:endParaRPr lang="es-CO"/>
        </a:p>
      </dgm:t>
    </dgm:pt>
    <dgm:pt modelId="{412AB464-B3D0-418D-8288-94BAC4247CFC}">
      <dgm:prSet/>
      <dgm:spPr/>
      <dgm:t>
        <a:bodyPr/>
        <a:lstStyle/>
        <a:p>
          <a:r>
            <a:rPr lang="es-CO" dirty="0" smtClean="0"/>
            <a:t>Frente al mismo consumidor orientando estrategias de responsabilidad económica y financiera por medio de la alfabetización económica.</a:t>
          </a:r>
          <a:endParaRPr lang="es-CO" dirty="0"/>
        </a:p>
      </dgm:t>
    </dgm:pt>
    <dgm:pt modelId="{0BF076D0-45BE-4408-9164-EF6FB3BDEDEA}" type="parTrans" cxnId="{B35F973C-7C27-4E35-A578-47D25FADC050}">
      <dgm:prSet/>
      <dgm:spPr/>
      <dgm:t>
        <a:bodyPr/>
        <a:lstStyle/>
        <a:p>
          <a:endParaRPr lang="es-CO"/>
        </a:p>
      </dgm:t>
    </dgm:pt>
    <dgm:pt modelId="{7C528FEF-C219-413D-B0FB-462AB18EFFC3}" type="sibTrans" cxnId="{B35F973C-7C27-4E35-A578-47D25FADC050}">
      <dgm:prSet/>
      <dgm:spPr/>
      <dgm:t>
        <a:bodyPr/>
        <a:lstStyle/>
        <a:p>
          <a:endParaRPr lang="es-CO"/>
        </a:p>
      </dgm:t>
    </dgm:pt>
    <dgm:pt modelId="{A8CD9D72-B403-4CB4-9959-BD13799E92BA}" type="pres">
      <dgm:prSet presAssocID="{4B892EBD-95C9-47F4-B245-F1276E5AA2DA}" presName="linear" presStyleCnt="0">
        <dgm:presLayoutVars>
          <dgm:dir/>
          <dgm:resizeHandles val="exact"/>
        </dgm:presLayoutVars>
      </dgm:prSet>
      <dgm:spPr/>
      <dgm:t>
        <a:bodyPr/>
        <a:lstStyle/>
        <a:p>
          <a:endParaRPr lang="es-CO"/>
        </a:p>
      </dgm:t>
    </dgm:pt>
    <dgm:pt modelId="{CB5A06BE-06A2-4F71-8993-6766E3A12A4F}" type="pres">
      <dgm:prSet presAssocID="{ED5842B8-81EC-4E38-A3A4-83701CB632DA}" presName="comp" presStyleCnt="0"/>
      <dgm:spPr/>
    </dgm:pt>
    <dgm:pt modelId="{BB147977-516A-44F8-A13D-6C27F43C0B19}" type="pres">
      <dgm:prSet presAssocID="{ED5842B8-81EC-4E38-A3A4-83701CB632DA}" presName="box" presStyleLbl="node1" presStyleIdx="0" presStyleCnt="3"/>
      <dgm:spPr/>
      <dgm:t>
        <a:bodyPr/>
        <a:lstStyle/>
        <a:p>
          <a:endParaRPr lang="es-CO"/>
        </a:p>
      </dgm:t>
    </dgm:pt>
    <dgm:pt modelId="{E02B0B7D-0FE3-49FF-A30D-DBDEC73E2543}" type="pres">
      <dgm:prSet presAssocID="{ED5842B8-81EC-4E38-A3A4-83701CB632DA}" presName="img"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16000" b="-16000"/>
          </a:stretch>
        </a:blipFill>
      </dgm:spPr>
    </dgm:pt>
    <dgm:pt modelId="{C3BE5C57-4750-433C-8A27-57E76E9E4F7D}" type="pres">
      <dgm:prSet presAssocID="{ED5842B8-81EC-4E38-A3A4-83701CB632DA}" presName="text" presStyleLbl="node1" presStyleIdx="0" presStyleCnt="3">
        <dgm:presLayoutVars>
          <dgm:bulletEnabled val="1"/>
        </dgm:presLayoutVars>
      </dgm:prSet>
      <dgm:spPr/>
      <dgm:t>
        <a:bodyPr/>
        <a:lstStyle/>
        <a:p>
          <a:endParaRPr lang="es-CO"/>
        </a:p>
      </dgm:t>
    </dgm:pt>
    <dgm:pt modelId="{2D6DB3FE-05AB-451F-AFC5-CF382F92CE38}" type="pres">
      <dgm:prSet presAssocID="{E009C120-7C46-4216-A57F-B13180ED68C3}" presName="spacer" presStyleCnt="0"/>
      <dgm:spPr/>
    </dgm:pt>
    <dgm:pt modelId="{CECC3ED9-4CCE-42A7-863B-4BBCC6421B79}" type="pres">
      <dgm:prSet presAssocID="{4DF9BE76-CB59-4351-B007-740843C53070}" presName="comp" presStyleCnt="0"/>
      <dgm:spPr/>
    </dgm:pt>
    <dgm:pt modelId="{89F431F6-02CF-4031-88BB-5C9ECDA6EB53}" type="pres">
      <dgm:prSet presAssocID="{4DF9BE76-CB59-4351-B007-740843C53070}" presName="box" presStyleLbl="node1" presStyleIdx="1" presStyleCnt="3"/>
      <dgm:spPr/>
      <dgm:t>
        <a:bodyPr/>
        <a:lstStyle/>
        <a:p>
          <a:endParaRPr lang="es-CO"/>
        </a:p>
      </dgm:t>
    </dgm:pt>
    <dgm:pt modelId="{1D442B29-0ED1-44F4-8F7D-5E47848798EF}" type="pres">
      <dgm:prSet presAssocID="{4DF9BE76-CB59-4351-B007-740843C53070}" presName="img"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t="-2000" b="-2000"/>
          </a:stretch>
        </a:blipFill>
      </dgm:spPr>
    </dgm:pt>
    <dgm:pt modelId="{D434D9B5-BDFB-46D5-9967-ABE4A33765E6}" type="pres">
      <dgm:prSet presAssocID="{4DF9BE76-CB59-4351-B007-740843C53070}" presName="text" presStyleLbl="node1" presStyleIdx="1" presStyleCnt="3">
        <dgm:presLayoutVars>
          <dgm:bulletEnabled val="1"/>
        </dgm:presLayoutVars>
      </dgm:prSet>
      <dgm:spPr/>
      <dgm:t>
        <a:bodyPr/>
        <a:lstStyle/>
        <a:p>
          <a:endParaRPr lang="es-CO"/>
        </a:p>
      </dgm:t>
    </dgm:pt>
    <dgm:pt modelId="{63602289-B745-475E-9EE6-6AFEA0C438CE}" type="pres">
      <dgm:prSet presAssocID="{09CE84EF-ADB1-4412-8C20-6B02D857E542}" presName="spacer" presStyleCnt="0"/>
      <dgm:spPr/>
    </dgm:pt>
    <dgm:pt modelId="{DF48A9BB-A553-440C-9E8B-5E369B125C6A}" type="pres">
      <dgm:prSet presAssocID="{412AB464-B3D0-418D-8288-94BAC4247CFC}" presName="comp" presStyleCnt="0"/>
      <dgm:spPr/>
    </dgm:pt>
    <dgm:pt modelId="{6FADF8BD-1BAD-43F4-9AB0-E8EF71B77F0D}" type="pres">
      <dgm:prSet presAssocID="{412AB464-B3D0-418D-8288-94BAC4247CFC}" presName="box" presStyleLbl="node1" presStyleIdx="2" presStyleCnt="3"/>
      <dgm:spPr/>
      <dgm:t>
        <a:bodyPr/>
        <a:lstStyle/>
        <a:p>
          <a:endParaRPr lang="es-CO"/>
        </a:p>
      </dgm:t>
    </dgm:pt>
    <dgm:pt modelId="{0F784918-3AD7-4F7F-A573-B79FC89D399E}" type="pres">
      <dgm:prSet presAssocID="{412AB464-B3D0-418D-8288-94BAC4247CFC}" presName="img"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t="-1000" b="-1000"/>
          </a:stretch>
        </a:blipFill>
      </dgm:spPr>
    </dgm:pt>
    <dgm:pt modelId="{DD497E06-358E-461F-BA23-B9048533A2A9}" type="pres">
      <dgm:prSet presAssocID="{412AB464-B3D0-418D-8288-94BAC4247CFC}" presName="text" presStyleLbl="node1" presStyleIdx="2" presStyleCnt="3">
        <dgm:presLayoutVars>
          <dgm:bulletEnabled val="1"/>
        </dgm:presLayoutVars>
      </dgm:prSet>
      <dgm:spPr/>
      <dgm:t>
        <a:bodyPr/>
        <a:lstStyle/>
        <a:p>
          <a:endParaRPr lang="es-CO"/>
        </a:p>
      </dgm:t>
    </dgm:pt>
  </dgm:ptLst>
  <dgm:cxnLst>
    <dgm:cxn modelId="{0B870A58-8F75-40C6-A0AD-85E5B8AC95EB}" type="presOf" srcId="{412AB464-B3D0-418D-8288-94BAC4247CFC}" destId="{DD497E06-358E-461F-BA23-B9048533A2A9}" srcOrd="1" destOrd="0" presId="urn:microsoft.com/office/officeart/2005/8/layout/vList4"/>
    <dgm:cxn modelId="{E46FF2ED-9CE1-4B5C-B56D-E3FD92FC3B60}" srcId="{4B892EBD-95C9-47F4-B245-F1276E5AA2DA}" destId="{ED5842B8-81EC-4E38-A3A4-83701CB632DA}" srcOrd="0" destOrd="0" parTransId="{4BB75620-3C52-4B87-9594-499A19169823}" sibTransId="{E009C120-7C46-4216-A57F-B13180ED68C3}"/>
    <dgm:cxn modelId="{4061B347-D92D-4FF8-81DA-75A2BEC68A65}" type="presOf" srcId="{4B892EBD-95C9-47F4-B245-F1276E5AA2DA}" destId="{A8CD9D72-B403-4CB4-9959-BD13799E92BA}" srcOrd="0" destOrd="0" presId="urn:microsoft.com/office/officeart/2005/8/layout/vList4"/>
    <dgm:cxn modelId="{37474562-5676-471A-A871-E97868560F96}" type="presOf" srcId="{412AB464-B3D0-418D-8288-94BAC4247CFC}" destId="{6FADF8BD-1BAD-43F4-9AB0-E8EF71B77F0D}" srcOrd="0" destOrd="0" presId="urn:microsoft.com/office/officeart/2005/8/layout/vList4"/>
    <dgm:cxn modelId="{34C1B2C1-5899-4A6B-A961-AFC7587C2550}" srcId="{4B892EBD-95C9-47F4-B245-F1276E5AA2DA}" destId="{4DF9BE76-CB59-4351-B007-740843C53070}" srcOrd="1" destOrd="0" parTransId="{476214AF-77A8-40B5-B919-704D43D589D3}" sibTransId="{09CE84EF-ADB1-4412-8C20-6B02D857E542}"/>
    <dgm:cxn modelId="{B7F8D9F2-17D1-45B3-A106-0FF0B6448A7D}" type="presOf" srcId="{ED5842B8-81EC-4E38-A3A4-83701CB632DA}" destId="{C3BE5C57-4750-433C-8A27-57E76E9E4F7D}" srcOrd="1" destOrd="0" presId="urn:microsoft.com/office/officeart/2005/8/layout/vList4"/>
    <dgm:cxn modelId="{5C4C2F53-CC07-4041-BFEC-CFAF8FAF3858}" type="presOf" srcId="{4DF9BE76-CB59-4351-B007-740843C53070}" destId="{89F431F6-02CF-4031-88BB-5C9ECDA6EB53}" srcOrd="0" destOrd="0" presId="urn:microsoft.com/office/officeart/2005/8/layout/vList4"/>
    <dgm:cxn modelId="{FCD9BFBC-59C5-4125-8D53-564B9427E038}" type="presOf" srcId="{4DF9BE76-CB59-4351-B007-740843C53070}" destId="{D434D9B5-BDFB-46D5-9967-ABE4A33765E6}" srcOrd="1" destOrd="0" presId="urn:microsoft.com/office/officeart/2005/8/layout/vList4"/>
    <dgm:cxn modelId="{B35F973C-7C27-4E35-A578-47D25FADC050}" srcId="{4B892EBD-95C9-47F4-B245-F1276E5AA2DA}" destId="{412AB464-B3D0-418D-8288-94BAC4247CFC}" srcOrd="2" destOrd="0" parTransId="{0BF076D0-45BE-4408-9164-EF6FB3BDEDEA}" sibTransId="{7C528FEF-C219-413D-B0FB-462AB18EFFC3}"/>
    <dgm:cxn modelId="{17EB0922-35B6-42A1-ABB6-BA3473B9F4E1}" type="presOf" srcId="{ED5842B8-81EC-4E38-A3A4-83701CB632DA}" destId="{BB147977-516A-44F8-A13D-6C27F43C0B19}" srcOrd="0" destOrd="0" presId="urn:microsoft.com/office/officeart/2005/8/layout/vList4"/>
    <dgm:cxn modelId="{DDF0C104-FDB2-455A-8575-7963A62B86A1}" type="presParOf" srcId="{A8CD9D72-B403-4CB4-9959-BD13799E92BA}" destId="{CB5A06BE-06A2-4F71-8993-6766E3A12A4F}" srcOrd="0" destOrd="0" presId="urn:microsoft.com/office/officeart/2005/8/layout/vList4"/>
    <dgm:cxn modelId="{CE7EFD4C-E12D-4408-97FC-66AE63CE4045}" type="presParOf" srcId="{CB5A06BE-06A2-4F71-8993-6766E3A12A4F}" destId="{BB147977-516A-44F8-A13D-6C27F43C0B19}" srcOrd="0" destOrd="0" presId="urn:microsoft.com/office/officeart/2005/8/layout/vList4"/>
    <dgm:cxn modelId="{6B95CADE-D825-437A-9C97-05E0C74E52E6}" type="presParOf" srcId="{CB5A06BE-06A2-4F71-8993-6766E3A12A4F}" destId="{E02B0B7D-0FE3-49FF-A30D-DBDEC73E2543}" srcOrd="1" destOrd="0" presId="urn:microsoft.com/office/officeart/2005/8/layout/vList4"/>
    <dgm:cxn modelId="{673A72AB-620E-4687-8599-D6D9499A3483}" type="presParOf" srcId="{CB5A06BE-06A2-4F71-8993-6766E3A12A4F}" destId="{C3BE5C57-4750-433C-8A27-57E76E9E4F7D}" srcOrd="2" destOrd="0" presId="urn:microsoft.com/office/officeart/2005/8/layout/vList4"/>
    <dgm:cxn modelId="{E68410B0-0A54-4596-BFE2-B4B0C1F79740}" type="presParOf" srcId="{A8CD9D72-B403-4CB4-9959-BD13799E92BA}" destId="{2D6DB3FE-05AB-451F-AFC5-CF382F92CE38}" srcOrd="1" destOrd="0" presId="urn:microsoft.com/office/officeart/2005/8/layout/vList4"/>
    <dgm:cxn modelId="{D21D15CA-0174-487E-9F72-C1E589B892C4}" type="presParOf" srcId="{A8CD9D72-B403-4CB4-9959-BD13799E92BA}" destId="{CECC3ED9-4CCE-42A7-863B-4BBCC6421B79}" srcOrd="2" destOrd="0" presId="urn:microsoft.com/office/officeart/2005/8/layout/vList4"/>
    <dgm:cxn modelId="{0329194B-E196-4BE0-8104-FF98CB13C269}" type="presParOf" srcId="{CECC3ED9-4CCE-42A7-863B-4BBCC6421B79}" destId="{89F431F6-02CF-4031-88BB-5C9ECDA6EB53}" srcOrd="0" destOrd="0" presId="urn:microsoft.com/office/officeart/2005/8/layout/vList4"/>
    <dgm:cxn modelId="{456CF04B-FD81-4578-9E68-DE91B4A882B3}" type="presParOf" srcId="{CECC3ED9-4CCE-42A7-863B-4BBCC6421B79}" destId="{1D442B29-0ED1-44F4-8F7D-5E47848798EF}" srcOrd="1" destOrd="0" presId="urn:microsoft.com/office/officeart/2005/8/layout/vList4"/>
    <dgm:cxn modelId="{4A19E165-EE09-4F1F-AF54-4AC6F072E790}" type="presParOf" srcId="{CECC3ED9-4CCE-42A7-863B-4BBCC6421B79}" destId="{D434D9B5-BDFB-46D5-9967-ABE4A33765E6}" srcOrd="2" destOrd="0" presId="urn:microsoft.com/office/officeart/2005/8/layout/vList4"/>
    <dgm:cxn modelId="{F7A8ACD0-FAF9-4438-981F-3D2CAEF4A843}" type="presParOf" srcId="{A8CD9D72-B403-4CB4-9959-BD13799E92BA}" destId="{63602289-B745-475E-9EE6-6AFEA0C438CE}" srcOrd="3" destOrd="0" presId="urn:microsoft.com/office/officeart/2005/8/layout/vList4"/>
    <dgm:cxn modelId="{6EF7E086-89DF-469E-A2A2-E24E0DB9FE6A}" type="presParOf" srcId="{A8CD9D72-B403-4CB4-9959-BD13799E92BA}" destId="{DF48A9BB-A553-440C-9E8B-5E369B125C6A}" srcOrd="4" destOrd="0" presId="urn:microsoft.com/office/officeart/2005/8/layout/vList4"/>
    <dgm:cxn modelId="{827993B8-CE9E-4EA9-BAF6-73A7B14911E8}" type="presParOf" srcId="{DF48A9BB-A553-440C-9E8B-5E369B125C6A}" destId="{6FADF8BD-1BAD-43F4-9AB0-E8EF71B77F0D}" srcOrd="0" destOrd="0" presId="urn:microsoft.com/office/officeart/2005/8/layout/vList4"/>
    <dgm:cxn modelId="{EFA3FC27-F2D7-4C5A-B6CB-44893EA2CD90}" type="presParOf" srcId="{DF48A9BB-A553-440C-9E8B-5E369B125C6A}" destId="{0F784918-3AD7-4F7F-A573-B79FC89D399E}" srcOrd="1" destOrd="0" presId="urn:microsoft.com/office/officeart/2005/8/layout/vList4"/>
    <dgm:cxn modelId="{403D0F3F-D670-4C1A-B3A7-E6748C586632}" type="presParOf" srcId="{DF48A9BB-A553-440C-9E8B-5E369B125C6A}" destId="{DD497E06-358E-461F-BA23-B9048533A2A9}"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5E600D-9BF0-420C-96C3-1DCF24EA447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s-CO"/>
        </a:p>
      </dgm:t>
    </dgm:pt>
    <dgm:pt modelId="{F5BE6938-9705-4282-BB68-C129D588C9CA}">
      <dgm:prSet phldrT="[Texto]" custT="1"/>
      <dgm:spPr/>
      <dgm:t>
        <a:bodyPr/>
        <a:lstStyle/>
        <a:p>
          <a:r>
            <a:rPr lang="es-CO" sz="1050" dirty="0" smtClean="0"/>
            <a:t>Identificar  la relación entre las características de personalidad y el comportamiento de compra impulsiva a partir del uso y consumo de tarjetas de crédito propias y compartidas que brindan los hipermercados en mujeres entre los 25 y 35 años de estratos 2,3 y 4 de la ciudad de Bogotá, por medio de un estudio descriptivo que permita el planteamiento de un perfil de consumidor y el establecimiento de recomendaciones en el marco de la educación económica y financiera.</a:t>
          </a:r>
          <a:endParaRPr lang="es-CO" sz="1050" dirty="0"/>
        </a:p>
      </dgm:t>
    </dgm:pt>
    <dgm:pt modelId="{CCDD8F47-2095-4D49-BB8A-FF710D11318C}" type="parTrans" cxnId="{67B2BE40-74F1-4D92-A78E-587A79125007}">
      <dgm:prSet/>
      <dgm:spPr/>
      <dgm:t>
        <a:bodyPr/>
        <a:lstStyle/>
        <a:p>
          <a:endParaRPr lang="es-CO"/>
        </a:p>
      </dgm:t>
    </dgm:pt>
    <dgm:pt modelId="{43E81523-E10A-4E75-8949-7DB3A3AC15A4}" type="sibTrans" cxnId="{67B2BE40-74F1-4D92-A78E-587A79125007}">
      <dgm:prSet/>
      <dgm:spPr/>
      <dgm:t>
        <a:bodyPr/>
        <a:lstStyle/>
        <a:p>
          <a:endParaRPr lang="es-CO"/>
        </a:p>
      </dgm:t>
    </dgm:pt>
    <dgm:pt modelId="{086F6CC1-33DC-4311-AD38-3E1BBAF451AF}">
      <dgm:prSet phldrT="[Texto]" custT="1"/>
      <dgm:spPr/>
      <dgm:t>
        <a:bodyPr/>
        <a:lstStyle/>
        <a:p>
          <a:r>
            <a:rPr lang="es-CO" sz="1000" dirty="0" smtClean="0"/>
            <a:t>Identificar los factores o rasgos de personalidad que dan sentido a la compra impulsiva a partir del uso de tarjetas de crédito del sector </a:t>
          </a:r>
          <a:r>
            <a:rPr lang="es-CO" sz="1000" dirty="0" err="1" smtClean="0"/>
            <a:t>retail</a:t>
          </a:r>
          <a:r>
            <a:rPr lang="es-CO" sz="1000" dirty="0" smtClean="0"/>
            <a:t>.</a:t>
          </a:r>
          <a:endParaRPr lang="es-CO" sz="1000" dirty="0"/>
        </a:p>
      </dgm:t>
    </dgm:pt>
    <dgm:pt modelId="{5A57E5B6-0A9A-463D-AD30-3C4B2CC6157B}" type="parTrans" cxnId="{829C32DF-C49A-4ECF-ACAF-A76FF5E16E39}">
      <dgm:prSet/>
      <dgm:spPr/>
      <dgm:t>
        <a:bodyPr/>
        <a:lstStyle/>
        <a:p>
          <a:endParaRPr lang="es-CO"/>
        </a:p>
      </dgm:t>
    </dgm:pt>
    <dgm:pt modelId="{840899DC-5BB4-4460-A24A-25DE9D2851AB}" type="sibTrans" cxnId="{829C32DF-C49A-4ECF-ACAF-A76FF5E16E39}">
      <dgm:prSet/>
      <dgm:spPr/>
      <dgm:t>
        <a:bodyPr/>
        <a:lstStyle/>
        <a:p>
          <a:endParaRPr lang="es-CO"/>
        </a:p>
      </dgm:t>
    </dgm:pt>
    <dgm:pt modelId="{8BEA313D-6FA2-40A3-9724-C3A436222284}">
      <dgm:prSet phldrT="[Texto]" custT="1"/>
      <dgm:spPr/>
      <dgm:t>
        <a:bodyPr/>
        <a:lstStyle/>
        <a:p>
          <a:r>
            <a:rPr lang="es-CO" sz="1000" u="none" dirty="0" smtClean="0"/>
            <a:t>Establecer las relaciones entre niveles de endeudamiento y tipo compra impulsiva a partir del entendimiento de los modelos teórico y empíricos planteados.</a:t>
          </a:r>
          <a:endParaRPr lang="es-CO" sz="1000" dirty="0"/>
        </a:p>
      </dgm:t>
    </dgm:pt>
    <dgm:pt modelId="{F8993682-B123-452B-BFC4-80E980B325D7}" type="parTrans" cxnId="{8C283B05-77C2-4916-B8F9-20AF6064E791}">
      <dgm:prSet/>
      <dgm:spPr/>
      <dgm:t>
        <a:bodyPr/>
        <a:lstStyle/>
        <a:p>
          <a:endParaRPr lang="es-CO"/>
        </a:p>
      </dgm:t>
    </dgm:pt>
    <dgm:pt modelId="{6DFDC9AC-3590-45AA-A56B-6D0B605D100D}" type="sibTrans" cxnId="{8C283B05-77C2-4916-B8F9-20AF6064E791}">
      <dgm:prSet/>
      <dgm:spPr/>
      <dgm:t>
        <a:bodyPr/>
        <a:lstStyle/>
        <a:p>
          <a:endParaRPr lang="es-CO"/>
        </a:p>
      </dgm:t>
    </dgm:pt>
    <dgm:pt modelId="{ACBF169A-C919-49EB-9CE2-30579C8FBB16}">
      <dgm:prSet phldrT="[Texto]"/>
      <dgm:spPr/>
      <dgm:t>
        <a:bodyPr/>
        <a:lstStyle/>
        <a:p>
          <a:r>
            <a:rPr lang="es-CO" dirty="0" smtClean="0"/>
            <a:t>GENERAL</a:t>
          </a:r>
          <a:endParaRPr lang="es-CO" dirty="0"/>
        </a:p>
      </dgm:t>
    </dgm:pt>
    <dgm:pt modelId="{3096BA78-A9A3-46F4-BD1B-A92BCA399DF6}" type="parTrans" cxnId="{0032406C-6700-4BB9-AB53-768BBDAF3EF7}">
      <dgm:prSet/>
      <dgm:spPr/>
      <dgm:t>
        <a:bodyPr/>
        <a:lstStyle/>
        <a:p>
          <a:endParaRPr lang="es-CO"/>
        </a:p>
      </dgm:t>
    </dgm:pt>
    <dgm:pt modelId="{C5CAC99A-49CA-4D53-840C-1B30C36B1AA6}" type="sibTrans" cxnId="{0032406C-6700-4BB9-AB53-768BBDAF3EF7}">
      <dgm:prSet/>
      <dgm:spPr/>
      <dgm:t>
        <a:bodyPr/>
        <a:lstStyle/>
        <a:p>
          <a:endParaRPr lang="es-CO"/>
        </a:p>
      </dgm:t>
    </dgm:pt>
    <dgm:pt modelId="{37B49575-CA28-48CF-A065-EC1F484C5268}">
      <dgm:prSet phldrT="[Texto]"/>
      <dgm:spPr/>
      <dgm:t>
        <a:bodyPr/>
        <a:lstStyle/>
        <a:p>
          <a:r>
            <a:rPr lang="es-CO" dirty="0" smtClean="0"/>
            <a:t>ESPECIFICOS</a:t>
          </a:r>
          <a:endParaRPr lang="es-CO" dirty="0"/>
        </a:p>
      </dgm:t>
    </dgm:pt>
    <dgm:pt modelId="{CD8D4FD5-EBFB-4D2F-A348-0E6458B05C04}" type="parTrans" cxnId="{9932CF51-6D3A-4FF3-942F-E9BE0BC4885A}">
      <dgm:prSet/>
      <dgm:spPr/>
      <dgm:t>
        <a:bodyPr/>
        <a:lstStyle/>
        <a:p>
          <a:endParaRPr lang="es-CO"/>
        </a:p>
      </dgm:t>
    </dgm:pt>
    <dgm:pt modelId="{6149A639-E405-4541-ADBA-6BFC82FFFE3D}" type="sibTrans" cxnId="{9932CF51-6D3A-4FF3-942F-E9BE0BC4885A}">
      <dgm:prSet/>
      <dgm:spPr/>
      <dgm:t>
        <a:bodyPr/>
        <a:lstStyle/>
        <a:p>
          <a:endParaRPr lang="es-CO"/>
        </a:p>
      </dgm:t>
    </dgm:pt>
    <dgm:pt modelId="{2EB6F1ED-4783-4569-9D3A-CCC3F730EAC2}">
      <dgm:prSet/>
      <dgm:spPr/>
      <dgm:t>
        <a:bodyPr/>
        <a:lstStyle/>
        <a:p>
          <a:endParaRPr lang="es-CO"/>
        </a:p>
      </dgm:t>
    </dgm:pt>
    <dgm:pt modelId="{110CA8BF-F5CE-42D7-953D-26AB480AEFEA}" type="parTrans" cxnId="{FA038892-5E22-4C6B-B2FD-E23AC2EE4FFC}">
      <dgm:prSet/>
      <dgm:spPr/>
      <dgm:t>
        <a:bodyPr/>
        <a:lstStyle/>
        <a:p>
          <a:endParaRPr lang="es-CO"/>
        </a:p>
      </dgm:t>
    </dgm:pt>
    <dgm:pt modelId="{0C5F11D7-7688-40C0-9ED6-9A51371C272D}" type="sibTrans" cxnId="{FA038892-5E22-4C6B-B2FD-E23AC2EE4FFC}">
      <dgm:prSet/>
      <dgm:spPr/>
      <dgm:t>
        <a:bodyPr/>
        <a:lstStyle/>
        <a:p>
          <a:endParaRPr lang="es-CO"/>
        </a:p>
      </dgm:t>
    </dgm:pt>
    <dgm:pt modelId="{433E6B63-627A-4AD7-96FC-E0EA924F7231}" type="pres">
      <dgm:prSet presAssocID="{735E600D-9BF0-420C-96C3-1DCF24EA447C}" presName="mainComposite" presStyleCnt="0">
        <dgm:presLayoutVars>
          <dgm:chPref val="1"/>
          <dgm:dir/>
          <dgm:animOne val="branch"/>
          <dgm:animLvl val="lvl"/>
          <dgm:resizeHandles val="exact"/>
        </dgm:presLayoutVars>
      </dgm:prSet>
      <dgm:spPr/>
      <dgm:t>
        <a:bodyPr/>
        <a:lstStyle/>
        <a:p>
          <a:endParaRPr lang="es-CO"/>
        </a:p>
      </dgm:t>
    </dgm:pt>
    <dgm:pt modelId="{899972C2-160C-4D7F-ABFC-0E235D889761}" type="pres">
      <dgm:prSet presAssocID="{735E600D-9BF0-420C-96C3-1DCF24EA447C}" presName="hierFlow" presStyleCnt="0"/>
      <dgm:spPr/>
    </dgm:pt>
    <dgm:pt modelId="{2F2618DB-3C45-4CD6-BDF3-E6F4AA8BC434}" type="pres">
      <dgm:prSet presAssocID="{735E600D-9BF0-420C-96C3-1DCF24EA447C}" presName="firstBuf" presStyleCnt="0"/>
      <dgm:spPr/>
    </dgm:pt>
    <dgm:pt modelId="{FD1FCFA4-A95D-4BF3-9B81-930C92B59328}" type="pres">
      <dgm:prSet presAssocID="{735E600D-9BF0-420C-96C3-1DCF24EA447C}" presName="hierChild1" presStyleCnt="0">
        <dgm:presLayoutVars>
          <dgm:chPref val="1"/>
          <dgm:animOne val="branch"/>
          <dgm:animLvl val="lvl"/>
        </dgm:presLayoutVars>
      </dgm:prSet>
      <dgm:spPr/>
    </dgm:pt>
    <dgm:pt modelId="{847BBDEC-E135-468D-BA21-153997DA4EC6}" type="pres">
      <dgm:prSet presAssocID="{F5BE6938-9705-4282-BB68-C129D588C9CA}" presName="Name14" presStyleCnt="0"/>
      <dgm:spPr/>
    </dgm:pt>
    <dgm:pt modelId="{3E6EAE42-2615-45D6-9B48-8E14FDA6CB5F}" type="pres">
      <dgm:prSet presAssocID="{F5BE6938-9705-4282-BB68-C129D588C9CA}" presName="level1Shape" presStyleLbl="node0" presStyleIdx="0" presStyleCnt="1" custScaleX="289303" custScaleY="263026" custLinFactNeighborX="-38598" custLinFactNeighborY="-10463">
        <dgm:presLayoutVars>
          <dgm:chPref val="3"/>
        </dgm:presLayoutVars>
      </dgm:prSet>
      <dgm:spPr/>
      <dgm:t>
        <a:bodyPr/>
        <a:lstStyle/>
        <a:p>
          <a:endParaRPr lang="es-CO"/>
        </a:p>
      </dgm:t>
    </dgm:pt>
    <dgm:pt modelId="{91EDA7F6-AC9E-48C9-9B8C-CFA5DEF9EE97}" type="pres">
      <dgm:prSet presAssocID="{F5BE6938-9705-4282-BB68-C129D588C9CA}" presName="hierChild2" presStyleCnt="0"/>
      <dgm:spPr/>
    </dgm:pt>
    <dgm:pt modelId="{6ADA6410-507B-448A-B5F2-3909C4E3B914}" type="pres">
      <dgm:prSet presAssocID="{5A57E5B6-0A9A-463D-AD30-3C4B2CC6157B}" presName="Name19" presStyleLbl="parChTrans1D2" presStyleIdx="0" presStyleCnt="3"/>
      <dgm:spPr/>
      <dgm:t>
        <a:bodyPr/>
        <a:lstStyle/>
        <a:p>
          <a:endParaRPr lang="es-CO"/>
        </a:p>
      </dgm:t>
    </dgm:pt>
    <dgm:pt modelId="{5A3136D5-C244-43D2-B1AA-92946D2C6DCC}" type="pres">
      <dgm:prSet presAssocID="{086F6CC1-33DC-4311-AD38-3E1BBAF451AF}" presName="Name21" presStyleCnt="0"/>
      <dgm:spPr/>
    </dgm:pt>
    <dgm:pt modelId="{0E94E2EE-BABB-4056-825B-E886DA55F02D}" type="pres">
      <dgm:prSet presAssocID="{086F6CC1-33DC-4311-AD38-3E1BBAF451AF}" presName="level2Shape" presStyleLbl="node2" presStyleIdx="0" presStyleCnt="3" custScaleX="173825" custScaleY="363080" custLinFactNeighborX="-18533" custLinFactNeighborY="7064"/>
      <dgm:spPr/>
      <dgm:t>
        <a:bodyPr/>
        <a:lstStyle/>
        <a:p>
          <a:endParaRPr lang="es-CO"/>
        </a:p>
      </dgm:t>
    </dgm:pt>
    <dgm:pt modelId="{E1D47CDD-7186-4922-BBDD-D433D4A8C1E7}" type="pres">
      <dgm:prSet presAssocID="{086F6CC1-33DC-4311-AD38-3E1BBAF451AF}" presName="hierChild3" presStyleCnt="0"/>
      <dgm:spPr/>
    </dgm:pt>
    <dgm:pt modelId="{B840FFB2-F0FD-47C8-BABE-C9ECF9CECC9A}" type="pres">
      <dgm:prSet presAssocID="{F8993682-B123-452B-BFC4-80E980B325D7}" presName="Name19" presStyleLbl="parChTrans1D2" presStyleIdx="1" presStyleCnt="3"/>
      <dgm:spPr/>
      <dgm:t>
        <a:bodyPr/>
        <a:lstStyle/>
        <a:p>
          <a:endParaRPr lang="es-CO"/>
        </a:p>
      </dgm:t>
    </dgm:pt>
    <dgm:pt modelId="{EEA9752A-E4E6-4C67-896F-1EE1DFCB0CAC}" type="pres">
      <dgm:prSet presAssocID="{8BEA313D-6FA2-40A3-9724-C3A436222284}" presName="Name21" presStyleCnt="0"/>
      <dgm:spPr/>
    </dgm:pt>
    <dgm:pt modelId="{0640B273-73F2-4931-B7D2-5AF969E5485C}" type="pres">
      <dgm:prSet presAssocID="{8BEA313D-6FA2-40A3-9724-C3A436222284}" presName="level2Shape" presStyleLbl="node2" presStyleIdx="1" presStyleCnt="3" custScaleX="175913" custScaleY="360901" custLinFactNeighborX="-12619" custLinFactNeighborY="9243"/>
      <dgm:spPr/>
      <dgm:t>
        <a:bodyPr/>
        <a:lstStyle/>
        <a:p>
          <a:endParaRPr lang="es-CO"/>
        </a:p>
      </dgm:t>
    </dgm:pt>
    <dgm:pt modelId="{554649DB-7886-4448-B0CE-C620AEC0BB5A}" type="pres">
      <dgm:prSet presAssocID="{8BEA313D-6FA2-40A3-9724-C3A436222284}" presName="hierChild3" presStyleCnt="0"/>
      <dgm:spPr/>
    </dgm:pt>
    <dgm:pt modelId="{D6259BD8-259B-4792-B548-F7E0996AACA7}" type="pres">
      <dgm:prSet presAssocID="{110CA8BF-F5CE-42D7-953D-26AB480AEFEA}" presName="Name19" presStyleLbl="parChTrans1D2" presStyleIdx="2" presStyleCnt="3"/>
      <dgm:spPr/>
      <dgm:t>
        <a:bodyPr/>
        <a:lstStyle/>
        <a:p>
          <a:endParaRPr lang="es-CO"/>
        </a:p>
      </dgm:t>
    </dgm:pt>
    <dgm:pt modelId="{49DDC73F-5F2C-4CF6-BE2A-5A116F215CA7}" type="pres">
      <dgm:prSet presAssocID="{2EB6F1ED-4783-4569-9D3A-CCC3F730EAC2}" presName="Name21" presStyleCnt="0"/>
      <dgm:spPr/>
    </dgm:pt>
    <dgm:pt modelId="{F8889B6A-5769-48B8-A283-3E5AD0109F80}" type="pres">
      <dgm:prSet presAssocID="{2EB6F1ED-4783-4569-9D3A-CCC3F730EAC2}" presName="level2Shape" presStyleLbl="node2" presStyleIdx="2" presStyleCnt="3" custScaleX="164242" custScaleY="358349" custLinFactNeighborX="-12533" custLinFactNeighborY="11795"/>
      <dgm:spPr/>
      <dgm:t>
        <a:bodyPr/>
        <a:lstStyle/>
        <a:p>
          <a:endParaRPr lang="es-CO"/>
        </a:p>
      </dgm:t>
    </dgm:pt>
    <dgm:pt modelId="{3DB49295-AC46-4DF2-8CAF-F8C97E17DB9A}" type="pres">
      <dgm:prSet presAssocID="{2EB6F1ED-4783-4569-9D3A-CCC3F730EAC2}" presName="hierChild3" presStyleCnt="0"/>
      <dgm:spPr/>
    </dgm:pt>
    <dgm:pt modelId="{C89B5040-7280-4F9E-A6BE-6DD9FAF00318}" type="pres">
      <dgm:prSet presAssocID="{735E600D-9BF0-420C-96C3-1DCF24EA447C}" presName="bgShapesFlow" presStyleCnt="0"/>
      <dgm:spPr/>
    </dgm:pt>
    <dgm:pt modelId="{4718BD63-4A09-457A-95B1-C6A977B55E1A}" type="pres">
      <dgm:prSet presAssocID="{ACBF169A-C919-49EB-9CE2-30579C8FBB16}" presName="rectComp" presStyleCnt="0"/>
      <dgm:spPr/>
    </dgm:pt>
    <dgm:pt modelId="{2529A79E-F14A-4F02-A4AB-A4DE187E5991}" type="pres">
      <dgm:prSet presAssocID="{ACBF169A-C919-49EB-9CE2-30579C8FBB16}" presName="bgRect" presStyleLbl="bgShp" presStyleIdx="0" presStyleCnt="2" custScaleY="210884"/>
      <dgm:spPr/>
      <dgm:t>
        <a:bodyPr/>
        <a:lstStyle/>
        <a:p>
          <a:endParaRPr lang="es-CO"/>
        </a:p>
      </dgm:t>
    </dgm:pt>
    <dgm:pt modelId="{A166E2BF-2BAC-45DA-8156-EF4708B2CA1F}" type="pres">
      <dgm:prSet presAssocID="{ACBF169A-C919-49EB-9CE2-30579C8FBB16}" presName="bgRectTx" presStyleLbl="bgShp" presStyleIdx="0" presStyleCnt="2">
        <dgm:presLayoutVars>
          <dgm:bulletEnabled val="1"/>
        </dgm:presLayoutVars>
      </dgm:prSet>
      <dgm:spPr/>
      <dgm:t>
        <a:bodyPr/>
        <a:lstStyle/>
        <a:p>
          <a:endParaRPr lang="es-CO"/>
        </a:p>
      </dgm:t>
    </dgm:pt>
    <dgm:pt modelId="{7563DA43-4C6C-4411-9857-4EB24663A2F8}" type="pres">
      <dgm:prSet presAssocID="{ACBF169A-C919-49EB-9CE2-30579C8FBB16}" presName="spComp" presStyleCnt="0"/>
      <dgm:spPr/>
    </dgm:pt>
    <dgm:pt modelId="{AB9B5104-1AEF-4AC3-8D9F-A184D892DD92}" type="pres">
      <dgm:prSet presAssocID="{ACBF169A-C919-49EB-9CE2-30579C8FBB16}" presName="vSp" presStyleCnt="0"/>
      <dgm:spPr/>
    </dgm:pt>
    <dgm:pt modelId="{5BD71D5D-6EFD-4D23-9DBC-EA20572B0076}" type="pres">
      <dgm:prSet presAssocID="{37B49575-CA28-48CF-A065-EC1F484C5268}" presName="rectComp" presStyleCnt="0"/>
      <dgm:spPr/>
    </dgm:pt>
    <dgm:pt modelId="{EBC7FB37-B023-46F6-B917-8D730EB9770E}" type="pres">
      <dgm:prSet presAssocID="{37B49575-CA28-48CF-A065-EC1F484C5268}" presName="bgRect" presStyleLbl="bgShp" presStyleIdx="1" presStyleCnt="2" custScaleY="200535" custLinFactNeighborY="49669"/>
      <dgm:spPr/>
      <dgm:t>
        <a:bodyPr/>
        <a:lstStyle/>
        <a:p>
          <a:endParaRPr lang="es-CO"/>
        </a:p>
      </dgm:t>
    </dgm:pt>
    <dgm:pt modelId="{AAFAEC01-BD2D-43FD-8C82-E9EE1A21F319}" type="pres">
      <dgm:prSet presAssocID="{37B49575-CA28-48CF-A065-EC1F484C5268}" presName="bgRectTx" presStyleLbl="bgShp" presStyleIdx="1" presStyleCnt="2">
        <dgm:presLayoutVars>
          <dgm:bulletEnabled val="1"/>
        </dgm:presLayoutVars>
      </dgm:prSet>
      <dgm:spPr/>
      <dgm:t>
        <a:bodyPr/>
        <a:lstStyle/>
        <a:p>
          <a:endParaRPr lang="es-CO"/>
        </a:p>
      </dgm:t>
    </dgm:pt>
  </dgm:ptLst>
  <dgm:cxnLst>
    <dgm:cxn modelId="{ACA252D7-A8CF-4A5C-9FF7-7FC1B2014EE1}" type="presOf" srcId="{086F6CC1-33DC-4311-AD38-3E1BBAF451AF}" destId="{0E94E2EE-BABB-4056-825B-E886DA55F02D}" srcOrd="0" destOrd="0" presId="urn:microsoft.com/office/officeart/2005/8/layout/hierarchy6"/>
    <dgm:cxn modelId="{E265930B-3AC6-4F93-9CBF-E81DA002072F}" type="presOf" srcId="{110CA8BF-F5CE-42D7-953D-26AB480AEFEA}" destId="{D6259BD8-259B-4792-B548-F7E0996AACA7}" srcOrd="0" destOrd="0" presId="urn:microsoft.com/office/officeart/2005/8/layout/hierarchy6"/>
    <dgm:cxn modelId="{4F7F81DF-FACB-4268-8747-453D32AC97A1}" type="presOf" srcId="{37B49575-CA28-48CF-A065-EC1F484C5268}" destId="{EBC7FB37-B023-46F6-B917-8D730EB9770E}" srcOrd="0" destOrd="0" presId="urn:microsoft.com/office/officeart/2005/8/layout/hierarchy6"/>
    <dgm:cxn modelId="{829C32DF-C49A-4ECF-ACAF-A76FF5E16E39}" srcId="{F5BE6938-9705-4282-BB68-C129D588C9CA}" destId="{086F6CC1-33DC-4311-AD38-3E1BBAF451AF}" srcOrd="0" destOrd="0" parTransId="{5A57E5B6-0A9A-463D-AD30-3C4B2CC6157B}" sibTransId="{840899DC-5BB4-4460-A24A-25DE9D2851AB}"/>
    <dgm:cxn modelId="{685DD0F3-47CB-4F40-AE68-43FB6E04E2E2}" type="presOf" srcId="{37B49575-CA28-48CF-A065-EC1F484C5268}" destId="{AAFAEC01-BD2D-43FD-8C82-E9EE1A21F319}" srcOrd="1" destOrd="0" presId="urn:microsoft.com/office/officeart/2005/8/layout/hierarchy6"/>
    <dgm:cxn modelId="{3D658198-38A6-4474-9FB8-58F1261E985F}" type="presOf" srcId="{5A57E5B6-0A9A-463D-AD30-3C4B2CC6157B}" destId="{6ADA6410-507B-448A-B5F2-3909C4E3B914}" srcOrd="0" destOrd="0" presId="urn:microsoft.com/office/officeart/2005/8/layout/hierarchy6"/>
    <dgm:cxn modelId="{0032406C-6700-4BB9-AB53-768BBDAF3EF7}" srcId="{735E600D-9BF0-420C-96C3-1DCF24EA447C}" destId="{ACBF169A-C919-49EB-9CE2-30579C8FBB16}" srcOrd="1" destOrd="0" parTransId="{3096BA78-A9A3-46F4-BD1B-A92BCA399DF6}" sibTransId="{C5CAC99A-49CA-4D53-840C-1B30C36B1AA6}"/>
    <dgm:cxn modelId="{28387715-0135-468C-B478-970F630751C7}" type="presOf" srcId="{735E600D-9BF0-420C-96C3-1DCF24EA447C}" destId="{433E6B63-627A-4AD7-96FC-E0EA924F7231}" srcOrd="0" destOrd="0" presId="urn:microsoft.com/office/officeart/2005/8/layout/hierarchy6"/>
    <dgm:cxn modelId="{03C73AFB-55CB-40B5-AAFE-F2694FCE7F40}" type="presOf" srcId="{2EB6F1ED-4783-4569-9D3A-CCC3F730EAC2}" destId="{F8889B6A-5769-48B8-A283-3E5AD0109F80}" srcOrd="0" destOrd="0" presId="urn:microsoft.com/office/officeart/2005/8/layout/hierarchy6"/>
    <dgm:cxn modelId="{9932CF51-6D3A-4FF3-942F-E9BE0BC4885A}" srcId="{735E600D-9BF0-420C-96C3-1DCF24EA447C}" destId="{37B49575-CA28-48CF-A065-EC1F484C5268}" srcOrd="2" destOrd="0" parTransId="{CD8D4FD5-EBFB-4D2F-A348-0E6458B05C04}" sibTransId="{6149A639-E405-4541-ADBA-6BFC82FFFE3D}"/>
    <dgm:cxn modelId="{67B2BE40-74F1-4D92-A78E-587A79125007}" srcId="{735E600D-9BF0-420C-96C3-1DCF24EA447C}" destId="{F5BE6938-9705-4282-BB68-C129D588C9CA}" srcOrd="0" destOrd="0" parTransId="{CCDD8F47-2095-4D49-BB8A-FF710D11318C}" sibTransId="{43E81523-E10A-4E75-8949-7DB3A3AC15A4}"/>
    <dgm:cxn modelId="{B53E62CD-D051-4839-89EB-116ED3A6E56F}" type="presOf" srcId="{ACBF169A-C919-49EB-9CE2-30579C8FBB16}" destId="{A166E2BF-2BAC-45DA-8156-EF4708B2CA1F}" srcOrd="1" destOrd="0" presId="urn:microsoft.com/office/officeart/2005/8/layout/hierarchy6"/>
    <dgm:cxn modelId="{079D0C51-6B00-4DDD-98BB-04C4EAF0943C}" type="presOf" srcId="{ACBF169A-C919-49EB-9CE2-30579C8FBB16}" destId="{2529A79E-F14A-4F02-A4AB-A4DE187E5991}" srcOrd="0" destOrd="0" presId="urn:microsoft.com/office/officeart/2005/8/layout/hierarchy6"/>
    <dgm:cxn modelId="{FA038892-5E22-4C6B-B2FD-E23AC2EE4FFC}" srcId="{F5BE6938-9705-4282-BB68-C129D588C9CA}" destId="{2EB6F1ED-4783-4569-9D3A-CCC3F730EAC2}" srcOrd="2" destOrd="0" parTransId="{110CA8BF-F5CE-42D7-953D-26AB480AEFEA}" sibTransId="{0C5F11D7-7688-40C0-9ED6-9A51371C272D}"/>
    <dgm:cxn modelId="{B18A5E21-0DB3-4FCE-A291-7689D8CC271E}" type="presOf" srcId="{F8993682-B123-452B-BFC4-80E980B325D7}" destId="{B840FFB2-F0FD-47C8-BABE-C9ECF9CECC9A}" srcOrd="0" destOrd="0" presId="urn:microsoft.com/office/officeart/2005/8/layout/hierarchy6"/>
    <dgm:cxn modelId="{77B1E683-9AD3-42CC-8E09-92092BB29EC5}" type="presOf" srcId="{8BEA313D-6FA2-40A3-9724-C3A436222284}" destId="{0640B273-73F2-4931-B7D2-5AF969E5485C}" srcOrd="0" destOrd="0" presId="urn:microsoft.com/office/officeart/2005/8/layout/hierarchy6"/>
    <dgm:cxn modelId="{8C283B05-77C2-4916-B8F9-20AF6064E791}" srcId="{F5BE6938-9705-4282-BB68-C129D588C9CA}" destId="{8BEA313D-6FA2-40A3-9724-C3A436222284}" srcOrd="1" destOrd="0" parTransId="{F8993682-B123-452B-BFC4-80E980B325D7}" sibTransId="{6DFDC9AC-3590-45AA-A56B-6D0B605D100D}"/>
    <dgm:cxn modelId="{E227BB64-B496-444A-A1AF-789F920FED63}" type="presOf" srcId="{F5BE6938-9705-4282-BB68-C129D588C9CA}" destId="{3E6EAE42-2615-45D6-9B48-8E14FDA6CB5F}" srcOrd="0" destOrd="0" presId="urn:microsoft.com/office/officeart/2005/8/layout/hierarchy6"/>
    <dgm:cxn modelId="{3F56FE2A-41C4-482A-94CC-674BCF9FA0E7}" type="presParOf" srcId="{433E6B63-627A-4AD7-96FC-E0EA924F7231}" destId="{899972C2-160C-4D7F-ABFC-0E235D889761}" srcOrd="0" destOrd="0" presId="urn:microsoft.com/office/officeart/2005/8/layout/hierarchy6"/>
    <dgm:cxn modelId="{C6CE7DCF-EDE7-433A-BE2E-2DD3D47E3D16}" type="presParOf" srcId="{899972C2-160C-4D7F-ABFC-0E235D889761}" destId="{2F2618DB-3C45-4CD6-BDF3-E6F4AA8BC434}" srcOrd="0" destOrd="0" presId="urn:microsoft.com/office/officeart/2005/8/layout/hierarchy6"/>
    <dgm:cxn modelId="{9CB4A2B9-55A0-4FF4-B657-659A1912BE0E}" type="presParOf" srcId="{899972C2-160C-4D7F-ABFC-0E235D889761}" destId="{FD1FCFA4-A95D-4BF3-9B81-930C92B59328}" srcOrd="1" destOrd="0" presId="urn:microsoft.com/office/officeart/2005/8/layout/hierarchy6"/>
    <dgm:cxn modelId="{4CFCD9A1-9347-4997-B9FD-6BE697DFA14C}" type="presParOf" srcId="{FD1FCFA4-A95D-4BF3-9B81-930C92B59328}" destId="{847BBDEC-E135-468D-BA21-153997DA4EC6}" srcOrd="0" destOrd="0" presId="urn:microsoft.com/office/officeart/2005/8/layout/hierarchy6"/>
    <dgm:cxn modelId="{9FD032F8-AD18-4A3A-B5BF-33A2E9D39681}" type="presParOf" srcId="{847BBDEC-E135-468D-BA21-153997DA4EC6}" destId="{3E6EAE42-2615-45D6-9B48-8E14FDA6CB5F}" srcOrd="0" destOrd="0" presId="urn:microsoft.com/office/officeart/2005/8/layout/hierarchy6"/>
    <dgm:cxn modelId="{5A4E000F-4F1C-4ED4-B69B-D3855C4D5BCD}" type="presParOf" srcId="{847BBDEC-E135-468D-BA21-153997DA4EC6}" destId="{91EDA7F6-AC9E-48C9-9B8C-CFA5DEF9EE97}" srcOrd="1" destOrd="0" presId="urn:microsoft.com/office/officeart/2005/8/layout/hierarchy6"/>
    <dgm:cxn modelId="{E09D24C3-6A19-4B9C-A7BE-921F3B4F1403}" type="presParOf" srcId="{91EDA7F6-AC9E-48C9-9B8C-CFA5DEF9EE97}" destId="{6ADA6410-507B-448A-B5F2-3909C4E3B914}" srcOrd="0" destOrd="0" presId="urn:microsoft.com/office/officeart/2005/8/layout/hierarchy6"/>
    <dgm:cxn modelId="{3C812D08-DD3C-4E63-9D41-4A4854E96A86}" type="presParOf" srcId="{91EDA7F6-AC9E-48C9-9B8C-CFA5DEF9EE97}" destId="{5A3136D5-C244-43D2-B1AA-92946D2C6DCC}" srcOrd="1" destOrd="0" presId="urn:microsoft.com/office/officeart/2005/8/layout/hierarchy6"/>
    <dgm:cxn modelId="{1932093F-9C99-4243-BD1E-144112DA536F}" type="presParOf" srcId="{5A3136D5-C244-43D2-B1AA-92946D2C6DCC}" destId="{0E94E2EE-BABB-4056-825B-E886DA55F02D}" srcOrd="0" destOrd="0" presId="urn:microsoft.com/office/officeart/2005/8/layout/hierarchy6"/>
    <dgm:cxn modelId="{19E88621-9158-41F1-B0AB-573537B4A51E}" type="presParOf" srcId="{5A3136D5-C244-43D2-B1AA-92946D2C6DCC}" destId="{E1D47CDD-7186-4922-BBDD-D433D4A8C1E7}" srcOrd="1" destOrd="0" presId="urn:microsoft.com/office/officeart/2005/8/layout/hierarchy6"/>
    <dgm:cxn modelId="{99EE430A-95A0-40E6-AC17-C3895DEEEFD6}" type="presParOf" srcId="{91EDA7F6-AC9E-48C9-9B8C-CFA5DEF9EE97}" destId="{B840FFB2-F0FD-47C8-BABE-C9ECF9CECC9A}" srcOrd="2" destOrd="0" presId="urn:microsoft.com/office/officeart/2005/8/layout/hierarchy6"/>
    <dgm:cxn modelId="{95076536-40DA-4172-A35F-648C1B7B0CFE}" type="presParOf" srcId="{91EDA7F6-AC9E-48C9-9B8C-CFA5DEF9EE97}" destId="{EEA9752A-E4E6-4C67-896F-1EE1DFCB0CAC}" srcOrd="3" destOrd="0" presId="urn:microsoft.com/office/officeart/2005/8/layout/hierarchy6"/>
    <dgm:cxn modelId="{F3A3C0A2-B134-4E60-8D1F-8B34B60EF119}" type="presParOf" srcId="{EEA9752A-E4E6-4C67-896F-1EE1DFCB0CAC}" destId="{0640B273-73F2-4931-B7D2-5AF969E5485C}" srcOrd="0" destOrd="0" presId="urn:microsoft.com/office/officeart/2005/8/layout/hierarchy6"/>
    <dgm:cxn modelId="{A19BEDD2-D890-4A47-A5A9-6FDBA64437B1}" type="presParOf" srcId="{EEA9752A-E4E6-4C67-896F-1EE1DFCB0CAC}" destId="{554649DB-7886-4448-B0CE-C620AEC0BB5A}" srcOrd="1" destOrd="0" presId="urn:microsoft.com/office/officeart/2005/8/layout/hierarchy6"/>
    <dgm:cxn modelId="{77FCB606-4C88-4C83-81E5-EF45FB7A5599}" type="presParOf" srcId="{91EDA7F6-AC9E-48C9-9B8C-CFA5DEF9EE97}" destId="{D6259BD8-259B-4792-B548-F7E0996AACA7}" srcOrd="4" destOrd="0" presId="urn:microsoft.com/office/officeart/2005/8/layout/hierarchy6"/>
    <dgm:cxn modelId="{366D257A-3912-418A-A942-C79F0BFC67D6}" type="presParOf" srcId="{91EDA7F6-AC9E-48C9-9B8C-CFA5DEF9EE97}" destId="{49DDC73F-5F2C-4CF6-BE2A-5A116F215CA7}" srcOrd="5" destOrd="0" presId="urn:microsoft.com/office/officeart/2005/8/layout/hierarchy6"/>
    <dgm:cxn modelId="{395D2227-A0D2-4DA4-B57E-71679929E43D}" type="presParOf" srcId="{49DDC73F-5F2C-4CF6-BE2A-5A116F215CA7}" destId="{F8889B6A-5769-48B8-A283-3E5AD0109F80}" srcOrd="0" destOrd="0" presId="urn:microsoft.com/office/officeart/2005/8/layout/hierarchy6"/>
    <dgm:cxn modelId="{D3016EFF-A7F0-4798-A65E-BD89864F60E6}" type="presParOf" srcId="{49DDC73F-5F2C-4CF6-BE2A-5A116F215CA7}" destId="{3DB49295-AC46-4DF2-8CAF-F8C97E17DB9A}" srcOrd="1" destOrd="0" presId="urn:microsoft.com/office/officeart/2005/8/layout/hierarchy6"/>
    <dgm:cxn modelId="{84BE4F94-FBD3-49C1-8163-5FD1B46BFBE0}" type="presParOf" srcId="{433E6B63-627A-4AD7-96FC-E0EA924F7231}" destId="{C89B5040-7280-4F9E-A6BE-6DD9FAF00318}" srcOrd="1" destOrd="0" presId="urn:microsoft.com/office/officeart/2005/8/layout/hierarchy6"/>
    <dgm:cxn modelId="{94E99698-014B-47DE-B3B2-8347BDC088A7}" type="presParOf" srcId="{C89B5040-7280-4F9E-A6BE-6DD9FAF00318}" destId="{4718BD63-4A09-457A-95B1-C6A977B55E1A}" srcOrd="0" destOrd="0" presId="urn:microsoft.com/office/officeart/2005/8/layout/hierarchy6"/>
    <dgm:cxn modelId="{CC99CAAF-0F32-4BC6-AA7D-81B9F8CDF70F}" type="presParOf" srcId="{4718BD63-4A09-457A-95B1-C6A977B55E1A}" destId="{2529A79E-F14A-4F02-A4AB-A4DE187E5991}" srcOrd="0" destOrd="0" presId="urn:microsoft.com/office/officeart/2005/8/layout/hierarchy6"/>
    <dgm:cxn modelId="{443BAA16-DDA1-4676-AF0B-2D5BC2AD9B0B}" type="presParOf" srcId="{4718BD63-4A09-457A-95B1-C6A977B55E1A}" destId="{A166E2BF-2BAC-45DA-8156-EF4708B2CA1F}" srcOrd="1" destOrd="0" presId="urn:microsoft.com/office/officeart/2005/8/layout/hierarchy6"/>
    <dgm:cxn modelId="{5CAF5622-F109-4DD7-8BF5-FC7C1D399537}" type="presParOf" srcId="{C89B5040-7280-4F9E-A6BE-6DD9FAF00318}" destId="{7563DA43-4C6C-4411-9857-4EB24663A2F8}" srcOrd="1" destOrd="0" presId="urn:microsoft.com/office/officeart/2005/8/layout/hierarchy6"/>
    <dgm:cxn modelId="{86551701-C68B-42C7-AC10-A8022A79F710}" type="presParOf" srcId="{7563DA43-4C6C-4411-9857-4EB24663A2F8}" destId="{AB9B5104-1AEF-4AC3-8D9F-A184D892DD92}" srcOrd="0" destOrd="0" presId="urn:microsoft.com/office/officeart/2005/8/layout/hierarchy6"/>
    <dgm:cxn modelId="{7DB9A240-81A1-4A90-B753-E2E17D40E122}" type="presParOf" srcId="{C89B5040-7280-4F9E-A6BE-6DD9FAF00318}" destId="{5BD71D5D-6EFD-4D23-9DBC-EA20572B0076}" srcOrd="2" destOrd="0" presId="urn:microsoft.com/office/officeart/2005/8/layout/hierarchy6"/>
    <dgm:cxn modelId="{E8459953-F45B-4B66-A1E7-22106C3E5343}" type="presParOf" srcId="{5BD71D5D-6EFD-4D23-9DBC-EA20572B0076}" destId="{EBC7FB37-B023-46F6-B917-8D730EB9770E}" srcOrd="0" destOrd="0" presId="urn:microsoft.com/office/officeart/2005/8/layout/hierarchy6"/>
    <dgm:cxn modelId="{289F1841-A033-485E-B5E8-AC236516F9B2}" type="presParOf" srcId="{5BD71D5D-6EFD-4D23-9DBC-EA20572B0076}" destId="{AAFAEC01-BD2D-43FD-8C82-E9EE1A21F319}"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7905E5-BA27-4358-BC4B-33A54426A00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s-CO"/>
        </a:p>
      </dgm:t>
    </dgm:pt>
    <dgm:pt modelId="{7AA2F9C6-4D5E-4BB5-B7B0-C1D007D393BF}">
      <dgm:prSet phldrT="[Texto]" custT="1"/>
      <dgm:spPr/>
      <dgm:t>
        <a:bodyPr/>
        <a:lstStyle/>
        <a:p>
          <a:r>
            <a:rPr lang="es-CO" sz="1200" dirty="0" smtClean="0"/>
            <a:t>¿</a:t>
          </a:r>
          <a:r>
            <a:rPr lang="es-CO" sz="900" dirty="0" smtClean="0"/>
            <a:t>Cuál es la relación entre las características de personalidad y el comportamiento de compra impulsiva a partir del uso y consumo de tarjetas de crédito propias y compartidas que brindan los almacenes Éxito y </a:t>
          </a:r>
          <a:r>
            <a:rPr lang="es-CO" sz="900" dirty="0" err="1" smtClean="0"/>
            <a:t>Cencosud</a:t>
          </a:r>
          <a:r>
            <a:rPr lang="es-CO" sz="900" dirty="0" smtClean="0"/>
            <a:t> en mujeres entre los 25 y 35 años de los estratos 3 y 4 de la ciudad de Bogotá</a:t>
          </a:r>
          <a:r>
            <a:rPr lang="es-CO" sz="800" dirty="0" smtClean="0"/>
            <a:t>? </a:t>
          </a:r>
          <a:endParaRPr lang="es-CO" sz="800" dirty="0"/>
        </a:p>
      </dgm:t>
    </dgm:pt>
    <dgm:pt modelId="{926DFD6A-1B36-4AF3-8036-908DE97872B2}" type="parTrans" cxnId="{108B3298-3D18-4FF1-8063-2C6DBE389D3F}">
      <dgm:prSet/>
      <dgm:spPr/>
      <dgm:t>
        <a:bodyPr/>
        <a:lstStyle/>
        <a:p>
          <a:endParaRPr lang="es-CO"/>
        </a:p>
      </dgm:t>
    </dgm:pt>
    <dgm:pt modelId="{3185508A-D41E-4D95-8463-4434266CC351}" type="sibTrans" cxnId="{108B3298-3D18-4FF1-8063-2C6DBE389D3F}">
      <dgm:prSet/>
      <dgm:spPr/>
      <dgm:t>
        <a:bodyPr/>
        <a:lstStyle/>
        <a:p>
          <a:endParaRPr lang="es-CO"/>
        </a:p>
      </dgm:t>
    </dgm:pt>
    <dgm:pt modelId="{2BD5C5B8-591E-4FF4-99E5-74A72B95D0B1}">
      <dgm:prSet phldrT="[Texto]"/>
      <dgm:spPr/>
      <dgm:t>
        <a:bodyPr/>
        <a:lstStyle/>
        <a:p>
          <a:r>
            <a:rPr lang="es-CO" b="1" dirty="0" smtClean="0"/>
            <a:t>Contextualización del consumidor de tarjetas de crédito ofertadas por las cadenas de hipermercados en Colombia</a:t>
          </a:r>
          <a:endParaRPr lang="es-CO" dirty="0"/>
        </a:p>
      </dgm:t>
    </dgm:pt>
    <dgm:pt modelId="{681F5DA4-456A-4830-9644-2D9848FF148F}" type="parTrans" cxnId="{555AB4F5-1B8D-4327-BCDD-1F4A192E0598}">
      <dgm:prSet/>
      <dgm:spPr/>
      <dgm:t>
        <a:bodyPr/>
        <a:lstStyle/>
        <a:p>
          <a:endParaRPr lang="es-CO"/>
        </a:p>
      </dgm:t>
    </dgm:pt>
    <dgm:pt modelId="{DE338682-3D26-4566-B608-2EC0F55F2772}" type="sibTrans" cxnId="{555AB4F5-1B8D-4327-BCDD-1F4A192E0598}">
      <dgm:prSet/>
      <dgm:spPr/>
      <dgm:t>
        <a:bodyPr/>
        <a:lstStyle/>
        <a:p>
          <a:endParaRPr lang="es-CO"/>
        </a:p>
      </dgm:t>
    </dgm:pt>
    <dgm:pt modelId="{11DB0EB6-225C-489A-ADDB-FBBD910288CD}">
      <dgm:prSet phldrT="[Texto]"/>
      <dgm:spPr/>
      <dgm:t>
        <a:bodyPr/>
        <a:lstStyle/>
        <a:p>
          <a:r>
            <a:rPr lang="es-CO" dirty="0" smtClean="0"/>
            <a:t>Estilo de vida</a:t>
          </a:r>
          <a:endParaRPr lang="es-CO" dirty="0"/>
        </a:p>
      </dgm:t>
    </dgm:pt>
    <dgm:pt modelId="{B292B1B1-59BC-4A1F-A0DE-2B8934493191}" type="parTrans" cxnId="{42965DB8-2035-41B2-A49B-9D8D0BEC05DA}">
      <dgm:prSet/>
      <dgm:spPr/>
      <dgm:t>
        <a:bodyPr/>
        <a:lstStyle/>
        <a:p>
          <a:endParaRPr lang="es-CO"/>
        </a:p>
      </dgm:t>
    </dgm:pt>
    <dgm:pt modelId="{20E072DA-CD73-437B-B8DF-3FA2F0FD2D3C}" type="sibTrans" cxnId="{42965DB8-2035-41B2-A49B-9D8D0BEC05DA}">
      <dgm:prSet/>
      <dgm:spPr/>
      <dgm:t>
        <a:bodyPr/>
        <a:lstStyle/>
        <a:p>
          <a:endParaRPr lang="es-CO"/>
        </a:p>
      </dgm:t>
    </dgm:pt>
    <dgm:pt modelId="{6FFAC3D1-3301-4C9B-BDDC-A0E12072A287}">
      <dgm:prSet phldrT="[Texto]"/>
      <dgm:spPr/>
      <dgm:t>
        <a:bodyPr/>
        <a:lstStyle/>
        <a:p>
          <a:r>
            <a:rPr lang="es-CO" dirty="0" err="1" smtClean="0"/>
            <a:t>Tecnologia</a:t>
          </a:r>
          <a:endParaRPr lang="es-CO" dirty="0" smtClean="0"/>
        </a:p>
      </dgm:t>
    </dgm:pt>
    <dgm:pt modelId="{3DFEA0E5-1353-498C-BC6A-B59A4EF04ECB}" type="parTrans" cxnId="{13D3B78B-7956-4784-93C4-803DC978DB89}">
      <dgm:prSet/>
      <dgm:spPr/>
      <dgm:t>
        <a:bodyPr/>
        <a:lstStyle/>
        <a:p>
          <a:endParaRPr lang="es-CO"/>
        </a:p>
      </dgm:t>
    </dgm:pt>
    <dgm:pt modelId="{8AB1A62E-53EC-45AF-BFF4-21476D123D35}" type="sibTrans" cxnId="{13D3B78B-7956-4784-93C4-803DC978DB89}">
      <dgm:prSet/>
      <dgm:spPr/>
      <dgm:t>
        <a:bodyPr/>
        <a:lstStyle/>
        <a:p>
          <a:endParaRPr lang="es-CO"/>
        </a:p>
      </dgm:t>
    </dgm:pt>
    <dgm:pt modelId="{DE42A455-8675-4868-8B34-5E1EBFA21809}">
      <dgm:prSet phldrT="[Texto]"/>
      <dgm:spPr/>
      <dgm:t>
        <a:bodyPr/>
        <a:lstStyle/>
        <a:p>
          <a:r>
            <a:rPr lang="es-CO" b="1" dirty="0" smtClean="0"/>
            <a:t>Características de personalidad y rasgos del comprador impulsivo</a:t>
          </a:r>
          <a:endParaRPr lang="es-CO" dirty="0"/>
        </a:p>
      </dgm:t>
    </dgm:pt>
    <dgm:pt modelId="{677EB62D-6B14-4EDB-9C65-0087EAECD389}" type="parTrans" cxnId="{12D188AE-0926-4382-9B85-81BD5FB7630B}">
      <dgm:prSet/>
      <dgm:spPr/>
      <dgm:t>
        <a:bodyPr/>
        <a:lstStyle/>
        <a:p>
          <a:endParaRPr lang="es-CO"/>
        </a:p>
      </dgm:t>
    </dgm:pt>
    <dgm:pt modelId="{AF2425D8-9629-4A0C-A320-1C3302780238}" type="sibTrans" cxnId="{12D188AE-0926-4382-9B85-81BD5FB7630B}">
      <dgm:prSet/>
      <dgm:spPr/>
      <dgm:t>
        <a:bodyPr/>
        <a:lstStyle/>
        <a:p>
          <a:endParaRPr lang="es-CO"/>
        </a:p>
      </dgm:t>
    </dgm:pt>
    <dgm:pt modelId="{1A8075B5-032D-4000-8B5C-5318513336ED}">
      <dgm:prSet phldrT="[Texto]"/>
      <dgm:spPr/>
      <dgm:t>
        <a:bodyPr/>
        <a:lstStyle/>
        <a:p>
          <a:r>
            <a:rPr lang="es-CO" dirty="0" smtClean="0"/>
            <a:t>Compra impulsiva</a:t>
          </a:r>
          <a:endParaRPr lang="es-CO" dirty="0"/>
        </a:p>
      </dgm:t>
    </dgm:pt>
    <dgm:pt modelId="{7B9F6734-CB7F-4793-9756-3119115C0FFF}" type="parTrans" cxnId="{0289EA21-8082-4A17-9DC7-8F8115E2F74E}">
      <dgm:prSet/>
      <dgm:spPr/>
      <dgm:t>
        <a:bodyPr/>
        <a:lstStyle/>
        <a:p>
          <a:endParaRPr lang="es-CO"/>
        </a:p>
      </dgm:t>
    </dgm:pt>
    <dgm:pt modelId="{C7BC4566-CEAB-48D6-B93F-6BEE6E24F7C3}" type="sibTrans" cxnId="{0289EA21-8082-4A17-9DC7-8F8115E2F74E}">
      <dgm:prSet/>
      <dgm:spPr/>
      <dgm:t>
        <a:bodyPr/>
        <a:lstStyle/>
        <a:p>
          <a:endParaRPr lang="es-CO"/>
        </a:p>
      </dgm:t>
    </dgm:pt>
    <dgm:pt modelId="{B784B55E-18A1-42AB-AE7C-CBE5F60B0D5A}">
      <dgm:prSet/>
      <dgm:spPr/>
      <dgm:t>
        <a:bodyPr/>
        <a:lstStyle/>
        <a:p>
          <a:r>
            <a:rPr lang="es-CO" dirty="0" smtClean="0"/>
            <a:t>Dinero </a:t>
          </a:r>
          <a:r>
            <a:rPr lang="es-CO" dirty="0" err="1" smtClean="0"/>
            <a:t>plastico</a:t>
          </a:r>
          <a:endParaRPr lang="es-CO" dirty="0"/>
        </a:p>
      </dgm:t>
    </dgm:pt>
    <dgm:pt modelId="{4EF95ACD-A2C9-410D-B694-6E996FC4891E}" type="parTrans" cxnId="{2CDEBC5A-E107-43E2-839C-F887A697B8C3}">
      <dgm:prSet/>
      <dgm:spPr/>
      <dgm:t>
        <a:bodyPr/>
        <a:lstStyle/>
        <a:p>
          <a:endParaRPr lang="es-CO"/>
        </a:p>
      </dgm:t>
    </dgm:pt>
    <dgm:pt modelId="{692F2DBB-8FB6-413E-8E35-B9657BAE6643}" type="sibTrans" cxnId="{2CDEBC5A-E107-43E2-839C-F887A697B8C3}">
      <dgm:prSet/>
      <dgm:spPr/>
      <dgm:t>
        <a:bodyPr/>
        <a:lstStyle/>
        <a:p>
          <a:endParaRPr lang="es-CO"/>
        </a:p>
      </dgm:t>
    </dgm:pt>
    <dgm:pt modelId="{07B3604D-6C36-4D1E-B763-7F2F75E0985F}">
      <dgm:prSet/>
      <dgm:spPr/>
      <dgm:t>
        <a:bodyPr/>
        <a:lstStyle/>
        <a:p>
          <a:r>
            <a:rPr lang="es-CO" dirty="0" smtClean="0"/>
            <a:t>Pagos </a:t>
          </a:r>
          <a:r>
            <a:rPr lang="es-CO" dirty="0" err="1" smtClean="0"/>
            <a:t>virtaules</a:t>
          </a:r>
          <a:endParaRPr lang="es-CO" dirty="0"/>
        </a:p>
      </dgm:t>
    </dgm:pt>
    <dgm:pt modelId="{B1BFFED7-96F0-4263-AAE5-56802F97562A}" type="parTrans" cxnId="{D3E4AF82-47A5-4263-B3A4-56EF1240483C}">
      <dgm:prSet/>
      <dgm:spPr/>
      <dgm:t>
        <a:bodyPr/>
        <a:lstStyle/>
        <a:p>
          <a:endParaRPr lang="es-CO"/>
        </a:p>
      </dgm:t>
    </dgm:pt>
    <dgm:pt modelId="{2839CBF5-4D58-4D42-8699-0118E8DEA97D}" type="sibTrans" cxnId="{D3E4AF82-47A5-4263-B3A4-56EF1240483C}">
      <dgm:prSet/>
      <dgm:spPr/>
      <dgm:t>
        <a:bodyPr/>
        <a:lstStyle/>
        <a:p>
          <a:endParaRPr lang="es-CO"/>
        </a:p>
      </dgm:t>
    </dgm:pt>
    <dgm:pt modelId="{27F1DF00-F50C-427F-918C-5F5C458FC90A}">
      <dgm:prSet/>
      <dgm:spPr/>
      <dgm:t>
        <a:bodyPr/>
        <a:lstStyle/>
        <a:p>
          <a:r>
            <a:rPr lang="es-CO" dirty="0" err="1" smtClean="0"/>
            <a:t>Bancarizacion</a:t>
          </a:r>
          <a:r>
            <a:rPr lang="es-CO" dirty="0" smtClean="0"/>
            <a:t> de la </a:t>
          </a:r>
          <a:r>
            <a:rPr lang="es-CO" dirty="0" err="1" smtClean="0"/>
            <a:t>poblacion</a:t>
          </a:r>
          <a:endParaRPr lang="es-CO" dirty="0"/>
        </a:p>
      </dgm:t>
    </dgm:pt>
    <dgm:pt modelId="{6674C05E-2DF4-412B-8F78-D7C46EF1F7BC}" type="parTrans" cxnId="{57DC7281-B212-4AAF-9AF5-3BE25737A75E}">
      <dgm:prSet/>
      <dgm:spPr/>
      <dgm:t>
        <a:bodyPr/>
        <a:lstStyle/>
        <a:p>
          <a:endParaRPr lang="es-CO"/>
        </a:p>
      </dgm:t>
    </dgm:pt>
    <dgm:pt modelId="{31818B3A-CC6D-4A91-95B6-B2F6CDB3A5B7}" type="sibTrans" cxnId="{57DC7281-B212-4AAF-9AF5-3BE25737A75E}">
      <dgm:prSet/>
      <dgm:spPr/>
      <dgm:t>
        <a:bodyPr/>
        <a:lstStyle/>
        <a:p>
          <a:endParaRPr lang="es-CO"/>
        </a:p>
      </dgm:t>
    </dgm:pt>
    <dgm:pt modelId="{12BE03DA-AE4B-4BC6-899D-4869D16E598D}">
      <dgm:prSet/>
      <dgm:spPr/>
      <dgm:t>
        <a:bodyPr/>
        <a:lstStyle/>
        <a:p>
          <a:r>
            <a:rPr lang="es-CO" dirty="0" err="1" smtClean="0"/>
            <a:t>Fidelizacion</a:t>
          </a:r>
          <a:endParaRPr lang="es-CO" dirty="0"/>
        </a:p>
      </dgm:t>
    </dgm:pt>
    <dgm:pt modelId="{5405CA3D-4BBB-4379-99DA-1F9BAEC59A0B}" type="parTrans" cxnId="{281A4C86-5AF9-426D-88C7-52321B1EDB9C}">
      <dgm:prSet/>
      <dgm:spPr/>
      <dgm:t>
        <a:bodyPr/>
        <a:lstStyle/>
        <a:p>
          <a:endParaRPr lang="es-CO"/>
        </a:p>
      </dgm:t>
    </dgm:pt>
    <dgm:pt modelId="{6E3F047E-DE5E-4782-9CA9-D1EF9760ABDB}" type="sibTrans" cxnId="{281A4C86-5AF9-426D-88C7-52321B1EDB9C}">
      <dgm:prSet/>
      <dgm:spPr/>
      <dgm:t>
        <a:bodyPr/>
        <a:lstStyle/>
        <a:p>
          <a:endParaRPr lang="es-CO"/>
        </a:p>
      </dgm:t>
    </dgm:pt>
    <dgm:pt modelId="{D89B26A1-7778-4080-A46B-1DD93278845C}">
      <dgm:prSet/>
      <dgm:spPr/>
      <dgm:t>
        <a:bodyPr/>
        <a:lstStyle/>
        <a:p>
          <a:r>
            <a:rPr lang="es-CO" dirty="0" smtClean="0"/>
            <a:t>Tarjeta de </a:t>
          </a:r>
          <a:r>
            <a:rPr lang="es-CO" dirty="0" err="1" smtClean="0"/>
            <a:t>credito</a:t>
          </a:r>
          <a:r>
            <a:rPr lang="es-CO" dirty="0" smtClean="0"/>
            <a:t> marca propia</a:t>
          </a:r>
          <a:endParaRPr lang="es-CO" dirty="0"/>
        </a:p>
      </dgm:t>
    </dgm:pt>
    <dgm:pt modelId="{924BAB3C-071A-41A3-AA1D-AEBDA0724946}" type="parTrans" cxnId="{ABC38DE4-F0FD-4CFE-A48C-DCD3AE161EC2}">
      <dgm:prSet/>
      <dgm:spPr/>
      <dgm:t>
        <a:bodyPr/>
        <a:lstStyle/>
        <a:p>
          <a:endParaRPr lang="es-CO"/>
        </a:p>
      </dgm:t>
    </dgm:pt>
    <dgm:pt modelId="{E0567CB9-74A9-4C40-9BA3-1DF52B5CD263}" type="sibTrans" cxnId="{ABC38DE4-F0FD-4CFE-A48C-DCD3AE161EC2}">
      <dgm:prSet/>
      <dgm:spPr/>
      <dgm:t>
        <a:bodyPr/>
        <a:lstStyle/>
        <a:p>
          <a:endParaRPr lang="es-CO"/>
        </a:p>
      </dgm:t>
    </dgm:pt>
    <dgm:pt modelId="{33BA1EE6-7160-4ADE-AE27-21C45081F3A3}">
      <dgm:prSet/>
      <dgm:spPr/>
      <dgm:t>
        <a:bodyPr/>
        <a:lstStyle/>
        <a:p>
          <a:r>
            <a:rPr lang="es-CO" dirty="0" smtClean="0"/>
            <a:t>Facilidad de pago</a:t>
          </a:r>
          <a:endParaRPr lang="es-CO" dirty="0"/>
        </a:p>
      </dgm:t>
    </dgm:pt>
    <dgm:pt modelId="{C8D5B29F-9344-4DAB-BD62-F256F1F6A256}" type="parTrans" cxnId="{28CA614E-8CAD-4E3E-9268-E2D00F88F683}">
      <dgm:prSet/>
      <dgm:spPr/>
      <dgm:t>
        <a:bodyPr/>
        <a:lstStyle/>
        <a:p>
          <a:endParaRPr lang="es-CO"/>
        </a:p>
      </dgm:t>
    </dgm:pt>
    <dgm:pt modelId="{D26004C1-7A21-408D-9691-0BDC8916FF84}" type="sibTrans" cxnId="{28CA614E-8CAD-4E3E-9268-E2D00F88F683}">
      <dgm:prSet/>
      <dgm:spPr/>
      <dgm:t>
        <a:bodyPr/>
        <a:lstStyle/>
        <a:p>
          <a:endParaRPr lang="es-CO"/>
        </a:p>
      </dgm:t>
    </dgm:pt>
    <dgm:pt modelId="{037E3059-AAE5-4639-9EC9-F0F74CA40E31}">
      <dgm:prSet/>
      <dgm:spPr/>
      <dgm:t>
        <a:bodyPr/>
        <a:lstStyle/>
        <a:p>
          <a:r>
            <a:rPr lang="es-CO" dirty="0" smtClean="0"/>
            <a:t>Beneficios</a:t>
          </a:r>
          <a:endParaRPr lang="es-CO" dirty="0"/>
        </a:p>
      </dgm:t>
    </dgm:pt>
    <dgm:pt modelId="{D2198B9E-0B6F-4EAF-9274-5BBF4FFD89CA}" type="parTrans" cxnId="{BC2F8F0F-A64E-4E8B-A9C2-82F8E2E05824}">
      <dgm:prSet/>
      <dgm:spPr/>
      <dgm:t>
        <a:bodyPr/>
        <a:lstStyle/>
        <a:p>
          <a:endParaRPr lang="es-CO"/>
        </a:p>
      </dgm:t>
    </dgm:pt>
    <dgm:pt modelId="{E9320C72-2F2A-4482-8989-9AACC1A2DD9D}" type="sibTrans" cxnId="{BC2F8F0F-A64E-4E8B-A9C2-82F8E2E05824}">
      <dgm:prSet/>
      <dgm:spPr/>
      <dgm:t>
        <a:bodyPr/>
        <a:lstStyle/>
        <a:p>
          <a:endParaRPr lang="es-CO"/>
        </a:p>
      </dgm:t>
    </dgm:pt>
    <dgm:pt modelId="{F06A56CA-D5B7-4AD8-B18C-A4167CFE32F7}">
      <dgm:prSet/>
      <dgm:spPr/>
      <dgm:t>
        <a:bodyPr/>
        <a:lstStyle/>
        <a:p>
          <a:r>
            <a:rPr lang="es-CO" dirty="0" smtClean="0"/>
            <a:t>No planeada</a:t>
          </a:r>
          <a:endParaRPr lang="es-CO" dirty="0"/>
        </a:p>
      </dgm:t>
    </dgm:pt>
    <dgm:pt modelId="{0FE06A33-3B58-45CD-B5D6-760434B640CF}" type="parTrans" cxnId="{E54B9951-3B6C-4DE7-B953-6B46F409348C}">
      <dgm:prSet/>
      <dgm:spPr/>
      <dgm:t>
        <a:bodyPr/>
        <a:lstStyle/>
        <a:p>
          <a:endParaRPr lang="es-CO"/>
        </a:p>
      </dgm:t>
    </dgm:pt>
    <dgm:pt modelId="{AC4BC71F-8B37-4C57-9CEA-827C61E55570}" type="sibTrans" cxnId="{E54B9951-3B6C-4DE7-B953-6B46F409348C}">
      <dgm:prSet/>
      <dgm:spPr/>
      <dgm:t>
        <a:bodyPr/>
        <a:lstStyle/>
        <a:p>
          <a:endParaRPr lang="es-CO"/>
        </a:p>
      </dgm:t>
    </dgm:pt>
    <dgm:pt modelId="{5A7BD225-38FB-4DB8-AACA-3AE47F32AE58}">
      <dgm:prSet/>
      <dgm:spPr/>
      <dgm:t>
        <a:bodyPr/>
        <a:lstStyle/>
        <a:p>
          <a:r>
            <a:rPr lang="es-CO" dirty="0" smtClean="0"/>
            <a:t>Factores ambientales y sociales</a:t>
          </a:r>
          <a:endParaRPr lang="es-CO" dirty="0"/>
        </a:p>
      </dgm:t>
    </dgm:pt>
    <dgm:pt modelId="{2F58F7A1-19CB-4991-B58D-910238BFA34A}" type="parTrans" cxnId="{79638DF3-C617-4851-AAC0-708F0CC92E9E}">
      <dgm:prSet/>
      <dgm:spPr/>
      <dgm:t>
        <a:bodyPr/>
        <a:lstStyle/>
        <a:p>
          <a:endParaRPr lang="es-CO"/>
        </a:p>
      </dgm:t>
    </dgm:pt>
    <dgm:pt modelId="{3EA4D8BD-96D7-4626-AEB6-AC84975EA635}" type="sibTrans" cxnId="{79638DF3-C617-4851-AAC0-708F0CC92E9E}">
      <dgm:prSet/>
      <dgm:spPr/>
      <dgm:t>
        <a:bodyPr/>
        <a:lstStyle/>
        <a:p>
          <a:endParaRPr lang="es-CO"/>
        </a:p>
      </dgm:t>
    </dgm:pt>
    <dgm:pt modelId="{91E8ECEB-4688-43EC-9C4C-FE11CCF8C48B}">
      <dgm:prSet/>
      <dgm:spPr/>
      <dgm:t>
        <a:bodyPr/>
        <a:lstStyle/>
        <a:p>
          <a:r>
            <a:rPr lang="es-CO" dirty="0" smtClean="0"/>
            <a:t>Personalidad</a:t>
          </a:r>
          <a:endParaRPr lang="es-CO" dirty="0"/>
        </a:p>
      </dgm:t>
    </dgm:pt>
    <dgm:pt modelId="{72F6C8E4-058B-4A7E-A000-E7D404D95859}" type="parTrans" cxnId="{B6D71FF4-3D07-492B-942F-55A01B7B6434}">
      <dgm:prSet/>
      <dgm:spPr/>
      <dgm:t>
        <a:bodyPr/>
        <a:lstStyle/>
        <a:p>
          <a:endParaRPr lang="es-CO"/>
        </a:p>
      </dgm:t>
    </dgm:pt>
    <dgm:pt modelId="{C45D310F-5A21-4B77-B839-F73F8D42B553}" type="sibTrans" cxnId="{B6D71FF4-3D07-492B-942F-55A01B7B6434}">
      <dgm:prSet/>
      <dgm:spPr/>
      <dgm:t>
        <a:bodyPr/>
        <a:lstStyle/>
        <a:p>
          <a:endParaRPr lang="es-CO"/>
        </a:p>
      </dgm:t>
    </dgm:pt>
    <dgm:pt modelId="{73484B03-9BB3-4634-96DD-90A2A59C805C}">
      <dgm:prSet/>
      <dgm:spPr/>
      <dgm:t>
        <a:bodyPr/>
        <a:lstStyle/>
        <a:p>
          <a:r>
            <a:rPr lang="es-CO" dirty="0" smtClean="0"/>
            <a:t>Auto concepto</a:t>
          </a:r>
          <a:endParaRPr lang="es-CO" dirty="0"/>
        </a:p>
      </dgm:t>
    </dgm:pt>
    <dgm:pt modelId="{35F265BC-7B69-4719-95D1-A4366758A8CC}" type="parTrans" cxnId="{002E466C-418F-48CE-8BD9-6D55DBC2E297}">
      <dgm:prSet/>
      <dgm:spPr/>
      <dgm:t>
        <a:bodyPr/>
        <a:lstStyle/>
        <a:p>
          <a:endParaRPr lang="es-CO"/>
        </a:p>
      </dgm:t>
    </dgm:pt>
    <dgm:pt modelId="{075692D1-8565-4FB5-BDF0-FFFCC2470A6C}" type="sibTrans" cxnId="{002E466C-418F-48CE-8BD9-6D55DBC2E297}">
      <dgm:prSet/>
      <dgm:spPr/>
      <dgm:t>
        <a:bodyPr/>
        <a:lstStyle/>
        <a:p>
          <a:endParaRPr lang="es-CO"/>
        </a:p>
      </dgm:t>
    </dgm:pt>
    <dgm:pt modelId="{D4E05FCF-7B91-44D5-8EF5-BAE7E7BE26D9}">
      <dgm:prSet/>
      <dgm:spPr/>
      <dgm:t>
        <a:bodyPr/>
        <a:lstStyle/>
        <a:p>
          <a:r>
            <a:rPr lang="es-CO" dirty="0" smtClean="0"/>
            <a:t>Teoría de rasgos</a:t>
          </a:r>
          <a:endParaRPr lang="es-CO" dirty="0"/>
        </a:p>
      </dgm:t>
    </dgm:pt>
    <dgm:pt modelId="{49E55547-ACE8-4661-AECB-606C50ABB185}" type="parTrans" cxnId="{DD24DD93-00A4-4ED4-BD92-0FB599ACD6B5}">
      <dgm:prSet/>
      <dgm:spPr/>
      <dgm:t>
        <a:bodyPr/>
        <a:lstStyle/>
        <a:p>
          <a:endParaRPr lang="es-CO"/>
        </a:p>
      </dgm:t>
    </dgm:pt>
    <dgm:pt modelId="{542CAC26-0D4A-4F79-8193-39F2B04D2CE7}" type="sibTrans" cxnId="{DD24DD93-00A4-4ED4-BD92-0FB599ACD6B5}">
      <dgm:prSet/>
      <dgm:spPr/>
      <dgm:t>
        <a:bodyPr/>
        <a:lstStyle/>
        <a:p>
          <a:endParaRPr lang="es-CO"/>
        </a:p>
      </dgm:t>
    </dgm:pt>
    <dgm:pt modelId="{97B9BC36-90B5-4A03-908A-8A13AB9700C6}">
      <dgm:prSet/>
      <dgm:spPr/>
      <dgm:t>
        <a:bodyPr/>
        <a:lstStyle/>
        <a:p>
          <a:r>
            <a:rPr lang="es-CO" dirty="0" smtClean="0"/>
            <a:t>Autonomía funcional</a:t>
          </a:r>
          <a:endParaRPr lang="es-CO" dirty="0"/>
        </a:p>
      </dgm:t>
    </dgm:pt>
    <dgm:pt modelId="{892BC726-CA4E-40C3-A6A5-838154A9571B}" type="parTrans" cxnId="{5DA35A8E-1D70-481B-9FC1-16D56988B6B1}">
      <dgm:prSet/>
      <dgm:spPr/>
      <dgm:t>
        <a:bodyPr/>
        <a:lstStyle/>
        <a:p>
          <a:endParaRPr lang="es-CO"/>
        </a:p>
      </dgm:t>
    </dgm:pt>
    <dgm:pt modelId="{B80F91AA-CA4F-45ED-BD81-C1E6426BCDBF}" type="sibTrans" cxnId="{5DA35A8E-1D70-481B-9FC1-16D56988B6B1}">
      <dgm:prSet/>
      <dgm:spPr/>
      <dgm:t>
        <a:bodyPr/>
        <a:lstStyle/>
        <a:p>
          <a:endParaRPr lang="es-CO"/>
        </a:p>
      </dgm:t>
    </dgm:pt>
    <dgm:pt modelId="{3502625F-AAEF-45DB-8A48-66C17EA7299B}">
      <dgm:prSet/>
      <dgm:spPr/>
      <dgm:t>
        <a:bodyPr/>
        <a:lstStyle/>
        <a:p>
          <a:r>
            <a:rPr lang="es-CO" dirty="0" smtClean="0"/>
            <a:t>Hedonismo</a:t>
          </a:r>
          <a:endParaRPr lang="es-CO" dirty="0"/>
        </a:p>
      </dgm:t>
    </dgm:pt>
    <dgm:pt modelId="{2E464C67-2C8D-4EA4-8DF2-ADF32931189F}" type="parTrans" cxnId="{D2BFC527-4D0F-4341-8264-775B9C4A0954}">
      <dgm:prSet/>
      <dgm:spPr/>
      <dgm:t>
        <a:bodyPr/>
        <a:lstStyle/>
        <a:p>
          <a:endParaRPr lang="es-CO"/>
        </a:p>
      </dgm:t>
    </dgm:pt>
    <dgm:pt modelId="{BDFC6475-91B7-4768-A691-E5D55F07583E}" type="sibTrans" cxnId="{D2BFC527-4D0F-4341-8264-775B9C4A0954}">
      <dgm:prSet/>
      <dgm:spPr/>
      <dgm:t>
        <a:bodyPr/>
        <a:lstStyle/>
        <a:p>
          <a:endParaRPr lang="es-CO"/>
        </a:p>
      </dgm:t>
    </dgm:pt>
    <dgm:pt modelId="{7EE6FDFC-CA46-4405-BFFE-04EC71730494}">
      <dgm:prSet/>
      <dgm:spPr/>
      <dgm:t>
        <a:bodyPr/>
        <a:lstStyle/>
        <a:p>
          <a:r>
            <a:rPr lang="es-CO" b="1" i="0" dirty="0" smtClean="0"/>
            <a:t>endeudamiento y alfabetización económica</a:t>
          </a:r>
          <a:endParaRPr lang="es-CO" i="0" dirty="0"/>
        </a:p>
      </dgm:t>
    </dgm:pt>
    <dgm:pt modelId="{3895CE80-8AF5-4E5A-B01F-9EFDB09DB33C}" type="parTrans" cxnId="{86942A15-DDB7-4A1C-B225-DD60D2B259DE}">
      <dgm:prSet/>
      <dgm:spPr/>
      <dgm:t>
        <a:bodyPr/>
        <a:lstStyle/>
        <a:p>
          <a:endParaRPr lang="es-CO"/>
        </a:p>
      </dgm:t>
    </dgm:pt>
    <dgm:pt modelId="{0A30F049-9DC4-41BB-81F4-F21B3B826D6A}" type="sibTrans" cxnId="{86942A15-DDB7-4A1C-B225-DD60D2B259DE}">
      <dgm:prSet/>
      <dgm:spPr/>
      <dgm:t>
        <a:bodyPr/>
        <a:lstStyle/>
        <a:p>
          <a:endParaRPr lang="es-CO"/>
        </a:p>
      </dgm:t>
    </dgm:pt>
    <dgm:pt modelId="{C171EC7E-7235-454A-9DD7-DE80AC8B2364}">
      <dgm:prSet/>
      <dgm:spPr/>
      <dgm:t>
        <a:bodyPr/>
        <a:lstStyle/>
        <a:p>
          <a:r>
            <a:rPr lang="es-CO" dirty="0" smtClean="0"/>
            <a:t>Perfiles</a:t>
          </a:r>
          <a:endParaRPr lang="es-CO" dirty="0"/>
        </a:p>
      </dgm:t>
    </dgm:pt>
    <dgm:pt modelId="{4975042C-E44F-43E2-BAAB-92297F3CC7DA}" type="parTrans" cxnId="{D704D3CF-2B86-4453-9425-5CC21153F973}">
      <dgm:prSet/>
      <dgm:spPr/>
      <dgm:t>
        <a:bodyPr/>
        <a:lstStyle/>
        <a:p>
          <a:endParaRPr lang="es-CO"/>
        </a:p>
      </dgm:t>
    </dgm:pt>
    <dgm:pt modelId="{CF7A42A3-CADD-40FE-9AB6-06D6A3806AE1}" type="sibTrans" cxnId="{D704D3CF-2B86-4453-9425-5CC21153F973}">
      <dgm:prSet/>
      <dgm:spPr/>
      <dgm:t>
        <a:bodyPr/>
        <a:lstStyle/>
        <a:p>
          <a:endParaRPr lang="es-CO"/>
        </a:p>
      </dgm:t>
    </dgm:pt>
    <dgm:pt modelId="{0A3F7EE9-34DE-47DD-B324-A372EBA6701D}">
      <dgm:prSet/>
      <dgm:spPr/>
      <dgm:t>
        <a:bodyPr/>
        <a:lstStyle/>
        <a:p>
          <a:r>
            <a:rPr lang="es-CO" dirty="0" smtClean="0"/>
            <a:t>Actitud hacia el endeudamiento</a:t>
          </a:r>
          <a:endParaRPr lang="es-CO" dirty="0"/>
        </a:p>
      </dgm:t>
    </dgm:pt>
    <dgm:pt modelId="{9BE845F4-EA5F-4031-8906-E0A82D852EEC}" type="parTrans" cxnId="{4C2AC6C2-92CF-4087-B048-83D046ED4495}">
      <dgm:prSet/>
      <dgm:spPr/>
      <dgm:t>
        <a:bodyPr/>
        <a:lstStyle/>
        <a:p>
          <a:endParaRPr lang="es-CO"/>
        </a:p>
      </dgm:t>
    </dgm:pt>
    <dgm:pt modelId="{65A530D5-9AC8-4EA6-BED5-7B4435635317}" type="sibTrans" cxnId="{4C2AC6C2-92CF-4087-B048-83D046ED4495}">
      <dgm:prSet/>
      <dgm:spPr/>
      <dgm:t>
        <a:bodyPr/>
        <a:lstStyle/>
        <a:p>
          <a:endParaRPr lang="es-CO"/>
        </a:p>
      </dgm:t>
    </dgm:pt>
    <dgm:pt modelId="{96648817-EF3E-4B5C-9791-F8786D619CC6}">
      <dgm:prSet/>
      <dgm:spPr/>
      <dgm:t>
        <a:bodyPr/>
        <a:lstStyle/>
        <a:p>
          <a:r>
            <a:rPr lang="es-CO" dirty="0" smtClean="0"/>
            <a:t>Crédito</a:t>
          </a:r>
          <a:endParaRPr lang="es-CO" dirty="0"/>
        </a:p>
      </dgm:t>
    </dgm:pt>
    <dgm:pt modelId="{296377D8-001B-4940-AD1A-07233594428D}" type="parTrans" cxnId="{180D9113-9D28-444C-AD28-81AE54AD6BED}">
      <dgm:prSet/>
      <dgm:spPr/>
      <dgm:t>
        <a:bodyPr/>
        <a:lstStyle/>
        <a:p>
          <a:endParaRPr lang="es-CO"/>
        </a:p>
      </dgm:t>
    </dgm:pt>
    <dgm:pt modelId="{97B9A5DC-5799-41F9-81C0-C474FEF76376}" type="sibTrans" cxnId="{180D9113-9D28-444C-AD28-81AE54AD6BED}">
      <dgm:prSet/>
      <dgm:spPr/>
      <dgm:t>
        <a:bodyPr/>
        <a:lstStyle/>
        <a:p>
          <a:endParaRPr lang="es-CO"/>
        </a:p>
      </dgm:t>
    </dgm:pt>
    <dgm:pt modelId="{5352B8A8-C6AC-4BBD-B1CE-05F48A7B6429}">
      <dgm:prSet/>
      <dgm:spPr/>
      <dgm:t>
        <a:bodyPr/>
        <a:lstStyle/>
        <a:p>
          <a:r>
            <a:rPr lang="es-CO" dirty="0" smtClean="0"/>
            <a:t>Facilidad de pago</a:t>
          </a:r>
          <a:endParaRPr lang="es-CO" dirty="0"/>
        </a:p>
      </dgm:t>
    </dgm:pt>
    <dgm:pt modelId="{93C4E801-EF35-42F8-A571-C49DFAE3554D}" type="parTrans" cxnId="{641E3CC6-948D-4BA7-A38D-D84D993D57F9}">
      <dgm:prSet/>
      <dgm:spPr/>
      <dgm:t>
        <a:bodyPr/>
        <a:lstStyle/>
        <a:p>
          <a:endParaRPr lang="es-CO"/>
        </a:p>
      </dgm:t>
    </dgm:pt>
    <dgm:pt modelId="{8403D1D0-1DF9-47F7-927F-853696AAC882}" type="sibTrans" cxnId="{641E3CC6-948D-4BA7-A38D-D84D993D57F9}">
      <dgm:prSet/>
      <dgm:spPr/>
      <dgm:t>
        <a:bodyPr/>
        <a:lstStyle/>
        <a:p>
          <a:endParaRPr lang="es-CO"/>
        </a:p>
      </dgm:t>
    </dgm:pt>
    <dgm:pt modelId="{CF7078CF-DE4B-4EB7-80CB-532F6C6E94DD}">
      <dgm:prSet/>
      <dgm:spPr/>
      <dgm:t>
        <a:bodyPr/>
        <a:lstStyle/>
        <a:p>
          <a:r>
            <a:rPr lang="es-CO" dirty="0" smtClean="0"/>
            <a:t>Pasaporte de consumo</a:t>
          </a:r>
          <a:endParaRPr lang="es-CO" dirty="0"/>
        </a:p>
      </dgm:t>
    </dgm:pt>
    <dgm:pt modelId="{A3BA3D8E-7519-4F8A-A256-2034169DC500}" type="parTrans" cxnId="{372B2EA3-3B74-46CA-9D56-192267A13424}">
      <dgm:prSet/>
      <dgm:spPr/>
      <dgm:t>
        <a:bodyPr/>
        <a:lstStyle/>
        <a:p>
          <a:endParaRPr lang="es-CO"/>
        </a:p>
      </dgm:t>
    </dgm:pt>
    <dgm:pt modelId="{A0EAC820-6CA0-4DCE-BE59-D757D6EC3609}" type="sibTrans" cxnId="{372B2EA3-3B74-46CA-9D56-192267A13424}">
      <dgm:prSet/>
      <dgm:spPr/>
      <dgm:t>
        <a:bodyPr/>
        <a:lstStyle/>
        <a:p>
          <a:endParaRPr lang="es-CO"/>
        </a:p>
      </dgm:t>
    </dgm:pt>
    <dgm:pt modelId="{D25E7838-EB76-4A42-94E3-62ABDED303B1}">
      <dgm:prSet/>
      <dgm:spPr/>
      <dgm:t>
        <a:bodyPr/>
        <a:lstStyle/>
        <a:p>
          <a:r>
            <a:rPr lang="es-CO" dirty="0" smtClean="0"/>
            <a:t>Características demográficas</a:t>
          </a:r>
          <a:endParaRPr lang="es-CO" dirty="0"/>
        </a:p>
      </dgm:t>
    </dgm:pt>
    <dgm:pt modelId="{1572F837-657F-4530-939D-EDDA1098D425}" type="parTrans" cxnId="{B9EB8D03-3ACE-4486-B21E-B7F9BB2F0525}">
      <dgm:prSet/>
      <dgm:spPr/>
      <dgm:t>
        <a:bodyPr/>
        <a:lstStyle/>
        <a:p>
          <a:endParaRPr lang="es-CO"/>
        </a:p>
      </dgm:t>
    </dgm:pt>
    <dgm:pt modelId="{896C64FF-AF94-425D-B50D-C0CCDD273B75}" type="sibTrans" cxnId="{B9EB8D03-3ACE-4486-B21E-B7F9BB2F0525}">
      <dgm:prSet/>
      <dgm:spPr/>
      <dgm:t>
        <a:bodyPr/>
        <a:lstStyle/>
        <a:p>
          <a:endParaRPr lang="es-CO"/>
        </a:p>
      </dgm:t>
    </dgm:pt>
    <dgm:pt modelId="{13A5A3D8-7C00-4387-991E-D4916C63B4E2}">
      <dgm:prSet/>
      <dgm:spPr/>
      <dgm:t>
        <a:bodyPr/>
        <a:lstStyle/>
        <a:p>
          <a:r>
            <a:rPr lang="es-CO" dirty="0" smtClean="0"/>
            <a:t>Socialización  económica</a:t>
          </a:r>
          <a:endParaRPr lang="es-CO" dirty="0"/>
        </a:p>
      </dgm:t>
    </dgm:pt>
    <dgm:pt modelId="{B6DD242C-FE91-42ED-8AC8-1B444439DD71}" type="parTrans" cxnId="{5B73D594-A211-4053-BDD2-38AC04659877}">
      <dgm:prSet/>
      <dgm:spPr/>
      <dgm:t>
        <a:bodyPr/>
        <a:lstStyle/>
        <a:p>
          <a:endParaRPr lang="es-CO"/>
        </a:p>
      </dgm:t>
    </dgm:pt>
    <dgm:pt modelId="{A7096F27-63A3-4449-A35D-579C5D4CC0A0}" type="sibTrans" cxnId="{5B73D594-A211-4053-BDD2-38AC04659877}">
      <dgm:prSet/>
      <dgm:spPr/>
      <dgm:t>
        <a:bodyPr/>
        <a:lstStyle/>
        <a:p>
          <a:endParaRPr lang="es-CO"/>
        </a:p>
      </dgm:t>
    </dgm:pt>
    <dgm:pt modelId="{9998E38E-E21D-460A-88D7-6AF09E947AC5}">
      <dgm:prSet/>
      <dgm:spPr/>
      <dgm:t>
        <a:bodyPr/>
        <a:lstStyle/>
        <a:p>
          <a:r>
            <a:rPr lang="es-CO" dirty="0" smtClean="0"/>
            <a:t>Familia</a:t>
          </a:r>
          <a:endParaRPr lang="es-CO" dirty="0"/>
        </a:p>
      </dgm:t>
    </dgm:pt>
    <dgm:pt modelId="{A58A5B78-617F-4DF8-841A-8DDDE17AA548}" type="parTrans" cxnId="{30E83F7C-5DE2-4C0C-A899-F303C51C9C45}">
      <dgm:prSet/>
      <dgm:spPr/>
      <dgm:t>
        <a:bodyPr/>
        <a:lstStyle/>
        <a:p>
          <a:endParaRPr lang="es-CO"/>
        </a:p>
      </dgm:t>
    </dgm:pt>
    <dgm:pt modelId="{93C35EA2-D1FC-40F2-95FC-5BB2CEF6A7CF}" type="sibTrans" cxnId="{30E83F7C-5DE2-4C0C-A899-F303C51C9C45}">
      <dgm:prSet/>
      <dgm:spPr/>
      <dgm:t>
        <a:bodyPr/>
        <a:lstStyle/>
        <a:p>
          <a:endParaRPr lang="es-CO"/>
        </a:p>
      </dgm:t>
    </dgm:pt>
    <dgm:pt modelId="{D7300EFF-192D-4D0D-9405-A1054451DF74}">
      <dgm:prSet/>
      <dgm:spPr/>
      <dgm:t>
        <a:bodyPr/>
        <a:lstStyle/>
        <a:p>
          <a:r>
            <a:rPr lang="es-CO" dirty="0" smtClean="0"/>
            <a:t>Niveles  de pensamiento </a:t>
          </a:r>
          <a:r>
            <a:rPr lang="es-CO" dirty="0" err="1" smtClean="0"/>
            <a:t>economico</a:t>
          </a:r>
          <a:endParaRPr lang="es-CO" dirty="0"/>
        </a:p>
      </dgm:t>
    </dgm:pt>
    <dgm:pt modelId="{EAC2FE15-063A-4D73-B265-72BC4EF9FE30}" type="parTrans" cxnId="{9F429E73-06B3-44F8-86F9-AF2131A56869}">
      <dgm:prSet/>
      <dgm:spPr/>
      <dgm:t>
        <a:bodyPr/>
        <a:lstStyle/>
        <a:p>
          <a:endParaRPr lang="es-CO"/>
        </a:p>
      </dgm:t>
    </dgm:pt>
    <dgm:pt modelId="{D2A28708-C77A-401E-B65A-2631AA23239B}" type="sibTrans" cxnId="{9F429E73-06B3-44F8-86F9-AF2131A56869}">
      <dgm:prSet/>
      <dgm:spPr/>
      <dgm:t>
        <a:bodyPr/>
        <a:lstStyle/>
        <a:p>
          <a:endParaRPr lang="es-CO"/>
        </a:p>
      </dgm:t>
    </dgm:pt>
    <dgm:pt modelId="{E0982392-198E-4C03-8107-D9C70EC9AE2D}">
      <dgm:prSet/>
      <dgm:spPr/>
      <dgm:t>
        <a:bodyPr/>
        <a:lstStyle/>
        <a:p>
          <a:r>
            <a:rPr lang="es-CO" dirty="0" smtClean="0"/>
            <a:t>Adquirir </a:t>
          </a:r>
          <a:r>
            <a:rPr lang="es-CO" dirty="0" err="1" smtClean="0"/>
            <a:t>beiens</a:t>
          </a:r>
          <a:endParaRPr lang="es-CO" dirty="0"/>
        </a:p>
      </dgm:t>
    </dgm:pt>
    <dgm:pt modelId="{18693361-1FF4-4434-A11A-2BBF01A2934B}" type="sibTrans" cxnId="{A89062B1-2E5D-4835-8A08-221759F30041}">
      <dgm:prSet/>
      <dgm:spPr/>
      <dgm:t>
        <a:bodyPr/>
        <a:lstStyle/>
        <a:p>
          <a:endParaRPr lang="es-CO"/>
        </a:p>
      </dgm:t>
    </dgm:pt>
    <dgm:pt modelId="{EFCC340F-1725-492D-946A-6D3528CFAB1B}" type="parTrans" cxnId="{A89062B1-2E5D-4835-8A08-221759F30041}">
      <dgm:prSet/>
      <dgm:spPr/>
      <dgm:t>
        <a:bodyPr/>
        <a:lstStyle/>
        <a:p>
          <a:endParaRPr lang="es-CO"/>
        </a:p>
      </dgm:t>
    </dgm:pt>
    <dgm:pt modelId="{BA750A7B-80E4-48A2-A2A6-3B9061C7CBE6}" type="pres">
      <dgm:prSet presAssocID="{137905E5-BA27-4358-BC4B-33A54426A008}" presName="diagram" presStyleCnt="0">
        <dgm:presLayoutVars>
          <dgm:chPref val="1"/>
          <dgm:dir/>
          <dgm:animOne val="branch"/>
          <dgm:animLvl val="lvl"/>
          <dgm:resizeHandles val="exact"/>
        </dgm:presLayoutVars>
      </dgm:prSet>
      <dgm:spPr/>
      <dgm:t>
        <a:bodyPr/>
        <a:lstStyle/>
        <a:p>
          <a:endParaRPr lang="es-CO"/>
        </a:p>
      </dgm:t>
    </dgm:pt>
    <dgm:pt modelId="{E242C30B-99B6-4F0F-80C9-1CCEA09B86F9}" type="pres">
      <dgm:prSet presAssocID="{7AA2F9C6-4D5E-4BB5-B7B0-C1D007D393BF}" presName="root1" presStyleCnt="0"/>
      <dgm:spPr/>
    </dgm:pt>
    <dgm:pt modelId="{19E8D70E-BE49-44D6-B71A-267D30E5C665}" type="pres">
      <dgm:prSet presAssocID="{7AA2F9C6-4D5E-4BB5-B7B0-C1D007D393BF}" presName="LevelOneTextNode" presStyleLbl="node0" presStyleIdx="0" presStyleCnt="1" custScaleY="427253">
        <dgm:presLayoutVars>
          <dgm:chPref val="3"/>
        </dgm:presLayoutVars>
      </dgm:prSet>
      <dgm:spPr/>
      <dgm:t>
        <a:bodyPr/>
        <a:lstStyle/>
        <a:p>
          <a:endParaRPr lang="es-CO"/>
        </a:p>
      </dgm:t>
    </dgm:pt>
    <dgm:pt modelId="{FADB7D4D-7952-4D72-8F09-2CDBC0411A95}" type="pres">
      <dgm:prSet presAssocID="{7AA2F9C6-4D5E-4BB5-B7B0-C1D007D393BF}" presName="level2hierChild" presStyleCnt="0"/>
      <dgm:spPr/>
    </dgm:pt>
    <dgm:pt modelId="{C42782EA-BC5B-4049-8EF3-3D83C1232D4E}" type="pres">
      <dgm:prSet presAssocID="{681F5DA4-456A-4830-9644-2D9848FF148F}" presName="conn2-1" presStyleLbl="parChTrans1D2" presStyleIdx="0" presStyleCnt="3"/>
      <dgm:spPr/>
      <dgm:t>
        <a:bodyPr/>
        <a:lstStyle/>
        <a:p>
          <a:endParaRPr lang="es-CO"/>
        </a:p>
      </dgm:t>
    </dgm:pt>
    <dgm:pt modelId="{23A6A959-1B98-4074-BBFC-BD648ABD63BD}" type="pres">
      <dgm:prSet presAssocID="{681F5DA4-456A-4830-9644-2D9848FF148F}" presName="connTx" presStyleLbl="parChTrans1D2" presStyleIdx="0" presStyleCnt="3"/>
      <dgm:spPr/>
      <dgm:t>
        <a:bodyPr/>
        <a:lstStyle/>
        <a:p>
          <a:endParaRPr lang="es-CO"/>
        </a:p>
      </dgm:t>
    </dgm:pt>
    <dgm:pt modelId="{32D82786-39F5-4F84-A55D-C951E3CF5282}" type="pres">
      <dgm:prSet presAssocID="{2BD5C5B8-591E-4FF4-99E5-74A72B95D0B1}" presName="root2" presStyleCnt="0"/>
      <dgm:spPr/>
    </dgm:pt>
    <dgm:pt modelId="{145B2452-DBBE-4035-8E58-47DD6B63E81C}" type="pres">
      <dgm:prSet presAssocID="{2BD5C5B8-591E-4FF4-99E5-74A72B95D0B1}" presName="LevelTwoTextNode" presStyleLbl="node2" presStyleIdx="0" presStyleCnt="3" custScaleY="102815" custLinFactNeighborX="-2198" custLinFactNeighborY="-90136">
        <dgm:presLayoutVars>
          <dgm:chPref val="3"/>
        </dgm:presLayoutVars>
      </dgm:prSet>
      <dgm:spPr/>
      <dgm:t>
        <a:bodyPr/>
        <a:lstStyle/>
        <a:p>
          <a:endParaRPr lang="es-CO"/>
        </a:p>
      </dgm:t>
    </dgm:pt>
    <dgm:pt modelId="{1ED002C0-CCC7-4542-A110-89607B60126F}" type="pres">
      <dgm:prSet presAssocID="{2BD5C5B8-591E-4FF4-99E5-74A72B95D0B1}" presName="level3hierChild" presStyleCnt="0"/>
      <dgm:spPr/>
    </dgm:pt>
    <dgm:pt modelId="{A5337E86-ACE0-4E33-AAB0-531A03076E07}" type="pres">
      <dgm:prSet presAssocID="{B292B1B1-59BC-4A1F-A0DE-2B8934493191}" presName="conn2-1" presStyleLbl="parChTrans1D3" presStyleIdx="0" presStyleCnt="9"/>
      <dgm:spPr/>
      <dgm:t>
        <a:bodyPr/>
        <a:lstStyle/>
        <a:p>
          <a:endParaRPr lang="es-CO"/>
        </a:p>
      </dgm:t>
    </dgm:pt>
    <dgm:pt modelId="{031CF920-5D93-4CF3-ABF7-CF40F0E658FF}" type="pres">
      <dgm:prSet presAssocID="{B292B1B1-59BC-4A1F-A0DE-2B8934493191}" presName="connTx" presStyleLbl="parChTrans1D3" presStyleIdx="0" presStyleCnt="9"/>
      <dgm:spPr/>
      <dgm:t>
        <a:bodyPr/>
        <a:lstStyle/>
        <a:p>
          <a:endParaRPr lang="es-CO"/>
        </a:p>
      </dgm:t>
    </dgm:pt>
    <dgm:pt modelId="{B93091BE-D72F-481F-99AB-82A2D186632B}" type="pres">
      <dgm:prSet presAssocID="{11DB0EB6-225C-489A-ADDB-FBBD910288CD}" presName="root2" presStyleCnt="0"/>
      <dgm:spPr/>
    </dgm:pt>
    <dgm:pt modelId="{BF090609-DC87-4885-9C32-5F2F416AD7F1}" type="pres">
      <dgm:prSet presAssocID="{11DB0EB6-225C-489A-ADDB-FBBD910288CD}" presName="LevelTwoTextNode" presStyleLbl="node3" presStyleIdx="0" presStyleCnt="9" custScaleY="25688" custLinFactNeighborX="-12206" custLinFactNeighborY="24933">
        <dgm:presLayoutVars>
          <dgm:chPref val="3"/>
        </dgm:presLayoutVars>
      </dgm:prSet>
      <dgm:spPr/>
      <dgm:t>
        <a:bodyPr/>
        <a:lstStyle/>
        <a:p>
          <a:endParaRPr lang="es-CO"/>
        </a:p>
      </dgm:t>
    </dgm:pt>
    <dgm:pt modelId="{0648EE62-0AD2-456B-84EF-FEFAD27157C2}" type="pres">
      <dgm:prSet presAssocID="{11DB0EB6-225C-489A-ADDB-FBBD910288CD}" presName="level3hierChild" presStyleCnt="0"/>
      <dgm:spPr/>
    </dgm:pt>
    <dgm:pt modelId="{6197F863-BE22-499E-B1B1-B39435D08078}" type="pres">
      <dgm:prSet presAssocID="{4EF95ACD-A2C9-410D-B694-6E996FC4891E}" presName="conn2-1" presStyleLbl="parChTrans1D4" presStyleIdx="0" presStyleCnt="18"/>
      <dgm:spPr/>
      <dgm:t>
        <a:bodyPr/>
        <a:lstStyle/>
        <a:p>
          <a:endParaRPr lang="es-CO"/>
        </a:p>
      </dgm:t>
    </dgm:pt>
    <dgm:pt modelId="{043DF5CD-2FC9-4767-B258-2332C4249B0B}" type="pres">
      <dgm:prSet presAssocID="{4EF95ACD-A2C9-410D-B694-6E996FC4891E}" presName="connTx" presStyleLbl="parChTrans1D4" presStyleIdx="0" presStyleCnt="18"/>
      <dgm:spPr/>
      <dgm:t>
        <a:bodyPr/>
        <a:lstStyle/>
        <a:p>
          <a:endParaRPr lang="es-CO"/>
        </a:p>
      </dgm:t>
    </dgm:pt>
    <dgm:pt modelId="{1B47AC8C-83EB-44D4-9503-50BA1438925C}" type="pres">
      <dgm:prSet presAssocID="{B784B55E-18A1-42AB-AE7C-CBE5F60B0D5A}" presName="root2" presStyleCnt="0"/>
      <dgm:spPr/>
    </dgm:pt>
    <dgm:pt modelId="{94786710-9DE2-40DF-A584-003629443BAB}" type="pres">
      <dgm:prSet presAssocID="{B784B55E-18A1-42AB-AE7C-CBE5F60B0D5A}" presName="LevelTwoTextNode" presStyleLbl="node4" presStyleIdx="0" presStyleCnt="18" custScaleY="20957" custLinFactNeighborX="1365" custLinFactNeighborY="21981">
        <dgm:presLayoutVars>
          <dgm:chPref val="3"/>
        </dgm:presLayoutVars>
      </dgm:prSet>
      <dgm:spPr/>
      <dgm:t>
        <a:bodyPr/>
        <a:lstStyle/>
        <a:p>
          <a:endParaRPr lang="es-CO"/>
        </a:p>
      </dgm:t>
    </dgm:pt>
    <dgm:pt modelId="{603B0039-81B0-4193-B761-0942BEF1E9E2}" type="pres">
      <dgm:prSet presAssocID="{B784B55E-18A1-42AB-AE7C-CBE5F60B0D5A}" presName="level3hierChild" presStyleCnt="0"/>
      <dgm:spPr/>
    </dgm:pt>
    <dgm:pt modelId="{CDA8190C-687E-4186-AB4E-497086F10B95}" type="pres">
      <dgm:prSet presAssocID="{EFCC340F-1725-492D-946A-6D3528CFAB1B}" presName="conn2-1" presStyleLbl="parChTrans1D4" presStyleIdx="1" presStyleCnt="18"/>
      <dgm:spPr/>
      <dgm:t>
        <a:bodyPr/>
        <a:lstStyle/>
        <a:p>
          <a:endParaRPr lang="es-CO"/>
        </a:p>
      </dgm:t>
    </dgm:pt>
    <dgm:pt modelId="{DC06D48B-14F6-4367-8EFB-27D389C9545B}" type="pres">
      <dgm:prSet presAssocID="{EFCC340F-1725-492D-946A-6D3528CFAB1B}" presName="connTx" presStyleLbl="parChTrans1D4" presStyleIdx="1" presStyleCnt="18"/>
      <dgm:spPr/>
      <dgm:t>
        <a:bodyPr/>
        <a:lstStyle/>
        <a:p>
          <a:endParaRPr lang="es-CO"/>
        </a:p>
      </dgm:t>
    </dgm:pt>
    <dgm:pt modelId="{C7052205-91D2-4A3E-BC43-26D9584BBAF1}" type="pres">
      <dgm:prSet presAssocID="{E0982392-198E-4C03-8107-D9C70EC9AE2D}" presName="root2" presStyleCnt="0"/>
      <dgm:spPr/>
    </dgm:pt>
    <dgm:pt modelId="{40EE6B89-40F1-417C-BDCF-E4D37FBD1E7C}" type="pres">
      <dgm:prSet presAssocID="{E0982392-198E-4C03-8107-D9C70EC9AE2D}" presName="LevelTwoTextNode" presStyleLbl="node4" presStyleIdx="1" presStyleCnt="18" custScaleY="17757" custLinFactNeighborX="-1643" custLinFactNeighborY="9052">
        <dgm:presLayoutVars>
          <dgm:chPref val="3"/>
        </dgm:presLayoutVars>
      </dgm:prSet>
      <dgm:spPr/>
      <dgm:t>
        <a:bodyPr/>
        <a:lstStyle/>
        <a:p>
          <a:endParaRPr lang="es-CO"/>
        </a:p>
      </dgm:t>
    </dgm:pt>
    <dgm:pt modelId="{CB55B8AA-3CE4-468F-AF6E-E51099230FA0}" type="pres">
      <dgm:prSet presAssocID="{E0982392-198E-4C03-8107-D9C70EC9AE2D}" presName="level3hierChild" presStyleCnt="0"/>
      <dgm:spPr/>
    </dgm:pt>
    <dgm:pt modelId="{5C459B66-EE15-4C4B-A546-C08295611E4A}" type="pres">
      <dgm:prSet presAssocID="{3DFEA0E5-1353-498C-BC6A-B59A4EF04ECB}" presName="conn2-1" presStyleLbl="parChTrans1D3" presStyleIdx="1" presStyleCnt="9"/>
      <dgm:spPr/>
      <dgm:t>
        <a:bodyPr/>
        <a:lstStyle/>
        <a:p>
          <a:endParaRPr lang="es-CO"/>
        </a:p>
      </dgm:t>
    </dgm:pt>
    <dgm:pt modelId="{9AD443A3-746F-40EF-9FF8-B2E4CF3F8DB6}" type="pres">
      <dgm:prSet presAssocID="{3DFEA0E5-1353-498C-BC6A-B59A4EF04ECB}" presName="connTx" presStyleLbl="parChTrans1D3" presStyleIdx="1" presStyleCnt="9"/>
      <dgm:spPr/>
      <dgm:t>
        <a:bodyPr/>
        <a:lstStyle/>
        <a:p>
          <a:endParaRPr lang="es-CO"/>
        </a:p>
      </dgm:t>
    </dgm:pt>
    <dgm:pt modelId="{BDC48422-6961-4161-81FD-9867E3B09384}" type="pres">
      <dgm:prSet presAssocID="{6FFAC3D1-3301-4C9B-BDDC-A0E12072A287}" presName="root2" presStyleCnt="0"/>
      <dgm:spPr/>
    </dgm:pt>
    <dgm:pt modelId="{148ECA3B-8096-4689-A481-8F19329D637C}" type="pres">
      <dgm:prSet presAssocID="{6FFAC3D1-3301-4C9B-BDDC-A0E12072A287}" presName="LevelTwoTextNode" presStyleLbl="node3" presStyleIdx="1" presStyleCnt="9" custScaleY="37062" custLinFactNeighborX="-8424" custLinFactNeighborY="-10128">
        <dgm:presLayoutVars>
          <dgm:chPref val="3"/>
        </dgm:presLayoutVars>
      </dgm:prSet>
      <dgm:spPr/>
      <dgm:t>
        <a:bodyPr/>
        <a:lstStyle/>
        <a:p>
          <a:endParaRPr lang="es-CO"/>
        </a:p>
      </dgm:t>
    </dgm:pt>
    <dgm:pt modelId="{3A52B19E-7E6D-4638-8DD8-5E8FF26EF7D7}" type="pres">
      <dgm:prSet presAssocID="{6FFAC3D1-3301-4C9B-BDDC-A0E12072A287}" presName="level3hierChild" presStyleCnt="0"/>
      <dgm:spPr/>
    </dgm:pt>
    <dgm:pt modelId="{78271985-977A-4FE8-BA84-F03AE09244A0}" type="pres">
      <dgm:prSet presAssocID="{B1BFFED7-96F0-4263-AAE5-56802F97562A}" presName="conn2-1" presStyleLbl="parChTrans1D4" presStyleIdx="2" presStyleCnt="18"/>
      <dgm:spPr/>
      <dgm:t>
        <a:bodyPr/>
        <a:lstStyle/>
        <a:p>
          <a:endParaRPr lang="es-CO"/>
        </a:p>
      </dgm:t>
    </dgm:pt>
    <dgm:pt modelId="{FDD924FF-1E64-43DF-9EBE-257ABEED840B}" type="pres">
      <dgm:prSet presAssocID="{B1BFFED7-96F0-4263-AAE5-56802F97562A}" presName="connTx" presStyleLbl="parChTrans1D4" presStyleIdx="2" presStyleCnt="18"/>
      <dgm:spPr/>
      <dgm:t>
        <a:bodyPr/>
        <a:lstStyle/>
        <a:p>
          <a:endParaRPr lang="es-CO"/>
        </a:p>
      </dgm:t>
    </dgm:pt>
    <dgm:pt modelId="{5C57CDEB-04EA-4D82-A9F3-4F44A23D8CE1}" type="pres">
      <dgm:prSet presAssocID="{07B3604D-6C36-4D1E-B763-7F2F75E0985F}" presName="root2" presStyleCnt="0"/>
      <dgm:spPr/>
    </dgm:pt>
    <dgm:pt modelId="{E629E395-3679-43C9-ADDF-AB6A6793E08A}" type="pres">
      <dgm:prSet presAssocID="{07B3604D-6C36-4D1E-B763-7F2F75E0985F}" presName="LevelTwoTextNode" presStyleLbl="node4" presStyleIdx="2" presStyleCnt="18" custScaleY="35280" custLinFactNeighborX="-1643" custLinFactNeighborY="-8038">
        <dgm:presLayoutVars>
          <dgm:chPref val="3"/>
        </dgm:presLayoutVars>
      </dgm:prSet>
      <dgm:spPr/>
      <dgm:t>
        <a:bodyPr/>
        <a:lstStyle/>
        <a:p>
          <a:endParaRPr lang="es-CO"/>
        </a:p>
      </dgm:t>
    </dgm:pt>
    <dgm:pt modelId="{6ECD5C96-F25F-408C-887B-C204724612CC}" type="pres">
      <dgm:prSet presAssocID="{07B3604D-6C36-4D1E-B763-7F2F75E0985F}" presName="level3hierChild" presStyleCnt="0"/>
      <dgm:spPr/>
    </dgm:pt>
    <dgm:pt modelId="{151BFE0D-231F-4E02-9BF5-961F43C9CE8E}" type="pres">
      <dgm:prSet presAssocID="{6674C05E-2DF4-412B-8F78-D7C46EF1F7BC}" presName="conn2-1" presStyleLbl="parChTrans1D4" presStyleIdx="3" presStyleCnt="18"/>
      <dgm:spPr/>
      <dgm:t>
        <a:bodyPr/>
        <a:lstStyle/>
        <a:p>
          <a:endParaRPr lang="es-CO"/>
        </a:p>
      </dgm:t>
    </dgm:pt>
    <dgm:pt modelId="{07EADDDA-18F4-4C82-87B8-B2C0E39CD96D}" type="pres">
      <dgm:prSet presAssocID="{6674C05E-2DF4-412B-8F78-D7C46EF1F7BC}" presName="connTx" presStyleLbl="parChTrans1D4" presStyleIdx="3" presStyleCnt="18"/>
      <dgm:spPr/>
      <dgm:t>
        <a:bodyPr/>
        <a:lstStyle/>
        <a:p>
          <a:endParaRPr lang="es-CO"/>
        </a:p>
      </dgm:t>
    </dgm:pt>
    <dgm:pt modelId="{2501EA9A-1040-4171-8507-62B7D1ED28DF}" type="pres">
      <dgm:prSet presAssocID="{27F1DF00-F50C-427F-918C-5F5C458FC90A}" presName="root2" presStyleCnt="0"/>
      <dgm:spPr/>
    </dgm:pt>
    <dgm:pt modelId="{294DE187-EF7B-4364-8E7B-4BB69F3DD871}" type="pres">
      <dgm:prSet presAssocID="{27F1DF00-F50C-427F-918C-5F5C458FC90A}" presName="LevelTwoTextNode" presStyleLbl="node4" presStyleIdx="3" presStyleCnt="18" custAng="10800000" custFlipVert="1" custScaleY="41184" custLinFactNeighborX="-1643" custLinFactNeighborY="-23972">
        <dgm:presLayoutVars>
          <dgm:chPref val="3"/>
        </dgm:presLayoutVars>
      </dgm:prSet>
      <dgm:spPr/>
      <dgm:t>
        <a:bodyPr/>
        <a:lstStyle/>
        <a:p>
          <a:endParaRPr lang="es-CO"/>
        </a:p>
      </dgm:t>
    </dgm:pt>
    <dgm:pt modelId="{B936193E-38FC-474B-8353-2E7462E4DD0E}" type="pres">
      <dgm:prSet presAssocID="{27F1DF00-F50C-427F-918C-5F5C458FC90A}" presName="level3hierChild" presStyleCnt="0"/>
      <dgm:spPr/>
    </dgm:pt>
    <dgm:pt modelId="{E2149EB6-3765-4F49-A393-73B789606709}" type="pres">
      <dgm:prSet presAssocID="{5405CA3D-4BBB-4379-99DA-1F9BAEC59A0B}" presName="conn2-1" presStyleLbl="parChTrans1D3" presStyleIdx="2" presStyleCnt="9"/>
      <dgm:spPr/>
      <dgm:t>
        <a:bodyPr/>
        <a:lstStyle/>
        <a:p>
          <a:endParaRPr lang="es-CO"/>
        </a:p>
      </dgm:t>
    </dgm:pt>
    <dgm:pt modelId="{F65979AD-8D31-4E66-96C8-FC937EF48165}" type="pres">
      <dgm:prSet presAssocID="{5405CA3D-4BBB-4379-99DA-1F9BAEC59A0B}" presName="connTx" presStyleLbl="parChTrans1D3" presStyleIdx="2" presStyleCnt="9"/>
      <dgm:spPr/>
      <dgm:t>
        <a:bodyPr/>
        <a:lstStyle/>
        <a:p>
          <a:endParaRPr lang="es-CO"/>
        </a:p>
      </dgm:t>
    </dgm:pt>
    <dgm:pt modelId="{65221D1A-1C42-4470-AA92-3708D46B69A6}" type="pres">
      <dgm:prSet presAssocID="{12BE03DA-AE4B-4BC6-899D-4869D16E598D}" presName="root2" presStyleCnt="0"/>
      <dgm:spPr/>
    </dgm:pt>
    <dgm:pt modelId="{DEC0BE66-C7F5-466A-82C5-83FF9CA94D3C}" type="pres">
      <dgm:prSet presAssocID="{12BE03DA-AE4B-4BC6-899D-4869D16E598D}" presName="LevelTwoTextNode" presStyleLbl="node3" presStyleIdx="2" presStyleCnt="9" custScaleY="50162" custLinFactNeighborX="-9703" custLinFactNeighborY="-52284">
        <dgm:presLayoutVars>
          <dgm:chPref val="3"/>
        </dgm:presLayoutVars>
      </dgm:prSet>
      <dgm:spPr/>
      <dgm:t>
        <a:bodyPr/>
        <a:lstStyle/>
        <a:p>
          <a:endParaRPr lang="es-CO"/>
        </a:p>
      </dgm:t>
    </dgm:pt>
    <dgm:pt modelId="{AA21D80B-5A1E-4CBC-A4D0-42E8B4405703}" type="pres">
      <dgm:prSet presAssocID="{12BE03DA-AE4B-4BC6-899D-4869D16E598D}" presName="level3hierChild" presStyleCnt="0"/>
      <dgm:spPr/>
    </dgm:pt>
    <dgm:pt modelId="{AE53E64E-776A-49B9-B75A-BA5288BCE0D2}" type="pres">
      <dgm:prSet presAssocID="{924BAB3C-071A-41A3-AA1D-AEBDA0724946}" presName="conn2-1" presStyleLbl="parChTrans1D4" presStyleIdx="4" presStyleCnt="18"/>
      <dgm:spPr/>
      <dgm:t>
        <a:bodyPr/>
        <a:lstStyle/>
        <a:p>
          <a:endParaRPr lang="es-CO"/>
        </a:p>
      </dgm:t>
    </dgm:pt>
    <dgm:pt modelId="{D6647C72-01CF-4F76-A77D-4BAC8E4A6C67}" type="pres">
      <dgm:prSet presAssocID="{924BAB3C-071A-41A3-AA1D-AEBDA0724946}" presName="connTx" presStyleLbl="parChTrans1D4" presStyleIdx="4" presStyleCnt="18"/>
      <dgm:spPr/>
      <dgm:t>
        <a:bodyPr/>
        <a:lstStyle/>
        <a:p>
          <a:endParaRPr lang="es-CO"/>
        </a:p>
      </dgm:t>
    </dgm:pt>
    <dgm:pt modelId="{97E5BEAB-D76A-4EE3-BA85-B35F1CCAE044}" type="pres">
      <dgm:prSet presAssocID="{D89B26A1-7778-4080-A46B-1DD93278845C}" presName="root2" presStyleCnt="0"/>
      <dgm:spPr/>
    </dgm:pt>
    <dgm:pt modelId="{7D64C6B6-4269-4C78-B295-888244EF331A}" type="pres">
      <dgm:prSet presAssocID="{D89B26A1-7778-4080-A46B-1DD93278845C}" presName="LevelTwoTextNode" presStyleLbl="node4" presStyleIdx="4" presStyleCnt="18" custScaleY="49742" custLinFactNeighborX="-582" custLinFactNeighborY="-37132">
        <dgm:presLayoutVars>
          <dgm:chPref val="3"/>
        </dgm:presLayoutVars>
      </dgm:prSet>
      <dgm:spPr/>
      <dgm:t>
        <a:bodyPr/>
        <a:lstStyle/>
        <a:p>
          <a:endParaRPr lang="es-CO"/>
        </a:p>
      </dgm:t>
    </dgm:pt>
    <dgm:pt modelId="{C8CC7F46-AB15-46B4-8B56-57337CBA363C}" type="pres">
      <dgm:prSet presAssocID="{D89B26A1-7778-4080-A46B-1DD93278845C}" presName="level3hierChild" presStyleCnt="0"/>
      <dgm:spPr/>
    </dgm:pt>
    <dgm:pt modelId="{BDD434CB-EBDE-49E7-A1AB-9E5771C0FE89}" type="pres">
      <dgm:prSet presAssocID="{C8D5B29F-9344-4DAB-BD62-F256F1F6A256}" presName="conn2-1" presStyleLbl="parChTrans1D4" presStyleIdx="5" presStyleCnt="18"/>
      <dgm:spPr/>
      <dgm:t>
        <a:bodyPr/>
        <a:lstStyle/>
        <a:p>
          <a:endParaRPr lang="es-CO"/>
        </a:p>
      </dgm:t>
    </dgm:pt>
    <dgm:pt modelId="{6B2EA01D-3ACD-4B2F-B20F-121FAD9F7762}" type="pres">
      <dgm:prSet presAssocID="{C8D5B29F-9344-4DAB-BD62-F256F1F6A256}" presName="connTx" presStyleLbl="parChTrans1D4" presStyleIdx="5" presStyleCnt="18"/>
      <dgm:spPr/>
      <dgm:t>
        <a:bodyPr/>
        <a:lstStyle/>
        <a:p>
          <a:endParaRPr lang="es-CO"/>
        </a:p>
      </dgm:t>
    </dgm:pt>
    <dgm:pt modelId="{B3D012AE-B22B-4BAD-9C8B-5A34C7C9EBBF}" type="pres">
      <dgm:prSet presAssocID="{33BA1EE6-7160-4ADE-AE27-21C45081F3A3}" presName="root2" presStyleCnt="0"/>
      <dgm:spPr/>
    </dgm:pt>
    <dgm:pt modelId="{01B986D1-0840-4F2F-80BA-05CC15C17F27}" type="pres">
      <dgm:prSet presAssocID="{33BA1EE6-7160-4ADE-AE27-21C45081F3A3}" presName="LevelTwoTextNode" presStyleLbl="node4" presStyleIdx="5" presStyleCnt="18" custScaleY="33318" custLinFactNeighborX="-1643" custLinFactNeighborY="-44973">
        <dgm:presLayoutVars>
          <dgm:chPref val="3"/>
        </dgm:presLayoutVars>
      </dgm:prSet>
      <dgm:spPr/>
      <dgm:t>
        <a:bodyPr/>
        <a:lstStyle/>
        <a:p>
          <a:endParaRPr lang="es-CO"/>
        </a:p>
      </dgm:t>
    </dgm:pt>
    <dgm:pt modelId="{4742CD77-37C0-492E-8A18-8DB62CB6AFEC}" type="pres">
      <dgm:prSet presAssocID="{33BA1EE6-7160-4ADE-AE27-21C45081F3A3}" presName="level3hierChild" presStyleCnt="0"/>
      <dgm:spPr/>
    </dgm:pt>
    <dgm:pt modelId="{A97F7530-6062-48AC-A179-3CE2100AA5E8}" type="pres">
      <dgm:prSet presAssocID="{D2198B9E-0B6F-4EAF-9274-5BBF4FFD89CA}" presName="conn2-1" presStyleLbl="parChTrans1D4" presStyleIdx="6" presStyleCnt="18"/>
      <dgm:spPr/>
      <dgm:t>
        <a:bodyPr/>
        <a:lstStyle/>
        <a:p>
          <a:endParaRPr lang="es-CO"/>
        </a:p>
      </dgm:t>
    </dgm:pt>
    <dgm:pt modelId="{B50E93F2-C319-4E14-89D7-F4AA67C43973}" type="pres">
      <dgm:prSet presAssocID="{D2198B9E-0B6F-4EAF-9274-5BBF4FFD89CA}" presName="connTx" presStyleLbl="parChTrans1D4" presStyleIdx="6" presStyleCnt="18"/>
      <dgm:spPr/>
      <dgm:t>
        <a:bodyPr/>
        <a:lstStyle/>
        <a:p>
          <a:endParaRPr lang="es-CO"/>
        </a:p>
      </dgm:t>
    </dgm:pt>
    <dgm:pt modelId="{A7C27519-FCDE-46D9-BA86-68D6252C02D0}" type="pres">
      <dgm:prSet presAssocID="{037E3059-AAE5-4639-9EC9-F0F74CA40E31}" presName="root2" presStyleCnt="0"/>
      <dgm:spPr/>
    </dgm:pt>
    <dgm:pt modelId="{F7FD7C4F-5DB6-40AE-BB95-E951109D885B}" type="pres">
      <dgm:prSet presAssocID="{037E3059-AAE5-4639-9EC9-F0F74CA40E31}" presName="LevelTwoTextNode" presStyleLbl="node4" presStyleIdx="6" presStyleCnt="18" custScaleY="37368" custLinFactNeighborX="-1643" custLinFactNeighborY="-50536">
        <dgm:presLayoutVars>
          <dgm:chPref val="3"/>
        </dgm:presLayoutVars>
      </dgm:prSet>
      <dgm:spPr/>
      <dgm:t>
        <a:bodyPr/>
        <a:lstStyle/>
        <a:p>
          <a:endParaRPr lang="es-CO"/>
        </a:p>
      </dgm:t>
    </dgm:pt>
    <dgm:pt modelId="{AFA2D77E-CFE6-4AF4-B91C-0D8704CD8571}" type="pres">
      <dgm:prSet presAssocID="{037E3059-AAE5-4639-9EC9-F0F74CA40E31}" presName="level3hierChild" presStyleCnt="0"/>
      <dgm:spPr/>
    </dgm:pt>
    <dgm:pt modelId="{F1DEDC6D-EA96-4E96-B0E9-6872B2F94CB5}" type="pres">
      <dgm:prSet presAssocID="{677EB62D-6B14-4EDB-9C65-0087EAECD389}" presName="conn2-1" presStyleLbl="parChTrans1D2" presStyleIdx="1" presStyleCnt="3"/>
      <dgm:spPr/>
      <dgm:t>
        <a:bodyPr/>
        <a:lstStyle/>
        <a:p>
          <a:endParaRPr lang="es-CO"/>
        </a:p>
      </dgm:t>
    </dgm:pt>
    <dgm:pt modelId="{571252EB-FE8D-4E5C-8E37-1FF266968A6A}" type="pres">
      <dgm:prSet presAssocID="{677EB62D-6B14-4EDB-9C65-0087EAECD389}" presName="connTx" presStyleLbl="parChTrans1D2" presStyleIdx="1" presStyleCnt="3"/>
      <dgm:spPr/>
      <dgm:t>
        <a:bodyPr/>
        <a:lstStyle/>
        <a:p>
          <a:endParaRPr lang="es-CO"/>
        </a:p>
      </dgm:t>
    </dgm:pt>
    <dgm:pt modelId="{B08F17A4-8144-4F7C-BC31-674B746781E6}" type="pres">
      <dgm:prSet presAssocID="{DE42A455-8675-4868-8B34-5E1EBFA21809}" presName="root2" presStyleCnt="0"/>
      <dgm:spPr/>
    </dgm:pt>
    <dgm:pt modelId="{22EBEB30-BC2F-4B41-8B83-9F2133AB8901}" type="pres">
      <dgm:prSet presAssocID="{DE42A455-8675-4868-8B34-5E1EBFA21809}" presName="LevelTwoTextNode" presStyleLbl="node2" presStyleIdx="1" presStyleCnt="3" custLinFactY="-31341" custLinFactNeighborX="4397" custLinFactNeighborY="-100000">
        <dgm:presLayoutVars>
          <dgm:chPref val="3"/>
        </dgm:presLayoutVars>
      </dgm:prSet>
      <dgm:spPr/>
      <dgm:t>
        <a:bodyPr/>
        <a:lstStyle/>
        <a:p>
          <a:endParaRPr lang="es-CO"/>
        </a:p>
      </dgm:t>
    </dgm:pt>
    <dgm:pt modelId="{D363A715-B98B-4B60-8A44-C74AF4A80F4A}" type="pres">
      <dgm:prSet presAssocID="{DE42A455-8675-4868-8B34-5E1EBFA21809}" presName="level3hierChild" presStyleCnt="0"/>
      <dgm:spPr/>
    </dgm:pt>
    <dgm:pt modelId="{1723C0ED-8D41-4104-B690-EEE2F3F36DCB}" type="pres">
      <dgm:prSet presAssocID="{7B9F6734-CB7F-4793-9756-3119115C0FFF}" presName="conn2-1" presStyleLbl="parChTrans1D3" presStyleIdx="3" presStyleCnt="9"/>
      <dgm:spPr/>
      <dgm:t>
        <a:bodyPr/>
        <a:lstStyle/>
        <a:p>
          <a:endParaRPr lang="es-CO"/>
        </a:p>
      </dgm:t>
    </dgm:pt>
    <dgm:pt modelId="{33B80346-58D3-4A6D-B432-27AB70AE4660}" type="pres">
      <dgm:prSet presAssocID="{7B9F6734-CB7F-4793-9756-3119115C0FFF}" presName="connTx" presStyleLbl="parChTrans1D3" presStyleIdx="3" presStyleCnt="9"/>
      <dgm:spPr/>
      <dgm:t>
        <a:bodyPr/>
        <a:lstStyle/>
        <a:p>
          <a:endParaRPr lang="es-CO"/>
        </a:p>
      </dgm:t>
    </dgm:pt>
    <dgm:pt modelId="{D08253FA-D5E5-4AA7-9FF0-F5412EBFFE90}" type="pres">
      <dgm:prSet presAssocID="{1A8075B5-032D-4000-8B5C-5318513336ED}" presName="root2" presStyleCnt="0"/>
      <dgm:spPr/>
    </dgm:pt>
    <dgm:pt modelId="{7E397365-A93B-4AC0-A3AA-7AD1301811D6}" type="pres">
      <dgm:prSet presAssocID="{1A8075B5-032D-4000-8B5C-5318513336ED}" presName="LevelTwoTextNode" presStyleLbl="node3" presStyleIdx="3" presStyleCnt="9" custScaleY="31357" custLinFactNeighborX="-9624" custLinFactNeighborY="-94281">
        <dgm:presLayoutVars>
          <dgm:chPref val="3"/>
        </dgm:presLayoutVars>
      </dgm:prSet>
      <dgm:spPr/>
      <dgm:t>
        <a:bodyPr/>
        <a:lstStyle/>
        <a:p>
          <a:endParaRPr lang="es-CO"/>
        </a:p>
      </dgm:t>
    </dgm:pt>
    <dgm:pt modelId="{A41D64BB-D03F-4631-94A5-9F51C92CFEB4}" type="pres">
      <dgm:prSet presAssocID="{1A8075B5-032D-4000-8B5C-5318513336ED}" presName="level3hierChild" presStyleCnt="0"/>
      <dgm:spPr/>
    </dgm:pt>
    <dgm:pt modelId="{64AB047E-45AC-415E-A883-9773C6D11DF5}" type="pres">
      <dgm:prSet presAssocID="{0FE06A33-3B58-45CD-B5D6-760434B640CF}" presName="conn2-1" presStyleLbl="parChTrans1D4" presStyleIdx="7" presStyleCnt="18"/>
      <dgm:spPr/>
      <dgm:t>
        <a:bodyPr/>
        <a:lstStyle/>
        <a:p>
          <a:endParaRPr lang="es-CO"/>
        </a:p>
      </dgm:t>
    </dgm:pt>
    <dgm:pt modelId="{3DF31F34-CE6A-4755-80EB-F7392D19DEDD}" type="pres">
      <dgm:prSet presAssocID="{0FE06A33-3B58-45CD-B5D6-760434B640CF}" presName="connTx" presStyleLbl="parChTrans1D4" presStyleIdx="7" presStyleCnt="18"/>
      <dgm:spPr/>
      <dgm:t>
        <a:bodyPr/>
        <a:lstStyle/>
        <a:p>
          <a:endParaRPr lang="es-CO"/>
        </a:p>
      </dgm:t>
    </dgm:pt>
    <dgm:pt modelId="{8DE2CD2B-D306-4C7A-B8BE-AC158CA7511F}" type="pres">
      <dgm:prSet presAssocID="{F06A56CA-D5B7-4AD8-B18C-A4167CFE32F7}" presName="root2" presStyleCnt="0"/>
      <dgm:spPr/>
    </dgm:pt>
    <dgm:pt modelId="{2AFC0924-77E1-4EA8-8B62-B5A5DD23783A}" type="pres">
      <dgm:prSet presAssocID="{F06A56CA-D5B7-4AD8-B18C-A4167CFE32F7}" presName="LevelTwoTextNode" presStyleLbl="node4" presStyleIdx="7" presStyleCnt="18" custScaleY="33382" custLinFactNeighborX="-3766" custLinFactNeighborY="-39928">
        <dgm:presLayoutVars>
          <dgm:chPref val="3"/>
        </dgm:presLayoutVars>
      </dgm:prSet>
      <dgm:spPr/>
      <dgm:t>
        <a:bodyPr/>
        <a:lstStyle/>
        <a:p>
          <a:endParaRPr lang="es-CO"/>
        </a:p>
      </dgm:t>
    </dgm:pt>
    <dgm:pt modelId="{FA4FBC68-4D57-417D-A64F-7DADF4664D86}" type="pres">
      <dgm:prSet presAssocID="{F06A56CA-D5B7-4AD8-B18C-A4167CFE32F7}" presName="level3hierChild" presStyleCnt="0"/>
      <dgm:spPr/>
    </dgm:pt>
    <dgm:pt modelId="{FE63B887-0ACD-434D-966E-E3854AA3134D}" type="pres">
      <dgm:prSet presAssocID="{2F58F7A1-19CB-4991-B58D-910238BFA34A}" presName="conn2-1" presStyleLbl="parChTrans1D4" presStyleIdx="8" presStyleCnt="18"/>
      <dgm:spPr/>
      <dgm:t>
        <a:bodyPr/>
        <a:lstStyle/>
        <a:p>
          <a:endParaRPr lang="es-CO"/>
        </a:p>
      </dgm:t>
    </dgm:pt>
    <dgm:pt modelId="{8715D71A-FF07-4540-BC4B-19603115665D}" type="pres">
      <dgm:prSet presAssocID="{2F58F7A1-19CB-4991-B58D-910238BFA34A}" presName="connTx" presStyleLbl="parChTrans1D4" presStyleIdx="8" presStyleCnt="18"/>
      <dgm:spPr/>
      <dgm:t>
        <a:bodyPr/>
        <a:lstStyle/>
        <a:p>
          <a:endParaRPr lang="es-CO"/>
        </a:p>
      </dgm:t>
    </dgm:pt>
    <dgm:pt modelId="{B4732E76-E38C-4376-A3DC-1677E3F7F755}" type="pres">
      <dgm:prSet presAssocID="{5A7BD225-38FB-4DB8-AACA-3AE47F32AE58}" presName="root2" presStyleCnt="0"/>
      <dgm:spPr/>
    </dgm:pt>
    <dgm:pt modelId="{40ACF2E7-ADD3-4DA0-BC21-661AD792AAA9}" type="pres">
      <dgm:prSet presAssocID="{5A7BD225-38FB-4DB8-AACA-3AE47F32AE58}" presName="LevelTwoTextNode" presStyleLbl="node4" presStyleIdx="8" presStyleCnt="18" custScaleY="29571" custLinFactNeighborX="-3766" custLinFactNeighborY="-51089">
        <dgm:presLayoutVars>
          <dgm:chPref val="3"/>
        </dgm:presLayoutVars>
      </dgm:prSet>
      <dgm:spPr/>
      <dgm:t>
        <a:bodyPr/>
        <a:lstStyle/>
        <a:p>
          <a:endParaRPr lang="es-CO"/>
        </a:p>
      </dgm:t>
    </dgm:pt>
    <dgm:pt modelId="{C3406C03-0C25-4EE9-AFD5-62E297315930}" type="pres">
      <dgm:prSet presAssocID="{5A7BD225-38FB-4DB8-AACA-3AE47F32AE58}" presName="level3hierChild" presStyleCnt="0"/>
      <dgm:spPr/>
    </dgm:pt>
    <dgm:pt modelId="{C7926A62-38DF-4C7E-9D4C-D067056DF5EB}" type="pres">
      <dgm:prSet presAssocID="{2E464C67-2C8D-4EA4-8DF2-ADF32931189F}" presName="conn2-1" presStyleLbl="parChTrans1D4" presStyleIdx="9" presStyleCnt="18"/>
      <dgm:spPr/>
      <dgm:t>
        <a:bodyPr/>
        <a:lstStyle/>
        <a:p>
          <a:endParaRPr lang="es-CO"/>
        </a:p>
      </dgm:t>
    </dgm:pt>
    <dgm:pt modelId="{F9EB44ED-EA78-40F6-ABD2-EF4513ABA213}" type="pres">
      <dgm:prSet presAssocID="{2E464C67-2C8D-4EA4-8DF2-ADF32931189F}" presName="connTx" presStyleLbl="parChTrans1D4" presStyleIdx="9" presStyleCnt="18"/>
      <dgm:spPr/>
      <dgm:t>
        <a:bodyPr/>
        <a:lstStyle/>
        <a:p>
          <a:endParaRPr lang="es-CO"/>
        </a:p>
      </dgm:t>
    </dgm:pt>
    <dgm:pt modelId="{BD13B4FF-3CAC-484D-88FE-C7A2179C4A85}" type="pres">
      <dgm:prSet presAssocID="{3502625F-AAEF-45DB-8A48-66C17EA7299B}" presName="root2" presStyleCnt="0"/>
      <dgm:spPr/>
    </dgm:pt>
    <dgm:pt modelId="{10024E57-A835-4324-A1B6-2908C43B1375}" type="pres">
      <dgm:prSet presAssocID="{3502625F-AAEF-45DB-8A48-66C17EA7299B}" presName="LevelTwoTextNode" presStyleLbl="node4" presStyleIdx="9" presStyleCnt="18" custScaleX="84079" custScaleY="35276" custLinFactNeighborX="-2718" custLinFactNeighborY="-63273">
        <dgm:presLayoutVars>
          <dgm:chPref val="3"/>
        </dgm:presLayoutVars>
      </dgm:prSet>
      <dgm:spPr/>
      <dgm:t>
        <a:bodyPr/>
        <a:lstStyle/>
        <a:p>
          <a:endParaRPr lang="es-CO"/>
        </a:p>
      </dgm:t>
    </dgm:pt>
    <dgm:pt modelId="{DE9485B0-244E-4506-AA50-75C5FA971CDB}" type="pres">
      <dgm:prSet presAssocID="{3502625F-AAEF-45DB-8A48-66C17EA7299B}" presName="level3hierChild" presStyleCnt="0"/>
      <dgm:spPr/>
    </dgm:pt>
    <dgm:pt modelId="{C48C4CA4-8CED-4425-8882-2D9F2107BBFE}" type="pres">
      <dgm:prSet presAssocID="{72F6C8E4-058B-4A7E-A000-E7D404D95859}" presName="conn2-1" presStyleLbl="parChTrans1D3" presStyleIdx="4" presStyleCnt="9"/>
      <dgm:spPr/>
      <dgm:t>
        <a:bodyPr/>
        <a:lstStyle/>
        <a:p>
          <a:endParaRPr lang="es-CO"/>
        </a:p>
      </dgm:t>
    </dgm:pt>
    <dgm:pt modelId="{5AB52B45-6648-4650-8D9F-63CA2BE74BC4}" type="pres">
      <dgm:prSet presAssocID="{72F6C8E4-058B-4A7E-A000-E7D404D95859}" presName="connTx" presStyleLbl="parChTrans1D3" presStyleIdx="4" presStyleCnt="9"/>
      <dgm:spPr/>
      <dgm:t>
        <a:bodyPr/>
        <a:lstStyle/>
        <a:p>
          <a:endParaRPr lang="es-CO"/>
        </a:p>
      </dgm:t>
    </dgm:pt>
    <dgm:pt modelId="{E1D73F10-774C-4EF3-BEB8-87EE0D062B18}" type="pres">
      <dgm:prSet presAssocID="{91E8ECEB-4688-43EC-9C4C-FE11CCF8C48B}" presName="root2" presStyleCnt="0"/>
      <dgm:spPr/>
    </dgm:pt>
    <dgm:pt modelId="{50AFE02B-8397-44F8-B175-CB058BC43CAA}" type="pres">
      <dgm:prSet presAssocID="{91E8ECEB-4688-43EC-9C4C-FE11CCF8C48B}" presName="LevelTwoTextNode" presStyleLbl="node3" presStyleIdx="4" presStyleCnt="9" custScaleY="34642" custLinFactNeighborX="1660" custLinFactNeighborY="-80426">
        <dgm:presLayoutVars>
          <dgm:chPref val="3"/>
        </dgm:presLayoutVars>
      </dgm:prSet>
      <dgm:spPr/>
      <dgm:t>
        <a:bodyPr/>
        <a:lstStyle/>
        <a:p>
          <a:endParaRPr lang="es-CO"/>
        </a:p>
      </dgm:t>
    </dgm:pt>
    <dgm:pt modelId="{146738EB-37C7-46C9-97D9-476FFD4DA1C7}" type="pres">
      <dgm:prSet presAssocID="{91E8ECEB-4688-43EC-9C4C-FE11CCF8C48B}" presName="level3hierChild" presStyleCnt="0"/>
      <dgm:spPr/>
    </dgm:pt>
    <dgm:pt modelId="{E95CCE23-9918-4EE0-91C5-0DA952DED7C7}" type="pres">
      <dgm:prSet presAssocID="{35F265BC-7B69-4719-95D1-A4366758A8CC}" presName="conn2-1" presStyleLbl="parChTrans1D4" presStyleIdx="10" presStyleCnt="18"/>
      <dgm:spPr/>
      <dgm:t>
        <a:bodyPr/>
        <a:lstStyle/>
        <a:p>
          <a:endParaRPr lang="es-CO"/>
        </a:p>
      </dgm:t>
    </dgm:pt>
    <dgm:pt modelId="{5E996647-FEA5-4F78-B9A1-4091E3288550}" type="pres">
      <dgm:prSet presAssocID="{35F265BC-7B69-4719-95D1-A4366758A8CC}" presName="connTx" presStyleLbl="parChTrans1D4" presStyleIdx="10" presStyleCnt="18"/>
      <dgm:spPr/>
      <dgm:t>
        <a:bodyPr/>
        <a:lstStyle/>
        <a:p>
          <a:endParaRPr lang="es-CO"/>
        </a:p>
      </dgm:t>
    </dgm:pt>
    <dgm:pt modelId="{F62B7146-083C-419F-B71A-CF83BAED8257}" type="pres">
      <dgm:prSet presAssocID="{73484B03-9BB3-4634-96DD-90A2A59C805C}" presName="root2" presStyleCnt="0"/>
      <dgm:spPr/>
    </dgm:pt>
    <dgm:pt modelId="{48C03D2D-DD2D-4085-96D5-1AC20F256121}" type="pres">
      <dgm:prSet presAssocID="{73484B03-9BB3-4634-96DD-90A2A59C805C}" presName="LevelTwoTextNode" presStyleLbl="node4" presStyleIdx="10" presStyleCnt="18" custScaleY="37963" custLinFactNeighborX="-3766" custLinFactNeighborY="-70090">
        <dgm:presLayoutVars>
          <dgm:chPref val="3"/>
        </dgm:presLayoutVars>
      </dgm:prSet>
      <dgm:spPr/>
      <dgm:t>
        <a:bodyPr/>
        <a:lstStyle/>
        <a:p>
          <a:endParaRPr lang="es-CO"/>
        </a:p>
      </dgm:t>
    </dgm:pt>
    <dgm:pt modelId="{157D17BF-0519-4CB2-8F04-5431C5DCA282}" type="pres">
      <dgm:prSet presAssocID="{73484B03-9BB3-4634-96DD-90A2A59C805C}" presName="level3hierChild" presStyleCnt="0"/>
      <dgm:spPr/>
    </dgm:pt>
    <dgm:pt modelId="{F9A58F6E-90E5-4DEF-9174-34028DD178AA}" type="pres">
      <dgm:prSet presAssocID="{49E55547-ACE8-4661-AECB-606C50ABB185}" presName="conn2-1" presStyleLbl="parChTrans1D4" presStyleIdx="11" presStyleCnt="18"/>
      <dgm:spPr/>
      <dgm:t>
        <a:bodyPr/>
        <a:lstStyle/>
        <a:p>
          <a:endParaRPr lang="es-CO"/>
        </a:p>
      </dgm:t>
    </dgm:pt>
    <dgm:pt modelId="{EDD2B674-A711-43E7-AACB-547EBD176052}" type="pres">
      <dgm:prSet presAssocID="{49E55547-ACE8-4661-AECB-606C50ABB185}" presName="connTx" presStyleLbl="parChTrans1D4" presStyleIdx="11" presStyleCnt="18"/>
      <dgm:spPr/>
      <dgm:t>
        <a:bodyPr/>
        <a:lstStyle/>
        <a:p>
          <a:endParaRPr lang="es-CO"/>
        </a:p>
      </dgm:t>
    </dgm:pt>
    <dgm:pt modelId="{AF04AA46-1ACD-4CAB-BB1E-65FBF2434174}" type="pres">
      <dgm:prSet presAssocID="{D4E05FCF-7B91-44D5-8EF5-BAE7E7BE26D9}" presName="root2" presStyleCnt="0"/>
      <dgm:spPr/>
    </dgm:pt>
    <dgm:pt modelId="{F7CFE069-90C4-46C7-8B32-EEC4BABB229F}" type="pres">
      <dgm:prSet presAssocID="{D4E05FCF-7B91-44D5-8EF5-BAE7E7BE26D9}" presName="LevelTwoTextNode" presStyleLbl="node4" presStyleIdx="11" presStyleCnt="18" custScaleY="35096" custLinFactNeighborX="-3766" custLinFactNeighborY="-79079">
        <dgm:presLayoutVars>
          <dgm:chPref val="3"/>
        </dgm:presLayoutVars>
      </dgm:prSet>
      <dgm:spPr/>
      <dgm:t>
        <a:bodyPr/>
        <a:lstStyle/>
        <a:p>
          <a:endParaRPr lang="es-CO"/>
        </a:p>
      </dgm:t>
    </dgm:pt>
    <dgm:pt modelId="{BDFD0146-A3E4-45E2-9016-655E79BF6BD1}" type="pres">
      <dgm:prSet presAssocID="{D4E05FCF-7B91-44D5-8EF5-BAE7E7BE26D9}" presName="level3hierChild" presStyleCnt="0"/>
      <dgm:spPr/>
    </dgm:pt>
    <dgm:pt modelId="{30E27F90-160E-4DEE-A18D-9663C7B6A2C8}" type="pres">
      <dgm:prSet presAssocID="{892BC726-CA4E-40C3-A6A5-838154A9571B}" presName="conn2-1" presStyleLbl="parChTrans1D4" presStyleIdx="12" presStyleCnt="18"/>
      <dgm:spPr/>
      <dgm:t>
        <a:bodyPr/>
        <a:lstStyle/>
        <a:p>
          <a:endParaRPr lang="es-CO"/>
        </a:p>
      </dgm:t>
    </dgm:pt>
    <dgm:pt modelId="{B9680987-F0AC-48AD-97AE-AE48AEF0E9D3}" type="pres">
      <dgm:prSet presAssocID="{892BC726-CA4E-40C3-A6A5-838154A9571B}" presName="connTx" presStyleLbl="parChTrans1D4" presStyleIdx="12" presStyleCnt="18"/>
      <dgm:spPr/>
      <dgm:t>
        <a:bodyPr/>
        <a:lstStyle/>
        <a:p>
          <a:endParaRPr lang="es-CO"/>
        </a:p>
      </dgm:t>
    </dgm:pt>
    <dgm:pt modelId="{D72B3CBB-26EF-42FF-BF30-2EC0261C13E4}" type="pres">
      <dgm:prSet presAssocID="{97B9BC36-90B5-4A03-908A-8A13AB9700C6}" presName="root2" presStyleCnt="0"/>
      <dgm:spPr/>
    </dgm:pt>
    <dgm:pt modelId="{9664A9C6-F350-49A6-87ED-2FD0A13F31B3}" type="pres">
      <dgm:prSet presAssocID="{97B9BC36-90B5-4A03-908A-8A13AB9700C6}" presName="LevelTwoTextNode" presStyleLbl="node4" presStyleIdx="12" presStyleCnt="18" custScaleY="44492" custLinFactNeighborX="-3766" custLinFactNeighborY="-91489">
        <dgm:presLayoutVars>
          <dgm:chPref val="3"/>
        </dgm:presLayoutVars>
      </dgm:prSet>
      <dgm:spPr/>
      <dgm:t>
        <a:bodyPr/>
        <a:lstStyle/>
        <a:p>
          <a:endParaRPr lang="es-CO"/>
        </a:p>
      </dgm:t>
    </dgm:pt>
    <dgm:pt modelId="{119881CB-0598-4306-A961-6182D597FF91}" type="pres">
      <dgm:prSet presAssocID="{97B9BC36-90B5-4A03-908A-8A13AB9700C6}" presName="level3hierChild" presStyleCnt="0"/>
      <dgm:spPr/>
    </dgm:pt>
    <dgm:pt modelId="{8FA2F195-6F3C-4193-A2A1-2E2429BE4C3C}" type="pres">
      <dgm:prSet presAssocID="{3895CE80-8AF5-4E5A-B01F-9EFDB09DB33C}" presName="conn2-1" presStyleLbl="parChTrans1D2" presStyleIdx="2" presStyleCnt="3"/>
      <dgm:spPr/>
      <dgm:t>
        <a:bodyPr/>
        <a:lstStyle/>
        <a:p>
          <a:endParaRPr lang="es-CO"/>
        </a:p>
      </dgm:t>
    </dgm:pt>
    <dgm:pt modelId="{B26B0CE6-B116-4DEF-BCC0-F4D6B546AD24}" type="pres">
      <dgm:prSet presAssocID="{3895CE80-8AF5-4E5A-B01F-9EFDB09DB33C}" presName="connTx" presStyleLbl="parChTrans1D2" presStyleIdx="2" presStyleCnt="3"/>
      <dgm:spPr/>
      <dgm:t>
        <a:bodyPr/>
        <a:lstStyle/>
        <a:p>
          <a:endParaRPr lang="es-CO"/>
        </a:p>
      </dgm:t>
    </dgm:pt>
    <dgm:pt modelId="{1D5A8CDC-01D6-4307-8E4E-560ED0A2A000}" type="pres">
      <dgm:prSet presAssocID="{7EE6FDFC-CA46-4405-BFFE-04EC71730494}" presName="root2" presStyleCnt="0"/>
      <dgm:spPr/>
    </dgm:pt>
    <dgm:pt modelId="{67C5C9F0-AAD5-472A-A74D-F5ED9D8848FD}" type="pres">
      <dgm:prSet presAssocID="{7EE6FDFC-CA46-4405-BFFE-04EC71730494}" presName="LevelTwoTextNode" presStyleLbl="node2" presStyleIdx="2" presStyleCnt="3" custLinFactNeighborX="7841" custLinFactNeighborY="759">
        <dgm:presLayoutVars>
          <dgm:chPref val="3"/>
        </dgm:presLayoutVars>
      </dgm:prSet>
      <dgm:spPr/>
      <dgm:t>
        <a:bodyPr/>
        <a:lstStyle/>
        <a:p>
          <a:endParaRPr lang="es-CO"/>
        </a:p>
      </dgm:t>
    </dgm:pt>
    <dgm:pt modelId="{731F0F64-9CC1-40AE-888F-1B3BD4564BD4}" type="pres">
      <dgm:prSet presAssocID="{7EE6FDFC-CA46-4405-BFFE-04EC71730494}" presName="level3hierChild" presStyleCnt="0"/>
      <dgm:spPr/>
    </dgm:pt>
    <dgm:pt modelId="{0442F14E-BFB3-474F-AC2D-AEE44A453C8B}" type="pres">
      <dgm:prSet presAssocID="{4975042C-E44F-43E2-BAAB-92297F3CC7DA}" presName="conn2-1" presStyleLbl="parChTrans1D3" presStyleIdx="5" presStyleCnt="9"/>
      <dgm:spPr/>
      <dgm:t>
        <a:bodyPr/>
        <a:lstStyle/>
        <a:p>
          <a:endParaRPr lang="es-CO"/>
        </a:p>
      </dgm:t>
    </dgm:pt>
    <dgm:pt modelId="{6DD817FE-D481-45EB-9C2C-611FFD00803C}" type="pres">
      <dgm:prSet presAssocID="{4975042C-E44F-43E2-BAAB-92297F3CC7DA}" presName="connTx" presStyleLbl="parChTrans1D3" presStyleIdx="5" presStyleCnt="9"/>
      <dgm:spPr/>
      <dgm:t>
        <a:bodyPr/>
        <a:lstStyle/>
        <a:p>
          <a:endParaRPr lang="es-CO"/>
        </a:p>
      </dgm:t>
    </dgm:pt>
    <dgm:pt modelId="{80CFC34C-7B7E-4420-B0AA-CBE7B3647D5D}" type="pres">
      <dgm:prSet presAssocID="{C171EC7E-7235-454A-9DD7-DE80AC8B2364}" presName="root2" presStyleCnt="0"/>
      <dgm:spPr/>
    </dgm:pt>
    <dgm:pt modelId="{6183DDBA-C772-4A4B-88B9-638A3BC54277}" type="pres">
      <dgm:prSet presAssocID="{C171EC7E-7235-454A-9DD7-DE80AC8B2364}" presName="LevelTwoTextNode" presStyleLbl="node3" presStyleIdx="5" presStyleCnt="9" custScaleY="33282" custLinFactNeighborX="-5263" custLinFactNeighborY="-15165">
        <dgm:presLayoutVars>
          <dgm:chPref val="3"/>
        </dgm:presLayoutVars>
      </dgm:prSet>
      <dgm:spPr/>
      <dgm:t>
        <a:bodyPr/>
        <a:lstStyle/>
        <a:p>
          <a:endParaRPr lang="es-CO"/>
        </a:p>
      </dgm:t>
    </dgm:pt>
    <dgm:pt modelId="{1A1283A8-7CAB-4D5C-98E4-265280FD9522}" type="pres">
      <dgm:prSet presAssocID="{C171EC7E-7235-454A-9DD7-DE80AC8B2364}" presName="level3hierChild" presStyleCnt="0"/>
      <dgm:spPr/>
    </dgm:pt>
    <dgm:pt modelId="{3E6F3EBB-2BE4-4962-AFD1-EA2A31362796}" type="pres">
      <dgm:prSet presAssocID="{9BE845F4-EA5F-4031-8906-E0A82D852EEC}" presName="conn2-1" presStyleLbl="parChTrans1D4" presStyleIdx="13" presStyleCnt="18"/>
      <dgm:spPr/>
      <dgm:t>
        <a:bodyPr/>
        <a:lstStyle/>
        <a:p>
          <a:endParaRPr lang="es-CO"/>
        </a:p>
      </dgm:t>
    </dgm:pt>
    <dgm:pt modelId="{131A7707-5840-46A6-8949-4EC9CB6C3659}" type="pres">
      <dgm:prSet presAssocID="{9BE845F4-EA5F-4031-8906-E0A82D852EEC}" presName="connTx" presStyleLbl="parChTrans1D4" presStyleIdx="13" presStyleCnt="18"/>
      <dgm:spPr/>
      <dgm:t>
        <a:bodyPr/>
        <a:lstStyle/>
        <a:p>
          <a:endParaRPr lang="es-CO"/>
        </a:p>
      </dgm:t>
    </dgm:pt>
    <dgm:pt modelId="{183FD9BA-113F-4EC8-BCC4-FCC7CD29C00A}" type="pres">
      <dgm:prSet presAssocID="{0A3F7EE9-34DE-47DD-B324-A372EBA6701D}" presName="root2" presStyleCnt="0"/>
      <dgm:spPr/>
    </dgm:pt>
    <dgm:pt modelId="{9B932E1D-A385-48B3-B2DA-6A3F9E1C2037}" type="pres">
      <dgm:prSet presAssocID="{0A3F7EE9-34DE-47DD-B324-A372EBA6701D}" presName="LevelTwoTextNode" presStyleLbl="node4" presStyleIdx="13" presStyleCnt="18" custScaleY="39955" custLinFactNeighborX="-4063" custLinFactNeighborY="-79050">
        <dgm:presLayoutVars>
          <dgm:chPref val="3"/>
        </dgm:presLayoutVars>
      </dgm:prSet>
      <dgm:spPr/>
      <dgm:t>
        <a:bodyPr/>
        <a:lstStyle/>
        <a:p>
          <a:endParaRPr lang="es-CO"/>
        </a:p>
      </dgm:t>
    </dgm:pt>
    <dgm:pt modelId="{6B799CD5-FF56-4CD0-9BC8-2977B28102C5}" type="pres">
      <dgm:prSet presAssocID="{0A3F7EE9-34DE-47DD-B324-A372EBA6701D}" presName="level3hierChild" presStyleCnt="0"/>
      <dgm:spPr/>
    </dgm:pt>
    <dgm:pt modelId="{09484199-BEDF-4DFF-A5AC-E3B8FF640A49}" type="pres">
      <dgm:prSet presAssocID="{296377D8-001B-4940-AD1A-07233594428D}" presName="conn2-1" presStyleLbl="parChTrans1D3" presStyleIdx="6" presStyleCnt="9"/>
      <dgm:spPr/>
      <dgm:t>
        <a:bodyPr/>
        <a:lstStyle/>
        <a:p>
          <a:endParaRPr lang="es-CO"/>
        </a:p>
      </dgm:t>
    </dgm:pt>
    <dgm:pt modelId="{0A361402-3FB2-4DE9-B63F-AC479843E018}" type="pres">
      <dgm:prSet presAssocID="{296377D8-001B-4940-AD1A-07233594428D}" presName="connTx" presStyleLbl="parChTrans1D3" presStyleIdx="6" presStyleCnt="9"/>
      <dgm:spPr/>
      <dgm:t>
        <a:bodyPr/>
        <a:lstStyle/>
        <a:p>
          <a:endParaRPr lang="es-CO"/>
        </a:p>
      </dgm:t>
    </dgm:pt>
    <dgm:pt modelId="{A00FD34F-2439-4C17-9251-D49BF12D8040}" type="pres">
      <dgm:prSet presAssocID="{96648817-EF3E-4B5C-9791-F8786D619CC6}" presName="root2" presStyleCnt="0"/>
      <dgm:spPr/>
    </dgm:pt>
    <dgm:pt modelId="{552F4FFA-988C-442C-9BF9-0C9CC7533E05}" type="pres">
      <dgm:prSet presAssocID="{96648817-EF3E-4B5C-9791-F8786D619CC6}" presName="LevelTwoTextNode" presStyleLbl="node3" presStyleIdx="6" presStyleCnt="9" custScaleY="34536" custLinFactNeighborX="-6555" custLinFactNeighborY="-28942">
        <dgm:presLayoutVars>
          <dgm:chPref val="3"/>
        </dgm:presLayoutVars>
      </dgm:prSet>
      <dgm:spPr/>
      <dgm:t>
        <a:bodyPr/>
        <a:lstStyle/>
        <a:p>
          <a:endParaRPr lang="es-CO"/>
        </a:p>
      </dgm:t>
    </dgm:pt>
    <dgm:pt modelId="{6C8D68FB-1471-43E4-B404-5026E73F9F3F}" type="pres">
      <dgm:prSet presAssocID="{96648817-EF3E-4B5C-9791-F8786D619CC6}" presName="level3hierChild" presStyleCnt="0"/>
      <dgm:spPr/>
    </dgm:pt>
    <dgm:pt modelId="{D802673D-D9F8-4E36-ACA5-F5F99A3E212E}" type="pres">
      <dgm:prSet presAssocID="{93C4E801-EF35-42F8-A571-C49DFAE3554D}" presName="conn2-1" presStyleLbl="parChTrans1D4" presStyleIdx="14" presStyleCnt="18"/>
      <dgm:spPr/>
      <dgm:t>
        <a:bodyPr/>
        <a:lstStyle/>
        <a:p>
          <a:endParaRPr lang="es-CO"/>
        </a:p>
      </dgm:t>
    </dgm:pt>
    <dgm:pt modelId="{8F2FE38C-F6CB-4DAE-BDD8-8454CCC11FD3}" type="pres">
      <dgm:prSet presAssocID="{93C4E801-EF35-42F8-A571-C49DFAE3554D}" presName="connTx" presStyleLbl="parChTrans1D4" presStyleIdx="14" presStyleCnt="18"/>
      <dgm:spPr/>
      <dgm:t>
        <a:bodyPr/>
        <a:lstStyle/>
        <a:p>
          <a:endParaRPr lang="es-CO"/>
        </a:p>
      </dgm:t>
    </dgm:pt>
    <dgm:pt modelId="{455052BC-8A07-4098-8DDE-A07D9A5252C4}" type="pres">
      <dgm:prSet presAssocID="{5352B8A8-C6AC-4BBD-B1CE-05F48A7B6429}" presName="root2" presStyleCnt="0"/>
      <dgm:spPr/>
    </dgm:pt>
    <dgm:pt modelId="{8D4B2EE3-82B9-4481-866D-449F28BB6624}" type="pres">
      <dgm:prSet presAssocID="{5352B8A8-C6AC-4BBD-B1CE-05F48A7B6429}" presName="LevelTwoTextNode" presStyleLbl="node4" presStyleIdx="14" presStyleCnt="18" custScaleY="29469" custLinFactNeighborX="-7193" custLinFactNeighborY="-90535">
        <dgm:presLayoutVars>
          <dgm:chPref val="3"/>
        </dgm:presLayoutVars>
      </dgm:prSet>
      <dgm:spPr/>
      <dgm:t>
        <a:bodyPr/>
        <a:lstStyle/>
        <a:p>
          <a:endParaRPr lang="es-CO"/>
        </a:p>
      </dgm:t>
    </dgm:pt>
    <dgm:pt modelId="{D9A794B9-93BA-4E47-83BD-00054F12FACC}" type="pres">
      <dgm:prSet presAssocID="{5352B8A8-C6AC-4BBD-B1CE-05F48A7B6429}" presName="level3hierChild" presStyleCnt="0"/>
      <dgm:spPr/>
    </dgm:pt>
    <dgm:pt modelId="{20DE49F7-2575-41C3-A58E-0DDEB3D51A8E}" type="pres">
      <dgm:prSet presAssocID="{A3BA3D8E-7519-4F8A-A256-2034169DC500}" presName="conn2-1" presStyleLbl="parChTrans1D4" presStyleIdx="15" presStyleCnt="18"/>
      <dgm:spPr/>
      <dgm:t>
        <a:bodyPr/>
        <a:lstStyle/>
        <a:p>
          <a:endParaRPr lang="es-CO"/>
        </a:p>
      </dgm:t>
    </dgm:pt>
    <dgm:pt modelId="{3BCF38A5-5317-437F-B383-15B9EBCE3F98}" type="pres">
      <dgm:prSet presAssocID="{A3BA3D8E-7519-4F8A-A256-2034169DC500}" presName="connTx" presStyleLbl="parChTrans1D4" presStyleIdx="15" presStyleCnt="18"/>
      <dgm:spPr/>
      <dgm:t>
        <a:bodyPr/>
        <a:lstStyle/>
        <a:p>
          <a:endParaRPr lang="es-CO"/>
        </a:p>
      </dgm:t>
    </dgm:pt>
    <dgm:pt modelId="{DEE4EAC9-BAE9-4DA4-AAC5-1FD78480DC76}" type="pres">
      <dgm:prSet presAssocID="{CF7078CF-DE4B-4EB7-80CB-532F6C6E94DD}" presName="root2" presStyleCnt="0"/>
      <dgm:spPr/>
    </dgm:pt>
    <dgm:pt modelId="{B6ACEAFB-502A-4FC2-AEDE-9851E8E35436}" type="pres">
      <dgm:prSet presAssocID="{CF7078CF-DE4B-4EB7-80CB-532F6C6E94DD}" presName="LevelTwoTextNode" presStyleLbl="node4" presStyleIdx="15" presStyleCnt="18" custScaleY="40762" custLinFactY="-2676" custLinFactNeighborX="-6172" custLinFactNeighborY="-100000">
        <dgm:presLayoutVars>
          <dgm:chPref val="3"/>
        </dgm:presLayoutVars>
      </dgm:prSet>
      <dgm:spPr/>
      <dgm:t>
        <a:bodyPr/>
        <a:lstStyle/>
        <a:p>
          <a:endParaRPr lang="es-CO"/>
        </a:p>
      </dgm:t>
    </dgm:pt>
    <dgm:pt modelId="{5768211B-8ACD-4C98-8D23-E8610AE8AE66}" type="pres">
      <dgm:prSet presAssocID="{CF7078CF-DE4B-4EB7-80CB-532F6C6E94DD}" presName="level3hierChild" presStyleCnt="0"/>
      <dgm:spPr/>
    </dgm:pt>
    <dgm:pt modelId="{5B3C7F16-520B-4524-8BD7-8A0ACD3B8613}" type="pres">
      <dgm:prSet presAssocID="{1572F837-657F-4530-939D-EDDA1098D425}" presName="conn2-1" presStyleLbl="parChTrans1D3" presStyleIdx="7" presStyleCnt="9"/>
      <dgm:spPr/>
      <dgm:t>
        <a:bodyPr/>
        <a:lstStyle/>
        <a:p>
          <a:endParaRPr lang="es-CO"/>
        </a:p>
      </dgm:t>
    </dgm:pt>
    <dgm:pt modelId="{455B6B30-9426-4D4F-BF45-D960FDC3828F}" type="pres">
      <dgm:prSet presAssocID="{1572F837-657F-4530-939D-EDDA1098D425}" presName="connTx" presStyleLbl="parChTrans1D3" presStyleIdx="7" presStyleCnt="9"/>
      <dgm:spPr/>
      <dgm:t>
        <a:bodyPr/>
        <a:lstStyle/>
        <a:p>
          <a:endParaRPr lang="es-CO"/>
        </a:p>
      </dgm:t>
    </dgm:pt>
    <dgm:pt modelId="{0BC9A581-CD7D-44BC-98E0-1B6CF7ECBECE}" type="pres">
      <dgm:prSet presAssocID="{D25E7838-EB76-4A42-94E3-62ABDED303B1}" presName="root2" presStyleCnt="0"/>
      <dgm:spPr/>
    </dgm:pt>
    <dgm:pt modelId="{A3BFD001-0C8F-4B11-A1AF-F999CEA2F1BE}" type="pres">
      <dgm:prSet presAssocID="{D25E7838-EB76-4A42-94E3-62ABDED303B1}" presName="LevelTwoTextNode" presStyleLbl="node3" presStyleIdx="7" presStyleCnt="9" custScaleY="32247" custLinFactX="-27595" custLinFactY="-100000" custLinFactNeighborX="-100000" custLinFactNeighborY="-149489">
        <dgm:presLayoutVars>
          <dgm:chPref val="3"/>
        </dgm:presLayoutVars>
      </dgm:prSet>
      <dgm:spPr/>
      <dgm:t>
        <a:bodyPr/>
        <a:lstStyle/>
        <a:p>
          <a:endParaRPr lang="es-CO"/>
        </a:p>
      </dgm:t>
    </dgm:pt>
    <dgm:pt modelId="{8D49123C-0281-47BD-8365-557DA6978C77}" type="pres">
      <dgm:prSet presAssocID="{D25E7838-EB76-4A42-94E3-62ABDED303B1}" presName="level3hierChild" presStyleCnt="0"/>
      <dgm:spPr/>
    </dgm:pt>
    <dgm:pt modelId="{8DEF4DAF-6A00-4F87-AADA-63011E22DA27}" type="pres">
      <dgm:prSet presAssocID="{B6DD242C-FE91-42ED-8AC8-1B444439DD71}" presName="conn2-1" presStyleLbl="parChTrans1D3" presStyleIdx="8" presStyleCnt="9"/>
      <dgm:spPr/>
      <dgm:t>
        <a:bodyPr/>
        <a:lstStyle/>
        <a:p>
          <a:endParaRPr lang="es-CO"/>
        </a:p>
      </dgm:t>
    </dgm:pt>
    <dgm:pt modelId="{E904D87F-E7F6-4BB6-B4D0-667AC28419B3}" type="pres">
      <dgm:prSet presAssocID="{B6DD242C-FE91-42ED-8AC8-1B444439DD71}" presName="connTx" presStyleLbl="parChTrans1D3" presStyleIdx="8" presStyleCnt="9"/>
      <dgm:spPr/>
      <dgm:t>
        <a:bodyPr/>
        <a:lstStyle/>
        <a:p>
          <a:endParaRPr lang="es-CO"/>
        </a:p>
      </dgm:t>
    </dgm:pt>
    <dgm:pt modelId="{BB7BE5D3-6191-4230-90F5-0ECDF4936417}" type="pres">
      <dgm:prSet presAssocID="{13A5A3D8-7C00-4387-991E-D4916C63B4E2}" presName="root2" presStyleCnt="0"/>
      <dgm:spPr/>
    </dgm:pt>
    <dgm:pt modelId="{EF015D2F-B520-4D57-80D6-FC0C6940E30E}" type="pres">
      <dgm:prSet presAssocID="{13A5A3D8-7C00-4387-991E-D4916C63B4E2}" presName="LevelTwoTextNode" presStyleLbl="node3" presStyleIdx="8" presStyleCnt="9" custScaleY="46306" custLinFactNeighborX="-9788" custLinFactNeighborY="-82111">
        <dgm:presLayoutVars>
          <dgm:chPref val="3"/>
        </dgm:presLayoutVars>
      </dgm:prSet>
      <dgm:spPr/>
      <dgm:t>
        <a:bodyPr/>
        <a:lstStyle/>
        <a:p>
          <a:endParaRPr lang="es-CO"/>
        </a:p>
      </dgm:t>
    </dgm:pt>
    <dgm:pt modelId="{BB76B5EC-B17C-45D5-BD67-3BC72C54105D}" type="pres">
      <dgm:prSet presAssocID="{13A5A3D8-7C00-4387-991E-D4916C63B4E2}" presName="level3hierChild" presStyleCnt="0"/>
      <dgm:spPr/>
    </dgm:pt>
    <dgm:pt modelId="{BB474EBF-ADDE-4F4E-8D0F-44588A5DE6F6}" type="pres">
      <dgm:prSet presAssocID="{A58A5B78-617F-4DF8-841A-8DDDE17AA548}" presName="conn2-1" presStyleLbl="parChTrans1D4" presStyleIdx="16" presStyleCnt="18"/>
      <dgm:spPr/>
      <dgm:t>
        <a:bodyPr/>
        <a:lstStyle/>
        <a:p>
          <a:endParaRPr lang="es-CO"/>
        </a:p>
      </dgm:t>
    </dgm:pt>
    <dgm:pt modelId="{8A174A09-DCC4-486C-9D4B-73F266546989}" type="pres">
      <dgm:prSet presAssocID="{A58A5B78-617F-4DF8-841A-8DDDE17AA548}" presName="connTx" presStyleLbl="parChTrans1D4" presStyleIdx="16" presStyleCnt="18"/>
      <dgm:spPr/>
      <dgm:t>
        <a:bodyPr/>
        <a:lstStyle/>
        <a:p>
          <a:endParaRPr lang="es-CO"/>
        </a:p>
      </dgm:t>
    </dgm:pt>
    <dgm:pt modelId="{13AF088B-BD58-4281-8D1F-1B2E2A5667D5}" type="pres">
      <dgm:prSet presAssocID="{9998E38E-E21D-460A-88D7-6AF09E947AC5}" presName="root2" presStyleCnt="0"/>
      <dgm:spPr/>
    </dgm:pt>
    <dgm:pt modelId="{7F24B439-3596-4156-9250-A185A1B5173D}" type="pres">
      <dgm:prSet presAssocID="{9998E38E-E21D-460A-88D7-6AF09E947AC5}" presName="LevelTwoTextNode" presStyleLbl="node4" presStyleIdx="16" presStyleCnt="18" custScaleY="36691" custLinFactY="-11551" custLinFactNeighborX="-7240" custLinFactNeighborY="-100000">
        <dgm:presLayoutVars>
          <dgm:chPref val="3"/>
        </dgm:presLayoutVars>
      </dgm:prSet>
      <dgm:spPr/>
      <dgm:t>
        <a:bodyPr/>
        <a:lstStyle/>
        <a:p>
          <a:endParaRPr lang="es-CO"/>
        </a:p>
      </dgm:t>
    </dgm:pt>
    <dgm:pt modelId="{95958234-B751-4A01-9F1A-1E424A14DB9C}" type="pres">
      <dgm:prSet presAssocID="{9998E38E-E21D-460A-88D7-6AF09E947AC5}" presName="level3hierChild" presStyleCnt="0"/>
      <dgm:spPr/>
    </dgm:pt>
    <dgm:pt modelId="{74A7D33D-6E51-487A-8242-E1315DD042C7}" type="pres">
      <dgm:prSet presAssocID="{EAC2FE15-063A-4D73-B265-72BC4EF9FE30}" presName="conn2-1" presStyleLbl="parChTrans1D4" presStyleIdx="17" presStyleCnt="18"/>
      <dgm:spPr/>
      <dgm:t>
        <a:bodyPr/>
        <a:lstStyle/>
        <a:p>
          <a:endParaRPr lang="es-CO"/>
        </a:p>
      </dgm:t>
    </dgm:pt>
    <dgm:pt modelId="{F1FE8967-F63F-4A64-8C4B-043EED6421A8}" type="pres">
      <dgm:prSet presAssocID="{EAC2FE15-063A-4D73-B265-72BC4EF9FE30}" presName="connTx" presStyleLbl="parChTrans1D4" presStyleIdx="17" presStyleCnt="18"/>
      <dgm:spPr/>
      <dgm:t>
        <a:bodyPr/>
        <a:lstStyle/>
        <a:p>
          <a:endParaRPr lang="es-CO"/>
        </a:p>
      </dgm:t>
    </dgm:pt>
    <dgm:pt modelId="{E010DCE9-3288-4150-9C85-5DEFD0225D22}" type="pres">
      <dgm:prSet presAssocID="{D7300EFF-192D-4D0D-9405-A1054451DF74}" presName="root2" presStyleCnt="0"/>
      <dgm:spPr/>
    </dgm:pt>
    <dgm:pt modelId="{8A62240B-E485-451C-919B-F30CB0A9B618}" type="pres">
      <dgm:prSet presAssocID="{D7300EFF-192D-4D0D-9405-A1054451DF74}" presName="LevelTwoTextNode" presStyleLbl="node4" presStyleIdx="17" presStyleCnt="18" custAng="10800000" custFlipVert="1" custScaleY="48064" custLinFactY="-23090" custLinFactNeighborX="-5306" custLinFactNeighborY="-100000">
        <dgm:presLayoutVars>
          <dgm:chPref val="3"/>
        </dgm:presLayoutVars>
      </dgm:prSet>
      <dgm:spPr/>
      <dgm:t>
        <a:bodyPr/>
        <a:lstStyle/>
        <a:p>
          <a:endParaRPr lang="es-CO"/>
        </a:p>
      </dgm:t>
    </dgm:pt>
    <dgm:pt modelId="{DA28A5BC-58CB-4027-AE37-3A761C52D276}" type="pres">
      <dgm:prSet presAssocID="{D7300EFF-192D-4D0D-9405-A1054451DF74}" presName="level3hierChild" presStyleCnt="0"/>
      <dgm:spPr/>
    </dgm:pt>
  </dgm:ptLst>
  <dgm:cxnLst>
    <dgm:cxn modelId="{C6CE8690-350B-4E26-8DE4-81EB308D4E96}" type="presOf" srcId="{72F6C8E4-058B-4A7E-A000-E7D404D95859}" destId="{5AB52B45-6648-4650-8D9F-63CA2BE74BC4}" srcOrd="1" destOrd="0" presId="urn:microsoft.com/office/officeart/2005/8/layout/hierarchy2"/>
    <dgm:cxn modelId="{808FE326-3A10-4D55-BFA7-1DD08460EF2B}" type="presOf" srcId="{33BA1EE6-7160-4ADE-AE27-21C45081F3A3}" destId="{01B986D1-0840-4F2F-80BA-05CC15C17F27}" srcOrd="0" destOrd="0" presId="urn:microsoft.com/office/officeart/2005/8/layout/hierarchy2"/>
    <dgm:cxn modelId="{721FF405-2062-427B-81BF-2DA3CE024BF4}" type="presOf" srcId="{49E55547-ACE8-4661-AECB-606C50ABB185}" destId="{EDD2B674-A711-43E7-AACB-547EBD176052}" srcOrd="1" destOrd="0" presId="urn:microsoft.com/office/officeart/2005/8/layout/hierarchy2"/>
    <dgm:cxn modelId="{13D3B78B-7956-4784-93C4-803DC978DB89}" srcId="{2BD5C5B8-591E-4FF4-99E5-74A72B95D0B1}" destId="{6FFAC3D1-3301-4C9B-BDDC-A0E12072A287}" srcOrd="1" destOrd="0" parTransId="{3DFEA0E5-1353-498C-BC6A-B59A4EF04ECB}" sibTransId="{8AB1A62E-53EC-45AF-BFF4-21476D123D35}"/>
    <dgm:cxn modelId="{72F7333F-6AE5-46B6-A471-4DADEDBDABFD}" type="presOf" srcId="{3DFEA0E5-1353-498C-BC6A-B59A4EF04ECB}" destId="{9AD443A3-746F-40EF-9FF8-B2E4CF3F8DB6}" srcOrd="1" destOrd="0" presId="urn:microsoft.com/office/officeart/2005/8/layout/hierarchy2"/>
    <dgm:cxn modelId="{D81C0405-1A9C-4E1E-B145-3A028187FFDB}" type="presOf" srcId="{DE42A455-8675-4868-8B34-5E1EBFA21809}" destId="{22EBEB30-BC2F-4B41-8B83-9F2133AB8901}" srcOrd="0" destOrd="0" presId="urn:microsoft.com/office/officeart/2005/8/layout/hierarchy2"/>
    <dgm:cxn modelId="{4078B839-3D34-4829-B227-05CD1E3CFA9A}" type="presOf" srcId="{924BAB3C-071A-41A3-AA1D-AEBDA0724946}" destId="{D6647C72-01CF-4F76-A77D-4BAC8E4A6C67}" srcOrd="1" destOrd="0" presId="urn:microsoft.com/office/officeart/2005/8/layout/hierarchy2"/>
    <dgm:cxn modelId="{025235D4-A5BD-4B80-974B-3586DDCABAD6}" type="presOf" srcId="{A3BA3D8E-7519-4F8A-A256-2034169DC500}" destId="{3BCF38A5-5317-437F-B383-15B9EBCE3F98}" srcOrd="1" destOrd="0" presId="urn:microsoft.com/office/officeart/2005/8/layout/hierarchy2"/>
    <dgm:cxn modelId="{47AD66AD-DD6A-4BF4-B2D9-0E45AEA979A3}" type="presOf" srcId="{C8D5B29F-9344-4DAB-BD62-F256F1F6A256}" destId="{6B2EA01D-3ACD-4B2F-B20F-121FAD9F7762}" srcOrd="1" destOrd="0" presId="urn:microsoft.com/office/officeart/2005/8/layout/hierarchy2"/>
    <dgm:cxn modelId="{BC2F8F0F-A64E-4E8B-A9C2-82F8E2E05824}" srcId="{12BE03DA-AE4B-4BC6-899D-4869D16E598D}" destId="{037E3059-AAE5-4639-9EC9-F0F74CA40E31}" srcOrd="2" destOrd="0" parTransId="{D2198B9E-0B6F-4EAF-9274-5BBF4FFD89CA}" sibTransId="{E9320C72-2F2A-4482-8989-9AACC1A2DD9D}"/>
    <dgm:cxn modelId="{5DA35A8E-1D70-481B-9FC1-16D56988B6B1}" srcId="{91E8ECEB-4688-43EC-9C4C-FE11CCF8C48B}" destId="{97B9BC36-90B5-4A03-908A-8A13AB9700C6}" srcOrd="2" destOrd="0" parTransId="{892BC726-CA4E-40C3-A6A5-838154A9571B}" sibTransId="{B80F91AA-CA4F-45ED-BD81-C1E6426BCDBF}"/>
    <dgm:cxn modelId="{372B2EA3-3B74-46CA-9D56-192267A13424}" srcId="{96648817-EF3E-4B5C-9791-F8786D619CC6}" destId="{CF7078CF-DE4B-4EB7-80CB-532F6C6E94DD}" srcOrd="1" destOrd="0" parTransId="{A3BA3D8E-7519-4F8A-A256-2034169DC500}" sibTransId="{A0EAC820-6CA0-4DCE-BE59-D757D6EC3609}"/>
    <dgm:cxn modelId="{FD8FBE9E-3EA0-4FF8-B93E-759122C253A0}" type="presOf" srcId="{97B9BC36-90B5-4A03-908A-8A13AB9700C6}" destId="{9664A9C6-F350-49A6-87ED-2FD0A13F31B3}" srcOrd="0" destOrd="0" presId="urn:microsoft.com/office/officeart/2005/8/layout/hierarchy2"/>
    <dgm:cxn modelId="{0598EFB2-3075-40CE-B3BA-FFAC9A1E7884}" type="presOf" srcId="{4975042C-E44F-43E2-BAAB-92297F3CC7DA}" destId="{0442F14E-BFB3-474F-AC2D-AEE44A453C8B}" srcOrd="0" destOrd="0" presId="urn:microsoft.com/office/officeart/2005/8/layout/hierarchy2"/>
    <dgm:cxn modelId="{16256D7B-5E78-41BC-90BC-E03AC263E42B}" type="presOf" srcId="{5352B8A8-C6AC-4BBD-B1CE-05F48A7B6429}" destId="{8D4B2EE3-82B9-4481-866D-449F28BB6624}" srcOrd="0" destOrd="0" presId="urn:microsoft.com/office/officeart/2005/8/layout/hierarchy2"/>
    <dgm:cxn modelId="{43D4789C-1CC7-4CCB-A251-E6137DFE0C4F}" type="presOf" srcId="{B6DD242C-FE91-42ED-8AC8-1B444439DD71}" destId="{8DEF4DAF-6A00-4F87-AADA-63011E22DA27}" srcOrd="0" destOrd="0" presId="urn:microsoft.com/office/officeart/2005/8/layout/hierarchy2"/>
    <dgm:cxn modelId="{A3DF33DD-ECF7-4B66-91D7-E2F0719CCE46}" type="presOf" srcId="{037E3059-AAE5-4639-9EC9-F0F74CA40E31}" destId="{F7FD7C4F-5DB6-40AE-BB95-E951109D885B}" srcOrd="0" destOrd="0" presId="urn:microsoft.com/office/officeart/2005/8/layout/hierarchy2"/>
    <dgm:cxn modelId="{4F4AB445-6018-4702-9E57-610C170E46FD}" type="presOf" srcId="{D4E05FCF-7B91-44D5-8EF5-BAE7E7BE26D9}" destId="{F7CFE069-90C4-46C7-8B32-EEC4BABB229F}" srcOrd="0" destOrd="0" presId="urn:microsoft.com/office/officeart/2005/8/layout/hierarchy2"/>
    <dgm:cxn modelId="{0F5DC2EF-B5AC-4AF2-9BD7-2C0C2BBDD00D}" type="presOf" srcId="{4EF95ACD-A2C9-410D-B694-6E996FC4891E}" destId="{6197F863-BE22-499E-B1B1-B39435D08078}" srcOrd="0" destOrd="0" presId="urn:microsoft.com/office/officeart/2005/8/layout/hierarchy2"/>
    <dgm:cxn modelId="{A3252B5C-480E-438B-B433-2FCD8490DA21}" type="presOf" srcId="{7AA2F9C6-4D5E-4BB5-B7B0-C1D007D393BF}" destId="{19E8D70E-BE49-44D6-B71A-267D30E5C665}" srcOrd="0" destOrd="0" presId="urn:microsoft.com/office/officeart/2005/8/layout/hierarchy2"/>
    <dgm:cxn modelId="{12D188AE-0926-4382-9B85-81BD5FB7630B}" srcId="{7AA2F9C6-4D5E-4BB5-B7B0-C1D007D393BF}" destId="{DE42A455-8675-4868-8B34-5E1EBFA21809}" srcOrd="1" destOrd="0" parTransId="{677EB62D-6B14-4EDB-9C65-0087EAECD389}" sibTransId="{AF2425D8-9629-4A0C-A320-1C3302780238}"/>
    <dgm:cxn modelId="{A4B60811-A3DC-4005-9C6C-214A39982991}" type="presOf" srcId="{D89B26A1-7778-4080-A46B-1DD93278845C}" destId="{7D64C6B6-4269-4C78-B295-888244EF331A}" srcOrd="0" destOrd="0" presId="urn:microsoft.com/office/officeart/2005/8/layout/hierarchy2"/>
    <dgm:cxn modelId="{287E8196-C43B-4955-A32B-1AAE42B419DA}" type="presOf" srcId="{A3BA3D8E-7519-4F8A-A256-2034169DC500}" destId="{20DE49F7-2575-41C3-A58E-0DDEB3D51A8E}" srcOrd="0" destOrd="0" presId="urn:microsoft.com/office/officeart/2005/8/layout/hierarchy2"/>
    <dgm:cxn modelId="{8441FCF9-2069-469F-9EA2-DF56002A19CD}" type="presOf" srcId="{137905E5-BA27-4358-BC4B-33A54426A008}" destId="{BA750A7B-80E4-48A2-A2A6-3B9061C7CBE6}" srcOrd="0" destOrd="0" presId="urn:microsoft.com/office/officeart/2005/8/layout/hierarchy2"/>
    <dgm:cxn modelId="{8F5E98B2-5D59-46D7-BFA3-0F0B8879AC0E}" type="presOf" srcId="{6674C05E-2DF4-412B-8F78-D7C46EF1F7BC}" destId="{07EADDDA-18F4-4C82-87B8-B2C0E39CD96D}" srcOrd="1" destOrd="0" presId="urn:microsoft.com/office/officeart/2005/8/layout/hierarchy2"/>
    <dgm:cxn modelId="{E73C5462-F9B2-4D7B-AAEA-1DA4A32D8CB1}" type="presOf" srcId="{6674C05E-2DF4-412B-8F78-D7C46EF1F7BC}" destId="{151BFE0D-231F-4E02-9BF5-961F43C9CE8E}" srcOrd="0" destOrd="0" presId="urn:microsoft.com/office/officeart/2005/8/layout/hierarchy2"/>
    <dgm:cxn modelId="{47391A89-2879-4F33-9FDA-95CBD327AD0A}" type="presOf" srcId="{EFCC340F-1725-492D-946A-6D3528CFAB1B}" destId="{CDA8190C-687E-4186-AB4E-497086F10B95}" srcOrd="0" destOrd="0" presId="urn:microsoft.com/office/officeart/2005/8/layout/hierarchy2"/>
    <dgm:cxn modelId="{7925EC4D-3A1B-4609-8A58-FA2D04907CF7}" type="presOf" srcId="{7EE6FDFC-CA46-4405-BFFE-04EC71730494}" destId="{67C5C9F0-AAD5-472A-A74D-F5ED9D8848FD}" srcOrd="0" destOrd="0" presId="urn:microsoft.com/office/officeart/2005/8/layout/hierarchy2"/>
    <dgm:cxn modelId="{5DC0716F-145D-465D-8243-4AF0774AE1EB}" type="presOf" srcId="{EAC2FE15-063A-4D73-B265-72BC4EF9FE30}" destId="{F1FE8967-F63F-4A64-8C4B-043EED6421A8}" srcOrd="1" destOrd="0" presId="urn:microsoft.com/office/officeart/2005/8/layout/hierarchy2"/>
    <dgm:cxn modelId="{8B99A322-F7C2-4FE6-8C9E-D570AA76EC91}" type="presOf" srcId="{7B9F6734-CB7F-4793-9756-3119115C0FFF}" destId="{1723C0ED-8D41-4104-B690-EEE2F3F36DCB}" srcOrd="0" destOrd="0" presId="urn:microsoft.com/office/officeart/2005/8/layout/hierarchy2"/>
    <dgm:cxn modelId="{618F91A2-0FE3-45BF-84A4-E03BD067F7C8}" type="presOf" srcId="{12BE03DA-AE4B-4BC6-899D-4869D16E598D}" destId="{DEC0BE66-C7F5-466A-82C5-83FF9CA94D3C}" srcOrd="0" destOrd="0" presId="urn:microsoft.com/office/officeart/2005/8/layout/hierarchy2"/>
    <dgm:cxn modelId="{D2F4A22D-6886-4980-9DDB-B4E804AFD1E9}" type="presOf" srcId="{C171EC7E-7235-454A-9DD7-DE80AC8B2364}" destId="{6183DDBA-C772-4A4B-88B9-638A3BC54277}" srcOrd="0" destOrd="0" presId="urn:microsoft.com/office/officeart/2005/8/layout/hierarchy2"/>
    <dgm:cxn modelId="{445B0643-AC16-405A-9770-8D13C6F2C3C2}" type="presOf" srcId="{B292B1B1-59BC-4A1F-A0DE-2B8934493191}" destId="{031CF920-5D93-4CF3-ABF7-CF40F0E658FF}" srcOrd="1" destOrd="0" presId="urn:microsoft.com/office/officeart/2005/8/layout/hierarchy2"/>
    <dgm:cxn modelId="{20BA0616-8EA1-45C6-9C5F-7C3115551CD7}" type="presOf" srcId="{9BE845F4-EA5F-4031-8906-E0A82D852EEC}" destId="{3E6F3EBB-2BE4-4962-AFD1-EA2A31362796}" srcOrd="0" destOrd="0" presId="urn:microsoft.com/office/officeart/2005/8/layout/hierarchy2"/>
    <dgm:cxn modelId="{F5D331D6-FF89-406E-B3D9-6BE825365915}" type="presOf" srcId="{1572F837-657F-4530-939D-EDDA1098D425}" destId="{455B6B30-9426-4D4F-BF45-D960FDC3828F}" srcOrd="1" destOrd="0" presId="urn:microsoft.com/office/officeart/2005/8/layout/hierarchy2"/>
    <dgm:cxn modelId="{43EB9B5D-37B7-493D-912C-2255ADAE3353}" type="presOf" srcId="{A58A5B78-617F-4DF8-841A-8DDDE17AA548}" destId="{8A174A09-DCC4-486C-9D4B-73F266546989}" srcOrd="1" destOrd="0" presId="urn:microsoft.com/office/officeart/2005/8/layout/hierarchy2"/>
    <dgm:cxn modelId="{EB4CFA7B-5D26-4918-8883-EF814A3436DC}" type="presOf" srcId="{9BE845F4-EA5F-4031-8906-E0A82D852EEC}" destId="{131A7707-5840-46A6-8949-4EC9CB6C3659}" srcOrd="1" destOrd="0" presId="urn:microsoft.com/office/officeart/2005/8/layout/hierarchy2"/>
    <dgm:cxn modelId="{125A35AC-B9EE-4E86-84BA-4E0D6F8DD526}" type="presOf" srcId="{4EF95ACD-A2C9-410D-B694-6E996FC4891E}" destId="{043DF5CD-2FC9-4767-B258-2332C4249B0B}" srcOrd="1" destOrd="0" presId="urn:microsoft.com/office/officeart/2005/8/layout/hierarchy2"/>
    <dgm:cxn modelId="{32D35D50-8E12-40A8-8212-E1857EF15E53}" type="presOf" srcId="{4975042C-E44F-43E2-BAAB-92297F3CC7DA}" destId="{6DD817FE-D481-45EB-9C2C-611FFD00803C}" srcOrd="1" destOrd="0" presId="urn:microsoft.com/office/officeart/2005/8/layout/hierarchy2"/>
    <dgm:cxn modelId="{A9ADB77F-CFC4-41AA-B139-BA3BDAB7ADE1}" type="presOf" srcId="{892BC726-CA4E-40C3-A6A5-838154A9571B}" destId="{B9680987-F0AC-48AD-97AE-AE48AEF0E9D3}" srcOrd="1" destOrd="0" presId="urn:microsoft.com/office/officeart/2005/8/layout/hierarchy2"/>
    <dgm:cxn modelId="{151D6C26-AA13-4941-8FC6-C7F0EC2633A6}" type="presOf" srcId="{7B9F6734-CB7F-4793-9756-3119115C0FFF}" destId="{33B80346-58D3-4A6D-B432-27AB70AE4660}" srcOrd="1" destOrd="0" presId="urn:microsoft.com/office/officeart/2005/8/layout/hierarchy2"/>
    <dgm:cxn modelId="{1DAD54FD-A9A6-4BEF-80E5-A00CF3A075E4}" type="presOf" srcId="{96648817-EF3E-4B5C-9791-F8786D619CC6}" destId="{552F4FFA-988C-442C-9BF9-0C9CC7533E05}" srcOrd="0" destOrd="0" presId="urn:microsoft.com/office/officeart/2005/8/layout/hierarchy2"/>
    <dgm:cxn modelId="{02211245-B864-4FF2-87D3-B33A9142FDA4}" type="presOf" srcId="{72F6C8E4-058B-4A7E-A000-E7D404D95859}" destId="{C48C4CA4-8CED-4425-8882-2D9F2107BBFE}" srcOrd="0" destOrd="0" presId="urn:microsoft.com/office/officeart/2005/8/layout/hierarchy2"/>
    <dgm:cxn modelId="{A89062B1-2E5D-4835-8A08-221759F30041}" srcId="{11DB0EB6-225C-489A-ADDB-FBBD910288CD}" destId="{E0982392-198E-4C03-8107-D9C70EC9AE2D}" srcOrd="1" destOrd="0" parTransId="{EFCC340F-1725-492D-946A-6D3528CFAB1B}" sibTransId="{18693361-1FF4-4434-A11A-2BBF01A2934B}"/>
    <dgm:cxn modelId="{5AC4CD3D-3C54-4E83-8884-FF9F33908DA1}" type="presOf" srcId="{EAC2FE15-063A-4D73-B265-72BC4EF9FE30}" destId="{74A7D33D-6E51-487A-8242-E1315DD042C7}" srcOrd="0" destOrd="0" presId="urn:microsoft.com/office/officeart/2005/8/layout/hierarchy2"/>
    <dgm:cxn modelId="{63FCF6E2-179B-40A3-98B7-42F2C66EF994}" type="presOf" srcId="{93C4E801-EF35-42F8-A571-C49DFAE3554D}" destId="{D802673D-D9F8-4E36-ACA5-F5F99A3E212E}" srcOrd="0" destOrd="0" presId="urn:microsoft.com/office/officeart/2005/8/layout/hierarchy2"/>
    <dgm:cxn modelId="{30E83F7C-5DE2-4C0C-A899-F303C51C9C45}" srcId="{13A5A3D8-7C00-4387-991E-D4916C63B4E2}" destId="{9998E38E-E21D-460A-88D7-6AF09E947AC5}" srcOrd="0" destOrd="0" parTransId="{A58A5B78-617F-4DF8-841A-8DDDE17AA548}" sibTransId="{93C35EA2-D1FC-40F2-95FC-5BB2CEF6A7CF}"/>
    <dgm:cxn modelId="{3C5BD0F3-53D1-495F-8601-68C55D54BEC6}" type="presOf" srcId="{0FE06A33-3B58-45CD-B5D6-760434B640CF}" destId="{3DF31F34-CE6A-4755-80EB-F7392D19DEDD}" srcOrd="1" destOrd="0" presId="urn:microsoft.com/office/officeart/2005/8/layout/hierarchy2"/>
    <dgm:cxn modelId="{D704D3CF-2B86-4453-9425-5CC21153F973}" srcId="{7EE6FDFC-CA46-4405-BFFE-04EC71730494}" destId="{C171EC7E-7235-454A-9DD7-DE80AC8B2364}" srcOrd="0" destOrd="0" parTransId="{4975042C-E44F-43E2-BAAB-92297F3CC7DA}" sibTransId="{CF7A42A3-CADD-40FE-9AB6-06D6A3806AE1}"/>
    <dgm:cxn modelId="{F26B04D7-BC3B-4283-8E60-E9185F60D757}" type="presOf" srcId="{3502625F-AAEF-45DB-8A48-66C17EA7299B}" destId="{10024E57-A835-4324-A1B6-2908C43B1375}" srcOrd="0" destOrd="0" presId="urn:microsoft.com/office/officeart/2005/8/layout/hierarchy2"/>
    <dgm:cxn modelId="{BEAFDD8B-A543-46B5-8E88-FC4141B2BBC5}" type="presOf" srcId="{2E464C67-2C8D-4EA4-8DF2-ADF32931189F}" destId="{F9EB44ED-EA78-40F6-ABD2-EF4513ABA213}" srcOrd="1" destOrd="0" presId="urn:microsoft.com/office/officeart/2005/8/layout/hierarchy2"/>
    <dgm:cxn modelId="{B3AB1F48-C2CC-4FBD-8EA1-326AE3DE8EE0}" type="presOf" srcId="{F06A56CA-D5B7-4AD8-B18C-A4167CFE32F7}" destId="{2AFC0924-77E1-4EA8-8B62-B5A5DD23783A}" srcOrd="0" destOrd="0" presId="urn:microsoft.com/office/officeart/2005/8/layout/hierarchy2"/>
    <dgm:cxn modelId="{2FE357F7-9420-482F-88C0-DCC03C6777B8}" type="presOf" srcId="{D2198B9E-0B6F-4EAF-9274-5BBF4FFD89CA}" destId="{B50E93F2-C319-4E14-89D7-F4AA67C43973}" srcOrd="1" destOrd="0" presId="urn:microsoft.com/office/officeart/2005/8/layout/hierarchy2"/>
    <dgm:cxn modelId="{B6D71FF4-3D07-492B-942F-55A01B7B6434}" srcId="{DE42A455-8675-4868-8B34-5E1EBFA21809}" destId="{91E8ECEB-4688-43EC-9C4C-FE11CCF8C48B}" srcOrd="1" destOrd="0" parTransId="{72F6C8E4-058B-4A7E-A000-E7D404D95859}" sibTransId="{C45D310F-5A21-4B77-B839-F73F8D42B553}"/>
    <dgm:cxn modelId="{81E96EF2-F16C-4359-A893-551C03B413C6}" type="presOf" srcId="{296377D8-001B-4940-AD1A-07233594428D}" destId="{09484199-BEDF-4DFF-A5AC-E3B8FF640A49}" srcOrd="0" destOrd="0" presId="urn:microsoft.com/office/officeart/2005/8/layout/hierarchy2"/>
    <dgm:cxn modelId="{A8E53640-B668-47CD-A354-FF7F5D516904}" type="presOf" srcId="{1A8075B5-032D-4000-8B5C-5318513336ED}" destId="{7E397365-A93B-4AC0-A3AA-7AD1301811D6}" srcOrd="0" destOrd="0" presId="urn:microsoft.com/office/officeart/2005/8/layout/hierarchy2"/>
    <dgm:cxn modelId="{F9BA3AFE-768E-4EDB-90A4-25FAC4EFEFF4}" type="presOf" srcId="{D25E7838-EB76-4A42-94E3-62ABDED303B1}" destId="{A3BFD001-0C8F-4B11-A1AF-F999CEA2F1BE}" srcOrd="0" destOrd="0" presId="urn:microsoft.com/office/officeart/2005/8/layout/hierarchy2"/>
    <dgm:cxn modelId="{48778032-7B35-4F34-BB20-D090599AADC2}" type="presOf" srcId="{C8D5B29F-9344-4DAB-BD62-F256F1F6A256}" destId="{BDD434CB-EBDE-49E7-A1AB-9E5771C0FE89}" srcOrd="0" destOrd="0" presId="urn:microsoft.com/office/officeart/2005/8/layout/hierarchy2"/>
    <dgm:cxn modelId="{7214093D-D724-4CCE-900B-6A1EDF51F75B}" type="presOf" srcId="{35F265BC-7B69-4719-95D1-A4366758A8CC}" destId="{E95CCE23-9918-4EE0-91C5-0DA952DED7C7}" srcOrd="0" destOrd="0" presId="urn:microsoft.com/office/officeart/2005/8/layout/hierarchy2"/>
    <dgm:cxn modelId="{12B26818-403A-49F2-83EC-54D6142F3DBF}" type="presOf" srcId="{35F265BC-7B69-4719-95D1-A4366758A8CC}" destId="{5E996647-FEA5-4F78-B9A1-4091E3288550}" srcOrd="1" destOrd="0" presId="urn:microsoft.com/office/officeart/2005/8/layout/hierarchy2"/>
    <dgm:cxn modelId="{281A4C86-5AF9-426D-88C7-52321B1EDB9C}" srcId="{2BD5C5B8-591E-4FF4-99E5-74A72B95D0B1}" destId="{12BE03DA-AE4B-4BC6-899D-4869D16E598D}" srcOrd="2" destOrd="0" parTransId="{5405CA3D-4BBB-4379-99DA-1F9BAEC59A0B}" sibTransId="{6E3F047E-DE5E-4782-9CA9-D1EF9760ABDB}"/>
    <dgm:cxn modelId="{B9EAB375-D593-415E-835B-B0B402817AA6}" type="presOf" srcId="{B1BFFED7-96F0-4263-AAE5-56802F97562A}" destId="{78271985-977A-4FE8-BA84-F03AE09244A0}" srcOrd="0" destOrd="0" presId="urn:microsoft.com/office/officeart/2005/8/layout/hierarchy2"/>
    <dgm:cxn modelId="{E9D3F3A6-2DB1-4175-9A10-83989D83C8F7}" type="presOf" srcId="{27F1DF00-F50C-427F-918C-5F5C458FC90A}" destId="{294DE187-EF7B-4364-8E7B-4BB69F3DD871}" srcOrd="0" destOrd="0" presId="urn:microsoft.com/office/officeart/2005/8/layout/hierarchy2"/>
    <dgm:cxn modelId="{EC3614ED-3CB4-44ED-A318-56972AD6927E}" type="presOf" srcId="{3DFEA0E5-1353-498C-BC6A-B59A4EF04ECB}" destId="{5C459B66-EE15-4C4B-A546-C08295611E4A}" srcOrd="0" destOrd="0" presId="urn:microsoft.com/office/officeart/2005/8/layout/hierarchy2"/>
    <dgm:cxn modelId="{98E1DB72-C55A-4713-B59B-5B49B3A11C35}" type="presOf" srcId="{07B3604D-6C36-4D1E-B763-7F2F75E0985F}" destId="{E629E395-3679-43C9-ADDF-AB6A6793E08A}" srcOrd="0" destOrd="0" presId="urn:microsoft.com/office/officeart/2005/8/layout/hierarchy2"/>
    <dgm:cxn modelId="{49986A27-97C8-4B63-AE5D-3EB89FED2B1B}" type="presOf" srcId="{677EB62D-6B14-4EDB-9C65-0087EAECD389}" destId="{F1DEDC6D-EA96-4E96-B0E9-6872B2F94CB5}" srcOrd="0" destOrd="0" presId="urn:microsoft.com/office/officeart/2005/8/layout/hierarchy2"/>
    <dgm:cxn modelId="{FA234ECF-D78C-437D-AF7B-CA4C36390F47}" type="presOf" srcId="{5405CA3D-4BBB-4379-99DA-1F9BAEC59A0B}" destId="{F65979AD-8D31-4E66-96C8-FC937EF48165}" srcOrd="1" destOrd="0" presId="urn:microsoft.com/office/officeart/2005/8/layout/hierarchy2"/>
    <dgm:cxn modelId="{19B66A74-67E6-4FE5-9F8D-B19C21851DA3}" type="presOf" srcId="{0A3F7EE9-34DE-47DD-B324-A372EBA6701D}" destId="{9B932E1D-A385-48B3-B2DA-6A3F9E1C2037}" srcOrd="0" destOrd="0" presId="urn:microsoft.com/office/officeart/2005/8/layout/hierarchy2"/>
    <dgm:cxn modelId="{9B5C1D44-BB1B-4104-A64D-0B8ACEC8D741}" type="presOf" srcId="{A58A5B78-617F-4DF8-841A-8DDDE17AA548}" destId="{BB474EBF-ADDE-4F4E-8D0F-44588A5DE6F6}" srcOrd="0" destOrd="0" presId="urn:microsoft.com/office/officeart/2005/8/layout/hierarchy2"/>
    <dgm:cxn modelId="{500E882C-E04D-4F35-AA21-F4E23EF0AD1C}" type="presOf" srcId="{2E464C67-2C8D-4EA4-8DF2-ADF32931189F}" destId="{C7926A62-38DF-4C7E-9D4C-D067056DF5EB}" srcOrd="0" destOrd="0" presId="urn:microsoft.com/office/officeart/2005/8/layout/hierarchy2"/>
    <dgm:cxn modelId="{D23BFE64-FE97-4771-A096-EDFBB733CA75}" type="presOf" srcId="{9998E38E-E21D-460A-88D7-6AF09E947AC5}" destId="{7F24B439-3596-4156-9250-A185A1B5173D}" srcOrd="0" destOrd="0" presId="urn:microsoft.com/office/officeart/2005/8/layout/hierarchy2"/>
    <dgm:cxn modelId="{7F0DCD09-9D32-4980-AA0F-59B205123229}" type="presOf" srcId="{CF7078CF-DE4B-4EB7-80CB-532F6C6E94DD}" destId="{B6ACEAFB-502A-4FC2-AEDE-9851E8E35436}" srcOrd="0" destOrd="0" presId="urn:microsoft.com/office/officeart/2005/8/layout/hierarchy2"/>
    <dgm:cxn modelId="{6EDAC746-8EB7-4B9E-A9E1-C0B07FE29A81}" type="presOf" srcId="{296377D8-001B-4940-AD1A-07233594428D}" destId="{0A361402-3FB2-4DE9-B63F-AC479843E018}" srcOrd="1" destOrd="0" presId="urn:microsoft.com/office/officeart/2005/8/layout/hierarchy2"/>
    <dgm:cxn modelId="{DD24DD93-00A4-4ED4-BD92-0FB599ACD6B5}" srcId="{91E8ECEB-4688-43EC-9C4C-FE11CCF8C48B}" destId="{D4E05FCF-7B91-44D5-8EF5-BAE7E7BE26D9}" srcOrd="1" destOrd="0" parTransId="{49E55547-ACE8-4661-AECB-606C50ABB185}" sibTransId="{542CAC26-0D4A-4F79-8193-39F2B04D2CE7}"/>
    <dgm:cxn modelId="{0F456330-358C-4CF5-8834-8399D7B36BC6}" type="presOf" srcId="{892BC726-CA4E-40C3-A6A5-838154A9571B}" destId="{30E27F90-160E-4DEE-A18D-9663C7B6A2C8}" srcOrd="0" destOrd="0" presId="urn:microsoft.com/office/officeart/2005/8/layout/hierarchy2"/>
    <dgm:cxn modelId="{9732758F-8AAA-48C1-ADDC-3821AC316FD1}" type="presOf" srcId="{91E8ECEB-4688-43EC-9C4C-FE11CCF8C48B}" destId="{50AFE02B-8397-44F8-B175-CB058BC43CAA}" srcOrd="0" destOrd="0" presId="urn:microsoft.com/office/officeart/2005/8/layout/hierarchy2"/>
    <dgm:cxn modelId="{0A395A08-EC33-4559-9C5A-BF660A5AFE51}" type="presOf" srcId="{11DB0EB6-225C-489A-ADDB-FBBD910288CD}" destId="{BF090609-DC87-4885-9C32-5F2F416AD7F1}" srcOrd="0" destOrd="0" presId="urn:microsoft.com/office/officeart/2005/8/layout/hierarchy2"/>
    <dgm:cxn modelId="{ABC38DE4-F0FD-4CFE-A48C-DCD3AE161EC2}" srcId="{12BE03DA-AE4B-4BC6-899D-4869D16E598D}" destId="{D89B26A1-7778-4080-A46B-1DD93278845C}" srcOrd="0" destOrd="0" parTransId="{924BAB3C-071A-41A3-AA1D-AEBDA0724946}" sibTransId="{E0567CB9-74A9-4C40-9BA3-1DF52B5CD263}"/>
    <dgm:cxn modelId="{FA33EF1A-DB0C-4DAF-AC16-8A4DF79954D7}" type="presOf" srcId="{3895CE80-8AF5-4E5A-B01F-9EFDB09DB33C}" destId="{B26B0CE6-B116-4DEF-BCC0-F4D6B546AD24}" srcOrd="1" destOrd="0" presId="urn:microsoft.com/office/officeart/2005/8/layout/hierarchy2"/>
    <dgm:cxn modelId="{EFC48F25-C907-4F73-8510-DCEED9373993}" type="presOf" srcId="{0FE06A33-3B58-45CD-B5D6-760434B640CF}" destId="{64AB047E-45AC-415E-A883-9773C6D11DF5}" srcOrd="0" destOrd="0" presId="urn:microsoft.com/office/officeart/2005/8/layout/hierarchy2"/>
    <dgm:cxn modelId="{C0DB69FE-CA37-4F17-B69D-6FFC1FA6CB24}" type="presOf" srcId="{6FFAC3D1-3301-4C9B-BDDC-A0E12072A287}" destId="{148ECA3B-8096-4689-A481-8F19329D637C}" srcOrd="0" destOrd="0" presId="urn:microsoft.com/office/officeart/2005/8/layout/hierarchy2"/>
    <dgm:cxn modelId="{F112EB34-F0AF-4ABD-B9CA-002A3798A072}" type="presOf" srcId="{13A5A3D8-7C00-4387-991E-D4916C63B4E2}" destId="{EF015D2F-B520-4D57-80D6-FC0C6940E30E}" srcOrd="0" destOrd="0" presId="urn:microsoft.com/office/officeart/2005/8/layout/hierarchy2"/>
    <dgm:cxn modelId="{8AA51E03-717E-4E88-8C5F-3A10FE9549E0}" type="presOf" srcId="{681F5DA4-456A-4830-9644-2D9848FF148F}" destId="{23A6A959-1B98-4074-BBFC-BD648ABD63BD}" srcOrd="1" destOrd="0" presId="urn:microsoft.com/office/officeart/2005/8/layout/hierarchy2"/>
    <dgm:cxn modelId="{9F429E73-06B3-44F8-86F9-AF2131A56869}" srcId="{13A5A3D8-7C00-4387-991E-D4916C63B4E2}" destId="{D7300EFF-192D-4D0D-9405-A1054451DF74}" srcOrd="1" destOrd="0" parTransId="{EAC2FE15-063A-4D73-B265-72BC4EF9FE30}" sibTransId="{D2A28708-C77A-401E-B65A-2631AA23239B}"/>
    <dgm:cxn modelId="{42965DB8-2035-41B2-A49B-9D8D0BEC05DA}" srcId="{2BD5C5B8-591E-4FF4-99E5-74A72B95D0B1}" destId="{11DB0EB6-225C-489A-ADDB-FBBD910288CD}" srcOrd="0" destOrd="0" parTransId="{B292B1B1-59BC-4A1F-A0DE-2B8934493191}" sibTransId="{20E072DA-CD73-437B-B8DF-3FA2F0FD2D3C}"/>
    <dgm:cxn modelId="{1531453A-3AE1-48A1-9D6B-092D1C14B768}" type="presOf" srcId="{B784B55E-18A1-42AB-AE7C-CBE5F60B0D5A}" destId="{94786710-9DE2-40DF-A584-003629443BAB}" srcOrd="0" destOrd="0" presId="urn:microsoft.com/office/officeart/2005/8/layout/hierarchy2"/>
    <dgm:cxn modelId="{5B73D594-A211-4053-BDD2-38AC04659877}" srcId="{7EE6FDFC-CA46-4405-BFFE-04EC71730494}" destId="{13A5A3D8-7C00-4387-991E-D4916C63B4E2}" srcOrd="3" destOrd="0" parTransId="{B6DD242C-FE91-42ED-8AC8-1B444439DD71}" sibTransId="{A7096F27-63A3-4449-A35D-579C5D4CC0A0}"/>
    <dgm:cxn modelId="{9096C104-EA7B-4B6B-A1BB-22C01D6389FA}" type="presOf" srcId="{1572F837-657F-4530-939D-EDDA1098D425}" destId="{5B3C7F16-520B-4524-8BD7-8A0ACD3B8613}" srcOrd="0" destOrd="0" presId="urn:microsoft.com/office/officeart/2005/8/layout/hierarchy2"/>
    <dgm:cxn modelId="{108B3298-3D18-4FF1-8063-2C6DBE389D3F}" srcId="{137905E5-BA27-4358-BC4B-33A54426A008}" destId="{7AA2F9C6-4D5E-4BB5-B7B0-C1D007D393BF}" srcOrd="0" destOrd="0" parTransId="{926DFD6A-1B36-4AF3-8036-908DE97872B2}" sibTransId="{3185508A-D41E-4D95-8463-4434266CC351}"/>
    <dgm:cxn modelId="{B9EB8D03-3ACE-4486-B21E-B7F9BB2F0525}" srcId="{7EE6FDFC-CA46-4405-BFFE-04EC71730494}" destId="{D25E7838-EB76-4A42-94E3-62ABDED303B1}" srcOrd="2" destOrd="0" parTransId="{1572F837-657F-4530-939D-EDDA1098D425}" sibTransId="{896C64FF-AF94-425D-B50D-C0CCDD273B75}"/>
    <dgm:cxn modelId="{D2BFC527-4D0F-4341-8264-775B9C4A0954}" srcId="{1A8075B5-032D-4000-8B5C-5318513336ED}" destId="{3502625F-AAEF-45DB-8A48-66C17EA7299B}" srcOrd="2" destOrd="0" parTransId="{2E464C67-2C8D-4EA4-8DF2-ADF32931189F}" sibTransId="{BDFC6475-91B7-4768-A691-E5D55F07583E}"/>
    <dgm:cxn modelId="{E54B9951-3B6C-4DE7-B953-6B46F409348C}" srcId="{1A8075B5-032D-4000-8B5C-5318513336ED}" destId="{F06A56CA-D5B7-4AD8-B18C-A4167CFE32F7}" srcOrd="0" destOrd="0" parTransId="{0FE06A33-3B58-45CD-B5D6-760434B640CF}" sibTransId="{AC4BC71F-8B37-4C57-9CEA-827C61E55570}"/>
    <dgm:cxn modelId="{0E1CCC5F-6A73-4410-A5F7-913123AB4E37}" type="presOf" srcId="{49E55547-ACE8-4661-AECB-606C50ABB185}" destId="{F9A58F6E-90E5-4DEF-9174-34028DD178AA}" srcOrd="0" destOrd="0" presId="urn:microsoft.com/office/officeart/2005/8/layout/hierarchy2"/>
    <dgm:cxn modelId="{5FC59B2C-4BB0-43A2-834F-85B585298E54}" type="presOf" srcId="{5405CA3D-4BBB-4379-99DA-1F9BAEC59A0B}" destId="{E2149EB6-3765-4F49-A393-73B789606709}" srcOrd="0" destOrd="0" presId="urn:microsoft.com/office/officeart/2005/8/layout/hierarchy2"/>
    <dgm:cxn modelId="{79638DF3-C617-4851-AAC0-708F0CC92E9E}" srcId="{1A8075B5-032D-4000-8B5C-5318513336ED}" destId="{5A7BD225-38FB-4DB8-AACA-3AE47F32AE58}" srcOrd="1" destOrd="0" parTransId="{2F58F7A1-19CB-4991-B58D-910238BFA34A}" sibTransId="{3EA4D8BD-96D7-4626-AEB6-AC84975EA635}"/>
    <dgm:cxn modelId="{682FCA34-AA40-4001-9511-CD3EDDBA4C13}" type="presOf" srcId="{677EB62D-6B14-4EDB-9C65-0087EAECD389}" destId="{571252EB-FE8D-4E5C-8E37-1FF266968A6A}" srcOrd="1" destOrd="0" presId="urn:microsoft.com/office/officeart/2005/8/layout/hierarchy2"/>
    <dgm:cxn modelId="{D8DDCAB0-F523-4FE9-BF88-C5FD96762197}" type="presOf" srcId="{B292B1B1-59BC-4A1F-A0DE-2B8934493191}" destId="{A5337E86-ACE0-4E33-AAB0-531A03076E07}" srcOrd="0" destOrd="0" presId="urn:microsoft.com/office/officeart/2005/8/layout/hierarchy2"/>
    <dgm:cxn modelId="{794FEBC1-C8EE-4A43-9786-DF6DFB6FE040}" type="presOf" srcId="{93C4E801-EF35-42F8-A571-C49DFAE3554D}" destId="{8F2FE38C-F6CB-4DAE-BDD8-8454CCC11FD3}" srcOrd="1" destOrd="0" presId="urn:microsoft.com/office/officeart/2005/8/layout/hierarchy2"/>
    <dgm:cxn modelId="{D01BBFEB-D3D1-4C12-B71E-5E9CDEA71441}" type="presOf" srcId="{D7300EFF-192D-4D0D-9405-A1054451DF74}" destId="{8A62240B-E485-451C-919B-F30CB0A9B618}" srcOrd="0" destOrd="0" presId="urn:microsoft.com/office/officeart/2005/8/layout/hierarchy2"/>
    <dgm:cxn modelId="{97792E79-6391-449F-BB5C-50FF26994740}" type="presOf" srcId="{B6DD242C-FE91-42ED-8AC8-1B444439DD71}" destId="{E904D87F-E7F6-4BB6-B4D0-667AC28419B3}" srcOrd="1" destOrd="0" presId="urn:microsoft.com/office/officeart/2005/8/layout/hierarchy2"/>
    <dgm:cxn modelId="{E4FF1E23-F89A-438A-AD1F-419788030A1D}" type="presOf" srcId="{EFCC340F-1725-492D-946A-6D3528CFAB1B}" destId="{DC06D48B-14F6-4367-8EFB-27D389C9545B}" srcOrd="1" destOrd="0" presId="urn:microsoft.com/office/officeart/2005/8/layout/hierarchy2"/>
    <dgm:cxn modelId="{DB2861B5-12BC-401F-A0B6-B920CB80D560}" type="presOf" srcId="{3895CE80-8AF5-4E5A-B01F-9EFDB09DB33C}" destId="{8FA2F195-6F3C-4193-A2A1-2E2429BE4C3C}" srcOrd="0" destOrd="0" presId="urn:microsoft.com/office/officeart/2005/8/layout/hierarchy2"/>
    <dgm:cxn modelId="{28CA614E-8CAD-4E3E-9268-E2D00F88F683}" srcId="{12BE03DA-AE4B-4BC6-899D-4869D16E598D}" destId="{33BA1EE6-7160-4ADE-AE27-21C45081F3A3}" srcOrd="1" destOrd="0" parTransId="{C8D5B29F-9344-4DAB-BD62-F256F1F6A256}" sibTransId="{D26004C1-7A21-408D-9691-0BDC8916FF84}"/>
    <dgm:cxn modelId="{034D909D-87DE-45AE-8F8D-6D2628665DE0}" type="presOf" srcId="{B1BFFED7-96F0-4263-AAE5-56802F97562A}" destId="{FDD924FF-1E64-43DF-9EBE-257ABEED840B}" srcOrd="1" destOrd="0" presId="urn:microsoft.com/office/officeart/2005/8/layout/hierarchy2"/>
    <dgm:cxn modelId="{1B754324-2BEF-4A1A-8DA7-FA13536CAE83}" type="presOf" srcId="{2F58F7A1-19CB-4991-B58D-910238BFA34A}" destId="{FE63B887-0ACD-434D-966E-E3854AA3134D}" srcOrd="0" destOrd="0" presId="urn:microsoft.com/office/officeart/2005/8/layout/hierarchy2"/>
    <dgm:cxn modelId="{9034D7AA-8642-4124-891F-DAE43DD7A4B7}" type="presOf" srcId="{E0982392-198E-4C03-8107-D9C70EC9AE2D}" destId="{40EE6B89-40F1-417C-BDCF-E4D37FBD1E7C}" srcOrd="0" destOrd="0" presId="urn:microsoft.com/office/officeart/2005/8/layout/hierarchy2"/>
    <dgm:cxn modelId="{555AB4F5-1B8D-4327-BCDD-1F4A192E0598}" srcId="{7AA2F9C6-4D5E-4BB5-B7B0-C1D007D393BF}" destId="{2BD5C5B8-591E-4FF4-99E5-74A72B95D0B1}" srcOrd="0" destOrd="0" parTransId="{681F5DA4-456A-4830-9644-2D9848FF148F}" sibTransId="{DE338682-3D26-4566-B608-2EC0F55F2772}"/>
    <dgm:cxn modelId="{2CDEBC5A-E107-43E2-839C-F887A697B8C3}" srcId="{11DB0EB6-225C-489A-ADDB-FBBD910288CD}" destId="{B784B55E-18A1-42AB-AE7C-CBE5F60B0D5A}" srcOrd="0" destOrd="0" parTransId="{4EF95ACD-A2C9-410D-B694-6E996FC4891E}" sibTransId="{692F2DBB-8FB6-413E-8E35-B9657BAE6643}"/>
    <dgm:cxn modelId="{86942A15-DDB7-4A1C-B225-DD60D2B259DE}" srcId="{7AA2F9C6-4D5E-4BB5-B7B0-C1D007D393BF}" destId="{7EE6FDFC-CA46-4405-BFFE-04EC71730494}" srcOrd="2" destOrd="0" parTransId="{3895CE80-8AF5-4E5A-B01F-9EFDB09DB33C}" sibTransId="{0A30F049-9DC4-41BB-81F4-F21B3B826D6A}"/>
    <dgm:cxn modelId="{EC505067-B857-4BCE-9BED-A35C65D41536}" type="presOf" srcId="{681F5DA4-456A-4830-9644-2D9848FF148F}" destId="{C42782EA-BC5B-4049-8EF3-3D83C1232D4E}" srcOrd="0" destOrd="0" presId="urn:microsoft.com/office/officeart/2005/8/layout/hierarchy2"/>
    <dgm:cxn modelId="{002E466C-418F-48CE-8BD9-6D55DBC2E297}" srcId="{91E8ECEB-4688-43EC-9C4C-FE11CCF8C48B}" destId="{73484B03-9BB3-4634-96DD-90A2A59C805C}" srcOrd="0" destOrd="0" parTransId="{35F265BC-7B69-4719-95D1-A4366758A8CC}" sibTransId="{075692D1-8565-4FB5-BDF0-FFFCC2470A6C}"/>
    <dgm:cxn modelId="{0289EA21-8082-4A17-9DC7-8F8115E2F74E}" srcId="{DE42A455-8675-4868-8B34-5E1EBFA21809}" destId="{1A8075B5-032D-4000-8B5C-5318513336ED}" srcOrd="0" destOrd="0" parTransId="{7B9F6734-CB7F-4793-9756-3119115C0FFF}" sibTransId="{C7BC4566-CEAB-48D6-B93F-6BEE6E24F7C3}"/>
    <dgm:cxn modelId="{41CF924D-CF70-4088-99F5-305938418A1B}" type="presOf" srcId="{924BAB3C-071A-41A3-AA1D-AEBDA0724946}" destId="{AE53E64E-776A-49B9-B75A-BA5288BCE0D2}" srcOrd="0" destOrd="0" presId="urn:microsoft.com/office/officeart/2005/8/layout/hierarchy2"/>
    <dgm:cxn modelId="{641E3CC6-948D-4BA7-A38D-D84D993D57F9}" srcId="{96648817-EF3E-4B5C-9791-F8786D619CC6}" destId="{5352B8A8-C6AC-4BBD-B1CE-05F48A7B6429}" srcOrd="0" destOrd="0" parTransId="{93C4E801-EF35-42F8-A571-C49DFAE3554D}" sibTransId="{8403D1D0-1DF9-47F7-927F-853696AAC882}"/>
    <dgm:cxn modelId="{63BBE4F3-9655-4600-8B29-4B8671A9A384}" type="presOf" srcId="{73484B03-9BB3-4634-96DD-90A2A59C805C}" destId="{48C03D2D-DD2D-4085-96D5-1AC20F256121}" srcOrd="0" destOrd="0" presId="urn:microsoft.com/office/officeart/2005/8/layout/hierarchy2"/>
    <dgm:cxn modelId="{DB411EF7-D308-49F0-BABC-E66A33F0BA42}" type="presOf" srcId="{2F58F7A1-19CB-4991-B58D-910238BFA34A}" destId="{8715D71A-FF07-4540-BC4B-19603115665D}" srcOrd="1" destOrd="0" presId="urn:microsoft.com/office/officeart/2005/8/layout/hierarchy2"/>
    <dgm:cxn modelId="{04F93358-E94E-4587-B425-4A4D89D71BFB}" type="presOf" srcId="{D2198B9E-0B6F-4EAF-9274-5BBF4FFD89CA}" destId="{A97F7530-6062-48AC-A179-3CE2100AA5E8}" srcOrd="0" destOrd="0" presId="urn:microsoft.com/office/officeart/2005/8/layout/hierarchy2"/>
    <dgm:cxn modelId="{D3E4AF82-47A5-4263-B3A4-56EF1240483C}" srcId="{6FFAC3D1-3301-4C9B-BDDC-A0E12072A287}" destId="{07B3604D-6C36-4D1E-B763-7F2F75E0985F}" srcOrd="0" destOrd="0" parTransId="{B1BFFED7-96F0-4263-AAE5-56802F97562A}" sibTransId="{2839CBF5-4D58-4D42-8699-0118E8DEA97D}"/>
    <dgm:cxn modelId="{4C2AC6C2-92CF-4087-B048-83D046ED4495}" srcId="{C171EC7E-7235-454A-9DD7-DE80AC8B2364}" destId="{0A3F7EE9-34DE-47DD-B324-A372EBA6701D}" srcOrd="0" destOrd="0" parTransId="{9BE845F4-EA5F-4031-8906-E0A82D852EEC}" sibTransId="{65A530D5-9AC8-4EA6-BED5-7B4435635317}"/>
    <dgm:cxn modelId="{B88BC7F0-27A9-49E6-B189-A62F446D019F}" type="presOf" srcId="{2BD5C5B8-591E-4FF4-99E5-74A72B95D0B1}" destId="{145B2452-DBBE-4035-8E58-47DD6B63E81C}" srcOrd="0" destOrd="0" presId="urn:microsoft.com/office/officeart/2005/8/layout/hierarchy2"/>
    <dgm:cxn modelId="{B36F0EA1-D589-40D7-A8D5-BC1009AF8650}" type="presOf" srcId="{5A7BD225-38FB-4DB8-AACA-3AE47F32AE58}" destId="{40ACF2E7-ADD3-4DA0-BC21-661AD792AAA9}" srcOrd="0" destOrd="0" presId="urn:microsoft.com/office/officeart/2005/8/layout/hierarchy2"/>
    <dgm:cxn modelId="{57DC7281-B212-4AAF-9AF5-3BE25737A75E}" srcId="{6FFAC3D1-3301-4C9B-BDDC-A0E12072A287}" destId="{27F1DF00-F50C-427F-918C-5F5C458FC90A}" srcOrd="1" destOrd="0" parTransId="{6674C05E-2DF4-412B-8F78-D7C46EF1F7BC}" sibTransId="{31818B3A-CC6D-4A91-95B6-B2F6CDB3A5B7}"/>
    <dgm:cxn modelId="{180D9113-9D28-444C-AD28-81AE54AD6BED}" srcId="{7EE6FDFC-CA46-4405-BFFE-04EC71730494}" destId="{96648817-EF3E-4B5C-9791-F8786D619CC6}" srcOrd="1" destOrd="0" parTransId="{296377D8-001B-4940-AD1A-07233594428D}" sibTransId="{97B9A5DC-5799-41F9-81C0-C474FEF76376}"/>
    <dgm:cxn modelId="{225B2E92-4FA1-4C66-A5F2-98001C3E8759}" type="presParOf" srcId="{BA750A7B-80E4-48A2-A2A6-3B9061C7CBE6}" destId="{E242C30B-99B6-4F0F-80C9-1CCEA09B86F9}" srcOrd="0" destOrd="0" presId="urn:microsoft.com/office/officeart/2005/8/layout/hierarchy2"/>
    <dgm:cxn modelId="{84D7036B-FF28-4D7F-99ED-FC50CB76F764}" type="presParOf" srcId="{E242C30B-99B6-4F0F-80C9-1CCEA09B86F9}" destId="{19E8D70E-BE49-44D6-B71A-267D30E5C665}" srcOrd="0" destOrd="0" presId="urn:microsoft.com/office/officeart/2005/8/layout/hierarchy2"/>
    <dgm:cxn modelId="{2F56ED6D-E746-4F37-B8D4-3DC4B1217BF1}" type="presParOf" srcId="{E242C30B-99B6-4F0F-80C9-1CCEA09B86F9}" destId="{FADB7D4D-7952-4D72-8F09-2CDBC0411A95}" srcOrd="1" destOrd="0" presId="urn:microsoft.com/office/officeart/2005/8/layout/hierarchy2"/>
    <dgm:cxn modelId="{AE1F9832-5405-4B37-8D92-B12B46B62A15}" type="presParOf" srcId="{FADB7D4D-7952-4D72-8F09-2CDBC0411A95}" destId="{C42782EA-BC5B-4049-8EF3-3D83C1232D4E}" srcOrd="0" destOrd="0" presId="urn:microsoft.com/office/officeart/2005/8/layout/hierarchy2"/>
    <dgm:cxn modelId="{892A5C4D-A534-497B-B107-9EF0EFBE96B2}" type="presParOf" srcId="{C42782EA-BC5B-4049-8EF3-3D83C1232D4E}" destId="{23A6A959-1B98-4074-BBFC-BD648ABD63BD}" srcOrd="0" destOrd="0" presId="urn:microsoft.com/office/officeart/2005/8/layout/hierarchy2"/>
    <dgm:cxn modelId="{CAE6F890-028B-4A73-99DB-916FEFBB9CEB}" type="presParOf" srcId="{FADB7D4D-7952-4D72-8F09-2CDBC0411A95}" destId="{32D82786-39F5-4F84-A55D-C951E3CF5282}" srcOrd="1" destOrd="0" presId="urn:microsoft.com/office/officeart/2005/8/layout/hierarchy2"/>
    <dgm:cxn modelId="{86E19321-6D58-416E-A0BA-2F492604CA0F}" type="presParOf" srcId="{32D82786-39F5-4F84-A55D-C951E3CF5282}" destId="{145B2452-DBBE-4035-8E58-47DD6B63E81C}" srcOrd="0" destOrd="0" presId="urn:microsoft.com/office/officeart/2005/8/layout/hierarchy2"/>
    <dgm:cxn modelId="{E5183122-54ED-4066-832E-08ACD2DEA3A4}" type="presParOf" srcId="{32D82786-39F5-4F84-A55D-C951E3CF5282}" destId="{1ED002C0-CCC7-4542-A110-89607B60126F}" srcOrd="1" destOrd="0" presId="urn:microsoft.com/office/officeart/2005/8/layout/hierarchy2"/>
    <dgm:cxn modelId="{370E5D68-9271-4277-B5A1-CF2583D0B470}" type="presParOf" srcId="{1ED002C0-CCC7-4542-A110-89607B60126F}" destId="{A5337E86-ACE0-4E33-AAB0-531A03076E07}" srcOrd="0" destOrd="0" presId="urn:microsoft.com/office/officeart/2005/8/layout/hierarchy2"/>
    <dgm:cxn modelId="{63D39935-C42F-4272-85F9-644B29C28743}" type="presParOf" srcId="{A5337E86-ACE0-4E33-AAB0-531A03076E07}" destId="{031CF920-5D93-4CF3-ABF7-CF40F0E658FF}" srcOrd="0" destOrd="0" presId="urn:microsoft.com/office/officeart/2005/8/layout/hierarchy2"/>
    <dgm:cxn modelId="{7AE1859D-078A-479D-A221-9CFEDABE37BB}" type="presParOf" srcId="{1ED002C0-CCC7-4542-A110-89607B60126F}" destId="{B93091BE-D72F-481F-99AB-82A2D186632B}" srcOrd="1" destOrd="0" presId="urn:microsoft.com/office/officeart/2005/8/layout/hierarchy2"/>
    <dgm:cxn modelId="{2C7EB8FF-4D21-4917-9A94-4EF0A693CDE1}" type="presParOf" srcId="{B93091BE-D72F-481F-99AB-82A2D186632B}" destId="{BF090609-DC87-4885-9C32-5F2F416AD7F1}" srcOrd="0" destOrd="0" presId="urn:microsoft.com/office/officeart/2005/8/layout/hierarchy2"/>
    <dgm:cxn modelId="{CD7A34E0-9F7E-4932-B26A-C0BBE305AC71}" type="presParOf" srcId="{B93091BE-D72F-481F-99AB-82A2D186632B}" destId="{0648EE62-0AD2-456B-84EF-FEFAD27157C2}" srcOrd="1" destOrd="0" presId="urn:microsoft.com/office/officeart/2005/8/layout/hierarchy2"/>
    <dgm:cxn modelId="{B32A0948-CBE3-4FB5-8B44-1543F73FD0E8}" type="presParOf" srcId="{0648EE62-0AD2-456B-84EF-FEFAD27157C2}" destId="{6197F863-BE22-499E-B1B1-B39435D08078}" srcOrd="0" destOrd="0" presId="urn:microsoft.com/office/officeart/2005/8/layout/hierarchy2"/>
    <dgm:cxn modelId="{C7B74FD1-1D0C-44DA-B1EB-6F372F23C34B}" type="presParOf" srcId="{6197F863-BE22-499E-B1B1-B39435D08078}" destId="{043DF5CD-2FC9-4767-B258-2332C4249B0B}" srcOrd="0" destOrd="0" presId="urn:microsoft.com/office/officeart/2005/8/layout/hierarchy2"/>
    <dgm:cxn modelId="{EFF6CEE7-1242-4A4C-8858-A64F1F18D9C6}" type="presParOf" srcId="{0648EE62-0AD2-456B-84EF-FEFAD27157C2}" destId="{1B47AC8C-83EB-44D4-9503-50BA1438925C}" srcOrd="1" destOrd="0" presId="urn:microsoft.com/office/officeart/2005/8/layout/hierarchy2"/>
    <dgm:cxn modelId="{832150BD-D03D-42AC-8F8E-AA07A1C86D07}" type="presParOf" srcId="{1B47AC8C-83EB-44D4-9503-50BA1438925C}" destId="{94786710-9DE2-40DF-A584-003629443BAB}" srcOrd="0" destOrd="0" presId="urn:microsoft.com/office/officeart/2005/8/layout/hierarchy2"/>
    <dgm:cxn modelId="{9FD180BB-16F7-4F27-8A27-32C6937F1DBE}" type="presParOf" srcId="{1B47AC8C-83EB-44D4-9503-50BA1438925C}" destId="{603B0039-81B0-4193-B761-0942BEF1E9E2}" srcOrd="1" destOrd="0" presId="urn:microsoft.com/office/officeart/2005/8/layout/hierarchy2"/>
    <dgm:cxn modelId="{F5C69435-FF23-4478-84F0-BF3ADDB92726}" type="presParOf" srcId="{0648EE62-0AD2-456B-84EF-FEFAD27157C2}" destId="{CDA8190C-687E-4186-AB4E-497086F10B95}" srcOrd="2" destOrd="0" presId="urn:microsoft.com/office/officeart/2005/8/layout/hierarchy2"/>
    <dgm:cxn modelId="{19715324-7893-4971-BC4A-B970BBEB3238}" type="presParOf" srcId="{CDA8190C-687E-4186-AB4E-497086F10B95}" destId="{DC06D48B-14F6-4367-8EFB-27D389C9545B}" srcOrd="0" destOrd="0" presId="urn:microsoft.com/office/officeart/2005/8/layout/hierarchy2"/>
    <dgm:cxn modelId="{ADE2D415-9578-407B-9F05-756E45FED5B7}" type="presParOf" srcId="{0648EE62-0AD2-456B-84EF-FEFAD27157C2}" destId="{C7052205-91D2-4A3E-BC43-26D9584BBAF1}" srcOrd="3" destOrd="0" presId="urn:microsoft.com/office/officeart/2005/8/layout/hierarchy2"/>
    <dgm:cxn modelId="{50E4DF97-3537-4105-9D51-A3F366CFAE04}" type="presParOf" srcId="{C7052205-91D2-4A3E-BC43-26D9584BBAF1}" destId="{40EE6B89-40F1-417C-BDCF-E4D37FBD1E7C}" srcOrd="0" destOrd="0" presId="urn:microsoft.com/office/officeart/2005/8/layout/hierarchy2"/>
    <dgm:cxn modelId="{7AEE295C-0611-48D5-ACD8-C5E2B0C4C21E}" type="presParOf" srcId="{C7052205-91D2-4A3E-BC43-26D9584BBAF1}" destId="{CB55B8AA-3CE4-468F-AF6E-E51099230FA0}" srcOrd="1" destOrd="0" presId="urn:microsoft.com/office/officeart/2005/8/layout/hierarchy2"/>
    <dgm:cxn modelId="{7E14EDB8-7BFE-443C-A0B3-02B0DC03A1A8}" type="presParOf" srcId="{1ED002C0-CCC7-4542-A110-89607B60126F}" destId="{5C459B66-EE15-4C4B-A546-C08295611E4A}" srcOrd="2" destOrd="0" presId="urn:microsoft.com/office/officeart/2005/8/layout/hierarchy2"/>
    <dgm:cxn modelId="{C7C05917-E801-47CF-84E0-8CA5F9A2290F}" type="presParOf" srcId="{5C459B66-EE15-4C4B-A546-C08295611E4A}" destId="{9AD443A3-746F-40EF-9FF8-B2E4CF3F8DB6}" srcOrd="0" destOrd="0" presId="urn:microsoft.com/office/officeart/2005/8/layout/hierarchy2"/>
    <dgm:cxn modelId="{557180F6-A506-474F-A200-07D176F3F785}" type="presParOf" srcId="{1ED002C0-CCC7-4542-A110-89607B60126F}" destId="{BDC48422-6961-4161-81FD-9867E3B09384}" srcOrd="3" destOrd="0" presId="urn:microsoft.com/office/officeart/2005/8/layout/hierarchy2"/>
    <dgm:cxn modelId="{45FFC5DD-52E6-42A7-AB05-44BB33540B70}" type="presParOf" srcId="{BDC48422-6961-4161-81FD-9867E3B09384}" destId="{148ECA3B-8096-4689-A481-8F19329D637C}" srcOrd="0" destOrd="0" presId="urn:microsoft.com/office/officeart/2005/8/layout/hierarchy2"/>
    <dgm:cxn modelId="{B46F8D84-3CFD-4005-9E31-2F851EA01600}" type="presParOf" srcId="{BDC48422-6961-4161-81FD-9867E3B09384}" destId="{3A52B19E-7E6D-4638-8DD8-5E8FF26EF7D7}" srcOrd="1" destOrd="0" presId="urn:microsoft.com/office/officeart/2005/8/layout/hierarchy2"/>
    <dgm:cxn modelId="{0F955F3E-C899-4EF1-9077-D38278C8FB06}" type="presParOf" srcId="{3A52B19E-7E6D-4638-8DD8-5E8FF26EF7D7}" destId="{78271985-977A-4FE8-BA84-F03AE09244A0}" srcOrd="0" destOrd="0" presId="urn:microsoft.com/office/officeart/2005/8/layout/hierarchy2"/>
    <dgm:cxn modelId="{C188EF7F-6B5D-49A4-ABD3-11EC9308C22F}" type="presParOf" srcId="{78271985-977A-4FE8-BA84-F03AE09244A0}" destId="{FDD924FF-1E64-43DF-9EBE-257ABEED840B}" srcOrd="0" destOrd="0" presId="urn:microsoft.com/office/officeart/2005/8/layout/hierarchy2"/>
    <dgm:cxn modelId="{B07412AF-7581-4E5E-96D6-F5F7E369A538}" type="presParOf" srcId="{3A52B19E-7E6D-4638-8DD8-5E8FF26EF7D7}" destId="{5C57CDEB-04EA-4D82-A9F3-4F44A23D8CE1}" srcOrd="1" destOrd="0" presId="urn:microsoft.com/office/officeart/2005/8/layout/hierarchy2"/>
    <dgm:cxn modelId="{AFFEAF59-D40A-446D-922E-4EE03D18E850}" type="presParOf" srcId="{5C57CDEB-04EA-4D82-A9F3-4F44A23D8CE1}" destId="{E629E395-3679-43C9-ADDF-AB6A6793E08A}" srcOrd="0" destOrd="0" presId="urn:microsoft.com/office/officeart/2005/8/layout/hierarchy2"/>
    <dgm:cxn modelId="{CDA2F679-C033-4139-AD8D-9864577DCDA1}" type="presParOf" srcId="{5C57CDEB-04EA-4D82-A9F3-4F44A23D8CE1}" destId="{6ECD5C96-F25F-408C-887B-C204724612CC}" srcOrd="1" destOrd="0" presId="urn:microsoft.com/office/officeart/2005/8/layout/hierarchy2"/>
    <dgm:cxn modelId="{DC571423-E3BC-43E9-B436-D7B665091056}" type="presParOf" srcId="{3A52B19E-7E6D-4638-8DD8-5E8FF26EF7D7}" destId="{151BFE0D-231F-4E02-9BF5-961F43C9CE8E}" srcOrd="2" destOrd="0" presId="urn:microsoft.com/office/officeart/2005/8/layout/hierarchy2"/>
    <dgm:cxn modelId="{B29D7D94-F3BF-4AD1-973C-47CF04141AF6}" type="presParOf" srcId="{151BFE0D-231F-4E02-9BF5-961F43C9CE8E}" destId="{07EADDDA-18F4-4C82-87B8-B2C0E39CD96D}" srcOrd="0" destOrd="0" presId="urn:microsoft.com/office/officeart/2005/8/layout/hierarchy2"/>
    <dgm:cxn modelId="{FD2B2889-2B5B-4481-9837-D4AA836A5FFA}" type="presParOf" srcId="{3A52B19E-7E6D-4638-8DD8-5E8FF26EF7D7}" destId="{2501EA9A-1040-4171-8507-62B7D1ED28DF}" srcOrd="3" destOrd="0" presId="urn:microsoft.com/office/officeart/2005/8/layout/hierarchy2"/>
    <dgm:cxn modelId="{6D165158-4E7F-4352-B3F9-226B5100442B}" type="presParOf" srcId="{2501EA9A-1040-4171-8507-62B7D1ED28DF}" destId="{294DE187-EF7B-4364-8E7B-4BB69F3DD871}" srcOrd="0" destOrd="0" presId="urn:microsoft.com/office/officeart/2005/8/layout/hierarchy2"/>
    <dgm:cxn modelId="{4B7B2AC1-0498-452B-8361-85D2EE3D41D7}" type="presParOf" srcId="{2501EA9A-1040-4171-8507-62B7D1ED28DF}" destId="{B936193E-38FC-474B-8353-2E7462E4DD0E}" srcOrd="1" destOrd="0" presId="urn:microsoft.com/office/officeart/2005/8/layout/hierarchy2"/>
    <dgm:cxn modelId="{113702AE-D5F1-45F8-860B-5A44C4E0575B}" type="presParOf" srcId="{1ED002C0-CCC7-4542-A110-89607B60126F}" destId="{E2149EB6-3765-4F49-A393-73B789606709}" srcOrd="4" destOrd="0" presId="urn:microsoft.com/office/officeart/2005/8/layout/hierarchy2"/>
    <dgm:cxn modelId="{D3C91A87-55E6-4E88-9113-97414F1331D6}" type="presParOf" srcId="{E2149EB6-3765-4F49-A393-73B789606709}" destId="{F65979AD-8D31-4E66-96C8-FC937EF48165}" srcOrd="0" destOrd="0" presId="urn:microsoft.com/office/officeart/2005/8/layout/hierarchy2"/>
    <dgm:cxn modelId="{0B430C20-E05C-43CA-B4BD-959823896260}" type="presParOf" srcId="{1ED002C0-CCC7-4542-A110-89607B60126F}" destId="{65221D1A-1C42-4470-AA92-3708D46B69A6}" srcOrd="5" destOrd="0" presId="urn:microsoft.com/office/officeart/2005/8/layout/hierarchy2"/>
    <dgm:cxn modelId="{29874E64-CE19-432E-8E1B-E9468E21A623}" type="presParOf" srcId="{65221D1A-1C42-4470-AA92-3708D46B69A6}" destId="{DEC0BE66-C7F5-466A-82C5-83FF9CA94D3C}" srcOrd="0" destOrd="0" presId="urn:microsoft.com/office/officeart/2005/8/layout/hierarchy2"/>
    <dgm:cxn modelId="{7061A351-C079-474C-A0D4-2C1F278B456F}" type="presParOf" srcId="{65221D1A-1C42-4470-AA92-3708D46B69A6}" destId="{AA21D80B-5A1E-4CBC-A4D0-42E8B4405703}" srcOrd="1" destOrd="0" presId="urn:microsoft.com/office/officeart/2005/8/layout/hierarchy2"/>
    <dgm:cxn modelId="{C2014D88-9596-4D6D-B677-F706F7FA978C}" type="presParOf" srcId="{AA21D80B-5A1E-4CBC-A4D0-42E8B4405703}" destId="{AE53E64E-776A-49B9-B75A-BA5288BCE0D2}" srcOrd="0" destOrd="0" presId="urn:microsoft.com/office/officeart/2005/8/layout/hierarchy2"/>
    <dgm:cxn modelId="{E526F4D2-4252-4A18-ABC9-7F1EC4EB191C}" type="presParOf" srcId="{AE53E64E-776A-49B9-B75A-BA5288BCE0D2}" destId="{D6647C72-01CF-4F76-A77D-4BAC8E4A6C67}" srcOrd="0" destOrd="0" presId="urn:microsoft.com/office/officeart/2005/8/layout/hierarchy2"/>
    <dgm:cxn modelId="{A42AA0C5-3799-4C7B-A4F5-CA66CED76078}" type="presParOf" srcId="{AA21D80B-5A1E-4CBC-A4D0-42E8B4405703}" destId="{97E5BEAB-D76A-4EE3-BA85-B35F1CCAE044}" srcOrd="1" destOrd="0" presId="urn:microsoft.com/office/officeart/2005/8/layout/hierarchy2"/>
    <dgm:cxn modelId="{2B893E40-F823-4A0A-AC64-F7298976BE1C}" type="presParOf" srcId="{97E5BEAB-D76A-4EE3-BA85-B35F1CCAE044}" destId="{7D64C6B6-4269-4C78-B295-888244EF331A}" srcOrd="0" destOrd="0" presId="urn:microsoft.com/office/officeart/2005/8/layout/hierarchy2"/>
    <dgm:cxn modelId="{F28D7E71-60FC-4904-A9BF-B1A0330BFF34}" type="presParOf" srcId="{97E5BEAB-D76A-4EE3-BA85-B35F1CCAE044}" destId="{C8CC7F46-AB15-46B4-8B56-57337CBA363C}" srcOrd="1" destOrd="0" presId="urn:microsoft.com/office/officeart/2005/8/layout/hierarchy2"/>
    <dgm:cxn modelId="{35AE780D-0029-4AFF-9488-91EE6749FE26}" type="presParOf" srcId="{AA21D80B-5A1E-4CBC-A4D0-42E8B4405703}" destId="{BDD434CB-EBDE-49E7-A1AB-9E5771C0FE89}" srcOrd="2" destOrd="0" presId="urn:microsoft.com/office/officeart/2005/8/layout/hierarchy2"/>
    <dgm:cxn modelId="{CFE99252-7BB3-4315-8708-3B9234D9CC8C}" type="presParOf" srcId="{BDD434CB-EBDE-49E7-A1AB-9E5771C0FE89}" destId="{6B2EA01D-3ACD-4B2F-B20F-121FAD9F7762}" srcOrd="0" destOrd="0" presId="urn:microsoft.com/office/officeart/2005/8/layout/hierarchy2"/>
    <dgm:cxn modelId="{AA4E0285-804E-4109-830F-1B7849EB5B99}" type="presParOf" srcId="{AA21D80B-5A1E-4CBC-A4D0-42E8B4405703}" destId="{B3D012AE-B22B-4BAD-9C8B-5A34C7C9EBBF}" srcOrd="3" destOrd="0" presId="urn:microsoft.com/office/officeart/2005/8/layout/hierarchy2"/>
    <dgm:cxn modelId="{E67AB237-6CC0-4F86-9AE1-7318B77F14DE}" type="presParOf" srcId="{B3D012AE-B22B-4BAD-9C8B-5A34C7C9EBBF}" destId="{01B986D1-0840-4F2F-80BA-05CC15C17F27}" srcOrd="0" destOrd="0" presId="urn:microsoft.com/office/officeart/2005/8/layout/hierarchy2"/>
    <dgm:cxn modelId="{7E5BEFF4-C562-4193-A778-1D921431BD39}" type="presParOf" srcId="{B3D012AE-B22B-4BAD-9C8B-5A34C7C9EBBF}" destId="{4742CD77-37C0-492E-8A18-8DB62CB6AFEC}" srcOrd="1" destOrd="0" presId="urn:microsoft.com/office/officeart/2005/8/layout/hierarchy2"/>
    <dgm:cxn modelId="{1023AF10-65EB-431D-AA0D-13D2CE5B9463}" type="presParOf" srcId="{AA21D80B-5A1E-4CBC-A4D0-42E8B4405703}" destId="{A97F7530-6062-48AC-A179-3CE2100AA5E8}" srcOrd="4" destOrd="0" presId="urn:microsoft.com/office/officeart/2005/8/layout/hierarchy2"/>
    <dgm:cxn modelId="{BC48DCFB-0283-4D37-A0BE-925589A2D09A}" type="presParOf" srcId="{A97F7530-6062-48AC-A179-3CE2100AA5E8}" destId="{B50E93F2-C319-4E14-89D7-F4AA67C43973}" srcOrd="0" destOrd="0" presId="urn:microsoft.com/office/officeart/2005/8/layout/hierarchy2"/>
    <dgm:cxn modelId="{7C9E9D70-8F59-4FCF-82D4-DD0CDC5C5C29}" type="presParOf" srcId="{AA21D80B-5A1E-4CBC-A4D0-42E8B4405703}" destId="{A7C27519-FCDE-46D9-BA86-68D6252C02D0}" srcOrd="5" destOrd="0" presId="urn:microsoft.com/office/officeart/2005/8/layout/hierarchy2"/>
    <dgm:cxn modelId="{94BCFD3D-8A3E-4322-AC8D-4638E63AC5A4}" type="presParOf" srcId="{A7C27519-FCDE-46D9-BA86-68D6252C02D0}" destId="{F7FD7C4F-5DB6-40AE-BB95-E951109D885B}" srcOrd="0" destOrd="0" presId="urn:microsoft.com/office/officeart/2005/8/layout/hierarchy2"/>
    <dgm:cxn modelId="{C8B7BFE4-546D-4660-919D-C844FB5C11AA}" type="presParOf" srcId="{A7C27519-FCDE-46D9-BA86-68D6252C02D0}" destId="{AFA2D77E-CFE6-4AF4-B91C-0D8704CD8571}" srcOrd="1" destOrd="0" presId="urn:microsoft.com/office/officeart/2005/8/layout/hierarchy2"/>
    <dgm:cxn modelId="{620F2509-384E-4DC0-8606-26CE6C81F49F}" type="presParOf" srcId="{FADB7D4D-7952-4D72-8F09-2CDBC0411A95}" destId="{F1DEDC6D-EA96-4E96-B0E9-6872B2F94CB5}" srcOrd="2" destOrd="0" presId="urn:microsoft.com/office/officeart/2005/8/layout/hierarchy2"/>
    <dgm:cxn modelId="{28AF9A87-0060-4DB0-ACC1-C94885E27261}" type="presParOf" srcId="{F1DEDC6D-EA96-4E96-B0E9-6872B2F94CB5}" destId="{571252EB-FE8D-4E5C-8E37-1FF266968A6A}" srcOrd="0" destOrd="0" presId="urn:microsoft.com/office/officeart/2005/8/layout/hierarchy2"/>
    <dgm:cxn modelId="{0CB0F91A-FEC0-4C3D-8139-E78706DED099}" type="presParOf" srcId="{FADB7D4D-7952-4D72-8F09-2CDBC0411A95}" destId="{B08F17A4-8144-4F7C-BC31-674B746781E6}" srcOrd="3" destOrd="0" presId="urn:microsoft.com/office/officeart/2005/8/layout/hierarchy2"/>
    <dgm:cxn modelId="{C7A98926-FA31-40F0-9D58-67684358D30D}" type="presParOf" srcId="{B08F17A4-8144-4F7C-BC31-674B746781E6}" destId="{22EBEB30-BC2F-4B41-8B83-9F2133AB8901}" srcOrd="0" destOrd="0" presId="urn:microsoft.com/office/officeart/2005/8/layout/hierarchy2"/>
    <dgm:cxn modelId="{C6E03E98-FD04-49E7-8163-161FEFCAD4F5}" type="presParOf" srcId="{B08F17A4-8144-4F7C-BC31-674B746781E6}" destId="{D363A715-B98B-4B60-8A44-C74AF4A80F4A}" srcOrd="1" destOrd="0" presId="urn:microsoft.com/office/officeart/2005/8/layout/hierarchy2"/>
    <dgm:cxn modelId="{12DD3CBF-CFC6-4B12-ADE1-3633F606977E}" type="presParOf" srcId="{D363A715-B98B-4B60-8A44-C74AF4A80F4A}" destId="{1723C0ED-8D41-4104-B690-EEE2F3F36DCB}" srcOrd="0" destOrd="0" presId="urn:microsoft.com/office/officeart/2005/8/layout/hierarchy2"/>
    <dgm:cxn modelId="{A2392BA1-F072-408C-A14A-3F0A10CD9FAC}" type="presParOf" srcId="{1723C0ED-8D41-4104-B690-EEE2F3F36DCB}" destId="{33B80346-58D3-4A6D-B432-27AB70AE4660}" srcOrd="0" destOrd="0" presId="urn:microsoft.com/office/officeart/2005/8/layout/hierarchy2"/>
    <dgm:cxn modelId="{6D7E2F55-A252-4CF7-8813-959098B8AE2E}" type="presParOf" srcId="{D363A715-B98B-4B60-8A44-C74AF4A80F4A}" destId="{D08253FA-D5E5-4AA7-9FF0-F5412EBFFE90}" srcOrd="1" destOrd="0" presId="urn:microsoft.com/office/officeart/2005/8/layout/hierarchy2"/>
    <dgm:cxn modelId="{DAA5C07A-5E39-4487-A83E-5D7027D40410}" type="presParOf" srcId="{D08253FA-D5E5-4AA7-9FF0-F5412EBFFE90}" destId="{7E397365-A93B-4AC0-A3AA-7AD1301811D6}" srcOrd="0" destOrd="0" presId="urn:microsoft.com/office/officeart/2005/8/layout/hierarchy2"/>
    <dgm:cxn modelId="{82C5F2BF-7EEF-47C6-9302-B5D57D472983}" type="presParOf" srcId="{D08253FA-D5E5-4AA7-9FF0-F5412EBFFE90}" destId="{A41D64BB-D03F-4631-94A5-9F51C92CFEB4}" srcOrd="1" destOrd="0" presId="urn:microsoft.com/office/officeart/2005/8/layout/hierarchy2"/>
    <dgm:cxn modelId="{A2BE34C1-2B48-4A9F-BFCB-B126AF328A36}" type="presParOf" srcId="{A41D64BB-D03F-4631-94A5-9F51C92CFEB4}" destId="{64AB047E-45AC-415E-A883-9773C6D11DF5}" srcOrd="0" destOrd="0" presId="urn:microsoft.com/office/officeart/2005/8/layout/hierarchy2"/>
    <dgm:cxn modelId="{7C06219B-B7B0-4D82-AB8C-AE97602E84A1}" type="presParOf" srcId="{64AB047E-45AC-415E-A883-9773C6D11DF5}" destId="{3DF31F34-CE6A-4755-80EB-F7392D19DEDD}" srcOrd="0" destOrd="0" presId="urn:microsoft.com/office/officeart/2005/8/layout/hierarchy2"/>
    <dgm:cxn modelId="{90B59861-F082-4940-839B-8EA90648AB69}" type="presParOf" srcId="{A41D64BB-D03F-4631-94A5-9F51C92CFEB4}" destId="{8DE2CD2B-D306-4C7A-B8BE-AC158CA7511F}" srcOrd="1" destOrd="0" presId="urn:microsoft.com/office/officeart/2005/8/layout/hierarchy2"/>
    <dgm:cxn modelId="{9910E5E0-B281-42FA-8002-7AF4F3521739}" type="presParOf" srcId="{8DE2CD2B-D306-4C7A-B8BE-AC158CA7511F}" destId="{2AFC0924-77E1-4EA8-8B62-B5A5DD23783A}" srcOrd="0" destOrd="0" presId="urn:microsoft.com/office/officeart/2005/8/layout/hierarchy2"/>
    <dgm:cxn modelId="{A78C1D52-C298-4D85-9FF7-BB14B356B8E6}" type="presParOf" srcId="{8DE2CD2B-D306-4C7A-B8BE-AC158CA7511F}" destId="{FA4FBC68-4D57-417D-A64F-7DADF4664D86}" srcOrd="1" destOrd="0" presId="urn:microsoft.com/office/officeart/2005/8/layout/hierarchy2"/>
    <dgm:cxn modelId="{350E19D4-9A53-46B5-9BFC-AB42F01CA307}" type="presParOf" srcId="{A41D64BB-D03F-4631-94A5-9F51C92CFEB4}" destId="{FE63B887-0ACD-434D-966E-E3854AA3134D}" srcOrd="2" destOrd="0" presId="urn:microsoft.com/office/officeart/2005/8/layout/hierarchy2"/>
    <dgm:cxn modelId="{55841A83-1E21-4B89-BFF0-6C98B87079D1}" type="presParOf" srcId="{FE63B887-0ACD-434D-966E-E3854AA3134D}" destId="{8715D71A-FF07-4540-BC4B-19603115665D}" srcOrd="0" destOrd="0" presId="urn:microsoft.com/office/officeart/2005/8/layout/hierarchy2"/>
    <dgm:cxn modelId="{40380145-959F-402C-9892-CD6B2FDDF92D}" type="presParOf" srcId="{A41D64BB-D03F-4631-94A5-9F51C92CFEB4}" destId="{B4732E76-E38C-4376-A3DC-1677E3F7F755}" srcOrd="3" destOrd="0" presId="urn:microsoft.com/office/officeart/2005/8/layout/hierarchy2"/>
    <dgm:cxn modelId="{5A315F92-2785-441A-AD41-4D6F3F40C07E}" type="presParOf" srcId="{B4732E76-E38C-4376-A3DC-1677E3F7F755}" destId="{40ACF2E7-ADD3-4DA0-BC21-661AD792AAA9}" srcOrd="0" destOrd="0" presId="urn:microsoft.com/office/officeart/2005/8/layout/hierarchy2"/>
    <dgm:cxn modelId="{4F2B057E-2109-4E41-9A42-604CC346E3B9}" type="presParOf" srcId="{B4732E76-E38C-4376-A3DC-1677E3F7F755}" destId="{C3406C03-0C25-4EE9-AFD5-62E297315930}" srcOrd="1" destOrd="0" presId="urn:microsoft.com/office/officeart/2005/8/layout/hierarchy2"/>
    <dgm:cxn modelId="{A49BC88D-83AC-4FCB-A042-10D299AF795E}" type="presParOf" srcId="{A41D64BB-D03F-4631-94A5-9F51C92CFEB4}" destId="{C7926A62-38DF-4C7E-9D4C-D067056DF5EB}" srcOrd="4" destOrd="0" presId="urn:microsoft.com/office/officeart/2005/8/layout/hierarchy2"/>
    <dgm:cxn modelId="{1DD4261C-AF47-4A7F-AB94-DFD2B80D63CB}" type="presParOf" srcId="{C7926A62-38DF-4C7E-9D4C-D067056DF5EB}" destId="{F9EB44ED-EA78-40F6-ABD2-EF4513ABA213}" srcOrd="0" destOrd="0" presId="urn:microsoft.com/office/officeart/2005/8/layout/hierarchy2"/>
    <dgm:cxn modelId="{8789636C-B313-4FBF-9AB0-73059F4846E9}" type="presParOf" srcId="{A41D64BB-D03F-4631-94A5-9F51C92CFEB4}" destId="{BD13B4FF-3CAC-484D-88FE-C7A2179C4A85}" srcOrd="5" destOrd="0" presId="urn:microsoft.com/office/officeart/2005/8/layout/hierarchy2"/>
    <dgm:cxn modelId="{F16784F6-AED0-4EA5-B2F1-D26ABF0C1AE7}" type="presParOf" srcId="{BD13B4FF-3CAC-484D-88FE-C7A2179C4A85}" destId="{10024E57-A835-4324-A1B6-2908C43B1375}" srcOrd="0" destOrd="0" presId="urn:microsoft.com/office/officeart/2005/8/layout/hierarchy2"/>
    <dgm:cxn modelId="{89F19A72-0AE3-466A-8E13-C45180820330}" type="presParOf" srcId="{BD13B4FF-3CAC-484D-88FE-C7A2179C4A85}" destId="{DE9485B0-244E-4506-AA50-75C5FA971CDB}" srcOrd="1" destOrd="0" presId="urn:microsoft.com/office/officeart/2005/8/layout/hierarchy2"/>
    <dgm:cxn modelId="{BA3828C7-5CD9-4412-89CF-E310F4DDFFE0}" type="presParOf" srcId="{D363A715-B98B-4B60-8A44-C74AF4A80F4A}" destId="{C48C4CA4-8CED-4425-8882-2D9F2107BBFE}" srcOrd="2" destOrd="0" presId="urn:microsoft.com/office/officeart/2005/8/layout/hierarchy2"/>
    <dgm:cxn modelId="{4F262A93-9151-4074-B8FC-D7692B5A83F1}" type="presParOf" srcId="{C48C4CA4-8CED-4425-8882-2D9F2107BBFE}" destId="{5AB52B45-6648-4650-8D9F-63CA2BE74BC4}" srcOrd="0" destOrd="0" presId="urn:microsoft.com/office/officeart/2005/8/layout/hierarchy2"/>
    <dgm:cxn modelId="{11956E2F-9148-47FD-8A8D-B6E1C5CFEE2E}" type="presParOf" srcId="{D363A715-B98B-4B60-8A44-C74AF4A80F4A}" destId="{E1D73F10-774C-4EF3-BEB8-87EE0D062B18}" srcOrd="3" destOrd="0" presId="urn:microsoft.com/office/officeart/2005/8/layout/hierarchy2"/>
    <dgm:cxn modelId="{6BB1ED33-3E79-4C28-81DA-0272A41AD23E}" type="presParOf" srcId="{E1D73F10-774C-4EF3-BEB8-87EE0D062B18}" destId="{50AFE02B-8397-44F8-B175-CB058BC43CAA}" srcOrd="0" destOrd="0" presId="urn:microsoft.com/office/officeart/2005/8/layout/hierarchy2"/>
    <dgm:cxn modelId="{AB2E063C-44B6-4914-A2E9-4697A96714A3}" type="presParOf" srcId="{E1D73F10-774C-4EF3-BEB8-87EE0D062B18}" destId="{146738EB-37C7-46C9-97D9-476FFD4DA1C7}" srcOrd="1" destOrd="0" presId="urn:microsoft.com/office/officeart/2005/8/layout/hierarchy2"/>
    <dgm:cxn modelId="{50E5C7AD-1069-4B40-A22E-AF616A1C2BC9}" type="presParOf" srcId="{146738EB-37C7-46C9-97D9-476FFD4DA1C7}" destId="{E95CCE23-9918-4EE0-91C5-0DA952DED7C7}" srcOrd="0" destOrd="0" presId="urn:microsoft.com/office/officeart/2005/8/layout/hierarchy2"/>
    <dgm:cxn modelId="{BE575909-0B9E-40B3-A683-2AC926661030}" type="presParOf" srcId="{E95CCE23-9918-4EE0-91C5-0DA952DED7C7}" destId="{5E996647-FEA5-4F78-B9A1-4091E3288550}" srcOrd="0" destOrd="0" presId="urn:microsoft.com/office/officeart/2005/8/layout/hierarchy2"/>
    <dgm:cxn modelId="{186A954D-1B42-4C09-B2D0-3E664C79F6DA}" type="presParOf" srcId="{146738EB-37C7-46C9-97D9-476FFD4DA1C7}" destId="{F62B7146-083C-419F-B71A-CF83BAED8257}" srcOrd="1" destOrd="0" presId="urn:microsoft.com/office/officeart/2005/8/layout/hierarchy2"/>
    <dgm:cxn modelId="{3FA8EE50-42E1-4038-B383-E8FACB0798C2}" type="presParOf" srcId="{F62B7146-083C-419F-B71A-CF83BAED8257}" destId="{48C03D2D-DD2D-4085-96D5-1AC20F256121}" srcOrd="0" destOrd="0" presId="urn:microsoft.com/office/officeart/2005/8/layout/hierarchy2"/>
    <dgm:cxn modelId="{9C92FCF4-BCE0-4EA4-A9C5-A27ACCA0E3DB}" type="presParOf" srcId="{F62B7146-083C-419F-B71A-CF83BAED8257}" destId="{157D17BF-0519-4CB2-8F04-5431C5DCA282}" srcOrd="1" destOrd="0" presId="urn:microsoft.com/office/officeart/2005/8/layout/hierarchy2"/>
    <dgm:cxn modelId="{7DCF2313-F732-436D-83CB-EAB37D88E0A2}" type="presParOf" srcId="{146738EB-37C7-46C9-97D9-476FFD4DA1C7}" destId="{F9A58F6E-90E5-4DEF-9174-34028DD178AA}" srcOrd="2" destOrd="0" presId="urn:microsoft.com/office/officeart/2005/8/layout/hierarchy2"/>
    <dgm:cxn modelId="{A6B7F703-D014-4C10-8B14-B4C2BEC85AC0}" type="presParOf" srcId="{F9A58F6E-90E5-4DEF-9174-34028DD178AA}" destId="{EDD2B674-A711-43E7-AACB-547EBD176052}" srcOrd="0" destOrd="0" presId="urn:microsoft.com/office/officeart/2005/8/layout/hierarchy2"/>
    <dgm:cxn modelId="{D2690AC3-98F8-49B7-8401-BED7239CFDF6}" type="presParOf" srcId="{146738EB-37C7-46C9-97D9-476FFD4DA1C7}" destId="{AF04AA46-1ACD-4CAB-BB1E-65FBF2434174}" srcOrd="3" destOrd="0" presId="urn:microsoft.com/office/officeart/2005/8/layout/hierarchy2"/>
    <dgm:cxn modelId="{F7865030-6A5E-429F-A76E-379813E854DD}" type="presParOf" srcId="{AF04AA46-1ACD-4CAB-BB1E-65FBF2434174}" destId="{F7CFE069-90C4-46C7-8B32-EEC4BABB229F}" srcOrd="0" destOrd="0" presId="urn:microsoft.com/office/officeart/2005/8/layout/hierarchy2"/>
    <dgm:cxn modelId="{478D2075-3571-44CC-A4DE-7C5AB52EE448}" type="presParOf" srcId="{AF04AA46-1ACD-4CAB-BB1E-65FBF2434174}" destId="{BDFD0146-A3E4-45E2-9016-655E79BF6BD1}" srcOrd="1" destOrd="0" presId="urn:microsoft.com/office/officeart/2005/8/layout/hierarchy2"/>
    <dgm:cxn modelId="{CF864DEE-46B5-4AFB-97E3-76405B7F19FE}" type="presParOf" srcId="{146738EB-37C7-46C9-97D9-476FFD4DA1C7}" destId="{30E27F90-160E-4DEE-A18D-9663C7B6A2C8}" srcOrd="4" destOrd="0" presId="urn:microsoft.com/office/officeart/2005/8/layout/hierarchy2"/>
    <dgm:cxn modelId="{62BECD77-9B4A-40DC-9444-8321898A26FF}" type="presParOf" srcId="{30E27F90-160E-4DEE-A18D-9663C7B6A2C8}" destId="{B9680987-F0AC-48AD-97AE-AE48AEF0E9D3}" srcOrd="0" destOrd="0" presId="urn:microsoft.com/office/officeart/2005/8/layout/hierarchy2"/>
    <dgm:cxn modelId="{F4CC08A2-33B9-4E56-87B5-FA68974EC5CC}" type="presParOf" srcId="{146738EB-37C7-46C9-97D9-476FFD4DA1C7}" destId="{D72B3CBB-26EF-42FF-BF30-2EC0261C13E4}" srcOrd="5" destOrd="0" presId="urn:microsoft.com/office/officeart/2005/8/layout/hierarchy2"/>
    <dgm:cxn modelId="{BAAB2597-DCE0-4039-A4E1-47D50F42E178}" type="presParOf" srcId="{D72B3CBB-26EF-42FF-BF30-2EC0261C13E4}" destId="{9664A9C6-F350-49A6-87ED-2FD0A13F31B3}" srcOrd="0" destOrd="0" presId="urn:microsoft.com/office/officeart/2005/8/layout/hierarchy2"/>
    <dgm:cxn modelId="{4C708951-7995-47B6-94F5-8E01404A20DE}" type="presParOf" srcId="{D72B3CBB-26EF-42FF-BF30-2EC0261C13E4}" destId="{119881CB-0598-4306-A961-6182D597FF91}" srcOrd="1" destOrd="0" presId="urn:microsoft.com/office/officeart/2005/8/layout/hierarchy2"/>
    <dgm:cxn modelId="{370F261A-33BD-444C-812E-EC641FB922CD}" type="presParOf" srcId="{FADB7D4D-7952-4D72-8F09-2CDBC0411A95}" destId="{8FA2F195-6F3C-4193-A2A1-2E2429BE4C3C}" srcOrd="4" destOrd="0" presId="urn:microsoft.com/office/officeart/2005/8/layout/hierarchy2"/>
    <dgm:cxn modelId="{60EAF604-2155-47A3-9F17-D966D032EBB9}" type="presParOf" srcId="{8FA2F195-6F3C-4193-A2A1-2E2429BE4C3C}" destId="{B26B0CE6-B116-4DEF-BCC0-F4D6B546AD24}" srcOrd="0" destOrd="0" presId="urn:microsoft.com/office/officeart/2005/8/layout/hierarchy2"/>
    <dgm:cxn modelId="{2321BA89-E3E1-4A3F-B7D6-D02A900A96F8}" type="presParOf" srcId="{FADB7D4D-7952-4D72-8F09-2CDBC0411A95}" destId="{1D5A8CDC-01D6-4307-8E4E-560ED0A2A000}" srcOrd="5" destOrd="0" presId="urn:microsoft.com/office/officeart/2005/8/layout/hierarchy2"/>
    <dgm:cxn modelId="{78628108-0762-41D4-B2BE-19046EBC5470}" type="presParOf" srcId="{1D5A8CDC-01D6-4307-8E4E-560ED0A2A000}" destId="{67C5C9F0-AAD5-472A-A74D-F5ED9D8848FD}" srcOrd="0" destOrd="0" presId="urn:microsoft.com/office/officeart/2005/8/layout/hierarchy2"/>
    <dgm:cxn modelId="{FE05023B-1E86-4AB2-8581-8DC5038D4768}" type="presParOf" srcId="{1D5A8CDC-01D6-4307-8E4E-560ED0A2A000}" destId="{731F0F64-9CC1-40AE-888F-1B3BD4564BD4}" srcOrd="1" destOrd="0" presId="urn:microsoft.com/office/officeart/2005/8/layout/hierarchy2"/>
    <dgm:cxn modelId="{459A2FD1-96B5-43B1-BCB9-76F33363137F}" type="presParOf" srcId="{731F0F64-9CC1-40AE-888F-1B3BD4564BD4}" destId="{0442F14E-BFB3-474F-AC2D-AEE44A453C8B}" srcOrd="0" destOrd="0" presId="urn:microsoft.com/office/officeart/2005/8/layout/hierarchy2"/>
    <dgm:cxn modelId="{BA06A984-FACF-4DE7-80A5-F05DD423AE0D}" type="presParOf" srcId="{0442F14E-BFB3-474F-AC2D-AEE44A453C8B}" destId="{6DD817FE-D481-45EB-9C2C-611FFD00803C}" srcOrd="0" destOrd="0" presId="urn:microsoft.com/office/officeart/2005/8/layout/hierarchy2"/>
    <dgm:cxn modelId="{5AE3E445-469B-4E88-9460-222727E0C761}" type="presParOf" srcId="{731F0F64-9CC1-40AE-888F-1B3BD4564BD4}" destId="{80CFC34C-7B7E-4420-B0AA-CBE7B3647D5D}" srcOrd="1" destOrd="0" presId="urn:microsoft.com/office/officeart/2005/8/layout/hierarchy2"/>
    <dgm:cxn modelId="{8051954C-EF3F-4203-898F-8F729AD1984F}" type="presParOf" srcId="{80CFC34C-7B7E-4420-B0AA-CBE7B3647D5D}" destId="{6183DDBA-C772-4A4B-88B9-638A3BC54277}" srcOrd="0" destOrd="0" presId="urn:microsoft.com/office/officeart/2005/8/layout/hierarchy2"/>
    <dgm:cxn modelId="{3EEF7938-0D6D-4E20-B2CC-2F5412C7A68D}" type="presParOf" srcId="{80CFC34C-7B7E-4420-B0AA-CBE7B3647D5D}" destId="{1A1283A8-7CAB-4D5C-98E4-265280FD9522}" srcOrd="1" destOrd="0" presId="urn:microsoft.com/office/officeart/2005/8/layout/hierarchy2"/>
    <dgm:cxn modelId="{217B5778-580E-4D12-BD4B-0BFCEB934C26}" type="presParOf" srcId="{1A1283A8-7CAB-4D5C-98E4-265280FD9522}" destId="{3E6F3EBB-2BE4-4962-AFD1-EA2A31362796}" srcOrd="0" destOrd="0" presId="urn:microsoft.com/office/officeart/2005/8/layout/hierarchy2"/>
    <dgm:cxn modelId="{5315A4F1-5B4B-4673-8D06-B88870BEDC3C}" type="presParOf" srcId="{3E6F3EBB-2BE4-4962-AFD1-EA2A31362796}" destId="{131A7707-5840-46A6-8949-4EC9CB6C3659}" srcOrd="0" destOrd="0" presId="urn:microsoft.com/office/officeart/2005/8/layout/hierarchy2"/>
    <dgm:cxn modelId="{6B234699-D815-4569-90E6-474785AE9A2D}" type="presParOf" srcId="{1A1283A8-7CAB-4D5C-98E4-265280FD9522}" destId="{183FD9BA-113F-4EC8-BCC4-FCC7CD29C00A}" srcOrd="1" destOrd="0" presId="urn:microsoft.com/office/officeart/2005/8/layout/hierarchy2"/>
    <dgm:cxn modelId="{2B451823-DAF0-4A67-BEE5-4C13267E508C}" type="presParOf" srcId="{183FD9BA-113F-4EC8-BCC4-FCC7CD29C00A}" destId="{9B932E1D-A385-48B3-B2DA-6A3F9E1C2037}" srcOrd="0" destOrd="0" presId="urn:microsoft.com/office/officeart/2005/8/layout/hierarchy2"/>
    <dgm:cxn modelId="{C3154A97-F8C7-480E-9FB0-109FFBE7099E}" type="presParOf" srcId="{183FD9BA-113F-4EC8-BCC4-FCC7CD29C00A}" destId="{6B799CD5-FF56-4CD0-9BC8-2977B28102C5}" srcOrd="1" destOrd="0" presId="urn:microsoft.com/office/officeart/2005/8/layout/hierarchy2"/>
    <dgm:cxn modelId="{A0C01DE7-4EF3-4227-BD19-0C554078D800}" type="presParOf" srcId="{731F0F64-9CC1-40AE-888F-1B3BD4564BD4}" destId="{09484199-BEDF-4DFF-A5AC-E3B8FF640A49}" srcOrd="2" destOrd="0" presId="urn:microsoft.com/office/officeart/2005/8/layout/hierarchy2"/>
    <dgm:cxn modelId="{C6E4492A-D2D7-4C07-B4FA-322DCE1F1907}" type="presParOf" srcId="{09484199-BEDF-4DFF-A5AC-E3B8FF640A49}" destId="{0A361402-3FB2-4DE9-B63F-AC479843E018}" srcOrd="0" destOrd="0" presId="urn:microsoft.com/office/officeart/2005/8/layout/hierarchy2"/>
    <dgm:cxn modelId="{EC2FEE24-7875-4B10-B876-160CFD1E8EF6}" type="presParOf" srcId="{731F0F64-9CC1-40AE-888F-1B3BD4564BD4}" destId="{A00FD34F-2439-4C17-9251-D49BF12D8040}" srcOrd="3" destOrd="0" presId="urn:microsoft.com/office/officeart/2005/8/layout/hierarchy2"/>
    <dgm:cxn modelId="{E2D922CF-A7C1-409D-8F8E-DC1A1B074BAC}" type="presParOf" srcId="{A00FD34F-2439-4C17-9251-D49BF12D8040}" destId="{552F4FFA-988C-442C-9BF9-0C9CC7533E05}" srcOrd="0" destOrd="0" presId="urn:microsoft.com/office/officeart/2005/8/layout/hierarchy2"/>
    <dgm:cxn modelId="{6594D6AE-D0F1-4909-A11E-6B882994C99A}" type="presParOf" srcId="{A00FD34F-2439-4C17-9251-D49BF12D8040}" destId="{6C8D68FB-1471-43E4-B404-5026E73F9F3F}" srcOrd="1" destOrd="0" presId="urn:microsoft.com/office/officeart/2005/8/layout/hierarchy2"/>
    <dgm:cxn modelId="{910139BE-B910-4E02-8CAC-E38E1BD36DCD}" type="presParOf" srcId="{6C8D68FB-1471-43E4-B404-5026E73F9F3F}" destId="{D802673D-D9F8-4E36-ACA5-F5F99A3E212E}" srcOrd="0" destOrd="0" presId="urn:microsoft.com/office/officeart/2005/8/layout/hierarchy2"/>
    <dgm:cxn modelId="{5129DE9A-F2DA-49E7-A7AA-8F3E7C1593EB}" type="presParOf" srcId="{D802673D-D9F8-4E36-ACA5-F5F99A3E212E}" destId="{8F2FE38C-F6CB-4DAE-BDD8-8454CCC11FD3}" srcOrd="0" destOrd="0" presId="urn:microsoft.com/office/officeart/2005/8/layout/hierarchy2"/>
    <dgm:cxn modelId="{A28C09E3-DF85-45F5-B55A-2B4C85153015}" type="presParOf" srcId="{6C8D68FB-1471-43E4-B404-5026E73F9F3F}" destId="{455052BC-8A07-4098-8DDE-A07D9A5252C4}" srcOrd="1" destOrd="0" presId="urn:microsoft.com/office/officeart/2005/8/layout/hierarchy2"/>
    <dgm:cxn modelId="{9C1A00F0-ACBE-42AF-B2C0-C7436C537E44}" type="presParOf" srcId="{455052BC-8A07-4098-8DDE-A07D9A5252C4}" destId="{8D4B2EE3-82B9-4481-866D-449F28BB6624}" srcOrd="0" destOrd="0" presId="urn:microsoft.com/office/officeart/2005/8/layout/hierarchy2"/>
    <dgm:cxn modelId="{3E4040DE-B5ED-4B21-9523-0DDE8A5060AE}" type="presParOf" srcId="{455052BC-8A07-4098-8DDE-A07D9A5252C4}" destId="{D9A794B9-93BA-4E47-83BD-00054F12FACC}" srcOrd="1" destOrd="0" presId="urn:microsoft.com/office/officeart/2005/8/layout/hierarchy2"/>
    <dgm:cxn modelId="{33550ECE-DC8B-4B50-8549-663EBB2B3F84}" type="presParOf" srcId="{6C8D68FB-1471-43E4-B404-5026E73F9F3F}" destId="{20DE49F7-2575-41C3-A58E-0DDEB3D51A8E}" srcOrd="2" destOrd="0" presId="urn:microsoft.com/office/officeart/2005/8/layout/hierarchy2"/>
    <dgm:cxn modelId="{648DCA01-D0EC-4277-BAEF-FCDBF745B0B8}" type="presParOf" srcId="{20DE49F7-2575-41C3-A58E-0DDEB3D51A8E}" destId="{3BCF38A5-5317-437F-B383-15B9EBCE3F98}" srcOrd="0" destOrd="0" presId="urn:microsoft.com/office/officeart/2005/8/layout/hierarchy2"/>
    <dgm:cxn modelId="{FE6D57C2-ABC2-4B7B-B313-64B832365AB0}" type="presParOf" srcId="{6C8D68FB-1471-43E4-B404-5026E73F9F3F}" destId="{DEE4EAC9-BAE9-4DA4-AAC5-1FD78480DC76}" srcOrd="3" destOrd="0" presId="urn:microsoft.com/office/officeart/2005/8/layout/hierarchy2"/>
    <dgm:cxn modelId="{542BC927-4EDB-474E-9D1D-6E43F3388565}" type="presParOf" srcId="{DEE4EAC9-BAE9-4DA4-AAC5-1FD78480DC76}" destId="{B6ACEAFB-502A-4FC2-AEDE-9851E8E35436}" srcOrd="0" destOrd="0" presId="urn:microsoft.com/office/officeart/2005/8/layout/hierarchy2"/>
    <dgm:cxn modelId="{46C87760-F33C-4A10-93A4-25D26B0F1C83}" type="presParOf" srcId="{DEE4EAC9-BAE9-4DA4-AAC5-1FD78480DC76}" destId="{5768211B-8ACD-4C98-8D23-E8610AE8AE66}" srcOrd="1" destOrd="0" presId="urn:microsoft.com/office/officeart/2005/8/layout/hierarchy2"/>
    <dgm:cxn modelId="{954C4F0E-5E91-4B5A-B8BC-6A4B56BE0EAB}" type="presParOf" srcId="{731F0F64-9CC1-40AE-888F-1B3BD4564BD4}" destId="{5B3C7F16-520B-4524-8BD7-8A0ACD3B8613}" srcOrd="4" destOrd="0" presId="urn:microsoft.com/office/officeart/2005/8/layout/hierarchy2"/>
    <dgm:cxn modelId="{FE062DC3-4FA0-4F2E-A1C9-558B810C7260}" type="presParOf" srcId="{5B3C7F16-520B-4524-8BD7-8A0ACD3B8613}" destId="{455B6B30-9426-4D4F-BF45-D960FDC3828F}" srcOrd="0" destOrd="0" presId="urn:microsoft.com/office/officeart/2005/8/layout/hierarchy2"/>
    <dgm:cxn modelId="{5405C3B2-E1E0-4163-B894-88EFB734C6C5}" type="presParOf" srcId="{731F0F64-9CC1-40AE-888F-1B3BD4564BD4}" destId="{0BC9A581-CD7D-44BC-98E0-1B6CF7ECBECE}" srcOrd="5" destOrd="0" presId="urn:microsoft.com/office/officeart/2005/8/layout/hierarchy2"/>
    <dgm:cxn modelId="{854AB119-5466-4726-8576-845CBF43E44F}" type="presParOf" srcId="{0BC9A581-CD7D-44BC-98E0-1B6CF7ECBECE}" destId="{A3BFD001-0C8F-4B11-A1AF-F999CEA2F1BE}" srcOrd="0" destOrd="0" presId="urn:microsoft.com/office/officeart/2005/8/layout/hierarchy2"/>
    <dgm:cxn modelId="{9FB26403-5FAC-4F76-AC49-20D8BD05BCCF}" type="presParOf" srcId="{0BC9A581-CD7D-44BC-98E0-1B6CF7ECBECE}" destId="{8D49123C-0281-47BD-8365-557DA6978C77}" srcOrd="1" destOrd="0" presId="urn:microsoft.com/office/officeart/2005/8/layout/hierarchy2"/>
    <dgm:cxn modelId="{7B38F413-D3E7-459F-9D93-6BE2792BE531}" type="presParOf" srcId="{731F0F64-9CC1-40AE-888F-1B3BD4564BD4}" destId="{8DEF4DAF-6A00-4F87-AADA-63011E22DA27}" srcOrd="6" destOrd="0" presId="urn:microsoft.com/office/officeart/2005/8/layout/hierarchy2"/>
    <dgm:cxn modelId="{B33E96AD-225F-4AFB-81EF-CF799240BB3C}" type="presParOf" srcId="{8DEF4DAF-6A00-4F87-AADA-63011E22DA27}" destId="{E904D87F-E7F6-4BB6-B4D0-667AC28419B3}" srcOrd="0" destOrd="0" presId="urn:microsoft.com/office/officeart/2005/8/layout/hierarchy2"/>
    <dgm:cxn modelId="{FB90EDA8-062B-458F-BF5A-5BE89F7993A2}" type="presParOf" srcId="{731F0F64-9CC1-40AE-888F-1B3BD4564BD4}" destId="{BB7BE5D3-6191-4230-90F5-0ECDF4936417}" srcOrd="7" destOrd="0" presId="urn:microsoft.com/office/officeart/2005/8/layout/hierarchy2"/>
    <dgm:cxn modelId="{65D2A15A-116E-449F-BF1E-E7A70BDF299F}" type="presParOf" srcId="{BB7BE5D3-6191-4230-90F5-0ECDF4936417}" destId="{EF015D2F-B520-4D57-80D6-FC0C6940E30E}" srcOrd="0" destOrd="0" presId="urn:microsoft.com/office/officeart/2005/8/layout/hierarchy2"/>
    <dgm:cxn modelId="{EA099E35-853C-4108-89B5-4DFEE267AA7A}" type="presParOf" srcId="{BB7BE5D3-6191-4230-90F5-0ECDF4936417}" destId="{BB76B5EC-B17C-45D5-BD67-3BC72C54105D}" srcOrd="1" destOrd="0" presId="urn:microsoft.com/office/officeart/2005/8/layout/hierarchy2"/>
    <dgm:cxn modelId="{3087BD5E-B2D1-4AAC-A836-853C0BC7EDB3}" type="presParOf" srcId="{BB76B5EC-B17C-45D5-BD67-3BC72C54105D}" destId="{BB474EBF-ADDE-4F4E-8D0F-44588A5DE6F6}" srcOrd="0" destOrd="0" presId="urn:microsoft.com/office/officeart/2005/8/layout/hierarchy2"/>
    <dgm:cxn modelId="{4D693FCF-935E-443E-B2D9-570B43FAA9C9}" type="presParOf" srcId="{BB474EBF-ADDE-4F4E-8D0F-44588A5DE6F6}" destId="{8A174A09-DCC4-486C-9D4B-73F266546989}" srcOrd="0" destOrd="0" presId="urn:microsoft.com/office/officeart/2005/8/layout/hierarchy2"/>
    <dgm:cxn modelId="{02DE9935-30F4-4D13-9323-BE2FDC3D5B14}" type="presParOf" srcId="{BB76B5EC-B17C-45D5-BD67-3BC72C54105D}" destId="{13AF088B-BD58-4281-8D1F-1B2E2A5667D5}" srcOrd="1" destOrd="0" presId="urn:microsoft.com/office/officeart/2005/8/layout/hierarchy2"/>
    <dgm:cxn modelId="{E1E5903A-E3E7-4FE4-B566-F93E3B620D34}" type="presParOf" srcId="{13AF088B-BD58-4281-8D1F-1B2E2A5667D5}" destId="{7F24B439-3596-4156-9250-A185A1B5173D}" srcOrd="0" destOrd="0" presId="urn:microsoft.com/office/officeart/2005/8/layout/hierarchy2"/>
    <dgm:cxn modelId="{689AD146-0D99-4F78-B357-A3AA68B26253}" type="presParOf" srcId="{13AF088B-BD58-4281-8D1F-1B2E2A5667D5}" destId="{95958234-B751-4A01-9F1A-1E424A14DB9C}" srcOrd="1" destOrd="0" presId="urn:microsoft.com/office/officeart/2005/8/layout/hierarchy2"/>
    <dgm:cxn modelId="{66B21A73-8388-45A3-A079-9298588E086F}" type="presParOf" srcId="{BB76B5EC-B17C-45D5-BD67-3BC72C54105D}" destId="{74A7D33D-6E51-487A-8242-E1315DD042C7}" srcOrd="2" destOrd="0" presId="urn:microsoft.com/office/officeart/2005/8/layout/hierarchy2"/>
    <dgm:cxn modelId="{347CD908-8A2F-4428-8FA6-161D8E96E2E4}" type="presParOf" srcId="{74A7D33D-6E51-487A-8242-E1315DD042C7}" destId="{F1FE8967-F63F-4A64-8C4B-043EED6421A8}" srcOrd="0" destOrd="0" presId="urn:microsoft.com/office/officeart/2005/8/layout/hierarchy2"/>
    <dgm:cxn modelId="{E90A3660-9532-4E61-828B-7ABD8BB84D4D}" type="presParOf" srcId="{BB76B5EC-B17C-45D5-BD67-3BC72C54105D}" destId="{E010DCE9-3288-4150-9C85-5DEFD0225D22}" srcOrd="3" destOrd="0" presId="urn:microsoft.com/office/officeart/2005/8/layout/hierarchy2"/>
    <dgm:cxn modelId="{2BA25F1D-35F6-46CB-A5A8-CEF9E5F33726}" type="presParOf" srcId="{E010DCE9-3288-4150-9C85-5DEFD0225D22}" destId="{8A62240B-E485-451C-919B-F30CB0A9B618}" srcOrd="0" destOrd="0" presId="urn:microsoft.com/office/officeart/2005/8/layout/hierarchy2"/>
    <dgm:cxn modelId="{2F6B4B4B-A8B7-438C-846A-FB670A3C7940}" type="presParOf" srcId="{E010DCE9-3288-4150-9C85-5DEFD0225D22}" destId="{DA28A5BC-58CB-4027-AE37-3A761C52D276}"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03E3C5C-9D5F-4889-B7C5-808DECEC236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BDD781B1-7A45-4493-93E3-C2512523DF29}">
      <dgm:prSet phldrT="[Texto]" custT="1"/>
      <dgm:spPr/>
      <dgm:t>
        <a:bodyPr/>
        <a:lstStyle/>
        <a:p>
          <a:r>
            <a:rPr lang="es-CO" sz="1300" dirty="0" smtClean="0"/>
            <a:t>El</a:t>
          </a:r>
          <a:r>
            <a:rPr lang="es-CO" sz="1300" baseline="0" dirty="0" smtClean="0"/>
            <a:t> auge de las tarjetas de crédito  ha hecho que </a:t>
          </a:r>
          <a:r>
            <a:rPr lang="es-CO" sz="1300" dirty="0" smtClean="0"/>
            <a:t>abordar sus implicaciones desde todos los ángulos no solo económicos sino también psicológicos y sobre todo cómo esto incide en la capacidad de endeudamiento del individuo</a:t>
          </a:r>
          <a:r>
            <a:rPr lang="es-CO" sz="1200" dirty="0" smtClean="0"/>
            <a:t>.</a:t>
          </a:r>
          <a:endParaRPr lang="es-CO" sz="1200" dirty="0"/>
        </a:p>
      </dgm:t>
    </dgm:pt>
    <dgm:pt modelId="{588DAFD0-09EE-4A3D-A4B0-9729DE3EF1D8}" type="parTrans" cxnId="{9A4D1D07-9FBB-4BC1-A3E1-8A55F1BE0975}">
      <dgm:prSet/>
      <dgm:spPr/>
      <dgm:t>
        <a:bodyPr/>
        <a:lstStyle/>
        <a:p>
          <a:endParaRPr lang="es-CO"/>
        </a:p>
      </dgm:t>
    </dgm:pt>
    <dgm:pt modelId="{64D077E2-0BEA-43D2-81E8-DBFADC068076}" type="sibTrans" cxnId="{9A4D1D07-9FBB-4BC1-A3E1-8A55F1BE0975}">
      <dgm:prSet/>
      <dgm:spPr/>
      <dgm:t>
        <a:bodyPr/>
        <a:lstStyle/>
        <a:p>
          <a:endParaRPr lang="es-CO"/>
        </a:p>
      </dgm:t>
    </dgm:pt>
    <dgm:pt modelId="{9F11482E-5B9F-4D88-A132-77DEDE59F477}">
      <dgm:prSet phldrT="[Texto]"/>
      <dgm:spPr/>
      <dgm:t>
        <a:bodyPr/>
        <a:lstStyle/>
        <a:p>
          <a:endParaRPr lang="es-CO" dirty="0"/>
        </a:p>
      </dgm:t>
    </dgm:pt>
    <dgm:pt modelId="{33C69B8F-50FB-4ABB-9483-B1A3EEEFD491}" type="parTrans" cxnId="{A09663AA-2134-454E-8A29-9C1DDC65F5A3}">
      <dgm:prSet/>
      <dgm:spPr/>
      <dgm:t>
        <a:bodyPr/>
        <a:lstStyle/>
        <a:p>
          <a:endParaRPr lang="es-CO"/>
        </a:p>
      </dgm:t>
    </dgm:pt>
    <dgm:pt modelId="{82B4A4A8-5720-4A14-94B4-10AB0FAA96F4}" type="sibTrans" cxnId="{A09663AA-2134-454E-8A29-9C1DDC65F5A3}">
      <dgm:prSet/>
      <dgm:spPr/>
      <dgm:t>
        <a:bodyPr/>
        <a:lstStyle/>
        <a:p>
          <a:endParaRPr lang="es-CO"/>
        </a:p>
      </dgm:t>
    </dgm:pt>
    <dgm:pt modelId="{B87A0E66-4D19-492F-AB5B-3EE8E9670C88}">
      <dgm:prSet/>
      <dgm:spPr/>
      <dgm:t>
        <a:bodyPr/>
        <a:lstStyle/>
        <a:p>
          <a:endParaRPr lang="es-CO"/>
        </a:p>
      </dgm:t>
    </dgm:pt>
    <dgm:pt modelId="{FAEF6B5C-306F-4689-9266-15CF2C075EF8}" type="parTrans" cxnId="{B6915D9A-ED19-4BC0-BCD4-4829B85D1219}">
      <dgm:prSet/>
      <dgm:spPr/>
      <dgm:t>
        <a:bodyPr/>
        <a:lstStyle/>
        <a:p>
          <a:endParaRPr lang="es-CO"/>
        </a:p>
      </dgm:t>
    </dgm:pt>
    <dgm:pt modelId="{19F25C89-F3D2-453E-AAD2-4F057F575575}" type="sibTrans" cxnId="{B6915D9A-ED19-4BC0-BCD4-4829B85D1219}">
      <dgm:prSet/>
      <dgm:spPr/>
      <dgm:t>
        <a:bodyPr/>
        <a:lstStyle/>
        <a:p>
          <a:endParaRPr lang="es-CO"/>
        </a:p>
      </dgm:t>
    </dgm:pt>
    <dgm:pt modelId="{9E928255-3E0F-4B8F-9819-0004D209FC4D}" type="pres">
      <dgm:prSet presAssocID="{C03E3C5C-9D5F-4889-B7C5-808DECEC236A}" presName="linearFlow" presStyleCnt="0">
        <dgm:presLayoutVars>
          <dgm:dir/>
          <dgm:resizeHandles val="exact"/>
        </dgm:presLayoutVars>
      </dgm:prSet>
      <dgm:spPr/>
      <dgm:t>
        <a:bodyPr/>
        <a:lstStyle/>
        <a:p>
          <a:endParaRPr lang="es-CO"/>
        </a:p>
      </dgm:t>
    </dgm:pt>
    <dgm:pt modelId="{7CC7EFF3-8DC6-4627-937A-5D0F4F9A25A8}" type="pres">
      <dgm:prSet presAssocID="{BDD781B1-7A45-4493-93E3-C2512523DF29}" presName="composite" presStyleCnt="0"/>
      <dgm:spPr/>
    </dgm:pt>
    <dgm:pt modelId="{79E0446B-83C0-4AAD-9AAD-4D992358488E}" type="pres">
      <dgm:prSet presAssocID="{BDD781B1-7A45-4493-93E3-C2512523DF29}"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dgm:spPr>
      <dgm:t>
        <a:bodyPr/>
        <a:lstStyle/>
        <a:p>
          <a:endParaRPr lang="es-CO"/>
        </a:p>
      </dgm:t>
    </dgm:pt>
    <dgm:pt modelId="{07AEF567-3197-4B50-B06A-6A25632AC9CC}" type="pres">
      <dgm:prSet presAssocID="{BDD781B1-7A45-4493-93E3-C2512523DF29}" presName="txShp" presStyleLbl="node1" presStyleIdx="0" presStyleCnt="3" custScaleY="141927">
        <dgm:presLayoutVars>
          <dgm:bulletEnabled val="1"/>
        </dgm:presLayoutVars>
      </dgm:prSet>
      <dgm:spPr/>
      <dgm:t>
        <a:bodyPr/>
        <a:lstStyle/>
        <a:p>
          <a:endParaRPr lang="es-CO"/>
        </a:p>
      </dgm:t>
    </dgm:pt>
    <dgm:pt modelId="{A04ADFFC-C61E-4E07-A6BA-7361E95544F3}" type="pres">
      <dgm:prSet presAssocID="{64D077E2-0BEA-43D2-81E8-DBFADC068076}" presName="spacing" presStyleCnt="0"/>
      <dgm:spPr/>
    </dgm:pt>
    <dgm:pt modelId="{78DF0907-D4D7-42B7-A1E3-D8D2299FC622}" type="pres">
      <dgm:prSet presAssocID="{9F11482E-5B9F-4D88-A132-77DEDE59F477}" presName="composite" presStyleCnt="0"/>
      <dgm:spPr/>
    </dgm:pt>
    <dgm:pt modelId="{FA85ADC5-EF53-4E1B-A813-6C801E91F55A}" type="pres">
      <dgm:prSet presAssocID="{9F11482E-5B9F-4D88-A132-77DEDE59F477}" presName="imgShp"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t>
        <a:bodyPr/>
        <a:lstStyle/>
        <a:p>
          <a:endParaRPr lang="es-CO"/>
        </a:p>
      </dgm:t>
    </dgm:pt>
    <dgm:pt modelId="{597BF05D-53C5-4174-A141-E9C10046AF52}" type="pres">
      <dgm:prSet presAssocID="{9F11482E-5B9F-4D88-A132-77DEDE59F477}" presName="txShp" presStyleLbl="node1" presStyleIdx="1" presStyleCnt="3" custScaleY="228864">
        <dgm:presLayoutVars>
          <dgm:bulletEnabled val="1"/>
        </dgm:presLayoutVars>
      </dgm:prSet>
      <dgm:spPr/>
      <dgm:t>
        <a:bodyPr/>
        <a:lstStyle/>
        <a:p>
          <a:endParaRPr lang="es-CO"/>
        </a:p>
      </dgm:t>
    </dgm:pt>
    <dgm:pt modelId="{0A892ABE-4AC1-4720-91F3-45733FCAF9DA}" type="pres">
      <dgm:prSet presAssocID="{82B4A4A8-5720-4A14-94B4-10AB0FAA96F4}" presName="spacing" presStyleCnt="0"/>
      <dgm:spPr/>
    </dgm:pt>
    <dgm:pt modelId="{4C6AD73E-7793-4482-A3F3-184A9A8DEE60}" type="pres">
      <dgm:prSet presAssocID="{B87A0E66-4D19-492F-AB5B-3EE8E9670C88}" presName="composite" presStyleCnt="0"/>
      <dgm:spPr/>
    </dgm:pt>
    <dgm:pt modelId="{EA17B508-76DD-4DAC-9DE4-FB89C658D6E1}" type="pres">
      <dgm:prSet presAssocID="{B87A0E66-4D19-492F-AB5B-3EE8E9670C88}" presName="imgShp"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dgm:spPr>
      <dgm:t>
        <a:bodyPr/>
        <a:lstStyle/>
        <a:p>
          <a:endParaRPr lang="es-CO"/>
        </a:p>
      </dgm:t>
    </dgm:pt>
    <dgm:pt modelId="{6CFD44AF-2487-49D4-A6CB-F9E59E7BFF91}" type="pres">
      <dgm:prSet presAssocID="{B87A0E66-4D19-492F-AB5B-3EE8E9670C88}" presName="txShp" presStyleLbl="node1" presStyleIdx="2" presStyleCnt="3" custScaleY="228580">
        <dgm:presLayoutVars>
          <dgm:bulletEnabled val="1"/>
        </dgm:presLayoutVars>
      </dgm:prSet>
      <dgm:spPr/>
      <dgm:t>
        <a:bodyPr/>
        <a:lstStyle/>
        <a:p>
          <a:endParaRPr lang="es-CO"/>
        </a:p>
      </dgm:t>
    </dgm:pt>
  </dgm:ptLst>
  <dgm:cxnLst>
    <dgm:cxn modelId="{C99F6640-51E8-47DE-95A9-942EB3DD261A}" type="presOf" srcId="{BDD781B1-7A45-4493-93E3-C2512523DF29}" destId="{07AEF567-3197-4B50-B06A-6A25632AC9CC}" srcOrd="0" destOrd="0" presId="urn:microsoft.com/office/officeart/2005/8/layout/vList3"/>
    <dgm:cxn modelId="{588D5ACA-13E9-47F3-9504-C50AC4A8A256}" type="presOf" srcId="{B87A0E66-4D19-492F-AB5B-3EE8E9670C88}" destId="{6CFD44AF-2487-49D4-A6CB-F9E59E7BFF91}" srcOrd="0" destOrd="0" presId="urn:microsoft.com/office/officeart/2005/8/layout/vList3"/>
    <dgm:cxn modelId="{9A4D1D07-9FBB-4BC1-A3E1-8A55F1BE0975}" srcId="{C03E3C5C-9D5F-4889-B7C5-808DECEC236A}" destId="{BDD781B1-7A45-4493-93E3-C2512523DF29}" srcOrd="0" destOrd="0" parTransId="{588DAFD0-09EE-4A3D-A4B0-9729DE3EF1D8}" sibTransId="{64D077E2-0BEA-43D2-81E8-DBFADC068076}"/>
    <dgm:cxn modelId="{22EFF9AD-0B2A-4669-9DA3-3DE0C76DA9B8}" type="presOf" srcId="{9F11482E-5B9F-4D88-A132-77DEDE59F477}" destId="{597BF05D-53C5-4174-A141-E9C10046AF52}" srcOrd="0" destOrd="0" presId="urn:microsoft.com/office/officeart/2005/8/layout/vList3"/>
    <dgm:cxn modelId="{A09663AA-2134-454E-8A29-9C1DDC65F5A3}" srcId="{C03E3C5C-9D5F-4889-B7C5-808DECEC236A}" destId="{9F11482E-5B9F-4D88-A132-77DEDE59F477}" srcOrd="1" destOrd="0" parTransId="{33C69B8F-50FB-4ABB-9483-B1A3EEEFD491}" sibTransId="{82B4A4A8-5720-4A14-94B4-10AB0FAA96F4}"/>
    <dgm:cxn modelId="{16FF4E9F-F869-4344-8C87-C602D5E5DFDF}" type="presOf" srcId="{C03E3C5C-9D5F-4889-B7C5-808DECEC236A}" destId="{9E928255-3E0F-4B8F-9819-0004D209FC4D}" srcOrd="0" destOrd="0" presId="urn:microsoft.com/office/officeart/2005/8/layout/vList3"/>
    <dgm:cxn modelId="{B6915D9A-ED19-4BC0-BCD4-4829B85D1219}" srcId="{C03E3C5C-9D5F-4889-B7C5-808DECEC236A}" destId="{B87A0E66-4D19-492F-AB5B-3EE8E9670C88}" srcOrd="2" destOrd="0" parTransId="{FAEF6B5C-306F-4689-9266-15CF2C075EF8}" sibTransId="{19F25C89-F3D2-453E-AAD2-4F057F575575}"/>
    <dgm:cxn modelId="{A1E69D48-5DD4-4DA8-A8EB-25951EEF3B9E}" type="presParOf" srcId="{9E928255-3E0F-4B8F-9819-0004D209FC4D}" destId="{7CC7EFF3-8DC6-4627-937A-5D0F4F9A25A8}" srcOrd="0" destOrd="0" presId="urn:microsoft.com/office/officeart/2005/8/layout/vList3"/>
    <dgm:cxn modelId="{EE712B4B-BFFB-446A-AEA4-A780A212F90E}" type="presParOf" srcId="{7CC7EFF3-8DC6-4627-937A-5D0F4F9A25A8}" destId="{79E0446B-83C0-4AAD-9AAD-4D992358488E}" srcOrd="0" destOrd="0" presId="urn:microsoft.com/office/officeart/2005/8/layout/vList3"/>
    <dgm:cxn modelId="{6CEE2F0E-9A7E-4891-8D69-C39E80C59FC7}" type="presParOf" srcId="{7CC7EFF3-8DC6-4627-937A-5D0F4F9A25A8}" destId="{07AEF567-3197-4B50-B06A-6A25632AC9CC}" srcOrd="1" destOrd="0" presId="urn:microsoft.com/office/officeart/2005/8/layout/vList3"/>
    <dgm:cxn modelId="{77C07CC0-540D-443D-924E-FC730AE4DE57}" type="presParOf" srcId="{9E928255-3E0F-4B8F-9819-0004D209FC4D}" destId="{A04ADFFC-C61E-4E07-A6BA-7361E95544F3}" srcOrd="1" destOrd="0" presId="urn:microsoft.com/office/officeart/2005/8/layout/vList3"/>
    <dgm:cxn modelId="{A5A2ED0B-C467-471E-9997-9F533A93B0B1}" type="presParOf" srcId="{9E928255-3E0F-4B8F-9819-0004D209FC4D}" destId="{78DF0907-D4D7-42B7-A1E3-D8D2299FC622}" srcOrd="2" destOrd="0" presId="urn:microsoft.com/office/officeart/2005/8/layout/vList3"/>
    <dgm:cxn modelId="{FF73814F-D091-4E4D-A440-68C5AEEA08FA}" type="presParOf" srcId="{78DF0907-D4D7-42B7-A1E3-D8D2299FC622}" destId="{FA85ADC5-EF53-4E1B-A813-6C801E91F55A}" srcOrd="0" destOrd="0" presId="urn:microsoft.com/office/officeart/2005/8/layout/vList3"/>
    <dgm:cxn modelId="{EC272857-2B05-4461-86CB-3D7BC58D4FE6}" type="presParOf" srcId="{78DF0907-D4D7-42B7-A1E3-D8D2299FC622}" destId="{597BF05D-53C5-4174-A141-E9C10046AF52}" srcOrd="1" destOrd="0" presId="urn:microsoft.com/office/officeart/2005/8/layout/vList3"/>
    <dgm:cxn modelId="{1C50029D-D100-4499-BB3F-10DB215B72E1}" type="presParOf" srcId="{9E928255-3E0F-4B8F-9819-0004D209FC4D}" destId="{0A892ABE-4AC1-4720-91F3-45733FCAF9DA}" srcOrd="3" destOrd="0" presId="urn:microsoft.com/office/officeart/2005/8/layout/vList3"/>
    <dgm:cxn modelId="{3821AC26-4165-4831-A685-A8B954515159}" type="presParOf" srcId="{9E928255-3E0F-4B8F-9819-0004D209FC4D}" destId="{4C6AD73E-7793-4482-A3F3-184A9A8DEE60}" srcOrd="4" destOrd="0" presId="urn:microsoft.com/office/officeart/2005/8/layout/vList3"/>
    <dgm:cxn modelId="{F8A0BBBD-1BDF-4EC8-A2D3-A3017A641C98}" type="presParOf" srcId="{4C6AD73E-7793-4482-A3F3-184A9A8DEE60}" destId="{EA17B508-76DD-4DAC-9DE4-FB89C658D6E1}" srcOrd="0" destOrd="0" presId="urn:microsoft.com/office/officeart/2005/8/layout/vList3"/>
    <dgm:cxn modelId="{1E4B0F5D-8950-4A5E-B78A-C7A8EC2E97BD}" type="presParOf" srcId="{4C6AD73E-7793-4482-A3F3-184A9A8DEE60}" destId="{6CFD44AF-2487-49D4-A6CB-F9E59E7BFF9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ACB4B28-D641-434F-ADB2-856A5D6287D1}" type="doc">
      <dgm:prSet loTypeId="urn:microsoft.com/office/officeart/2005/8/layout/vList3" loCatId="list" qsTypeId="urn:microsoft.com/office/officeart/2005/8/quickstyle/simple1" qsCatId="simple" csTypeId="urn:microsoft.com/office/officeart/2005/8/colors/accent1_2" csCatId="accent1" phldr="1"/>
      <dgm:spPr/>
    </dgm:pt>
    <dgm:pt modelId="{D2E2540A-E816-43A2-B052-664A025C156B}">
      <dgm:prSet phldrT="[Texto]" custT="1"/>
      <dgm:spPr/>
      <dgm:t>
        <a:bodyPr/>
        <a:lstStyle/>
        <a:p>
          <a:r>
            <a:rPr lang="es-CO" sz="1400" dirty="0" smtClean="0"/>
            <a:t>Alfabetización económica: desde casa, es decir, desde la niñez inculcar buenos hábitos económicos , evitará problemas en la adultez y sobretodo ahorraría recursos al tener adultos mejor preparados para afrontar los desafíos económicos. </a:t>
          </a:r>
          <a:endParaRPr lang="es-CO" sz="1400" dirty="0"/>
        </a:p>
      </dgm:t>
    </dgm:pt>
    <dgm:pt modelId="{D3792B89-7FA6-45D3-A484-D7CC41B1CA76}" type="parTrans" cxnId="{6B502EA4-61EA-427C-B196-ED3E851702BE}">
      <dgm:prSet/>
      <dgm:spPr/>
      <dgm:t>
        <a:bodyPr/>
        <a:lstStyle/>
        <a:p>
          <a:endParaRPr lang="es-CO"/>
        </a:p>
      </dgm:t>
    </dgm:pt>
    <dgm:pt modelId="{62ADF6A7-BFE5-405C-A3AB-3201B2E08EF0}" type="sibTrans" cxnId="{6B502EA4-61EA-427C-B196-ED3E851702BE}">
      <dgm:prSet/>
      <dgm:spPr/>
      <dgm:t>
        <a:bodyPr/>
        <a:lstStyle/>
        <a:p>
          <a:endParaRPr lang="es-CO"/>
        </a:p>
      </dgm:t>
    </dgm:pt>
    <dgm:pt modelId="{6E5F593A-E542-45B6-A8B1-A4284825EEFC}">
      <dgm:prSet phldrT="[Texto]" custT="1"/>
      <dgm:spPr/>
      <dgm:t>
        <a:bodyPr/>
        <a:lstStyle/>
        <a:p>
          <a:r>
            <a:rPr lang="es-CO" sz="1400" dirty="0" smtClean="0"/>
            <a:t>Los bancos o empresas que emiten este tipo de tarjetas  podrían realizar campañas de concientización no solamente de las ventajas sino también de las desventajas que trae el portar una tarjeta de crédito, por el tema de responsabilidad social </a:t>
          </a:r>
          <a:endParaRPr lang="es-CO" sz="1400" dirty="0"/>
        </a:p>
      </dgm:t>
    </dgm:pt>
    <dgm:pt modelId="{129D0D8A-8570-4823-937D-3B61AC9CA05D}" type="parTrans" cxnId="{7CE680E4-DA57-40B3-A3A7-7DCF5591CD44}">
      <dgm:prSet/>
      <dgm:spPr/>
      <dgm:t>
        <a:bodyPr/>
        <a:lstStyle/>
        <a:p>
          <a:endParaRPr lang="es-CO"/>
        </a:p>
      </dgm:t>
    </dgm:pt>
    <dgm:pt modelId="{1364FC08-F990-4F44-ADD3-B9DA22705D79}" type="sibTrans" cxnId="{7CE680E4-DA57-40B3-A3A7-7DCF5591CD44}">
      <dgm:prSet/>
      <dgm:spPr/>
      <dgm:t>
        <a:bodyPr/>
        <a:lstStyle/>
        <a:p>
          <a:endParaRPr lang="es-CO"/>
        </a:p>
      </dgm:t>
    </dgm:pt>
    <dgm:pt modelId="{130ABBF1-EA98-47F2-ACB1-10368745E417}">
      <dgm:prSet phldrT="[Texto]" custT="1"/>
      <dgm:spPr/>
      <dgm:t>
        <a:bodyPr/>
        <a:lstStyle/>
        <a:p>
          <a:r>
            <a:rPr lang="es-CO" sz="1400" dirty="0" smtClean="0"/>
            <a:t>Hay algo con lo que los almacenes de </a:t>
          </a:r>
          <a:r>
            <a:rPr lang="es-CO" sz="1400" dirty="0" err="1" smtClean="0"/>
            <a:t>retail</a:t>
          </a:r>
          <a:r>
            <a:rPr lang="es-CO" sz="1400" dirty="0" smtClean="0"/>
            <a:t> pueden competir fuertemente y es la innovación en cuanto  a programas de fidelización , y  así se podrían adoptar nuevas estrategias</a:t>
          </a:r>
          <a:endParaRPr lang="es-CO" sz="1400" dirty="0"/>
        </a:p>
      </dgm:t>
    </dgm:pt>
    <dgm:pt modelId="{035F9259-AEE6-4D0F-8D0E-F4189432881E}" type="parTrans" cxnId="{D5152986-3CEB-4535-BFBC-8A876875908B}">
      <dgm:prSet/>
      <dgm:spPr/>
      <dgm:t>
        <a:bodyPr/>
        <a:lstStyle/>
        <a:p>
          <a:endParaRPr lang="es-CO"/>
        </a:p>
      </dgm:t>
    </dgm:pt>
    <dgm:pt modelId="{D57F9B25-0E53-4D3B-BD10-DE86C540A9E1}" type="sibTrans" cxnId="{D5152986-3CEB-4535-BFBC-8A876875908B}">
      <dgm:prSet/>
      <dgm:spPr/>
      <dgm:t>
        <a:bodyPr/>
        <a:lstStyle/>
        <a:p>
          <a:endParaRPr lang="es-CO"/>
        </a:p>
      </dgm:t>
    </dgm:pt>
    <dgm:pt modelId="{0165BA60-731A-41FC-A717-F4FD2C8C831D}" type="pres">
      <dgm:prSet presAssocID="{EACB4B28-D641-434F-ADB2-856A5D6287D1}" presName="linearFlow" presStyleCnt="0">
        <dgm:presLayoutVars>
          <dgm:dir/>
          <dgm:resizeHandles val="exact"/>
        </dgm:presLayoutVars>
      </dgm:prSet>
      <dgm:spPr/>
    </dgm:pt>
    <dgm:pt modelId="{2DA3917D-3BA8-494C-B604-B147C7914AE8}" type="pres">
      <dgm:prSet presAssocID="{D2E2540A-E816-43A2-B052-664A025C156B}" presName="composite" presStyleCnt="0"/>
      <dgm:spPr/>
    </dgm:pt>
    <dgm:pt modelId="{D1897746-7D01-4293-964E-A51B017F793F}" type="pres">
      <dgm:prSet presAssocID="{D2E2540A-E816-43A2-B052-664A025C156B}"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1000" r="-1000"/>
          </a:stretch>
        </a:blipFill>
      </dgm:spPr>
    </dgm:pt>
    <dgm:pt modelId="{B28421A4-6B6D-4249-92C1-9C0C53CA3C02}" type="pres">
      <dgm:prSet presAssocID="{D2E2540A-E816-43A2-B052-664A025C156B}" presName="txShp" presStyleLbl="node1" presStyleIdx="0" presStyleCnt="3">
        <dgm:presLayoutVars>
          <dgm:bulletEnabled val="1"/>
        </dgm:presLayoutVars>
      </dgm:prSet>
      <dgm:spPr/>
      <dgm:t>
        <a:bodyPr/>
        <a:lstStyle/>
        <a:p>
          <a:endParaRPr lang="es-CO"/>
        </a:p>
      </dgm:t>
    </dgm:pt>
    <dgm:pt modelId="{7F33A93D-2C29-469A-A09F-AD64F6EA628E}" type="pres">
      <dgm:prSet presAssocID="{62ADF6A7-BFE5-405C-A3AB-3201B2E08EF0}" presName="spacing" presStyleCnt="0"/>
      <dgm:spPr/>
    </dgm:pt>
    <dgm:pt modelId="{8509C848-E64C-4C56-9606-668B80D1C03C}" type="pres">
      <dgm:prSet presAssocID="{6E5F593A-E542-45B6-A8B1-A4284825EEFC}" presName="composite" presStyleCnt="0"/>
      <dgm:spPr/>
    </dgm:pt>
    <dgm:pt modelId="{A4B19BA2-69C0-47A6-ABEA-BE4E558F333D}" type="pres">
      <dgm:prSet presAssocID="{6E5F593A-E542-45B6-A8B1-A4284825EEFC}" presName="imgShp"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34000" r="-34000"/>
          </a:stretch>
        </a:blipFill>
      </dgm:spPr>
    </dgm:pt>
    <dgm:pt modelId="{4DD57989-0452-47F8-9C7D-97E52AB46524}" type="pres">
      <dgm:prSet presAssocID="{6E5F593A-E542-45B6-A8B1-A4284825EEFC}" presName="txShp" presStyleLbl="node1" presStyleIdx="1" presStyleCnt="3">
        <dgm:presLayoutVars>
          <dgm:bulletEnabled val="1"/>
        </dgm:presLayoutVars>
      </dgm:prSet>
      <dgm:spPr/>
      <dgm:t>
        <a:bodyPr/>
        <a:lstStyle/>
        <a:p>
          <a:endParaRPr lang="es-CO"/>
        </a:p>
      </dgm:t>
    </dgm:pt>
    <dgm:pt modelId="{66B2A427-2821-4E34-AAC6-6BF2AD28FFB9}" type="pres">
      <dgm:prSet presAssocID="{1364FC08-F990-4F44-ADD3-B9DA22705D79}" presName="spacing" presStyleCnt="0"/>
      <dgm:spPr/>
    </dgm:pt>
    <dgm:pt modelId="{AC01E4B6-A8D1-4B1A-8E15-5A637AC9B4C0}" type="pres">
      <dgm:prSet presAssocID="{130ABBF1-EA98-47F2-ACB1-10368745E417}" presName="composite" presStyleCnt="0"/>
      <dgm:spPr/>
    </dgm:pt>
    <dgm:pt modelId="{67B6B61F-1B91-4902-9417-53351F6F12DD}" type="pres">
      <dgm:prSet presAssocID="{130ABBF1-EA98-47F2-ACB1-10368745E417}" presName="imgShp"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dgm:spPr>
    </dgm:pt>
    <dgm:pt modelId="{15DB8829-B94C-49D7-934D-6AB5A4B1F52D}" type="pres">
      <dgm:prSet presAssocID="{130ABBF1-EA98-47F2-ACB1-10368745E417}" presName="txShp" presStyleLbl="node1" presStyleIdx="2" presStyleCnt="3">
        <dgm:presLayoutVars>
          <dgm:bulletEnabled val="1"/>
        </dgm:presLayoutVars>
      </dgm:prSet>
      <dgm:spPr/>
      <dgm:t>
        <a:bodyPr/>
        <a:lstStyle/>
        <a:p>
          <a:endParaRPr lang="es-CO"/>
        </a:p>
      </dgm:t>
    </dgm:pt>
  </dgm:ptLst>
  <dgm:cxnLst>
    <dgm:cxn modelId="{E185A2BC-0605-400E-8CFC-D04EAAEC6634}" type="presOf" srcId="{6E5F593A-E542-45B6-A8B1-A4284825EEFC}" destId="{4DD57989-0452-47F8-9C7D-97E52AB46524}" srcOrd="0" destOrd="0" presId="urn:microsoft.com/office/officeart/2005/8/layout/vList3"/>
    <dgm:cxn modelId="{B07F98FF-83E7-44EE-A686-E5D90DA1DE9A}" type="presOf" srcId="{130ABBF1-EA98-47F2-ACB1-10368745E417}" destId="{15DB8829-B94C-49D7-934D-6AB5A4B1F52D}" srcOrd="0" destOrd="0" presId="urn:microsoft.com/office/officeart/2005/8/layout/vList3"/>
    <dgm:cxn modelId="{6B502EA4-61EA-427C-B196-ED3E851702BE}" srcId="{EACB4B28-D641-434F-ADB2-856A5D6287D1}" destId="{D2E2540A-E816-43A2-B052-664A025C156B}" srcOrd="0" destOrd="0" parTransId="{D3792B89-7FA6-45D3-A484-D7CC41B1CA76}" sibTransId="{62ADF6A7-BFE5-405C-A3AB-3201B2E08EF0}"/>
    <dgm:cxn modelId="{D5152986-3CEB-4535-BFBC-8A876875908B}" srcId="{EACB4B28-D641-434F-ADB2-856A5D6287D1}" destId="{130ABBF1-EA98-47F2-ACB1-10368745E417}" srcOrd="2" destOrd="0" parTransId="{035F9259-AEE6-4D0F-8D0E-F4189432881E}" sibTransId="{D57F9B25-0E53-4D3B-BD10-DE86C540A9E1}"/>
    <dgm:cxn modelId="{7CE680E4-DA57-40B3-A3A7-7DCF5591CD44}" srcId="{EACB4B28-D641-434F-ADB2-856A5D6287D1}" destId="{6E5F593A-E542-45B6-A8B1-A4284825EEFC}" srcOrd="1" destOrd="0" parTransId="{129D0D8A-8570-4823-937D-3B61AC9CA05D}" sibTransId="{1364FC08-F990-4F44-ADD3-B9DA22705D79}"/>
    <dgm:cxn modelId="{60CFF0F2-0DEE-42B5-A129-5A245D192F4F}" type="presOf" srcId="{D2E2540A-E816-43A2-B052-664A025C156B}" destId="{B28421A4-6B6D-4249-92C1-9C0C53CA3C02}" srcOrd="0" destOrd="0" presId="urn:microsoft.com/office/officeart/2005/8/layout/vList3"/>
    <dgm:cxn modelId="{C064CFCB-EC40-4B25-ABBC-2F4634242D88}" type="presOf" srcId="{EACB4B28-D641-434F-ADB2-856A5D6287D1}" destId="{0165BA60-731A-41FC-A717-F4FD2C8C831D}" srcOrd="0" destOrd="0" presId="urn:microsoft.com/office/officeart/2005/8/layout/vList3"/>
    <dgm:cxn modelId="{79C3EF6C-6CA0-4DD9-9C5B-9D81ADECDB18}" type="presParOf" srcId="{0165BA60-731A-41FC-A717-F4FD2C8C831D}" destId="{2DA3917D-3BA8-494C-B604-B147C7914AE8}" srcOrd="0" destOrd="0" presId="urn:microsoft.com/office/officeart/2005/8/layout/vList3"/>
    <dgm:cxn modelId="{F8FF87B9-979F-41AF-A595-B58794F5D49B}" type="presParOf" srcId="{2DA3917D-3BA8-494C-B604-B147C7914AE8}" destId="{D1897746-7D01-4293-964E-A51B017F793F}" srcOrd="0" destOrd="0" presId="urn:microsoft.com/office/officeart/2005/8/layout/vList3"/>
    <dgm:cxn modelId="{1A3C916D-70F4-4743-85B0-43331D3504B6}" type="presParOf" srcId="{2DA3917D-3BA8-494C-B604-B147C7914AE8}" destId="{B28421A4-6B6D-4249-92C1-9C0C53CA3C02}" srcOrd="1" destOrd="0" presId="urn:microsoft.com/office/officeart/2005/8/layout/vList3"/>
    <dgm:cxn modelId="{5B44C650-4857-419A-9CB2-7E46336481DA}" type="presParOf" srcId="{0165BA60-731A-41FC-A717-F4FD2C8C831D}" destId="{7F33A93D-2C29-469A-A09F-AD64F6EA628E}" srcOrd="1" destOrd="0" presId="urn:microsoft.com/office/officeart/2005/8/layout/vList3"/>
    <dgm:cxn modelId="{C8F8B625-3400-45EA-AD97-20B1794DE1B7}" type="presParOf" srcId="{0165BA60-731A-41FC-A717-F4FD2C8C831D}" destId="{8509C848-E64C-4C56-9606-668B80D1C03C}" srcOrd="2" destOrd="0" presId="urn:microsoft.com/office/officeart/2005/8/layout/vList3"/>
    <dgm:cxn modelId="{BC6D421D-847D-4537-BB65-C7383BECD9AB}" type="presParOf" srcId="{8509C848-E64C-4C56-9606-668B80D1C03C}" destId="{A4B19BA2-69C0-47A6-ABEA-BE4E558F333D}" srcOrd="0" destOrd="0" presId="urn:microsoft.com/office/officeart/2005/8/layout/vList3"/>
    <dgm:cxn modelId="{1C29EA91-EC41-413F-B683-8CEAA0F2630A}" type="presParOf" srcId="{8509C848-E64C-4C56-9606-668B80D1C03C}" destId="{4DD57989-0452-47F8-9C7D-97E52AB46524}" srcOrd="1" destOrd="0" presId="urn:microsoft.com/office/officeart/2005/8/layout/vList3"/>
    <dgm:cxn modelId="{ADCE8D8D-72DF-4F81-B108-69BBAAC3436E}" type="presParOf" srcId="{0165BA60-731A-41FC-A717-F4FD2C8C831D}" destId="{66B2A427-2821-4E34-AAC6-6BF2AD28FFB9}" srcOrd="3" destOrd="0" presId="urn:microsoft.com/office/officeart/2005/8/layout/vList3"/>
    <dgm:cxn modelId="{D8C9DE8C-8CE9-4E0C-A801-6845579D2423}" type="presParOf" srcId="{0165BA60-731A-41FC-A717-F4FD2C8C831D}" destId="{AC01E4B6-A8D1-4B1A-8E15-5A637AC9B4C0}" srcOrd="4" destOrd="0" presId="urn:microsoft.com/office/officeart/2005/8/layout/vList3"/>
    <dgm:cxn modelId="{766F75E3-5B7B-4694-8AE6-5679CA8B6B7D}" type="presParOf" srcId="{AC01E4B6-A8D1-4B1A-8E15-5A637AC9B4C0}" destId="{67B6B61F-1B91-4902-9417-53351F6F12DD}" srcOrd="0" destOrd="0" presId="urn:microsoft.com/office/officeart/2005/8/layout/vList3"/>
    <dgm:cxn modelId="{9ECDB2AC-0886-49DB-A7C7-E96186C5C7B8}" type="presParOf" srcId="{AC01E4B6-A8D1-4B1A-8E15-5A637AC9B4C0}" destId="{15DB8829-B94C-49D7-934D-6AB5A4B1F52D}"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147977-516A-44F8-A13D-6C27F43C0B19}">
      <dsp:nvSpPr>
        <dsp:cNvPr id="0" name=""/>
        <dsp:cNvSpPr/>
      </dsp:nvSpPr>
      <dsp:spPr>
        <a:xfrm>
          <a:off x="0" y="0"/>
          <a:ext cx="7143888" cy="12027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O" sz="1800" kern="1200" dirty="0" smtClean="0"/>
            <a:t>Aportes  a la academia con estudios que fundamenten los desarrollos investigativos de la psicología económica (FODEIN-USTA)</a:t>
          </a:r>
          <a:endParaRPr lang="es-CO" sz="1800" kern="1200" dirty="0"/>
        </a:p>
      </dsp:txBody>
      <dsp:txXfrm>
        <a:off x="1549048" y="0"/>
        <a:ext cx="5594839" cy="1202708"/>
      </dsp:txXfrm>
    </dsp:sp>
    <dsp:sp modelId="{E02B0B7D-0FE3-49FF-A30D-DBDEC73E2543}">
      <dsp:nvSpPr>
        <dsp:cNvPr id="0" name=""/>
        <dsp:cNvSpPr/>
      </dsp:nvSpPr>
      <dsp:spPr>
        <a:xfrm>
          <a:off x="120270" y="120270"/>
          <a:ext cx="1428777" cy="962166"/>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6000" b="-1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F431F6-02CF-4031-88BB-5C9ECDA6EB53}">
      <dsp:nvSpPr>
        <dsp:cNvPr id="0" name=""/>
        <dsp:cNvSpPr/>
      </dsp:nvSpPr>
      <dsp:spPr>
        <a:xfrm>
          <a:off x="0" y="1322979"/>
          <a:ext cx="7143888" cy="12027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O" sz="1800" kern="1200" dirty="0" smtClean="0"/>
            <a:t>Frente al sector financiero generando un poco más de concientización y responsabilidad frente a la forma en cómo se ofrecen y ponen a disposición las tarjetas de crédito y la forma racional de utilizarlas</a:t>
          </a:r>
          <a:endParaRPr lang="es-CO" sz="1800" kern="1200" dirty="0"/>
        </a:p>
      </dsp:txBody>
      <dsp:txXfrm>
        <a:off x="1549048" y="1322979"/>
        <a:ext cx="5594839" cy="1202708"/>
      </dsp:txXfrm>
    </dsp:sp>
    <dsp:sp modelId="{1D442B29-0ED1-44F4-8F7D-5E47848798EF}">
      <dsp:nvSpPr>
        <dsp:cNvPr id="0" name=""/>
        <dsp:cNvSpPr/>
      </dsp:nvSpPr>
      <dsp:spPr>
        <a:xfrm>
          <a:off x="120270" y="1443250"/>
          <a:ext cx="1428777" cy="962166"/>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000" b="-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ADF8BD-1BAD-43F4-9AB0-E8EF71B77F0D}">
      <dsp:nvSpPr>
        <dsp:cNvPr id="0" name=""/>
        <dsp:cNvSpPr/>
      </dsp:nvSpPr>
      <dsp:spPr>
        <a:xfrm>
          <a:off x="0" y="2645959"/>
          <a:ext cx="7143888" cy="12027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O" sz="1800" kern="1200" dirty="0" smtClean="0"/>
            <a:t>Frente al mismo consumidor orientando estrategias de responsabilidad económica y financiera por medio de la alfabetización económica.</a:t>
          </a:r>
          <a:endParaRPr lang="es-CO" sz="1800" kern="1200" dirty="0"/>
        </a:p>
      </dsp:txBody>
      <dsp:txXfrm>
        <a:off x="1549048" y="2645959"/>
        <a:ext cx="5594839" cy="1202708"/>
      </dsp:txXfrm>
    </dsp:sp>
    <dsp:sp modelId="{0F784918-3AD7-4F7F-A573-B79FC89D399E}">
      <dsp:nvSpPr>
        <dsp:cNvPr id="0" name=""/>
        <dsp:cNvSpPr/>
      </dsp:nvSpPr>
      <dsp:spPr>
        <a:xfrm>
          <a:off x="120270" y="2766230"/>
          <a:ext cx="1428777" cy="962166"/>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1000" b="-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C7FB37-B023-46F6-B917-8D730EB9770E}">
      <dsp:nvSpPr>
        <dsp:cNvPr id="0" name=""/>
        <dsp:cNvSpPr/>
      </dsp:nvSpPr>
      <dsp:spPr>
        <a:xfrm>
          <a:off x="0" y="2202438"/>
          <a:ext cx="8229600" cy="156007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es-CO" sz="2700" kern="1200" dirty="0" smtClean="0"/>
            <a:t>ESPECIFICOS</a:t>
          </a:r>
          <a:endParaRPr lang="es-CO" sz="2700" kern="1200" dirty="0"/>
        </a:p>
      </dsp:txBody>
      <dsp:txXfrm>
        <a:off x="0" y="2202438"/>
        <a:ext cx="2468880" cy="1560070"/>
      </dsp:txXfrm>
    </dsp:sp>
    <dsp:sp modelId="{2529A79E-F14A-4F02-A4AB-A4DE187E5991}">
      <dsp:nvSpPr>
        <dsp:cNvPr id="0" name=""/>
        <dsp:cNvSpPr/>
      </dsp:nvSpPr>
      <dsp:spPr>
        <a:xfrm>
          <a:off x="0" y="45796"/>
          <a:ext cx="8229600" cy="164058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es-CO" sz="2700" kern="1200" dirty="0" smtClean="0"/>
            <a:t>GENERAL</a:t>
          </a:r>
          <a:endParaRPr lang="es-CO" sz="2700" kern="1200" dirty="0"/>
        </a:p>
      </dsp:txBody>
      <dsp:txXfrm>
        <a:off x="0" y="45796"/>
        <a:ext cx="2468880" cy="1640581"/>
      </dsp:txXfrm>
    </dsp:sp>
    <dsp:sp modelId="{3E6EAE42-2615-45D6-9B48-8E14FDA6CB5F}">
      <dsp:nvSpPr>
        <dsp:cNvPr id="0" name=""/>
        <dsp:cNvSpPr/>
      </dsp:nvSpPr>
      <dsp:spPr>
        <a:xfrm>
          <a:off x="3484947" y="42794"/>
          <a:ext cx="2813306" cy="170518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CO" sz="1050" kern="1200" dirty="0" smtClean="0"/>
            <a:t>Identificar  la relación entre las características de personalidad y el comportamiento de compra impulsiva a partir del uso y consumo de tarjetas de crédito propias y compartidas que brindan los hipermercados en mujeres entre los 25 y 35 años de estratos 2,3 y 4 de la ciudad de Bogotá, por medio de un estudio descriptivo que permita el planteamiento de un perfil de consumidor y el establecimiento de recomendaciones en el marco de la educación económica y financiera.</a:t>
          </a:r>
          <a:endParaRPr lang="es-CO" sz="1050" kern="1200" dirty="0"/>
        </a:p>
      </dsp:txBody>
      <dsp:txXfrm>
        <a:off x="3534890" y="92737"/>
        <a:ext cx="2713420" cy="1605299"/>
      </dsp:txXfrm>
    </dsp:sp>
    <dsp:sp modelId="{6ADA6410-507B-448A-B5F2-3909C4E3B914}">
      <dsp:nvSpPr>
        <dsp:cNvPr id="0" name=""/>
        <dsp:cNvSpPr/>
      </dsp:nvSpPr>
      <dsp:spPr>
        <a:xfrm>
          <a:off x="3141081" y="1747979"/>
          <a:ext cx="1750518" cy="372944"/>
        </a:xfrm>
        <a:custGeom>
          <a:avLst/>
          <a:gdLst/>
          <a:ahLst/>
          <a:cxnLst/>
          <a:rect l="0" t="0" r="0" b="0"/>
          <a:pathLst>
            <a:path>
              <a:moveTo>
                <a:pt x="1750518" y="0"/>
              </a:moveTo>
              <a:lnTo>
                <a:pt x="1750518" y="186472"/>
              </a:lnTo>
              <a:lnTo>
                <a:pt x="0" y="186472"/>
              </a:lnTo>
              <a:lnTo>
                <a:pt x="0" y="3729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E94E2EE-BABB-4056-825B-E886DA55F02D}">
      <dsp:nvSpPr>
        <dsp:cNvPr id="0" name=""/>
        <dsp:cNvSpPr/>
      </dsp:nvSpPr>
      <dsp:spPr>
        <a:xfrm>
          <a:off x="2295907" y="2120924"/>
          <a:ext cx="1690348" cy="235383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s-CO" sz="1000" kern="1200" dirty="0" smtClean="0"/>
            <a:t>Identificar los factores o rasgos de personalidad que dan sentido a la compra impulsiva a partir del uso de tarjetas de crédito del sector </a:t>
          </a:r>
          <a:r>
            <a:rPr lang="es-CO" sz="1000" kern="1200" dirty="0" err="1" smtClean="0"/>
            <a:t>retail</a:t>
          </a:r>
          <a:r>
            <a:rPr lang="es-CO" sz="1000" kern="1200" dirty="0" smtClean="0"/>
            <a:t>.</a:t>
          </a:r>
          <a:endParaRPr lang="es-CO" sz="1000" kern="1200" dirty="0"/>
        </a:p>
      </dsp:txBody>
      <dsp:txXfrm>
        <a:off x="2345416" y="2170433"/>
        <a:ext cx="1591330" cy="2254812"/>
      </dsp:txXfrm>
    </dsp:sp>
    <dsp:sp modelId="{B840FFB2-F0FD-47C8-BABE-C9ECF9CECC9A}">
      <dsp:nvSpPr>
        <dsp:cNvPr id="0" name=""/>
        <dsp:cNvSpPr/>
      </dsp:nvSpPr>
      <dsp:spPr>
        <a:xfrm>
          <a:off x="4891600" y="1747979"/>
          <a:ext cx="299225" cy="387071"/>
        </a:xfrm>
        <a:custGeom>
          <a:avLst/>
          <a:gdLst/>
          <a:ahLst/>
          <a:cxnLst/>
          <a:rect l="0" t="0" r="0" b="0"/>
          <a:pathLst>
            <a:path>
              <a:moveTo>
                <a:pt x="0" y="0"/>
              </a:moveTo>
              <a:lnTo>
                <a:pt x="0" y="193535"/>
              </a:lnTo>
              <a:lnTo>
                <a:pt x="299225" y="193535"/>
              </a:lnTo>
              <a:lnTo>
                <a:pt x="299225" y="38707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640B273-73F2-4931-B7D2-5AF969E5485C}">
      <dsp:nvSpPr>
        <dsp:cNvPr id="0" name=""/>
        <dsp:cNvSpPr/>
      </dsp:nvSpPr>
      <dsp:spPr>
        <a:xfrm>
          <a:off x="4335499" y="2135051"/>
          <a:ext cx="1710653" cy="233970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s-CO" sz="1000" u="none" kern="1200" dirty="0" smtClean="0"/>
            <a:t>Establecer las relaciones entre niveles de endeudamiento y tipo compra impulsiva a partir del entendimiento de los modelos teórico y empíricos planteados.</a:t>
          </a:r>
          <a:endParaRPr lang="es-CO" sz="1000" kern="1200" dirty="0"/>
        </a:p>
      </dsp:txBody>
      <dsp:txXfrm>
        <a:off x="4385602" y="2185154"/>
        <a:ext cx="1610447" cy="2239498"/>
      </dsp:txXfrm>
    </dsp:sp>
    <dsp:sp modelId="{D6259BD8-259B-4792-B548-F7E0996AACA7}">
      <dsp:nvSpPr>
        <dsp:cNvPr id="0" name=""/>
        <dsp:cNvSpPr/>
      </dsp:nvSpPr>
      <dsp:spPr>
        <a:xfrm>
          <a:off x="4891600" y="1747979"/>
          <a:ext cx="2245701" cy="403615"/>
        </a:xfrm>
        <a:custGeom>
          <a:avLst/>
          <a:gdLst/>
          <a:ahLst/>
          <a:cxnLst/>
          <a:rect l="0" t="0" r="0" b="0"/>
          <a:pathLst>
            <a:path>
              <a:moveTo>
                <a:pt x="0" y="0"/>
              </a:moveTo>
              <a:lnTo>
                <a:pt x="0" y="201807"/>
              </a:lnTo>
              <a:lnTo>
                <a:pt x="2245701" y="201807"/>
              </a:lnTo>
              <a:lnTo>
                <a:pt x="2245701" y="40361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889B6A-5769-48B8-A283-3E5AD0109F80}">
      <dsp:nvSpPr>
        <dsp:cNvPr id="0" name=""/>
        <dsp:cNvSpPr/>
      </dsp:nvSpPr>
      <dsp:spPr>
        <a:xfrm>
          <a:off x="6338722" y="2151595"/>
          <a:ext cx="1597159" cy="232315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endParaRPr lang="es-CO" sz="6500" kern="1200"/>
        </a:p>
      </dsp:txBody>
      <dsp:txXfrm>
        <a:off x="6385501" y="2198374"/>
        <a:ext cx="1503601" cy="22296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E8D70E-BE49-44D6-B71A-267D30E5C665}">
      <dsp:nvSpPr>
        <dsp:cNvPr id="0" name=""/>
        <dsp:cNvSpPr/>
      </dsp:nvSpPr>
      <dsp:spPr>
        <a:xfrm>
          <a:off x="862816" y="1711939"/>
          <a:ext cx="1426609" cy="304761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CO" sz="1200" kern="1200" dirty="0" smtClean="0"/>
            <a:t>¿</a:t>
          </a:r>
          <a:r>
            <a:rPr lang="es-CO" sz="900" kern="1200" dirty="0" smtClean="0"/>
            <a:t>Cuál es la relación entre las características de personalidad y el comportamiento de compra impulsiva a partir del uso y consumo de tarjetas de crédito propias y compartidas que brindan los almacenes Éxito y </a:t>
          </a:r>
          <a:r>
            <a:rPr lang="es-CO" sz="900" kern="1200" dirty="0" err="1" smtClean="0"/>
            <a:t>Cencosud</a:t>
          </a:r>
          <a:r>
            <a:rPr lang="es-CO" sz="900" kern="1200" dirty="0" smtClean="0"/>
            <a:t> en mujeres entre los 25 y 35 años de los estratos 3 y 4 de la ciudad de Bogotá</a:t>
          </a:r>
          <a:r>
            <a:rPr lang="es-CO" sz="800" kern="1200" dirty="0" smtClean="0"/>
            <a:t>? </a:t>
          </a:r>
          <a:endParaRPr lang="es-CO" sz="800" kern="1200" dirty="0"/>
        </a:p>
      </dsp:txBody>
      <dsp:txXfrm>
        <a:off x="904600" y="1753723"/>
        <a:ext cx="1343041" cy="2964046"/>
      </dsp:txXfrm>
    </dsp:sp>
    <dsp:sp modelId="{C42782EA-BC5B-4049-8EF3-3D83C1232D4E}">
      <dsp:nvSpPr>
        <dsp:cNvPr id="0" name=""/>
        <dsp:cNvSpPr/>
      </dsp:nvSpPr>
      <dsp:spPr>
        <a:xfrm rot="16845120">
          <a:off x="1113712" y="1805799"/>
          <a:ext cx="2890714" cy="19931"/>
        </a:xfrm>
        <a:custGeom>
          <a:avLst/>
          <a:gdLst/>
          <a:ahLst/>
          <a:cxnLst/>
          <a:rect l="0" t="0" r="0" b="0"/>
          <a:pathLst>
            <a:path>
              <a:moveTo>
                <a:pt x="0" y="9965"/>
              </a:moveTo>
              <a:lnTo>
                <a:pt x="2890714" y="99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s-CO" sz="600" kern="1200"/>
        </a:p>
      </dsp:txBody>
      <dsp:txXfrm>
        <a:off x="2486801" y="1743497"/>
        <a:ext cx="144535" cy="144535"/>
      </dsp:txXfrm>
    </dsp:sp>
    <dsp:sp modelId="{145B2452-DBBE-4035-8E58-47DD6B63E81C}">
      <dsp:nvSpPr>
        <dsp:cNvPr id="0" name=""/>
        <dsp:cNvSpPr/>
      </dsp:nvSpPr>
      <dsp:spPr>
        <a:xfrm>
          <a:off x="2828712" y="29090"/>
          <a:ext cx="1426609" cy="7333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b="1" kern="1200" dirty="0" smtClean="0"/>
            <a:t>Contextualización del consumidor de tarjetas de crédito ofertadas por las cadenas de hipermercados en Colombia</a:t>
          </a:r>
          <a:endParaRPr lang="es-CO" sz="700" kern="1200" dirty="0"/>
        </a:p>
      </dsp:txBody>
      <dsp:txXfrm>
        <a:off x="2850192" y="50570"/>
        <a:ext cx="1383649" cy="690424"/>
      </dsp:txXfrm>
    </dsp:sp>
    <dsp:sp modelId="{A5337E86-ACE0-4E33-AAB0-531A03076E07}">
      <dsp:nvSpPr>
        <dsp:cNvPr id="0" name=""/>
        <dsp:cNvSpPr/>
      </dsp:nvSpPr>
      <dsp:spPr>
        <a:xfrm rot="21438673">
          <a:off x="4255086" y="375769"/>
          <a:ext cx="428340" cy="19931"/>
        </a:xfrm>
        <a:custGeom>
          <a:avLst/>
          <a:gdLst/>
          <a:ahLst/>
          <a:cxnLst/>
          <a:rect l="0" t="0" r="0" b="0"/>
          <a:pathLst>
            <a:path>
              <a:moveTo>
                <a:pt x="0" y="9965"/>
              </a:moveTo>
              <a:lnTo>
                <a:pt x="428340"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458547" y="375027"/>
        <a:ext cx="21417" cy="21417"/>
      </dsp:txXfrm>
    </dsp:sp>
    <dsp:sp modelId="{BF090609-DC87-4885-9C32-5F2F416AD7F1}">
      <dsp:nvSpPr>
        <dsp:cNvPr id="0" name=""/>
        <dsp:cNvSpPr/>
      </dsp:nvSpPr>
      <dsp:spPr>
        <a:xfrm>
          <a:off x="4683190" y="284071"/>
          <a:ext cx="1426609" cy="1832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Estilo de vida</a:t>
          </a:r>
          <a:endParaRPr lang="es-CO" sz="700" kern="1200" dirty="0"/>
        </a:p>
      </dsp:txBody>
      <dsp:txXfrm>
        <a:off x="4688557" y="289438"/>
        <a:ext cx="1415875" cy="172499"/>
      </dsp:txXfrm>
    </dsp:sp>
    <dsp:sp modelId="{6197F863-BE22-499E-B1B1-B39435D08078}">
      <dsp:nvSpPr>
        <dsp:cNvPr id="0" name=""/>
        <dsp:cNvSpPr/>
      </dsp:nvSpPr>
      <dsp:spPr>
        <a:xfrm rot="20986365">
          <a:off x="6103629" y="296780"/>
          <a:ext cx="776587" cy="19931"/>
        </a:xfrm>
        <a:custGeom>
          <a:avLst/>
          <a:gdLst/>
          <a:ahLst/>
          <a:cxnLst/>
          <a:rect l="0" t="0" r="0" b="0"/>
          <a:pathLst>
            <a:path>
              <a:moveTo>
                <a:pt x="0" y="9965"/>
              </a:moveTo>
              <a:lnTo>
                <a:pt x="776587"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72509" y="287331"/>
        <a:ext cx="38829" cy="38829"/>
      </dsp:txXfrm>
    </dsp:sp>
    <dsp:sp modelId="{94786710-9DE2-40DF-A584-003629443BAB}">
      <dsp:nvSpPr>
        <dsp:cNvPr id="0" name=""/>
        <dsp:cNvSpPr/>
      </dsp:nvSpPr>
      <dsp:spPr>
        <a:xfrm>
          <a:off x="6874048" y="163059"/>
          <a:ext cx="1426609" cy="14948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Dinero </a:t>
          </a:r>
          <a:r>
            <a:rPr lang="es-CO" sz="700" kern="1200" dirty="0" err="1" smtClean="0"/>
            <a:t>plastico</a:t>
          </a:r>
          <a:endParaRPr lang="es-CO" sz="700" kern="1200" dirty="0"/>
        </a:p>
      </dsp:txBody>
      <dsp:txXfrm>
        <a:off x="6878426" y="167437"/>
        <a:ext cx="1417853" cy="140731"/>
      </dsp:txXfrm>
    </dsp:sp>
    <dsp:sp modelId="{CDA8190C-687E-4186-AB4E-497086F10B95}">
      <dsp:nvSpPr>
        <dsp:cNvPr id="0" name=""/>
        <dsp:cNvSpPr/>
      </dsp:nvSpPr>
      <dsp:spPr>
        <a:xfrm rot="71294">
          <a:off x="6109721" y="373203"/>
          <a:ext cx="721491" cy="19931"/>
        </a:xfrm>
        <a:custGeom>
          <a:avLst/>
          <a:gdLst/>
          <a:ahLst/>
          <a:cxnLst/>
          <a:rect l="0" t="0" r="0" b="0"/>
          <a:pathLst>
            <a:path>
              <a:moveTo>
                <a:pt x="0" y="9965"/>
              </a:moveTo>
              <a:lnTo>
                <a:pt x="721491"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52430" y="365132"/>
        <a:ext cx="36074" cy="36074"/>
      </dsp:txXfrm>
    </dsp:sp>
    <dsp:sp modelId="{40EE6B89-40F1-417C-BDCF-E4D37FBD1E7C}">
      <dsp:nvSpPr>
        <dsp:cNvPr id="0" name=""/>
        <dsp:cNvSpPr/>
      </dsp:nvSpPr>
      <dsp:spPr>
        <a:xfrm>
          <a:off x="6831135" y="327319"/>
          <a:ext cx="1426609" cy="12666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Adquirir </a:t>
          </a:r>
          <a:r>
            <a:rPr lang="es-CO" sz="700" kern="1200" dirty="0" err="1" smtClean="0"/>
            <a:t>beiens</a:t>
          </a:r>
          <a:endParaRPr lang="es-CO" sz="700" kern="1200" dirty="0"/>
        </a:p>
      </dsp:txBody>
      <dsp:txXfrm>
        <a:off x="6834845" y="331029"/>
        <a:ext cx="1419189" cy="119241"/>
      </dsp:txXfrm>
    </dsp:sp>
    <dsp:sp modelId="{5C459B66-EE15-4C4B-A546-C08295611E4A}">
      <dsp:nvSpPr>
        <dsp:cNvPr id="0" name=""/>
        <dsp:cNvSpPr/>
      </dsp:nvSpPr>
      <dsp:spPr>
        <a:xfrm rot="2181041">
          <a:off x="4197114" y="563112"/>
          <a:ext cx="598237" cy="19931"/>
        </a:xfrm>
        <a:custGeom>
          <a:avLst/>
          <a:gdLst/>
          <a:ahLst/>
          <a:cxnLst/>
          <a:rect l="0" t="0" r="0" b="0"/>
          <a:pathLst>
            <a:path>
              <a:moveTo>
                <a:pt x="0" y="9965"/>
              </a:moveTo>
              <a:lnTo>
                <a:pt x="598237"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481277" y="558122"/>
        <a:ext cx="29911" cy="29911"/>
      </dsp:txXfrm>
    </dsp:sp>
    <dsp:sp modelId="{148ECA3B-8096-4689-A481-8F19329D637C}">
      <dsp:nvSpPr>
        <dsp:cNvPr id="0" name=""/>
        <dsp:cNvSpPr/>
      </dsp:nvSpPr>
      <dsp:spPr>
        <a:xfrm>
          <a:off x="4737144" y="618190"/>
          <a:ext cx="1426609" cy="26436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err="1" smtClean="0"/>
            <a:t>Tecnologia</a:t>
          </a:r>
          <a:endParaRPr lang="es-CO" sz="700" kern="1200" dirty="0" smtClean="0"/>
        </a:p>
      </dsp:txBody>
      <dsp:txXfrm>
        <a:off x="4744887" y="625933"/>
        <a:ext cx="1411123" cy="248878"/>
      </dsp:txXfrm>
    </dsp:sp>
    <dsp:sp modelId="{78271985-977A-4FE8-BA84-F03AE09244A0}">
      <dsp:nvSpPr>
        <dsp:cNvPr id="0" name=""/>
        <dsp:cNvSpPr/>
      </dsp:nvSpPr>
      <dsp:spPr>
        <a:xfrm rot="20668125">
          <a:off x="6151107" y="647670"/>
          <a:ext cx="692675" cy="19931"/>
        </a:xfrm>
        <a:custGeom>
          <a:avLst/>
          <a:gdLst/>
          <a:ahLst/>
          <a:cxnLst/>
          <a:rect l="0" t="0" r="0" b="0"/>
          <a:pathLst>
            <a:path>
              <a:moveTo>
                <a:pt x="0" y="9965"/>
              </a:moveTo>
              <a:lnTo>
                <a:pt x="692675"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80127" y="640319"/>
        <a:ext cx="34633" cy="34633"/>
      </dsp:txXfrm>
    </dsp:sp>
    <dsp:sp modelId="{E629E395-3679-43C9-ADDF-AB6A6793E08A}">
      <dsp:nvSpPr>
        <dsp:cNvPr id="0" name=""/>
        <dsp:cNvSpPr/>
      </dsp:nvSpPr>
      <dsp:spPr>
        <a:xfrm>
          <a:off x="6831135" y="439073"/>
          <a:ext cx="1426609" cy="25165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Pagos </a:t>
          </a:r>
          <a:r>
            <a:rPr lang="es-CO" sz="700" kern="1200" dirty="0" err="1" smtClean="0"/>
            <a:t>virtaules</a:t>
          </a:r>
          <a:endParaRPr lang="es-CO" sz="700" kern="1200" dirty="0"/>
        </a:p>
      </dsp:txBody>
      <dsp:txXfrm>
        <a:off x="6838506" y="446444"/>
        <a:ext cx="1411867" cy="236911"/>
      </dsp:txXfrm>
    </dsp:sp>
    <dsp:sp modelId="{151BFE0D-231F-4E02-9BF5-961F43C9CE8E}">
      <dsp:nvSpPr>
        <dsp:cNvPr id="0" name=""/>
        <dsp:cNvSpPr/>
      </dsp:nvSpPr>
      <dsp:spPr>
        <a:xfrm rot="413050">
          <a:off x="6161330" y="780694"/>
          <a:ext cx="672228" cy="19931"/>
        </a:xfrm>
        <a:custGeom>
          <a:avLst/>
          <a:gdLst/>
          <a:ahLst/>
          <a:cxnLst/>
          <a:rect l="0" t="0" r="0" b="0"/>
          <a:pathLst>
            <a:path>
              <a:moveTo>
                <a:pt x="0" y="9965"/>
              </a:moveTo>
              <a:lnTo>
                <a:pt x="672228"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80639" y="773855"/>
        <a:ext cx="33611" cy="33611"/>
      </dsp:txXfrm>
    </dsp:sp>
    <dsp:sp modelId="{294DE187-EF7B-4364-8E7B-4BB69F3DD871}">
      <dsp:nvSpPr>
        <dsp:cNvPr id="0" name=""/>
        <dsp:cNvSpPr/>
      </dsp:nvSpPr>
      <dsp:spPr>
        <a:xfrm rot="10800000" flipV="1">
          <a:off x="6831135" y="684064"/>
          <a:ext cx="1426609" cy="29376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err="1" smtClean="0"/>
            <a:t>Bancarizacion</a:t>
          </a:r>
          <a:r>
            <a:rPr lang="es-CO" sz="700" kern="1200" dirty="0" smtClean="0"/>
            <a:t> de la </a:t>
          </a:r>
          <a:r>
            <a:rPr lang="es-CO" sz="700" kern="1200" dirty="0" err="1" smtClean="0"/>
            <a:t>poblacion</a:t>
          </a:r>
          <a:endParaRPr lang="es-CO" sz="700" kern="1200" dirty="0"/>
        </a:p>
      </dsp:txBody>
      <dsp:txXfrm rot="-10800000">
        <a:off x="6839739" y="692668"/>
        <a:ext cx="1409401" cy="276559"/>
      </dsp:txXfrm>
    </dsp:sp>
    <dsp:sp modelId="{E2149EB6-3765-4F49-A393-73B789606709}">
      <dsp:nvSpPr>
        <dsp:cNvPr id="0" name=""/>
        <dsp:cNvSpPr/>
      </dsp:nvSpPr>
      <dsp:spPr>
        <a:xfrm rot="3938086">
          <a:off x="3925269" y="897616"/>
          <a:ext cx="1123680" cy="19931"/>
        </a:xfrm>
        <a:custGeom>
          <a:avLst/>
          <a:gdLst/>
          <a:ahLst/>
          <a:cxnLst/>
          <a:rect l="0" t="0" r="0" b="0"/>
          <a:pathLst>
            <a:path>
              <a:moveTo>
                <a:pt x="0" y="9965"/>
              </a:moveTo>
              <a:lnTo>
                <a:pt x="1123680"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459018" y="879490"/>
        <a:ext cx="56184" cy="56184"/>
      </dsp:txXfrm>
    </dsp:sp>
    <dsp:sp modelId="{DEC0BE66-C7F5-466A-82C5-83FF9CA94D3C}">
      <dsp:nvSpPr>
        <dsp:cNvPr id="0" name=""/>
        <dsp:cNvSpPr/>
      </dsp:nvSpPr>
      <dsp:spPr>
        <a:xfrm>
          <a:off x="4718898" y="1240477"/>
          <a:ext cx="1426609" cy="3578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err="1" smtClean="0"/>
            <a:t>Fidelizacion</a:t>
          </a:r>
          <a:endParaRPr lang="es-CO" sz="700" kern="1200" dirty="0"/>
        </a:p>
      </dsp:txBody>
      <dsp:txXfrm>
        <a:off x="4729378" y="1250957"/>
        <a:ext cx="1405649" cy="336847"/>
      </dsp:txXfrm>
    </dsp:sp>
    <dsp:sp modelId="{AE53E64E-776A-49B9-B75A-BA5288BCE0D2}">
      <dsp:nvSpPr>
        <dsp:cNvPr id="0" name=""/>
        <dsp:cNvSpPr/>
      </dsp:nvSpPr>
      <dsp:spPr>
        <a:xfrm rot="20417526">
          <a:off x="6123706" y="1283906"/>
          <a:ext cx="744366" cy="19931"/>
        </a:xfrm>
        <a:custGeom>
          <a:avLst/>
          <a:gdLst/>
          <a:ahLst/>
          <a:cxnLst/>
          <a:rect l="0" t="0" r="0" b="0"/>
          <a:pathLst>
            <a:path>
              <a:moveTo>
                <a:pt x="0" y="9965"/>
              </a:moveTo>
              <a:lnTo>
                <a:pt x="744366"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77280" y="1275263"/>
        <a:ext cx="37218" cy="37218"/>
      </dsp:txXfrm>
    </dsp:sp>
    <dsp:sp modelId="{7D64C6B6-4269-4C78-B295-888244EF331A}">
      <dsp:nvSpPr>
        <dsp:cNvPr id="0" name=""/>
        <dsp:cNvSpPr/>
      </dsp:nvSpPr>
      <dsp:spPr>
        <a:xfrm>
          <a:off x="6846272" y="990956"/>
          <a:ext cx="1426609" cy="35481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Tarjeta de </a:t>
          </a:r>
          <a:r>
            <a:rPr lang="es-CO" sz="700" kern="1200" dirty="0" err="1" smtClean="0"/>
            <a:t>credito</a:t>
          </a:r>
          <a:r>
            <a:rPr lang="es-CO" sz="700" kern="1200" dirty="0" smtClean="0"/>
            <a:t> marca propia</a:t>
          </a:r>
          <a:endParaRPr lang="es-CO" sz="700" kern="1200" dirty="0"/>
        </a:p>
      </dsp:txBody>
      <dsp:txXfrm>
        <a:off x="6856664" y="1001348"/>
        <a:ext cx="1405825" cy="334027"/>
      </dsp:txXfrm>
    </dsp:sp>
    <dsp:sp modelId="{BDD434CB-EBDE-49E7-A1AB-9E5771C0FE89}">
      <dsp:nvSpPr>
        <dsp:cNvPr id="0" name=""/>
        <dsp:cNvSpPr/>
      </dsp:nvSpPr>
      <dsp:spPr>
        <a:xfrm rot="479622">
          <a:off x="6142143" y="1457556"/>
          <a:ext cx="692355" cy="19931"/>
        </a:xfrm>
        <a:custGeom>
          <a:avLst/>
          <a:gdLst/>
          <a:ahLst/>
          <a:cxnLst/>
          <a:rect l="0" t="0" r="0" b="0"/>
          <a:pathLst>
            <a:path>
              <a:moveTo>
                <a:pt x="0" y="9965"/>
              </a:moveTo>
              <a:lnTo>
                <a:pt x="692355"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71012" y="1450213"/>
        <a:ext cx="34617" cy="34617"/>
      </dsp:txXfrm>
    </dsp:sp>
    <dsp:sp modelId="{01B986D1-0840-4F2F-80BA-05CC15C17F27}">
      <dsp:nvSpPr>
        <dsp:cNvPr id="0" name=""/>
        <dsp:cNvSpPr/>
      </dsp:nvSpPr>
      <dsp:spPr>
        <a:xfrm>
          <a:off x="6831135" y="1396834"/>
          <a:ext cx="1426609" cy="2376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Facilidad de pago</a:t>
          </a:r>
          <a:endParaRPr lang="es-CO" sz="700" kern="1200" dirty="0"/>
        </a:p>
      </dsp:txBody>
      <dsp:txXfrm>
        <a:off x="6838096" y="1403795"/>
        <a:ext cx="1412687" cy="223736"/>
      </dsp:txXfrm>
    </dsp:sp>
    <dsp:sp modelId="{A97F7530-6062-48AC-A179-3CE2100AA5E8}">
      <dsp:nvSpPr>
        <dsp:cNvPr id="0" name=""/>
        <dsp:cNvSpPr/>
      </dsp:nvSpPr>
      <dsp:spPr>
        <a:xfrm rot="1873718">
          <a:off x="6087418" y="1617265"/>
          <a:ext cx="801805" cy="19931"/>
        </a:xfrm>
        <a:custGeom>
          <a:avLst/>
          <a:gdLst/>
          <a:ahLst/>
          <a:cxnLst/>
          <a:rect l="0" t="0" r="0" b="0"/>
          <a:pathLst>
            <a:path>
              <a:moveTo>
                <a:pt x="0" y="9965"/>
              </a:moveTo>
              <a:lnTo>
                <a:pt x="801805"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68276" y="1607186"/>
        <a:ext cx="40090" cy="40090"/>
      </dsp:txXfrm>
    </dsp:sp>
    <dsp:sp modelId="{F7FD7C4F-5DB6-40AE-BB95-E951109D885B}">
      <dsp:nvSpPr>
        <dsp:cNvPr id="0" name=""/>
        <dsp:cNvSpPr/>
      </dsp:nvSpPr>
      <dsp:spPr>
        <a:xfrm>
          <a:off x="6831135" y="1701807"/>
          <a:ext cx="1426609" cy="2665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Beneficios</a:t>
          </a:r>
          <a:endParaRPr lang="es-CO" sz="700" kern="1200" dirty="0"/>
        </a:p>
      </dsp:txBody>
      <dsp:txXfrm>
        <a:off x="6838942" y="1709614"/>
        <a:ext cx="1410995" cy="250933"/>
      </dsp:txXfrm>
    </dsp:sp>
    <dsp:sp modelId="{F1DEDC6D-EA96-4E96-B0E9-6872B2F94CB5}">
      <dsp:nvSpPr>
        <dsp:cNvPr id="0" name=""/>
        <dsp:cNvSpPr/>
      </dsp:nvSpPr>
      <dsp:spPr>
        <a:xfrm rot="18660709">
          <a:off x="2123517" y="2861628"/>
          <a:ext cx="965189" cy="19931"/>
        </a:xfrm>
        <a:custGeom>
          <a:avLst/>
          <a:gdLst/>
          <a:ahLst/>
          <a:cxnLst/>
          <a:rect l="0" t="0" r="0" b="0"/>
          <a:pathLst>
            <a:path>
              <a:moveTo>
                <a:pt x="0" y="9965"/>
              </a:moveTo>
              <a:lnTo>
                <a:pt x="965189" y="99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2581982" y="2847464"/>
        <a:ext cx="48259" cy="48259"/>
      </dsp:txXfrm>
    </dsp:sp>
    <dsp:sp modelId="{22EBEB30-BC2F-4B41-8B83-9F2133AB8901}">
      <dsp:nvSpPr>
        <dsp:cNvPr id="0" name=""/>
        <dsp:cNvSpPr/>
      </dsp:nvSpPr>
      <dsp:spPr>
        <a:xfrm>
          <a:off x="2922797" y="2150788"/>
          <a:ext cx="1426609" cy="71330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b="1" kern="1200" dirty="0" smtClean="0"/>
            <a:t>Características de personalidad y rasgos del comprador impulsivo</a:t>
          </a:r>
          <a:endParaRPr lang="es-CO" sz="700" kern="1200" dirty="0"/>
        </a:p>
      </dsp:txBody>
      <dsp:txXfrm>
        <a:off x="2943689" y="2171680"/>
        <a:ext cx="1384825" cy="671520"/>
      </dsp:txXfrm>
    </dsp:sp>
    <dsp:sp modelId="{1723C0ED-8D41-4104-B690-EEE2F3F36DCB}">
      <dsp:nvSpPr>
        <dsp:cNvPr id="0" name=""/>
        <dsp:cNvSpPr/>
      </dsp:nvSpPr>
      <dsp:spPr>
        <a:xfrm rot="19335990">
          <a:off x="4300404" y="2354078"/>
          <a:ext cx="468624" cy="19931"/>
        </a:xfrm>
        <a:custGeom>
          <a:avLst/>
          <a:gdLst/>
          <a:ahLst/>
          <a:cxnLst/>
          <a:rect l="0" t="0" r="0" b="0"/>
          <a:pathLst>
            <a:path>
              <a:moveTo>
                <a:pt x="0" y="9965"/>
              </a:moveTo>
              <a:lnTo>
                <a:pt x="468624"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523000" y="2352328"/>
        <a:ext cx="23431" cy="23431"/>
      </dsp:txXfrm>
    </dsp:sp>
    <dsp:sp modelId="{7E397365-A93B-4AC0-A3AA-7AD1301811D6}">
      <dsp:nvSpPr>
        <dsp:cNvPr id="0" name=""/>
        <dsp:cNvSpPr/>
      </dsp:nvSpPr>
      <dsp:spPr>
        <a:xfrm>
          <a:off x="4720025" y="2108811"/>
          <a:ext cx="1426609" cy="22367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Compra impulsiva</a:t>
          </a:r>
          <a:endParaRPr lang="es-CO" sz="700" kern="1200" dirty="0"/>
        </a:p>
      </dsp:txBody>
      <dsp:txXfrm>
        <a:off x="4726576" y="2115362"/>
        <a:ext cx="1413507" cy="210568"/>
      </dsp:txXfrm>
    </dsp:sp>
    <dsp:sp modelId="{64AB047E-45AC-415E-A883-9773C6D11DF5}">
      <dsp:nvSpPr>
        <dsp:cNvPr id="0" name=""/>
        <dsp:cNvSpPr/>
      </dsp:nvSpPr>
      <dsp:spPr>
        <a:xfrm rot="259243">
          <a:off x="6145702" y="2235395"/>
          <a:ext cx="656078" cy="19931"/>
        </a:xfrm>
        <a:custGeom>
          <a:avLst/>
          <a:gdLst/>
          <a:ahLst/>
          <a:cxnLst/>
          <a:rect l="0" t="0" r="0" b="0"/>
          <a:pathLst>
            <a:path>
              <a:moveTo>
                <a:pt x="0" y="9965"/>
              </a:moveTo>
              <a:lnTo>
                <a:pt x="656078"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57339" y="2228959"/>
        <a:ext cx="32803" cy="32803"/>
      </dsp:txXfrm>
    </dsp:sp>
    <dsp:sp modelId="{2AFC0924-77E1-4EA8-8B62-B5A5DD23783A}">
      <dsp:nvSpPr>
        <dsp:cNvPr id="0" name=""/>
        <dsp:cNvSpPr/>
      </dsp:nvSpPr>
      <dsp:spPr>
        <a:xfrm>
          <a:off x="6800848" y="2151018"/>
          <a:ext cx="1426609" cy="2381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No planeada</a:t>
          </a:r>
          <a:endParaRPr lang="es-CO" sz="700" kern="1200" dirty="0"/>
        </a:p>
      </dsp:txBody>
      <dsp:txXfrm>
        <a:off x="6807822" y="2157992"/>
        <a:ext cx="1412661" cy="224167"/>
      </dsp:txXfrm>
    </dsp:sp>
    <dsp:sp modelId="{FE63B887-0ACD-434D-966E-E3854AA3134D}">
      <dsp:nvSpPr>
        <dsp:cNvPr id="0" name=""/>
        <dsp:cNvSpPr/>
      </dsp:nvSpPr>
      <dsp:spPr>
        <a:xfrm rot="1483867">
          <a:off x="6113602" y="2361349"/>
          <a:ext cx="720277" cy="19931"/>
        </a:xfrm>
        <a:custGeom>
          <a:avLst/>
          <a:gdLst/>
          <a:ahLst/>
          <a:cxnLst/>
          <a:rect l="0" t="0" r="0" b="0"/>
          <a:pathLst>
            <a:path>
              <a:moveTo>
                <a:pt x="0" y="9965"/>
              </a:moveTo>
              <a:lnTo>
                <a:pt x="720277"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55734" y="2353308"/>
        <a:ext cx="36013" cy="36013"/>
      </dsp:txXfrm>
    </dsp:sp>
    <dsp:sp modelId="{40ACF2E7-ADD3-4DA0-BC21-661AD792AAA9}">
      <dsp:nvSpPr>
        <dsp:cNvPr id="0" name=""/>
        <dsp:cNvSpPr/>
      </dsp:nvSpPr>
      <dsp:spPr>
        <a:xfrm>
          <a:off x="6800848" y="2416517"/>
          <a:ext cx="1426609" cy="2109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Factores ambientales y sociales</a:t>
          </a:r>
          <a:endParaRPr lang="es-CO" sz="700" kern="1200" dirty="0"/>
        </a:p>
      </dsp:txBody>
      <dsp:txXfrm>
        <a:off x="6807026" y="2422695"/>
        <a:ext cx="1414253" cy="198575"/>
      </dsp:txXfrm>
    </dsp:sp>
    <dsp:sp modelId="{C7926A62-38DF-4C7E-9D4C-D067056DF5EB}">
      <dsp:nvSpPr>
        <dsp:cNvPr id="0" name=""/>
        <dsp:cNvSpPr/>
      </dsp:nvSpPr>
      <dsp:spPr>
        <a:xfrm rot="2373311">
          <a:off x="6047264" y="2487031"/>
          <a:ext cx="867905" cy="19931"/>
        </a:xfrm>
        <a:custGeom>
          <a:avLst/>
          <a:gdLst/>
          <a:ahLst/>
          <a:cxnLst/>
          <a:rect l="0" t="0" r="0" b="0"/>
          <a:pathLst>
            <a:path>
              <a:moveTo>
                <a:pt x="0" y="9965"/>
              </a:moveTo>
              <a:lnTo>
                <a:pt x="867905"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59519" y="2475299"/>
        <a:ext cx="43395" cy="43395"/>
      </dsp:txXfrm>
    </dsp:sp>
    <dsp:sp modelId="{10024E57-A835-4324-A1B6-2908C43B1375}">
      <dsp:nvSpPr>
        <dsp:cNvPr id="0" name=""/>
        <dsp:cNvSpPr/>
      </dsp:nvSpPr>
      <dsp:spPr>
        <a:xfrm>
          <a:off x="6815799" y="2647535"/>
          <a:ext cx="1199478" cy="25162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Hedonismo</a:t>
          </a:r>
          <a:endParaRPr lang="es-CO" sz="700" kern="1200" dirty="0"/>
        </a:p>
      </dsp:txBody>
      <dsp:txXfrm>
        <a:off x="6823169" y="2654905"/>
        <a:ext cx="1184738" cy="236885"/>
      </dsp:txXfrm>
    </dsp:sp>
    <dsp:sp modelId="{C48C4CA4-8CED-4425-8882-2D9F2107BBFE}">
      <dsp:nvSpPr>
        <dsp:cNvPr id="0" name=""/>
        <dsp:cNvSpPr/>
      </dsp:nvSpPr>
      <dsp:spPr>
        <a:xfrm rot="3570222">
          <a:off x="4091446" y="2948777"/>
          <a:ext cx="1047518" cy="19931"/>
        </a:xfrm>
        <a:custGeom>
          <a:avLst/>
          <a:gdLst/>
          <a:ahLst/>
          <a:cxnLst/>
          <a:rect l="0" t="0" r="0" b="0"/>
          <a:pathLst>
            <a:path>
              <a:moveTo>
                <a:pt x="0" y="9965"/>
              </a:moveTo>
              <a:lnTo>
                <a:pt x="1047518"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589017" y="2932555"/>
        <a:ext cx="52375" cy="52375"/>
      </dsp:txXfrm>
    </dsp:sp>
    <dsp:sp modelId="{50AFE02B-8397-44F8-B175-CB058BC43CAA}">
      <dsp:nvSpPr>
        <dsp:cNvPr id="0" name=""/>
        <dsp:cNvSpPr/>
      </dsp:nvSpPr>
      <dsp:spPr>
        <a:xfrm>
          <a:off x="4881004" y="3286495"/>
          <a:ext cx="1426609" cy="2471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Personalidad</a:t>
          </a:r>
          <a:endParaRPr lang="es-CO" sz="700" kern="1200" dirty="0"/>
        </a:p>
      </dsp:txBody>
      <dsp:txXfrm>
        <a:off x="4888241" y="3293732"/>
        <a:ext cx="1412135" cy="232628"/>
      </dsp:txXfrm>
    </dsp:sp>
    <dsp:sp modelId="{E95CCE23-9918-4EE0-91C5-0DA952DED7C7}">
      <dsp:nvSpPr>
        <dsp:cNvPr id="0" name=""/>
        <dsp:cNvSpPr/>
      </dsp:nvSpPr>
      <dsp:spPr>
        <a:xfrm rot="19635685">
          <a:off x="6261038" y="3241520"/>
          <a:ext cx="586384" cy="19931"/>
        </a:xfrm>
        <a:custGeom>
          <a:avLst/>
          <a:gdLst/>
          <a:ahLst/>
          <a:cxnLst/>
          <a:rect l="0" t="0" r="0" b="0"/>
          <a:pathLst>
            <a:path>
              <a:moveTo>
                <a:pt x="0" y="9965"/>
              </a:moveTo>
              <a:lnTo>
                <a:pt x="586384"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539571" y="3236826"/>
        <a:ext cx="29319" cy="29319"/>
      </dsp:txXfrm>
    </dsp:sp>
    <dsp:sp modelId="{48C03D2D-DD2D-4085-96D5-1AC20F256121}">
      <dsp:nvSpPr>
        <dsp:cNvPr id="0" name=""/>
        <dsp:cNvSpPr/>
      </dsp:nvSpPr>
      <dsp:spPr>
        <a:xfrm>
          <a:off x="6800848" y="2957530"/>
          <a:ext cx="1426609" cy="27079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Auto concepto</a:t>
          </a:r>
          <a:endParaRPr lang="es-CO" sz="700" kern="1200" dirty="0"/>
        </a:p>
      </dsp:txBody>
      <dsp:txXfrm>
        <a:off x="6808779" y="2965461"/>
        <a:ext cx="1410747" cy="254929"/>
      </dsp:txXfrm>
    </dsp:sp>
    <dsp:sp modelId="{F9A58F6E-90E5-4DEF-9174-34028DD178AA}">
      <dsp:nvSpPr>
        <dsp:cNvPr id="0" name=""/>
        <dsp:cNvSpPr/>
      </dsp:nvSpPr>
      <dsp:spPr>
        <a:xfrm rot="21504694">
          <a:off x="6307518" y="3393242"/>
          <a:ext cx="493425" cy="19931"/>
        </a:xfrm>
        <a:custGeom>
          <a:avLst/>
          <a:gdLst/>
          <a:ahLst/>
          <a:cxnLst/>
          <a:rect l="0" t="0" r="0" b="0"/>
          <a:pathLst>
            <a:path>
              <a:moveTo>
                <a:pt x="0" y="9965"/>
              </a:moveTo>
              <a:lnTo>
                <a:pt x="493425"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541895" y="3390872"/>
        <a:ext cx="24671" cy="24671"/>
      </dsp:txXfrm>
    </dsp:sp>
    <dsp:sp modelId="{F7CFE069-90C4-46C7-8B32-EEC4BABB229F}">
      <dsp:nvSpPr>
        <dsp:cNvPr id="0" name=""/>
        <dsp:cNvSpPr/>
      </dsp:nvSpPr>
      <dsp:spPr>
        <a:xfrm>
          <a:off x="6800848" y="3271198"/>
          <a:ext cx="1426609" cy="2503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Teoría de rasgos</a:t>
          </a:r>
          <a:endParaRPr lang="es-CO" sz="700" kern="1200" dirty="0"/>
        </a:p>
      </dsp:txBody>
      <dsp:txXfrm>
        <a:off x="6808180" y="3278530"/>
        <a:ext cx="1411945" cy="235677"/>
      </dsp:txXfrm>
    </dsp:sp>
    <dsp:sp modelId="{30E27F90-160E-4DEE-A18D-9663C7B6A2C8}">
      <dsp:nvSpPr>
        <dsp:cNvPr id="0" name=""/>
        <dsp:cNvSpPr/>
      </dsp:nvSpPr>
      <dsp:spPr>
        <a:xfrm rot="1820211">
          <a:off x="6268486" y="3544405"/>
          <a:ext cx="571489" cy="19931"/>
        </a:xfrm>
        <a:custGeom>
          <a:avLst/>
          <a:gdLst/>
          <a:ahLst/>
          <a:cxnLst/>
          <a:rect l="0" t="0" r="0" b="0"/>
          <a:pathLst>
            <a:path>
              <a:moveTo>
                <a:pt x="0" y="9965"/>
              </a:moveTo>
              <a:lnTo>
                <a:pt x="571489"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539943" y="3540084"/>
        <a:ext cx="28574" cy="28574"/>
      </dsp:txXfrm>
    </dsp:sp>
    <dsp:sp modelId="{9664A9C6-F350-49A6-87ED-2FD0A13F31B3}">
      <dsp:nvSpPr>
        <dsp:cNvPr id="0" name=""/>
        <dsp:cNvSpPr/>
      </dsp:nvSpPr>
      <dsp:spPr>
        <a:xfrm>
          <a:off x="6800848" y="3540014"/>
          <a:ext cx="1426609" cy="3173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Autonomía funcional</a:t>
          </a:r>
          <a:endParaRPr lang="es-CO" sz="700" kern="1200" dirty="0"/>
        </a:p>
      </dsp:txBody>
      <dsp:txXfrm>
        <a:off x="6810143" y="3549309"/>
        <a:ext cx="1408019" cy="298773"/>
      </dsp:txXfrm>
    </dsp:sp>
    <dsp:sp modelId="{8FA2F195-6F3C-4193-A2A1-2E2429BE4C3C}">
      <dsp:nvSpPr>
        <dsp:cNvPr id="0" name=""/>
        <dsp:cNvSpPr/>
      </dsp:nvSpPr>
      <dsp:spPr>
        <a:xfrm rot="4371363">
          <a:off x="1473002" y="4332018"/>
          <a:ext cx="2315352" cy="19931"/>
        </a:xfrm>
        <a:custGeom>
          <a:avLst/>
          <a:gdLst/>
          <a:ahLst/>
          <a:cxnLst/>
          <a:rect l="0" t="0" r="0" b="0"/>
          <a:pathLst>
            <a:path>
              <a:moveTo>
                <a:pt x="0" y="9965"/>
              </a:moveTo>
              <a:lnTo>
                <a:pt x="2315352" y="99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s-CO" sz="600" kern="1200"/>
        </a:p>
      </dsp:txBody>
      <dsp:txXfrm>
        <a:off x="2572794" y="4284100"/>
        <a:ext cx="115767" cy="115767"/>
      </dsp:txXfrm>
    </dsp:sp>
    <dsp:sp modelId="{67C5C9F0-AAD5-472A-A74D-F5ED9D8848FD}">
      <dsp:nvSpPr>
        <dsp:cNvPr id="0" name=""/>
        <dsp:cNvSpPr/>
      </dsp:nvSpPr>
      <dsp:spPr>
        <a:xfrm>
          <a:off x="2971930" y="5091569"/>
          <a:ext cx="1426609" cy="71330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b="1" i="0" kern="1200" dirty="0" smtClean="0"/>
            <a:t>endeudamiento y alfabetización económica</a:t>
          </a:r>
          <a:endParaRPr lang="es-CO" sz="700" i="0" kern="1200" dirty="0"/>
        </a:p>
      </dsp:txBody>
      <dsp:txXfrm>
        <a:off x="2992822" y="5112461"/>
        <a:ext cx="1384825" cy="671520"/>
      </dsp:txXfrm>
    </dsp:sp>
    <dsp:sp modelId="{0442F14E-BFB3-474F-AC2D-AEE44A453C8B}">
      <dsp:nvSpPr>
        <dsp:cNvPr id="0" name=""/>
        <dsp:cNvSpPr/>
      </dsp:nvSpPr>
      <dsp:spPr>
        <a:xfrm rot="17742583">
          <a:off x="4148146" y="5039793"/>
          <a:ext cx="884486" cy="19931"/>
        </a:xfrm>
        <a:custGeom>
          <a:avLst/>
          <a:gdLst/>
          <a:ahLst/>
          <a:cxnLst/>
          <a:rect l="0" t="0" r="0" b="0"/>
          <a:pathLst>
            <a:path>
              <a:moveTo>
                <a:pt x="0" y="9965"/>
              </a:moveTo>
              <a:lnTo>
                <a:pt x="884486"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568277" y="5027647"/>
        <a:ext cx="44224" cy="44224"/>
      </dsp:txXfrm>
    </dsp:sp>
    <dsp:sp modelId="{6183DDBA-C772-4A4B-88B9-638A3BC54277}">
      <dsp:nvSpPr>
        <dsp:cNvPr id="0" name=""/>
        <dsp:cNvSpPr/>
      </dsp:nvSpPr>
      <dsp:spPr>
        <a:xfrm>
          <a:off x="4782239" y="4532595"/>
          <a:ext cx="1426609" cy="2374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Perfiles</a:t>
          </a:r>
          <a:endParaRPr lang="es-CO" sz="700" kern="1200" dirty="0"/>
        </a:p>
      </dsp:txBody>
      <dsp:txXfrm>
        <a:off x="4789192" y="4539548"/>
        <a:ext cx="1412703" cy="223496"/>
      </dsp:txXfrm>
    </dsp:sp>
    <dsp:sp modelId="{3E6F3EBB-2BE4-4962-AFD1-EA2A31362796}">
      <dsp:nvSpPr>
        <dsp:cNvPr id="0" name=""/>
        <dsp:cNvSpPr/>
      </dsp:nvSpPr>
      <dsp:spPr>
        <a:xfrm rot="19332807">
          <a:off x="6130869" y="4413483"/>
          <a:ext cx="743722" cy="19931"/>
        </a:xfrm>
        <a:custGeom>
          <a:avLst/>
          <a:gdLst/>
          <a:ahLst/>
          <a:cxnLst/>
          <a:rect l="0" t="0" r="0" b="0"/>
          <a:pathLst>
            <a:path>
              <a:moveTo>
                <a:pt x="0" y="9965"/>
              </a:moveTo>
              <a:lnTo>
                <a:pt x="743722"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84137" y="4404856"/>
        <a:ext cx="37186" cy="37186"/>
      </dsp:txXfrm>
    </dsp:sp>
    <dsp:sp modelId="{9B932E1D-A385-48B3-B2DA-6A3F9E1C2037}">
      <dsp:nvSpPr>
        <dsp:cNvPr id="0" name=""/>
        <dsp:cNvSpPr/>
      </dsp:nvSpPr>
      <dsp:spPr>
        <a:xfrm>
          <a:off x="6796611" y="4053101"/>
          <a:ext cx="1426609" cy="2850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Actitud hacia el endeudamiento</a:t>
          </a:r>
          <a:endParaRPr lang="es-CO" sz="700" kern="1200" dirty="0"/>
        </a:p>
      </dsp:txBody>
      <dsp:txXfrm>
        <a:off x="6804958" y="4061448"/>
        <a:ext cx="1409915" cy="268306"/>
      </dsp:txXfrm>
    </dsp:sp>
    <dsp:sp modelId="{09484199-BEDF-4DFF-A5AC-E3B8FF640A49}">
      <dsp:nvSpPr>
        <dsp:cNvPr id="0" name=""/>
        <dsp:cNvSpPr/>
      </dsp:nvSpPr>
      <dsp:spPr>
        <a:xfrm rot="19014451">
          <a:off x="4331075" y="5267394"/>
          <a:ext cx="500195" cy="19931"/>
        </a:xfrm>
        <a:custGeom>
          <a:avLst/>
          <a:gdLst/>
          <a:ahLst/>
          <a:cxnLst/>
          <a:rect l="0" t="0" r="0" b="0"/>
          <a:pathLst>
            <a:path>
              <a:moveTo>
                <a:pt x="0" y="9965"/>
              </a:moveTo>
              <a:lnTo>
                <a:pt x="500195"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568668" y="5264855"/>
        <a:ext cx="25009" cy="25009"/>
      </dsp:txXfrm>
    </dsp:sp>
    <dsp:sp modelId="{552F4FFA-988C-442C-9BF9-0C9CC7533E05}">
      <dsp:nvSpPr>
        <dsp:cNvPr id="0" name=""/>
        <dsp:cNvSpPr/>
      </dsp:nvSpPr>
      <dsp:spPr>
        <a:xfrm>
          <a:off x="4763808" y="4983325"/>
          <a:ext cx="1426609" cy="24634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Crédito</a:t>
          </a:r>
          <a:endParaRPr lang="es-CO" sz="700" kern="1200" dirty="0"/>
        </a:p>
      </dsp:txBody>
      <dsp:txXfrm>
        <a:off x="4771023" y="4990540"/>
        <a:ext cx="1412179" cy="231916"/>
      </dsp:txXfrm>
    </dsp:sp>
    <dsp:sp modelId="{D802673D-D9F8-4E36-ACA5-F5F99A3E212E}">
      <dsp:nvSpPr>
        <dsp:cNvPr id="0" name=""/>
        <dsp:cNvSpPr/>
      </dsp:nvSpPr>
      <dsp:spPr>
        <a:xfrm rot="18680583">
          <a:off x="6046141" y="4777422"/>
          <a:ext cx="850092" cy="19931"/>
        </a:xfrm>
        <a:custGeom>
          <a:avLst/>
          <a:gdLst/>
          <a:ahLst/>
          <a:cxnLst/>
          <a:rect l="0" t="0" r="0" b="0"/>
          <a:pathLst>
            <a:path>
              <a:moveTo>
                <a:pt x="0" y="9965"/>
              </a:moveTo>
              <a:lnTo>
                <a:pt x="850092"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49935" y="4766135"/>
        <a:ext cx="42504" cy="42504"/>
      </dsp:txXfrm>
    </dsp:sp>
    <dsp:sp modelId="{8D4B2EE3-82B9-4481-866D-449F28BB6624}">
      <dsp:nvSpPr>
        <dsp:cNvPr id="0" name=""/>
        <dsp:cNvSpPr/>
      </dsp:nvSpPr>
      <dsp:spPr>
        <a:xfrm>
          <a:off x="6751958" y="4363175"/>
          <a:ext cx="1426609" cy="21020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Facilidad de pago</a:t>
          </a:r>
          <a:endParaRPr lang="es-CO" sz="700" kern="1200" dirty="0"/>
        </a:p>
      </dsp:txBody>
      <dsp:txXfrm>
        <a:off x="6758115" y="4369332"/>
        <a:ext cx="1414295" cy="197889"/>
      </dsp:txXfrm>
    </dsp:sp>
    <dsp:sp modelId="{20DE49F7-2575-41C3-A58E-0DDEB3D51A8E}">
      <dsp:nvSpPr>
        <dsp:cNvPr id="0" name=""/>
        <dsp:cNvSpPr/>
      </dsp:nvSpPr>
      <dsp:spPr>
        <a:xfrm rot="19648611">
          <a:off x="6136840" y="4912859"/>
          <a:ext cx="683260" cy="19931"/>
        </a:xfrm>
        <a:custGeom>
          <a:avLst/>
          <a:gdLst/>
          <a:ahLst/>
          <a:cxnLst/>
          <a:rect l="0" t="0" r="0" b="0"/>
          <a:pathLst>
            <a:path>
              <a:moveTo>
                <a:pt x="0" y="9965"/>
              </a:moveTo>
              <a:lnTo>
                <a:pt x="683260"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61389" y="4905743"/>
        <a:ext cx="34163" cy="34163"/>
      </dsp:txXfrm>
    </dsp:sp>
    <dsp:sp modelId="{B6ACEAFB-502A-4FC2-AEDE-9851E8E35436}">
      <dsp:nvSpPr>
        <dsp:cNvPr id="0" name=""/>
        <dsp:cNvSpPr/>
      </dsp:nvSpPr>
      <dsp:spPr>
        <a:xfrm>
          <a:off x="6766524" y="4593772"/>
          <a:ext cx="1426609" cy="29075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Pasaporte de consumo</a:t>
          </a:r>
          <a:endParaRPr lang="es-CO" sz="700" kern="1200" dirty="0"/>
        </a:p>
      </dsp:txBody>
      <dsp:txXfrm>
        <a:off x="6775040" y="4602288"/>
        <a:ext cx="1409577" cy="273725"/>
      </dsp:txXfrm>
    </dsp:sp>
    <dsp:sp modelId="{5B3C7F16-520B-4524-8BD7-8A0ACD3B8613}">
      <dsp:nvSpPr>
        <dsp:cNvPr id="0" name=""/>
        <dsp:cNvSpPr/>
      </dsp:nvSpPr>
      <dsp:spPr>
        <a:xfrm rot="13743789">
          <a:off x="2678837" y="4653398"/>
          <a:ext cx="2077904" cy="19931"/>
        </a:xfrm>
        <a:custGeom>
          <a:avLst/>
          <a:gdLst/>
          <a:ahLst/>
          <a:cxnLst/>
          <a:rect l="0" t="0" r="0" b="0"/>
          <a:pathLst>
            <a:path>
              <a:moveTo>
                <a:pt x="0" y="9965"/>
              </a:moveTo>
              <a:lnTo>
                <a:pt x="2077904"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s-CO" sz="600" kern="1200"/>
        </a:p>
      </dsp:txBody>
      <dsp:txXfrm rot="10800000">
        <a:off x="3665842" y="4611416"/>
        <a:ext cx="103895" cy="103895"/>
      </dsp:txXfrm>
    </dsp:sp>
    <dsp:sp modelId="{A3BFD001-0C8F-4B11-A1AF-F999CEA2F1BE}">
      <dsp:nvSpPr>
        <dsp:cNvPr id="0" name=""/>
        <dsp:cNvSpPr/>
      </dsp:nvSpPr>
      <dsp:spPr>
        <a:xfrm>
          <a:off x="3037040" y="3763496"/>
          <a:ext cx="1426609" cy="23001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Características demográficas</a:t>
          </a:r>
          <a:endParaRPr lang="es-CO" sz="700" kern="1200" dirty="0"/>
        </a:p>
      </dsp:txBody>
      <dsp:txXfrm>
        <a:off x="3043777" y="3770233"/>
        <a:ext cx="1413135" cy="216545"/>
      </dsp:txXfrm>
    </dsp:sp>
    <dsp:sp modelId="{8DEF4DAF-6A00-4F87-AADA-63011E22DA27}">
      <dsp:nvSpPr>
        <dsp:cNvPr id="0" name=""/>
        <dsp:cNvSpPr/>
      </dsp:nvSpPr>
      <dsp:spPr>
        <a:xfrm rot="489710">
          <a:off x="4396906" y="5461142"/>
          <a:ext cx="322412" cy="19931"/>
        </a:xfrm>
        <a:custGeom>
          <a:avLst/>
          <a:gdLst/>
          <a:ahLst/>
          <a:cxnLst/>
          <a:rect l="0" t="0" r="0" b="0"/>
          <a:pathLst>
            <a:path>
              <a:moveTo>
                <a:pt x="0" y="9965"/>
              </a:moveTo>
              <a:lnTo>
                <a:pt x="322412"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4550052" y="5463047"/>
        <a:ext cx="16120" cy="16120"/>
      </dsp:txXfrm>
    </dsp:sp>
    <dsp:sp modelId="{EF015D2F-B520-4D57-80D6-FC0C6940E30E}">
      <dsp:nvSpPr>
        <dsp:cNvPr id="0" name=""/>
        <dsp:cNvSpPr/>
      </dsp:nvSpPr>
      <dsp:spPr>
        <a:xfrm>
          <a:off x="4717685" y="5328843"/>
          <a:ext cx="1426609" cy="3303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Socialización  económica</a:t>
          </a:r>
          <a:endParaRPr lang="es-CO" sz="700" kern="1200" dirty="0"/>
        </a:p>
      </dsp:txBody>
      <dsp:txXfrm>
        <a:off x="4727359" y="5338517"/>
        <a:ext cx="1407261" cy="310954"/>
      </dsp:txXfrm>
    </dsp:sp>
    <dsp:sp modelId="{BB474EBF-ADDE-4F4E-8D0F-44588A5DE6F6}">
      <dsp:nvSpPr>
        <dsp:cNvPr id="0" name=""/>
        <dsp:cNvSpPr/>
      </dsp:nvSpPr>
      <dsp:spPr>
        <a:xfrm rot="19462685">
          <a:off x="6074430" y="5266570"/>
          <a:ext cx="746721" cy="19931"/>
        </a:xfrm>
        <a:custGeom>
          <a:avLst/>
          <a:gdLst/>
          <a:ahLst/>
          <a:cxnLst/>
          <a:rect l="0" t="0" r="0" b="0"/>
          <a:pathLst>
            <a:path>
              <a:moveTo>
                <a:pt x="0" y="9965"/>
              </a:moveTo>
              <a:lnTo>
                <a:pt x="746721"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29123" y="5257868"/>
        <a:ext cx="37336" cy="37336"/>
      </dsp:txXfrm>
    </dsp:sp>
    <dsp:sp modelId="{7F24B439-3596-4156-9250-A185A1B5173D}">
      <dsp:nvSpPr>
        <dsp:cNvPr id="0" name=""/>
        <dsp:cNvSpPr/>
      </dsp:nvSpPr>
      <dsp:spPr>
        <a:xfrm>
          <a:off x="6751288" y="4928219"/>
          <a:ext cx="1426609" cy="2617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Familia</a:t>
          </a:r>
          <a:endParaRPr lang="es-CO" sz="700" kern="1200" dirty="0"/>
        </a:p>
      </dsp:txBody>
      <dsp:txXfrm>
        <a:off x="6758953" y="4935884"/>
        <a:ext cx="1411279" cy="246388"/>
      </dsp:txXfrm>
    </dsp:sp>
    <dsp:sp modelId="{74A7D33D-6E51-487A-8242-E1315DD042C7}">
      <dsp:nvSpPr>
        <dsp:cNvPr id="0" name=""/>
        <dsp:cNvSpPr/>
      </dsp:nvSpPr>
      <dsp:spPr>
        <a:xfrm rot="21020756">
          <a:off x="6139736" y="5430054"/>
          <a:ext cx="643700" cy="19931"/>
        </a:xfrm>
        <a:custGeom>
          <a:avLst/>
          <a:gdLst/>
          <a:ahLst/>
          <a:cxnLst/>
          <a:rect l="0" t="0" r="0" b="0"/>
          <a:pathLst>
            <a:path>
              <a:moveTo>
                <a:pt x="0" y="9965"/>
              </a:moveTo>
              <a:lnTo>
                <a:pt x="643700" y="99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CO" sz="500" kern="1200"/>
        </a:p>
      </dsp:txBody>
      <dsp:txXfrm>
        <a:off x="6445494" y="5423928"/>
        <a:ext cx="32185" cy="32185"/>
      </dsp:txXfrm>
    </dsp:sp>
    <dsp:sp modelId="{8A62240B-E485-451C-919B-F30CB0A9B618}">
      <dsp:nvSpPr>
        <dsp:cNvPr id="0" name=""/>
        <dsp:cNvSpPr/>
      </dsp:nvSpPr>
      <dsp:spPr>
        <a:xfrm rot="10800000" flipV="1">
          <a:off x="6778879" y="5214625"/>
          <a:ext cx="1426609" cy="34284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s-CO" sz="700" kern="1200" dirty="0" smtClean="0"/>
            <a:t>Niveles  de pensamiento </a:t>
          </a:r>
          <a:r>
            <a:rPr lang="es-CO" sz="700" kern="1200" dirty="0" err="1" smtClean="0"/>
            <a:t>economico</a:t>
          </a:r>
          <a:endParaRPr lang="es-CO" sz="700" kern="1200" dirty="0"/>
        </a:p>
      </dsp:txBody>
      <dsp:txXfrm rot="-10800000">
        <a:off x="6788920" y="5224666"/>
        <a:ext cx="1406527" cy="3227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EF567-3197-4B50-B06A-6A25632AC9CC}">
      <dsp:nvSpPr>
        <dsp:cNvPr id="0" name=""/>
        <dsp:cNvSpPr/>
      </dsp:nvSpPr>
      <dsp:spPr>
        <a:xfrm rot="10800000">
          <a:off x="1537564" y="295"/>
          <a:ext cx="5391002" cy="1020063"/>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937" tIns="49530" rIns="92456" bIns="49530" numCol="1" spcCol="1270" anchor="ctr" anchorCtr="0">
          <a:noAutofit/>
        </a:bodyPr>
        <a:lstStyle/>
        <a:p>
          <a:pPr lvl="0" algn="ctr" defTabSz="577850">
            <a:lnSpc>
              <a:spcPct val="90000"/>
            </a:lnSpc>
            <a:spcBef>
              <a:spcPct val="0"/>
            </a:spcBef>
            <a:spcAft>
              <a:spcPct val="35000"/>
            </a:spcAft>
          </a:pPr>
          <a:r>
            <a:rPr lang="es-CO" sz="1300" kern="1200" dirty="0" smtClean="0"/>
            <a:t>El</a:t>
          </a:r>
          <a:r>
            <a:rPr lang="es-CO" sz="1300" kern="1200" baseline="0" dirty="0" smtClean="0"/>
            <a:t> auge de las tarjetas de crédito  ha hecho que </a:t>
          </a:r>
          <a:r>
            <a:rPr lang="es-CO" sz="1300" kern="1200" dirty="0" smtClean="0"/>
            <a:t>abordar sus implicaciones desde todos los ángulos no solo económicos sino también psicológicos y sobre todo cómo esto incide en la capacidad de endeudamiento del individuo</a:t>
          </a:r>
          <a:r>
            <a:rPr lang="es-CO" sz="1200" kern="1200" dirty="0" smtClean="0"/>
            <a:t>.</a:t>
          </a:r>
          <a:endParaRPr lang="es-CO" sz="1200" kern="1200" dirty="0"/>
        </a:p>
      </dsp:txBody>
      <dsp:txXfrm rot="10800000">
        <a:off x="1792580" y="295"/>
        <a:ext cx="5135986" cy="1020063"/>
      </dsp:txXfrm>
    </dsp:sp>
    <dsp:sp modelId="{79E0446B-83C0-4AAD-9AAD-4D992358488E}">
      <dsp:nvSpPr>
        <dsp:cNvPr id="0" name=""/>
        <dsp:cNvSpPr/>
      </dsp:nvSpPr>
      <dsp:spPr>
        <a:xfrm>
          <a:off x="1178203" y="150965"/>
          <a:ext cx="718723" cy="71872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97BF05D-53C5-4174-A141-E9C10046AF52}">
      <dsp:nvSpPr>
        <dsp:cNvPr id="0" name=""/>
        <dsp:cNvSpPr/>
      </dsp:nvSpPr>
      <dsp:spPr>
        <a:xfrm rot="10800000">
          <a:off x="1537564" y="1234903"/>
          <a:ext cx="5391002" cy="164489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937" tIns="243840" rIns="455168" bIns="243840" numCol="1" spcCol="1270" anchor="ctr" anchorCtr="0">
          <a:noAutofit/>
        </a:bodyPr>
        <a:lstStyle/>
        <a:p>
          <a:pPr lvl="0" algn="ctr" defTabSz="2844800">
            <a:lnSpc>
              <a:spcPct val="90000"/>
            </a:lnSpc>
            <a:spcBef>
              <a:spcPct val="0"/>
            </a:spcBef>
            <a:spcAft>
              <a:spcPct val="35000"/>
            </a:spcAft>
          </a:pPr>
          <a:endParaRPr lang="es-CO" sz="6400" kern="1200" dirty="0"/>
        </a:p>
      </dsp:txBody>
      <dsp:txXfrm rot="10800000">
        <a:off x="1948789" y="1234903"/>
        <a:ext cx="4979777" cy="1644899"/>
      </dsp:txXfrm>
    </dsp:sp>
    <dsp:sp modelId="{FA85ADC5-EF53-4E1B-A813-6C801E91F55A}">
      <dsp:nvSpPr>
        <dsp:cNvPr id="0" name=""/>
        <dsp:cNvSpPr/>
      </dsp:nvSpPr>
      <dsp:spPr>
        <a:xfrm>
          <a:off x="1178203" y="1697991"/>
          <a:ext cx="718723" cy="718723"/>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FD44AF-2487-49D4-A6CB-F9E59E7BFF91}">
      <dsp:nvSpPr>
        <dsp:cNvPr id="0" name=""/>
        <dsp:cNvSpPr/>
      </dsp:nvSpPr>
      <dsp:spPr>
        <a:xfrm rot="10800000">
          <a:off x="1537564" y="3094347"/>
          <a:ext cx="5391002" cy="1642858"/>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937" tIns="243840" rIns="455168" bIns="243840" numCol="1" spcCol="1270" anchor="ctr" anchorCtr="0">
          <a:noAutofit/>
        </a:bodyPr>
        <a:lstStyle/>
        <a:p>
          <a:pPr lvl="0" algn="ctr" defTabSz="2844800">
            <a:lnSpc>
              <a:spcPct val="90000"/>
            </a:lnSpc>
            <a:spcBef>
              <a:spcPct val="0"/>
            </a:spcBef>
            <a:spcAft>
              <a:spcPct val="35000"/>
            </a:spcAft>
          </a:pPr>
          <a:endParaRPr lang="es-CO" sz="6400" kern="1200"/>
        </a:p>
      </dsp:txBody>
      <dsp:txXfrm rot="10800000">
        <a:off x="1948278" y="3094347"/>
        <a:ext cx="4980288" cy="1642858"/>
      </dsp:txXfrm>
    </dsp:sp>
    <dsp:sp modelId="{EA17B508-76DD-4DAC-9DE4-FB89C658D6E1}">
      <dsp:nvSpPr>
        <dsp:cNvPr id="0" name=""/>
        <dsp:cNvSpPr/>
      </dsp:nvSpPr>
      <dsp:spPr>
        <a:xfrm>
          <a:off x="1178203" y="3556415"/>
          <a:ext cx="718723" cy="718723"/>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8421A4-6B6D-4249-92C1-9C0C53CA3C02}">
      <dsp:nvSpPr>
        <dsp:cNvPr id="0" name=""/>
        <dsp:cNvSpPr/>
      </dsp:nvSpPr>
      <dsp:spPr>
        <a:xfrm rot="10800000">
          <a:off x="1737880" y="95"/>
          <a:ext cx="5472684" cy="1437688"/>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3981" tIns="53340" rIns="99568" bIns="53340" numCol="1" spcCol="1270" anchor="ctr" anchorCtr="0">
          <a:noAutofit/>
        </a:bodyPr>
        <a:lstStyle/>
        <a:p>
          <a:pPr lvl="0" algn="ctr" defTabSz="622300">
            <a:lnSpc>
              <a:spcPct val="90000"/>
            </a:lnSpc>
            <a:spcBef>
              <a:spcPct val="0"/>
            </a:spcBef>
            <a:spcAft>
              <a:spcPct val="35000"/>
            </a:spcAft>
          </a:pPr>
          <a:r>
            <a:rPr lang="es-CO" sz="1400" kern="1200" dirty="0" smtClean="0"/>
            <a:t>Alfabetización económica: desde casa, es decir, desde la niñez inculcar buenos hábitos económicos , evitará problemas en la adultez y sobretodo ahorraría recursos al tener adultos mejor preparados para afrontar los desafíos económicos. </a:t>
          </a:r>
          <a:endParaRPr lang="es-CO" sz="1400" kern="1200" dirty="0"/>
        </a:p>
      </dsp:txBody>
      <dsp:txXfrm rot="10800000">
        <a:off x="2097302" y="95"/>
        <a:ext cx="5113262" cy="1437688"/>
      </dsp:txXfrm>
    </dsp:sp>
    <dsp:sp modelId="{D1897746-7D01-4293-964E-A51B017F793F}">
      <dsp:nvSpPr>
        <dsp:cNvPr id="0" name=""/>
        <dsp:cNvSpPr/>
      </dsp:nvSpPr>
      <dsp:spPr>
        <a:xfrm>
          <a:off x="1019035" y="95"/>
          <a:ext cx="1437688" cy="1437688"/>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D57989-0452-47F8-9C7D-97E52AB46524}">
      <dsp:nvSpPr>
        <dsp:cNvPr id="0" name=""/>
        <dsp:cNvSpPr/>
      </dsp:nvSpPr>
      <dsp:spPr>
        <a:xfrm rot="10800000">
          <a:off x="1737880" y="1866944"/>
          <a:ext cx="5472684" cy="1437688"/>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3981" tIns="53340" rIns="99568" bIns="53340" numCol="1" spcCol="1270" anchor="ctr" anchorCtr="0">
          <a:noAutofit/>
        </a:bodyPr>
        <a:lstStyle/>
        <a:p>
          <a:pPr lvl="0" algn="ctr" defTabSz="622300">
            <a:lnSpc>
              <a:spcPct val="90000"/>
            </a:lnSpc>
            <a:spcBef>
              <a:spcPct val="0"/>
            </a:spcBef>
            <a:spcAft>
              <a:spcPct val="35000"/>
            </a:spcAft>
          </a:pPr>
          <a:r>
            <a:rPr lang="es-CO" sz="1400" kern="1200" dirty="0" smtClean="0"/>
            <a:t>Los bancos o empresas que emiten este tipo de tarjetas  podrían realizar campañas de concientización no solamente de las ventajas sino también de las desventajas que trae el portar una tarjeta de crédito, por el tema de responsabilidad social </a:t>
          </a:r>
          <a:endParaRPr lang="es-CO" sz="1400" kern="1200" dirty="0"/>
        </a:p>
      </dsp:txBody>
      <dsp:txXfrm rot="10800000">
        <a:off x="2097302" y="1866944"/>
        <a:ext cx="5113262" cy="1437688"/>
      </dsp:txXfrm>
    </dsp:sp>
    <dsp:sp modelId="{A4B19BA2-69C0-47A6-ABEA-BE4E558F333D}">
      <dsp:nvSpPr>
        <dsp:cNvPr id="0" name=""/>
        <dsp:cNvSpPr/>
      </dsp:nvSpPr>
      <dsp:spPr>
        <a:xfrm>
          <a:off x="1019035" y="1866944"/>
          <a:ext cx="1437688" cy="1437688"/>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4000" r="-3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5DB8829-B94C-49D7-934D-6AB5A4B1F52D}">
      <dsp:nvSpPr>
        <dsp:cNvPr id="0" name=""/>
        <dsp:cNvSpPr/>
      </dsp:nvSpPr>
      <dsp:spPr>
        <a:xfrm rot="10800000">
          <a:off x="1737880" y="3733794"/>
          <a:ext cx="5472684" cy="1437688"/>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3981" tIns="53340" rIns="99568" bIns="53340" numCol="1" spcCol="1270" anchor="ctr" anchorCtr="0">
          <a:noAutofit/>
        </a:bodyPr>
        <a:lstStyle/>
        <a:p>
          <a:pPr lvl="0" algn="ctr" defTabSz="622300">
            <a:lnSpc>
              <a:spcPct val="90000"/>
            </a:lnSpc>
            <a:spcBef>
              <a:spcPct val="0"/>
            </a:spcBef>
            <a:spcAft>
              <a:spcPct val="35000"/>
            </a:spcAft>
          </a:pPr>
          <a:r>
            <a:rPr lang="es-CO" sz="1400" kern="1200" dirty="0" smtClean="0"/>
            <a:t>Hay algo con lo que los almacenes de </a:t>
          </a:r>
          <a:r>
            <a:rPr lang="es-CO" sz="1400" kern="1200" dirty="0" err="1" smtClean="0"/>
            <a:t>retail</a:t>
          </a:r>
          <a:r>
            <a:rPr lang="es-CO" sz="1400" kern="1200" dirty="0" smtClean="0"/>
            <a:t> pueden competir fuertemente y es la innovación en cuanto  a programas de fidelización , y  así se podrían adoptar nuevas estrategias</a:t>
          </a:r>
          <a:endParaRPr lang="es-CO" sz="1400" kern="1200" dirty="0"/>
        </a:p>
      </dsp:txBody>
      <dsp:txXfrm rot="10800000">
        <a:off x="2097302" y="3733794"/>
        <a:ext cx="5113262" cy="1437688"/>
      </dsp:txXfrm>
    </dsp:sp>
    <dsp:sp modelId="{67B6B61F-1B91-4902-9417-53351F6F12DD}">
      <dsp:nvSpPr>
        <dsp:cNvPr id="0" name=""/>
        <dsp:cNvSpPr/>
      </dsp:nvSpPr>
      <dsp:spPr>
        <a:xfrm>
          <a:off x="1019035" y="3733794"/>
          <a:ext cx="1437688" cy="1437688"/>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4D947C1D-160E-8A43-8FDF-FD447521907B}" type="datetimeFigureOut">
              <a:rPr lang="es-ES" smtClean="0"/>
              <a:t>01/05/2017</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5CA91480-B185-EB4D-A9D7-672A29DF19F2}" type="slidenum">
              <a:rPr lang="es-ES" smtClean="0"/>
              <a:t>‹Nº›</a:t>
            </a:fld>
            <a:endParaRPr lang="es-ES"/>
          </a:p>
        </p:txBody>
      </p:sp>
      <p:pic>
        <p:nvPicPr>
          <p:cNvPr id="8" name="Imagen 7" descr="PROPUESTA 3_ PPT-0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937371"/>
          </a:xfrm>
          <a:prstGeom prst="rect">
            <a:avLst/>
          </a:prstGeom>
        </p:spPr>
      </p:pic>
    </p:spTree>
    <p:extLst>
      <p:ext uri="{BB962C8B-B14F-4D97-AF65-F5344CB8AC3E}">
        <p14:creationId xmlns:p14="http://schemas.microsoft.com/office/powerpoint/2010/main" val="3046763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886884" y="1865842"/>
            <a:ext cx="7772400" cy="1470025"/>
          </a:xfrm>
        </p:spPr>
        <p:txBody>
          <a:bodyPr/>
          <a:lstStyle>
            <a:lvl1pPr>
              <a:defRPr b="1">
                <a:solidFill>
                  <a:schemeClr val="tx1">
                    <a:lumMod val="75000"/>
                    <a:lumOff val="25000"/>
                  </a:schemeClr>
                </a:solidFill>
              </a:defRPr>
            </a:lvl1pPr>
          </a:lstStyle>
          <a:p>
            <a:endParaRPr lang="es-ES" dirty="0"/>
          </a:p>
        </p:txBody>
      </p:sp>
      <p:sp>
        <p:nvSpPr>
          <p:cNvPr id="3" name="Subtítulo 2"/>
          <p:cNvSpPr>
            <a:spLocks noGrp="1"/>
          </p:cNvSpPr>
          <p:nvPr>
            <p:ph type="subTitle" idx="1"/>
          </p:nvPr>
        </p:nvSpPr>
        <p:spPr>
          <a:xfrm>
            <a:off x="1491548" y="3636793"/>
            <a:ext cx="6400800" cy="1278467"/>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dirty="0" smtClean="0"/>
              <a:t>Haga clic para modificar el estilo de subtítulo del patrón</a:t>
            </a:r>
            <a:endParaRPr lang="es-ES" dirty="0"/>
          </a:p>
        </p:txBody>
      </p:sp>
      <p:pic>
        <p:nvPicPr>
          <p:cNvPr id="5" name="Imagen 4" descr="PROPUESTA 3_ PPT-0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6739"/>
            <a:ext cx="9144000" cy="6840215"/>
          </a:xfrm>
          <a:prstGeom prst="rect">
            <a:avLst/>
          </a:prstGeom>
        </p:spPr>
      </p:pic>
    </p:spTree>
    <p:extLst>
      <p:ext uri="{BB962C8B-B14F-4D97-AF65-F5344CB8AC3E}">
        <p14:creationId xmlns:p14="http://schemas.microsoft.com/office/powerpoint/2010/main" val="4132881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n con título">
    <p:spTree>
      <p:nvGrpSpPr>
        <p:cNvPr id="1" name=""/>
        <p:cNvGrpSpPr/>
        <p:nvPr/>
      </p:nvGrpSpPr>
      <p:grpSpPr>
        <a:xfrm>
          <a:off x="0" y="0"/>
          <a:ext cx="0" cy="0"/>
          <a:chOff x="0" y="0"/>
          <a:chExt cx="0" cy="0"/>
        </a:xfrm>
      </p:grpSpPr>
      <p:pic>
        <p:nvPicPr>
          <p:cNvPr id="8" name="Imagen 7" descr="PROPUESTA 3_ PPT-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9534"/>
            <a:ext cx="9144000" cy="6840215"/>
          </a:xfrm>
          <a:prstGeom prst="rect">
            <a:avLst/>
          </a:prstGeom>
        </p:spPr>
      </p:pic>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2" name="Título 1"/>
          <p:cNvSpPr>
            <a:spLocks noGrp="1"/>
          </p:cNvSpPr>
          <p:nvPr>
            <p:ph type="title"/>
          </p:nvPr>
        </p:nvSpPr>
        <p:spPr>
          <a:xfrm>
            <a:off x="1792288" y="4959350"/>
            <a:ext cx="5486400" cy="566738"/>
          </a:xfrm>
        </p:spPr>
        <p:txBody>
          <a:bodyPr anchor="b"/>
          <a:lstStyle>
            <a:lvl1pPr algn="l">
              <a:defRPr sz="2000" b="1"/>
            </a:lvl1pPr>
          </a:lstStyle>
          <a:p>
            <a:r>
              <a:rPr lang="es-ES_tradnl" dirty="0" smtClean="0"/>
              <a:t>Clic para editar título</a:t>
            </a:r>
            <a:endParaRPr lang="es-ES" dirty="0"/>
          </a:p>
        </p:txBody>
      </p:sp>
    </p:spTree>
    <p:extLst>
      <p:ext uri="{BB962C8B-B14F-4D97-AF65-F5344CB8AC3E}">
        <p14:creationId xmlns:p14="http://schemas.microsoft.com/office/powerpoint/2010/main" val="2554001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722313" y="2812785"/>
            <a:ext cx="7772400" cy="218254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2" name="Título 1"/>
          <p:cNvSpPr>
            <a:spLocks noGrp="1"/>
          </p:cNvSpPr>
          <p:nvPr>
            <p:ph type="title"/>
          </p:nvPr>
        </p:nvSpPr>
        <p:spPr>
          <a:xfrm>
            <a:off x="722313" y="1104900"/>
            <a:ext cx="7772400" cy="1362075"/>
          </a:xfrm>
        </p:spPr>
        <p:txBody>
          <a:bodyPr anchor="t"/>
          <a:lstStyle>
            <a:lvl1pPr algn="l">
              <a:defRPr sz="4000" b="1" cap="all">
                <a:solidFill>
                  <a:srgbClr val="404040"/>
                </a:solidFill>
              </a:defRPr>
            </a:lvl1pPr>
          </a:lstStyle>
          <a:p>
            <a:r>
              <a:rPr lang="es-ES_tradnl" dirty="0" smtClean="0"/>
              <a:t>Clic para editar título</a:t>
            </a:r>
            <a:endParaRPr lang="es-ES" dirty="0"/>
          </a:p>
        </p:txBody>
      </p:sp>
    </p:spTree>
    <p:extLst>
      <p:ext uri="{BB962C8B-B14F-4D97-AF65-F5344CB8AC3E}">
        <p14:creationId xmlns:p14="http://schemas.microsoft.com/office/powerpoint/2010/main" val="2041591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5" name="Imagen 4" descr="PROPUESTA 3_ PPT-05.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4" y="47385"/>
            <a:ext cx="9144000" cy="6840215"/>
          </a:xfrm>
          <a:prstGeom prst="rect">
            <a:avLst/>
          </a:prstGeom>
        </p:spPr>
      </p:pic>
      <p:sp>
        <p:nvSpPr>
          <p:cNvPr id="4" name="Marcador de contenido 3"/>
          <p:cNvSpPr>
            <a:spLocks noGrp="1"/>
          </p:cNvSpPr>
          <p:nvPr>
            <p:ph sz="half" idx="2"/>
          </p:nvPr>
        </p:nvSpPr>
        <p:spPr>
          <a:xfrm>
            <a:off x="4648200" y="1600200"/>
            <a:ext cx="4038600" cy="39772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2" name="Título 1"/>
          <p:cNvSpPr>
            <a:spLocks noGrp="1"/>
          </p:cNvSpPr>
          <p:nvPr>
            <p:ph type="title"/>
          </p:nvPr>
        </p:nvSpPr>
        <p:spPr/>
        <p:txBody>
          <a:bodyPr/>
          <a:lstStyle>
            <a:lvl1pPr>
              <a:defRPr b="1">
                <a:solidFill>
                  <a:srgbClr val="404040"/>
                </a:solidFill>
              </a:defRPr>
            </a:lvl1pPr>
          </a:lstStyle>
          <a:p>
            <a:r>
              <a:rPr lang="es-ES_tradnl" dirty="0" smtClean="0"/>
              <a:t>Clic para editar título</a:t>
            </a:r>
            <a:endParaRPr lang="es-ES" dirty="0"/>
          </a:p>
        </p:txBody>
      </p:sp>
      <p:sp>
        <p:nvSpPr>
          <p:cNvPr id="3" name="Marcador de contenido 2"/>
          <p:cNvSpPr>
            <a:spLocks noGrp="1"/>
          </p:cNvSpPr>
          <p:nvPr>
            <p:ph sz="half" idx="1"/>
          </p:nvPr>
        </p:nvSpPr>
        <p:spPr>
          <a:xfrm>
            <a:off x="457200" y="1600200"/>
            <a:ext cx="4038600" cy="39772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dirty="0" smtClean="0"/>
              <a:t>Haga clic para modificar el estilo de texto del patrón</a:t>
            </a:r>
          </a:p>
          <a:p>
            <a:pPr lvl="1"/>
            <a:r>
              <a:rPr lang="es-ES_tradnl" dirty="0" smtClean="0"/>
              <a:t>Segundo nivel</a:t>
            </a:r>
          </a:p>
          <a:p>
            <a:pPr lvl="2"/>
            <a:r>
              <a:rPr lang="es-ES_tradnl" dirty="0" smtClean="0"/>
              <a:t>Tercer nivel</a:t>
            </a:r>
          </a:p>
          <a:p>
            <a:pPr lvl="3"/>
            <a:r>
              <a:rPr lang="es-ES_tradnl" dirty="0" smtClean="0"/>
              <a:t>Cuarto nivel</a:t>
            </a:r>
          </a:p>
          <a:p>
            <a:pPr lvl="4"/>
            <a:r>
              <a:rPr lang="es-ES_tradnl" dirty="0" smtClean="0"/>
              <a:t>Quinto nivel</a:t>
            </a:r>
            <a:endParaRPr lang="es-ES" dirty="0"/>
          </a:p>
        </p:txBody>
      </p:sp>
    </p:spTree>
    <p:extLst>
      <p:ext uri="{BB962C8B-B14F-4D97-AF65-F5344CB8AC3E}">
        <p14:creationId xmlns:p14="http://schemas.microsoft.com/office/powerpoint/2010/main" val="808015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Imagen 6" descr="PROPUESTA 3_ PPT-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8954"/>
            <a:ext cx="9162956" cy="6858000"/>
          </a:xfrm>
          <a:prstGeom prst="rect">
            <a:avLst/>
          </a:prstGeom>
        </p:spPr>
      </p:pic>
      <p:sp>
        <p:nvSpPr>
          <p:cNvPr id="3" name="Marcador de contenido 2"/>
          <p:cNvSpPr>
            <a:spLocks noGrp="1"/>
          </p:cNvSpPr>
          <p:nvPr>
            <p:ph idx="1"/>
          </p:nvPr>
        </p:nvSpPr>
        <p:spPr>
          <a:xfrm>
            <a:off x="457200" y="2171700"/>
            <a:ext cx="8229600" cy="3395133"/>
          </a:xfrm>
        </p:spPr>
        <p:txBody>
          <a:bodyPr/>
          <a:lstStyle>
            <a:lvl1pPr>
              <a:defRPr sz="2000"/>
            </a:lvl1pPr>
            <a:lvl2pPr>
              <a:defRPr sz="2400"/>
            </a:lvl2pPr>
            <a:lvl3pPr>
              <a:defRPr sz="2000"/>
            </a:lvl3pPr>
          </a:lstStyle>
          <a:p>
            <a:pPr lvl="0"/>
            <a:r>
              <a:rPr lang="es-ES_tradnl" dirty="0" smtClean="0"/>
              <a:t>Haga clic para modificar el estilo de texto del patrón</a:t>
            </a:r>
          </a:p>
          <a:p>
            <a:pPr lvl="1"/>
            <a:r>
              <a:rPr lang="es-ES_tradnl" dirty="0" smtClean="0"/>
              <a:t>Segundo nivel</a:t>
            </a:r>
          </a:p>
          <a:p>
            <a:pPr lvl="2"/>
            <a:r>
              <a:rPr lang="es-ES_tradnl" dirty="0" smtClean="0"/>
              <a:t>Tercer nivel</a:t>
            </a:r>
          </a:p>
          <a:p>
            <a:pPr lvl="3"/>
            <a:r>
              <a:rPr lang="es-ES_tradnl" dirty="0" smtClean="0"/>
              <a:t>Cuarto nivel</a:t>
            </a:r>
          </a:p>
          <a:p>
            <a:pPr lvl="4"/>
            <a:r>
              <a:rPr lang="es-ES_tradnl" dirty="0" smtClean="0"/>
              <a:t>Quinto nivel</a:t>
            </a:r>
            <a:endParaRPr lang="es-ES" dirty="0"/>
          </a:p>
        </p:txBody>
      </p:sp>
      <p:sp>
        <p:nvSpPr>
          <p:cNvPr id="2" name="Título 1"/>
          <p:cNvSpPr>
            <a:spLocks noGrp="1"/>
          </p:cNvSpPr>
          <p:nvPr>
            <p:ph type="title"/>
          </p:nvPr>
        </p:nvSpPr>
        <p:spPr>
          <a:xfrm>
            <a:off x="457200" y="846138"/>
            <a:ext cx="8229600" cy="1143000"/>
          </a:xfrm>
        </p:spPr>
        <p:txBody>
          <a:bodyPr/>
          <a:lstStyle>
            <a:lvl1pPr>
              <a:defRPr b="1">
                <a:solidFill>
                  <a:srgbClr val="404040"/>
                </a:solidFill>
              </a:defRPr>
            </a:lvl1pPr>
          </a:lstStyle>
          <a:p>
            <a:r>
              <a:rPr lang="es-ES_tradnl" dirty="0" smtClean="0"/>
              <a:t>Clic para editar título</a:t>
            </a:r>
            <a:endParaRPr lang="es-ES" dirty="0"/>
          </a:p>
        </p:txBody>
      </p:sp>
    </p:spTree>
    <p:extLst>
      <p:ext uri="{BB962C8B-B14F-4D97-AF65-F5344CB8AC3E}">
        <p14:creationId xmlns:p14="http://schemas.microsoft.com/office/powerpoint/2010/main" val="756677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b="1">
                <a:solidFill>
                  <a:srgbClr val="404040"/>
                </a:solidFill>
              </a:defRPr>
            </a:lvl1pPr>
          </a:lstStyle>
          <a:p>
            <a:r>
              <a:rPr lang="es-ES_tradnl" dirty="0" smtClean="0"/>
              <a:t>Clic para editar título</a:t>
            </a:r>
            <a:endParaRPr lang="es-ES" dirty="0"/>
          </a:p>
        </p:txBody>
      </p:sp>
      <p:sp>
        <p:nvSpPr>
          <p:cNvPr id="3" name="Marcador de texto 2"/>
          <p:cNvSpPr>
            <a:spLocks noGrp="1"/>
          </p:cNvSpPr>
          <p:nvPr>
            <p:ph type="body" idx="1"/>
          </p:nvPr>
        </p:nvSpPr>
        <p:spPr>
          <a:xfrm>
            <a:off x="457200" y="1535113"/>
            <a:ext cx="4040188" cy="639762"/>
          </a:xfrm>
        </p:spPr>
        <p:txBody>
          <a:bodyPr anchor="b">
            <a:noAutofit/>
          </a:bodyPr>
          <a:lstStyle>
            <a:lvl1pPr marL="0" indent="0">
              <a:buNone/>
              <a:defRPr sz="1800" b="1">
                <a:solidFill>
                  <a:srgbClr val="40404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dirty="0" smtClean="0"/>
              <a:t>Haga clic para modificar el estilo de texto del patrón</a:t>
            </a:r>
          </a:p>
        </p:txBody>
      </p:sp>
      <p:sp>
        <p:nvSpPr>
          <p:cNvPr id="4" name="Marcador de contenido 3"/>
          <p:cNvSpPr>
            <a:spLocks noGrp="1"/>
          </p:cNvSpPr>
          <p:nvPr>
            <p:ph sz="half" idx="2"/>
          </p:nvPr>
        </p:nvSpPr>
        <p:spPr>
          <a:xfrm>
            <a:off x="457200" y="2174875"/>
            <a:ext cx="4040188" cy="3360208"/>
          </a:xfrm>
        </p:spPr>
        <p:txBody>
          <a:bodyPr/>
          <a:lstStyle>
            <a:lvl1pPr>
              <a:defRPr sz="20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dirty="0" smtClean="0"/>
              <a:t>Haga clic para modificar el estilo de texto del patrón</a:t>
            </a:r>
          </a:p>
          <a:p>
            <a:pPr lvl="1"/>
            <a:r>
              <a:rPr lang="es-ES_tradnl" dirty="0" smtClean="0"/>
              <a:t>Segundo nivel</a:t>
            </a:r>
          </a:p>
          <a:p>
            <a:pPr lvl="2"/>
            <a:r>
              <a:rPr lang="es-ES_tradnl" dirty="0" smtClean="0"/>
              <a:t>Tercer nivel</a:t>
            </a:r>
          </a:p>
          <a:p>
            <a:pPr lvl="3"/>
            <a:r>
              <a:rPr lang="es-ES_tradnl" dirty="0" smtClean="0"/>
              <a:t>Cuarto nivel</a:t>
            </a:r>
          </a:p>
          <a:p>
            <a:pPr lvl="4"/>
            <a:r>
              <a:rPr lang="es-ES_tradnl" dirty="0" smtClean="0"/>
              <a:t>Quinto nivel</a:t>
            </a:r>
            <a:endParaRPr lang="es-ES" dirty="0"/>
          </a:p>
        </p:txBody>
      </p:sp>
      <p:sp>
        <p:nvSpPr>
          <p:cNvPr id="5" name="Marcador de texto 4"/>
          <p:cNvSpPr>
            <a:spLocks noGrp="1"/>
          </p:cNvSpPr>
          <p:nvPr>
            <p:ph type="body" sz="quarter" idx="3"/>
          </p:nvPr>
        </p:nvSpPr>
        <p:spPr>
          <a:xfrm>
            <a:off x="4645025" y="1535113"/>
            <a:ext cx="4041775" cy="639762"/>
          </a:xfrm>
        </p:spPr>
        <p:txBody>
          <a:bodyPr anchor="b">
            <a:noAutofit/>
          </a:bodyPr>
          <a:lstStyle>
            <a:lvl1pPr marL="0" indent="0">
              <a:buNone/>
              <a:defRPr sz="1800" b="1">
                <a:solidFill>
                  <a:srgbClr val="40404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dirty="0" smtClean="0"/>
              <a:t>Haga clic para modificar el estilo de texto del patrón</a:t>
            </a:r>
          </a:p>
        </p:txBody>
      </p:sp>
      <p:sp>
        <p:nvSpPr>
          <p:cNvPr id="6" name="Marcador de contenido 5"/>
          <p:cNvSpPr>
            <a:spLocks noGrp="1"/>
          </p:cNvSpPr>
          <p:nvPr>
            <p:ph sz="quarter" idx="4"/>
          </p:nvPr>
        </p:nvSpPr>
        <p:spPr>
          <a:xfrm>
            <a:off x="4645025" y="2174875"/>
            <a:ext cx="4041775" cy="336020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dirty="0" smtClean="0"/>
              <a:t>Haga clic para modificar el estilo de texto del patrón</a:t>
            </a:r>
          </a:p>
          <a:p>
            <a:pPr lvl="1"/>
            <a:r>
              <a:rPr lang="es-ES_tradnl" dirty="0" smtClean="0"/>
              <a:t>Segundo nivel</a:t>
            </a:r>
          </a:p>
          <a:p>
            <a:pPr lvl="2"/>
            <a:r>
              <a:rPr lang="es-ES_tradnl" dirty="0" smtClean="0"/>
              <a:t>Tercer nivel</a:t>
            </a:r>
          </a:p>
          <a:p>
            <a:pPr lvl="3"/>
            <a:r>
              <a:rPr lang="es-ES_tradnl" dirty="0" smtClean="0"/>
              <a:t>Cuarto nivel</a:t>
            </a:r>
          </a:p>
          <a:p>
            <a:pPr lvl="4"/>
            <a:r>
              <a:rPr lang="es-ES_tradnl" dirty="0" smtClean="0"/>
              <a:t>Quinto nivel</a:t>
            </a:r>
            <a:endParaRPr lang="es-ES" dirty="0"/>
          </a:p>
        </p:txBody>
      </p:sp>
    </p:spTree>
    <p:extLst>
      <p:ext uri="{BB962C8B-B14F-4D97-AF65-F5344CB8AC3E}">
        <p14:creationId xmlns:p14="http://schemas.microsoft.com/office/powerpoint/2010/main" val="2226884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pic>
        <p:nvPicPr>
          <p:cNvPr id="7" name="Imagen 6" descr="PROPUESTA 3_ PPT-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9534"/>
            <a:ext cx="9144000" cy="6840215"/>
          </a:xfrm>
          <a:prstGeom prst="rect">
            <a:avLst/>
          </a:prstGeom>
        </p:spPr>
      </p:pic>
      <p:sp>
        <p:nvSpPr>
          <p:cNvPr id="2" name="Título 1"/>
          <p:cNvSpPr>
            <a:spLocks noGrp="1"/>
          </p:cNvSpPr>
          <p:nvPr>
            <p:ph type="title"/>
          </p:nvPr>
        </p:nvSpPr>
        <p:spPr>
          <a:xfrm>
            <a:off x="457200" y="645054"/>
            <a:ext cx="8229600" cy="1143000"/>
          </a:xfrm>
        </p:spPr>
        <p:txBody>
          <a:bodyPr/>
          <a:lstStyle>
            <a:lvl1pPr>
              <a:defRPr b="1">
                <a:solidFill>
                  <a:srgbClr val="404040"/>
                </a:solidFill>
              </a:defRPr>
            </a:lvl1pPr>
          </a:lstStyle>
          <a:p>
            <a:r>
              <a:rPr lang="es-ES_tradnl" dirty="0" smtClean="0"/>
              <a:t>Clic para editar título</a:t>
            </a:r>
            <a:endParaRPr lang="es-ES" dirty="0"/>
          </a:p>
        </p:txBody>
      </p:sp>
    </p:spTree>
    <p:extLst>
      <p:ext uri="{BB962C8B-B14F-4D97-AF65-F5344CB8AC3E}">
        <p14:creationId xmlns:p14="http://schemas.microsoft.com/office/powerpoint/2010/main" val="1785148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ítulo y texto vertical">
    <p:spTree>
      <p:nvGrpSpPr>
        <p:cNvPr id="1" name=""/>
        <p:cNvGrpSpPr/>
        <p:nvPr/>
      </p:nvGrpSpPr>
      <p:grpSpPr>
        <a:xfrm>
          <a:off x="0" y="0"/>
          <a:ext cx="0" cy="0"/>
          <a:chOff x="0" y="0"/>
          <a:chExt cx="0" cy="0"/>
        </a:xfrm>
      </p:grpSpPr>
      <p:sp>
        <p:nvSpPr>
          <p:cNvPr id="8" name="Marcador de contenido 2"/>
          <p:cNvSpPr>
            <a:spLocks noGrp="1"/>
          </p:cNvSpPr>
          <p:nvPr>
            <p:ph idx="1"/>
          </p:nvPr>
        </p:nvSpPr>
        <p:spPr>
          <a:xfrm>
            <a:off x="457199" y="1847851"/>
            <a:ext cx="8229601" cy="3655482"/>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s-ES_tradnl" dirty="0" smtClean="0"/>
              <a:t>Haga clic para modificar el estilo de texto del patrón</a:t>
            </a:r>
          </a:p>
          <a:p>
            <a:pPr lvl="1"/>
            <a:r>
              <a:rPr lang="es-ES_tradnl" dirty="0" smtClean="0"/>
              <a:t>Segundo nivel</a:t>
            </a:r>
          </a:p>
          <a:p>
            <a:pPr lvl="2"/>
            <a:r>
              <a:rPr lang="es-ES_tradnl" dirty="0" smtClean="0"/>
              <a:t>Tercer nivel</a:t>
            </a:r>
          </a:p>
          <a:p>
            <a:pPr lvl="3"/>
            <a:r>
              <a:rPr lang="es-ES_tradnl" dirty="0" smtClean="0"/>
              <a:t>Cuarto nivel</a:t>
            </a:r>
          </a:p>
          <a:p>
            <a:pPr lvl="4"/>
            <a:r>
              <a:rPr lang="es-ES_tradnl" dirty="0" smtClean="0"/>
              <a:t>Quinto nivel</a:t>
            </a:r>
            <a:endParaRPr lang="es-ES" dirty="0"/>
          </a:p>
        </p:txBody>
      </p:sp>
      <p:sp>
        <p:nvSpPr>
          <p:cNvPr id="2" name="Título 1"/>
          <p:cNvSpPr>
            <a:spLocks noGrp="1"/>
          </p:cNvSpPr>
          <p:nvPr>
            <p:ph type="title"/>
          </p:nvPr>
        </p:nvSpPr>
        <p:spPr>
          <a:xfrm>
            <a:off x="457200" y="465138"/>
            <a:ext cx="8229600" cy="1143000"/>
          </a:xfrm>
        </p:spPr>
        <p:txBody>
          <a:bodyPr/>
          <a:lstStyle>
            <a:lvl1pPr>
              <a:defRPr b="1">
                <a:solidFill>
                  <a:srgbClr val="404040"/>
                </a:solidFill>
              </a:defRPr>
            </a:lvl1pPr>
          </a:lstStyle>
          <a:p>
            <a:r>
              <a:rPr lang="es-ES_tradnl" dirty="0" smtClean="0"/>
              <a:t>Clic para editar título</a:t>
            </a:r>
            <a:endParaRPr lang="es-ES" dirty="0"/>
          </a:p>
        </p:txBody>
      </p:sp>
    </p:spTree>
    <p:extLst>
      <p:ext uri="{BB962C8B-B14F-4D97-AF65-F5344CB8AC3E}">
        <p14:creationId xmlns:p14="http://schemas.microsoft.com/office/powerpoint/2010/main" val="2877993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3" name="Imagen 2" descr="PROPUESTA 3_ PPT-05.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4" y="47385"/>
            <a:ext cx="9144000" cy="6840215"/>
          </a:xfrm>
          <a:prstGeom prst="rect">
            <a:avLst/>
          </a:prstGeom>
        </p:spPr>
      </p:pic>
    </p:spTree>
    <p:extLst>
      <p:ext uri="{BB962C8B-B14F-4D97-AF65-F5344CB8AC3E}">
        <p14:creationId xmlns:p14="http://schemas.microsoft.com/office/powerpoint/2010/main" val="102091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1"/>
            <a:ext cx="5111750" cy="52197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dirty="0" smtClean="0"/>
              <a:t>Haga clic para modificar el estilo de texto del patrón</a:t>
            </a:r>
          </a:p>
          <a:p>
            <a:pPr lvl="1"/>
            <a:r>
              <a:rPr lang="es-ES_tradnl" dirty="0" smtClean="0"/>
              <a:t>Segundo nivel</a:t>
            </a:r>
          </a:p>
          <a:p>
            <a:pPr lvl="2"/>
            <a:r>
              <a:rPr lang="es-ES_tradnl" dirty="0" smtClean="0"/>
              <a:t>Tercer nivel</a:t>
            </a:r>
          </a:p>
          <a:p>
            <a:pPr lvl="3"/>
            <a:r>
              <a:rPr lang="es-ES_tradnl" dirty="0" smtClean="0"/>
              <a:t>Cuarto nivel</a:t>
            </a:r>
          </a:p>
          <a:p>
            <a:pPr lvl="4"/>
            <a:r>
              <a:rPr lang="es-ES_tradnl" dirty="0" smtClean="0"/>
              <a:t>Quinto nivel</a:t>
            </a:r>
            <a:endParaRPr lang="es-ES" dirty="0"/>
          </a:p>
        </p:txBody>
      </p:sp>
      <p:sp>
        <p:nvSpPr>
          <p:cNvPr id="4" name="Marcador de texto 3"/>
          <p:cNvSpPr>
            <a:spLocks noGrp="1"/>
          </p:cNvSpPr>
          <p:nvPr>
            <p:ph type="body" sz="half" idx="2"/>
          </p:nvPr>
        </p:nvSpPr>
        <p:spPr>
          <a:xfrm>
            <a:off x="457200" y="1604434"/>
            <a:ext cx="3008313" cy="38883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dirty="0" smtClean="0"/>
              <a:t>Haga clic para modificar el estilo de texto del patrón</a:t>
            </a:r>
          </a:p>
        </p:txBody>
      </p:sp>
    </p:spTree>
    <p:extLst>
      <p:ext uri="{BB962C8B-B14F-4D97-AF65-F5344CB8AC3E}">
        <p14:creationId xmlns:p14="http://schemas.microsoft.com/office/powerpoint/2010/main" val="41948371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ítulo vertical y texto">
    <p:spTree>
      <p:nvGrpSpPr>
        <p:cNvPr id="1" name=""/>
        <p:cNvGrpSpPr/>
        <p:nvPr/>
      </p:nvGrpSpPr>
      <p:grpSpPr>
        <a:xfrm>
          <a:off x="0" y="0"/>
          <a:ext cx="0" cy="0"/>
          <a:chOff x="0" y="0"/>
          <a:chExt cx="0" cy="0"/>
        </a:xfrm>
      </p:grpSpPr>
      <p:pic>
        <p:nvPicPr>
          <p:cNvPr id="8" name="Imagen 7" descr="PROPUESTA 3_ PPT-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1749"/>
            <a:ext cx="9144000" cy="6858000"/>
          </a:xfrm>
          <a:prstGeom prst="rect">
            <a:avLst/>
          </a:prstGeom>
        </p:spPr>
      </p:pic>
      <p:sp>
        <p:nvSpPr>
          <p:cNvPr id="2" name="Título vertical 1"/>
          <p:cNvSpPr>
            <a:spLocks noGrp="1"/>
          </p:cNvSpPr>
          <p:nvPr>
            <p:ph type="title" orient="vert"/>
          </p:nvPr>
        </p:nvSpPr>
        <p:spPr>
          <a:xfrm rot="16200000">
            <a:off x="1238659" y="-28457"/>
            <a:ext cx="2057400" cy="3614448"/>
          </a:xfrm>
        </p:spPr>
        <p:txBody>
          <a:bodyPr vert="eaVert"/>
          <a:lstStyle>
            <a:lvl1pPr>
              <a:defRPr b="1">
                <a:solidFill>
                  <a:srgbClr val="404040"/>
                </a:solidFill>
              </a:defRPr>
            </a:lvl1pPr>
          </a:lstStyle>
          <a:p>
            <a:r>
              <a:rPr lang="es-ES_tradnl" dirty="0" smtClean="0"/>
              <a:t>Clic para editar título</a:t>
            </a:r>
            <a:endParaRPr lang="es-ES" dirty="0"/>
          </a:p>
        </p:txBody>
      </p:sp>
      <p:sp>
        <p:nvSpPr>
          <p:cNvPr id="3" name="Marcador de texto vertical 2"/>
          <p:cNvSpPr>
            <a:spLocks noGrp="1"/>
          </p:cNvSpPr>
          <p:nvPr>
            <p:ph type="body" orient="vert" idx="1"/>
          </p:nvPr>
        </p:nvSpPr>
        <p:spPr>
          <a:xfrm rot="16200000">
            <a:off x="3816614" y="1136384"/>
            <a:ext cx="5102649" cy="4121043"/>
          </a:xfrm>
        </p:spPr>
        <p:txBody>
          <a:bodyPr vert="eaVert"/>
          <a:lstStyle>
            <a:lvl1pPr>
              <a:defRPr sz="2400"/>
            </a:lvl1pPr>
            <a:lvl2pPr>
              <a:defRPr sz="2400"/>
            </a:lvl2pPr>
          </a:lstStyle>
          <a:p>
            <a:pPr lvl="0"/>
            <a:r>
              <a:rPr lang="es-ES_tradnl" dirty="0" smtClean="0"/>
              <a:t>Haga clic para modificar el estilo de texto del patrón</a:t>
            </a:r>
          </a:p>
          <a:p>
            <a:pPr lvl="1"/>
            <a:r>
              <a:rPr lang="es-ES_tradnl" dirty="0" smtClean="0"/>
              <a:t>Segundo nivel</a:t>
            </a:r>
          </a:p>
          <a:p>
            <a:pPr lvl="2"/>
            <a:r>
              <a:rPr lang="es-ES_tradnl" dirty="0" smtClean="0"/>
              <a:t>Tercer nivel</a:t>
            </a:r>
          </a:p>
          <a:p>
            <a:pPr lvl="3"/>
            <a:r>
              <a:rPr lang="es-ES_tradnl" dirty="0" smtClean="0"/>
              <a:t>Cuarto nivel</a:t>
            </a:r>
          </a:p>
          <a:p>
            <a:pPr lvl="4"/>
            <a:r>
              <a:rPr lang="es-ES_tradnl" dirty="0" smtClean="0"/>
              <a:t>Quinto nivel</a:t>
            </a:r>
            <a:endParaRPr lang="es-ES" dirty="0"/>
          </a:p>
        </p:txBody>
      </p:sp>
      <p:sp>
        <p:nvSpPr>
          <p:cNvPr id="9" name="Marcador de posición de imagen 2"/>
          <p:cNvSpPr>
            <a:spLocks noGrp="1"/>
          </p:cNvSpPr>
          <p:nvPr>
            <p:ph type="pic" idx="10"/>
          </p:nvPr>
        </p:nvSpPr>
        <p:spPr>
          <a:xfrm>
            <a:off x="460134" y="2995082"/>
            <a:ext cx="3614450" cy="2753147"/>
          </a:xfrm>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Tree>
    <p:extLst>
      <p:ext uri="{BB962C8B-B14F-4D97-AF65-F5344CB8AC3E}">
        <p14:creationId xmlns:p14="http://schemas.microsoft.com/office/powerpoint/2010/main" val="1007518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947C1D-160E-8A43-8FDF-FD447521907B}" type="datetimeFigureOut">
              <a:rPr lang="es-ES" smtClean="0"/>
              <a:t>01/05/2017</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A91480-B185-EB4D-A9D7-672A29DF19F2}" type="slidenum">
              <a:rPr lang="es-ES" smtClean="0"/>
              <a:t>‹Nº›</a:t>
            </a:fld>
            <a:endParaRPr lang="es-ES"/>
          </a:p>
        </p:txBody>
      </p:sp>
      <p:pic>
        <p:nvPicPr>
          <p:cNvPr id="9" name="Imagen 8" descr="PROPUESTA 3_ PPT-03.jp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38951"/>
            <a:ext cx="9144000" cy="6840215"/>
          </a:xfrm>
          <a:prstGeom prst="rect">
            <a:avLst/>
          </a:prstGeom>
        </p:spPr>
      </p:pic>
    </p:spTree>
    <p:extLst>
      <p:ext uri="{BB962C8B-B14F-4D97-AF65-F5344CB8AC3E}">
        <p14:creationId xmlns:p14="http://schemas.microsoft.com/office/powerpoint/2010/main" val="211846784"/>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7" r:id="rId3"/>
    <p:sldLayoutId id="2147483651" r:id="rId4"/>
    <p:sldLayoutId id="2147483652" r:id="rId5"/>
    <p:sldLayoutId id="2147483650" r:id="rId6"/>
    <p:sldLayoutId id="2147483653" r:id="rId7"/>
    <p:sldLayoutId id="2147483654" r:id="rId8"/>
    <p:sldLayoutId id="2147483658" r:id="rId9"/>
    <p:sldLayoutId id="2147483655" r:id="rId10"/>
    <p:sldLayoutId id="2147483656" r:id="rId11"/>
    <p:sldLayoutId id="2147483659"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5.xml"/><Relationship Id="rId5" Type="http://schemas.openxmlformats.org/officeDocument/2006/relationships/image" Target="../media/image7.png"/><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diagramLayout" Target="../diagrams/layout2.xml"/><Relationship Id="rId7" Type="http://schemas.openxmlformats.org/officeDocument/2006/relationships/image" Target="../media/image14.jp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7.pn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books.google.es/books?id=--eWrSgwhpEC&amp;printsec=frontcover#v=onepage&amp;q&amp;f=false" TargetMode="Externa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94485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448571"/>
            <a:ext cx="7772400" cy="923041"/>
          </a:xfrm>
        </p:spPr>
        <p:txBody>
          <a:bodyPr>
            <a:normAutofit fontScale="90000"/>
          </a:bodyPr>
          <a:lstStyle/>
          <a:p>
            <a:r>
              <a:rPr lang="es-CO" dirty="0">
                <a:solidFill>
                  <a:schemeClr val="accent1">
                    <a:lumMod val="75000"/>
                  </a:schemeClr>
                </a:solidFill>
              </a:rPr>
              <a:t> </a:t>
            </a:r>
            <a:r>
              <a:rPr lang="es-CO" dirty="0" smtClean="0">
                <a:solidFill>
                  <a:schemeClr val="accent1">
                    <a:lumMod val="75000"/>
                  </a:schemeClr>
                </a:solidFill>
              </a:rPr>
              <a:t/>
            </a:r>
            <a:br>
              <a:rPr lang="es-CO" dirty="0" smtClean="0">
                <a:solidFill>
                  <a:schemeClr val="accent1">
                    <a:lumMod val="75000"/>
                  </a:schemeClr>
                </a:solidFill>
              </a:rPr>
            </a:br>
            <a:r>
              <a:rPr lang="es-CO" sz="2200" dirty="0" smtClean="0">
                <a:solidFill>
                  <a:schemeClr val="accent1">
                    <a:lumMod val="75000"/>
                  </a:schemeClr>
                </a:solidFill>
              </a:rPr>
              <a:t>CARACTERÍSTICAS </a:t>
            </a:r>
            <a:r>
              <a:rPr lang="es-CO" sz="2200" dirty="0">
                <a:solidFill>
                  <a:schemeClr val="accent1">
                    <a:lumMod val="75000"/>
                  </a:schemeClr>
                </a:solidFill>
              </a:rPr>
              <a:t>DE PERSONALIDAD Y </a:t>
            </a:r>
            <a:r>
              <a:rPr lang="es-CO" sz="2200" dirty="0" smtClean="0">
                <a:solidFill>
                  <a:schemeClr val="accent1">
                    <a:lumMod val="75000"/>
                  </a:schemeClr>
                </a:solidFill>
              </a:rPr>
              <a:t>EL </a:t>
            </a:r>
            <a:r>
              <a:rPr lang="es-CO" sz="2200" dirty="0">
                <a:solidFill>
                  <a:schemeClr val="accent1">
                    <a:lumMod val="75000"/>
                  </a:schemeClr>
                </a:solidFill>
              </a:rPr>
              <a:t>COMPORTAMIENTO DE COMPRA IMPULSIVA A PARTIR DEL USO Y CONSUMO DE TARJETAS DE CRÉDITO PROPIAS Y COMPARTIDAS QUE BRINDAN LOS HIPERMERCADOS EN MUJERES ENTRE LOS 25 Y 35 AÑOS DE ESTRATOS 2,3 Y 4 DE LA CIUDAD DE BOGOTÁ</a:t>
            </a:r>
            <a:r>
              <a:rPr lang="es-CO" dirty="0"/>
              <a:t/>
            </a:r>
            <a:br>
              <a:rPr lang="es-CO" dirty="0"/>
            </a:br>
            <a:endParaRPr lang="es-ES" dirty="0"/>
          </a:p>
        </p:txBody>
      </p:sp>
      <p:sp>
        <p:nvSpPr>
          <p:cNvPr id="3" name="Subtítulo 2"/>
          <p:cNvSpPr>
            <a:spLocks noGrp="1"/>
          </p:cNvSpPr>
          <p:nvPr>
            <p:ph type="subTitle" idx="1"/>
          </p:nvPr>
        </p:nvSpPr>
        <p:spPr>
          <a:xfrm>
            <a:off x="1491548" y="3974996"/>
            <a:ext cx="6400800" cy="1278467"/>
          </a:xfrm>
        </p:spPr>
        <p:txBody>
          <a:bodyPr>
            <a:normAutofit/>
          </a:bodyPr>
          <a:lstStyle/>
          <a:p>
            <a:pPr algn="r"/>
            <a:r>
              <a:rPr lang="es-ES" sz="2400" b="1" dirty="0" smtClean="0">
                <a:solidFill>
                  <a:schemeClr val="tx1"/>
                </a:solidFill>
              </a:rPr>
              <a:t>Natalia Sánchez Marroquín</a:t>
            </a:r>
          </a:p>
          <a:p>
            <a:pPr algn="r"/>
            <a:r>
              <a:rPr lang="es-ES" sz="2400" b="1" dirty="0" smtClean="0">
                <a:solidFill>
                  <a:schemeClr val="tx1"/>
                </a:solidFill>
              </a:rPr>
              <a:t>María Paula Garzón Ortega</a:t>
            </a:r>
            <a:endParaRPr lang="es-ES" sz="2400" b="1" dirty="0">
              <a:solidFill>
                <a:schemeClr val="tx1"/>
              </a:solidFill>
            </a:endParaRPr>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11791842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Diagrama"/>
          <p:cNvGraphicFramePr/>
          <p:nvPr>
            <p:extLst>
              <p:ext uri="{D42A27DB-BD31-4B8C-83A1-F6EECF244321}">
                <p14:modId xmlns:p14="http://schemas.microsoft.com/office/powerpoint/2010/main" val="4180080912"/>
              </p:ext>
            </p:extLst>
          </p:nvPr>
        </p:nvGraphicFramePr>
        <p:xfrm>
          <a:off x="887104" y="1937983"/>
          <a:ext cx="7143888" cy="3848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7 CuadroTexto"/>
          <p:cNvSpPr txBox="1"/>
          <p:nvPr/>
        </p:nvSpPr>
        <p:spPr>
          <a:xfrm>
            <a:off x="887104" y="723330"/>
            <a:ext cx="7001302" cy="769441"/>
          </a:xfrm>
          <a:prstGeom prst="rect">
            <a:avLst/>
          </a:prstGeom>
          <a:noFill/>
        </p:spPr>
        <p:txBody>
          <a:bodyPr wrap="square" rtlCol="0">
            <a:spAutoFit/>
          </a:bodyPr>
          <a:lstStyle/>
          <a:p>
            <a:pPr algn="ctr"/>
            <a:r>
              <a:rPr lang="es-CO" dirty="0" smtClean="0"/>
              <a:t> </a:t>
            </a:r>
            <a:r>
              <a:rPr lang="es-CO" sz="4400" b="1" dirty="0" smtClean="0">
                <a:latin typeface="+mj-lt"/>
              </a:rPr>
              <a:t>JUSTIFICACION</a:t>
            </a:r>
            <a:endParaRPr lang="es-CO" sz="4400" b="1" dirty="0">
              <a:latin typeface="+mj-lt"/>
            </a:endParaRPr>
          </a:p>
        </p:txBody>
      </p:sp>
      <p:pic>
        <p:nvPicPr>
          <p:cNvPr id="6" name="5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14706492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redondeado"/>
          <p:cNvSpPr/>
          <p:nvPr/>
        </p:nvSpPr>
        <p:spPr>
          <a:xfrm>
            <a:off x="4896132" y="2397487"/>
            <a:ext cx="3514299" cy="2770496"/>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O"/>
          </a:p>
        </p:txBody>
      </p:sp>
      <p:sp>
        <p:nvSpPr>
          <p:cNvPr id="2" name="Título 1"/>
          <p:cNvSpPr>
            <a:spLocks noGrp="1"/>
          </p:cNvSpPr>
          <p:nvPr>
            <p:ph type="title"/>
          </p:nvPr>
        </p:nvSpPr>
        <p:spPr>
          <a:xfrm>
            <a:off x="630742" y="274638"/>
            <a:ext cx="8229600" cy="1143000"/>
          </a:xfrm>
        </p:spPr>
        <p:txBody>
          <a:bodyPr/>
          <a:lstStyle/>
          <a:p>
            <a:r>
              <a:rPr lang="es-ES" dirty="0" smtClean="0"/>
              <a:t>PROBLEMA</a:t>
            </a:r>
            <a:endParaRPr lang="es-ES" dirty="0"/>
          </a:p>
        </p:txBody>
      </p:sp>
      <p:sp>
        <p:nvSpPr>
          <p:cNvPr id="4" name="Marcador de contenido 3"/>
          <p:cNvSpPr>
            <a:spLocks noGrp="1"/>
          </p:cNvSpPr>
          <p:nvPr>
            <p:ph sz="half" idx="2"/>
          </p:nvPr>
        </p:nvSpPr>
        <p:spPr>
          <a:xfrm>
            <a:off x="4964370" y="2561260"/>
            <a:ext cx="3377821" cy="2442949"/>
          </a:xfrm>
        </p:spPr>
        <p:txBody>
          <a:bodyPr>
            <a:normAutofit fontScale="62500" lnSpcReduction="20000"/>
          </a:bodyPr>
          <a:lstStyle/>
          <a:p>
            <a:pPr marL="0" indent="0">
              <a:buNone/>
            </a:pPr>
            <a:r>
              <a:rPr lang="es-CO" sz="3000" dirty="0" smtClean="0"/>
              <a:t>¿</a:t>
            </a:r>
            <a:r>
              <a:rPr lang="es-CO" sz="3000" dirty="0"/>
              <a:t>Cuál es la relación entre las características de personalidad y el comportamiento de compra impulsiva a partir del uso y consumo de tarjetas de crédito propias y compartidas que brindan los almacenes Éxito y </a:t>
            </a:r>
            <a:r>
              <a:rPr lang="es-CO" sz="3000" dirty="0" err="1"/>
              <a:t>Cencosud</a:t>
            </a:r>
            <a:r>
              <a:rPr lang="es-CO" sz="3000" dirty="0"/>
              <a:t> en mujeres entre los 25 y 35 años de los estratos 3 y 4 de la ciudad de Bogotá? </a:t>
            </a:r>
          </a:p>
          <a:p>
            <a:pPr marL="0" indent="0">
              <a:buNone/>
            </a:pPr>
            <a:endParaRPr lang="es-ES" dirty="0"/>
          </a:p>
        </p:txBody>
      </p:sp>
      <p:pic>
        <p:nvPicPr>
          <p:cNvPr id="12" name="11 Imagen"/>
          <p:cNvPicPr>
            <a:picLocks noChangeAspect="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153271" y="2190464"/>
            <a:ext cx="1592271" cy="1592271"/>
          </a:xfrm>
          <a:prstGeom prst="rect">
            <a:avLst/>
          </a:prstGeom>
        </p:spPr>
      </p:pic>
      <p:pic>
        <p:nvPicPr>
          <p:cNvPr id="5" name="4 Marcador de contenido"/>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762497" y="1654537"/>
            <a:ext cx="2390775" cy="1485900"/>
          </a:xfrm>
        </p:spPr>
      </p:pic>
      <p:pic>
        <p:nvPicPr>
          <p:cNvPr id="6" name="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8958" y="3866284"/>
            <a:ext cx="2368627" cy="1510725"/>
          </a:xfrm>
          <a:prstGeom prst="rect">
            <a:avLst/>
          </a:prstGeom>
        </p:spPr>
      </p:pic>
      <p:pic>
        <p:nvPicPr>
          <p:cNvPr id="10" name="9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33631735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457200" y="409433"/>
            <a:ext cx="8229600" cy="887104"/>
          </a:xfrm>
        </p:spPr>
        <p:txBody>
          <a:bodyPr/>
          <a:lstStyle/>
          <a:p>
            <a:r>
              <a:rPr lang="es-CO" dirty="0" smtClean="0"/>
              <a:t>OBJETIVOS</a:t>
            </a:r>
            <a:endParaRPr lang="es-CO" dirty="0"/>
          </a:p>
        </p:txBody>
      </p:sp>
      <p:graphicFrame>
        <p:nvGraphicFramePr>
          <p:cNvPr id="7" name="6 Marcador de contenido"/>
          <p:cNvGraphicFramePr>
            <a:graphicFrameLocks noGrp="1"/>
          </p:cNvGraphicFramePr>
          <p:nvPr>
            <p:ph idx="1"/>
            <p:extLst>
              <p:ext uri="{D42A27DB-BD31-4B8C-83A1-F6EECF244321}">
                <p14:modId xmlns:p14="http://schemas.microsoft.com/office/powerpoint/2010/main" val="2363541795"/>
              </p:ext>
            </p:extLst>
          </p:nvPr>
        </p:nvGraphicFramePr>
        <p:xfrm>
          <a:off x="357115" y="1421077"/>
          <a:ext cx="8229600" cy="44747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9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6692" y="1965278"/>
            <a:ext cx="1141504" cy="796398"/>
          </a:xfrm>
          <a:prstGeom prst="rect">
            <a:avLst/>
          </a:prstGeom>
          <a:ln>
            <a:noFill/>
          </a:ln>
          <a:effectLst>
            <a:softEdge rad="112500"/>
          </a:effectLst>
        </p:spPr>
      </p:pic>
      <p:pic>
        <p:nvPicPr>
          <p:cNvPr id="13" name="12 Imagen"/>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04381" y="1759009"/>
            <a:ext cx="1094427" cy="1109370"/>
          </a:xfrm>
          <a:prstGeom prst="rect">
            <a:avLst/>
          </a:prstGeom>
          <a:ln>
            <a:noFill/>
          </a:ln>
          <a:effectLst>
            <a:softEdge rad="112500"/>
          </a:effectLst>
        </p:spPr>
      </p:pic>
      <p:sp>
        <p:nvSpPr>
          <p:cNvPr id="2" name="1 CuadroTexto"/>
          <p:cNvSpPr txBox="1"/>
          <p:nvPr/>
        </p:nvSpPr>
        <p:spPr>
          <a:xfrm>
            <a:off x="6941498" y="3603009"/>
            <a:ext cx="1105469" cy="2523768"/>
          </a:xfrm>
          <a:prstGeom prst="rect">
            <a:avLst/>
          </a:prstGeom>
          <a:noFill/>
        </p:spPr>
        <p:txBody>
          <a:bodyPr wrap="square" rtlCol="0">
            <a:spAutoFit/>
          </a:bodyPr>
          <a:lstStyle/>
          <a:p>
            <a:pPr lvl="0" algn="ctr"/>
            <a:r>
              <a:rPr lang="es-CO" sz="1000" dirty="0">
                <a:solidFill>
                  <a:schemeClr val="bg1"/>
                </a:solidFill>
              </a:rPr>
              <a:t>Comprender el conocimiento económico formado por parte de las mujeres objeto de estudio para el establecimiento de recomendaciones de alfabetización económica y financiera.</a:t>
            </a:r>
          </a:p>
          <a:p>
            <a:endParaRPr lang="es-CO" dirty="0"/>
          </a:p>
        </p:txBody>
      </p:sp>
      <p:pic>
        <p:nvPicPr>
          <p:cNvPr id="8" name="7 Imagen"/>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16086560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Marcador de contenido"/>
          <p:cNvGraphicFramePr>
            <a:graphicFrameLocks noGrp="1"/>
          </p:cNvGraphicFramePr>
          <p:nvPr>
            <p:ph sz="half" idx="2"/>
            <p:extLst>
              <p:ext uri="{D42A27DB-BD31-4B8C-83A1-F6EECF244321}">
                <p14:modId xmlns:p14="http://schemas.microsoft.com/office/powerpoint/2010/main" val="355276973"/>
              </p:ext>
            </p:extLst>
          </p:nvPr>
        </p:nvGraphicFramePr>
        <p:xfrm>
          <a:off x="-1" y="0"/>
          <a:ext cx="9144001" cy="6441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69430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a:xfrm>
            <a:off x="285466" y="1682216"/>
            <a:ext cx="3050275" cy="436728"/>
          </a:xfrm>
        </p:spPr>
        <p:txBody>
          <a:bodyPr/>
          <a:lstStyle/>
          <a:p>
            <a:pPr marL="0" indent="0">
              <a:buNone/>
            </a:pPr>
            <a:r>
              <a:rPr lang="es-CO" dirty="0" smtClean="0"/>
              <a:t>Metodología cuantitativa</a:t>
            </a:r>
          </a:p>
          <a:p>
            <a:pPr marL="0" indent="0">
              <a:buNone/>
            </a:pPr>
            <a:endParaRPr lang="es-CO" dirty="0" smtClean="0"/>
          </a:p>
        </p:txBody>
      </p:sp>
      <p:sp>
        <p:nvSpPr>
          <p:cNvPr id="2" name="1 Título"/>
          <p:cNvSpPr>
            <a:spLocks noGrp="1"/>
          </p:cNvSpPr>
          <p:nvPr>
            <p:ph type="title"/>
          </p:nvPr>
        </p:nvSpPr>
        <p:spPr>
          <a:xfrm>
            <a:off x="285466" y="589921"/>
            <a:ext cx="8229600" cy="791593"/>
          </a:xfrm>
        </p:spPr>
        <p:txBody>
          <a:bodyPr/>
          <a:lstStyle/>
          <a:p>
            <a:r>
              <a:rPr lang="es-CO" dirty="0" smtClean="0"/>
              <a:t>METODOLOGIA</a:t>
            </a:r>
            <a:endParaRPr lang="es-CO" dirty="0"/>
          </a:p>
        </p:txBody>
      </p:sp>
      <p:sp>
        <p:nvSpPr>
          <p:cNvPr id="3" name="2 Rectángulo"/>
          <p:cNvSpPr/>
          <p:nvPr/>
        </p:nvSpPr>
        <p:spPr>
          <a:xfrm>
            <a:off x="4237630" y="1428580"/>
            <a:ext cx="4572000" cy="95410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es-CO" sz="1400" dirty="0"/>
              <a:t>R</a:t>
            </a:r>
            <a:r>
              <a:rPr lang="es-CO" sz="1400" dirty="0" smtClean="0"/>
              <a:t>ecolección </a:t>
            </a:r>
            <a:r>
              <a:rPr lang="es-CO" sz="1400" dirty="0"/>
              <a:t>de datos para probar hipótesis, con base en la medición numérica y el análisis estadístico, para establecer patrones de comportamiento y probar teorías (Hernández, Fernández y Baptista, 2003)</a:t>
            </a:r>
          </a:p>
        </p:txBody>
      </p:sp>
      <p:cxnSp>
        <p:nvCxnSpPr>
          <p:cNvPr id="5" name="4 Conector recto de flecha"/>
          <p:cNvCxnSpPr>
            <a:endCxn id="3" idx="1"/>
          </p:cNvCxnSpPr>
          <p:nvPr/>
        </p:nvCxnSpPr>
        <p:spPr>
          <a:xfrm>
            <a:off x="3106013" y="1905634"/>
            <a:ext cx="1131617"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9" name="8 Rectángulo"/>
          <p:cNvSpPr/>
          <p:nvPr/>
        </p:nvSpPr>
        <p:spPr>
          <a:xfrm>
            <a:off x="910988" y="3262233"/>
            <a:ext cx="2017604" cy="369332"/>
          </a:xfrm>
          <a:prstGeom prst="rect">
            <a:avLst/>
          </a:prstGeom>
        </p:spPr>
        <p:txBody>
          <a:bodyPr wrap="none">
            <a:spAutoFit/>
          </a:bodyPr>
          <a:lstStyle/>
          <a:p>
            <a:r>
              <a:rPr lang="es-CO" dirty="0"/>
              <a:t>E</a:t>
            </a:r>
            <a:r>
              <a:rPr lang="es-CO" dirty="0" smtClean="0"/>
              <a:t>studio </a:t>
            </a:r>
            <a:r>
              <a:rPr lang="es-CO" dirty="0"/>
              <a:t> descriptivo</a:t>
            </a:r>
          </a:p>
        </p:txBody>
      </p:sp>
      <p:cxnSp>
        <p:nvCxnSpPr>
          <p:cNvPr id="10" name="9 Conector recto de flecha"/>
          <p:cNvCxnSpPr/>
          <p:nvPr/>
        </p:nvCxnSpPr>
        <p:spPr>
          <a:xfrm>
            <a:off x="2928592" y="3395299"/>
            <a:ext cx="1287429" cy="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1" name="10 Rectángulo"/>
          <p:cNvSpPr/>
          <p:nvPr/>
        </p:nvSpPr>
        <p:spPr>
          <a:xfrm>
            <a:off x="4237630" y="2995190"/>
            <a:ext cx="4401403" cy="80021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1400" dirty="0" smtClean="0"/>
              <a:t>Especificar </a:t>
            </a:r>
            <a:r>
              <a:rPr lang="es-CO" sz="1400" dirty="0"/>
              <a:t>las propiedades importantes de personas, grupos, comunidades o cualquier otro fenómeno que sea sometido a </a:t>
            </a:r>
            <a:r>
              <a:rPr lang="es-CO" sz="1400" dirty="0" smtClean="0"/>
              <a:t>análisis</a:t>
            </a:r>
            <a:r>
              <a:rPr lang="es-CO" dirty="0" smtClean="0"/>
              <a:t>.</a:t>
            </a:r>
            <a:endParaRPr lang="es-CO" dirty="0"/>
          </a:p>
        </p:txBody>
      </p:sp>
      <p:sp>
        <p:nvSpPr>
          <p:cNvPr id="18" name="17 Rectángulo"/>
          <p:cNvSpPr/>
          <p:nvPr/>
        </p:nvSpPr>
        <p:spPr>
          <a:xfrm>
            <a:off x="4292221" y="4539395"/>
            <a:ext cx="4517409"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CO" sz="1400" dirty="0"/>
              <a:t>D</a:t>
            </a:r>
            <a:r>
              <a:rPr lang="es-CO" sz="1400" dirty="0" smtClean="0"/>
              <a:t>escribir  variables </a:t>
            </a:r>
            <a:r>
              <a:rPr lang="es-CO" sz="1400" dirty="0"/>
              <a:t>y medir su relación en un momento específico. (Hernández, 2003</a:t>
            </a:r>
            <a:r>
              <a:rPr lang="es-CO" sz="1400" dirty="0" smtClean="0"/>
              <a:t>).</a:t>
            </a:r>
            <a:endParaRPr lang="es-CO" sz="1400" dirty="0"/>
          </a:p>
        </p:txBody>
      </p:sp>
      <p:sp>
        <p:nvSpPr>
          <p:cNvPr id="19" name="18 Rectángulo"/>
          <p:cNvSpPr/>
          <p:nvPr/>
        </p:nvSpPr>
        <p:spPr>
          <a:xfrm>
            <a:off x="498845" y="4616339"/>
            <a:ext cx="2607168" cy="646331"/>
          </a:xfrm>
          <a:prstGeom prst="rect">
            <a:avLst/>
          </a:prstGeom>
        </p:spPr>
        <p:txBody>
          <a:bodyPr wrap="square">
            <a:spAutoFit/>
          </a:bodyPr>
          <a:lstStyle/>
          <a:p>
            <a:pPr algn="ctr"/>
            <a:r>
              <a:rPr lang="es-CO" dirty="0"/>
              <a:t>Diseño de </a:t>
            </a:r>
            <a:r>
              <a:rPr lang="es-CO" dirty="0" smtClean="0"/>
              <a:t>investigación transversal</a:t>
            </a:r>
            <a:endParaRPr lang="es-CO" dirty="0"/>
          </a:p>
        </p:txBody>
      </p:sp>
      <p:cxnSp>
        <p:nvCxnSpPr>
          <p:cNvPr id="20" name="19 Conector recto de flecha"/>
          <p:cNvCxnSpPr/>
          <p:nvPr/>
        </p:nvCxnSpPr>
        <p:spPr>
          <a:xfrm flipV="1">
            <a:off x="3106013" y="4801005"/>
            <a:ext cx="1110008" cy="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pic>
        <p:nvPicPr>
          <p:cNvPr id="12" name="1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6023958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extLst>
              <p:ext uri="{D42A27DB-BD31-4B8C-83A1-F6EECF244321}">
                <p14:modId xmlns:p14="http://schemas.microsoft.com/office/powerpoint/2010/main" val="527848413"/>
              </p:ext>
            </p:extLst>
          </p:nvPr>
        </p:nvGraphicFramePr>
        <p:xfrm>
          <a:off x="1091820" y="723330"/>
          <a:ext cx="7274258" cy="4885898"/>
        </p:xfrm>
        <a:graphic>
          <a:graphicData uri="http://schemas.openxmlformats.org/drawingml/2006/table">
            <a:tbl>
              <a:tblPr firstRow="1" bandRow="1">
                <a:tableStyleId>{5C22544A-7EE6-4342-B048-85BDC9FD1C3A}</a:tableStyleId>
              </a:tblPr>
              <a:tblGrid>
                <a:gridCol w="3637129"/>
                <a:gridCol w="3637129"/>
              </a:tblGrid>
              <a:tr h="723725">
                <a:tc>
                  <a:txBody>
                    <a:bodyPr/>
                    <a:lstStyle/>
                    <a:p>
                      <a:pPr algn="ctr"/>
                      <a:r>
                        <a:rPr lang="es-CO" dirty="0" smtClean="0"/>
                        <a:t>VARIABLE</a:t>
                      </a:r>
                      <a:endParaRPr lang="es-CO" dirty="0"/>
                    </a:p>
                  </a:txBody>
                  <a:tcPr/>
                </a:tc>
                <a:tc>
                  <a:txBody>
                    <a:bodyPr/>
                    <a:lstStyle/>
                    <a:p>
                      <a:pPr algn="ctr"/>
                      <a:r>
                        <a:rPr lang="es-CO" dirty="0" smtClean="0"/>
                        <a:t>MEDICION</a:t>
                      </a:r>
                      <a:endParaRPr lang="es-CO" dirty="0"/>
                    </a:p>
                  </a:txBody>
                  <a:tcPr/>
                </a:tc>
              </a:tr>
              <a:tr h="618816">
                <a:tc>
                  <a:txBody>
                    <a:bodyPr/>
                    <a:lstStyle/>
                    <a:p>
                      <a:pPr algn="ctr"/>
                      <a:r>
                        <a:rPr lang="es-CO" sz="1800" kern="1200" dirty="0" smtClean="0">
                          <a:solidFill>
                            <a:schemeClr val="dk1"/>
                          </a:solidFill>
                          <a:effectLst/>
                          <a:latin typeface="+mn-lt"/>
                          <a:ea typeface="+mn-ea"/>
                          <a:cs typeface="+mn-cs"/>
                        </a:rPr>
                        <a:t>Rasgos de personalidad</a:t>
                      </a:r>
                      <a:endParaRPr lang="es-CO" dirty="0"/>
                    </a:p>
                  </a:txBody>
                  <a:tcPr/>
                </a:tc>
                <a:tc>
                  <a:txBody>
                    <a:bodyPr/>
                    <a:lstStyle/>
                    <a:p>
                      <a:pPr algn="ctr"/>
                      <a:r>
                        <a:rPr lang="es-CO" dirty="0" smtClean="0"/>
                        <a:t>Nominal</a:t>
                      </a:r>
                      <a:endParaRPr lang="es-CO" dirty="0"/>
                    </a:p>
                  </a:txBody>
                  <a:tcPr/>
                </a:tc>
              </a:tr>
              <a:tr h="618816">
                <a:tc>
                  <a:txBody>
                    <a:bodyPr/>
                    <a:lstStyle/>
                    <a:p>
                      <a:pPr algn="ctr"/>
                      <a:r>
                        <a:rPr lang="es-CO" sz="1800" kern="1200" dirty="0" smtClean="0">
                          <a:solidFill>
                            <a:schemeClr val="dk1"/>
                          </a:solidFill>
                          <a:effectLst/>
                          <a:latin typeface="+mn-lt"/>
                          <a:ea typeface="+mn-ea"/>
                          <a:cs typeface="+mn-cs"/>
                        </a:rPr>
                        <a:t>Compra impulsiva.</a:t>
                      </a:r>
                      <a:endParaRPr lang="es-CO" dirty="0"/>
                    </a:p>
                  </a:txBody>
                  <a:tcPr/>
                </a:tc>
                <a:tc>
                  <a:txBody>
                    <a:bodyPr/>
                    <a:lstStyle/>
                    <a:p>
                      <a:pPr algn="ctr"/>
                      <a:r>
                        <a:rPr lang="es-CO" dirty="0" smtClean="0"/>
                        <a:t>Escala</a:t>
                      </a:r>
                      <a:endParaRPr lang="es-CO" dirty="0"/>
                    </a:p>
                  </a:txBody>
                  <a:tcPr/>
                </a:tc>
              </a:tr>
              <a:tr h="1068093">
                <a:tc>
                  <a:txBody>
                    <a:bodyPr/>
                    <a:lstStyle/>
                    <a:p>
                      <a:pPr algn="ctr"/>
                      <a:r>
                        <a:rPr lang="es-CO" sz="1800" kern="1200" dirty="0" smtClean="0">
                          <a:solidFill>
                            <a:schemeClr val="dk1"/>
                          </a:solidFill>
                          <a:effectLst/>
                          <a:latin typeface="+mn-lt"/>
                          <a:ea typeface="+mn-ea"/>
                          <a:cs typeface="+mn-cs"/>
                        </a:rPr>
                        <a:t>Propensión al uso y consumo de tarjetas de crédito</a:t>
                      </a:r>
                      <a:endParaRPr lang="es-CO" dirty="0"/>
                    </a:p>
                  </a:txBody>
                  <a:tcPr/>
                </a:tc>
                <a:tc>
                  <a:txBody>
                    <a:bodyPr/>
                    <a:lstStyle/>
                    <a:p>
                      <a:pPr algn="ctr"/>
                      <a:r>
                        <a:rPr lang="es-CO" dirty="0" smtClean="0"/>
                        <a:t>Escala</a:t>
                      </a:r>
                      <a:endParaRPr lang="es-CO" dirty="0"/>
                    </a:p>
                  </a:txBody>
                  <a:tcPr/>
                </a:tc>
              </a:tr>
              <a:tr h="618816">
                <a:tc>
                  <a:txBody>
                    <a:bodyPr/>
                    <a:lstStyle/>
                    <a:p>
                      <a:pPr algn="ctr"/>
                      <a:r>
                        <a:rPr lang="es-CO" sz="1800" kern="1200" dirty="0" smtClean="0">
                          <a:solidFill>
                            <a:schemeClr val="dk1"/>
                          </a:solidFill>
                          <a:effectLst/>
                          <a:latin typeface="+mn-lt"/>
                          <a:ea typeface="+mn-ea"/>
                          <a:cs typeface="+mn-cs"/>
                        </a:rPr>
                        <a:t>Alfabetización económica</a:t>
                      </a:r>
                      <a:endParaRPr lang="es-CO" dirty="0"/>
                    </a:p>
                  </a:txBody>
                  <a:tcPr/>
                </a:tc>
                <a:tc>
                  <a:txBody>
                    <a:bodyPr/>
                    <a:lstStyle/>
                    <a:p>
                      <a:pPr algn="ctr"/>
                      <a:r>
                        <a:rPr lang="es-CO" dirty="0" smtClean="0"/>
                        <a:t>Nominal</a:t>
                      </a:r>
                      <a:endParaRPr lang="es-CO" dirty="0"/>
                    </a:p>
                  </a:txBody>
                  <a:tcPr/>
                </a:tc>
              </a:tr>
              <a:tr h="618816">
                <a:tc>
                  <a:txBody>
                    <a:bodyPr/>
                    <a:lstStyle/>
                    <a:p>
                      <a:pPr algn="ctr"/>
                      <a:r>
                        <a:rPr lang="es-CO" sz="1800" kern="1200" dirty="0" smtClean="0">
                          <a:solidFill>
                            <a:schemeClr val="dk1"/>
                          </a:solidFill>
                          <a:effectLst/>
                          <a:latin typeface="+mn-lt"/>
                          <a:ea typeface="+mn-ea"/>
                          <a:cs typeface="+mn-cs"/>
                        </a:rPr>
                        <a:t>Estrato</a:t>
                      </a:r>
                      <a:endParaRPr lang="es-CO" dirty="0"/>
                    </a:p>
                  </a:txBody>
                  <a:tcPr/>
                </a:tc>
                <a:tc>
                  <a:txBody>
                    <a:bodyPr/>
                    <a:lstStyle/>
                    <a:p>
                      <a:pPr algn="ctr"/>
                      <a:r>
                        <a:rPr lang="es-CO" b="0" dirty="0" smtClean="0"/>
                        <a:t>Nominal</a:t>
                      </a:r>
                      <a:endParaRPr lang="es-CO" b="0" dirty="0"/>
                    </a:p>
                  </a:txBody>
                  <a:tcPr/>
                </a:tc>
              </a:tr>
              <a:tr h="618816">
                <a:tc>
                  <a:txBody>
                    <a:bodyPr/>
                    <a:lstStyle/>
                    <a:p>
                      <a:pPr algn="ctr"/>
                      <a:r>
                        <a:rPr lang="es-CO" dirty="0" smtClean="0"/>
                        <a:t>Edad</a:t>
                      </a:r>
                      <a:endParaRPr lang="es-CO" dirty="0"/>
                    </a:p>
                  </a:txBody>
                  <a:tcPr/>
                </a:tc>
                <a:tc>
                  <a:txBody>
                    <a:bodyPr/>
                    <a:lstStyle/>
                    <a:p>
                      <a:pPr algn="ctr"/>
                      <a:r>
                        <a:rPr lang="es-CO" b="0" dirty="0" smtClean="0"/>
                        <a:t>Nominal</a:t>
                      </a:r>
                      <a:endParaRPr lang="es-CO" b="0" dirty="0"/>
                    </a:p>
                  </a:txBody>
                  <a:tcPr/>
                </a:tc>
              </a:tr>
            </a:tbl>
          </a:graphicData>
        </a:graphic>
      </p:graphicFrame>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31603684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688887"/>
            <a:ext cx="4278573" cy="3947638"/>
          </a:xfrm>
        </p:spPr>
        <p:style>
          <a:lnRef idx="2">
            <a:schemeClr val="accent1"/>
          </a:lnRef>
          <a:fillRef idx="1">
            <a:schemeClr val="lt1"/>
          </a:fillRef>
          <a:effectRef idx="0">
            <a:schemeClr val="accent1"/>
          </a:effectRef>
          <a:fontRef idx="minor">
            <a:schemeClr val="dk1"/>
          </a:fontRef>
        </p:style>
        <p:txBody>
          <a:bodyPr>
            <a:noAutofit/>
          </a:bodyPr>
          <a:lstStyle/>
          <a:p>
            <a:pPr marL="0" lvl="0" indent="0" algn="just">
              <a:buNone/>
            </a:pPr>
            <a:endParaRPr lang="es-CO" dirty="0" smtClean="0"/>
          </a:p>
          <a:p>
            <a:pPr marL="0" lvl="0" indent="0" algn="just">
              <a:buNone/>
            </a:pPr>
            <a:r>
              <a:rPr lang="es-CO" dirty="0" smtClean="0"/>
              <a:t>Para </a:t>
            </a:r>
            <a:r>
              <a:rPr lang="es-CO" dirty="0"/>
              <a:t>esta investigación la población objeto se estableció como mujeres entre 25 y 35 años, usuarias de tarjetas de crédito del sector </a:t>
            </a:r>
            <a:r>
              <a:rPr lang="es-CO" dirty="0" err="1"/>
              <a:t>retail</a:t>
            </a:r>
            <a:r>
              <a:rPr lang="es-CO" dirty="0"/>
              <a:t>.  Se seleccionaron 120 mujeres usuarias de tarjetas de crédito de marcas de supermercados, específicamente de Éxito y Cencosud,  con edad entre los 25 y 35 años y pertenecientes al estrato socioeconómico 3,4 y 5</a:t>
            </a:r>
            <a:r>
              <a:rPr lang="es-CO" dirty="0" smtClean="0"/>
              <a:t> </a:t>
            </a:r>
            <a:endParaRPr lang="es-CO" dirty="0"/>
          </a:p>
        </p:txBody>
      </p:sp>
      <p:sp>
        <p:nvSpPr>
          <p:cNvPr id="3" name="2 Título"/>
          <p:cNvSpPr>
            <a:spLocks noGrp="1"/>
          </p:cNvSpPr>
          <p:nvPr>
            <p:ph type="title"/>
          </p:nvPr>
        </p:nvSpPr>
        <p:spPr>
          <a:xfrm>
            <a:off x="457200" y="545887"/>
            <a:ext cx="8229600" cy="1143000"/>
          </a:xfrm>
        </p:spPr>
        <p:txBody>
          <a:bodyPr/>
          <a:lstStyle/>
          <a:p>
            <a:r>
              <a:rPr lang="es-CO" dirty="0" smtClean="0"/>
              <a:t>MUESTREO</a:t>
            </a:r>
            <a:endParaRPr lang="es-CO" dirty="0"/>
          </a:p>
        </p:txBody>
      </p:sp>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2110" y="2480318"/>
            <a:ext cx="2362200" cy="1943100"/>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7021" y="4083683"/>
            <a:ext cx="2369433" cy="679470"/>
          </a:xfrm>
          <a:prstGeom prst="rect">
            <a:avLst/>
          </a:prstGeom>
        </p:spPr>
      </p:pic>
      <p:sp>
        <p:nvSpPr>
          <p:cNvPr id="6" name="5 Rectángulo"/>
          <p:cNvSpPr/>
          <p:nvPr/>
        </p:nvSpPr>
        <p:spPr>
          <a:xfrm>
            <a:off x="4940490" y="1954794"/>
            <a:ext cx="3437416" cy="523220"/>
          </a:xfrm>
          <a:prstGeom prst="rect">
            <a:avLst/>
          </a:prstGeom>
        </p:spPr>
        <p:txBody>
          <a:bodyPr wrap="none">
            <a:spAutoFit/>
          </a:bodyPr>
          <a:lstStyle/>
          <a:p>
            <a:pPr lvl="0"/>
            <a:r>
              <a:rPr lang="es-CO"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Muestreo intencional</a:t>
            </a:r>
            <a:r>
              <a:rPr lang="es-CO"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p>
        </p:txBody>
      </p:sp>
      <p:pic>
        <p:nvPicPr>
          <p:cNvPr id="9" name="8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20101924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18.png" descr="Grafico Edad.png"/>
          <p:cNvPicPr>
            <a:picLocks noGrp="1"/>
          </p:cNvPicPr>
          <p:nvPr>
            <p:ph idx="1"/>
          </p:nvPr>
        </p:nvPicPr>
        <p:blipFill rotWithShape="1">
          <a:blip r:embed="rId2"/>
          <a:srcRect l="11739" r="12580"/>
          <a:stretch/>
        </p:blipFill>
        <p:spPr>
          <a:xfrm>
            <a:off x="393654" y="533968"/>
            <a:ext cx="3482311" cy="28779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image21.png" descr="Estrato.png"/>
          <p:cNvPicPr>
            <a:picLocks/>
          </p:cNvPicPr>
          <p:nvPr/>
        </p:nvPicPr>
        <p:blipFill rotWithShape="1">
          <a:blip r:embed="rId3">
            <a:extLst>
              <a:ext uri="{28A0092B-C50C-407E-A947-70E740481C1C}">
                <a14:useLocalDpi xmlns:a14="http://schemas.microsoft.com/office/drawing/2010/main" val="0"/>
              </a:ext>
            </a:extLst>
          </a:blip>
          <a:srcRect l="3591" r="4968"/>
          <a:stretch/>
        </p:blipFill>
        <p:spPr>
          <a:xfrm>
            <a:off x="4449169" y="1378424"/>
            <a:ext cx="4517409" cy="2852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15.png" descr="Ocupacion.png"/>
          <p:cNvPicPr/>
          <p:nvPr/>
        </p:nvPicPr>
        <p:blipFill rotWithShape="1">
          <a:blip r:embed="rId4"/>
          <a:srcRect r="3225"/>
          <a:stretch/>
        </p:blipFill>
        <p:spPr>
          <a:xfrm>
            <a:off x="243528" y="3584832"/>
            <a:ext cx="4096459" cy="25020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5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88359" y="-10237"/>
            <a:ext cx="5849167" cy="544206"/>
          </a:xfrm>
          <a:prstGeom prst="rect">
            <a:avLst/>
          </a:prstGeom>
        </p:spPr>
      </p:pic>
    </p:spTree>
    <p:extLst>
      <p:ext uri="{BB962C8B-B14F-4D97-AF65-F5344CB8AC3E}">
        <p14:creationId xmlns:p14="http://schemas.microsoft.com/office/powerpoint/2010/main" val="36738048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2524836"/>
            <a:ext cx="8229600" cy="3041997"/>
          </a:xfrm>
        </p:spPr>
        <p:txBody>
          <a:bodyPr/>
          <a:lstStyle/>
          <a:p>
            <a:r>
              <a:rPr lang="es-CO" b="1" dirty="0"/>
              <a:t>Test de compra </a:t>
            </a:r>
            <a:r>
              <a:rPr lang="es-CO" b="1" dirty="0" smtClean="0"/>
              <a:t>impulsiva</a:t>
            </a:r>
            <a:r>
              <a:rPr lang="es-CO" b="1" dirty="0"/>
              <a:t>.</a:t>
            </a:r>
            <a:endParaRPr lang="es-CO" b="1" dirty="0" smtClean="0"/>
          </a:p>
          <a:p>
            <a:r>
              <a:rPr lang="es-CO" b="1" dirty="0"/>
              <a:t>Test de </a:t>
            </a:r>
            <a:r>
              <a:rPr lang="es-CO" b="1" dirty="0" smtClean="0"/>
              <a:t>endeudamiento. </a:t>
            </a:r>
          </a:p>
          <a:p>
            <a:r>
              <a:rPr lang="es-CO" b="1" dirty="0"/>
              <a:t>Test de la </a:t>
            </a:r>
            <a:r>
              <a:rPr lang="es-CO" b="1" dirty="0" smtClean="0"/>
              <a:t>personalidad.</a:t>
            </a:r>
            <a:endParaRPr lang="es-CO" b="1" dirty="0"/>
          </a:p>
        </p:txBody>
      </p:sp>
      <p:sp>
        <p:nvSpPr>
          <p:cNvPr id="3" name="2 Título"/>
          <p:cNvSpPr>
            <a:spLocks noGrp="1"/>
          </p:cNvSpPr>
          <p:nvPr>
            <p:ph type="title"/>
          </p:nvPr>
        </p:nvSpPr>
        <p:spPr>
          <a:xfrm>
            <a:off x="457200" y="457200"/>
            <a:ext cx="8229600" cy="1143000"/>
          </a:xfrm>
        </p:spPr>
        <p:txBody>
          <a:bodyPr/>
          <a:lstStyle/>
          <a:p>
            <a:r>
              <a:rPr lang="es-CO" dirty="0" smtClean="0">
                <a:solidFill>
                  <a:schemeClr val="accent1">
                    <a:lumMod val="75000"/>
                  </a:schemeClr>
                </a:solidFill>
              </a:rPr>
              <a:t>TÉCNICAS E INSTRUMENTOS </a:t>
            </a:r>
            <a:endParaRPr lang="es-CO" dirty="0">
              <a:solidFill>
                <a:schemeClr val="accent1">
                  <a:lumMod val="75000"/>
                </a:schemeClr>
              </a:solidFill>
            </a:endParaRPr>
          </a:p>
        </p:txBody>
      </p:sp>
      <p:pic>
        <p:nvPicPr>
          <p:cNvPr id="1026" name="Picture 2" descr="Resultado de imagen para formularios goog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2417" y="1824181"/>
            <a:ext cx="2297442" cy="22974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sultado de imagen para logo goog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4003" y="3349370"/>
            <a:ext cx="1782188" cy="1782188"/>
          </a:xfrm>
          <a:prstGeom prst="rect">
            <a:avLst/>
          </a:prstGeom>
          <a:noFill/>
          <a:extLst>
            <a:ext uri="{909E8E84-426E-40DD-AFC4-6F175D3DCCD1}">
              <a14:hiddenFill xmlns:a14="http://schemas.microsoft.com/office/drawing/2010/main">
                <a:solidFill>
                  <a:srgbClr val="FFFFFF"/>
                </a:solidFill>
              </a14:hiddenFill>
            </a:ext>
          </a:extLst>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15776100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pPr marL="0" indent="0">
              <a:buNone/>
            </a:pPr>
            <a:r>
              <a:rPr lang="es-CO" b="1" dirty="0"/>
              <a:t>S</a:t>
            </a:r>
            <a:r>
              <a:rPr lang="es-CO" b="1" dirty="0" smtClean="0"/>
              <a:t>e </a:t>
            </a:r>
            <a:r>
              <a:rPr lang="es-CO" b="1" dirty="0"/>
              <a:t>realizó un análisis </a:t>
            </a:r>
            <a:r>
              <a:rPr lang="es-CO" b="1" dirty="0" smtClean="0"/>
              <a:t>descriptivo:</a:t>
            </a:r>
          </a:p>
          <a:p>
            <a:pPr marL="0" indent="0">
              <a:buNone/>
            </a:pPr>
            <a:endParaRPr lang="es-CO" dirty="0"/>
          </a:p>
          <a:p>
            <a:pPr marL="0" indent="0">
              <a:buNone/>
            </a:pPr>
            <a:endParaRPr lang="es-CO" dirty="0"/>
          </a:p>
        </p:txBody>
      </p:sp>
      <p:sp>
        <p:nvSpPr>
          <p:cNvPr id="3" name="2 Título"/>
          <p:cNvSpPr>
            <a:spLocks noGrp="1"/>
          </p:cNvSpPr>
          <p:nvPr>
            <p:ph type="title"/>
          </p:nvPr>
        </p:nvSpPr>
        <p:spPr/>
        <p:txBody>
          <a:bodyPr/>
          <a:lstStyle/>
          <a:p>
            <a:r>
              <a:rPr lang="es-CO" dirty="0" smtClean="0">
                <a:solidFill>
                  <a:schemeClr val="accent1">
                    <a:lumMod val="75000"/>
                  </a:schemeClr>
                </a:solidFill>
              </a:rPr>
              <a:t>ANALISIS DE DATOS</a:t>
            </a:r>
            <a:endParaRPr lang="es-CO" dirty="0">
              <a:solidFill>
                <a:schemeClr val="accent1">
                  <a:lumMod val="75000"/>
                </a:schemeClr>
              </a:solidFill>
            </a:endParaRPr>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692" y="2902108"/>
            <a:ext cx="2664725" cy="2664725"/>
          </a:xfrm>
          <a:prstGeom prst="rect">
            <a:avLst/>
          </a:prstGeom>
        </p:spPr>
      </p:pic>
      <p:sp>
        <p:nvSpPr>
          <p:cNvPr id="5" name="4 Flecha a la derecha con muesca"/>
          <p:cNvSpPr/>
          <p:nvPr/>
        </p:nvSpPr>
        <p:spPr>
          <a:xfrm>
            <a:off x="4135272" y="3671248"/>
            <a:ext cx="1487606" cy="1009934"/>
          </a:xfrm>
          <a:prstGeom prst="notchedRight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s-CO"/>
          </a:p>
        </p:txBody>
      </p:sp>
      <p:sp>
        <p:nvSpPr>
          <p:cNvPr id="7" name="6 CuadroTexto"/>
          <p:cNvSpPr txBox="1"/>
          <p:nvPr/>
        </p:nvSpPr>
        <p:spPr>
          <a:xfrm>
            <a:off x="5923129" y="3760716"/>
            <a:ext cx="2634018" cy="830997"/>
          </a:xfrm>
          <a:prstGeom prst="rect">
            <a:avLst/>
          </a:prstGeom>
          <a:noFill/>
        </p:spPr>
        <p:txBody>
          <a:bodyPr wrap="square" rtlCol="0">
            <a:spAutoFit/>
          </a:bodyPr>
          <a:lstStyle/>
          <a:p>
            <a:r>
              <a:rPr lang="es-CO" sz="2400" b="1" dirty="0" smtClean="0"/>
              <a:t>Tablas de contingencia</a:t>
            </a:r>
            <a:endParaRPr lang="es-CO" sz="2400" b="1" dirty="0"/>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24243352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Marcador de contenido"/>
          <p:cNvGraphicFramePr>
            <a:graphicFrameLocks noGrp="1"/>
          </p:cNvGraphicFramePr>
          <p:nvPr>
            <p:ph idx="1"/>
            <p:extLst>
              <p:ext uri="{D42A27DB-BD31-4B8C-83A1-F6EECF244321}">
                <p14:modId xmlns:p14="http://schemas.microsoft.com/office/powerpoint/2010/main" val="2991402748"/>
              </p:ext>
            </p:extLst>
          </p:nvPr>
        </p:nvGraphicFramePr>
        <p:xfrm>
          <a:off x="1541024" y="2209439"/>
          <a:ext cx="5724525" cy="1909446"/>
        </p:xfrm>
        <a:graphic>
          <a:graphicData uri="http://schemas.openxmlformats.org/drawingml/2006/table">
            <a:tbl>
              <a:tblPr>
                <a:tableStyleId>{5C22544A-7EE6-4342-B048-85BDC9FD1C3A}</a:tableStyleId>
              </a:tblPr>
              <a:tblGrid>
                <a:gridCol w="1419225"/>
                <a:gridCol w="1276350"/>
                <a:gridCol w="1323975"/>
                <a:gridCol w="1704975"/>
              </a:tblGrid>
              <a:tr h="0">
                <a:tc>
                  <a:txBody>
                    <a:bodyPr/>
                    <a:lstStyle/>
                    <a:p>
                      <a:pPr marL="88900" algn="ctr">
                        <a:lnSpc>
                          <a:spcPct val="115000"/>
                        </a:lnSpc>
                        <a:spcAft>
                          <a:spcPts val="0"/>
                        </a:spcAft>
                      </a:pPr>
                      <a:r>
                        <a:rPr lang="es-CO" sz="1200" dirty="0">
                          <a:effectLst/>
                          <a:highlight>
                            <a:srgbClr val="FFFFFF"/>
                          </a:highlight>
                        </a:rPr>
                        <a:t>V1</a:t>
                      </a:r>
                      <a:endParaRPr lang="es-CO" sz="1100" dirty="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V2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CHI2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SIG</a:t>
                      </a:r>
                      <a:endParaRPr lang="es-CO" sz="1100">
                        <a:solidFill>
                          <a:srgbClr val="000000"/>
                        </a:solidFill>
                        <a:effectLst/>
                        <a:latin typeface="Arial"/>
                        <a:ea typeface="Arial"/>
                      </a:endParaRPr>
                    </a:p>
                  </a:txBody>
                  <a:tcPr marL="50800" marR="50800" marT="63500" marB="63500" anchor="b"/>
                </a:tc>
              </a:tr>
              <a:tr h="0">
                <a:tc>
                  <a:txBody>
                    <a:bodyPr/>
                    <a:lstStyle/>
                    <a:p>
                      <a:pPr marL="88900" algn="ctr">
                        <a:lnSpc>
                          <a:spcPct val="115000"/>
                        </a:lnSpc>
                        <a:spcAft>
                          <a:spcPts val="0"/>
                        </a:spcAft>
                      </a:pPr>
                      <a:r>
                        <a:rPr lang="es-CO" sz="1200" dirty="0">
                          <a:effectLst/>
                          <a:highlight>
                            <a:srgbClr val="FFFFFF"/>
                          </a:highlight>
                        </a:rPr>
                        <a:t>Con algunas tarjetas de crédito de almacenes de cadena siento la necesidad inmediata de adquirirlas</a:t>
                      </a:r>
                      <a:endParaRPr lang="es-CO" sz="1100" dirty="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dirty="0">
                          <a:effectLst/>
                          <a:highlight>
                            <a:srgbClr val="FFFFFF"/>
                          </a:highlight>
                        </a:rPr>
                        <a:t>No me gusta involucrarme en los problemas de los demás</a:t>
                      </a:r>
                      <a:endParaRPr lang="es-CO" sz="1100" dirty="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dirty="0">
                          <a:effectLst/>
                          <a:highlight>
                            <a:srgbClr val="FFFFFF"/>
                          </a:highlight>
                        </a:rPr>
                        <a:t>40.262a</a:t>
                      </a:r>
                      <a:endParaRPr lang="es-CO" sz="1100" dirty="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dirty="0">
                          <a:effectLst/>
                          <a:highlight>
                            <a:srgbClr val="FFFFFF"/>
                          </a:highlight>
                        </a:rPr>
                        <a:t>.005</a:t>
                      </a:r>
                      <a:endParaRPr lang="es-CO" sz="1100" dirty="0">
                        <a:solidFill>
                          <a:srgbClr val="000000"/>
                        </a:solidFill>
                        <a:effectLst/>
                        <a:latin typeface="Arial"/>
                        <a:ea typeface="Arial"/>
                      </a:endParaRPr>
                    </a:p>
                  </a:txBody>
                  <a:tcPr marL="50800" marR="50800" marT="63500" marB="63500" anchor="b"/>
                </a:tc>
              </a:tr>
            </a:tbl>
          </a:graphicData>
        </a:graphic>
      </p:graphicFrame>
      <p:sp>
        <p:nvSpPr>
          <p:cNvPr id="7" name="Rectangle 2"/>
          <p:cNvSpPr>
            <a:spLocks noChangeArrowheads="1"/>
          </p:cNvSpPr>
          <p:nvPr/>
        </p:nvSpPr>
        <p:spPr bwMode="auto">
          <a:xfrm>
            <a:off x="1709738" y="4256261"/>
            <a:ext cx="5032256" cy="1733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203136" rIns="91440" bIns="50784"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Fuente: Elaboración propia</a:t>
            </a:r>
          </a:p>
          <a:p>
            <a:pPr marL="0" marR="0" lvl="0" indent="0" algn="just" defTabSz="914400" rtl="0" eaLnBrk="0" fontAlgn="base" latinLnBrk="0" hangingPunct="0">
              <a:lnSpc>
                <a:spcPct val="100000"/>
              </a:lnSpc>
              <a:spcBef>
                <a:spcPct val="0"/>
              </a:spcBef>
              <a:spcAft>
                <a:spcPct val="0"/>
              </a:spcAft>
              <a:buClrTx/>
              <a:buSzTx/>
              <a:buFontTx/>
              <a:buNone/>
              <a:tabLst/>
            </a:pPr>
            <a:endParaRPr lang="es-CO" sz="1200" b="1" dirty="0">
              <a:solidFill>
                <a:srgbClr val="000000"/>
              </a:solidFill>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Néstor Fernández (2011) infiere que este tipo de personas se auto describen como muy tímidos con sentimientos de inferioridad, que no disfrutan de las relaciones interpersonales, este es un tipo de personalidad que describe las personas que sienten la necesidad de adquirir una tarjeta de crédito.</a:t>
            </a:r>
            <a:endParaRPr kumimoji="0" lang="es-CO" sz="1200" b="1" i="0" u="none" strike="noStrike" cap="none" normalizeH="0" baseline="0" dirty="0" smtClean="0">
              <a:ln>
                <a:noFill/>
              </a:ln>
              <a:solidFill>
                <a:schemeClr val="tx1"/>
              </a:solidFill>
              <a:effectLst/>
              <a:latin typeface="Arial" pitchFamily="34" charset="0"/>
              <a:cs typeface="Arial" pitchFamily="34" charset="0"/>
            </a:endParaRPr>
          </a:p>
        </p:txBody>
      </p:sp>
      <p:sp>
        <p:nvSpPr>
          <p:cNvPr id="2" name="1 CuadroTexto"/>
          <p:cNvSpPr txBox="1"/>
          <p:nvPr/>
        </p:nvSpPr>
        <p:spPr>
          <a:xfrm>
            <a:off x="2362946" y="873455"/>
            <a:ext cx="3725839" cy="584775"/>
          </a:xfrm>
          <a:prstGeom prst="rect">
            <a:avLst/>
          </a:prstGeom>
          <a:noFill/>
        </p:spPr>
        <p:txBody>
          <a:bodyPr wrap="square" rtlCol="0">
            <a:spAutoFit/>
          </a:bodyPr>
          <a:lstStyle/>
          <a:p>
            <a:pPr algn="ctr"/>
            <a:r>
              <a:rPr lang="es-CO" sz="3200" b="1" dirty="0" smtClean="0">
                <a:solidFill>
                  <a:schemeClr val="accent1">
                    <a:lumMod val="75000"/>
                  </a:schemeClr>
                </a:solidFill>
              </a:rPr>
              <a:t>RESULTADOS</a:t>
            </a:r>
            <a:endParaRPr lang="es-CO" sz="3200" b="1" dirty="0">
              <a:solidFill>
                <a:schemeClr val="accent1">
                  <a:lumMod val="75000"/>
                </a:schemeClr>
              </a:solidFill>
            </a:endParaRPr>
          </a:p>
        </p:txBody>
      </p:sp>
      <p:pic>
        <p:nvPicPr>
          <p:cNvPr id="8" name="7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28356125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890403892"/>
              </p:ext>
            </p:extLst>
          </p:nvPr>
        </p:nvGraphicFramePr>
        <p:xfrm>
          <a:off x="1045758" y="863695"/>
          <a:ext cx="6883590" cy="1961391"/>
        </p:xfrm>
        <a:graphic>
          <a:graphicData uri="http://schemas.openxmlformats.org/drawingml/2006/table">
            <a:tbl>
              <a:tblPr>
                <a:tableStyleId>{5C22544A-7EE6-4342-B048-85BDC9FD1C3A}</a:tableStyleId>
              </a:tblPr>
              <a:tblGrid>
                <a:gridCol w="1663534"/>
                <a:gridCol w="1548808"/>
                <a:gridCol w="1606171"/>
                <a:gridCol w="2065077"/>
              </a:tblGrid>
              <a:tr h="538021">
                <a:tc>
                  <a:txBody>
                    <a:bodyPr/>
                    <a:lstStyle/>
                    <a:p>
                      <a:pPr marL="88900" algn="ctr">
                        <a:lnSpc>
                          <a:spcPct val="200000"/>
                        </a:lnSpc>
                        <a:spcAft>
                          <a:spcPts val="0"/>
                        </a:spcAft>
                      </a:pPr>
                      <a:r>
                        <a:rPr lang="es-CO" sz="1200" dirty="0">
                          <a:effectLst/>
                          <a:highlight>
                            <a:srgbClr val="FFFFFF"/>
                          </a:highlight>
                        </a:rPr>
                        <a:t>V1</a:t>
                      </a:r>
                      <a:endParaRPr lang="es-CO" sz="1100" dirty="0">
                        <a:solidFill>
                          <a:srgbClr val="000000"/>
                        </a:solidFill>
                        <a:effectLst/>
                        <a:latin typeface="Arial"/>
                        <a:ea typeface="Arial"/>
                      </a:endParaRPr>
                    </a:p>
                  </a:txBody>
                  <a:tcPr marL="50800" marR="50800" marT="63500" marB="63500" anchor="b"/>
                </a:tc>
                <a:tc>
                  <a:txBody>
                    <a:bodyPr/>
                    <a:lstStyle/>
                    <a:p>
                      <a:pPr marL="88900" algn="ctr">
                        <a:lnSpc>
                          <a:spcPct val="200000"/>
                        </a:lnSpc>
                        <a:spcAft>
                          <a:spcPts val="0"/>
                        </a:spcAft>
                      </a:pPr>
                      <a:r>
                        <a:rPr lang="es-CO" sz="1200">
                          <a:effectLst/>
                          <a:highlight>
                            <a:srgbClr val="FFFFFF"/>
                          </a:highlight>
                        </a:rPr>
                        <a:t>V2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200000"/>
                        </a:lnSpc>
                        <a:spcAft>
                          <a:spcPts val="0"/>
                        </a:spcAft>
                      </a:pPr>
                      <a:r>
                        <a:rPr lang="es-CO" sz="1200">
                          <a:effectLst/>
                          <a:highlight>
                            <a:srgbClr val="FFFFFF"/>
                          </a:highlight>
                        </a:rPr>
                        <a:t>CHI2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200000"/>
                        </a:lnSpc>
                        <a:spcAft>
                          <a:spcPts val="0"/>
                        </a:spcAft>
                      </a:pPr>
                      <a:r>
                        <a:rPr lang="es-CO" sz="1200">
                          <a:effectLst/>
                          <a:highlight>
                            <a:srgbClr val="FFFFFF"/>
                          </a:highlight>
                        </a:rPr>
                        <a:t>SIG</a:t>
                      </a:r>
                      <a:endParaRPr lang="es-CO" sz="1100">
                        <a:solidFill>
                          <a:srgbClr val="000000"/>
                        </a:solidFill>
                        <a:effectLst/>
                        <a:latin typeface="Arial"/>
                        <a:ea typeface="Arial"/>
                      </a:endParaRPr>
                    </a:p>
                  </a:txBody>
                  <a:tcPr marL="50800" marR="50800" marT="63500" marB="63500" anchor="b"/>
                </a:tc>
              </a:tr>
              <a:tr h="1423370">
                <a:tc>
                  <a:txBody>
                    <a:bodyPr/>
                    <a:lstStyle/>
                    <a:p>
                      <a:pPr marL="88900" algn="just">
                        <a:lnSpc>
                          <a:spcPct val="115000"/>
                        </a:lnSpc>
                        <a:spcAft>
                          <a:spcPts val="0"/>
                        </a:spcAft>
                      </a:pPr>
                      <a:r>
                        <a:rPr lang="es-CO" sz="1200">
                          <a:effectLst/>
                          <a:highlight>
                            <a:srgbClr val="FFFFFF"/>
                          </a:highlight>
                        </a:rPr>
                        <a:t>Una de las cosas que más me gusta al tener una tarjeta de crédito es que sé que es mía</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a:effectLst/>
                          <a:highlight>
                            <a:srgbClr val="FFFFFF"/>
                          </a:highlight>
                        </a:rPr>
                        <a:t>No me gusta involucrarme en los problemas de los demás</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dirty="0">
                          <a:effectLst/>
                          <a:highlight>
                            <a:srgbClr val="FFFFFF"/>
                          </a:highlight>
                        </a:rPr>
                        <a:t>45.929a</a:t>
                      </a:r>
                      <a:endParaRPr lang="es-CO" sz="1100" dirty="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dirty="0">
                          <a:effectLst/>
                          <a:highlight>
                            <a:srgbClr val="FFFFFF"/>
                          </a:highlight>
                        </a:rPr>
                        <a:t>.001</a:t>
                      </a:r>
                      <a:endParaRPr lang="es-CO" sz="1100" dirty="0">
                        <a:solidFill>
                          <a:srgbClr val="000000"/>
                        </a:solidFill>
                        <a:effectLst/>
                        <a:latin typeface="Arial"/>
                        <a:ea typeface="Arial"/>
                      </a:endParaRPr>
                    </a:p>
                  </a:txBody>
                  <a:tcPr marL="50800" marR="50800" marT="63500" marB="63500" anchor="b"/>
                </a:tc>
              </a:tr>
            </a:tbl>
          </a:graphicData>
        </a:graphic>
      </p:graphicFrame>
      <p:sp>
        <p:nvSpPr>
          <p:cNvPr id="5" name="Rectangle 1"/>
          <p:cNvSpPr>
            <a:spLocks noChangeArrowheads="1"/>
          </p:cNvSpPr>
          <p:nvPr/>
        </p:nvSpPr>
        <p:spPr bwMode="auto">
          <a:xfrm>
            <a:off x="922930" y="3226741"/>
            <a:ext cx="7006418"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Fuente: Elaboración propia</a:t>
            </a:r>
          </a:p>
          <a:p>
            <a:pPr marL="0" marR="0" lvl="0" indent="0" algn="just" defTabSz="914400" rtl="0" eaLnBrk="1" fontAlgn="base" latinLnBrk="0" hangingPunct="1">
              <a:lnSpc>
                <a:spcPct val="100000"/>
              </a:lnSpc>
              <a:spcBef>
                <a:spcPct val="0"/>
              </a:spcBef>
              <a:spcAft>
                <a:spcPct val="0"/>
              </a:spcAft>
              <a:buClrTx/>
              <a:buSzTx/>
              <a:buFontTx/>
              <a:buNone/>
              <a:tabLst/>
            </a:pPr>
            <a:endParaRPr lang="es-CO" sz="1400" b="1" dirty="0">
              <a:solidFill>
                <a:srgbClr val="000000"/>
              </a:solidFill>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1400" b="1"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es-CO" sz="1400" b="1" dirty="0">
                <a:solidFill>
                  <a:srgbClr val="000000"/>
                </a:solidFill>
                <a:latin typeface="Arial" pitchFamily="34" charset="0"/>
                <a:ea typeface="Times New Roman" pitchFamily="18" charset="0"/>
                <a:cs typeface="Arial" pitchFamily="34" charset="0"/>
              </a:rPr>
              <a:t>C</a:t>
            </a:r>
            <a:r>
              <a:rPr kumimoji="0" lang="es-CO" sz="1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omo se puede identificar la variable 2 de este caso ya ha tenido anteriormente relación con otro tipo de variable del test de endeudamiento, esta prolongada reiteración denota que este rasgo de personalidad es sobresaliente en personas propensas al endeudamiento</a:t>
            </a:r>
            <a:r>
              <a:rPr kumimoji="0" lang="es-CO"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3337745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5686747"/>
              </p:ext>
            </p:extLst>
          </p:nvPr>
        </p:nvGraphicFramePr>
        <p:xfrm>
          <a:off x="1268068" y="1737925"/>
          <a:ext cx="5724525" cy="1488822"/>
        </p:xfrm>
        <a:graphic>
          <a:graphicData uri="http://schemas.openxmlformats.org/drawingml/2006/table">
            <a:tbl>
              <a:tblPr>
                <a:tableStyleId>{5C22544A-7EE6-4342-B048-85BDC9FD1C3A}</a:tableStyleId>
              </a:tblPr>
              <a:tblGrid>
                <a:gridCol w="1390650"/>
                <a:gridCol w="1257300"/>
                <a:gridCol w="1343025"/>
                <a:gridCol w="1733550"/>
              </a:tblGrid>
              <a:tr h="0">
                <a:tc>
                  <a:txBody>
                    <a:bodyPr/>
                    <a:lstStyle/>
                    <a:p>
                      <a:pPr marL="88900" algn="ctr">
                        <a:lnSpc>
                          <a:spcPct val="115000"/>
                        </a:lnSpc>
                        <a:spcAft>
                          <a:spcPts val="0"/>
                        </a:spcAft>
                      </a:pPr>
                      <a:r>
                        <a:rPr lang="es-CO" sz="1200" dirty="0">
                          <a:effectLst/>
                          <a:highlight>
                            <a:srgbClr val="FFFFFF"/>
                          </a:highlight>
                        </a:rPr>
                        <a:t>V1</a:t>
                      </a:r>
                      <a:endParaRPr lang="es-CO" sz="1100" dirty="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V2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CHI2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SIG</a:t>
                      </a:r>
                      <a:endParaRPr lang="es-CO" sz="1100">
                        <a:solidFill>
                          <a:srgbClr val="000000"/>
                        </a:solidFill>
                        <a:effectLst/>
                        <a:latin typeface="Arial"/>
                        <a:ea typeface="Arial"/>
                      </a:endParaRPr>
                    </a:p>
                  </a:txBody>
                  <a:tcPr marL="50800" marR="50800" marT="63500" marB="63500" anchor="b"/>
                </a:tc>
              </a:tr>
              <a:tr h="0">
                <a:tc>
                  <a:txBody>
                    <a:bodyPr/>
                    <a:lstStyle/>
                    <a:p>
                      <a:pPr marL="88900" algn="just">
                        <a:lnSpc>
                          <a:spcPct val="115000"/>
                        </a:lnSpc>
                        <a:spcAft>
                          <a:spcPts val="0"/>
                        </a:spcAft>
                      </a:pPr>
                      <a:r>
                        <a:rPr lang="es-CO" sz="1200">
                          <a:effectLst/>
                          <a:highlight>
                            <a:srgbClr val="FFFFFF"/>
                          </a:highlight>
                        </a:rPr>
                        <a:t>Una de las cosas que más me gusta al tener una tarjeta de crédito es que sé que es mía</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a:effectLst/>
                          <a:highlight>
                            <a:srgbClr val="FFFFFF"/>
                          </a:highlight>
                        </a:rPr>
                        <a:t>Hago cosas que otros encuentran extrañas</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a:effectLst/>
                          <a:highlight>
                            <a:srgbClr val="FFFFFF"/>
                          </a:highlight>
                        </a:rPr>
                        <a:t>41.812ª</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dirty="0">
                          <a:effectLst/>
                          <a:highlight>
                            <a:srgbClr val="FFFFFF"/>
                          </a:highlight>
                        </a:rPr>
                        <a:t>.003</a:t>
                      </a:r>
                      <a:endParaRPr lang="es-CO" sz="1100" dirty="0">
                        <a:solidFill>
                          <a:srgbClr val="000000"/>
                        </a:solidFill>
                        <a:effectLst/>
                        <a:latin typeface="Arial"/>
                        <a:ea typeface="Arial"/>
                      </a:endParaRPr>
                    </a:p>
                  </a:txBody>
                  <a:tcPr marL="50800" marR="50800" marT="63500" marB="63500" anchor="b"/>
                </a:tc>
              </a:tr>
            </a:tbl>
          </a:graphicData>
        </a:graphic>
      </p:graphicFrame>
      <p:sp>
        <p:nvSpPr>
          <p:cNvPr id="5" name="Rectangle 1"/>
          <p:cNvSpPr>
            <a:spLocks noChangeArrowheads="1"/>
          </p:cNvSpPr>
          <p:nvPr/>
        </p:nvSpPr>
        <p:spPr bwMode="auto">
          <a:xfrm>
            <a:off x="1450430" y="3402408"/>
            <a:ext cx="5359802" cy="1579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203136" rIns="91440" bIns="50784"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sz="1200" b="1" i="0" u="none" strike="noStrike" cap="none" normalizeH="0" baseline="0" dirty="0" smtClean="0">
              <a:ln>
                <a:noFill/>
              </a:ln>
              <a:solidFill>
                <a:srgbClr val="434343"/>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Fuente: Elaboración propia</a:t>
            </a:r>
            <a:endParaRPr kumimoji="0" lang="es-CO"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es-CO"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Allport (1970), Autonomía funcional propia: Se refiere a aquellos, valores y actitudes de los que es consciente el propio individuo, este mismo escoge las motivaciones que para él tienen mayor importancia y se vuelven su estilo de vida.</a:t>
            </a:r>
            <a:endParaRPr kumimoji="0" lang="es-CO" sz="1200" b="1"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30744853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500588158"/>
              </p:ext>
            </p:extLst>
          </p:nvPr>
        </p:nvGraphicFramePr>
        <p:xfrm>
          <a:off x="972758" y="1004029"/>
          <a:ext cx="5724525" cy="1488822"/>
        </p:xfrm>
        <a:graphic>
          <a:graphicData uri="http://schemas.openxmlformats.org/drawingml/2006/table">
            <a:tbl>
              <a:tblPr>
                <a:tableStyleId>{5C22544A-7EE6-4342-B048-85BDC9FD1C3A}</a:tableStyleId>
              </a:tblPr>
              <a:tblGrid>
                <a:gridCol w="1409700"/>
                <a:gridCol w="1247775"/>
                <a:gridCol w="1343025"/>
                <a:gridCol w="1724025"/>
              </a:tblGrid>
              <a:tr h="0">
                <a:tc>
                  <a:txBody>
                    <a:bodyPr/>
                    <a:lstStyle/>
                    <a:p>
                      <a:pPr marL="88900" algn="ctr">
                        <a:lnSpc>
                          <a:spcPct val="115000"/>
                        </a:lnSpc>
                        <a:spcAft>
                          <a:spcPts val="0"/>
                        </a:spcAft>
                      </a:pPr>
                      <a:r>
                        <a:rPr lang="es-CO" sz="1200">
                          <a:effectLst/>
                          <a:highlight>
                            <a:srgbClr val="FFFFFF"/>
                          </a:highlight>
                        </a:rPr>
                        <a:t>V1</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V2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CHI2</a:t>
                      </a:r>
                      <a:endParaRPr lang="es-CO" sz="1100">
                        <a:solidFill>
                          <a:srgbClr val="000000"/>
                        </a:solidFill>
                        <a:effectLst/>
                        <a:latin typeface="Arial"/>
                        <a:ea typeface="Arial"/>
                      </a:endParaRPr>
                    </a:p>
                  </a:txBody>
                  <a:tcPr marL="50800" marR="50800" marT="63500" marB="63500" anchor="b"/>
                </a:tc>
                <a:tc>
                  <a:txBody>
                    <a:bodyPr/>
                    <a:lstStyle/>
                    <a:p>
                      <a:pPr marL="88900" algn="ctr">
                        <a:lnSpc>
                          <a:spcPct val="115000"/>
                        </a:lnSpc>
                        <a:spcAft>
                          <a:spcPts val="0"/>
                        </a:spcAft>
                      </a:pPr>
                      <a:r>
                        <a:rPr lang="es-CO" sz="1200">
                          <a:effectLst/>
                          <a:highlight>
                            <a:srgbClr val="FFFFFF"/>
                          </a:highlight>
                        </a:rPr>
                        <a:t>SIG</a:t>
                      </a:r>
                      <a:endParaRPr lang="es-CO" sz="1100">
                        <a:solidFill>
                          <a:srgbClr val="000000"/>
                        </a:solidFill>
                        <a:effectLst/>
                        <a:latin typeface="Arial"/>
                        <a:ea typeface="Arial"/>
                      </a:endParaRPr>
                    </a:p>
                  </a:txBody>
                  <a:tcPr marL="50800" marR="50800" marT="63500" marB="63500" anchor="b"/>
                </a:tc>
              </a:tr>
              <a:tr h="0">
                <a:tc>
                  <a:txBody>
                    <a:bodyPr/>
                    <a:lstStyle/>
                    <a:p>
                      <a:pPr marL="88900" algn="just">
                        <a:lnSpc>
                          <a:spcPct val="115000"/>
                        </a:lnSpc>
                        <a:spcAft>
                          <a:spcPts val="0"/>
                        </a:spcAft>
                      </a:pPr>
                      <a:r>
                        <a:rPr lang="es-CO" sz="1200">
                          <a:effectLst/>
                          <a:highlight>
                            <a:srgbClr val="FFFFFF"/>
                          </a:highlight>
                        </a:rPr>
                        <a:t>Me gusta adquirir nuevas tarjetas de crédito</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a:effectLst/>
                          <a:highlight>
                            <a:srgbClr val="FFFFFF"/>
                          </a:highlight>
                        </a:rPr>
                        <a:t>Raramente busco un significado más profundo a las cosas</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a:effectLst/>
                          <a:highlight>
                            <a:srgbClr val="FFFFFF"/>
                          </a:highlight>
                        </a:rPr>
                        <a:t>56.264a</a:t>
                      </a:r>
                      <a:endParaRPr lang="es-CO" sz="1100">
                        <a:solidFill>
                          <a:srgbClr val="000000"/>
                        </a:solidFill>
                        <a:effectLst/>
                        <a:latin typeface="Arial"/>
                        <a:ea typeface="Arial"/>
                      </a:endParaRPr>
                    </a:p>
                  </a:txBody>
                  <a:tcPr marL="50800" marR="50800" marT="63500" marB="63500" anchor="b"/>
                </a:tc>
                <a:tc>
                  <a:txBody>
                    <a:bodyPr/>
                    <a:lstStyle/>
                    <a:p>
                      <a:pPr marL="88900" algn="just">
                        <a:lnSpc>
                          <a:spcPct val="115000"/>
                        </a:lnSpc>
                        <a:spcAft>
                          <a:spcPts val="0"/>
                        </a:spcAft>
                      </a:pPr>
                      <a:r>
                        <a:rPr lang="es-CO" sz="1200" dirty="0">
                          <a:effectLst/>
                          <a:highlight>
                            <a:srgbClr val="FFFFFF"/>
                          </a:highlight>
                        </a:rPr>
                        <a:t>.000</a:t>
                      </a:r>
                      <a:endParaRPr lang="es-CO" sz="1100" dirty="0">
                        <a:solidFill>
                          <a:srgbClr val="000000"/>
                        </a:solidFill>
                        <a:effectLst/>
                        <a:latin typeface="Arial"/>
                        <a:ea typeface="Arial"/>
                      </a:endParaRPr>
                    </a:p>
                  </a:txBody>
                  <a:tcPr marL="50800" marR="50800" marT="63500" marB="63500" anchor="b"/>
                </a:tc>
              </a:tr>
            </a:tbl>
          </a:graphicData>
        </a:graphic>
      </p:graphicFrame>
      <p:sp>
        <p:nvSpPr>
          <p:cNvPr id="5" name="Rectangle 1"/>
          <p:cNvSpPr>
            <a:spLocks noChangeArrowheads="1"/>
          </p:cNvSpPr>
          <p:nvPr/>
        </p:nvSpPr>
        <p:spPr bwMode="auto">
          <a:xfrm>
            <a:off x="1273010" y="3203718"/>
            <a:ext cx="6956590" cy="1549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203136"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Fuente: Elaboración propia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sz="12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C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Propiamente existen rasgos que presentan los individuos propensos a la compra impulsiva, entre ellos, son personas que suelen tener un pensamiento poco reflexivo, se sienten atraídas emocionalmente por el objeto que desean adquirir  e impulsados por  una gratificación inmediata, además prestan poca atención a las consecuencias negativas derivadas de su comportamiento impulsivo. (Jurado y Uribe 2011)</a:t>
            </a:r>
            <a:endParaRPr kumimoji="0" lang="es-CO" sz="1800" b="1"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7058"/>
            <a:ext cx="5849167" cy="600159"/>
          </a:xfrm>
          <a:prstGeom prst="rect">
            <a:avLst/>
          </a:prstGeom>
        </p:spPr>
      </p:pic>
    </p:spTree>
    <p:extLst>
      <p:ext uri="{BB962C8B-B14F-4D97-AF65-F5344CB8AC3E}">
        <p14:creationId xmlns:p14="http://schemas.microsoft.com/office/powerpoint/2010/main" val="24568898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160520"/>
            <a:ext cx="8229600" cy="1406313"/>
          </a:xfrm>
        </p:spPr>
        <p:txBody>
          <a:bodyPr>
            <a:normAutofit/>
          </a:bodyPr>
          <a:lstStyle/>
          <a:p>
            <a:pPr marL="0" indent="0">
              <a:buNone/>
            </a:pPr>
            <a:r>
              <a:rPr lang="es-ES_tradnl" sz="1400" b="1" dirty="0" smtClean="0">
                <a:latin typeface="Arial" pitchFamily="34" charset="0"/>
                <a:cs typeface="Arial" pitchFamily="34" charset="0"/>
              </a:rPr>
              <a:t>Como </a:t>
            </a:r>
            <a:r>
              <a:rPr lang="es-ES_tradnl" sz="1400" b="1" dirty="0">
                <a:latin typeface="Arial" pitchFamily="34" charset="0"/>
                <a:cs typeface="Arial" pitchFamily="34" charset="0"/>
              </a:rPr>
              <a:t>lo describe Pinazo (1997 p.35)  dado el condicionamiento clásico una persona puede aprender la relación entre gastar de forma despreocupada y el tener una tarjeta de </a:t>
            </a:r>
            <a:r>
              <a:rPr lang="es-ES_tradnl" sz="1400" b="1" dirty="0" smtClean="0">
                <a:latin typeface="Arial" pitchFamily="34" charset="0"/>
                <a:cs typeface="Arial" pitchFamily="34" charset="0"/>
              </a:rPr>
              <a:t>crédito</a:t>
            </a:r>
            <a:r>
              <a:rPr lang="es-ES_tradnl" sz="1400" b="1" dirty="0">
                <a:latin typeface="Arial" pitchFamily="34" charset="0"/>
                <a:cs typeface="Arial" pitchFamily="34" charset="0"/>
              </a:rPr>
              <a:t>.</a:t>
            </a:r>
            <a:endParaRPr lang="es-ES" sz="1400" b="1" dirty="0">
              <a:latin typeface="Arial" pitchFamily="34" charset="0"/>
              <a:cs typeface="Arial"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679945604"/>
              </p:ext>
            </p:extLst>
          </p:nvPr>
        </p:nvGraphicFramePr>
        <p:xfrm>
          <a:off x="781050" y="1241861"/>
          <a:ext cx="7581900" cy="985520"/>
        </p:xfrm>
        <a:graphic>
          <a:graphicData uri="http://schemas.openxmlformats.org/drawingml/2006/table">
            <a:tbl>
              <a:tblPr/>
              <a:tblGrid>
                <a:gridCol w="2590800"/>
                <a:gridCol w="3035300"/>
                <a:gridCol w="1028700"/>
                <a:gridCol w="927100"/>
              </a:tblGrid>
              <a:tr h="0">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V1</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1" i="0" u="none" strike="noStrike">
                          <a:solidFill>
                            <a:srgbClr val="000000"/>
                          </a:solidFill>
                          <a:effectLst/>
                          <a:latin typeface="Times New Roman" charset="0"/>
                        </a:rPr>
                        <a:t>V2</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e-DE" sz="1200" b="1" i="0" u="none" strike="noStrike">
                          <a:solidFill>
                            <a:srgbClr val="000000"/>
                          </a:solidFill>
                          <a:effectLst/>
                          <a:latin typeface="Times New Roman" charset="0"/>
                        </a:rPr>
                        <a:t>CHI 2</a:t>
                      </a:r>
                      <a:endParaRPr lang="de-DE"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SIG</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¿Qué tarjeta de crédito usa Éxito o Cencosud?</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Suelo tomar decisiones de compra impulsiva haciendo el pago tarjetas de crédito de almacenes de cadena</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hr-HR" sz="1200" b="1" i="0" u="none" strike="noStrike" dirty="0">
                          <a:solidFill>
                            <a:srgbClr val="000000"/>
                          </a:solidFill>
                          <a:effectLst/>
                          <a:latin typeface="Times New Roman" charset="0"/>
                        </a:rPr>
                        <a:t>34.823a</a:t>
                      </a:r>
                      <a:endParaRPr lang="hr-HR"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nb-NO" sz="1200" b="1" i="0" u="none" strike="noStrike" dirty="0">
                          <a:solidFill>
                            <a:srgbClr val="000000"/>
                          </a:solidFill>
                          <a:effectLst/>
                          <a:latin typeface="Times New Roman" charset="0"/>
                        </a:rPr>
                        <a:t>0.00</a:t>
                      </a:r>
                      <a:endParaRPr lang="nb-NO"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ángulo 5"/>
          <p:cNvSpPr/>
          <p:nvPr/>
        </p:nvSpPr>
        <p:spPr>
          <a:xfrm>
            <a:off x="3013268" y="2420143"/>
            <a:ext cx="2510624" cy="307777"/>
          </a:xfrm>
          <a:prstGeom prst="rect">
            <a:avLst/>
          </a:prstGeom>
        </p:spPr>
        <p:txBody>
          <a:bodyPr wrap="none">
            <a:spAutoFit/>
          </a:bodyPr>
          <a:lstStyle/>
          <a:p>
            <a:r>
              <a:rPr lang="es-ES_tradnl" altLang="es-ES_tradnl" sz="1400" b="1" dirty="0">
                <a:latin typeface="Arial" charset="0"/>
              </a:rPr>
              <a:t>Fuente: Elaboración Propia</a:t>
            </a:r>
            <a:endParaRPr lang="es-ES_tradnl" sz="1400" b="1" dirty="0"/>
          </a:p>
        </p:txBody>
      </p:sp>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20987293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160520"/>
            <a:ext cx="8229600" cy="1406313"/>
          </a:xfrm>
        </p:spPr>
        <p:txBody>
          <a:bodyPr>
            <a:normAutofit/>
          </a:bodyPr>
          <a:lstStyle/>
          <a:p>
            <a:pPr marL="0" indent="0">
              <a:buNone/>
            </a:pPr>
            <a:r>
              <a:rPr lang="es-ES_tradnl" sz="1400" b="1" dirty="0" smtClean="0">
                <a:latin typeface="Arial" pitchFamily="34" charset="0"/>
                <a:cs typeface="Arial" pitchFamily="34" charset="0"/>
              </a:rPr>
              <a:t>Se puede afirmar que la conducta de “ir de tiendas”, como cualquier otra conducta similar, tiene el potencial de ser adictiva para una persona  según (</a:t>
            </a:r>
            <a:r>
              <a:rPr lang="es-ES_tradnl" sz="1400" b="1" dirty="0" err="1" smtClean="0">
                <a:latin typeface="Arial" pitchFamily="34" charset="0"/>
                <a:cs typeface="Arial" pitchFamily="34" charset="0"/>
              </a:rPr>
              <a:t>Nataarajan</a:t>
            </a:r>
            <a:r>
              <a:rPr lang="es-ES_tradnl" sz="1400" b="1" dirty="0" smtClean="0">
                <a:latin typeface="Arial" pitchFamily="34" charset="0"/>
                <a:cs typeface="Arial" pitchFamily="34" charset="0"/>
              </a:rPr>
              <a:t> y </a:t>
            </a:r>
            <a:r>
              <a:rPr lang="es-ES_tradnl" sz="1400" b="1" dirty="0" err="1" smtClean="0">
                <a:latin typeface="Arial" pitchFamily="34" charset="0"/>
                <a:cs typeface="Arial" pitchFamily="34" charset="0"/>
              </a:rPr>
              <a:t>Goff</a:t>
            </a:r>
            <a:r>
              <a:rPr lang="es-ES_tradnl" sz="1400" b="1" dirty="0" smtClean="0">
                <a:latin typeface="Arial" pitchFamily="34" charset="0"/>
                <a:cs typeface="Arial" pitchFamily="34" charset="0"/>
              </a:rPr>
              <a:t>, 1991) citado por </a:t>
            </a:r>
            <a:r>
              <a:rPr lang="es-ES_tradnl" sz="1400" b="1" dirty="0" err="1" smtClean="0">
                <a:latin typeface="Arial" pitchFamily="34" charset="0"/>
                <a:cs typeface="Arial" pitchFamily="34" charset="0"/>
              </a:rPr>
              <a:t>Degeneri</a:t>
            </a:r>
            <a:r>
              <a:rPr lang="es-ES_tradnl" sz="1400" b="1" dirty="0" smtClean="0">
                <a:latin typeface="Arial" pitchFamily="34" charset="0"/>
                <a:cs typeface="Arial" pitchFamily="34" charset="0"/>
              </a:rPr>
              <a:t> (2010)</a:t>
            </a:r>
            <a:endParaRPr lang="es-ES" sz="1400" b="1" dirty="0">
              <a:latin typeface="Arial" pitchFamily="34" charset="0"/>
              <a:cs typeface="Arial" pitchFamily="34" charset="0"/>
            </a:endParaRPr>
          </a:p>
        </p:txBody>
      </p:sp>
      <p:sp>
        <p:nvSpPr>
          <p:cNvPr id="6" name="Rectángulo 5"/>
          <p:cNvSpPr/>
          <p:nvPr/>
        </p:nvSpPr>
        <p:spPr>
          <a:xfrm>
            <a:off x="3013268" y="2420143"/>
            <a:ext cx="2353529" cy="307777"/>
          </a:xfrm>
          <a:prstGeom prst="rect">
            <a:avLst/>
          </a:prstGeom>
        </p:spPr>
        <p:txBody>
          <a:bodyPr wrap="none">
            <a:spAutoFit/>
          </a:bodyPr>
          <a:lstStyle/>
          <a:p>
            <a:r>
              <a:rPr lang="es-ES_tradnl" altLang="es-ES_tradnl" sz="1400" dirty="0">
                <a:latin typeface="Arial" charset="0"/>
              </a:rPr>
              <a:t>Fuente: Elaboración Propia</a:t>
            </a:r>
            <a:endParaRPr lang="es-ES_tradnl" sz="1400" dirty="0"/>
          </a:p>
        </p:txBody>
      </p:sp>
      <p:graphicFrame>
        <p:nvGraphicFramePr>
          <p:cNvPr id="2" name="Tabla 1"/>
          <p:cNvGraphicFramePr>
            <a:graphicFrameLocks noGrp="1"/>
          </p:cNvGraphicFramePr>
          <p:nvPr>
            <p:extLst>
              <p:ext uri="{D42A27DB-BD31-4B8C-83A1-F6EECF244321}">
                <p14:modId xmlns:p14="http://schemas.microsoft.com/office/powerpoint/2010/main" val="153616707"/>
              </p:ext>
            </p:extLst>
          </p:nvPr>
        </p:nvGraphicFramePr>
        <p:xfrm>
          <a:off x="705986" y="1333301"/>
          <a:ext cx="7581900" cy="802640"/>
        </p:xfrm>
        <a:graphic>
          <a:graphicData uri="http://schemas.openxmlformats.org/drawingml/2006/table">
            <a:tbl>
              <a:tblPr/>
              <a:tblGrid>
                <a:gridCol w="2590800"/>
                <a:gridCol w="3035300"/>
                <a:gridCol w="1028700"/>
                <a:gridCol w="927100"/>
              </a:tblGrid>
              <a:tr h="0">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V1</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1" i="0" u="none" strike="noStrike">
                          <a:solidFill>
                            <a:srgbClr val="000000"/>
                          </a:solidFill>
                          <a:effectLst/>
                          <a:latin typeface="Times New Roman" charset="0"/>
                        </a:rPr>
                        <a:t>V2</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e-DE" sz="1200" b="1" i="0" u="none" strike="noStrike">
                          <a:solidFill>
                            <a:srgbClr val="000000"/>
                          </a:solidFill>
                          <a:effectLst/>
                          <a:latin typeface="Times New Roman" charset="0"/>
                        </a:rPr>
                        <a:t>CHI 2</a:t>
                      </a:r>
                      <a:endParaRPr lang="de-DE"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SIG</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¿Qué tarjeta de crédito usa Éxito o Cencosud?</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Disfruto sabiendo que al ir de tienda en tienda igual compro algo</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fi-FI" sz="1200" b="1" i="0" u="none" strike="noStrike" dirty="0">
                          <a:solidFill>
                            <a:srgbClr val="000000"/>
                          </a:solidFill>
                          <a:effectLst/>
                          <a:latin typeface="Times New Roman" charset="0"/>
                        </a:rPr>
                        <a:t>37.878a</a:t>
                      </a:r>
                      <a:endParaRPr lang="fi-FI"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nb-NO" sz="1200" b="1" i="0" u="none" strike="noStrike" dirty="0">
                          <a:solidFill>
                            <a:srgbClr val="000000"/>
                          </a:solidFill>
                          <a:effectLst/>
                          <a:latin typeface="Times New Roman" charset="0"/>
                        </a:rPr>
                        <a:t>0.00</a:t>
                      </a:r>
                      <a:endParaRPr lang="nb-NO"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9" name="8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20678274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760470"/>
            <a:ext cx="8229600" cy="1806363"/>
          </a:xfrm>
        </p:spPr>
        <p:txBody>
          <a:bodyPr>
            <a:normAutofit/>
          </a:bodyPr>
          <a:lstStyle/>
          <a:p>
            <a:pPr marL="0" indent="0">
              <a:buNone/>
            </a:pPr>
            <a:r>
              <a:rPr lang="es-ES_tradnl" sz="1400" b="1" dirty="0" err="1">
                <a:latin typeface="Arial" pitchFamily="34" charset="0"/>
                <a:cs typeface="Arial" pitchFamily="34" charset="0"/>
              </a:rPr>
              <a:t>A</a:t>
            </a:r>
            <a:r>
              <a:rPr lang="es-ES_tradnl" sz="1400" b="1" dirty="0" err="1" smtClean="0">
                <a:latin typeface="Arial" pitchFamily="34" charset="0"/>
                <a:cs typeface="Arial" pitchFamily="34" charset="0"/>
              </a:rPr>
              <a:t>utogratificación</a:t>
            </a:r>
            <a:r>
              <a:rPr lang="es-ES_tradnl" sz="1400" b="1" dirty="0" smtClean="0">
                <a:latin typeface="Arial" pitchFamily="34" charset="0"/>
                <a:cs typeface="Arial" pitchFamily="34" charset="0"/>
              </a:rPr>
              <a:t> </a:t>
            </a:r>
            <a:r>
              <a:rPr lang="es-ES_tradnl" sz="1400" b="1" dirty="0">
                <a:latin typeface="Arial" pitchFamily="34" charset="0"/>
                <a:cs typeface="Arial" pitchFamily="34" charset="0"/>
              </a:rPr>
              <a:t>que es la capacidad de recibir refuerzos y estimulación positiva del ambiente y los productos, de modo que el sujeto puede escapar del aburrimiento, alimentar su búsqueda de novedades o desarrollar su cultura de consumo. (</a:t>
            </a:r>
            <a:r>
              <a:rPr lang="es-ES_tradnl" sz="1400" b="1" dirty="0" err="1">
                <a:latin typeface="Arial" pitchFamily="34" charset="0"/>
                <a:cs typeface="Arial" pitchFamily="34" charset="0"/>
              </a:rPr>
              <a:t>Degeneri</a:t>
            </a:r>
            <a:r>
              <a:rPr lang="es-ES_tradnl" sz="1400" b="1" dirty="0">
                <a:latin typeface="Arial" pitchFamily="34" charset="0"/>
                <a:cs typeface="Arial" pitchFamily="34" charset="0"/>
              </a:rPr>
              <a:t>, 2010, p.90</a:t>
            </a:r>
            <a:r>
              <a:rPr lang="es-ES_tradnl" sz="1400" b="1" dirty="0" smtClean="0">
                <a:latin typeface="Arial" pitchFamily="34" charset="0"/>
                <a:cs typeface="Arial" pitchFamily="34" charset="0"/>
              </a:rPr>
              <a:t>)</a:t>
            </a:r>
            <a:endParaRPr lang="es-ES" sz="1400" b="1" dirty="0">
              <a:latin typeface="Arial" pitchFamily="34" charset="0"/>
              <a:cs typeface="Arial" pitchFamily="34" charset="0"/>
            </a:endParaRPr>
          </a:p>
        </p:txBody>
      </p:sp>
      <p:sp>
        <p:nvSpPr>
          <p:cNvPr id="6" name="Rectángulo 5"/>
          <p:cNvSpPr/>
          <p:nvPr/>
        </p:nvSpPr>
        <p:spPr>
          <a:xfrm>
            <a:off x="3013268" y="2420143"/>
            <a:ext cx="2510624" cy="307777"/>
          </a:xfrm>
          <a:prstGeom prst="rect">
            <a:avLst/>
          </a:prstGeom>
        </p:spPr>
        <p:txBody>
          <a:bodyPr wrap="none">
            <a:spAutoFit/>
          </a:bodyPr>
          <a:lstStyle/>
          <a:p>
            <a:r>
              <a:rPr lang="es-ES_tradnl" altLang="es-ES_tradnl" sz="1400" b="1" dirty="0">
                <a:latin typeface="Arial" charset="0"/>
              </a:rPr>
              <a:t>Fuente: Elaboración Propia</a:t>
            </a:r>
            <a:endParaRPr lang="es-ES_tradnl" sz="1400" b="1" dirty="0"/>
          </a:p>
        </p:txBody>
      </p:sp>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graphicFrame>
        <p:nvGraphicFramePr>
          <p:cNvPr id="4" name="Tabla 3"/>
          <p:cNvGraphicFramePr>
            <a:graphicFrameLocks noGrp="1"/>
          </p:cNvGraphicFramePr>
          <p:nvPr>
            <p:extLst>
              <p:ext uri="{D42A27DB-BD31-4B8C-83A1-F6EECF244321}">
                <p14:modId xmlns:p14="http://schemas.microsoft.com/office/powerpoint/2010/main" val="642120930"/>
              </p:ext>
            </p:extLst>
          </p:nvPr>
        </p:nvGraphicFramePr>
        <p:xfrm>
          <a:off x="712469" y="1389658"/>
          <a:ext cx="7581900" cy="802640"/>
        </p:xfrm>
        <a:graphic>
          <a:graphicData uri="http://schemas.openxmlformats.org/drawingml/2006/table">
            <a:tbl>
              <a:tblPr/>
              <a:tblGrid>
                <a:gridCol w="2590800"/>
                <a:gridCol w="3035300"/>
                <a:gridCol w="1028700"/>
                <a:gridCol w="927100"/>
              </a:tblGrid>
              <a:tr h="0">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V1</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1" i="0" u="none" strike="noStrike">
                          <a:solidFill>
                            <a:srgbClr val="000000"/>
                          </a:solidFill>
                          <a:effectLst/>
                          <a:latin typeface="Times New Roman" charset="0"/>
                        </a:rPr>
                        <a:t>V2</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e-DE" sz="1200" b="1" i="0" u="none" strike="noStrike">
                          <a:solidFill>
                            <a:srgbClr val="000000"/>
                          </a:solidFill>
                          <a:effectLst/>
                          <a:latin typeface="Times New Roman" charset="0"/>
                        </a:rPr>
                        <a:t>CHI 2</a:t>
                      </a:r>
                      <a:endParaRPr lang="de-DE"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SIG</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¿Qué tarjeta de crédito usa Éxito o Cencosud?</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Me gusta adquirir nuevas tarjetas de crédito.</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hr-HR" sz="1200" b="1" i="0" u="none" strike="noStrike">
                          <a:solidFill>
                            <a:srgbClr val="000000"/>
                          </a:solidFill>
                          <a:effectLst/>
                          <a:latin typeface="Times New Roman" charset="0"/>
                        </a:rPr>
                        <a:t>38.676a</a:t>
                      </a:r>
                      <a:endParaRPr lang="hr-HR"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nb-NO" sz="1200" b="1" i="0" u="none" strike="noStrike" dirty="0">
                          <a:solidFill>
                            <a:srgbClr val="000000"/>
                          </a:solidFill>
                          <a:effectLst/>
                          <a:latin typeface="Times New Roman" charset="0"/>
                        </a:rPr>
                        <a:t>0.00</a:t>
                      </a:r>
                      <a:endParaRPr lang="nb-NO"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Rectangle 1"/>
          <p:cNvSpPr>
            <a:spLocks noChangeArrowheads="1"/>
          </p:cNvSpPr>
          <p:nvPr/>
        </p:nvSpPr>
        <p:spPr bwMode="auto">
          <a:xfrm>
            <a:off x="781050" y="34623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10" name="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6839498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760470"/>
            <a:ext cx="8229600" cy="1806363"/>
          </a:xfrm>
        </p:spPr>
        <p:txBody>
          <a:bodyPr>
            <a:normAutofit/>
          </a:bodyPr>
          <a:lstStyle/>
          <a:p>
            <a:pPr marL="0" indent="0">
              <a:buNone/>
            </a:pPr>
            <a:r>
              <a:rPr lang="es-ES_tradnl" sz="1600" b="1" dirty="0" smtClean="0">
                <a:latin typeface="Arial" pitchFamily="34" charset="0"/>
                <a:cs typeface="Arial" pitchFamily="34" charset="0"/>
              </a:rPr>
              <a:t>Los </a:t>
            </a:r>
            <a:r>
              <a:rPr lang="es-ES_tradnl" sz="1600" b="1" dirty="0">
                <a:latin typeface="Arial" pitchFamily="34" charset="0"/>
                <a:cs typeface="Arial" pitchFamily="34" charset="0"/>
              </a:rPr>
              <a:t>productos, las marcas y los servicios son símbolos culturales, que pueden ser tanto referenciales como expresivos. (Luna, 1995) citado por (</a:t>
            </a:r>
            <a:r>
              <a:rPr lang="es-ES_tradnl" sz="1600" b="1" dirty="0" err="1">
                <a:latin typeface="Arial" pitchFamily="34" charset="0"/>
                <a:cs typeface="Arial" pitchFamily="34" charset="0"/>
              </a:rPr>
              <a:t>Degeneri</a:t>
            </a:r>
            <a:r>
              <a:rPr lang="es-ES_tradnl" sz="1600" b="1" dirty="0">
                <a:latin typeface="Arial" pitchFamily="34" charset="0"/>
                <a:cs typeface="Arial" pitchFamily="34" charset="0"/>
              </a:rPr>
              <a:t>, 2010, p.68</a:t>
            </a:r>
            <a:r>
              <a:rPr lang="es-ES_tradnl" sz="1600" b="1" dirty="0" smtClean="0">
                <a:latin typeface="Arial" pitchFamily="34" charset="0"/>
                <a:cs typeface="Arial" pitchFamily="34" charset="0"/>
              </a:rPr>
              <a:t>)</a:t>
            </a:r>
            <a:endParaRPr lang="es-ES" sz="1600" b="1" dirty="0">
              <a:latin typeface="Arial" pitchFamily="34" charset="0"/>
              <a:cs typeface="Arial" pitchFamily="34" charset="0"/>
            </a:endParaRPr>
          </a:p>
        </p:txBody>
      </p:sp>
      <p:sp>
        <p:nvSpPr>
          <p:cNvPr id="6" name="Rectángulo 5"/>
          <p:cNvSpPr/>
          <p:nvPr/>
        </p:nvSpPr>
        <p:spPr>
          <a:xfrm>
            <a:off x="3013268" y="2420143"/>
            <a:ext cx="2852063" cy="338554"/>
          </a:xfrm>
          <a:prstGeom prst="rect">
            <a:avLst/>
          </a:prstGeom>
        </p:spPr>
        <p:txBody>
          <a:bodyPr wrap="none">
            <a:spAutoFit/>
          </a:bodyPr>
          <a:lstStyle/>
          <a:p>
            <a:r>
              <a:rPr lang="es-ES_tradnl" altLang="es-ES_tradnl" sz="1600" b="1" dirty="0">
                <a:latin typeface="Arial" charset="0"/>
              </a:rPr>
              <a:t>Fuente: Elaboración Propia</a:t>
            </a:r>
            <a:endParaRPr lang="es-ES_tradnl" sz="1600" b="1" dirty="0"/>
          </a:p>
        </p:txBody>
      </p:sp>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8" name="Rectangle 1"/>
          <p:cNvSpPr>
            <a:spLocks noChangeArrowheads="1"/>
          </p:cNvSpPr>
          <p:nvPr/>
        </p:nvSpPr>
        <p:spPr bwMode="auto">
          <a:xfrm>
            <a:off x="781050" y="34623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graphicFrame>
        <p:nvGraphicFramePr>
          <p:cNvPr id="2" name="Tabla 1"/>
          <p:cNvGraphicFramePr>
            <a:graphicFrameLocks noGrp="1"/>
          </p:cNvGraphicFramePr>
          <p:nvPr>
            <p:extLst>
              <p:ext uri="{D42A27DB-BD31-4B8C-83A1-F6EECF244321}">
                <p14:modId xmlns:p14="http://schemas.microsoft.com/office/powerpoint/2010/main" val="3930112769"/>
              </p:ext>
            </p:extLst>
          </p:nvPr>
        </p:nvGraphicFramePr>
        <p:xfrm>
          <a:off x="586740" y="1148299"/>
          <a:ext cx="7581900" cy="985520"/>
        </p:xfrm>
        <a:graphic>
          <a:graphicData uri="http://schemas.openxmlformats.org/drawingml/2006/table">
            <a:tbl>
              <a:tblPr/>
              <a:tblGrid>
                <a:gridCol w="2590800"/>
                <a:gridCol w="3035300"/>
                <a:gridCol w="1028700"/>
                <a:gridCol w="927100"/>
              </a:tblGrid>
              <a:tr h="0">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V1</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1" i="0" u="none" strike="noStrike">
                          <a:solidFill>
                            <a:srgbClr val="000000"/>
                          </a:solidFill>
                          <a:effectLst/>
                          <a:latin typeface="Times New Roman" charset="0"/>
                        </a:rPr>
                        <a:t>V2</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e-DE" sz="1200" b="1" i="0" u="none" strike="noStrike">
                          <a:solidFill>
                            <a:srgbClr val="000000"/>
                          </a:solidFill>
                          <a:effectLst/>
                          <a:latin typeface="Times New Roman" charset="0"/>
                        </a:rPr>
                        <a:t>CHI 2</a:t>
                      </a:r>
                      <a:endParaRPr lang="de-DE"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SIG</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¿Qué tarjeta de crédito usa Éxito o Cencosud?</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Me gusta comprar productos originales y diferentes por medio de mis tarjetas de crédito del sector retail.</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hr-HR" sz="1200" b="1" i="0" u="none" strike="noStrike">
                          <a:solidFill>
                            <a:srgbClr val="000000"/>
                          </a:solidFill>
                          <a:effectLst/>
                          <a:latin typeface="Times New Roman" charset="0"/>
                        </a:rPr>
                        <a:t>46.633a</a:t>
                      </a:r>
                      <a:endParaRPr lang="hr-HR"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nb-NO" sz="1200" b="1" i="0" u="none" strike="noStrike" dirty="0">
                          <a:solidFill>
                            <a:srgbClr val="000000"/>
                          </a:solidFill>
                          <a:effectLst/>
                          <a:latin typeface="Times New Roman" charset="0"/>
                        </a:rPr>
                        <a:t>0.00</a:t>
                      </a:r>
                      <a:endParaRPr lang="nb-NO"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586740" y="114814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10" name="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1101002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760470"/>
            <a:ext cx="8229600" cy="1806363"/>
          </a:xfrm>
        </p:spPr>
        <p:txBody>
          <a:bodyPr>
            <a:normAutofit/>
          </a:bodyPr>
          <a:lstStyle/>
          <a:p>
            <a:pPr marL="0" indent="0">
              <a:buNone/>
            </a:pPr>
            <a:r>
              <a:rPr lang="es-ES_tradnl" sz="1600" b="1" dirty="0" smtClean="0">
                <a:latin typeface="Arial" pitchFamily="34" charset="0"/>
                <a:cs typeface="Arial" pitchFamily="34" charset="0"/>
              </a:rPr>
              <a:t>Salazar </a:t>
            </a:r>
            <a:r>
              <a:rPr lang="es-ES_tradnl" sz="1600" b="1" dirty="0">
                <a:latin typeface="Arial" pitchFamily="34" charset="0"/>
                <a:cs typeface="Arial" pitchFamily="34" charset="0"/>
              </a:rPr>
              <a:t>&amp; González, (2013), la sociedad actual en la cual nos desenvolvemos se caracteriza  por sentirse bastante cómoda contrayendo y manteniendo deudas. Además esta sociedad no considera como un atributo valorado en la normalidad el hecho de mantenerse distante de las deudas, (Troncoso y </a:t>
            </a:r>
            <a:r>
              <a:rPr lang="es-ES_tradnl" sz="1600" b="1" dirty="0" err="1">
                <a:latin typeface="Arial" pitchFamily="34" charset="0"/>
                <a:cs typeface="Arial" pitchFamily="34" charset="0"/>
              </a:rPr>
              <a:t>Zuñiga</a:t>
            </a:r>
            <a:r>
              <a:rPr lang="es-ES_tradnl" sz="1600" b="1" dirty="0">
                <a:latin typeface="Arial" pitchFamily="34" charset="0"/>
                <a:cs typeface="Arial" pitchFamily="34" charset="0"/>
              </a:rPr>
              <a:t>, 2013, p.24)  </a:t>
            </a:r>
            <a:endParaRPr lang="es-ES" sz="1600" b="1" dirty="0">
              <a:latin typeface="Arial" pitchFamily="34" charset="0"/>
              <a:cs typeface="Arial" pitchFamily="34" charset="0"/>
            </a:endParaRPr>
          </a:p>
        </p:txBody>
      </p:sp>
      <p:sp>
        <p:nvSpPr>
          <p:cNvPr id="6" name="Rectángulo 5"/>
          <p:cNvSpPr/>
          <p:nvPr/>
        </p:nvSpPr>
        <p:spPr>
          <a:xfrm>
            <a:off x="3013268" y="2420143"/>
            <a:ext cx="2852063" cy="338554"/>
          </a:xfrm>
          <a:prstGeom prst="rect">
            <a:avLst/>
          </a:prstGeom>
        </p:spPr>
        <p:txBody>
          <a:bodyPr wrap="none">
            <a:spAutoFit/>
          </a:bodyPr>
          <a:lstStyle/>
          <a:p>
            <a:r>
              <a:rPr lang="es-ES_tradnl" altLang="es-ES_tradnl" sz="1600" b="1" dirty="0">
                <a:latin typeface="Arial" charset="0"/>
              </a:rPr>
              <a:t>Fuente: Elaboración Propia</a:t>
            </a:r>
            <a:endParaRPr lang="es-ES_tradnl" sz="1600" b="1" dirty="0"/>
          </a:p>
        </p:txBody>
      </p:sp>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8" name="Rectangle 1"/>
          <p:cNvSpPr>
            <a:spLocks noChangeArrowheads="1"/>
          </p:cNvSpPr>
          <p:nvPr/>
        </p:nvSpPr>
        <p:spPr bwMode="auto">
          <a:xfrm>
            <a:off x="781050" y="34623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5" name="Rectangle 1"/>
          <p:cNvSpPr>
            <a:spLocks noChangeArrowheads="1"/>
          </p:cNvSpPr>
          <p:nvPr/>
        </p:nvSpPr>
        <p:spPr bwMode="auto">
          <a:xfrm>
            <a:off x="586740" y="114814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774905930"/>
              </p:ext>
            </p:extLst>
          </p:nvPr>
        </p:nvGraphicFramePr>
        <p:xfrm>
          <a:off x="781050" y="1102281"/>
          <a:ext cx="7632700" cy="1168400"/>
        </p:xfrm>
        <a:graphic>
          <a:graphicData uri="http://schemas.openxmlformats.org/drawingml/2006/table">
            <a:tbl>
              <a:tblPr/>
              <a:tblGrid>
                <a:gridCol w="1803400"/>
                <a:gridCol w="2133600"/>
                <a:gridCol w="1651000"/>
                <a:gridCol w="1117600"/>
                <a:gridCol w="927100"/>
              </a:tblGrid>
              <a:tr h="0">
                <a:tc>
                  <a:txBody>
                    <a:bodyPr/>
                    <a:lstStyle/>
                    <a:p>
                      <a:pPr marL="50800" marR="50800" algn="ctr" rtl="0" fontAlgn="t">
                        <a:spcBef>
                          <a:spcPts val="0"/>
                        </a:spcBef>
                        <a:spcAft>
                          <a:spcPts val="0"/>
                        </a:spcAft>
                      </a:pPr>
                      <a:r>
                        <a:rPr lang="es-ES_tradnl" sz="1200" b="1" i="0" u="none" strike="noStrike" dirty="0">
                          <a:solidFill>
                            <a:srgbClr val="000000"/>
                          </a:solidFill>
                          <a:effectLst/>
                          <a:latin typeface="Times New Roman" charset="0"/>
                        </a:rPr>
                        <a:t>V1</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algn="ctr" rtl="0" fontAlgn="t">
                        <a:spcBef>
                          <a:spcPts val="0"/>
                        </a:spcBef>
                        <a:spcAft>
                          <a:spcPts val="0"/>
                        </a:spcAft>
                      </a:pPr>
                      <a:r>
                        <a:rPr lang="da-DK" sz="1200" b="1" i="0" u="none" strike="noStrike">
                          <a:solidFill>
                            <a:srgbClr val="000000"/>
                          </a:solidFill>
                          <a:effectLst/>
                          <a:latin typeface="Times New Roman" charset="0"/>
                        </a:rPr>
                        <a:t>V2</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algn="ctr" rtl="0" fontAlgn="t">
                        <a:spcBef>
                          <a:spcPts val="0"/>
                        </a:spcBef>
                        <a:spcAft>
                          <a:spcPts val="0"/>
                        </a:spcAft>
                      </a:pPr>
                      <a:r>
                        <a:rPr lang="da-DK" sz="1200" b="1" i="0" u="none" strike="noStrike">
                          <a:solidFill>
                            <a:srgbClr val="000000"/>
                          </a:solidFill>
                          <a:effectLst/>
                          <a:latin typeface="Times New Roman" charset="0"/>
                        </a:rPr>
                        <a:t>V3</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algn="ctr" rtl="0" fontAlgn="t">
                        <a:spcBef>
                          <a:spcPts val="0"/>
                        </a:spcBef>
                        <a:spcAft>
                          <a:spcPts val="0"/>
                        </a:spcAft>
                      </a:pPr>
                      <a:r>
                        <a:rPr lang="de-DE" sz="1200" b="1" i="0" u="none" strike="noStrike">
                          <a:solidFill>
                            <a:srgbClr val="000000"/>
                          </a:solidFill>
                          <a:effectLst/>
                          <a:latin typeface="Times New Roman" charset="0"/>
                        </a:rPr>
                        <a:t>CHI 2</a:t>
                      </a:r>
                      <a:endParaRPr lang="de-DE"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algn="ctr" rtl="0" fontAlgn="t">
                        <a:spcBef>
                          <a:spcPts val="0"/>
                        </a:spcBef>
                        <a:spcAft>
                          <a:spcPts val="0"/>
                        </a:spcAft>
                      </a:pPr>
                      <a:r>
                        <a:rPr lang="es-ES_tradnl" sz="1200" b="1" i="0" u="none" strike="noStrike">
                          <a:solidFill>
                            <a:srgbClr val="000000"/>
                          </a:solidFill>
                          <a:effectLst/>
                          <a:latin typeface="Times New Roman" charset="0"/>
                        </a:rPr>
                        <a:t>SIG</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50800" marR="50800" algn="ctr" rtl="0" fontAlgn="t">
                        <a:spcBef>
                          <a:spcPts val="0"/>
                        </a:spcBef>
                        <a:spcAft>
                          <a:spcPts val="0"/>
                        </a:spcAft>
                      </a:pPr>
                      <a:r>
                        <a:rPr lang="es-ES_tradnl" sz="1200" b="1" i="0" u="none" strike="noStrike">
                          <a:solidFill>
                            <a:srgbClr val="000000"/>
                          </a:solidFill>
                          <a:effectLst/>
                          <a:latin typeface="Times New Roman" charset="0"/>
                        </a:rPr>
                        <a:t>Una de las cosas que más me gusta al tener una tarjeta de crédito es que sé que es mía</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algn="ctr" rtl="0" fontAlgn="t">
                        <a:spcBef>
                          <a:spcPts val="0"/>
                        </a:spcBef>
                        <a:spcAft>
                          <a:spcPts val="0"/>
                        </a:spcAft>
                      </a:pPr>
                      <a:r>
                        <a:rPr lang="es-ES_tradnl" sz="1200" b="1" i="0" u="none" strike="noStrike">
                          <a:solidFill>
                            <a:srgbClr val="000000"/>
                          </a:solidFill>
                          <a:effectLst/>
                          <a:latin typeface="Times New Roman" charset="0"/>
                        </a:rPr>
                        <a:t>El uso del crédito del sector retail es una parte esencial del estilo de vida actual</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algn="ctr" rtl="0" fontAlgn="t">
                        <a:spcBef>
                          <a:spcPts val="0"/>
                        </a:spcBef>
                        <a:spcAft>
                          <a:spcPts val="0"/>
                        </a:spcAft>
                      </a:pPr>
                      <a:r>
                        <a:rPr lang="es-ES_tradnl" sz="1200" b="1" i="0" u="none" strike="noStrike" dirty="0">
                          <a:solidFill>
                            <a:srgbClr val="000000"/>
                          </a:solidFill>
                          <a:effectLst/>
                          <a:latin typeface="Times New Roman" charset="0"/>
                        </a:rPr>
                        <a:t>Éxito</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rtl="0" fontAlgn="t">
                        <a:spcBef>
                          <a:spcPts val="0"/>
                        </a:spcBef>
                        <a:spcAft>
                          <a:spcPts val="0"/>
                        </a:spcAft>
                      </a:pPr>
                      <a:r>
                        <a:rPr lang="hr-HR" sz="1200" b="1" i="0" u="none" strike="noStrike">
                          <a:solidFill>
                            <a:srgbClr val="000000"/>
                          </a:solidFill>
                          <a:effectLst/>
                          <a:latin typeface="Times New Roman" charset="0"/>
                        </a:rPr>
                        <a:t>64.672b</a:t>
                      </a:r>
                      <a:endParaRPr lang="hr-HR"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0800" marR="50800" algn="ctr" rtl="0" fontAlgn="t">
                        <a:spcBef>
                          <a:spcPts val="0"/>
                        </a:spcBef>
                        <a:spcAft>
                          <a:spcPts val="0"/>
                        </a:spcAft>
                      </a:pPr>
                      <a:r>
                        <a:rPr lang="es-ES_tradnl" sz="1200" b="1" i="0" u="none" strike="noStrike" dirty="0">
                          <a:solidFill>
                            <a:srgbClr val="000000"/>
                          </a:solidFill>
                          <a:effectLst/>
                          <a:latin typeface="Times New Roman" charset="0"/>
                        </a:rPr>
                        <a:t>0</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 name="Rectangle 1"/>
          <p:cNvSpPr>
            <a:spLocks noChangeArrowheads="1"/>
          </p:cNvSpPr>
          <p:nvPr/>
        </p:nvSpPr>
        <p:spPr bwMode="auto">
          <a:xfrm>
            <a:off x="781050" y="11014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11" name="10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14678987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82600" y="3326130"/>
            <a:ext cx="8229600" cy="2411730"/>
          </a:xfrm>
        </p:spPr>
        <p:txBody>
          <a:bodyPr>
            <a:normAutofit/>
          </a:bodyPr>
          <a:lstStyle/>
          <a:p>
            <a:pPr marL="0" indent="0">
              <a:buNone/>
            </a:pPr>
            <a:r>
              <a:rPr lang="es-ES_tradnl" sz="1600" b="1" dirty="0">
                <a:latin typeface="Arial" pitchFamily="34" charset="0"/>
                <a:cs typeface="Arial" pitchFamily="34" charset="0"/>
              </a:rPr>
              <a:t>C</a:t>
            </a:r>
            <a:r>
              <a:rPr lang="es-ES_tradnl" sz="1600" b="1" dirty="0" smtClean="0">
                <a:latin typeface="Arial" pitchFamily="34" charset="0"/>
                <a:cs typeface="Arial" pitchFamily="34" charset="0"/>
              </a:rPr>
              <a:t>ompra </a:t>
            </a:r>
            <a:r>
              <a:rPr lang="es-ES_tradnl" sz="1600" b="1" dirty="0">
                <a:latin typeface="Arial" pitchFamily="34" charset="0"/>
                <a:cs typeface="Arial" pitchFamily="34" charset="0"/>
              </a:rPr>
              <a:t>impulsiva social, definida por Quintanilla, Luna y Berenguer (1998, p.23) por ser un tipo de compra donde el motivador fundamental es la integración o identidad social. Se da en muchos casos en presencia de otros consumidores o miembros del grupo de referencia del sujeto. </a:t>
            </a:r>
            <a:endParaRPr lang="es-ES" sz="1600" b="1" dirty="0">
              <a:latin typeface="Arial" pitchFamily="34" charset="0"/>
              <a:cs typeface="Arial" pitchFamily="34" charset="0"/>
            </a:endParaRPr>
          </a:p>
        </p:txBody>
      </p:sp>
      <p:sp>
        <p:nvSpPr>
          <p:cNvPr id="6" name="Rectángulo 5"/>
          <p:cNvSpPr/>
          <p:nvPr/>
        </p:nvSpPr>
        <p:spPr>
          <a:xfrm>
            <a:off x="3013268" y="2420143"/>
            <a:ext cx="2852063" cy="338554"/>
          </a:xfrm>
          <a:prstGeom prst="rect">
            <a:avLst/>
          </a:prstGeom>
        </p:spPr>
        <p:txBody>
          <a:bodyPr wrap="none">
            <a:spAutoFit/>
          </a:bodyPr>
          <a:lstStyle/>
          <a:p>
            <a:r>
              <a:rPr lang="es-ES_tradnl" altLang="es-ES_tradnl" sz="1600" b="1" dirty="0">
                <a:latin typeface="Arial" charset="0"/>
              </a:rPr>
              <a:t>Fuente: Elaboración Propia</a:t>
            </a:r>
            <a:endParaRPr lang="es-ES_tradnl" sz="1600" b="1" dirty="0"/>
          </a:p>
        </p:txBody>
      </p:sp>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8" name="Rectangle 1"/>
          <p:cNvSpPr>
            <a:spLocks noChangeArrowheads="1"/>
          </p:cNvSpPr>
          <p:nvPr/>
        </p:nvSpPr>
        <p:spPr bwMode="auto">
          <a:xfrm>
            <a:off x="781050" y="34623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5" name="Rectangle 1"/>
          <p:cNvSpPr>
            <a:spLocks noChangeArrowheads="1"/>
          </p:cNvSpPr>
          <p:nvPr/>
        </p:nvSpPr>
        <p:spPr bwMode="auto">
          <a:xfrm>
            <a:off x="586740" y="114814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9" name="Rectangle 1"/>
          <p:cNvSpPr>
            <a:spLocks noChangeArrowheads="1"/>
          </p:cNvSpPr>
          <p:nvPr/>
        </p:nvSpPr>
        <p:spPr bwMode="auto">
          <a:xfrm>
            <a:off x="781050" y="11014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graphicFrame>
        <p:nvGraphicFramePr>
          <p:cNvPr id="2" name="Tabla 1"/>
          <p:cNvGraphicFramePr>
            <a:graphicFrameLocks noGrp="1"/>
          </p:cNvGraphicFramePr>
          <p:nvPr>
            <p:extLst>
              <p:ext uri="{D42A27DB-BD31-4B8C-83A1-F6EECF244321}">
                <p14:modId xmlns:p14="http://schemas.microsoft.com/office/powerpoint/2010/main" val="2355439706"/>
              </p:ext>
            </p:extLst>
          </p:nvPr>
        </p:nvGraphicFramePr>
        <p:xfrm>
          <a:off x="661804" y="1151256"/>
          <a:ext cx="7632700" cy="1168400"/>
        </p:xfrm>
        <a:graphic>
          <a:graphicData uri="http://schemas.openxmlformats.org/drawingml/2006/table">
            <a:tbl>
              <a:tblPr/>
              <a:tblGrid>
                <a:gridCol w="2387600"/>
                <a:gridCol w="2159000"/>
                <a:gridCol w="977900"/>
                <a:gridCol w="1092200"/>
                <a:gridCol w="1016000"/>
              </a:tblGrid>
              <a:tr h="0">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V1</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1" i="0" u="none" strike="noStrike">
                          <a:solidFill>
                            <a:srgbClr val="000000"/>
                          </a:solidFill>
                          <a:effectLst/>
                          <a:latin typeface="Times New Roman" charset="0"/>
                        </a:rPr>
                        <a:t>V2</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1" i="0" u="none" strike="noStrike">
                          <a:solidFill>
                            <a:srgbClr val="000000"/>
                          </a:solidFill>
                          <a:effectLst/>
                          <a:latin typeface="Times New Roman" charset="0"/>
                        </a:rPr>
                        <a:t>V3</a:t>
                      </a:r>
                      <a:endParaRPr lang="da-DK"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e-DE" sz="1200" b="1" i="0" u="none" strike="noStrike">
                          <a:solidFill>
                            <a:srgbClr val="000000"/>
                          </a:solidFill>
                          <a:effectLst/>
                          <a:latin typeface="Times New Roman" charset="0"/>
                        </a:rPr>
                        <a:t>CHI 2</a:t>
                      </a:r>
                      <a:endParaRPr lang="de-DE"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SIG</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28575" algn="ctr" rtl="0" fontAlgn="t">
                        <a:spcBef>
                          <a:spcPts val="0"/>
                        </a:spcBef>
                        <a:spcAft>
                          <a:spcPts val="0"/>
                        </a:spcAft>
                      </a:pPr>
                      <a:r>
                        <a:rPr lang="es-ES_tradnl" sz="1200" b="1" i="0" u="none" strike="noStrike">
                          <a:solidFill>
                            <a:srgbClr val="000000"/>
                          </a:solidFill>
                          <a:effectLst/>
                          <a:latin typeface="Times New Roman" charset="0"/>
                        </a:rPr>
                        <a:t>Suelo tomar decisiones de compra impulsiva haciendo el pago tarjetas de crédito de almacenes de cadena</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Usar el crédito del sector retail permite tener una mejor calidad de vida</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a:solidFill>
                            <a:srgbClr val="000000"/>
                          </a:solidFill>
                          <a:effectLst/>
                          <a:latin typeface="Times New Roman" charset="0"/>
                        </a:rPr>
                        <a:t>Éxito</a:t>
                      </a:r>
                      <a:endParaRPr lang="es-ES_tradnl"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rtl="0" fontAlgn="t">
                        <a:spcBef>
                          <a:spcPts val="0"/>
                        </a:spcBef>
                        <a:spcAft>
                          <a:spcPts val="0"/>
                        </a:spcAft>
                      </a:pPr>
                      <a:r>
                        <a:rPr lang="nb-NO" sz="1200" b="1" i="0" u="none" strike="noStrike">
                          <a:solidFill>
                            <a:srgbClr val="000000"/>
                          </a:solidFill>
                          <a:effectLst/>
                          <a:latin typeface="Times New Roman" charset="0"/>
                        </a:rPr>
                        <a:t>57.821b</a:t>
                      </a:r>
                      <a:endParaRPr lang="nb-NO" b="1">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1" i="0" u="none" strike="noStrike" dirty="0">
                          <a:solidFill>
                            <a:srgbClr val="000000"/>
                          </a:solidFill>
                          <a:effectLst/>
                          <a:latin typeface="Times New Roman" charset="0"/>
                        </a:rPr>
                        <a:t>0</a:t>
                      </a:r>
                      <a:endParaRPr lang="es-ES_tradnl" b="1"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Rectangle 1"/>
          <p:cNvSpPr>
            <a:spLocks noChangeArrowheads="1"/>
          </p:cNvSpPr>
          <p:nvPr/>
        </p:nvSpPr>
        <p:spPr bwMode="auto">
          <a:xfrm>
            <a:off x="661804" y="115109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12" name="1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38107822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82600" y="3326130"/>
            <a:ext cx="8229600" cy="2411730"/>
          </a:xfrm>
        </p:spPr>
        <p:txBody>
          <a:bodyPr>
            <a:normAutofit/>
          </a:bodyPr>
          <a:lstStyle/>
          <a:p>
            <a:pPr marL="0" indent="0">
              <a:buNone/>
            </a:pPr>
            <a:r>
              <a:rPr lang="es-ES_tradnl" sz="1600" b="1" dirty="0" smtClean="0">
                <a:latin typeface="Arial" pitchFamily="34" charset="0"/>
                <a:cs typeface="Arial" pitchFamily="34" charset="0"/>
              </a:rPr>
              <a:t>La </a:t>
            </a:r>
            <a:r>
              <a:rPr lang="es-ES_tradnl" sz="1600" b="1" dirty="0">
                <a:latin typeface="Arial" pitchFamily="34" charset="0"/>
                <a:cs typeface="Arial" pitchFamily="34" charset="0"/>
              </a:rPr>
              <a:t>anterior facilidad la brinda la tarjeta de crédito al respecto evidencia como lo señala </a:t>
            </a:r>
            <a:r>
              <a:rPr lang="es-ES_tradnl" sz="1600" b="1" dirty="0" err="1">
                <a:latin typeface="Arial" pitchFamily="34" charset="0"/>
                <a:cs typeface="Arial" pitchFamily="34" charset="0"/>
              </a:rPr>
              <a:t>Valance</a:t>
            </a:r>
            <a:r>
              <a:rPr lang="es-ES_tradnl" sz="1600" b="1" dirty="0">
                <a:latin typeface="Arial" pitchFamily="34" charset="0"/>
                <a:cs typeface="Arial" pitchFamily="34" charset="0"/>
              </a:rPr>
              <a:t>, </a:t>
            </a:r>
            <a:r>
              <a:rPr lang="es-ES_tradnl" sz="1600" b="1" dirty="0" err="1">
                <a:latin typeface="Arial" pitchFamily="34" charset="0"/>
                <a:cs typeface="Arial" pitchFamily="34" charset="0"/>
              </a:rPr>
              <a:t>d’Astons</a:t>
            </a:r>
            <a:r>
              <a:rPr lang="es-ES_tradnl" sz="1600" b="1" dirty="0">
                <a:latin typeface="Arial" pitchFamily="34" charset="0"/>
                <a:cs typeface="Arial" pitchFamily="34" charset="0"/>
              </a:rPr>
              <a:t> y </a:t>
            </a:r>
            <a:r>
              <a:rPr lang="es-ES_tradnl" sz="1600" b="1" dirty="0" err="1">
                <a:latin typeface="Arial" pitchFamily="34" charset="0"/>
                <a:cs typeface="Arial" pitchFamily="34" charset="0"/>
              </a:rPr>
              <a:t>Fortier</a:t>
            </a:r>
            <a:r>
              <a:rPr lang="es-ES_tradnl" sz="1600" b="1" dirty="0">
                <a:latin typeface="Arial" pitchFamily="34" charset="0"/>
                <a:cs typeface="Arial" pitchFamily="34" charset="0"/>
              </a:rPr>
              <a:t> (1988), que el marketing y la forma en la que se hacen más atractivos estos beneficios para los consumidores juega un papel crucial en la conducta de compra impulsiva. </a:t>
            </a:r>
            <a:endParaRPr lang="es-ES" sz="1600" b="1" dirty="0">
              <a:latin typeface="Arial" pitchFamily="34" charset="0"/>
              <a:cs typeface="Arial" pitchFamily="34" charset="0"/>
            </a:endParaRPr>
          </a:p>
        </p:txBody>
      </p:sp>
      <p:sp>
        <p:nvSpPr>
          <p:cNvPr id="6" name="Rectángulo 5"/>
          <p:cNvSpPr/>
          <p:nvPr/>
        </p:nvSpPr>
        <p:spPr>
          <a:xfrm>
            <a:off x="3013268" y="2420143"/>
            <a:ext cx="2980303" cy="369332"/>
          </a:xfrm>
          <a:prstGeom prst="rect">
            <a:avLst/>
          </a:prstGeom>
        </p:spPr>
        <p:txBody>
          <a:bodyPr wrap="none">
            <a:spAutoFit/>
          </a:bodyPr>
          <a:lstStyle/>
          <a:p>
            <a:r>
              <a:rPr lang="es-ES_tradnl" altLang="es-ES_tradnl" dirty="0">
                <a:latin typeface="Arial" charset="0"/>
              </a:rPr>
              <a:t>Fuente: Elaboración Propia</a:t>
            </a:r>
            <a:endParaRPr lang="es-ES_tradnl" dirty="0"/>
          </a:p>
        </p:txBody>
      </p:sp>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8" name="Rectangle 1"/>
          <p:cNvSpPr>
            <a:spLocks noChangeArrowheads="1"/>
          </p:cNvSpPr>
          <p:nvPr/>
        </p:nvSpPr>
        <p:spPr bwMode="auto">
          <a:xfrm>
            <a:off x="781050" y="34623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5" name="Rectangle 1"/>
          <p:cNvSpPr>
            <a:spLocks noChangeArrowheads="1"/>
          </p:cNvSpPr>
          <p:nvPr/>
        </p:nvSpPr>
        <p:spPr bwMode="auto">
          <a:xfrm>
            <a:off x="586740" y="114814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9" name="Rectangle 1"/>
          <p:cNvSpPr>
            <a:spLocks noChangeArrowheads="1"/>
          </p:cNvSpPr>
          <p:nvPr/>
        </p:nvSpPr>
        <p:spPr bwMode="auto">
          <a:xfrm>
            <a:off x="781050" y="11014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graphicFrame>
        <p:nvGraphicFramePr>
          <p:cNvPr id="2" name="Tabla 1"/>
          <p:cNvGraphicFramePr>
            <a:graphicFrameLocks noGrp="1"/>
          </p:cNvGraphicFramePr>
          <p:nvPr/>
        </p:nvGraphicFramePr>
        <p:xfrm>
          <a:off x="661804" y="1151256"/>
          <a:ext cx="7632700" cy="985520"/>
        </p:xfrm>
        <a:graphic>
          <a:graphicData uri="http://schemas.openxmlformats.org/drawingml/2006/table">
            <a:tbl>
              <a:tblPr/>
              <a:tblGrid>
                <a:gridCol w="2387600"/>
                <a:gridCol w="2159000"/>
                <a:gridCol w="977900"/>
                <a:gridCol w="1092200"/>
                <a:gridCol w="1016000"/>
              </a:tblGrid>
              <a:tr h="0">
                <a:tc>
                  <a:txBody>
                    <a:bodyPr/>
                    <a:lstStyle/>
                    <a:p>
                      <a:pPr algn="ctr" rtl="0" fontAlgn="t">
                        <a:spcBef>
                          <a:spcPts val="0"/>
                        </a:spcBef>
                        <a:spcAft>
                          <a:spcPts val="0"/>
                        </a:spcAft>
                      </a:pPr>
                      <a:r>
                        <a:rPr lang="es-ES_tradnl" sz="1200" b="0" i="0" u="none" strike="noStrike">
                          <a:solidFill>
                            <a:srgbClr val="000000"/>
                          </a:solidFill>
                          <a:effectLst/>
                          <a:latin typeface="Times New Roman" charset="0"/>
                        </a:rPr>
                        <a:t>V1</a:t>
                      </a:r>
                      <a:endParaRPr lang="es-ES_tradnl">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0" i="0" u="none" strike="noStrike">
                          <a:solidFill>
                            <a:srgbClr val="000000"/>
                          </a:solidFill>
                          <a:effectLst/>
                          <a:latin typeface="Times New Roman" charset="0"/>
                        </a:rPr>
                        <a:t>V2</a:t>
                      </a:r>
                      <a:endParaRPr lang="da-DK">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a-DK" sz="1200" b="0" i="0" u="none" strike="noStrike">
                          <a:solidFill>
                            <a:srgbClr val="000000"/>
                          </a:solidFill>
                          <a:effectLst/>
                          <a:latin typeface="Times New Roman" charset="0"/>
                        </a:rPr>
                        <a:t>V3</a:t>
                      </a:r>
                      <a:endParaRPr lang="da-DK">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de-DE" sz="1200" b="0" i="0" u="none" strike="noStrike">
                          <a:solidFill>
                            <a:srgbClr val="000000"/>
                          </a:solidFill>
                          <a:effectLst/>
                          <a:latin typeface="Times New Roman" charset="0"/>
                        </a:rPr>
                        <a:t>CHI 2</a:t>
                      </a:r>
                      <a:endParaRPr lang="de-DE">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0" i="0" u="none" strike="noStrike">
                          <a:solidFill>
                            <a:srgbClr val="000000"/>
                          </a:solidFill>
                          <a:effectLst/>
                          <a:latin typeface="Times New Roman" charset="0"/>
                        </a:rPr>
                        <a:t>SIG</a:t>
                      </a:r>
                      <a:endParaRPr lang="es-ES_tradnl">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28575" algn="ctr" rtl="0" fontAlgn="t">
                        <a:spcBef>
                          <a:spcPts val="0"/>
                        </a:spcBef>
                        <a:spcAft>
                          <a:spcPts val="0"/>
                        </a:spcAft>
                      </a:pPr>
                      <a:r>
                        <a:rPr lang="es-ES_tradnl" sz="1200" b="0" i="0" u="none" strike="noStrike">
                          <a:solidFill>
                            <a:srgbClr val="000000"/>
                          </a:solidFill>
                          <a:effectLst/>
                          <a:latin typeface="Times New Roman" charset="0"/>
                        </a:rPr>
                        <a:t>Suelo tomar decisiones de compra impulsiva haciendo el pago tarjetas de crédito de almacenes de cadena</a:t>
                      </a:r>
                      <a:endParaRPr lang="es-ES_tradnl">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0" i="0" u="none" strike="noStrike">
                          <a:solidFill>
                            <a:srgbClr val="000000"/>
                          </a:solidFill>
                          <a:effectLst/>
                          <a:latin typeface="Times New Roman" charset="0"/>
                        </a:rPr>
                        <a:t>Usar el crédito del sector retail permite tener una mejor calidad de vida</a:t>
                      </a:r>
                      <a:endParaRPr lang="es-ES_tradnl">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0" i="0" u="none" strike="noStrike">
                          <a:solidFill>
                            <a:srgbClr val="000000"/>
                          </a:solidFill>
                          <a:effectLst/>
                          <a:latin typeface="Times New Roman" charset="0"/>
                        </a:rPr>
                        <a:t>Éxito</a:t>
                      </a:r>
                      <a:endParaRPr lang="es-ES_tradnl">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rtl="0" fontAlgn="t">
                        <a:spcBef>
                          <a:spcPts val="0"/>
                        </a:spcBef>
                        <a:spcAft>
                          <a:spcPts val="0"/>
                        </a:spcAft>
                      </a:pPr>
                      <a:r>
                        <a:rPr lang="nb-NO" sz="1200" b="0" i="0" u="none" strike="noStrike">
                          <a:solidFill>
                            <a:srgbClr val="000000"/>
                          </a:solidFill>
                          <a:effectLst/>
                          <a:latin typeface="Times New Roman" charset="0"/>
                        </a:rPr>
                        <a:t>57.821b</a:t>
                      </a:r>
                      <a:endParaRPr lang="nb-NO">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s-ES_tradnl" sz="1200" b="0" i="0" u="none" strike="noStrike" dirty="0">
                          <a:solidFill>
                            <a:srgbClr val="000000"/>
                          </a:solidFill>
                          <a:effectLst/>
                          <a:latin typeface="Times New Roman" charset="0"/>
                        </a:rPr>
                        <a:t>0</a:t>
                      </a:r>
                      <a:endParaRPr lang="es-ES_tradnl" dirty="0">
                        <a:effectLst/>
                      </a:endParaRPr>
                    </a:p>
                  </a:txBody>
                  <a:tcPr marL="50800" marR="508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Rectangle 1"/>
          <p:cNvSpPr>
            <a:spLocks noChangeArrowheads="1"/>
          </p:cNvSpPr>
          <p:nvPr/>
        </p:nvSpPr>
        <p:spPr bwMode="auto">
          <a:xfrm>
            <a:off x="661804" y="115109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12" name="1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6488930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82600" y="3326130"/>
            <a:ext cx="8229600" cy="2411730"/>
          </a:xfrm>
        </p:spPr>
        <p:txBody>
          <a:bodyPr>
            <a:normAutofit/>
          </a:bodyPr>
          <a:lstStyle/>
          <a:p>
            <a:pPr marL="0" indent="0">
              <a:buNone/>
            </a:pPr>
            <a:r>
              <a:rPr lang="es-ES_tradnl" sz="1600" b="1" dirty="0" err="1" smtClean="0">
                <a:latin typeface="Arial" pitchFamily="34" charset="0"/>
                <a:cs typeface="Arial" pitchFamily="34" charset="0"/>
              </a:rPr>
              <a:t>Hernández</a:t>
            </a:r>
            <a:r>
              <a:rPr lang="es-ES_tradnl" sz="1600" b="1" dirty="0" smtClean="0">
                <a:latin typeface="Arial" pitchFamily="34" charset="0"/>
                <a:cs typeface="Arial" pitchFamily="34" charset="0"/>
              </a:rPr>
              <a:t> </a:t>
            </a:r>
            <a:r>
              <a:rPr lang="es-ES_tradnl" sz="1600" b="1" dirty="0">
                <a:latin typeface="Arial" pitchFamily="34" charset="0"/>
                <a:cs typeface="Arial" pitchFamily="34" charset="0"/>
              </a:rPr>
              <a:t>y </a:t>
            </a:r>
            <a:r>
              <a:rPr lang="es-ES_tradnl" sz="1600" b="1" dirty="0" err="1">
                <a:latin typeface="Arial" pitchFamily="34" charset="0"/>
                <a:cs typeface="Arial" pitchFamily="34" charset="0"/>
              </a:rPr>
              <a:t>Domínguez</a:t>
            </a:r>
            <a:r>
              <a:rPr lang="es-ES_tradnl" sz="1600" b="1" dirty="0">
                <a:latin typeface="Arial" pitchFamily="34" charset="0"/>
                <a:cs typeface="Arial" pitchFamily="34" charset="0"/>
              </a:rPr>
              <a:t> (1991) encontraron que la edad tiene una </a:t>
            </a:r>
            <a:r>
              <a:rPr lang="es-ES_tradnl" sz="1600" b="1" dirty="0" err="1">
                <a:latin typeface="Arial" pitchFamily="34" charset="0"/>
                <a:cs typeface="Arial" pitchFamily="34" charset="0"/>
              </a:rPr>
              <a:t>relación</a:t>
            </a:r>
            <a:r>
              <a:rPr lang="es-ES_tradnl" sz="1600" b="1" dirty="0">
                <a:latin typeface="Arial" pitchFamily="34" charset="0"/>
                <a:cs typeface="Arial" pitchFamily="34" charset="0"/>
              </a:rPr>
              <a:t> directa con las actitudes de los consumidores, sustentada en que las personas van adquiriendo conocimientos y mejorando sus habilidades a medida que realizan </a:t>
            </a:r>
            <a:r>
              <a:rPr lang="es-ES_tradnl" sz="1600" b="1" dirty="0" err="1">
                <a:latin typeface="Arial" pitchFamily="34" charset="0"/>
                <a:cs typeface="Arial" pitchFamily="34" charset="0"/>
              </a:rPr>
              <a:t>más</a:t>
            </a:r>
            <a:r>
              <a:rPr lang="es-ES_tradnl" sz="1600" b="1" dirty="0">
                <a:latin typeface="Arial" pitchFamily="34" charset="0"/>
                <a:cs typeface="Arial" pitchFamily="34" charset="0"/>
              </a:rPr>
              <a:t> y mejores compras, experiencia que se acrecienta al conocer las cualidades y defectos del producto. (De la Paz </a:t>
            </a:r>
            <a:r>
              <a:rPr lang="es-ES_tradnl" sz="1600" b="1" dirty="0" err="1">
                <a:latin typeface="Arial" pitchFamily="34" charset="0"/>
                <a:cs typeface="Arial" pitchFamily="34" charset="0"/>
              </a:rPr>
              <a:t>Hernandez</a:t>
            </a:r>
            <a:r>
              <a:rPr lang="es-ES_tradnl" sz="1600" b="1" dirty="0">
                <a:latin typeface="Arial" pitchFamily="34" charset="0"/>
                <a:cs typeface="Arial" pitchFamily="34" charset="0"/>
              </a:rPr>
              <a:t>, 2004, p.142)  </a:t>
            </a:r>
            <a:endParaRPr lang="es-ES" sz="1600" b="1" dirty="0">
              <a:latin typeface="Arial" pitchFamily="34" charset="0"/>
              <a:cs typeface="Arial" pitchFamily="34" charset="0"/>
            </a:endParaRPr>
          </a:p>
        </p:txBody>
      </p:sp>
      <p:sp>
        <p:nvSpPr>
          <p:cNvPr id="6" name="Rectángulo 5"/>
          <p:cNvSpPr/>
          <p:nvPr/>
        </p:nvSpPr>
        <p:spPr>
          <a:xfrm>
            <a:off x="3013268" y="2420143"/>
            <a:ext cx="2852063" cy="338554"/>
          </a:xfrm>
          <a:prstGeom prst="rect">
            <a:avLst/>
          </a:prstGeom>
        </p:spPr>
        <p:txBody>
          <a:bodyPr wrap="none">
            <a:spAutoFit/>
          </a:bodyPr>
          <a:lstStyle/>
          <a:p>
            <a:r>
              <a:rPr lang="es-ES_tradnl" altLang="es-ES_tradnl" sz="1600" b="1" dirty="0">
                <a:latin typeface="Arial" charset="0"/>
              </a:rPr>
              <a:t>Fuente: Elaboración Propia</a:t>
            </a:r>
            <a:endParaRPr lang="es-ES_tradnl" sz="1600" b="1" dirty="0"/>
          </a:p>
        </p:txBody>
      </p:sp>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8" name="Rectangle 1"/>
          <p:cNvSpPr>
            <a:spLocks noChangeArrowheads="1"/>
          </p:cNvSpPr>
          <p:nvPr/>
        </p:nvSpPr>
        <p:spPr bwMode="auto">
          <a:xfrm>
            <a:off x="781050" y="34623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5" name="Rectangle 1"/>
          <p:cNvSpPr>
            <a:spLocks noChangeArrowheads="1"/>
          </p:cNvSpPr>
          <p:nvPr/>
        </p:nvSpPr>
        <p:spPr bwMode="auto">
          <a:xfrm>
            <a:off x="586740" y="114814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9" name="Rectangle 1"/>
          <p:cNvSpPr>
            <a:spLocks noChangeArrowheads="1"/>
          </p:cNvSpPr>
          <p:nvPr/>
        </p:nvSpPr>
        <p:spPr bwMode="auto">
          <a:xfrm>
            <a:off x="781050" y="11014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10" name="Rectangle 1"/>
          <p:cNvSpPr>
            <a:spLocks noChangeArrowheads="1"/>
          </p:cNvSpPr>
          <p:nvPr/>
        </p:nvSpPr>
        <p:spPr bwMode="auto">
          <a:xfrm>
            <a:off x="661804" y="115109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651273582"/>
              </p:ext>
            </p:extLst>
          </p:nvPr>
        </p:nvGraphicFramePr>
        <p:xfrm>
          <a:off x="1155700" y="805954"/>
          <a:ext cx="6832600" cy="1168400"/>
        </p:xfrm>
        <a:graphic>
          <a:graphicData uri="http://schemas.openxmlformats.org/drawingml/2006/table">
            <a:tbl>
              <a:tblPr/>
              <a:tblGrid>
                <a:gridCol w="1612900"/>
                <a:gridCol w="2095500"/>
                <a:gridCol w="1587500"/>
                <a:gridCol w="1536700"/>
              </a:tblGrid>
              <a:tr h="0">
                <a:tc>
                  <a:txBody>
                    <a:bodyPr/>
                    <a:lstStyle/>
                    <a:p>
                      <a:pPr marL="38100" algn="ctr" rtl="0" fontAlgn="b">
                        <a:spcBef>
                          <a:spcPts val="0"/>
                        </a:spcBef>
                        <a:spcAft>
                          <a:spcPts val="0"/>
                        </a:spcAft>
                      </a:pPr>
                      <a:r>
                        <a:rPr lang="es-ES_tradnl" sz="1200" b="1" i="0" u="none" strike="noStrike" dirty="0">
                          <a:solidFill>
                            <a:srgbClr val="264A60"/>
                          </a:solidFill>
                          <a:effectLst/>
                          <a:latin typeface="Times New Roman" charset="0"/>
                        </a:rPr>
                        <a:t>V1</a:t>
                      </a:r>
                      <a:endParaRPr lang="es-ES_tradnl" b="1" dirty="0">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algn="ctr" rtl="0" fontAlgn="b">
                        <a:spcBef>
                          <a:spcPts val="0"/>
                        </a:spcBef>
                        <a:spcAft>
                          <a:spcPts val="0"/>
                        </a:spcAft>
                      </a:pPr>
                      <a:r>
                        <a:rPr lang="da-DK" sz="1200" b="1" i="0" u="none" strike="noStrike">
                          <a:solidFill>
                            <a:srgbClr val="264A60"/>
                          </a:solidFill>
                          <a:effectLst/>
                          <a:latin typeface="Times New Roman" charset="0"/>
                        </a:rPr>
                        <a:t>V2</a:t>
                      </a:r>
                      <a:endParaRPr lang="da-DK"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algn="ctr" rtl="0" fontAlgn="b">
                        <a:spcBef>
                          <a:spcPts val="0"/>
                        </a:spcBef>
                        <a:spcAft>
                          <a:spcPts val="0"/>
                        </a:spcAft>
                      </a:pPr>
                      <a:r>
                        <a:rPr lang="pt-BR" sz="1200" b="1" i="0" u="none" strike="noStrike">
                          <a:solidFill>
                            <a:srgbClr val="264A60"/>
                          </a:solidFill>
                          <a:effectLst/>
                          <a:latin typeface="Times New Roman" charset="0"/>
                        </a:rPr>
                        <a:t>CHI2</a:t>
                      </a:r>
                      <a:endParaRPr lang="pt-BR"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algn="ctr" rtl="0" fontAlgn="b">
                        <a:spcBef>
                          <a:spcPts val="0"/>
                        </a:spcBef>
                        <a:spcAft>
                          <a:spcPts val="0"/>
                        </a:spcAft>
                      </a:pPr>
                      <a:r>
                        <a:rPr lang="es-ES_tradnl" sz="1200" b="1" i="0" u="none" strike="noStrike">
                          <a:solidFill>
                            <a:srgbClr val="264A60"/>
                          </a:solidFill>
                          <a:effectLst/>
                          <a:latin typeface="Times New Roman" charset="0"/>
                        </a:rPr>
                        <a:t>SIG</a:t>
                      </a:r>
                      <a:endParaRPr lang="es-ES_tradnl"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38100" rtl="0" fontAlgn="b">
                        <a:spcBef>
                          <a:spcPts val="0"/>
                        </a:spcBef>
                        <a:spcAft>
                          <a:spcPts val="0"/>
                        </a:spcAft>
                      </a:pPr>
                      <a:r>
                        <a:rPr lang="es-ES_tradnl" sz="1200" b="1" i="0" u="none" strike="noStrike">
                          <a:solidFill>
                            <a:srgbClr val="000000"/>
                          </a:solidFill>
                          <a:effectLst/>
                          <a:latin typeface="Times New Roman" charset="0"/>
                        </a:rPr>
                        <a:t>Edad</a:t>
                      </a:r>
                      <a:endParaRPr lang="es-ES_tradnl"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rtl="0" fontAlgn="b">
                        <a:spcBef>
                          <a:spcPts val="0"/>
                        </a:spcBef>
                        <a:spcAft>
                          <a:spcPts val="0"/>
                        </a:spcAft>
                      </a:pPr>
                      <a:r>
                        <a:rPr lang="es-ES_tradnl" sz="1200" b="1" i="0" u="none" strike="noStrike">
                          <a:solidFill>
                            <a:srgbClr val="000000"/>
                          </a:solidFill>
                          <a:effectLst/>
                          <a:latin typeface="Times New Roman" charset="0"/>
                        </a:rPr>
                        <a:t>Con algunas tarjetas de crédito de almacenes de cadena siento la necesidad inmediata de adquirirlas</a:t>
                      </a:r>
                      <a:endParaRPr lang="es-ES_tradnl"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rtl="0" fontAlgn="b">
                        <a:spcBef>
                          <a:spcPts val="0"/>
                        </a:spcBef>
                        <a:spcAft>
                          <a:spcPts val="0"/>
                        </a:spcAft>
                      </a:pPr>
                      <a:r>
                        <a:rPr lang="nb-NO" sz="1200" b="1" i="0" u="none" strike="noStrike">
                          <a:solidFill>
                            <a:srgbClr val="010205"/>
                          </a:solidFill>
                          <a:effectLst/>
                          <a:latin typeface="Times New Roman" charset="0"/>
                        </a:rPr>
                        <a:t>81.476</a:t>
                      </a:r>
                      <a:r>
                        <a:rPr lang="nb-NO" sz="720" b="1" i="0" u="none" strike="noStrike" baseline="30000">
                          <a:solidFill>
                            <a:srgbClr val="010205"/>
                          </a:solidFill>
                          <a:effectLst/>
                          <a:latin typeface="Times New Roman" charset="0"/>
                        </a:rPr>
                        <a:t>a</a:t>
                      </a:r>
                      <a:endParaRPr lang="nb-NO"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rtl="0" fontAlgn="b">
                        <a:spcBef>
                          <a:spcPts val="0"/>
                        </a:spcBef>
                        <a:spcAft>
                          <a:spcPts val="0"/>
                        </a:spcAft>
                      </a:pPr>
                      <a:r>
                        <a:rPr lang="is-IS" sz="1200" b="1" i="0" u="none" strike="noStrike" dirty="0">
                          <a:solidFill>
                            <a:srgbClr val="000000"/>
                          </a:solidFill>
                          <a:effectLst/>
                          <a:latin typeface="Times New Roman" charset="0"/>
                        </a:rPr>
                        <a:t>.003</a:t>
                      </a:r>
                      <a:endParaRPr lang="is-IS" b="1" dirty="0">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1" name="Rectangle 1"/>
          <p:cNvSpPr>
            <a:spLocks noChangeArrowheads="1"/>
          </p:cNvSpPr>
          <p:nvPr/>
        </p:nvSpPr>
        <p:spPr bwMode="auto">
          <a:xfrm>
            <a:off x="1155700" y="3278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13" name="1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40575335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82600" y="3326130"/>
            <a:ext cx="8229600" cy="2411730"/>
          </a:xfrm>
        </p:spPr>
        <p:txBody>
          <a:bodyPr>
            <a:normAutofit/>
          </a:bodyPr>
          <a:lstStyle/>
          <a:p>
            <a:pPr marL="0" indent="0">
              <a:buNone/>
            </a:pPr>
            <a:r>
              <a:rPr lang="es-ES_tradnl" sz="1600" b="1" dirty="0">
                <a:latin typeface="Arial" pitchFamily="34" charset="0"/>
                <a:cs typeface="Arial" pitchFamily="34" charset="0"/>
              </a:rPr>
              <a:t>E</a:t>
            </a:r>
            <a:r>
              <a:rPr lang="es-ES_tradnl" sz="1600" b="1" dirty="0" smtClean="0">
                <a:latin typeface="Arial" pitchFamily="34" charset="0"/>
                <a:cs typeface="Arial" pitchFamily="34" charset="0"/>
              </a:rPr>
              <a:t>studios </a:t>
            </a:r>
            <a:r>
              <a:rPr lang="es-ES_tradnl" sz="1600" b="1" dirty="0">
                <a:latin typeface="Arial" pitchFamily="34" charset="0"/>
                <a:cs typeface="Arial" pitchFamily="34" charset="0"/>
              </a:rPr>
              <a:t>indican que las personas con una perspectiva de poseer un estilo de vida más elevado y que poseen niveles de ingresos inferiores al promedio, desarrollan hábitos de compra caracterizados por la impulsividad y mantienen una elevada tolerancia a la deuda.  (Troncoso y </a:t>
            </a:r>
            <a:r>
              <a:rPr lang="es-ES_tradnl" sz="1600" b="1" dirty="0" err="1">
                <a:latin typeface="Arial" pitchFamily="34" charset="0"/>
                <a:cs typeface="Arial" pitchFamily="34" charset="0"/>
              </a:rPr>
              <a:t>Zuñiga</a:t>
            </a:r>
            <a:r>
              <a:rPr lang="es-ES_tradnl" sz="1600" b="1" dirty="0">
                <a:latin typeface="Arial" pitchFamily="34" charset="0"/>
                <a:cs typeface="Arial" pitchFamily="34" charset="0"/>
              </a:rPr>
              <a:t>, 2013, p.25)</a:t>
            </a:r>
            <a:endParaRPr lang="es-ES" sz="1600" b="1" dirty="0">
              <a:latin typeface="Arial" pitchFamily="34" charset="0"/>
              <a:cs typeface="Arial" pitchFamily="34" charset="0"/>
            </a:endParaRPr>
          </a:p>
        </p:txBody>
      </p:sp>
      <p:sp>
        <p:nvSpPr>
          <p:cNvPr id="6" name="Rectángulo 5"/>
          <p:cNvSpPr/>
          <p:nvPr/>
        </p:nvSpPr>
        <p:spPr>
          <a:xfrm>
            <a:off x="3013268" y="2420143"/>
            <a:ext cx="2852063" cy="338554"/>
          </a:xfrm>
          <a:prstGeom prst="rect">
            <a:avLst/>
          </a:prstGeom>
        </p:spPr>
        <p:txBody>
          <a:bodyPr wrap="none">
            <a:spAutoFit/>
          </a:bodyPr>
          <a:lstStyle/>
          <a:p>
            <a:r>
              <a:rPr lang="es-ES_tradnl" altLang="es-ES_tradnl" sz="1600" b="1" dirty="0">
                <a:latin typeface="Arial" charset="0"/>
              </a:rPr>
              <a:t>Fuente: Elaboración Propia</a:t>
            </a:r>
            <a:endParaRPr lang="es-ES_tradnl" sz="1600" b="1" dirty="0"/>
          </a:p>
        </p:txBody>
      </p:sp>
      <p:sp>
        <p:nvSpPr>
          <p:cNvPr id="7" name="Rectangle 1"/>
          <p:cNvSpPr>
            <a:spLocks noChangeArrowheads="1"/>
          </p:cNvSpPr>
          <p:nvPr/>
        </p:nvSpPr>
        <p:spPr bwMode="auto">
          <a:xfrm>
            <a:off x="705986" y="133377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8" name="Rectangle 1"/>
          <p:cNvSpPr>
            <a:spLocks noChangeArrowheads="1"/>
          </p:cNvSpPr>
          <p:nvPr/>
        </p:nvSpPr>
        <p:spPr bwMode="auto">
          <a:xfrm>
            <a:off x="781050" y="34623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5" name="Rectangle 1"/>
          <p:cNvSpPr>
            <a:spLocks noChangeArrowheads="1"/>
          </p:cNvSpPr>
          <p:nvPr/>
        </p:nvSpPr>
        <p:spPr bwMode="auto">
          <a:xfrm>
            <a:off x="586740" y="114814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9" name="Rectangle 1"/>
          <p:cNvSpPr>
            <a:spLocks noChangeArrowheads="1"/>
          </p:cNvSpPr>
          <p:nvPr/>
        </p:nvSpPr>
        <p:spPr bwMode="auto">
          <a:xfrm>
            <a:off x="781050" y="11014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10" name="Rectangle 1"/>
          <p:cNvSpPr>
            <a:spLocks noChangeArrowheads="1"/>
          </p:cNvSpPr>
          <p:nvPr/>
        </p:nvSpPr>
        <p:spPr bwMode="auto">
          <a:xfrm>
            <a:off x="661804" y="115109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sp>
        <p:nvSpPr>
          <p:cNvPr id="11" name="Rectangle 1"/>
          <p:cNvSpPr>
            <a:spLocks noChangeArrowheads="1"/>
          </p:cNvSpPr>
          <p:nvPr/>
        </p:nvSpPr>
        <p:spPr bwMode="auto">
          <a:xfrm>
            <a:off x="1155700" y="3278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graphicFrame>
        <p:nvGraphicFramePr>
          <p:cNvPr id="2" name="Tabla 1"/>
          <p:cNvGraphicFramePr>
            <a:graphicFrameLocks noGrp="1"/>
          </p:cNvGraphicFramePr>
          <p:nvPr>
            <p:extLst>
              <p:ext uri="{D42A27DB-BD31-4B8C-83A1-F6EECF244321}">
                <p14:modId xmlns:p14="http://schemas.microsoft.com/office/powerpoint/2010/main" val="2021414469"/>
              </p:ext>
            </p:extLst>
          </p:nvPr>
        </p:nvGraphicFramePr>
        <p:xfrm>
          <a:off x="995680" y="923608"/>
          <a:ext cx="6832600" cy="1168400"/>
        </p:xfrm>
        <a:graphic>
          <a:graphicData uri="http://schemas.openxmlformats.org/drawingml/2006/table">
            <a:tbl>
              <a:tblPr/>
              <a:tblGrid>
                <a:gridCol w="1511300"/>
                <a:gridCol w="2184400"/>
                <a:gridCol w="1600200"/>
                <a:gridCol w="1536700"/>
              </a:tblGrid>
              <a:tr h="0">
                <a:tc>
                  <a:txBody>
                    <a:bodyPr/>
                    <a:lstStyle/>
                    <a:p>
                      <a:pPr marL="38100" algn="ctr" rtl="0" fontAlgn="b">
                        <a:spcBef>
                          <a:spcPts val="0"/>
                        </a:spcBef>
                        <a:spcAft>
                          <a:spcPts val="0"/>
                        </a:spcAft>
                      </a:pPr>
                      <a:r>
                        <a:rPr lang="es-ES_tradnl" sz="1200" b="1" i="0" u="none" strike="noStrike" dirty="0">
                          <a:solidFill>
                            <a:srgbClr val="264A60"/>
                          </a:solidFill>
                          <a:effectLst/>
                          <a:latin typeface="Times New Roman" charset="0"/>
                        </a:rPr>
                        <a:t>V1</a:t>
                      </a:r>
                      <a:endParaRPr lang="es-ES_tradnl" b="1" dirty="0">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algn="ctr" rtl="0" fontAlgn="b">
                        <a:spcBef>
                          <a:spcPts val="0"/>
                        </a:spcBef>
                        <a:spcAft>
                          <a:spcPts val="0"/>
                        </a:spcAft>
                      </a:pPr>
                      <a:r>
                        <a:rPr lang="da-DK" sz="1200" b="1" i="0" u="none" strike="noStrike">
                          <a:solidFill>
                            <a:srgbClr val="264A60"/>
                          </a:solidFill>
                          <a:effectLst/>
                          <a:latin typeface="Times New Roman" charset="0"/>
                        </a:rPr>
                        <a:t>V2</a:t>
                      </a:r>
                      <a:endParaRPr lang="da-DK"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algn="ctr" rtl="0" fontAlgn="b">
                        <a:spcBef>
                          <a:spcPts val="0"/>
                        </a:spcBef>
                        <a:spcAft>
                          <a:spcPts val="0"/>
                        </a:spcAft>
                      </a:pPr>
                      <a:r>
                        <a:rPr lang="pt-BR" sz="1200" b="1" i="0" u="none" strike="noStrike">
                          <a:solidFill>
                            <a:srgbClr val="264A60"/>
                          </a:solidFill>
                          <a:effectLst/>
                          <a:latin typeface="Times New Roman" charset="0"/>
                        </a:rPr>
                        <a:t>CHI2</a:t>
                      </a:r>
                      <a:endParaRPr lang="pt-BR"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algn="ctr" rtl="0" fontAlgn="b">
                        <a:spcBef>
                          <a:spcPts val="0"/>
                        </a:spcBef>
                        <a:spcAft>
                          <a:spcPts val="0"/>
                        </a:spcAft>
                      </a:pPr>
                      <a:r>
                        <a:rPr lang="es-ES_tradnl" sz="1200" b="1" i="0" u="none" strike="noStrike">
                          <a:solidFill>
                            <a:srgbClr val="264A60"/>
                          </a:solidFill>
                          <a:effectLst/>
                          <a:latin typeface="Times New Roman" charset="0"/>
                        </a:rPr>
                        <a:t>SIG</a:t>
                      </a:r>
                      <a:endParaRPr lang="es-ES_tradnl"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38100" rtl="0" fontAlgn="b">
                        <a:spcBef>
                          <a:spcPts val="0"/>
                        </a:spcBef>
                        <a:spcAft>
                          <a:spcPts val="0"/>
                        </a:spcAft>
                      </a:pPr>
                      <a:r>
                        <a:rPr lang="es-ES_tradnl" sz="1200" b="1" i="0" u="none" strike="noStrike">
                          <a:solidFill>
                            <a:srgbClr val="000000"/>
                          </a:solidFill>
                          <a:effectLst/>
                          <a:latin typeface="Times New Roman" charset="0"/>
                        </a:rPr>
                        <a:t>Actividad</a:t>
                      </a:r>
                      <a:endParaRPr lang="es-ES_tradnl"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rtl="0" fontAlgn="b">
                        <a:spcBef>
                          <a:spcPts val="0"/>
                        </a:spcBef>
                        <a:spcAft>
                          <a:spcPts val="0"/>
                        </a:spcAft>
                      </a:pPr>
                      <a:r>
                        <a:rPr lang="es-ES_tradnl" sz="1200" b="1" i="0" u="none" strike="noStrike">
                          <a:solidFill>
                            <a:srgbClr val="000000"/>
                          </a:solidFill>
                          <a:effectLst/>
                          <a:latin typeface="Times New Roman" charset="0"/>
                        </a:rPr>
                        <a:t>Me encanta usar mis tarjetas de crédito del sector retail aún sabiendo que no lo tenía dentro de mis planes</a:t>
                      </a:r>
                      <a:endParaRPr lang="es-ES_tradnl"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rtl="0" fontAlgn="b">
                        <a:spcBef>
                          <a:spcPts val="0"/>
                        </a:spcBef>
                        <a:spcAft>
                          <a:spcPts val="0"/>
                        </a:spcAft>
                      </a:pPr>
                      <a:r>
                        <a:rPr lang="is-IS" sz="1200" b="1" i="0" u="none" strike="noStrike">
                          <a:solidFill>
                            <a:srgbClr val="000000"/>
                          </a:solidFill>
                          <a:effectLst/>
                          <a:latin typeface="Times New Roman" charset="0"/>
                        </a:rPr>
                        <a:t>25.305a</a:t>
                      </a:r>
                      <a:endParaRPr lang="is-IS" b="1">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8100" rtl="0" fontAlgn="b">
                        <a:spcBef>
                          <a:spcPts val="0"/>
                        </a:spcBef>
                        <a:spcAft>
                          <a:spcPts val="0"/>
                        </a:spcAft>
                      </a:pPr>
                      <a:r>
                        <a:rPr lang="is-IS" sz="1200" b="1" i="0" u="none" strike="noStrike" dirty="0">
                          <a:solidFill>
                            <a:srgbClr val="000000"/>
                          </a:solidFill>
                          <a:effectLst/>
                          <a:latin typeface="Times New Roman" charset="0"/>
                        </a:rPr>
                        <a:t>.005</a:t>
                      </a:r>
                      <a:endParaRPr lang="is-IS" b="1" dirty="0">
                        <a:effectLst/>
                      </a:endParaRPr>
                    </a:p>
                  </a:txBody>
                  <a:tcPr marL="50800" marR="50800" marT="63500" marB="6350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Rectangle 1"/>
          <p:cNvSpPr>
            <a:spLocks noChangeArrowheads="1"/>
          </p:cNvSpPr>
          <p:nvPr/>
        </p:nvSpPr>
        <p:spPr bwMode="auto">
          <a:xfrm>
            <a:off x="1155700" y="3278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altLang="es-ES_tradnl" sz="1800" b="0" i="0" u="none" strike="noStrike" cap="none" normalizeH="0" baseline="0">
                <a:ln>
                  <a:noFill/>
                </a:ln>
                <a:solidFill>
                  <a:schemeClr val="tx1"/>
                </a:solidFill>
                <a:effectLst/>
                <a:latin typeface="Arial" charset="0"/>
              </a:rPr>
              <a:t/>
            </a:r>
            <a:br>
              <a:rPr kumimoji="0" lang="es-ES_tradnl" altLang="es-ES_tradnl" sz="1800" b="0" i="0" u="none" strike="noStrike" cap="none" normalizeH="0" baseline="0">
                <a:ln>
                  <a:noFill/>
                </a:ln>
                <a:solidFill>
                  <a:schemeClr val="tx1"/>
                </a:solidFill>
                <a:effectLst/>
                <a:latin typeface="Arial" charset="0"/>
              </a:rPr>
            </a:br>
            <a:endParaRPr kumimoji="0" lang="es-ES_tradnl" altLang="es-ES_tradnl" sz="1800" b="0" i="0" u="none" strike="noStrike" cap="none" normalizeH="0" baseline="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_tradnl" altLang="es-ES_tradnl" sz="1800" b="0" i="0" u="none" strike="noStrike" cap="none" normalizeH="0" baseline="0">
              <a:ln>
                <a:noFill/>
              </a:ln>
              <a:solidFill>
                <a:schemeClr val="tx1"/>
              </a:solidFill>
              <a:effectLst/>
              <a:latin typeface="Arial" charset="0"/>
            </a:endParaRPr>
          </a:p>
        </p:txBody>
      </p:sp>
      <p:pic>
        <p:nvPicPr>
          <p:cNvPr id="14" name="1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30105598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266131" y="274638"/>
            <a:ext cx="8229600" cy="1143000"/>
          </a:xfrm>
        </p:spPr>
        <p:txBody>
          <a:bodyPr/>
          <a:lstStyle/>
          <a:p>
            <a:r>
              <a:rPr lang="es-CO" dirty="0" smtClean="0"/>
              <a:t>CONCLUSIONES</a:t>
            </a:r>
            <a:endParaRPr lang="es-CO" dirty="0"/>
          </a:p>
        </p:txBody>
      </p:sp>
      <p:graphicFrame>
        <p:nvGraphicFramePr>
          <p:cNvPr id="5" name="4 Diagrama"/>
          <p:cNvGraphicFramePr/>
          <p:nvPr>
            <p:extLst>
              <p:ext uri="{D42A27DB-BD31-4B8C-83A1-F6EECF244321}">
                <p14:modId xmlns:p14="http://schemas.microsoft.com/office/powerpoint/2010/main" val="382774725"/>
              </p:ext>
            </p:extLst>
          </p:nvPr>
        </p:nvGraphicFramePr>
        <p:xfrm>
          <a:off x="627797" y="1417638"/>
          <a:ext cx="8106770" cy="47375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1 CuadroTexto"/>
          <p:cNvSpPr txBox="1"/>
          <p:nvPr/>
        </p:nvSpPr>
        <p:spPr>
          <a:xfrm>
            <a:off x="3091218" y="2782668"/>
            <a:ext cx="4503762" cy="1292662"/>
          </a:xfrm>
          <a:prstGeom prst="rect">
            <a:avLst/>
          </a:prstGeom>
          <a:noFill/>
        </p:spPr>
        <p:txBody>
          <a:bodyPr wrap="square" rtlCol="0">
            <a:spAutoFit/>
          </a:bodyPr>
          <a:lstStyle/>
          <a:p>
            <a:r>
              <a:rPr lang="es-CO" sz="1300" dirty="0">
                <a:solidFill>
                  <a:schemeClr val="bg1"/>
                </a:solidFill>
              </a:rPr>
              <a:t>L</a:t>
            </a:r>
            <a:r>
              <a:rPr lang="es-CO" sz="1300" dirty="0" smtClean="0">
                <a:solidFill>
                  <a:schemeClr val="bg1"/>
                </a:solidFill>
              </a:rPr>
              <a:t>a </a:t>
            </a:r>
            <a:r>
              <a:rPr lang="es-CO" sz="1300" dirty="0">
                <a:solidFill>
                  <a:schemeClr val="bg1"/>
                </a:solidFill>
              </a:rPr>
              <a:t>personalidad de un individuo es un ente fundamental en la decisión de compra impulsiva por esta razón se podrían realizar campañas de concientización inicialmente identificando mujeres que sean tímidas y que tenga un nivel de endeudamiento alto ya que esto fue uno de los principales resultados en cuanto personalidad que arrojó este </a:t>
            </a:r>
            <a:r>
              <a:rPr lang="es-CO" sz="1300" dirty="0" smtClean="0">
                <a:solidFill>
                  <a:schemeClr val="bg1"/>
                </a:solidFill>
              </a:rPr>
              <a:t>estudio.</a:t>
            </a:r>
            <a:endParaRPr lang="es-CO" sz="1300" dirty="0">
              <a:solidFill>
                <a:schemeClr val="bg1"/>
              </a:solidFill>
            </a:endParaRPr>
          </a:p>
        </p:txBody>
      </p:sp>
      <p:sp>
        <p:nvSpPr>
          <p:cNvPr id="4" name="3 CuadroTexto"/>
          <p:cNvSpPr txBox="1"/>
          <p:nvPr/>
        </p:nvSpPr>
        <p:spPr>
          <a:xfrm>
            <a:off x="3091218" y="4708478"/>
            <a:ext cx="4305869" cy="1169551"/>
          </a:xfrm>
          <a:prstGeom prst="rect">
            <a:avLst/>
          </a:prstGeom>
          <a:noFill/>
        </p:spPr>
        <p:txBody>
          <a:bodyPr wrap="square" rtlCol="0">
            <a:spAutoFit/>
          </a:bodyPr>
          <a:lstStyle/>
          <a:p>
            <a:r>
              <a:rPr lang="es-CO" sz="1400" dirty="0">
                <a:solidFill>
                  <a:schemeClr val="bg1"/>
                </a:solidFill>
              </a:rPr>
              <a:t>S</a:t>
            </a:r>
            <a:r>
              <a:rPr lang="es-CO" sz="1400" dirty="0" smtClean="0">
                <a:solidFill>
                  <a:schemeClr val="bg1"/>
                </a:solidFill>
              </a:rPr>
              <a:t>e </a:t>
            </a:r>
            <a:r>
              <a:rPr lang="es-CO" sz="1400" dirty="0">
                <a:solidFill>
                  <a:schemeClr val="bg1"/>
                </a:solidFill>
              </a:rPr>
              <a:t>evidencia una fuerte influencia de cómo el individuo es percibido en su grupo de referencia, esto los hace tomar decisiones de compra impulsiva, además que acceden a las tarjetas de crédito </a:t>
            </a:r>
            <a:r>
              <a:rPr lang="es-CO" sz="1400" dirty="0" smtClean="0">
                <a:solidFill>
                  <a:schemeClr val="bg1"/>
                </a:solidFill>
              </a:rPr>
              <a:t>con </a:t>
            </a:r>
            <a:r>
              <a:rPr lang="es-CO" sz="1400" dirty="0">
                <a:solidFill>
                  <a:schemeClr val="bg1"/>
                </a:solidFill>
              </a:rPr>
              <a:t>el fin de mejorar su estilo de vida.</a:t>
            </a:r>
          </a:p>
        </p:txBody>
      </p:sp>
      <p:pic>
        <p:nvPicPr>
          <p:cNvPr id="8" name="7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11521804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01750756"/>
              </p:ext>
            </p:extLst>
          </p:nvPr>
        </p:nvGraphicFramePr>
        <p:xfrm>
          <a:off x="457200" y="395786"/>
          <a:ext cx="8229600" cy="5171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03454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62500" lnSpcReduction="20000"/>
          </a:bodyPr>
          <a:lstStyle/>
          <a:p>
            <a:r>
              <a:rPr lang="es-CO" b="1" dirty="0"/>
              <a:t>Allport, G. W. (1962) Murray, H. </a:t>
            </a:r>
            <a:r>
              <a:rPr lang="es-CO" b="1" dirty="0" err="1"/>
              <a:t>Teorias</a:t>
            </a:r>
            <a:r>
              <a:rPr lang="es-CO" b="1" dirty="0"/>
              <a:t>  </a:t>
            </a:r>
            <a:r>
              <a:rPr lang="es-CO" b="1" dirty="0" err="1"/>
              <a:t>disposicionales</a:t>
            </a:r>
            <a:r>
              <a:rPr lang="es-CO" b="1" dirty="0"/>
              <a:t> y de los </a:t>
            </a:r>
            <a:r>
              <a:rPr lang="es-CO" b="1" dirty="0" err="1"/>
              <a:t>rasgos.Teorias</a:t>
            </a:r>
            <a:r>
              <a:rPr lang="es-CO" b="1" dirty="0"/>
              <a:t> </a:t>
            </a:r>
            <a:r>
              <a:rPr lang="es-CO" b="1" dirty="0" err="1"/>
              <a:t>disposicionales.ALLPORT</a:t>
            </a:r>
            <a:r>
              <a:rPr lang="es-CO" b="1" dirty="0"/>
              <a:t>, G. W. (1964). </a:t>
            </a:r>
            <a:r>
              <a:rPr lang="en-US" b="1" dirty="0"/>
              <a:t>Mental health: A generic attitude. Journal of Religion and Health, 4(1), 7-21. </a:t>
            </a:r>
            <a:endParaRPr lang="es-CO" b="1" dirty="0"/>
          </a:p>
          <a:p>
            <a:r>
              <a:rPr lang="es-CO" b="1" dirty="0"/>
              <a:t>Banco de la República (2015), Informe especial de estabilidad financiera, recuperado de http://www.banrep.gov.co/docum/Lectura_finanzas/pdf/iepref_mar_5_2015.pdf</a:t>
            </a:r>
          </a:p>
          <a:p>
            <a:r>
              <a:rPr lang="es-CO" b="1" dirty="0"/>
              <a:t>Calatayud, D.P (1997). </a:t>
            </a:r>
            <a:r>
              <a:rPr lang="es-CO" b="1" i="1" dirty="0"/>
              <a:t>Psicología del </a:t>
            </a:r>
            <a:r>
              <a:rPr lang="es-CO" b="1" i="1" dirty="0" err="1"/>
              <a:t>márketing</a:t>
            </a:r>
            <a:r>
              <a:rPr lang="es-CO" b="1" i="1" dirty="0"/>
              <a:t>, la publicidad y el consumo</a:t>
            </a:r>
            <a:r>
              <a:rPr lang="es-CO" b="1" dirty="0"/>
              <a:t>. </a:t>
            </a:r>
            <a:r>
              <a:rPr lang="es-CO" b="1" dirty="0" err="1"/>
              <a:t>Universitat</a:t>
            </a:r>
            <a:r>
              <a:rPr lang="es-CO" b="1" dirty="0"/>
              <a:t> Jaume I.</a:t>
            </a:r>
          </a:p>
          <a:p>
            <a:r>
              <a:rPr lang="es-CO" b="1" dirty="0" err="1"/>
              <a:t>Denegri</a:t>
            </a:r>
            <a:r>
              <a:rPr lang="es-CO" b="1" dirty="0"/>
              <a:t> M., Cabezas, D., Del Valle, C., </a:t>
            </a:r>
            <a:r>
              <a:rPr lang="es-CO" b="1" dirty="0" err="1"/>
              <a:t>Gonzalez</a:t>
            </a:r>
            <a:r>
              <a:rPr lang="es-CO" b="1" dirty="0"/>
              <a:t>, Y. &amp; </a:t>
            </a:r>
            <a:r>
              <a:rPr lang="es-CO" b="1" dirty="0" err="1"/>
              <a:t>Sépulveda</a:t>
            </a:r>
            <a:r>
              <a:rPr lang="es-CO" b="1" dirty="0"/>
              <a:t>, J. (2012). Escala de Actitudes hacia el Endeudamiento: validez factorial y perfiles actitudinales en estudiantes universitarios chilenos. </a:t>
            </a:r>
            <a:r>
              <a:rPr lang="en-US" b="1" i="1" dirty="0" err="1"/>
              <a:t>Universitas</a:t>
            </a:r>
            <a:r>
              <a:rPr lang="en-US" b="1" i="1" dirty="0"/>
              <a:t> </a:t>
            </a:r>
            <a:r>
              <a:rPr lang="en-US" b="1" i="1" dirty="0" err="1"/>
              <a:t>Psychologica</a:t>
            </a:r>
            <a:r>
              <a:rPr lang="en-US" b="1" i="1" dirty="0"/>
              <a:t>, 11</a:t>
            </a:r>
            <a:r>
              <a:rPr lang="en-US" b="1" dirty="0"/>
              <a:t>(2), 497-509. </a:t>
            </a:r>
            <a:endParaRPr lang="es-CO" b="1" dirty="0"/>
          </a:p>
          <a:p>
            <a:r>
              <a:rPr lang="en-US" b="1" dirty="0" err="1"/>
              <a:t>Dittmar</a:t>
            </a:r>
            <a:r>
              <a:rPr lang="en-US" b="1" dirty="0"/>
              <a:t>, H. (2005) </a:t>
            </a:r>
            <a:r>
              <a:rPr lang="en-US" b="1" dirty="0" err="1"/>
              <a:t>rA</a:t>
            </a:r>
            <a:r>
              <a:rPr lang="en-US" b="1" dirty="0"/>
              <a:t> new look at “compulsive buying”: Self–discrepancies and materialistic values as predictors of compulsive buying tendency Journal of Social and Clinical Psychology, 24 (2005), pp. 832-859</a:t>
            </a:r>
            <a:endParaRPr lang="es-CO" b="1" dirty="0"/>
          </a:p>
          <a:p>
            <a:r>
              <a:rPr lang="es-CO" b="1" dirty="0"/>
              <a:t>Guía Financiera. (2005). Tarjetas de crédito. Guía financiera , 65-68.</a:t>
            </a:r>
          </a:p>
          <a:p>
            <a:r>
              <a:rPr lang="es-CO" b="1" dirty="0"/>
              <a:t>G. </a:t>
            </a:r>
            <a:r>
              <a:rPr lang="es-CO" b="1" dirty="0" err="1"/>
              <a:t>Muruganantham</a:t>
            </a:r>
            <a:r>
              <a:rPr lang="es-CO" b="1" dirty="0"/>
              <a:t>, </a:t>
            </a:r>
            <a:r>
              <a:rPr lang="es-CO" b="1" dirty="0" err="1"/>
              <a:t>Ravi</a:t>
            </a:r>
            <a:r>
              <a:rPr lang="es-CO" b="1" dirty="0"/>
              <a:t> </a:t>
            </a:r>
            <a:r>
              <a:rPr lang="es-CO" b="1" dirty="0" err="1"/>
              <a:t>Shankar</a:t>
            </a:r>
            <a:r>
              <a:rPr lang="es-CO" b="1" dirty="0"/>
              <a:t> </a:t>
            </a:r>
            <a:r>
              <a:rPr lang="es-CO" b="1" dirty="0" err="1"/>
              <a:t>Bhakat</a:t>
            </a:r>
            <a:r>
              <a:rPr lang="es-CO" b="1" dirty="0"/>
              <a:t> (2006)</a:t>
            </a:r>
            <a:r>
              <a:rPr lang="es-CO" b="1" i="1" dirty="0"/>
              <a:t>. </a:t>
            </a:r>
            <a:r>
              <a:rPr lang="en-US" b="1" dirty="0"/>
              <a:t>A Review of Impulse Buying Behavior, 152-156.</a:t>
            </a:r>
            <a:endParaRPr lang="es-CO" b="1" dirty="0"/>
          </a:p>
          <a:p>
            <a:r>
              <a:rPr lang="es-CO" b="1" dirty="0" err="1"/>
              <a:t>Hernandez</a:t>
            </a:r>
            <a:r>
              <a:rPr lang="es-CO" b="1" dirty="0"/>
              <a:t>, Baptista &amp; Fernández (2010). Metodología de la investigación. México D.F.</a:t>
            </a:r>
          </a:p>
          <a:p>
            <a:r>
              <a:rPr lang="es-CO" b="1" dirty="0"/>
              <a:t>Kirchner t., Torres m., </a:t>
            </a:r>
            <a:r>
              <a:rPr lang="es-CO" b="1" dirty="0" err="1"/>
              <a:t>Forns</a:t>
            </a:r>
            <a:r>
              <a:rPr lang="es-CO" b="1" dirty="0"/>
              <a:t> m. (1998). </a:t>
            </a:r>
            <a:r>
              <a:rPr lang="es-CO" b="1" dirty="0">
                <a:hlinkClick r:id="rId2"/>
              </a:rPr>
              <a:t>El modelo de rasgo</a:t>
            </a:r>
            <a:r>
              <a:rPr lang="es-CO" b="1" dirty="0"/>
              <a:t>. </a:t>
            </a:r>
            <a:r>
              <a:rPr lang="es-CO" b="1" i="1" dirty="0"/>
              <a:t>Evaluación psicológica: modelos y técnicas</a:t>
            </a:r>
            <a:r>
              <a:rPr lang="es-CO" b="1" dirty="0"/>
              <a:t>. Barcelona: Paidós Ibérica. </a:t>
            </a:r>
          </a:p>
          <a:p>
            <a:r>
              <a:rPr lang="es-CO" b="1" dirty="0"/>
              <a:t>Lourdes Angulo Salazar (2014)</a:t>
            </a:r>
            <a:r>
              <a:rPr lang="es-CO" b="1" i="1" dirty="0"/>
              <a:t>, </a:t>
            </a:r>
            <a:r>
              <a:rPr lang="es-CO" b="1" dirty="0"/>
              <a:t>Prácticas financieras riesgosas para afrontar la crisis económica en los hogares: entre malabarismos con el dinero y sobreendeudamiento, </a:t>
            </a:r>
            <a:r>
              <a:rPr lang="es-CO" b="1" dirty="0" err="1"/>
              <a:t>pág</a:t>
            </a:r>
            <a:r>
              <a:rPr lang="es-CO" b="1" dirty="0"/>
              <a:t> 28-35.</a:t>
            </a:r>
          </a:p>
          <a:p>
            <a:pPr marL="0" indent="0">
              <a:buNone/>
            </a:pPr>
            <a:endParaRPr lang="es-CO" dirty="0"/>
          </a:p>
        </p:txBody>
      </p:sp>
      <p:sp>
        <p:nvSpPr>
          <p:cNvPr id="3" name="2 Título"/>
          <p:cNvSpPr>
            <a:spLocks noGrp="1"/>
          </p:cNvSpPr>
          <p:nvPr>
            <p:ph type="title"/>
          </p:nvPr>
        </p:nvSpPr>
        <p:spPr/>
        <p:txBody>
          <a:bodyPr/>
          <a:lstStyle/>
          <a:p>
            <a:r>
              <a:rPr lang="es-CO" dirty="0" smtClean="0"/>
              <a:t>REFERENCIAS</a:t>
            </a:r>
            <a:endParaRPr lang="es-CO" dirty="0"/>
          </a:p>
        </p:txBody>
      </p:sp>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42638436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777922"/>
            <a:ext cx="8229600" cy="4788911"/>
          </a:xfrm>
        </p:spPr>
        <p:txBody>
          <a:bodyPr>
            <a:normAutofit fontScale="70000" lnSpcReduction="20000"/>
          </a:bodyPr>
          <a:lstStyle/>
          <a:p>
            <a:r>
              <a:rPr lang="es-CO" b="1" dirty="0" err="1"/>
              <a:t>Arocas,L</a:t>
            </a:r>
            <a:r>
              <a:rPr lang="es-CO" b="1" dirty="0"/>
              <a:t>., </a:t>
            </a:r>
            <a:r>
              <a:rPr lang="es-CO" b="1" dirty="0" err="1"/>
              <a:t>Puello,S</a:t>
            </a:r>
            <a:r>
              <a:rPr lang="es-CO" b="1" dirty="0"/>
              <a:t>., </a:t>
            </a:r>
            <a:r>
              <a:rPr lang="es-CO" b="1" dirty="0" err="1"/>
              <a:t>Botero.M.M</a:t>
            </a:r>
            <a:r>
              <a:rPr lang="es-CO" b="1" dirty="0"/>
              <a:t>, (2004), La compra impulsiva y el materialismo en los jóvenes: estudio exploratorio en estudiantes universitarios de barranquilla (</a:t>
            </a:r>
            <a:r>
              <a:rPr lang="es-CO" b="1" dirty="0" err="1"/>
              <a:t>colombia</a:t>
            </a:r>
            <a:r>
              <a:rPr lang="es-CO" b="1" dirty="0"/>
              <a:t>), Psicología desde el Caribe. Universidad cid Norte. n° 14, 5-10.</a:t>
            </a:r>
          </a:p>
          <a:p>
            <a:r>
              <a:rPr lang="es-CO" b="1" dirty="0" err="1"/>
              <a:t>Marañon</a:t>
            </a:r>
            <a:r>
              <a:rPr lang="es-CO" b="1" dirty="0"/>
              <a:t>, R. C. (2014). </a:t>
            </a:r>
            <a:r>
              <a:rPr lang="es-CO" b="1" i="1" dirty="0"/>
              <a:t>Psicología de las diferencias individuales</a:t>
            </a:r>
            <a:r>
              <a:rPr lang="es-CO" b="1" dirty="0"/>
              <a:t>. México D.F.</a:t>
            </a:r>
          </a:p>
          <a:p>
            <a:r>
              <a:rPr lang="es-CO" b="1" dirty="0" err="1"/>
              <a:t>Nielsen</a:t>
            </a:r>
            <a:r>
              <a:rPr lang="es-CO" b="1" dirty="0"/>
              <a:t> (2016), 6 Tendencias del </a:t>
            </a:r>
            <a:r>
              <a:rPr lang="es-CO" b="1" dirty="0" err="1"/>
              <a:t>retail</a:t>
            </a:r>
            <a:r>
              <a:rPr lang="es-CO" b="1" dirty="0"/>
              <a:t> en américa Latina, recuperado de http://www.nielsen.com/co/es/insights/reports/2016/Tendencias-retail-latam.html</a:t>
            </a:r>
          </a:p>
          <a:p>
            <a:r>
              <a:rPr lang="es-CO" b="1" dirty="0"/>
              <a:t>PARRADO, F., &amp; MENDILVIESO, M. (2015). </a:t>
            </a:r>
            <a:r>
              <a:rPr lang="es-CO" b="1" dirty="0" err="1"/>
              <a:t>Descripción</a:t>
            </a:r>
            <a:r>
              <a:rPr lang="es-CO" b="1" dirty="0"/>
              <a:t> de </a:t>
            </a:r>
            <a:r>
              <a:rPr lang="es-CO" b="1" dirty="0" err="1"/>
              <a:t>hábitos</a:t>
            </a:r>
            <a:r>
              <a:rPr lang="es-CO" b="1" dirty="0"/>
              <a:t> compra y endeudamiento de una muestra de consumidores del </a:t>
            </a:r>
            <a:r>
              <a:rPr lang="es-CO" b="1" dirty="0" err="1"/>
              <a:t>área</a:t>
            </a:r>
            <a:r>
              <a:rPr lang="es-CO" b="1" dirty="0"/>
              <a:t> metropolitana de Pereira. </a:t>
            </a:r>
            <a:r>
              <a:rPr lang="es-CO" b="1" i="1" dirty="0"/>
              <a:t>Revista </a:t>
            </a:r>
            <a:r>
              <a:rPr lang="es-CO" b="1" i="1" dirty="0" err="1"/>
              <a:t>Cienti</a:t>
            </a:r>
            <a:r>
              <a:rPr lang="es-CO" b="1" i="1" dirty="0"/>
              <a:t>́ </a:t>
            </a:r>
            <a:r>
              <a:rPr lang="es-CO" b="1" i="1" dirty="0" err="1"/>
              <a:t>ca</a:t>
            </a:r>
            <a:r>
              <a:rPr lang="es-CO" b="1" i="1" dirty="0"/>
              <a:t> Guillermo de </a:t>
            </a:r>
            <a:r>
              <a:rPr lang="es-CO" b="1" i="1" dirty="0" err="1"/>
              <a:t>Ockham</a:t>
            </a:r>
            <a:r>
              <a:rPr lang="es-CO" b="1" i="1" dirty="0"/>
              <a:t>, 13</a:t>
            </a:r>
            <a:r>
              <a:rPr lang="es-CO" b="1" dirty="0"/>
              <a:t>(2), 107-115. </a:t>
            </a:r>
          </a:p>
          <a:p>
            <a:r>
              <a:rPr lang="es-CO" b="1" dirty="0"/>
              <a:t>Quintanilla I, Luna  R y Berenguer G.(1998), La compra impulsiva y la compra patológica: el modelo </a:t>
            </a:r>
            <a:r>
              <a:rPr lang="es-CO" b="1" dirty="0" err="1"/>
              <a:t>cac</a:t>
            </a:r>
            <a:r>
              <a:rPr lang="es-CO" b="1" dirty="0"/>
              <a:t>, </a:t>
            </a:r>
            <a:r>
              <a:rPr lang="es-CO" b="1" dirty="0" err="1"/>
              <a:t>pag</a:t>
            </a:r>
            <a:r>
              <a:rPr lang="es-CO" b="1" dirty="0"/>
              <a:t> 10-20</a:t>
            </a:r>
          </a:p>
          <a:p>
            <a:r>
              <a:rPr lang="en-US" b="1" dirty="0" err="1"/>
              <a:t>Rizwan</a:t>
            </a:r>
            <a:r>
              <a:rPr lang="en-US" b="1" dirty="0"/>
              <a:t> R.(2015). Influence of Lifestyle and Cultural Values on Impulse Buying Behavior. Journal of Culture, Society and Development www.iiste.org ISSN 2422-8400 An International Peer-reviewed Journal Vol.10, 2015 				</a:t>
            </a:r>
            <a:endParaRPr lang="es-CO" b="1" dirty="0"/>
          </a:p>
          <a:p>
            <a:r>
              <a:rPr lang="en-US" b="1" dirty="0"/>
              <a:t>Yang, Dong-</a:t>
            </a:r>
            <a:r>
              <a:rPr lang="en-US" b="1" dirty="0" err="1"/>
              <a:t>Jenn</a:t>
            </a:r>
            <a:r>
              <a:rPr lang="en-US" b="1" dirty="0"/>
              <a:t>; Lee, C. W(2016), In-store promotional mix and the effects on female consumer buying decisions in relation to cosmetic products,</a:t>
            </a:r>
            <a:r>
              <a:rPr lang="en-US" b="1" i="1" dirty="0"/>
              <a:t>(IJMESS)</a:t>
            </a:r>
            <a:r>
              <a:rPr lang="en-US" b="1" dirty="0"/>
              <a:t>, 687 – 693.</a:t>
            </a:r>
            <a:endParaRPr lang="es-CO" b="1" dirty="0"/>
          </a:p>
          <a:p>
            <a:r>
              <a:rPr lang="es-CO" b="1" dirty="0"/>
              <a:t>Troncoso D, (2013), </a:t>
            </a:r>
            <a:r>
              <a:rPr lang="es-CO" b="1" dirty="0" err="1"/>
              <a:t>Análisis</a:t>
            </a:r>
            <a:r>
              <a:rPr lang="es-CO" b="1" dirty="0"/>
              <a:t> de los patrones de consumo y endeudamiento de las mujeres de la Provincia de </a:t>
            </a:r>
            <a:r>
              <a:rPr lang="es-CO" b="1" dirty="0" err="1"/>
              <a:t>Ñuble</a:t>
            </a:r>
            <a:r>
              <a:rPr lang="es-CO" b="1" dirty="0"/>
              <a:t> en el marco de las nuevas vinculaciones rural-urbanas. </a:t>
            </a:r>
            <a:r>
              <a:rPr lang="es-CO" b="1" i="1" dirty="0"/>
              <a:t>Universidad del </a:t>
            </a:r>
            <a:r>
              <a:rPr lang="es-CO" b="1" i="1" dirty="0" err="1"/>
              <a:t>Bio-Bio</a:t>
            </a:r>
            <a:r>
              <a:rPr lang="es-CO" b="1" i="1" dirty="0"/>
              <a:t>.</a:t>
            </a:r>
            <a:endParaRPr lang="es-CO" b="1" dirty="0"/>
          </a:p>
          <a:p>
            <a:r>
              <a:rPr lang="es-CO" b="1" dirty="0"/>
              <a:t>Universidad Autónoma de México (2011), Cuestionario 16 Factores de la personalidad recuperado de http://www.e-continua.com/documentos/16FP_instructivo_nfs.pdf</a:t>
            </a:r>
          </a:p>
          <a:p>
            <a:r>
              <a:rPr lang="es-CO" b="1" dirty="0"/>
              <a:t>Universidad Militar Nueva Granada (2014), Las tarjetas de crédito en Colombia, recuperado de http://repository.unimilitar.edu.co/bitstream/10654/11837/1/Las%20Tarjetas%20de%20Credito%20en%20Colombia%20-%20Pedro%20Pablo%20Sanchez%20G.%20-%20Abr2014.pdf</a:t>
            </a:r>
          </a:p>
          <a:p>
            <a:r>
              <a:rPr lang="es-CO" b="1" dirty="0"/>
              <a:t>Universidad Militar Nueva Granada (2015) El impacto del manejo inapropiado de las tarjetas de crédito en la economía de los hogares colombianos.</a:t>
            </a:r>
          </a:p>
          <a:p>
            <a:pPr marL="0" indent="0">
              <a:buNone/>
            </a:pPr>
            <a:endParaRPr lang="es-CO" dirty="0"/>
          </a:p>
        </p:txBody>
      </p:sp>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359" y="-10238"/>
            <a:ext cx="5849167" cy="600159"/>
          </a:xfrm>
          <a:prstGeom prst="rect">
            <a:avLst/>
          </a:prstGeom>
        </p:spPr>
      </p:pic>
    </p:spTree>
    <p:extLst>
      <p:ext uri="{BB962C8B-B14F-4D97-AF65-F5344CB8AC3E}">
        <p14:creationId xmlns:p14="http://schemas.microsoft.com/office/powerpoint/2010/main" val="428827314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1325</TotalTime>
  <Words>2319</Words>
  <Application>Microsoft Office PowerPoint</Application>
  <PresentationFormat>Presentación en pantalla (4:3)</PresentationFormat>
  <Paragraphs>285</Paragraphs>
  <Slides>29</Slides>
  <Notes>0</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Tema de Office</vt:lpstr>
      <vt:lpstr>Presentación de PowerPoint</vt:lpstr>
      <vt:lpstr>  CARACTERÍSTICAS DE PERSONALIDAD Y EL COMPORTAMIENTO DE COMPRA IMPULSIVA A PARTIR DEL USO Y CONSUMO DE TARJETAS DE CRÉDITO PROPIAS Y COMPARTIDAS QUE BRINDAN LOS HIPERMERCADOS EN MUJERES ENTRE LOS 25 Y 35 AÑOS DE ESTRATOS 2,3 Y 4 DE LA CIUDAD DE BOGOTÁ </vt:lpstr>
      <vt:lpstr>Presentación de PowerPoint</vt:lpstr>
      <vt:lpstr>PROBLEMA</vt:lpstr>
      <vt:lpstr>OBJETIVOS</vt:lpstr>
      <vt:lpstr>Presentación de PowerPoint</vt:lpstr>
      <vt:lpstr>METODOLOGIA</vt:lpstr>
      <vt:lpstr>Presentación de PowerPoint</vt:lpstr>
      <vt:lpstr>MUESTREO</vt:lpstr>
      <vt:lpstr>Presentación de PowerPoint</vt:lpstr>
      <vt:lpstr>TÉCNICAS E INSTRUMENTOS </vt:lpstr>
      <vt:lpstr>ANALISIS DE DATOS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CONCLUSIONES</vt:lpstr>
      <vt:lpstr>Presentación de PowerPoint</vt:lpstr>
      <vt:lpstr>REFERENCIAS</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Comunicaciones</dc:creator>
  <cp:lastModifiedBy>Natalia Sanchez</cp:lastModifiedBy>
  <cp:revision>57</cp:revision>
  <dcterms:created xsi:type="dcterms:W3CDTF">2016-03-28T17:24:36Z</dcterms:created>
  <dcterms:modified xsi:type="dcterms:W3CDTF">2017-05-02T01:15:45Z</dcterms:modified>
</cp:coreProperties>
</file>