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9C3F9F-3E5C-4283-A211-4889F8A4F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82822BE-FF18-4B14-B273-B65B54F41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96F890B-52D8-4180-A046-A32547F22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EB223B2-6B28-4660-9454-757F81E87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107F5F3-17B0-4E63-9EDE-DEF2E354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569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2F946FA-D3FC-44F9-BD47-42A3CF930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83185E6-9030-4B08-8FC5-6304D2A7E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5874A54-395E-4A5A-ADDF-4871C5B50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EF42A26-CB1D-4221-A83E-1F4E770F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F630DC1-7DDF-49E9-A847-ABB59D5A9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976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B42BA29D-640B-4929-97BE-D364A6B47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ADEA246-7B44-4B7D-9F77-0CE000ECA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6F4CAF5-2375-4041-89BA-A0EE995BE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00A779-4836-473B-AC3C-8162C65D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7F3FE70-34AC-4066-8557-FBDEF593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8248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FDB6F9-1F7E-49FB-8D3F-8D273303A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299D12D-3B05-42D0-942D-5A4125435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6BCA344-22E3-4126-B590-E6C7018C7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72E0874-EB0A-4C18-9129-BD74A911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AFD5BC4-A44A-4636-82EA-3F1AB2F41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60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E5325D0-3A65-4383-95BA-CEEFD323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9B03EF1-1407-40DE-96DB-50E06C67F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D40D6F6-D6E9-4533-88C0-F78E54CC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A0758D9-CCB4-4C48-A7F6-6DFB2C099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30B33C2-012F-45C4-968C-8A8CCB12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9862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623A0EB-BB0B-44B8-95E8-687E8A0AD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F757582-7476-4067-8B37-8447A885B9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65EC007-597A-431D-80AF-F38BDF00E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F556205-375E-4BD1-BADD-8A46CDD2C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B84E255-9773-4EDC-9CF3-1DF3E7BCD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000F6B9-55FA-47CE-AF8C-7D49AAA0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856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3BE54E3-407E-43ED-B5E5-D6E4F0395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F573B34-FBB4-40B0-8B8D-D6A0ED86D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7AE20083-C188-4CC9-982F-ABE081D47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C8326B6-76E9-4E83-8255-202E2FC444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A4EEBFCA-F3F2-4941-838A-DA4A258D89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6922377C-50DA-4B74-B8CE-3F9FDE98D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B8CC015-9352-4881-A75B-A738A117B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6E7C9BA-6499-4B7B-86B9-BEC254563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183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296D3F6-3FC1-466B-B5EE-357734343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C2C404B7-3BF1-41AA-826B-A03E1E96A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09D6A8C9-98F9-4F8B-91C7-D1099B76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AEC3CBC-B5C3-4626-993D-8409BD17D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460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8B4E2D58-0162-4EE8-9AEC-85C525AB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912A937D-464E-429C-965C-A23AF1A56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9C7AD818-2143-4325-9781-37C1C616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843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6609932-6DFF-4A72-8B21-40664543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E2D340F-BD90-4D47-AEE0-E4599E0B0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B0D4079-0F99-4446-85DA-1B5F8EE47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33A10DC9-5579-4212-9DBF-74E7EC3B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B47F869-162F-4C11-8E1D-1B90013DB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0CCB33F-FD90-4B76-B2F0-BC4D8BB1A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770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14F1E16-22C8-448E-95DF-766FF37C9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9EC3390A-7E9E-4666-9E15-0236E7B19E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8D551DA-460F-4A1B-8E0E-5922DAF05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E71AEC2-B955-480E-97FB-2A952DB9A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1088C76-1749-40E7-8ED4-C8443E731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5EF6F45-3844-44EB-8B9A-CAC8C8BC0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305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A163ACF-0987-4DE5-8546-2DEFD66A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91841DB-7D1E-4B7D-9830-DBB42FDF4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7ADC814-8FAA-4215-A888-8373878E9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EA891-950E-4A47-B795-5EF8CD1E16BC}" type="datetimeFigureOut">
              <a:rPr lang="es-CO" smtClean="0"/>
              <a:t>1/06/2020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6E14E7F-43B8-4DFB-974A-3C3C71A7A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BD177B9-83F1-4D2B-A653-3BA4D8638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4EF76-883C-457C-A709-272383F406B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653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E7998AD4-317F-4076-A55D-B04B56AA22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87" t="60667" r="29875" b="26666"/>
          <a:stretch/>
        </p:blipFill>
        <p:spPr>
          <a:xfrm>
            <a:off x="7127624" y="5845781"/>
            <a:ext cx="4869180" cy="86868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EA6868A-5DC3-4CC7-9A98-EA6A2AA8E76B}"/>
              </a:ext>
            </a:extLst>
          </p:cNvPr>
          <p:cNvSpPr txBox="1"/>
          <p:nvPr/>
        </p:nvSpPr>
        <p:spPr>
          <a:xfrm>
            <a:off x="1573619" y="839972"/>
            <a:ext cx="9633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VII SIMPOSIO INTERNACIONAL DE DOCENCIA UNIVERSITARIA</a:t>
            </a:r>
          </a:p>
          <a:p>
            <a:pPr algn="ctr"/>
            <a:endParaRPr lang="es-CO" sz="24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es-CO" sz="24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SÉPTIMA REUNIÓN AIDU MÉXICO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BF9F3AF3-8C6D-4E86-9BB8-9CAD4279C8B1}"/>
              </a:ext>
            </a:extLst>
          </p:cNvPr>
          <p:cNvSpPr txBox="1"/>
          <p:nvPr/>
        </p:nvSpPr>
        <p:spPr>
          <a:xfrm>
            <a:off x="1318437" y="2273067"/>
            <a:ext cx="10143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“</a:t>
            </a:r>
            <a:r>
              <a:rPr lang="es-ES" i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Los docentes como agentes de cambio para la transformación social: desafíos y oportunidades</a:t>
            </a:r>
            <a:r>
              <a:rPr lang="es-ES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”</a:t>
            </a:r>
            <a:endParaRPr lang="es-CO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34B153A6-C5BA-4518-8507-05D8963A1311}"/>
              </a:ext>
            </a:extLst>
          </p:cNvPr>
          <p:cNvSpPr txBox="1"/>
          <p:nvPr/>
        </p:nvSpPr>
        <p:spPr>
          <a:xfrm>
            <a:off x="1279451" y="2935359"/>
            <a:ext cx="9633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Certifica</a:t>
            </a:r>
          </a:p>
          <a:p>
            <a:pPr algn="ctr"/>
            <a:endParaRPr lang="es-CO" sz="24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es-CO" sz="24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Germán Duglas Cortés </a:t>
            </a:r>
            <a:r>
              <a:rPr lang="es-CO" sz="2400" b="1" dirty="0" err="1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Dussán</a:t>
            </a:r>
            <a:endParaRPr lang="es-CO" sz="24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es-CO" sz="2400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es-CO" sz="2400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Participó con el trabajo: “</a:t>
            </a:r>
            <a:r>
              <a:rPr lang="es-CO" sz="2400" b="1" i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Los desafíos de la educación superior a distancia en Colombia”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F205176D-9C70-433E-8ED9-A9D6B987144B}"/>
              </a:ext>
            </a:extLst>
          </p:cNvPr>
          <p:cNvSpPr txBox="1"/>
          <p:nvPr/>
        </p:nvSpPr>
        <p:spPr>
          <a:xfrm>
            <a:off x="733646" y="6095455"/>
            <a:ext cx="501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i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Ciudad de México 26 al 28 de Junio de 2019</a:t>
            </a:r>
            <a:r>
              <a:rPr lang="es-CO" i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55691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59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 Historic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FARID BADRAN ROBAYO</dc:creator>
  <cp:lastModifiedBy>janh duque</cp:lastModifiedBy>
  <cp:revision>3</cp:revision>
  <dcterms:created xsi:type="dcterms:W3CDTF">2019-07-30T02:17:58Z</dcterms:created>
  <dcterms:modified xsi:type="dcterms:W3CDTF">2020-06-01T14:10:44Z</dcterms:modified>
</cp:coreProperties>
</file>