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5" r:id="rId2"/>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nia marcela rosas arango" initials="smra" lastIdx="1" clrIdx="0">
    <p:extLst>
      <p:ext uri="{19B8F6BF-5375-455C-9EA6-DF929625EA0E}">
        <p15:presenceInfo xmlns:p15="http://schemas.microsoft.com/office/powerpoint/2012/main" userId="2bdfa9f5a86c6f1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37"/>
  </p:normalViewPr>
  <p:slideViewPr>
    <p:cSldViewPr snapToGrid="0" snapToObjects="1">
      <p:cViewPr varScale="1">
        <p:scale>
          <a:sx n="90" d="100"/>
          <a:sy n="90" d="100"/>
        </p:scale>
        <p:origin x="816" y="78"/>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597819"/>
            <a:ext cx="7772400" cy="1102519"/>
          </a:xfrm>
        </p:spPr>
        <p:txBody>
          <a:bodyPr/>
          <a:lstStyle/>
          <a:p>
            <a:r>
              <a:rPr lang="es-ES_tradnl"/>
              <a:t>Clic para editar título</a:t>
            </a:r>
            <a:endParaRPr lang="es-ES"/>
          </a:p>
        </p:txBody>
      </p:sp>
      <p:sp>
        <p:nvSpPr>
          <p:cNvPr id="3" name="Subtítulo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B648AB54-13B7-304D-A488-2416B2BA7927}" type="datetimeFigureOut">
              <a:rPr lang="es-ES" smtClean="0"/>
              <a:t>17/06/2021</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552722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B648AB54-13B7-304D-A488-2416B2BA7927}" type="datetimeFigureOut">
              <a:rPr lang="es-ES" smtClean="0"/>
              <a:t>17/06/2021</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1096629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154781"/>
            <a:ext cx="2057400" cy="3290888"/>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154781"/>
            <a:ext cx="6019800" cy="3290888"/>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B648AB54-13B7-304D-A488-2416B2BA7927}" type="datetimeFigureOut">
              <a:rPr lang="es-ES" smtClean="0"/>
              <a:t>17/06/2021</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3503698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B648AB54-13B7-304D-A488-2416B2BA7927}" type="datetimeFigureOut">
              <a:rPr lang="es-ES" smtClean="0"/>
              <a:t>17/06/2021</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3943106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3305176"/>
            <a:ext cx="7772400" cy="1021556"/>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B648AB54-13B7-304D-A488-2416B2BA7927}" type="datetimeFigureOut">
              <a:rPr lang="es-ES" smtClean="0"/>
              <a:t>17/06/2021</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1768749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B648AB54-13B7-304D-A488-2416B2BA7927}" type="datetimeFigureOut">
              <a:rPr lang="es-ES" smtClean="0"/>
              <a:t>17/06/2021</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1023977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05979"/>
            <a:ext cx="8229600" cy="857250"/>
          </a:xfrm>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B648AB54-13B7-304D-A488-2416B2BA7927}" type="datetimeFigureOut">
              <a:rPr lang="es-ES" smtClean="0"/>
              <a:t>17/06/2021</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90413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B648AB54-13B7-304D-A488-2416B2BA7927}" type="datetimeFigureOut">
              <a:rPr lang="es-ES" smtClean="0"/>
              <a:t>17/06/2021</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1593883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648AB54-13B7-304D-A488-2416B2BA7927}" type="datetimeFigureOut">
              <a:rPr lang="es-ES" smtClean="0"/>
              <a:t>17/06/2021</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3200773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1" y="204787"/>
            <a:ext cx="3008313" cy="871538"/>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B648AB54-13B7-304D-A488-2416B2BA7927}" type="datetimeFigureOut">
              <a:rPr lang="es-ES" smtClean="0"/>
              <a:t>17/06/2021</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3016379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3600450"/>
            <a:ext cx="5486400" cy="425054"/>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B648AB54-13B7-304D-A488-2416B2BA7927}" type="datetimeFigureOut">
              <a:rPr lang="es-ES" smtClean="0"/>
              <a:t>17/06/2021</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569213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648AB54-13B7-304D-A488-2416B2BA7927}" type="datetimeFigureOut">
              <a:rPr lang="es-ES" smtClean="0"/>
              <a:t>17/06/2021</a:t>
            </a:fld>
            <a:endParaRPr lang="es-ES"/>
          </a:p>
        </p:txBody>
      </p:sp>
      <p:sp>
        <p:nvSpPr>
          <p:cNvPr id="5" name="Marcador de pie de página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9FD6197-86FB-944A-87AA-FDBCAB1F9F6F}" type="slidenum">
              <a:rPr lang="es-ES" smtClean="0"/>
              <a:t>‹Nº›</a:t>
            </a:fld>
            <a:endParaRPr lang="es-ES"/>
          </a:p>
        </p:txBody>
      </p:sp>
    </p:spTree>
    <p:extLst>
      <p:ext uri="{BB962C8B-B14F-4D97-AF65-F5344CB8AC3E}">
        <p14:creationId xmlns:p14="http://schemas.microsoft.com/office/powerpoint/2010/main" val="27348996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prropuesta presentación-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 y="49802"/>
            <a:ext cx="9143111" cy="5143500"/>
          </a:xfrm>
          <a:prstGeom prst="rect">
            <a:avLst/>
          </a:prstGeom>
        </p:spPr>
      </p:pic>
      <p:sp>
        <p:nvSpPr>
          <p:cNvPr id="5" name="CuadroTexto 4">
            <a:extLst>
              <a:ext uri="{FF2B5EF4-FFF2-40B4-BE49-F238E27FC236}">
                <a16:creationId xmlns:a16="http://schemas.microsoft.com/office/drawing/2014/main" id="{61BE3A32-F417-4A19-B5D9-F364B90D617F}"/>
              </a:ext>
            </a:extLst>
          </p:cNvPr>
          <p:cNvSpPr txBox="1"/>
          <p:nvPr/>
        </p:nvSpPr>
        <p:spPr>
          <a:xfrm>
            <a:off x="2980386" y="0"/>
            <a:ext cx="5132256" cy="4616648"/>
          </a:xfrm>
          <a:prstGeom prst="rect">
            <a:avLst/>
          </a:prstGeom>
          <a:noFill/>
        </p:spPr>
        <p:txBody>
          <a:bodyPr wrap="square" rtlCol="0">
            <a:spAutoFit/>
          </a:bodyPr>
          <a:lstStyle/>
          <a:p>
            <a:endParaRPr lang="es-CO" sz="1400" b="1" dirty="0">
              <a:solidFill>
                <a:schemeClr val="bg1"/>
              </a:solidFill>
              <a:latin typeface="Arial" panose="020B0604020202020204" pitchFamily="34" charset="0"/>
              <a:cs typeface="Arial" panose="020B0604020202020204" pitchFamily="34" charset="0"/>
            </a:endParaRPr>
          </a:p>
          <a:p>
            <a:r>
              <a:rPr lang="es-CO" sz="1400" b="1" dirty="0">
                <a:solidFill>
                  <a:schemeClr val="bg1"/>
                </a:solidFill>
                <a:latin typeface="Arial" panose="020B0604020202020204" pitchFamily="34" charset="0"/>
                <a:cs typeface="Arial" panose="020B0604020202020204" pitchFamily="34" charset="0"/>
              </a:rPr>
              <a:t>Raíces afro-asiáticas en la Biblia – una reconstrucción histórico-feminista</a:t>
            </a:r>
          </a:p>
          <a:p>
            <a:endParaRPr lang="es-CO" sz="1400" b="1" dirty="0">
              <a:solidFill>
                <a:schemeClr val="bg1"/>
              </a:solidFill>
              <a:latin typeface="Arial" panose="020B0604020202020204" pitchFamily="34" charset="0"/>
              <a:cs typeface="Arial" panose="020B0604020202020204" pitchFamily="34" charset="0"/>
            </a:endParaRPr>
          </a:p>
          <a:p>
            <a:pPr algn="just"/>
            <a:r>
              <a:rPr lang="es-CO" sz="1400" dirty="0">
                <a:solidFill>
                  <a:schemeClr val="bg1"/>
                </a:solidFill>
                <a:latin typeface="Arial" panose="020B0604020202020204" pitchFamily="34" charset="0"/>
                <a:cs typeface="Arial" panose="020B0604020202020204" pitchFamily="34" charset="0"/>
              </a:rPr>
              <a:t>El estudio de las raíces afro en la Biblia está inserto en el marco de las luchas libertarias en el continente. Se inscribe en la perspectiva de un quiebre de paradigmas en los estudios bíblico-exegéticos que durante mucho tiempo en nombre de la “cientificidad académica” supuestamente neutral, priorizó textos y culturas del mundo semita occidental, mirando así la historia bíblica desde una sola perspectiva. La inclusión de los pueblos africanos en los estudios exegéticos y hermenéuticos latino-americanos en cierta medida, pretende ayudar en la reparación de una deuda histórica que la academia euro-céntrica de la cual bebimos tiene con estos pueblos hermanos que siempre estuvieron a las márgenes de la oficialidad.</a:t>
            </a:r>
          </a:p>
          <a:p>
            <a:pPr algn="just"/>
            <a:endParaRPr lang="es-CO" sz="1400" dirty="0">
              <a:solidFill>
                <a:schemeClr val="bg1"/>
              </a:solidFill>
              <a:latin typeface="Arial" panose="020B0604020202020204" pitchFamily="34" charset="0"/>
              <a:cs typeface="Arial" panose="020B0604020202020204" pitchFamily="34" charset="0"/>
            </a:endParaRPr>
          </a:p>
          <a:p>
            <a:pPr algn="just"/>
            <a:r>
              <a:rPr lang="es-CO" sz="1400" b="1" dirty="0">
                <a:solidFill>
                  <a:schemeClr val="bg1"/>
                </a:solidFill>
                <a:latin typeface="Arial" panose="020B0604020202020204" pitchFamily="34" charset="0"/>
                <a:cs typeface="Arial" panose="020B0604020202020204" pitchFamily="34" charset="0"/>
              </a:rPr>
              <a:t>Para ver el contenido completo acceda al siguiente link:</a:t>
            </a:r>
          </a:p>
          <a:p>
            <a:pPr algn="just"/>
            <a:endParaRPr lang="es-CO" sz="1400" dirty="0">
              <a:solidFill>
                <a:schemeClr val="bg1"/>
              </a:solidFill>
              <a:latin typeface="Arial" panose="020B0604020202020204" pitchFamily="34" charset="0"/>
              <a:cs typeface="Arial" panose="020B0604020202020204" pitchFamily="34" charset="0"/>
            </a:endParaRPr>
          </a:p>
          <a:p>
            <a:pPr algn="just"/>
            <a:r>
              <a:rPr lang="es-CO" sz="1400" dirty="0">
                <a:solidFill>
                  <a:schemeClr val="bg1"/>
                </a:solidFill>
                <a:latin typeface="Arial" panose="020B0604020202020204" pitchFamily="34" charset="0"/>
                <a:cs typeface="Arial" panose="020B0604020202020204" pitchFamily="34" charset="0"/>
              </a:rPr>
              <a:t>Link video: https://www.youtube.com/watch?v=Ow2lRz-qUaI&amp;t=194s</a:t>
            </a:r>
          </a:p>
        </p:txBody>
      </p:sp>
      <p:sp>
        <p:nvSpPr>
          <p:cNvPr id="2" name="CuadroTexto 1">
            <a:extLst>
              <a:ext uri="{FF2B5EF4-FFF2-40B4-BE49-F238E27FC236}">
                <a16:creationId xmlns:a16="http://schemas.microsoft.com/office/drawing/2014/main" id="{405990AF-01EC-4D09-A0A8-F13B67734958}"/>
              </a:ext>
            </a:extLst>
          </p:cNvPr>
          <p:cNvSpPr txBox="1"/>
          <p:nvPr/>
        </p:nvSpPr>
        <p:spPr>
          <a:xfrm>
            <a:off x="404037" y="4646428"/>
            <a:ext cx="3296093" cy="369332"/>
          </a:xfrm>
          <a:prstGeom prst="rect">
            <a:avLst/>
          </a:prstGeom>
          <a:noFill/>
        </p:spPr>
        <p:txBody>
          <a:bodyPr wrap="square" rtlCol="0">
            <a:spAutoFit/>
          </a:bodyPr>
          <a:lstStyle/>
          <a:p>
            <a:r>
              <a:rPr lang="es-CO"/>
              <a:t>Autora: Maricel </a:t>
            </a:r>
            <a:r>
              <a:rPr lang="es-CO" dirty="0"/>
              <a:t>Mena López</a:t>
            </a:r>
          </a:p>
        </p:txBody>
      </p:sp>
    </p:spTree>
    <p:extLst>
      <p:ext uri="{BB962C8B-B14F-4D97-AF65-F5344CB8AC3E}">
        <p14:creationId xmlns:p14="http://schemas.microsoft.com/office/powerpoint/2010/main" val="248455327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2750</TotalTime>
  <Words>163</Words>
  <Application>Microsoft Office PowerPoint</Application>
  <PresentationFormat>Presentación en pantalla (16:9)</PresentationFormat>
  <Paragraphs>9</Paragraphs>
  <Slides>1</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vt:i4>
      </vt:variant>
    </vt:vector>
  </HeadingPairs>
  <TitlesOfParts>
    <vt:vector size="4" baseType="lpstr">
      <vt:lpstr>Arial</vt:lpstr>
      <vt:lpstr>Calibri</vt:lpstr>
      <vt:lpstr>Tema de Office</vt:lpstr>
      <vt:lpstr>Presentación de PowerPoint</vt:lpstr>
    </vt:vector>
  </TitlesOfParts>
  <Company>USTA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DISENO2 2</dc:creator>
  <cp:lastModifiedBy>usuario</cp:lastModifiedBy>
  <cp:revision>67</cp:revision>
  <dcterms:created xsi:type="dcterms:W3CDTF">2021-02-04T14:05:46Z</dcterms:created>
  <dcterms:modified xsi:type="dcterms:W3CDTF">2021-06-17T15:21:09Z</dcterms:modified>
</cp:coreProperties>
</file>