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3" d="100"/>
          <a:sy n="113" d="100"/>
        </p:scale>
        <p:origin x="456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editar el estilo de subtítulo del patrón</a:t>
            </a:r>
            <a:endParaRPr lang="en-U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8EF6D-2A14-4BC1-BAB9-559A301336FF}" type="datetimeFigureOut">
              <a:rPr lang="en-US" smtClean="0"/>
              <a:t>8/9/2019</a:t>
            </a:fld>
            <a:endParaRPr lang="en-U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5B62BE-01C8-4359-BF4B-FBA7F5B9188E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17973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8EF6D-2A14-4BC1-BAB9-559A301336FF}" type="datetimeFigureOut">
              <a:rPr lang="en-US" smtClean="0"/>
              <a:t>8/9/2019</a:t>
            </a:fld>
            <a:endParaRPr lang="en-U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5B62BE-01C8-4359-BF4B-FBA7F5B9188E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97770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8EF6D-2A14-4BC1-BAB9-559A301336FF}" type="datetimeFigureOut">
              <a:rPr lang="en-US" smtClean="0"/>
              <a:t>8/9/2019</a:t>
            </a:fld>
            <a:endParaRPr lang="en-U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5B62BE-01C8-4359-BF4B-FBA7F5B9188E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25378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8EF6D-2A14-4BC1-BAB9-559A301336FF}" type="datetimeFigureOut">
              <a:rPr lang="en-US" smtClean="0"/>
              <a:t>8/9/2019</a:t>
            </a:fld>
            <a:endParaRPr lang="en-U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5B62BE-01C8-4359-BF4B-FBA7F5B9188E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61129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8EF6D-2A14-4BC1-BAB9-559A301336FF}" type="datetimeFigureOut">
              <a:rPr lang="en-US" smtClean="0"/>
              <a:t>8/9/2019</a:t>
            </a:fld>
            <a:endParaRPr lang="en-U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5B62BE-01C8-4359-BF4B-FBA7F5B9188E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79213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8EF6D-2A14-4BC1-BAB9-559A301336FF}" type="datetimeFigureOut">
              <a:rPr lang="en-US" smtClean="0"/>
              <a:t>8/9/2019</a:t>
            </a:fld>
            <a:endParaRPr lang="en-U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5B62BE-01C8-4359-BF4B-FBA7F5B9188E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39022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8EF6D-2A14-4BC1-BAB9-559A301336FF}" type="datetimeFigureOut">
              <a:rPr lang="en-US" smtClean="0"/>
              <a:t>8/9/2019</a:t>
            </a:fld>
            <a:endParaRPr lang="en-US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5B62BE-01C8-4359-BF4B-FBA7F5B9188E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63621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8EF6D-2A14-4BC1-BAB9-559A301336FF}" type="datetimeFigureOut">
              <a:rPr lang="en-US" smtClean="0"/>
              <a:t>8/9/2019</a:t>
            </a:fld>
            <a:endParaRPr lang="en-U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5B62BE-01C8-4359-BF4B-FBA7F5B9188E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42361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8EF6D-2A14-4BC1-BAB9-559A301336FF}" type="datetimeFigureOut">
              <a:rPr lang="en-US" smtClean="0"/>
              <a:t>8/9/2019</a:t>
            </a:fld>
            <a:endParaRPr lang="en-U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5B62BE-01C8-4359-BF4B-FBA7F5B9188E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61240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8EF6D-2A14-4BC1-BAB9-559A301336FF}" type="datetimeFigureOut">
              <a:rPr lang="en-US" smtClean="0"/>
              <a:t>8/9/2019</a:t>
            </a:fld>
            <a:endParaRPr lang="en-U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5B62BE-01C8-4359-BF4B-FBA7F5B9188E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18071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8EF6D-2A14-4BC1-BAB9-559A301336FF}" type="datetimeFigureOut">
              <a:rPr lang="en-US" smtClean="0"/>
              <a:t>8/9/2019</a:t>
            </a:fld>
            <a:endParaRPr lang="en-U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5B62BE-01C8-4359-BF4B-FBA7F5B9188E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26379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48EF6D-2A14-4BC1-BAB9-559A301336FF}" type="datetimeFigureOut">
              <a:rPr lang="en-US" smtClean="0"/>
              <a:t>8/9/2019</a:t>
            </a:fld>
            <a:endParaRPr lang="en-U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5B62BE-01C8-4359-BF4B-FBA7F5B9188E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03400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048000" y="-1714500"/>
            <a:ext cx="18288000" cy="10287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91909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80355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048000" y="-1714500"/>
            <a:ext cx="18288000" cy="10287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1247711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Office PowerPoint</Application>
  <PresentationFormat>Panorámica</PresentationFormat>
  <Paragraphs>0</Paragraphs>
  <Slides>3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Tema de Office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PROFE</dc:creator>
  <cp:lastModifiedBy>PROFE</cp:lastModifiedBy>
  <cp:revision>2</cp:revision>
  <dcterms:created xsi:type="dcterms:W3CDTF">2019-08-09T17:36:55Z</dcterms:created>
  <dcterms:modified xsi:type="dcterms:W3CDTF">2019-08-09T17:38:41Z</dcterms:modified>
</cp:coreProperties>
</file>