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sldIdLst>
    <p:sldId id="256" r:id="rId2"/>
  </p:sldIdLst>
  <p:sldSz cx="25199975" cy="35999738"/>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1"/>
    <p:restoredTop sz="94663"/>
  </p:normalViewPr>
  <p:slideViewPr>
    <p:cSldViewPr snapToGrid="0" snapToObjects="1">
      <p:cViewPr varScale="1">
        <p:scale>
          <a:sx n="22" d="100"/>
          <a:sy n="22" d="100"/>
        </p:scale>
        <p:origin x="978" y="9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1889998" y="5891626"/>
            <a:ext cx="21419979" cy="12533242"/>
          </a:xfrm>
        </p:spPr>
        <p:txBody>
          <a:bodyPr anchor="b"/>
          <a:lstStyle>
            <a:lvl1pPr algn="ctr">
              <a:defRPr sz="16535"/>
            </a:lvl1pPr>
          </a:lstStyle>
          <a:p>
            <a:r>
              <a:rPr lang="es-ES"/>
              <a:t>Haga clic para modificar el estilo de título del patrón</a:t>
            </a:r>
            <a:endParaRPr lang="en-US" dirty="0"/>
          </a:p>
        </p:txBody>
      </p:sp>
      <p:sp>
        <p:nvSpPr>
          <p:cNvPr id="3" name="Subtitle 2"/>
          <p:cNvSpPr>
            <a:spLocks noGrp="1"/>
          </p:cNvSpPr>
          <p:nvPr>
            <p:ph type="subTitle" idx="1"/>
          </p:nvPr>
        </p:nvSpPr>
        <p:spPr>
          <a:xfrm>
            <a:off x="3149997" y="18908198"/>
            <a:ext cx="18899981" cy="8691601"/>
          </a:xfrm>
        </p:spPr>
        <p:txBody>
          <a:bodyPr/>
          <a:lstStyle>
            <a:lvl1pPr marL="0" indent="0" algn="ctr">
              <a:buNone/>
              <a:defRPr sz="6614"/>
            </a:lvl1pPr>
            <a:lvl2pPr marL="1259997" indent="0" algn="ctr">
              <a:buNone/>
              <a:defRPr sz="5512"/>
            </a:lvl2pPr>
            <a:lvl3pPr marL="2519995" indent="0" algn="ctr">
              <a:buNone/>
              <a:defRPr sz="4961"/>
            </a:lvl3pPr>
            <a:lvl4pPr marL="3779992" indent="0" algn="ctr">
              <a:buNone/>
              <a:defRPr sz="4409"/>
            </a:lvl4pPr>
            <a:lvl5pPr marL="5039990" indent="0" algn="ctr">
              <a:buNone/>
              <a:defRPr sz="4409"/>
            </a:lvl5pPr>
            <a:lvl6pPr marL="6299987" indent="0" algn="ctr">
              <a:buNone/>
              <a:defRPr sz="4409"/>
            </a:lvl6pPr>
            <a:lvl7pPr marL="7559985" indent="0" algn="ctr">
              <a:buNone/>
              <a:defRPr sz="4409"/>
            </a:lvl7pPr>
            <a:lvl8pPr marL="8819982" indent="0" algn="ctr">
              <a:buNone/>
              <a:defRPr sz="4409"/>
            </a:lvl8pPr>
            <a:lvl9pPr marL="10079980" indent="0" algn="ctr">
              <a:buNone/>
              <a:defRPr sz="4409"/>
            </a:lvl9pPr>
          </a:lstStyle>
          <a:p>
            <a:r>
              <a:rPr lang="es-ES"/>
              <a:t>Haga clic para modificar el estilo de subtítulo del patrón</a:t>
            </a:r>
            <a:endParaRPr lang="en-US" dirty="0"/>
          </a:p>
        </p:txBody>
      </p:sp>
      <p:sp>
        <p:nvSpPr>
          <p:cNvPr id="4" name="Date Placeholder 3"/>
          <p:cNvSpPr>
            <a:spLocks noGrp="1"/>
          </p:cNvSpPr>
          <p:nvPr>
            <p:ph type="dt" sz="half" idx="10"/>
          </p:nvPr>
        </p:nvSpPr>
        <p:spPr/>
        <p:txBody>
          <a:bodyPr/>
          <a:lstStyle/>
          <a:p>
            <a:fld id="{10087FC3-84CE-5B48-AAAE-24629BF77047}" type="datetimeFigureOut">
              <a:rPr lang="es-CO" smtClean="0"/>
              <a:t>9/12/2019</a:t>
            </a:fld>
            <a:endParaRPr lang="es-CO"/>
          </a:p>
        </p:txBody>
      </p:sp>
      <p:sp>
        <p:nvSpPr>
          <p:cNvPr id="5" name="Footer Placeholder 4"/>
          <p:cNvSpPr>
            <a:spLocks noGrp="1"/>
          </p:cNvSpPr>
          <p:nvPr>
            <p:ph type="ftr" sz="quarter" idx="11"/>
          </p:nvPr>
        </p:nvSpPr>
        <p:spPr/>
        <p:txBody>
          <a:bodyPr/>
          <a:lstStyle/>
          <a:p>
            <a:endParaRPr lang="es-CO"/>
          </a:p>
        </p:txBody>
      </p:sp>
      <p:sp>
        <p:nvSpPr>
          <p:cNvPr id="6" name="Slide Number Placeholder 5"/>
          <p:cNvSpPr>
            <a:spLocks noGrp="1"/>
          </p:cNvSpPr>
          <p:nvPr>
            <p:ph type="sldNum" sz="quarter" idx="12"/>
          </p:nvPr>
        </p:nvSpPr>
        <p:spPr/>
        <p:txBody>
          <a:bodyPr/>
          <a:lstStyle/>
          <a:p>
            <a:fld id="{97C54345-BD8B-2043-9DA6-2893BEE98785}" type="slidenum">
              <a:rPr lang="es-CO" smtClean="0"/>
              <a:t>‹Nº›</a:t>
            </a:fld>
            <a:endParaRPr lang="es-CO"/>
          </a:p>
        </p:txBody>
      </p:sp>
    </p:spTree>
    <p:extLst>
      <p:ext uri="{BB962C8B-B14F-4D97-AF65-F5344CB8AC3E}">
        <p14:creationId xmlns:p14="http://schemas.microsoft.com/office/powerpoint/2010/main" val="43989057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10087FC3-84CE-5B48-AAAE-24629BF77047}" type="datetimeFigureOut">
              <a:rPr lang="es-CO" smtClean="0"/>
              <a:t>9/12/2019</a:t>
            </a:fld>
            <a:endParaRPr lang="es-CO"/>
          </a:p>
        </p:txBody>
      </p:sp>
      <p:sp>
        <p:nvSpPr>
          <p:cNvPr id="5" name="Footer Placeholder 4"/>
          <p:cNvSpPr>
            <a:spLocks noGrp="1"/>
          </p:cNvSpPr>
          <p:nvPr>
            <p:ph type="ftr" sz="quarter" idx="11"/>
          </p:nvPr>
        </p:nvSpPr>
        <p:spPr/>
        <p:txBody>
          <a:bodyPr/>
          <a:lstStyle/>
          <a:p>
            <a:endParaRPr lang="es-CO"/>
          </a:p>
        </p:txBody>
      </p:sp>
      <p:sp>
        <p:nvSpPr>
          <p:cNvPr id="6" name="Slide Number Placeholder 5"/>
          <p:cNvSpPr>
            <a:spLocks noGrp="1"/>
          </p:cNvSpPr>
          <p:nvPr>
            <p:ph type="sldNum" sz="quarter" idx="12"/>
          </p:nvPr>
        </p:nvSpPr>
        <p:spPr/>
        <p:txBody>
          <a:bodyPr/>
          <a:lstStyle/>
          <a:p>
            <a:fld id="{97C54345-BD8B-2043-9DA6-2893BEE98785}" type="slidenum">
              <a:rPr lang="es-CO" smtClean="0"/>
              <a:t>‹Nº›</a:t>
            </a:fld>
            <a:endParaRPr lang="es-CO"/>
          </a:p>
        </p:txBody>
      </p:sp>
    </p:spTree>
    <p:extLst>
      <p:ext uri="{BB962C8B-B14F-4D97-AF65-F5344CB8AC3E}">
        <p14:creationId xmlns:p14="http://schemas.microsoft.com/office/powerpoint/2010/main" val="224949701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8033733" y="1916653"/>
            <a:ext cx="5433745" cy="30508114"/>
          </a:xfrm>
        </p:spPr>
        <p:txBody>
          <a:bodyPr vert="eaVert"/>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a:xfrm>
            <a:off x="1732500" y="1916653"/>
            <a:ext cx="15986234" cy="30508114"/>
          </a:xfrm>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10087FC3-84CE-5B48-AAAE-24629BF77047}" type="datetimeFigureOut">
              <a:rPr lang="es-CO" smtClean="0"/>
              <a:t>9/12/2019</a:t>
            </a:fld>
            <a:endParaRPr lang="es-CO"/>
          </a:p>
        </p:txBody>
      </p:sp>
      <p:sp>
        <p:nvSpPr>
          <p:cNvPr id="5" name="Footer Placeholder 4"/>
          <p:cNvSpPr>
            <a:spLocks noGrp="1"/>
          </p:cNvSpPr>
          <p:nvPr>
            <p:ph type="ftr" sz="quarter" idx="11"/>
          </p:nvPr>
        </p:nvSpPr>
        <p:spPr/>
        <p:txBody>
          <a:bodyPr/>
          <a:lstStyle/>
          <a:p>
            <a:endParaRPr lang="es-CO"/>
          </a:p>
        </p:txBody>
      </p:sp>
      <p:sp>
        <p:nvSpPr>
          <p:cNvPr id="6" name="Slide Number Placeholder 5"/>
          <p:cNvSpPr>
            <a:spLocks noGrp="1"/>
          </p:cNvSpPr>
          <p:nvPr>
            <p:ph type="sldNum" sz="quarter" idx="12"/>
          </p:nvPr>
        </p:nvSpPr>
        <p:spPr/>
        <p:txBody>
          <a:bodyPr/>
          <a:lstStyle/>
          <a:p>
            <a:fld id="{97C54345-BD8B-2043-9DA6-2893BEE98785}" type="slidenum">
              <a:rPr lang="es-CO" smtClean="0"/>
              <a:t>‹Nº›</a:t>
            </a:fld>
            <a:endParaRPr lang="es-CO"/>
          </a:p>
        </p:txBody>
      </p:sp>
    </p:spTree>
    <p:extLst>
      <p:ext uri="{BB962C8B-B14F-4D97-AF65-F5344CB8AC3E}">
        <p14:creationId xmlns:p14="http://schemas.microsoft.com/office/powerpoint/2010/main" val="264633164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10087FC3-84CE-5B48-AAAE-24629BF77047}" type="datetimeFigureOut">
              <a:rPr lang="es-CO" smtClean="0"/>
              <a:t>9/12/2019</a:t>
            </a:fld>
            <a:endParaRPr lang="es-CO"/>
          </a:p>
        </p:txBody>
      </p:sp>
      <p:sp>
        <p:nvSpPr>
          <p:cNvPr id="5" name="Footer Placeholder 4"/>
          <p:cNvSpPr>
            <a:spLocks noGrp="1"/>
          </p:cNvSpPr>
          <p:nvPr>
            <p:ph type="ftr" sz="quarter" idx="11"/>
          </p:nvPr>
        </p:nvSpPr>
        <p:spPr/>
        <p:txBody>
          <a:bodyPr/>
          <a:lstStyle/>
          <a:p>
            <a:endParaRPr lang="es-CO"/>
          </a:p>
        </p:txBody>
      </p:sp>
      <p:sp>
        <p:nvSpPr>
          <p:cNvPr id="6" name="Slide Number Placeholder 5"/>
          <p:cNvSpPr>
            <a:spLocks noGrp="1"/>
          </p:cNvSpPr>
          <p:nvPr>
            <p:ph type="sldNum" sz="quarter" idx="12"/>
          </p:nvPr>
        </p:nvSpPr>
        <p:spPr/>
        <p:txBody>
          <a:bodyPr/>
          <a:lstStyle/>
          <a:p>
            <a:fld id="{97C54345-BD8B-2043-9DA6-2893BEE98785}" type="slidenum">
              <a:rPr lang="es-CO" smtClean="0"/>
              <a:t>‹Nº›</a:t>
            </a:fld>
            <a:endParaRPr lang="es-CO"/>
          </a:p>
        </p:txBody>
      </p:sp>
    </p:spTree>
    <p:extLst>
      <p:ext uri="{BB962C8B-B14F-4D97-AF65-F5344CB8AC3E}">
        <p14:creationId xmlns:p14="http://schemas.microsoft.com/office/powerpoint/2010/main" val="397918120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1719375" y="8974945"/>
            <a:ext cx="21734978" cy="14974888"/>
          </a:xfrm>
        </p:spPr>
        <p:txBody>
          <a:bodyPr anchor="b"/>
          <a:lstStyle>
            <a:lvl1pPr>
              <a:defRPr sz="16535"/>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1719375" y="24091502"/>
            <a:ext cx="21734978" cy="7874940"/>
          </a:xfrm>
        </p:spPr>
        <p:txBody>
          <a:bodyPr/>
          <a:lstStyle>
            <a:lvl1pPr marL="0" indent="0">
              <a:buNone/>
              <a:defRPr sz="6614">
                <a:solidFill>
                  <a:schemeClr val="tx1"/>
                </a:solidFill>
              </a:defRPr>
            </a:lvl1pPr>
            <a:lvl2pPr marL="1259997" indent="0">
              <a:buNone/>
              <a:defRPr sz="5512">
                <a:solidFill>
                  <a:schemeClr val="tx1">
                    <a:tint val="75000"/>
                  </a:schemeClr>
                </a:solidFill>
              </a:defRPr>
            </a:lvl2pPr>
            <a:lvl3pPr marL="2519995" indent="0">
              <a:buNone/>
              <a:defRPr sz="4961">
                <a:solidFill>
                  <a:schemeClr val="tx1">
                    <a:tint val="75000"/>
                  </a:schemeClr>
                </a:solidFill>
              </a:defRPr>
            </a:lvl3pPr>
            <a:lvl4pPr marL="3779992" indent="0">
              <a:buNone/>
              <a:defRPr sz="4409">
                <a:solidFill>
                  <a:schemeClr val="tx1">
                    <a:tint val="75000"/>
                  </a:schemeClr>
                </a:solidFill>
              </a:defRPr>
            </a:lvl4pPr>
            <a:lvl5pPr marL="5039990" indent="0">
              <a:buNone/>
              <a:defRPr sz="4409">
                <a:solidFill>
                  <a:schemeClr val="tx1">
                    <a:tint val="75000"/>
                  </a:schemeClr>
                </a:solidFill>
              </a:defRPr>
            </a:lvl5pPr>
            <a:lvl6pPr marL="6299987" indent="0">
              <a:buNone/>
              <a:defRPr sz="4409">
                <a:solidFill>
                  <a:schemeClr val="tx1">
                    <a:tint val="75000"/>
                  </a:schemeClr>
                </a:solidFill>
              </a:defRPr>
            </a:lvl6pPr>
            <a:lvl7pPr marL="7559985" indent="0">
              <a:buNone/>
              <a:defRPr sz="4409">
                <a:solidFill>
                  <a:schemeClr val="tx1">
                    <a:tint val="75000"/>
                  </a:schemeClr>
                </a:solidFill>
              </a:defRPr>
            </a:lvl7pPr>
            <a:lvl8pPr marL="8819982" indent="0">
              <a:buNone/>
              <a:defRPr sz="4409">
                <a:solidFill>
                  <a:schemeClr val="tx1">
                    <a:tint val="75000"/>
                  </a:schemeClr>
                </a:solidFill>
              </a:defRPr>
            </a:lvl8pPr>
            <a:lvl9pPr marL="10079980" indent="0">
              <a:buNone/>
              <a:defRPr sz="4409">
                <a:solidFill>
                  <a:schemeClr val="tx1">
                    <a:tint val="75000"/>
                  </a:schemeClr>
                </a:solidFill>
              </a:defRPr>
            </a:lvl9pPr>
          </a:lstStyle>
          <a:p>
            <a:pPr lvl="0"/>
            <a:r>
              <a:rPr lang="es-ES"/>
              <a:t>Haga clic para modificar los estilos de texto del patrón</a:t>
            </a:r>
          </a:p>
        </p:txBody>
      </p:sp>
      <p:sp>
        <p:nvSpPr>
          <p:cNvPr id="4" name="Date Placeholder 3"/>
          <p:cNvSpPr>
            <a:spLocks noGrp="1"/>
          </p:cNvSpPr>
          <p:nvPr>
            <p:ph type="dt" sz="half" idx="10"/>
          </p:nvPr>
        </p:nvSpPr>
        <p:spPr/>
        <p:txBody>
          <a:bodyPr/>
          <a:lstStyle/>
          <a:p>
            <a:fld id="{10087FC3-84CE-5B48-AAAE-24629BF77047}" type="datetimeFigureOut">
              <a:rPr lang="es-CO" smtClean="0"/>
              <a:t>9/12/2019</a:t>
            </a:fld>
            <a:endParaRPr lang="es-CO"/>
          </a:p>
        </p:txBody>
      </p:sp>
      <p:sp>
        <p:nvSpPr>
          <p:cNvPr id="5" name="Footer Placeholder 4"/>
          <p:cNvSpPr>
            <a:spLocks noGrp="1"/>
          </p:cNvSpPr>
          <p:nvPr>
            <p:ph type="ftr" sz="quarter" idx="11"/>
          </p:nvPr>
        </p:nvSpPr>
        <p:spPr/>
        <p:txBody>
          <a:bodyPr/>
          <a:lstStyle/>
          <a:p>
            <a:endParaRPr lang="es-CO"/>
          </a:p>
        </p:txBody>
      </p:sp>
      <p:sp>
        <p:nvSpPr>
          <p:cNvPr id="6" name="Slide Number Placeholder 5"/>
          <p:cNvSpPr>
            <a:spLocks noGrp="1"/>
          </p:cNvSpPr>
          <p:nvPr>
            <p:ph type="sldNum" sz="quarter" idx="12"/>
          </p:nvPr>
        </p:nvSpPr>
        <p:spPr/>
        <p:txBody>
          <a:bodyPr/>
          <a:lstStyle/>
          <a:p>
            <a:fld id="{97C54345-BD8B-2043-9DA6-2893BEE98785}" type="slidenum">
              <a:rPr lang="es-CO" smtClean="0"/>
              <a:t>‹Nº›</a:t>
            </a:fld>
            <a:endParaRPr lang="es-CO"/>
          </a:p>
        </p:txBody>
      </p:sp>
    </p:spTree>
    <p:extLst>
      <p:ext uri="{BB962C8B-B14F-4D97-AF65-F5344CB8AC3E}">
        <p14:creationId xmlns:p14="http://schemas.microsoft.com/office/powerpoint/2010/main" val="121698481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sz="half" idx="1"/>
          </p:nvPr>
        </p:nvSpPr>
        <p:spPr>
          <a:xfrm>
            <a:off x="1732498" y="9583264"/>
            <a:ext cx="10709989" cy="22841503"/>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Content Placeholder 3"/>
          <p:cNvSpPr>
            <a:spLocks noGrp="1"/>
          </p:cNvSpPr>
          <p:nvPr>
            <p:ph sz="half" idx="2"/>
          </p:nvPr>
        </p:nvSpPr>
        <p:spPr>
          <a:xfrm>
            <a:off x="12757488" y="9583264"/>
            <a:ext cx="10709989" cy="22841503"/>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Date Placeholder 4"/>
          <p:cNvSpPr>
            <a:spLocks noGrp="1"/>
          </p:cNvSpPr>
          <p:nvPr>
            <p:ph type="dt" sz="half" idx="10"/>
          </p:nvPr>
        </p:nvSpPr>
        <p:spPr/>
        <p:txBody>
          <a:bodyPr/>
          <a:lstStyle/>
          <a:p>
            <a:fld id="{10087FC3-84CE-5B48-AAAE-24629BF77047}" type="datetimeFigureOut">
              <a:rPr lang="es-CO" smtClean="0"/>
              <a:t>9/12/2019</a:t>
            </a:fld>
            <a:endParaRPr lang="es-CO"/>
          </a:p>
        </p:txBody>
      </p:sp>
      <p:sp>
        <p:nvSpPr>
          <p:cNvPr id="6" name="Footer Placeholder 5"/>
          <p:cNvSpPr>
            <a:spLocks noGrp="1"/>
          </p:cNvSpPr>
          <p:nvPr>
            <p:ph type="ftr" sz="quarter" idx="11"/>
          </p:nvPr>
        </p:nvSpPr>
        <p:spPr/>
        <p:txBody>
          <a:bodyPr/>
          <a:lstStyle/>
          <a:p>
            <a:endParaRPr lang="es-CO"/>
          </a:p>
        </p:txBody>
      </p:sp>
      <p:sp>
        <p:nvSpPr>
          <p:cNvPr id="7" name="Slide Number Placeholder 6"/>
          <p:cNvSpPr>
            <a:spLocks noGrp="1"/>
          </p:cNvSpPr>
          <p:nvPr>
            <p:ph type="sldNum" sz="quarter" idx="12"/>
          </p:nvPr>
        </p:nvSpPr>
        <p:spPr/>
        <p:txBody>
          <a:bodyPr/>
          <a:lstStyle/>
          <a:p>
            <a:fld id="{97C54345-BD8B-2043-9DA6-2893BEE98785}" type="slidenum">
              <a:rPr lang="es-CO" smtClean="0"/>
              <a:t>‹Nº›</a:t>
            </a:fld>
            <a:endParaRPr lang="es-CO"/>
          </a:p>
        </p:txBody>
      </p:sp>
    </p:spTree>
    <p:extLst>
      <p:ext uri="{BB962C8B-B14F-4D97-AF65-F5344CB8AC3E}">
        <p14:creationId xmlns:p14="http://schemas.microsoft.com/office/powerpoint/2010/main" val="39954118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a:xfrm>
            <a:off x="1735781" y="1916661"/>
            <a:ext cx="21734978" cy="6958285"/>
          </a:xfrm>
        </p:spPr>
        <p:txBody>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1735783" y="8824938"/>
            <a:ext cx="10660769" cy="4324966"/>
          </a:xfrm>
        </p:spPr>
        <p:txBody>
          <a:bodyPr anchor="b"/>
          <a:lstStyle>
            <a:lvl1pPr marL="0" indent="0">
              <a:buNone/>
              <a:defRPr sz="6614" b="1"/>
            </a:lvl1pPr>
            <a:lvl2pPr marL="1259997" indent="0">
              <a:buNone/>
              <a:defRPr sz="5512" b="1"/>
            </a:lvl2pPr>
            <a:lvl3pPr marL="2519995" indent="0">
              <a:buNone/>
              <a:defRPr sz="4961" b="1"/>
            </a:lvl3pPr>
            <a:lvl4pPr marL="3779992" indent="0">
              <a:buNone/>
              <a:defRPr sz="4409" b="1"/>
            </a:lvl4pPr>
            <a:lvl5pPr marL="5039990" indent="0">
              <a:buNone/>
              <a:defRPr sz="4409" b="1"/>
            </a:lvl5pPr>
            <a:lvl6pPr marL="6299987" indent="0">
              <a:buNone/>
              <a:defRPr sz="4409" b="1"/>
            </a:lvl6pPr>
            <a:lvl7pPr marL="7559985" indent="0">
              <a:buNone/>
              <a:defRPr sz="4409" b="1"/>
            </a:lvl7pPr>
            <a:lvl8pPr marL="8819982" indent="0">
              <a:buNone/>
              <a:defRPr sz="4409" b="1"/>
            </a:lvl8pPr>
            <a:lvl9pPr marL="10079980" indent="0">
              <a:buNone/>
              <a:defRPr sz="4409" b="1"/>
            </a:lvl9pPr>
          </a:lstStyle>
          <a:p>
            <a:pPr lvl="0"/>
            <a:r>
              <a:rPr lang="es-ES"/>
              <a:t>Haga clic para modificar los estilos de texto del patrón</a:t>
            </a:r>
          </a:p>
        </p:txBody>
      </p:sp>
      <p:sp>
        <p:nvSpPr>
          <p:cNvPr id="4" name="Content Placeholder 3"/>
          <p:cNvSpPr>
            <a:spLocks noGrp="1"/>
          </p:cNvSpPr>
          <p:nvPr>
            <p:ph sz="half" idx="2"/>
          </p:nvPr>
        </p:nvSpPr>
        <p:spPr>
          <a:xfrm>
            <a:off x="1735783" y="13149904"/>
            <a:ext cx="10660769" cy="19341529"/>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Text Placeholder 4"/>
          <p:cNvSpPr>
            <a:spLocks noGrp="1"/>
          </p:cNvSpPr>
          <p:nvPr>
            <p:ph type="body" sz="quarter" idx="3"/>
          </p:nvPr>
        </p:nvSpPr>
        <p:spPr>
          <a:xfrm>
            <a:off x="12757489" y="8824938"/>
            <a:ext cx="10713272" cy="4324966"/>
          </a:xfrm>
        </p:spPr>
        <p:txBody>
          <a:bodyPr anchor="b"/>
          <a:lstStyle>
            <a:lvl1pPr marL="0" indent="0">
              <a:buNone/>
              <a:defRPr sz="6614" b="1"/>
            </a:lvl1pPr>
            <a:lvl2pPr marL="1259997" indent="0">
              <a:buNone/>
              <a:defRPr sz="5512" b="1"/>
            </a:lvl2pPr>
            <a:lvl3pPr marL="2519995" indent="0">
              <a:buNone/>
              <a:defRPr sz="4961" b="1"/>
            </a:lvl3pPr>
            <a:lvl4pPr marL="3779992" indent="0">
              <a:buNone/>
              <a:defRPr sz="4409" b="1"/>
            </a:lvl4pPr>
            <a:lvl5pPr marL="5039990" indent="0">
              <a:buNone/>
              <a:defRPr sz="4409" b="1"/>
            </a:lvl5pPr>
            <a:lvl6pPr marL="6299987" indent="0">
              <a:buNone/>
              <a:defRPr sz="4409" b="1"/>
            </a:lvl6pPr>
            <a:lvl7pPr marL="7559985" indent="0">
              <a:buNone/>
              <a:defRPr sz="4409" b="1"/>
            </a:lvl7pPr>
            <a:lvl8pPr marL="8819982" indent="0">
              <a:buNone/>
              <a:defRPr sz="4409" b="1"/>
            </a:lvl8pPr>
            <a:lvl9pPr marL="10079980" indent="0">
              <a:buNone/>
              <a:defRPr sz="4409" b="1"/>
            </a:lvl9pPr>
          </a:lstStyle>
          <a:p>
            <a:pPr lvl="0"/>
            <a:r>
              <a:rPr lang="es-ES"/>
              <a:t>Haga clic para modificar los estilos de texto del patrón</a:t>
            </a:r>
          </a:p>
        </p:txBody>
      </p:sp>
      <p:sp>
        <p:nvSpPr>
          <p:cNvPr id="6" name="Content Placeholder 5"/>
          <p:cNvSpPr>
            <a:spLocks noGrp="1"/>
          </p:cNvSpPr>
          <p:nvPr>
            <p:ph sz="quarter" idx="4"/>
          </p:nvPr>
        </p:nvSpPr>
        <p:spPr>
          <a:xfrm>
            <a:off x="12757489" y="13149904"/>
            <a:ext cx="10713272" cy="19341529"/>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7" name="Date Placeholder 6"/>
          <p:cNvSpPr>
            <a:spLocks noGrp="1"/>
          </p:cNvSpPr>
          <p:nvPr>
            <p:ph type="dt" sz="half" idx="10"/>
          </p:nvPr>
        </p:nvSpPr>
        <p:spPr/>
        <p:txBody>
          <a:bodyPr/>
          <a:lstStyle/>
          <a:p>
            <a:fld id="{10087FC3-84CE-5B48-AAAE-24629BF77047}" type="datetimeFigureOut">
              <a:rPr lang="es-CO" smtClean="0"/>
              <a:t>9/12/2019</a:t>
            </a:fld>
            <a:endParaRPr lang="es-CO"/>
          </a:p>
        </p:txBody>
      </p:sp>
      <p:sp>
        <p:nvSpPr>
          <p:cNvPr id="8" name="Footer Placeholder 7"/>
          <p:cNvSpPr>
            <a:spLocks noGrp="1"/>
          </p:cNvSpPr>
          <p:nvPr>
            <p:ph type="ftr" sz="quarter" idx="11"/>
          </p:nvPr>
        </p:nvSpPr>
        <p:spPr/>
        <p:txBody>
          <a:bodyPr/>
          <a:lstStyle/>
          <a:p>
            <a:endParaRPr lang="es-CO"/>
          </a:p>
        </p:txBody>
      </p:sp>
      <p:sp>
        <p:nvSpPr>
          <p:cNvPr id="9" name="Slide Number Placeholder 8"/>
          <p:cNvSpPr>
            <a:spLocks noGrp="1"/>
          </p:cNvSpPr>
          <p:nvPr>
            <p:ph type="sldNum" sz="quarter" idx="12"/>
          </p:nvPr>
        </p:nvSpPr>
        <p:spPr/>
        <p:txBody>
          <a:bodyPr/>
          <a:lstStyle/>
          <a:p>
            <a:fld id="{97C54345-BD8B-2043-9DA6-2893BEE98785}" type="slidenum">
              <a:rPr lang="es-CO" smtClean="0"/>
              <a:t>‹Nº›</a:t>
            </a:fld>
            <a:endParaRPr lang="es-CO"/>
          </a:p>
        </p:txBody>
      </p:sp>
    </p:spTree>
    <p:extLst>
      <p:ext uri="{BB962C8B-B14F-4D97-AF65-F5344CB8AC3E}">
        <p14:creationId xmlns:p14="http://schemas.microsoft.com/office/powerpoint/2010/main" val="6250740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Date Placeholder 2"/>
          <p:cNvSpPr>
            <a:spLocks noGrp="1"/>
          </p:cNvSpPr>
          <p:nvPr>
            <p:ph type="dt" sz="half" idx="10"/>
          </p:nvPr>
        </p:nvSpPr>
        <p:spPr/>
        <p:txBody>
          <a:bodyPr/>
          <a:lstStyle/>
          <a:p>
            <a:fld id="{10087FC3-84CE-5B48-AAAE-24629BF77047}" type="datetimeFigureOut">
              <a:rPr lang="es-CO" smtClean="0"/>
              <a:t>9/12/2019</a:t>
            </a:fld>
            <a:endParaRPr lang="es-CO"/>
          </a:p>
        </p:txBody>
      </p:sp>
      <p:sp>
        <p:nvSpPr>
          <p:cNvPr id="4" name="Footer Placeholder 3"/>
          <p:cNvSpPr>
            <a:spLocks noGrp="1"/>
          </p:cNvSpPr>
          <p:nvPr>
            <p:ph type="ftr" sz="quarter" idx="11"/>
          </p:nvPr>
        </p:nvSpPr>
        <p:spPr/>
        <p:txBody>
          <a:bodyPr/>
          <a:lstStyle/>
          <a:p>
            <a:endParaRPr lang="es-CO"/>
          </a:p>
        </p:txBody>
      </p:sp>
      <p:sp>
        <p:nvSpPr>
          <p:cNvPr id="5" name="Slide Number Placeholder 4"/>
          <p:cNvSpPr>
            <a:spLocks noGrp="1"/>
          </p:cNvSpPr>
          <p:nvPr>
            <p:ph type="sldNum" sz="quarter" idx="12"/>
          </p:nvPr>
        </p:nvSpPr>
        <p:spPr/>
        <p:txBody>
          <a:bodyPr/>
          <a:lstStyle/>
          <a:p>
            <a:fld id="{97C54345-BD8B-2043-9DA6-2893BEE98785}" type="slidenum">
              <a:rPr lang="es-CO" smtClean="0"/>
              <a:t>‹Nº›</a:t>
            </a:fld>
            <a:endParaRPr lang="es-CO"/>
          </a:p>
        </p:txBody>
      </p:sp>
    </p:spTree>
    <p:extLst>
      <p:ext uri="{BB962C8B-B14F-4D97-AF65-F5344CB8AC3E}">
        <p14:creationId xmlns:p14="http://schemas.microsoft.com/office/powerpoint/2010/main" val="26918863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0087FC3-84CE-5B48-AAAE-24629BF77047}" type="datetimeFigureOut">
              <a:rPr lang="es-CO" smtClean="0"/>
              <a:t>9/12/2019</a:t>
            </a:fld>
            <a:endParaRPr lang="es-CO"/>
          </a:p>
        </p:txBody>
      </p:sp>
      <p:sp>
        <p:nvSpPr>
          <p:cNvPr id="3" name="Footer Placeholder 2"/>
          <p:cNvSpPr>
            <a:spLocks noGrp="1"/>
          </p:cNvSpPr>
          <p:nvPr>
            <p:ph type="ftr" sz="quarter" idx="11"/>
          </p:nvPr>
        </p:nvSpPr>
        <p:spPr/>
        <p:txBody>
          <a:bodyPr/>
          <a:lstStyle/>
          <a:p>
            <a:endParaRPr lang="es-CO"/>
          </a:p>
        </p:txBody>
      </p:sp>
      <p:sp>
        <p:nvSpPr>
          <p:cNvPr id="4" name="Slide Number Placeholder 3"/>
          <p:cNvSpPr>
            <a:spLocks noGrp="1"/>
          </p:cNvSpPr>
          <p:nvPr>
            <p:ph type="sldNum" sz="quarter" idx="12"/>
          </p:nvPr>
        </p:nvSpPr>
        <p:spPr/>
        <p:txBody>
          <a:bodyPr/>
          <a:lstStyle/>
          <a:p>
            <a:fld id="{97C54345-BD8B-2043-9DA6-2893BEE98785}" type="slidenum">
              <a:rPr lang="es-CO" smtClean="0"/>
              <a:t>‹Nº›</a:t>
            </a:fld>
            <a:endParaRPr lang="es-CO"/>
          </a:p>
        </p:txBody>
      </p:sp>
    </p:spTree>
    <p:extLst>
      <p:ext uri="{BB962C8B-B14F-4D97-AF65-F5344CB8AC3E}">
        <p14:creationId xmlns:p14="http://schemas.microsoft.com/office/powerpoint/2010/main" val="89465708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1735780" y="2399982"/>
            <a:ext cx="8127648" cy="8399939"/>
          </a:xfrm>
        </p:spPr>
        <p:txBody>
          <a:bodyPr anchor="b"/>
          <a:lstStyle>
            <a:lvl1pPr>
              <a:defRPr sz="8819"/>
            </a:lvl1pPr>
          </a:lstStyle>
          <a:p>
            <a:r>
              <a:rPr lang="es-ES"/>
              <a:t>Haga clic para modificar el estilo de título del patrón</a:t>
            </a:r>
            <a:endParaRPr lang="en-US" dirty="0"/>
          </a:p>
        </p:txBody>
      </p:sp>
      <p:sp>
        <p:nvSpPr>
          <p:cNvPr id="3" name="Content Placeholder 2"/>
          <p:cNvSpPr>
            <a:spLocks noGrp="1"/>
          </p:cNvSpPr>
          <p:nvPr>
            <p:ph idx="1"/>
          </p:nvPr>
        </p:nvSpPr>
        <p:spPr>
          <a:xfrm>
            <a:off x="10713272" y="5183304"/>
            <a:ext cx="12757487" cy="25583147"/>
          </a:xfrm>
        </p:spPr>
        <p:txBody>
          <a:bodyPr/>
          <a:lstStyle>
            <a:lvl1pPr>
              <a:defRPr sz="8819"/>
            </a:lvl1pPr>
            <a:lvl2pPr>
              <a:defRPr sz="7717"/>
            </a:lvl2pPr>
            <a:lvl3pPr>
              <a:defRPr sz="6614"/>
            </a:lvl3pPr>
            <a:lvl4pPr>
              <a:defRPr sz="5512"/>
            </a:lvl4pPr>
            <a:lvl5pPr>
              <a:defRPr sz="5512"/>
            </a:lvl5pPr>
            <a:lvl6pPr>
              <a:defRPr sz="5512"/>
            </a:lvl6pPr>
            <a:lvl7pPr>
              <a:defRPr sz="5512"/>
            </a:lvl7pPr>
            <a:lvl8pPr>
              <a:defRPr sz="5512"/>
            </a:lvl8pPr>
            <a:lvl9pPr>
              <a:defRPr sz="5512"/>
            </a:lvl9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Text Placeholder 3"/>
          <p:cNvSpPr>
            <a:spLocks noGrp="1"/>
          </p:cNvSpPr>
          <p:nvPr>
            <p:ph type="body" sz="half" idx="2"/>
          </p:nvPr>
        </p:nvSpPr>
        <p:spPr>
          <a:xfrm>
            <a:off x="1735780" y="10799922"/>
            <a:ext cx="8127648" cy="20008190"/>
          </a:xfrm>
        </p:spPr>
        <p:txBody>
          <a:bodyPr/>
          <a:lstStyle>
            <a:lvl1pPr marL="0" indent="0">
              <a:buNone/>
              <a:defRPr sz="4409"/>
            </a:lvl1pPr>
            <a:lvl2pPr marL="1259997" indent="0">
              <a:buNone/>
              <a:defRPr sz="3858"/>
            </a:lvl2pPr>
            <a:lvl3pPr marL="2519995" indent="0">
              <a:buNone/>
              <a:defRPr sz="3307"/>
            </a:lvl3pPr>
            <a:lvl4pPr marL="3779992" indent="0">
              <a:buNone/>
              <a:defRPr sz="2756"/>
            </a:lvl4pPr>
            <a:lvl5pPr marL="5039990" indent="0">
              <a:buNone/>
              <a:defRPr sz="2756"/>
            </a:lvl5pPr>
            <a:lvl6pPr marL="6299987" indent="0">
              <a:buNone/>
              <a:defRPr sz="2756"/>
            </a:lvl6pPr>
            <a:lvl7pPr marL="7559985" indent="0">
              <a:buNone/>
              <a:defRPr sz="2756"/>
            </a:lvl7pPr>
            <a:lvl8pPr marL="8819982" indent="0">
              <a:buNone/>
              <a:defRPr sz="2756"/>
            </a:lvl8pPr>
            <a:lvl9pPr marL="10079980" indent="0">
              <a:buNone/>
              <a:defRPr sz="2756"/>
            </a:lvl9pPr>
          </a:lstStyle>
          <a:p>
            <a:pPr lvl="0"/>
            <a:r>
              <a:rPr lang="es-ES"/>
              <a:t>Haga clic para modificar los estilos de texto del patrón</a:t>
            </a:r>
          </a:p>
        </p:txBody>
      </p:sp>
      <p:sp>
        <p:nvSpPr>
          <p:cNvPr id="5" name="Date Placeholder 4"/>
          <p:cNvSpPr>
            <a:spLocks noGrp="1"/>
          </p:cNvSpPr>
          <p:nvPr>
            <p:ph type="dt" sz="half" idx="10"/>
          </p:nvPr>
        </p:nvSpPr>
        <p:spPr/>
        <p:txBody>
          <a:bodyPr/>
          <a:lstStyle/>
          <a:p>
            <a:fld id="{10087FC3-84CE-5B48-AAAE-24629BF77047}" type="datetimeFigureOut">
              <a:rPr lang="es-CO" smtClean="0"/>
              <a:t>9/12/2019</a:t>
            </a:fld>
            <a:endParaRPr lang="es-CO"/>
          </a:p>
        </p:txBody>
      </p:sp>
      <p:sp>
        <p:nvSpPr>
          <p:cNvPr id="6" name="Footer Placeholder 5"/>
          <p:cNvSpPr>
            <a:spLocks noGrp="1"/>
          </p:cNvSpPr>
          <p:nvPr>
            <p:ph type="ftr" sz="quarter" idx="11"/>
          </p:nvPr>
        </p:nvSpPr>
        <p:spPr/>
        <p:txBody>
          <a:bodyPr/>
          <a:lstStyle/>
          <a:p>
            <a:endParaRPr lang="es-CO"/>
          </a:p>
        </p:txBody>
      </p:sp>
      <p:sp>
        <p:nvSpPr>
          <p:cNvPr id="7" name="Slide Number Placeholder 6"/>
          <p:cNvSpPr>
            <a:spLocks noGrp="1"/>
          </p:cNvSpPr>
          <p:nvPr>
            <p:ph type="sldNum" sz="quarter" idx="12"/>
          </p:nvPr>
        </p:nvSpPr>
        <p:spPr/>
        <p:txBody>
          <a:bodyPr/>
          <a:lstStyle/>
          <a:p>
            <a:fld id="{97C54345-BD8B-2043-9DA6-2893BEE98785}" type="slidenum">
              <a:rPr lang="es-CO" smtClean="0"/>
              <a:t>‹Nº›</a:t>
            </a:fld>
            <a:endParaRPr lang="es-CO"/>
          </a:p>
        </p:txBody>
      </p:sp>
    </p:spTree>
    <p:extLst>
      <p:ext uri="{BB962C8B-B14F-4D97-AF65-F5344CB8AC3E}">
        <p14:creationId xmlns:p14="http://schemas.microsoft.com/office/powerpoint/2010/main" val="178166706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1735780" y="2399982"/>
            <a:ext cx="8127648" cy="8399939"/>
          </a:xfrm>
        </p:spPr>
        <p:txBody>
          <a:bodyPr anchor="b"/>
          <a:lstStyle>
            <a:lvl1pPr>
              <a:defRPr sz="8819"/>
            </a:lvl1pPr>
          </a:lstStyle>
          <a:p>
            <a:r>
              <a:rPr lang="es-ES"/>
              <a:t>Haga clic para modificar el estilo de título del patrón</a:t>
            </a:r>
            <a:endParaRPr lang="en-US" dirty="0"/>
          </a:p>
        </p:txBody>
      </p:sp>
      <p:sp>
        <p:nvSpPr>
          <p:cNvPr id="3" name="Picture Placeholder 2"/>
          <p:cNvSpPr>
            <a:spLocks noGrp="1" noChangeAspect="1"/>
          </p:cNvSpPr>
          <p:nvPr>
            <p:ph type="pic" idx="1"/>
          </p:nvPr>
        </p:nvSpPr>
        <p:spPr>
          <a:xfrm>
            <a:off x="10713272" y="5183304"/>
            <a:ext cx="12757487" cy="25583147"/>
          </a:xfrm>
        </p:spPr>
        <p:txBody>
          <a:bodyPr anchor="t"/>
          <a:lstStyle>
            <a:lvl1pPr marL="0" indent="0">
              <a:buNone/>
              <a:defRPr sz="8819"/>
            </a:lvl1pPr>
            <a:lvl2pPr marL="1259997" indent="0">
              <a:buNone/>
              <a:defRPr sz="7717"/>
            </a:lvl2pPr>
            <a:lvl3pPr marL="2519995" indent="0">
              <a:buNone/>
              <a:defRPr sz="6614"/>
            </a:lvl3pPr>
            <a:lvl4pPr marL="3779992" indent="0">
              <a:buNone/>
              <a:defRPr sz="5512"/>
            </a:lvl4pPr>
            <a:lvl5pPr marL="5039990" indent="0">
              <a:buNone/>
              <a:defRPr sz="5512"/>
            </a:lvl5pPr>
            <a:lvl6pPr marL="6299987" indent="0">
              <a:buNone/>
              <a:defRPr sz="5512"/>
            </a:lvl6pPr>
            <a:lvl7pPr marL="7559985" indent="0">
              <a:buNone/>
              <a:defRPr sz="5512"/>
            </a:lvl7pPr>
            <a:lvl8pPr marL="8819982" indent="0">
              <a:buNone/>
              <a:defRPr sz="5512"/>
            </a:lvl8pPr>
            <a:lvl9pPr marL="10079980" indent="0">
              <a:buNone/>
              <a:defRPr sz="5512"/>
            </a:lvl9pPr>
          </a:lstStyle>
          <a:p>
            <a:r>
              <a:rPr lang="es-ES"/>
              <a:t>Haga clic en el icono para agregar una imagen</a:t>
            </a:r>
            <a:endParaRPr lang="en-US" dirty="0"/>
          </a:p>
        </p:txBody>
      </p:sp>
      <p:sp>
        <p:nvSpPr>
          <p:cNvPr id="4" name="Text Placeholder 3"/>
          <p:cNvSpPr>
            <a:spLocks noGrp="1"/>
          </p:cNvSpPr>
          <p:nvPr>
            <p:ph type="body" sz="half" idx="2"/>
          </p:nvPr>
        </p:nvSpPr>
        <p:spPr>
          <a:xfrm>
            <a:off x="1735780" y="10799922"/>
            <a:ext cx="8127648" cy="20008190"/>
          </a:xfrm>
        </p:spPr>
        <p:txBody>
          <a:bodyPr/>
          <a:lstStyle>
            <a:lvl1pPr marL="0" indent="0">
              <a:buNone/>
              <a:defRPr sz="4409"/>
            </a:lvl1pPr>
            <a:lvl2pPr marL="1259997" indent="0">
              <a:buNone/>
              <a:defRPr sz="3858"/>
            </a:lvl2pPr>
            <a:lvl3pPr marL="2519995" indent="0">
              <a:buNone/>
              <a:defRPr sz="3307"/>
            </a:lvl3pPr>
            <a:lvl4pPr marL="3779992" indent="0">
              <a:buNone/>
              <a:defRPr sz="2756"/>
            </a:lvl4pPr>
            <a:lvl5pPr marL="5039990" indent="0">
              <a:buNone/>
              <a:defRPr sz="2756"/>
            </a:lvl5pPr>
            <a:lvl6pPr marL="6299987" indent="0">
              <a:buNone/>
              <a:defRPr sz="2756"/>
            </a:lvl6pPr>
            <a:lvl7pPr marL="7559985" indent="0">
              <a:buNone/>
              <a:defRPr sz="2756"/>
            </a:lvl7pPr>
            <a:lvl8pPr marL="8819982" indent="0">
              <a:buNone/>
              <a:defRPr sz="2756"/>
            </a:lvl8pPr>
            <a:lvl9pPr marL="10079980" indent="0">
              <a:buNone/>
              <a:defRPr sz="2756"/>
            </a:lvl9pPr>
          </a:lstStyle>
          <a:p>
            <a:pPr lvl="0"/>
            <a:r>
              <a:rPr lang="es-ES"/>
              <a:t>Haga clic para modificar los estilos de texto del patrón</a:t>
            </a:r>
          </a:p>
        </p:txBody>
      </p:sp>
      <p:sp>
        <p:nvSpPr>
          <p:cNvPr id="5" name="Date Placeholder 4"/>
          <p:cNvSpPr>
            <a:spLocks noGrp="1"/>
          </p:cNvSpPr>
          <p:nvPr>
            <p:ph type="dt" sz="half" idx="10"/>
          </p:nvPr>
        </p:nvSpPr>
        <p:spPr/>
        <p:txBody>
          <a:bodyPr/>
          <a:lstStyle/>
          <a:p>
            <a:fld id="{10087FC3-84CE-5B48-AAAE-24629BF77047}" type="datetimeFigureOut">
              <a:rPr lang="es-CO" smtClean="0"/>
              <a:t>9/12/2019</a:t>
            </a:fld>
            <a:endParaRPr lang="es-CO"/>
          </a:p>
        </p:txBody>
      </p:sp>
      <p:sp>
        <p:nvSpPr>
          <p:cNvPr id="6" name="Footer Placeholder 5"/>
          <p:cNvSpPr>
            <a:spLocks noGrp="1"/>
          </p:cNvSpPr>
          <p:nvPr>
            <p:ph type="ftr" sz="quarter" idx="11"/>
          </p:nvPr>
        </p:nvSpPr>
        <p:spPr/>
        <p:txBody>
          <a:bodyPr/>
          <a:lstStyle/>
          <a:p>
            <a:endParaRPr lang="es-CO"/>
          </a:p>
        </p:txBody>
      </p:sp>
      <p:sp>
        <p:nvSpPr>
          <p:cNvPr id="7" name="Slide Number Placeholder 6"/>
          <p:cNvSpPr>
            <a:spLocks noGrp="1"/>
          </p:cNvSpPr>
          <p:nvPr>
            <p:ph type="sldNum" sz="quarter" idx="12"/>
          </p:nvPr>
        </p:nvSpPr>
        <p:spPr/>
        <p:txBody>
          <a:bodyPr/>
          <a:lstStyle/>
          <a:p>
            <a:fld id="{97C54345-BD8B-2043-9DA6-2893BEE98785}" type="slidenum">
              <a:rPr lang="es-CO" smtClean="0"/>
              <a:t>‹Nº›</a:t>
            </a:fld>
            <a:endParaRPr lang="es-CO"/>
          </a:p>
        </p:txBody>
      </p:sp>
    </p:spTree>
    <p:extLst>
      <p:ext uri="{BB962C8B-B14F-4D97-AF65-F5344CB8AC3E}">
        <p14:creationId xmlns:p14="http://schemas.microsoft.com/office/powerpoint/2010/main" val="87360027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732499" y="1916661"/>
            <a:ext cx="21734978" cy="6958285"/>
          </a:xfrm>
          <a:prstGeom prst="rect">
            <a:avLst/>
          </a:prstGeom>
        </p:spPr>
        <p:txBody>
          <a:bodyPr vert="horz" lIns="91440" tIns="45720" rIns="91440" bIns="45720" rtlCol="0" anchor="ctr">
            <a:normAutofit/>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1732499" y="9583264"/>
            <a:ext cx="21734978" cy="22841503"/>
          </a:xfrm>
          <a:prstGeom prst="rect">
            <a:avLst/>
          </a:prstGeom>
        </p:spPr>
        <p:txBody>
          <a:bodyPr vert="horz" lIns="91440" tIns="45720" rIns="91440" bIns="45720" rtlCol="0">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2"/>
          </p:nvPr>
        </p:nvSpPr>
        <p:spPr>
          <a:xfrm>
            <a:off x="1732498" y="33366432"/>
            <a:ext cx="5669994" cy="1916653"/>
          </a:xfrm>
          <a:prstGeom prst="rect">
            <a:avLst/>
          </a:prstGeom>
        </p:spPr>
        <p:txBody>
          <a:bodyPr vert="horz" lIns="91440" tIns="45720" rIns="91440" bIns="45720" rtlCol="0" anchor="ctr"/>
          <a:lstStyle>
            <a:lvl1pPr algn="l">
              <a:defRPr sz="3307">
                <a:solidFill>
                  <a:schemeClr val="tx1">
                    <a:tint val="75000"/>
                  </a:schemeClr>
                </a:solidFill>
              </a:defRPr>
            </a:lvl1pPr>
          </a:lstStyle>
          <a:p>
            <a:fld id="{10087FC3-84CE-5B48-AAAE-24629BF77047}" type="datetimeFigureOut">
              <a:rPr lang="es-CO" smtClean="0"/>
              <a:t>9/12/2019</a:t>
            </a:fld>
            <a:endParaRPr lang="es-CO"/>
          </a:p>
        </p:txBody>
      </p:sp>
      <p:sp>
        <p:nvSpPr>
          <p:cNvPr id="5" name="Footer Placeholder 4"/>
          <p:cNvSpPr>
            <a:spLocks noGrp="1"/>
          </p:cNvSpPr>
          <p:nvPr>
            <p:ph type="ftr" sz="quarter" idx="3"/>
          </p:nvPr>
        </p:nvSpPr>
        <p:spPr>
          <a:xfrm>
            <a:off x="8347492" y="33366432"/>
            <a:ext cx="8504992" cy="1916653"/>
          </a:xfrm>
          <a:prstGeom prst="rect">
            <a:avLst/>
          </a:prstGeom>
        </p:spPr>
        <p:txBody>
          <a:bodyPr vert="horz" lIns="91440" tIns="45720" rIns="91440" bIns="45720" rtlCol="0" anchor="ctr"/>
          <a:lstStyle>
            <a:lvl1pPr algn="ctr">
              <a:defRPr sz="3307">
                <a:solidFill>
                  <a:schemeClr val="tx1">
                    <a:tint val="75000"/>
                  </a:schemeClr>
                </a:solidFill>
              </a:defRPr>
            </a:lvl1pPr>
          </a:lstStyle>
          <a:p>
            <a:endParaRPr lang="es-CO"/>
          </a:p>
        </p:txBody>
      </p:sp>
      <p:sp>
        <p:nvSpPr>
          <p:cNvPr id="6" name="Slide Number Placeholder 5"/>
          <p:cNvSpPr>
            <a:spLocks noGrp="1"/>
          </p:cNvSpPr>
          <p:nvPr>
            <p:ph type="sldNum" sz="quarter" idx="4"/>
          </p:nvPr>
        </p:nvSpPr>
        <p:spPr>
          <a:xfrm>
            <a:off x="17797483" y="33366432"/>
            <a:ext cx="5669994" cy="1916653"/>
          </a:xfrm>
          <a:prstGeom prst="rect">
            <a:avLst/>
          </a:prstGeom>
        </p:spPr>
        <p:txBody>
          <a:bodyPr vert="horz" lIns="91440" tIns="45720" rIns="91440" bIns="45720" rtlCol="0" anchor="ctr"/>
          <a:lstStyle>
            <a:lvl1pPr algn="r">
              <a:defRPr sz="3307">
                <a:solidFill>
                  <a:schemeClr val="tx1">
                    <a:tint val="75000"/>
                  </a:schemeClr>
                </a:solidFill>
              </a:defRPr>
            </a:lvl1pPr>
          </a:lstStyle>
          <a:p>
            <a:fld id="{97C54345-BD8B-2043-9DA6-2893BEE98785}" type="slidenum">
              <a:rPr lang="es-CO" smtClean="0"/>
              <a:t>‹Nº›</a:t>
            </a:fld>
            <a:endParaRPr lang="es-CO"/>
          </a:p>
        </p:txBody>
      </p:sp>
    </p:spTree>
    <p:extLst>
      <p:ext uri="{BB962C8B-B14F-4D97-AF65-F5344CB8AC3E}">
        <p14:creationId xmlns:p14="http://schemas.microsoft.com/office/powerpoint/2010/main" val="129971820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2519995" rtl="0" eaLnBrk="1" latinLnBrk="0" hangingPunct="1">
        <a:lnSpc>
          <a:spcPct val="90000"/>
        </a:lnSpc>
        <a:spcBef>
          <a:spcPct val="0"/>
        </a:spcBef>
        <a:buNone/>
        <a:defRPr sz="12126" kern="1200">
          <a:solidFill>
            <a:schemeClr val="tx1"/>
          </a:solidFill>
          <a:latin typeface="+mj-lt"/>
          <a:ea typeface="+mj-ea"/>
          <a:cs typeface="+mj-cs"/>
        </a:defRPr>
      </a:lvl1pPr>
    </p:titleStyle>
    <p:bodyStyle>
      <a:lvl1pPr marL="629999" indent="-629999" algn="l" defTabSz="2519995" rtl="0" eaLnBrk="1" latinLnBrk="0" hangingPunct="1">
        <a:lnSpc>
          <a:spcPct val="90000"/>
        </a:lnSpc>
        <a:spcBef>
          <a:spcPts val="2756"/>
        </a:spcBef>
        <a:buFont typeface="Arial" panose="020B0604020202020204" pitchFamily="34" charset="0"/>
        <a:buChar char="•"/>
        <a:defRPr sz="7717" kern="1200">
          <a:solidFill>
            <a:schemeClr val="tx1"/>
          </a:solidFill>
          <a:latin typeface="+mn-lt"/>
          <a:ea typeface="+mn-ea"/>
          <a:cs typeface="+mn-cs"/>
        </a:defRPr>
      </a:lvl1pPr>
      <a:lvl2pPr marL="1889996" indent="-629999" algn="l" defTabSz="2519995" rtl="0" eaLnBrk="1" latinLnBrk="0" hangingPunct="1">
        <a:lnSpc>
          <a:spcPct val="90000"/>
        </a:lnSpc>
        <a:spcBef>
          <a:spcPts val="1378"/>
        </a:spcBef>
        <a:buFont typeface="Arial" panose="020B0604020202020204" pitchFamily="34" charset="0"/>
        <a:buChar char="•"/>
        <a:defRPr sz="6614" kern="1200">
          <a:solidFill>
            <a:schemeClr val="tx1"/>
          </a:solidFill>
          <a:latin typeface="+mn-lt"/>
          <a:ea typeface="+mn-ea"/>
          <a:cs typeface="+mn-cs"/>
        </a:defRPr>
      </a:lvl2pPr>
      <a:lvl3pPr marL="3149994" indent="-629999" algn="l" defTabSz="2519995" rtl="0" eaLnBrk="1" latinLnBrk="0" hangingPunct="1">
        <a:lnSpc>
          <a:spcPct val="90000"/>
        </a:lnSpc>
        <a:spcBef>
          <a:spcPts val="1378"/>
        </a:spcBef>
        <a:buFont typeface="Arial" panose="020B0604020202020204" pitchFamily="34" charset="0"/>
        <a:buChar char="•"/>
        <a:defRPr sz="5512" kern="1200">
          <a:solidFill>
            <a:schemeClr val="tx1"/>
          </a:solidFill>
          <a:latin typeface="+mn-lt"/>
          <a:ea typeface="+mn-ea"/>
          <a:cs typeface="+mn-cs"/>
        </a:defRPr>
      </a:lvl3pPr>
      <a:lvl4pPr marL="4409991" indent="-629999" algn="l" defTabSz="2519995" rtl="0" eaLnBrk="1" latinLnBrk="0" hangingPunct="1">
        <a:lnSpc>
          <a:spcPct val="90000"/>
        </a:lnSpc>
        <a:spcBef>
          <a:spcPts val="1378"/>
        </a:spcBef>
        <a:buFont typeface="Arial" panose="020B0604020202020204" pitchFamily="34" charset="0"/>
        <a:buChar char="•"/>
        <a:defRPr sz="4961" kern="1200">
          <a:solidFill>
            <a:schemeClr val="tx1"/>
          </a:solidFill>
          <a:latin typeface="+mn-lt"/>
          <a:ea typeface="+mn-ea"/>
          <a:cs typeface="+mn-cs"/>
        </a:defRPr>
      </a:lvl4pPr>
      <a:lvl5pPr marL="5669989" indent="-629999" algn="l" defTabSz="2519995" rtl="0" eaLnBrk="1" latinLnBrk="0" hangingPunct="1">
        <a:lnSpc>
          <a:spcPct val="90000"/>
        </a:lnSpc>
        <a:spcBef>
          <a:spcPts val="1378"/>
        </a:spcBef>
        <a:buFont typeface="Arial" panose="020B0604020202020204" pitchFamily="34" charset="0"/>
        <a:buChar char="•"/>
        <a:defRPr sz="4961" kern="1200">
          <a:solidFill>
            <a:schemeClr val="tx1"/>
          </a:solidFill>
          <a:latin typeface="+mn-lt"/>
          <a:ea typeface="+mn-ea"/>
          <a:cs typeface="+mn-cs"/>
        </a:defRPr>
      </a:lvl5pPr>
      <a:lvl6pPr marL="6929986" indent="-629999" algn="l" defTabSz="2519995" rtl="0" eaLnBrk="1" latinLnBrk="0" hangingPunct="1">
        <a:lnSpc>
          <a:spcPct val="90000"/>
        </a:lnSpc>
        <a:spcBef>
          <a:spcPts val="1378"/>
        </a:spcBef>
        <a:buFont typeface="Arial" panose="020B0604020202020204" pitchFamily="34" charset="0"/>
        <a:buChar char="•"/>
        <a:defRPr sz="4961" kern="1200">
          <a:solidFill>
            <a:schemeClr val="tx1"/>
          </a:solidFill>
          <a:latin typeface="+mn-lt"/>
          <a:ea typeface="+mn-ea"/>
          <a:cs typeface="+mn-cs"/>
        </a:defRPr>
      </a:lvl6pPr>
      <a:lvl7pPr marL="8189984" indent="-629999" algn="l" defTabSz="2519995" rtl="0" eaLnBrk="1" latinLnBrk="0" hangingPunct="1">
        <a:lnSpc>
          <a:spcPct val="90000"/>
        </a:lnSpc>
        <a:spcBef>
          <a:spcPts val="1378"/>
        </a:spcBef>
        <a:buFont typeface="Arial" panose="020B0604020202020204" pitchFamily="34" charset="0"/>
        <a:buChar char="•"/>
        <a:defRPr sz="4961" kern="1200">
          <a:solidFill>
            <a:schemeClr val="tx1"/>
          </a:solidFill>
          <a:latin typeface="+mn-lt"/>
          <a:ea typeface="+mn-ea"/>
          <a:cs typeface="+mn-cs"/>
        </a:defRPr>
      </a:lvl7pPr>
      <a:lvl8pPr marL="9449981" indent="-629999" algn="l" defTabSz="2519995" rtl="0" eaLnBrk="1" latinLnBrk="0" hangingPunct="1">
        <a:lnSpc>
          <a:spcPct val="90000"/>
        </a:lnSpc>
        <a:spcBef>
          <a:spcPts val="1378"/>
        </a:spcBef>
        <a:buFont typeface="Arial" panose="020B0604020202020204" pitchFamily="34" charset="0"/>
        <a:buChar char="•"/>
        <a:defRPr sz="4961" kern="1200">
          <a:solidFill>
            <a:schemeClr val="tx1"/>
          </a:solidFill>
          <a:latin typeface="+mn-lt"/>
          <a:ea typeface="+mn-ea"/>
          <a:cs typeface="+mn-cs"/>
        </a:defRPr>
      </a:lvl8pPr>
      <a:lvl9pPr marL="10709979" indent="-629999" algn="l" defTabSz="2519995" rtl="0" eaLnBrk="1" latinLnBrk="0" hangingPunct="1">
        <a:lnSpc>
          <a:spcPct val="90000"/>
        </a:lnSpc>
        <a:spcBef>
          <a:spcPts val="1378"/>
        </a:spcBef>
        <a:buFont typeface="Arial" panose="020B0604020202020204" pitchFamily="34" charset="0"/>
        <a:buChar char="•"/>
        <a:defRPr sz="4961" kern="1200">
          <a:solidFill>
            <a:schemeClr val="tx1"/>
          </a:solidFill>
          <a:latin typeface="+mn-lt"/>
          <a:ea typeface="+mn-ea"/>
          <a:cs typeface="+mn-cs"/>
        </a:defRPr>
      </a:lvl9pPr>
    </p:bodyStyle>
    <p:otherStyle>
      <a:defPPr>
        <a:defRPr lang="en-US"/>
      </a:defPPr>
      <a:lvl1pPr marL="0" algn="l" defTabSz="2519995" rtl="0" eaLnBrk="1" latinLnBrk="0" hangingPunct="1">
        <a:defRPr sz="4961" kern="1200">
          <a:solidFill>
            <a:schemeClr val="tx1"/>
          </a:solidFill>
          <a:latin typeface="+mn-lt"/>
          <a:ea typeface="+mn-ea"/>
          <a:cs typeface="+mn-cs"/>
        </a:defRPr>
      </a:lvl1pPr>
      <a:lvl2pPr marL="1259997" algn="l" defTabSz="2519995" rtl="0" eaLnBrk="1" latinLnBrk="0" hangingPunct="1">
        <a:defRPr sz="4961" kern="1200">
          <a:solidFill>
            <a:schemeClr val="tx1"/>
          </a:solidFill>
          <a:latin typeface="+mn-lt"/>
          <a:ea typeface="+mn-ea"/>
          <a:cs typeface="+mn-cs"/>
        </a:defRPr>
      </a:lvl2pPr>
      <a:lvl3pPr marL="2519995" algn="l" defTabSz="2519995" rtl="0" eaLnBrk="1" latinLnBrk="0" hangingPunct="1">
        <a:defRPr sz="4961" kern="1200">
          <a:solidFill>
            <a:schemeClr val="tx1"/>
          </a:solidFill>
          <a:latin typeface="+mn-lt"/>
          <a:ea typeface="+mn-ea"/>
          <a:cs typeface="+mn-cs"/>
        </a:defRPr>
      </a:lvl3pPr>
      <a:lvl4pPr marL="3779992" algn="l" defTabSz="2519995" rtl="0" eaLnBrk="1" latinLnBrk="0" hangingPunct="1">
        <a:defRPr sz="4961" kern="1200">
          <a:solidFill>
            <a:schemeClr val="tx1"/>
          </a:solidFill>
          <a:latin typeface="+mn-lt"/>
          <a:ea typeface="+mn-ea"/>
          <a:cs typeface="+mn-cs"/>
        </a:defRPr>
      </a:lvl4pPr>
      <a:lvl5pPr marL="5039990" algn="l" defTabSz="2519995" rtl="0" eaLnBrk="1" latinLnBrk="0" hangingPunct="1">
        <a:defRPr sz="4961" kern="1200">
          <a:solidFill>
            <a:schemeClr val="tx1"/>
          </a:solidFill>
          <a:latin typeface="+mn-lt"/>
          <a:ea typeface="+mn-ea"/>
          <a:cs typeface="+mn-cs"/>
        </a:defRPr>
      </a:lvl5pPr>
      <a:lvl6pPr marL="6299987" algn="l" defTabSz="2519995" rtl="0" eaLnBrk="1" latinLnBrk="0" hangingPunct="1">
        <a:defRPr sz="4961" kern="1200">
          <a:solidFill>
            <a:schemeClr val="tx1"/>
          </a:solidFill>
          <a:latin typeface="+mn-lt"/>
          <a:ea typeface="+mn-ea"/>
          <a:cs typeface="+mn-cs"/>
        </a:defRPr>
      </a:lvl6pPr>
      <a:lvl7pPr marL="7559985" algn="l" defTabSz="2519995" rtl="0" eaLnBrk="1" latinLnBrk="0" hangingPunct="1">
        <a:defRPr sz="4961" kern="1200">
          <a:solidFill>
            <a:schemeClr val="tx1"/>
          </a:solidFill>
          <a:latin typeface="+mn-lt"/>
          <a:ea typeface="+mn-ea"/>
          <a:cs typeface="+mn-cs"/>
        </a:defRPr>
      </a:lvl7pPr>
      <a:lvl8pPr marL="8819982" algn="l" defTabSz="2519995" rtl="0" eaLnBrk="1" latinLnBrk="0" hangingPunct="1">
        <a:defRPr sz="4961" kern="1200">
          <a:solidFill>
            <a:schemeClr val="tx1"/>
          </a:solidFill>
          <a:latin typeface="+mn-lt"/>
          <a:ea typeface="+mn-ea"/>
          <a:cs typeface="+mn-cs"/>
        </a:defRPr>
      </a:lvl8pPr>
      <a:lvl9pPr marL="10079980" algn="l" defTabSz="2519995" rtl="0" eaLnBrk="1" latinLnBrk="0" hangingPunct="1">
        <a:defRPr sz="4961"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emf"/><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 name="Imagen 20">
            <a:extLst>
              <a:ext uri="{FF2B5EF4-FFF2-40B4-BE49-F238E27FC236}">
                <a16:creationId xmlns:a16="http://schemas.microsoft.com/office/drawing/2014/main" xmlns="" id="{6FD6C20C-565C-8B4E-917A-1CFD26B11A3A}"/>
              </a:ext>
            </a:extLst>
          </p:cNvPr>
          <p:cNvPicPr>
            <a:picLocks noChangeAspect="1"/>
          </p:cNvPicPr>
          <p:nvPr/>
        </p:nvPicPr>
        <p:blipFill>
          <a:blip r:embed="rId2"/>
          <a:stretch>
            <a:fillRect/>
          </a:stretch>
        </p:blipFill>
        <p:spPr>
          <a:xfrm>
            <a:off x="-217719" y="-1123531"/>
            <a:ext cx="27603449" cy="37776150"/>
          </a:xfrm>
          <a:prstGeom prst="rect">
            <a:avLst/>
          </a:prstGeom>
        </p:spPr>
      </p:pic>
      <p:sp>
        <p:nvSpPr>
          <p:cNvPr id="2" name="CuadroTexto 1"/>
          <p:cNvSpPr txBox="1"/>
          <p:nvPr/>
        </p:nvSpPr>
        <p:spPr>
          <a:xfrm>
            <a:off x="1814863" y="1824277"/>
            <a:ext cx="23385112" cy="1107996"/>
          </a:xfrm>
          <a:prstGeom prst="rect">
            <a:avLst/>
          </a:prstGeom>
          <a:noFill/>
        </p:spPr>
        <p:txBody>
          <a:bodyPr wrap="square" rtlCol="0">
            <a:spAutoFit/>
          </a:bodyPr>
          <a:lstStyle/>
          <a:p>
            <a:pPr algn="ctr"/>
            <a:r>
              <a:rPr lang="es-ES" sz="6600" b="1" dirty="0">
                <a:solidFill>
                  <a:schemeClr val="bg1"/>
                </a:solidFill>
                <a:latin typeface="Arial" panose="020B0604020202020204" pitchFamily="34" charset="0"/>
                <a:cs typeface="Arial" panose="020B0604020202020204" pitchFamily="34" charset="0"/>
              </a:rPr>
              <a:t>Uber y los taxis: el caso colombiano</a:t>
            </a:r>
            <a:endParaRPr lang="es-CO" sz="6600" b="1" dirty="0">
              <a:solidFill>
                <a:schemeClr val="bg1"/>
              </a:solidFill>
              <a:latin typeface="Arial" panose="020B0604020202020204" pitchFamily="34" charset="0"/>
              <a:cs typeface="Arial" panose="020B0604020202020204" pitchFamily="34" charset="0"/>
            </a:endParaRPr>
          </a:p>
        </p:txBody>
      </p:sp>
      <p:sp>
        <p:nvSpPr>
          <p:cNvPr id="3" name="CuadroTexto 2"/>
          <p:cNvSpPr txBox="1"/>
          <p:nvPr/>
        </p:nvSpPr>
        <p:spPr>
          <a:xfrm>
            <a:off x="2841138" y="4224278"/>
            <a:ext cx="21485739" cy="2308324"/>
          </a:xfrm>
          <a:prstGeom prst="rect">
            <a:avLst/>
          </a:prstGeom>
          <a:noFill/>
        </p:spPr>
        <p:txBody>
          <a:bodyPr wrap="square" rtlCol="0">
            <a:spAutoFit/>
          </a:bodyPr>
          <a:lstStyle/>
          <a:p>
            <a:pPr algn="ctr"/>
            <a:r>
              <a:rPr lang="es-CO" sz="7200" b="1" dirty="0">
                <a:solidFill>
                  <a:schemeClr val="bg1"/>
                </a:solidFill>
              </a:rPr>
              <a:t>Hugo A. Sánchez Hernández </a:t>
            </a:r>
          </a:p>
          <a:p>
            <a:pPr algn="ctr"/>
            <a:r>
              <a:rPr lang="es-CO" sz="7200" b="1" dirty="0">
                <a:solidFill>
                  <a:schemeClr val="bg1"/>
                </a:solidFill>
              </a:rPr>
              <a:t>Andrés Rodríguez Gutiérrez </a:t>
            </a:r>
          </a:p>
        </p:txBody>
      </p:sp>
      <p:sp>
        <p:nvSpPr>
          <p:cNvPr id="4" name="CuadroTexto 3"/>
          <p:cNvSpPr txBox="1"/>
          <p:nvPr/>
        </p:nvSpPr>
        <p:spPr>
          <a:xfrm>
            <a:off x="326186" y="7850511"/>
            <a:ext cx="25417691" cy="2585323"/>
          </a:xfrm>
          <a:prstGeom prst="rect">
            <a:avLst/>
          </a:prstGeom>
          <a:noFill/>
        </p:spPr>
        <p:txBody>
          <a:bodyPr wrap="square" rtlCol="0">
            <a:spAutoFit/>
          </a:bodyPr>
          <a:lstStyle/>
          <a:p>
            <a:pPr algn="ctr"/>
            <a:r>
              <a:rPr lang="es-ES" sz="5400" b="1" dirty="0">
                <a:solidFill>
                  <a:schemeClr val="bg1"/>
                </a:solidFill>
              </a:rPr>
              <a:t>El presente proyecto de investigación tiene como eje principal el estudio del transporte público de taxis en Colombia, en particular la incidencia y efectos normativos que conlleva la implementación de la plataforma tecnológica “Uber". </a:t>
            </a:r>
            <a:endParaRPr lang="es-CO" sz="5400" b="1" dirty="0">
              <a:solidFill>
                <a:schemeClr val="bg1"/>
              </a:solidFill>
            </a:endParaRPr>
          </a:p>
        </p:txBody>
      </p:sp>
      <p:sp>
        <p:nvSpPr>
          <p:cNvPr id="5" name="CuadroTexto 4"/>
          <p:cNvSpPr txBox="1"/>
          <p:nvPr/>
        </p:nvSpPr>
        <p:spPr>
          <a:xfrm>
            <a:off x="727979" y="10949310"/>
            <a:ext cx="12503481" cy="4247317"/>
          </a:xfrm>
          <a:prstGeom prst="rect">
            <a:avLst/>
          </a:prstGeom>
          <a:noFill/>
        </p:spPr>
        <p:txBody>
          <a:bodyPr wrap="square" rtlCol="0">
            <a:spAutoFit/>
          </a:bodyPr>
          <a:lstStyle/>
          <a:p>
            <a:pPr algn="ctr"/>
            <a:r>
              <a:rPr lang="es-ES" sz="5400" b="1" dirty="0">
                <a:solidFill>
                  <a:schemeClr val="bg1"/>
                </a:solidFill>
              </a:rPr>
              <a:t>¿Cuáles son las incidencias normativas y reglamentarias en el Estado Colombiano para afrontar el fenómeno de la plataforma Uber en la prestación del servicio público de transporte?</a:t>
            </a:r>
            <a:endParaRPr lang="es-CO" sz="5400" b="1" dirty="0">
              <a:solidFill>
                <a:schemeClr val="bg1"/>
              </a:solidFill>
            </a:endParaRPr>
          </a:p>
        </p:txBody>
      </p:sp>
      <p:sp>
        <p:nvSpPr>
          <p:cNvPr id="7" name="CuadroTexto 6"/>
          <p:cNvSpPr txBox="1"/>
          <p:nvPr/>
        </p:nvSpPr>
        <p:spPr>
          <a:xfrm>
            <a:off x="14177159" y="11252305"/>
            <a:ext cx="11566718" cy="3416320"/>
          </a:xfrm>
          <a:prstGeom prst="rect">
            <a:avLst/>
          </a:prstGeom>
          <a:noFill/>
        </p:spPr>
        <p:txBody>
          <a:bodyPr wrap="square" rtlCol="0">
            <a:spAutoFit/>
          </a:bodyPr>
          <a:lstStyle/>
          <a:p>
            <a:pPr algn="ctr"/>
            <a:r>
              <a:rPr lang="es-ES" sz="5400" b="1" dirty="0">
                <a:solidFill>
                  <a:schemeClr val="bg1"/>
                </a:solidFill>
              </a:rPr>
              <a:t>Estudiar la naturaleza y el papel que juega en Estado en  la regulación de las nuevas plataformas que prestan servicios de transporte.</a:t>
            </a:r>
            <a:endParaRPr lang="es-CO" sz="5400" b="1" dirty="0">
              <a:solidFill>
                <a:schemeClr val="bg1"/>
              </a:solidFill>
            </a:endParaRPr>
          </a:p>
        </p:txBody>
      </p:sp>
      <p:sp>
        <p:nvSpPr>
          <p:cNvPr id="9" name="CuadroTexto 8"/>
          <p:cNvSpPr txBox="1"/>
          <p:nvPr/>
        </p:nvSpPr>
        <p:spPr>
          <a:xfrm>
            <a:off x="14778717" y="15448368"/>
            <a:ext cx="9793183" cy="2308324"/>
          </a:xfrm>
          <a:prstGeom prst="rect">
            <a:avLst/>
          </a:prstGeom>
          <a:noFill/>
        </p:spPr>
        <p:txBody>
          <a:bodyPr wrap="square" rtlCol="0">
            <a:spAutoFit/>
          </a:bodyPr>
          <a:lstStyle/>
          <a:p>
            <a:pPr algn="ctr"/>
            <a:r>
              <a:rPr lang="es-CO" sz="7200" b="1" dirty="0">
                <a:solidFill>
                  <a:schemeClr val="bg1"/>
                </a:solidFill>
              </a:rPr>
              <a:t>Metodología: </a:t>
            </a:r>
          </a:p>
          <a:p>
            <a:pPr algn="ctr"/>
            <a:r>
              <a:rPr lang="es-CO" sz="7200" b="1" dirty="0">
                <a:solidFill>
                  <a:schemeClr val="bg1"/>
                </a:solidFill>
              </a:rPr>
              <a:t>Analítica - Deductiva</a:t>
            </a:r>
          </a:p>
        </p:txBody>
      </p:sp>
      <p:sp>
        <p:nvSpPr>
          <p:cNvPr id="6" name="CuadroTexto 5"/>
          <p:cNvSpPr txBox="1"/>
          <p:nvPr/>
        </p:nvSpPr>
        <p:spPr>
          <a:xfrm flipH="1">
            <a:off x="1634827" y="20552372"/>
            <a:ext cx="10965160" cy="2554545"/>
          </a:xfrm>
          <a:prstGeom prst="rect">
            <a:avLst/>
          </a:prstGeom>
          <a:noFill/>
        </p:spPr>
        <p:txBody>
          <a:bodyPr wrap="square" rtlCol="0">
            <a:spAutoFit/>
          </a:bodyPr>
          <a:lstStyle/>
          <a:p>
            <a:pPr algn="ctr"/>
            <a:r>
              <a:rPr lang="es-CO" sz="8000" b="1" dirty="0">
                <a:solidFill>
                  <a:schemeClr val="accent1"/>
                </a:solidFill>
              </a:rPr>
              <a:t>Resultados:</a:t>
            </a:r>
          </a:p>
          <a:p>
            <a:pPr algn="ctr"/>
            <a:r>
              <a:rPr lang="es-CO" sz="8000" b="1" dirty="0">
                <a:solidFill>
                  <a:schemeClr val="accent1"/>
                </a:solidFill>
              </a:rPr>
              <a:t>Artículo de investigación </a:t>
            </a:r>
          </a:p>
        </p:txBody>
      </p:sp>
      <p:sp>
        <p:nvSpPr>
          <p:cNvPr id="12" name="CuadroTexto 11"/>
          <p:cNvSpPr txBox="1"/>
          <p:nvPr/>
        </p:nvSpPr>
        <p:spPr>
          <a:xfrm flipH="1">
            <a:off x="14778716" y="20844760"/>
            <a:ext cx="10965160" cy="11172289"/>
          </a:xfrm>
          <a:prstGeom prst="rect">
            <a:avLst/>
          </a:prstGeom>
          <a:noFill/>
        </p:spPr>
        <p:txBody>
          <a:bodyPr wrap="square" rtlCol="0">
            <a:spAutoFit/>
          </a:bodyPr>
          <a:lstStyle/>
          <a:p>
            <a:pPr algn="ctr"/>
            <a:r>
              <a:rPr lang="es-CO" sz="6000" b="1" dirty="0">
                <a:solidFill>
                  <a:schemeClr val="accent1"/>
                </a:solidFill>
              </a:rPr>
              <a:t>Conclusiones:</a:t>
            </a:r>
          </a:p>
          <a:p>
            <a:pPr algn="just"/>
            <a:r>
              <a:rPr lang="es-CO" sz="6000" dirty="0">
                <a:solidFill>
                  <a:schemeClr val="accent1"/>
                </a:solidFill>
              </a:rPr>
              <a:t>La legalización de las plataformas de transporte se ha visto truncada por las medidas represivas tomadas por el Estado. La libre competencia económica es un derecho de todos los ciudadanos que supone responsabilidades.</a:t>
            </a:r>
          </a:p>
          <a:p>
            <a:pPr algn="just"/>
            <a:r>
              <a:rPr lang="es-CO" sz="6000" dirty="0">
                <a:solidFill>
                  <a:schemeClr val="accent1"/>
                </a:solidFill>
              </a:rPr>
              <a:t>Corresponde al Estado encauzar las fuerzas económicas, protegiendo la propiedad privada y libertad económica.</a:t>
            </a:r>
          </a:p>
        </p:txBody>
      </p:sp>
      <p:pic>
        <p:nvPicPr>
          <p:cNvPr id="11" name="Imagen 10"/>
          <p:cNvPicPr>
            <a:picLocks noChangeAspect="1"/>
          </p:cNvPicPr>
          <p:nvPr/>
        </p:nvPicPr>
        <p:blipFill>
          <a:blip r:embed="rId3"/>
          <a:stretch>
            <a:fillRect/>
          </a:stretch>
        </p:blipFill>
        <p:spPr>
          <a:xfrm>
            <a:off x="14177159" y="32902251"/>
            <a:ext cx="13208574" cy="3559449"/>
          </a:xfrm>
          <a:prstGeom prst="rect">
            <a:avLst/>
          </a:prstGeom>
        </p:spPr>
      </p:pic>
      <p:sp>
        <p:nvSpPr>
          <p:cNvPr id="14" name="CuadroTexto 13"/>
          <p:cNvSpPr txBox="1"/>
          <p:nvPr/>
        </p:nvSpPr>
        <p:spPr>
          <a:xfrm flipH="1">
            <a:off x="968581" y="23551374"/>
            <a:ext cx="13208575" cy="10895290"/>
          </a:xfrm>
          <a:prstGeom prst="rect">
            <a:avLst/>
          </a:prstGeom>
          <a:noFill/>
        </p:spPr>
        <p:txBody>
          <a:bodyPr wrap="square" rtlCol="0">
            <a:spAutoFit/>
          </a:bodyPr>
          <a:lstStyle/>
          <a:p>
            <a:r>
              <a:rPr lang="es-CO" sz="5400" b="1" dirty="0">
                <a:solidFill>
                  <a:schemeClr val="accent1"/>
                </a:solidFill>
              </a:rPr>
              <a:t>Referencias: </a:t>
            </a:r>
          </a:p>
          <a:p>
            <a:r>
              <a:rPr lang="es-ES" sz="5400" b="1" dirty="0">
                <a:solidFill>
                  <a:schemeClr val="accent1"/>
                </a:solidFill>
              </a:rPr>
              <a:t>QUIROGA, Andrés Felipe para el Diario la República, Regulación del servicio tipo Uber y taxis. </a:t>
            </a:r>
          </a:p>
          <a:p>
            <a:r>
              <a:rPr lang="es-ES" sz="5400" b="1" dirty="0">
                <a:solidFill>
                  <a:schemeClr val="accent1"/>
                </a:solidFill>
              </a:rPr>
              <a:t>AYALA, José, Economía pública. Una guía para entender al Estado, FE – UNAM, México, 1997, p. 252.</a:t>
            </a:r>
          </a:p>
          <a:p>
            <a:r>
              <a:rPr lang="pt-BR" sz="5400" b="1" dirty="0">
                <a:solidFill>
                  <a:schemeClr val="accent1"/>
                </a:solidFill>
              </a:rPr>
              <a:t>CORTE CONSTITUCIONAL, Sentencia C-033 de 2014.</a:t>
            </a:r>
          </a:p>
          <a:p>
            <a:r>
              <a:rPr lang="pt-BR" sz="5400" b="1" dirty="0">
                <a:solidFill>
                  <a:schemeClr val="accent1"/>
                </a:solidFill>
              </a:rPr>
              <a:t>Entre otros artículos periodisticos y sentencias de la Corte Constitucional y providencias de la Superintendencia Nal. de Puertos y Transportes.</a:t>
            </a:r>
            <a:endParaRPr lang="es-CO" sz="5400" b="1" dirty="0">
              <a:solidFill>
                <a:schemeClr val="accent1"/>
              </a:solidFill>
            </a:endParaRPr>
          </a:p>
        </p:txBody>
      </p:sp>
      <p:sp>
        <p:nvSpPr>
          <p:cNvPr id="15" name="CuadroTexto 14"/>
          <p:cNvSpPr txBox="1"/>
          <p:nvPr/>
        </p:nvSpPr>
        <p:spPr>
          <a:xfrm flipH="1">
            <a:off x="3813420" y="34681975"/>
            <a:ext cx="10711542" cy="1569660"/>
          </a:xfrm>
          <a:prstGeom prst="rect">
            <a:avLst/>
          </a:prstGeom>
          <a:noFill/>
        </p:spPr>
        <p:txBody>
          <a:bodyPr wrap="square" rtlCol="0">
            <a:spAutoFit/>
          </a:bodyPr>
          <a:lstStyle/>
          <a:p>
            <a:r>
              <a:rPr lang="es-CO" sz="9600" dirty="0">
                <a:solidFill>
                  <a:schemeClr val="accent1"/>
                </a:solidFill>
              </a:rPr>
              <a:t>Sede Bogotá</a:t>
            </a:r>
          </a:p>
        </p:txBody>
      </p:sp>
      <p:sp>
        <p:nvSpPr>
          <p:cNvPr id="20" name="CuadroTexto 19">
            <a:extLst>
              <a:ext uri="{FF2B5EF4-FFF2-40B4-BE49-F238E27FC236}">
                <a16:creationId xmlns:a16="http://schemas.microsoft.com/office/drawing/2014/main" xmlns="" id="{9AA45C7E-6E04-4E2D-B61C-C9ABEFE55E22}"/>
              </a:ext>
            </a:extLst>
          </p:cNvPr>
          <p:cNvSpPr txBox="1"/>
          <p:nvPr/>
        </p:nvSpPr>
        <p:spPr>
          <a:xfrm>
            <a:off x="727979" y="15541196"/>
            <a:ext cx="13031214" cy="4247317"/>
          </a:xfrm>
          <a:prstGeom prst="rect">
            <a:avLst/>
          </a:prstGeom>
          <a:noFill/>
        </p:spPr>
        <p:txBody>
          <a:bodyPr wrap="square" rtlCol="0">
            <a:spAutoFit/>
          </a:bodyPr>
          <a:lstStyle/>
          <a:p>
            <a:pPr algn="ctr"/>
            <a:r>
              <a:rPr lang="es-ES" sz="5400" b="1" dirty="0">
                <a:solidFill>
                  <a:schemeClr val="bg1"/>
                </a:solidFill>
              </a:rPr>
              <a:t>Realizar un estudio que permita determinar la incidencia de la plataforma Uber y los taxis en el marco normativo y regulatorio de la prestación del servicio público de transporte en Colombia</a:t>
            </a:r>
            <a:endParaRPr lang="es-CO" sz="5400" b="1" dirty="0">
              <a:solidFill>
                <a:schemeClr val="bg1"/>
              </a:solidFill>
            </a:endParaRPr>
          </a:p>
        </p:txBody>
      </p:sp>
    </p:spTree>
    <p:extLst>
      <p:ext uri="{BB962C8B-B14F-4D97-AF65-F5344CB8AC3E}">
        <p14:creationId xmlns:p14="http://schemas.microsoft.com/office/powerpoint/2010/main" val="1227804795"/>
      </p:ext>
    </p:extLst>
  </p:cSld>
  <p:clrMapOvr>
    <a:masterClrMapping/>
  </p:clrMapOvr>
</p:sld>
</file>

<file path=ppt/theme/theme1.xml><?xml version="1.0" encoding="utf-8"?>
<a:theme xmlns:a="http://schemas.openxmlformats.org/drawingml/2006/main" name="Tema de Office">
  <a:themeElements>
    <a:clrScheme name="Tema de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Tema de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ma d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693</TotalTime>
  <Words>277</Words>
  <Application>Microsoft Office PowerPoint</Application>
  <PresentationFormat>Personalizado</PresentationFormat>
  <Paragraphs>20</Paragraphs>
  <Slides>1</Slides>
  <Notes>0</Notes>
  <HiddenSlides>0</HiddenSlides>
  <MMClips>0</MMClips>
  <ScaleCrop>false</ScaleCrop>
  <HeadingPairs>
    <vt:vector size="6" baseType="variant">
      <vt:variant>
        <vt:lpstr>Fuentes usadas</vt:lpstr>
      </vt:variant>
      <vt:variant>
        <vt:i4>3</vt:i4>
      </vt:variant>
      <vt:variant>
        <vt:lpstr>Tema</vt:lpstr>
      </vt:variant>
      <vt:variant>
        <vt:i4>1</vt:i4>
      </vt:variant>
      <vt:variant>
        <vt:lpstr>Títulos de diapositiva</vt:lpstr>
      </vt:variant>
      <vt:variant>
        <vt:i4>1</vt:i4>
      </vt:variant>
    </vt:vector>
  </HeadingPairs>
  <TitlesOfParts>
    <vt:vector size="5" baseType="lpstr">
      <vt:lpstr>Arial</vt:lpstr>
      <vt:lpstr>Calibri</vt:lpstr>
      <vt:lpstr>Calibri Light</vt:lpstr>
      <vt:lpstr>Tema de Office</vt:lpstr>
      <vt:lpstr>Presentación de PowerPoint</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abdel alexis arenas suárez</dc:creator>
  <cp:lastModifiedBy>Sandra Milena García Farfán</cp:lastModifiedBy>
  <cp:revision>14</cp:revision>
  <dcterms:created xsi:type="dcterms:W3CDTF">2019-04-02T11:07:53Z</dcterms:created>
  <dcterms:modified xsi:type="dcterms:W3CDTF">2019-12-09T16:41:54Z</dcterms:modified>
</cp:coreProperties>
</file>