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5" r:id="rId2"/>
  </p:sldIdLst>
  <p:sldSz cx="9144000" cy="5143500" type="screen16x9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onia marcela rosas arango" initials="smra" lastIdx="1" clrIdx="0">
    <p:extLst>
      <p:ext uri="{19B8F6BF-5375-455C-9EA6-DF929625EA0E}">
        <p15:presenceInfo xmlns:p15="http://schemas.microsoft.com/office/powerpoint/2012/main" userId="2bdfa9f5a86c6f1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7853C-536D-4A76-A0AE-DD22124D55A5}" styleName="Estilo temático 1 - Énfasis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37"/>
  </p:normalViewPr>
  <p:slideViewPr>
    <p:cSldViewPr snapToGrid="0" snapToObjects="1">
      <p:cViewPr varScale="1">
        <p:scale>
          <a:sx n="90" d="100"/>
          <a:sy n="90" d="100"/>
        </p:scale>
        <p:origin x="816" y="7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52722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966290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03698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4310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68749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23977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04134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93883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007736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16379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69213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34899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prropuesta presentación-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" y="49802"/>
            <a:ext cx="9143111" cy="5143500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61BE3A32-F417-4A19-B5D9-F364B90D617F}"/>
              </a:ext>
            </a:extLst>
          </p:cNvPr>
          <p:cNvSpPr txBox="1"/>
          <p:nvPr/>
        </p:nvSpPr>
        <p:spPr>
          <a:xfrm>
            <a:off x="2980386" y="796779"/>
            <a:ext cx="5132256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CO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Palabra sabiduría símbolo del nuevo templo en Juan </a:t>
            </a:r>
          </a:p>
          <a:p>
            <a:endParaRPr lang="es-CO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CO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esta conferencia la autora explora la experiencia de Jesús como sabiduría divina que se hace cuerpo-vida en las relaciones inclusivas de la comunidad del discípulo amando, superando así las dicotomías cuerpo y espíritu. </a:t>
            </a:r>
          </a:p>
          <a:p>
            <a:pPr algn="just"/>
            <a:endParaRPr lang="es-CO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CO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 ver el contenido completo acceda al siguiente link:</a:t>
            </a:r>
          </a:p>
          <a:p>
            <a:pPr algn="just"/>
            <a:endParaRPr lang="es-CO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CO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Link video: https://www.youtube.com/watch?v=U6xvn21pkPQ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405990AF-01EC-4D09-A0A8-F13B67734958}"/>
              </a:ext>
            </a:extLst>
          </p:cNvPr>
          <p:cNvSpPr txBox="1"/>
          <p:nvPr/>
        </p:nvSpPr>
        <p:spPr>
          <a:xfrm>
            <a:off x="404037" y="4646428"/>
            <a:ext cx="32960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/>
              <a:t>Autora: Maricel Mena López</a:t>
            </a:r>
          </a:p>
        </p:txBody>
      </p:sp>
    </p:spTree>
    <p:extLst>
      <p:ext uri="{BB962C8B-B14F-4D97-AF65-F5344CB8AC3E}">
        <p14:creationId xmlns:p14="http://schemas.microsoft.com/office/powerpoint/2010/main" val="248455327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2759</TotalTime>
  <Words>75</Words>
  <Application>Microsoft Office PowerPoint</Application>
  <PresentationFormat>Presentación en pantalla (16:9)</PresentationFormat>
  <Paragraphs>9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de Office</vt:lpstr>
      <vt:lpstr>Presentación de PowerPoint</vt:lpstr>
    </vt:vector>
  </TitlesOfParts>
  <Company>USTA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DISENO2 2</dc:creator>
  <cp:lastModifiedBy>usuario</cp:lastModifiedBy>
  <cp:revision>70</cp:revision>
  <dcterms:created xsi:type="dcterms:W3CDTF">2021-02-04T14:05:46Z</dcterms:created>
  <dcterms:modified xsi:type="dcterms:W3CDTF">2021-06-17T15:30:42Z</dcterms:modified>
</cp:coreProperties>
</file>