
<file path=[Content_Types].xml><?xml version="1.0" encoding="utf-8"?>
<Types xmlns="http://schemas.openxmlformats.org/package/2006/content-types">
  <Override PartName="/ppt/slides/slide29.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quickStyle13.xml" ContentType="application/vnd.openxmlformats-officedocument.drawingml.diagramStyle+xml"/>
  <Override PartName="/ppt/diagrams/drawing9.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layout13.xml" ContentType="application/vnd.openxmlformats-officedocument.drawingml.diagramLayout+xml"/>
  <Override PartName="/ppt/diagrams/drawing12.xml" ContentType="application/vnd.ms-office.drawingml.diagramDrawing+xml"/>
  <Override PartName="/ppt/diagrams/drawing7.xml" ContentType="application/vnd.ms-office.drawingml.diagramDrawing+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quickStyle7.xml" ContentType="application/vnd.openxmlformats-officedocument.drawingml.diagramStyle+xml"/>
  <Override PartName="/ppt/diagrams/layout11.xml" ContentType="application/vnd.openxmlformats-officedocument.drawingml.diagramLayout+xml"/>
  <Override PartName="/ppt/diagrams/drawing10.xml" ContentType="application/vnd.ms-office.drawingml.diagramDrawing+xml"/>
  <Override PartName="/ppt/diagrams/drawing5.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quickStyle5.xml" ContentType="application/vnd.openxmlformats-officedocument.drawingml.diagramStyle+xml"/>
  <Override PartName="/ppt/diagrams/colors1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quickStyle3.xml" ContentType="application/vnd.openxmlformats-officedocument.drawingml.diagramStyle+xml"/>
  <Override PartName="/ppt/diagrams/colors10.xml" ContentType="application/vnd.openxmlformats-officedocument.drawingml.diagramColors+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Default Extension="emf" ContentType="image/x-emf"/>
  <Override PartName="/ppt/diagrams/data12.xml" ContentType="application/vnd.openxmlformats-officedocument.drawingml.diagramData+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drawing8.xml" ContentType="application/vnd.ms-office.drawingml.diagramDrawing+xml"/>
  <Override PartName="/ppt/diagrams/drawing13.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6.xml" ContentType="application/vnd.ms-office.drawingml.diagramDrawing+xml"/>
  <Override PartName="/ppt/diagrams/drawing11.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diagrams/data11.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79" r:id="rId5"/>
    <p:sldId id="280" r:id="rId6"/>
    <p:sldId id="260" r:id="rId7"/>
    <p:sldId id="261" r:id="rId8"/>
    <p:sldId id="262" r:id="rId9"/>
    <p:sldId id="283" r:id="rId10"/>
    <p:sldId id="268" r:id="rId11"/>
    <p:sldId id="297" r:id="rId12"/>
    <p:sldId id="284" r:id="rId13"/>
    <p:sldId id="271" r:id="rId14"/>
    <p:sldId id="285" r:id="rId15"/>
    <p:sldId id="273" r:id="rId16"/>
    <p:sldId id="286" r:id="rId17"/>
    <p:sldId id="293" r:id="rId18"/>
    <p:sldId id="263" r:id="rId19"/>
    <p:sldId id="295" r:id="rId20"/>
    <p:sldId id="291" r:id="rId21"/>
    <p:sldId id="288" r:id="rId22"/>
    <p:sldId id="277" r:id="rId23"/>
    <p:sldId id="290" r:id="rId24"/>
    <p:sldId id="289" r:id="rId25"/>
    <p:sldId id="287" r:id="rId26"/>
    <p:sldId id="282" r:id="rId27"/>
    <p:sldId id="265" r:id="rId28"/>
    <p:sldId id="267" r:id="rId29"/>
    <p:sldId id="266" r:id="rId30"/>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80" d="100"/>
          <a:sy n="80" d="100"/>
        </p:scale>
        <p:origin x="-72" y="-7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diagrams/_rels/data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 Id="rId4" Type="http://schemas.openxmlformats.org/officeDocument/2006/relationships/image" Target="../media/image14.png"/></Relationships>
</file>

<file path=ppt/diagrams/_rels/data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image" Target="../media/image15.png"/></Relationships>
</file>

<file path=ppt/diagrams/_rels/data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image" Target="../media/image20.png"/></Relationships>
</file>

<file path=ppt/diagrams/_rels/data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 Id="rId4" Type="http://schemas.openxmlformats.org/officeDocument/2006/relationships/image" Target="../media/image9.png"/></Relationships>
</file>

<file path=ppt/diagrams/_rels/drawing10.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image" Target="../media/image121.png"/><Relationship Id="rId1" Type="http://schemas.openxmlformats.org/officeDocument/2006/relationships/image" Target="../media/image111.png"/><Relationship Id="rId4" Type="http://schemas.openxmlformats.org/officeDocument/2006/relationships/image" Target="../media/image141.png"/></Relationships>
</file>

<file path=ppt/diagrams/_rels/drawing11.xml.rels><?xml version="1.0" encoding="UTF-8" standalone="yes"?>
<Relationships xmlns="http://schemas.openxmlformats.org/package/2006/relationships"><Relationship Id="rId2" Type="http://schemas.openxmlformats.org/officeDocument/2006/relationships/image" Target="../media/image161.png"/><Relationship Id="rId1" Type="http://schemas.openxmlformats.org/officeDocument/2006/relationships/image" Target="../media/image151.png"/></Relationships>
</file>

<file path=ppt/diagrams/_rels/drawing12.xml.rels><?xml version="1.0" encoding="UTF-8" standalone="yes"?>
<Relationships xmlns="http://schemas.openxmlformats.org/package/2006/relationships"><Relationship Id="rId2" Type="http://schemas.openxmlformats.org/officeDocument/2006/relationships/image" Target="../media/image211.png"/><Relationship Id="rId1" Type="http://schemas.openxmlformats.org/officeDocument/2006/relationships/image" Target="../media/image201.png"/></Relationships>
</file>

<file path=ppt/diagrams/_rels/drawing9.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71.png"/><Relationship Id="rId1" Type="http://schemas.openxmlformats.org/officeDocument/2006/relationships/image" Target="../media/image61.png"/><Relationship Id="rId4" Type="http://schemas.openxmlformats.org/officeDocument/2006/relationships/image" Target="../media/image91.png"/></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40A40EA-4BB7-4EFE-9568-F3E44C1A9201}" type="doc">
      <dgm:prSet loTypeId="urn:microsoft.com/office/officeart/2005/8/layout/venn2" loCatId="relationship" qsTypeId="urn:microsoft.com/office/officeart/2005/8/quickstyle/simple1" qsCatId="simple" csTypeId="urn:microsoft.com/office/officeart/2005/8/colors/colorful1#1" csCatId="colorful" phldr="1"/>
      <dgm:spPr/>
      <dgm:t>
        <a:bodyPr/>
        <a:lstStyle/>
        <a:p>
          <a:endParaRPr lang="es-CO"/>
        </a:p>
      </dgm:t>
    </dgm:pt>
    <dgm:pt modelId="{A0161E9D-56C1-4E1E-9E80-A30633CB41FC}">
      <dgm:prSet phldrT="[Texto]" custT="1"/>
      <dgm:spPr/>
      <dgm:t>
        <a:bodyPr/>
        <a:lstStyle/>
        <a:p>
          <a:r>
            <a:rPr lang="es-CO" sz="1000" dirty="0" smtClean="0"/>
            <a:t>PSICOMOTRICIDAD</a:t>
          </a:r>
          <a:endParaRPr lang="es-CO" sz="1400" dirty="0"/>
        </a:p>
      </dgm:t>
    </dgm:pt>
    <dgm:pt modelId="{27199ECD-D520-40EB-B9B1-E311F405DDB3}" type="parTrans" cxnId="{2B63520E-432C-433E-B7F2-D73C2884A663}">
      <dgm:prSet/>
      <dgm:spPr/>
      <dgm:t>
        <a:bodyPr/>
        <a:lstStyle/>
        <a:p>
          <a:endParaRPr lang="es-CO"/>
        </a:p>
      </dgm:t>
    </dgm:pt>
    <dgm:pt modelId="{45973EA3-CEC2-41BF-9535-E7D38A30909D}" type="sibTrans" cxnId="{2B63520E-432C-433E-B7F2-D73C2884A663}">
      <dgm:prSet/>
      <dgm:spPr/>
      <dgm:t>
        <a:bodyPr/>
        <a:lstStyle/>
        <a:p>
          <a:endParaRPr lang="es-CO"/>
        </a:p>
      </dgm:t>
    </dgm:pt>
    <dgm:pt modelId="{4C9865B9-1337-467C-AC41-0D2926456CAE}">
      <dgm:prSet phldrT="[Texto]"/>
      <dgm:spPr/>
      <dgm:t>
        <a:bodyPr/>
        <a:lstStyle/>
        <a:p>
          <a:r>
            <a:rPr lang="es-CO" dirty="0" smtClean="0"/>
            <a:t>TALENTO </a:t>
          </a:r>
          <a:endParaRPr lang="es-CO" dirty="0"/>
        </a:p>
      </dgm:t>
    </dgm:pt>
    <dgm:pt modelId="{B3467B9F-783B-411A-B35E-489C60452399}" type="parTrans" cxnId="{28D09BD1-0CEF-4CBB-AAF2-44980ECB976F}">
      <dgm:prSet/>
      <dgm:spPr/>
      <dgm:t>
        <a:bodyPr/>
        <a:lstStyle/>
        <a:p>
          <a:endParaRPr lang="es-CO"/>
        </a:p>
      </dgm:t>
    </dgm:pt>
    <dgm:pt modelId="{6B294C63-A5D0-4158-B1DC-F1E1F2B9EA9B}" type="sibTrans" cxnId="{28D09BD1-0CEF-4CBB-AAF2-44980ECB976F}">
      <dgm:prSet/>
      <dgm:spPr/>
      <dgm:t>
        <a:bodyPr/>
        <a:lstStyle/>
        <a:p>
          <a:endParaRPr lang="es-CO"/>
        </a:p>
      </dgm:t>
    </dgm:pt>
    <dgm:pt modelId="{7B3C34CD-27AC-427D-AE73-E7A707104976}">
      <dgm:prSet phldrT="[Texto]"/>
      <dgm:spPr/>
      <dgm:t>
        <a:bodyPr/>
        <a:lstStyle/>
        <a:p>
          <a:r>
            <a:rPr lang="es-CO" dirty="0" smtClean="0"/>
            <a:t>INTELIGENCIA KINETICA</a:t>
          </a:r>
          <a:endParaRPr lang="es-CO" dirty="0"/>
        </a:p>
      </dgm:t>
    </dgm:pt>
    <dgm:pt modelId="{B3004758-4238-446E-A302-DAD176F62BCA}" type="parTrans" cxnId="{9148F8A7-F296-47C6-8BE9-735A9EA8B395}">
      <dgm:prSet/>
      <dgm:spPr/>
      <dgm:t>
        <a:bodyPr/>
        <a:lstStyle/>
        <a:p>
          <a:endParaRPr lang="es-CO"/>
        </a:p>
      </dgm:t>
    </dgm:pt>
    <dgm:pt modelId="{8F165AB6-DD6F-4FD4-AA69-F955FD29F372}" type="sibTrans" cxnId="{9148F8A7-F296-47C6-8BE9-735A9EA8B395}">
      <dgm:prSet/>
      <dgm:spPr/>
      <dgm:t>
        <a:bodyPr/>
        <a:lstStyle/>
        <a:p>
          <a:endParaRPr lang="es-CO"/>
        </a:p>
      </dgm:t>
    </dgm:pt>
    <dgm:pt modelId="{26DCCF53-2B71-4F41-9D4E-263C21966CEA}">
      <dgm:prSet phldrT="[Texto]"/>
      <dgm:spPr/>
      <dgm:t>
        <a:bodyPr/>
        <a:lstStyle/>
        <a:p>
          <a:r>
            <a:rPr lang="es-CO" dirty="0" smtClean="0"/>
            <a:t>INTELIGENCIAS MULTIPLES</a:t>
          </a:r>
          <a:endParaRPr lang="es-CO" dirty="0"/>
        </a:p>
      </dgm:t>
    </dgm:pt>
    <dgm:pt modelId="{5CDCBEC4-344B-4F83-BFC2-8D3B7C6E0CBB}" type="parTrans" cxnId="{9DC0B088-9DB3-4780-9D3B-28592389B509}">
      <dgm:prSet/>
      <dgm:spPr/>
      <dgm:t>
        <a:bodyPr/>
        <a:lstStyle/>
        <a:p>
          <a:endParaRPr lang="es-CO"/>
        </a:p>
      </dgm:t>
    </dgm:pt>
    <dgm:pt modelId="{4F11C878-97B2-4D11-946D-F3F405195525}" type="sibTrans" cxnId="{9DC0B088-9DB3-4780-9D3B-28592389B509}">
      <dgm:prSet/>
      <dgm:spPr/>
      <dgm:t>
        <a:bodyPr/>
        <a:lstStyle/>
        <a:p>
          <a:endParaRPr lang="es-CO"/>
        </a:p>
      </dgm:t>
    </dgm:pt>
    <dgm:pt modelId="{C17356AE-DEEA-47A0-B7A3-273F8E1ECAB9}" type="pres">
      <dgm:prSet presAssocID="{440A40EA-4BB7-4EFE-9568-F3E44C1A9201}" presName="Name0" presStyleCnt="0">
        <dgm:presLayoutVars>
          <dgm:chMax val="7"/>
          <dgm:resizeHandles val="exact"/>
        </dgm:presLayoutVars>
      </dgm:prSet>
      <dgm:spPr/>
      <dgm:t>
        <a:bodyPr/>
        <a:lstStyle/>
        <a:p>
          <a:endParaRPr lang="es-ES"/>
        </a:p>
      </dgm:t>
    </dgm:pt>
    <dgm:pt modelId="{75CF9C1B-14C8-4767-BFCC-C8B062A38898}" type="pres">
      <dgm:prSet presAssocID="{440A40EA-4BB7-4EFE-9568-F3E44C1A9201}" presName="comp1" presStyleCnt="0"/>
      <dgm:spPr/>
    </dgm:pt>
    <dgm:pt modelId="{E112A837-0970-4ADD-9D68-D75972935AFA}" type="pres">
      <dgm:prSet presAssocID="{440A40EA-4BB7-4EFE-9568-F3E44C1A9201}" presName="circle1" presStyleLbl="node1" presStyleIdx="0" presStyleCnt="4"/>
      <dgm:spPr/>
      <dgm:t>
        <a:bodyPr/>
        <a:lstStyle/>
        <a:p>
          <a:endParaRPr lang="es-ES"/>
        </a:p>
      </dgm:t>
    </dgm:pt>
    <dgm:pt modelId="{CE5D1974-CB87-4C91-8B66-38A8BDE79B65}" type="pres">
      <dgm:prSet presAssocID="{440A40EA-4BB7-4EFE-9568-F3E44C1A9201}" presName="c1text" presStyleLbl="node1" presStyleIdx="0" presStyleCnt="4">
        <dgm:presLayoutVars>
          <dgm:bulletEnabled val="1"/>
        </dgm:presLayoutVars>
      </dgm:prSet>
      <dgm:spPr/>
      <dgm:t>
        <a:bodyPr/>
        <a:lstStyle/>
        <a:p>
          <a:endParaRPr lang="es-ES"/>
        </a:p>
      </dgm:t>
    </dgm:pt>
    <dgm:pt modelId="{BCDF4377-83EA-4827-AC0B-105AF6C3F16B}" type="pres">
      <dgm:prSet presAssocID="{440A40EA-4BB7-4EFE-9568-F3E44C1A9201}" presName="comp2" presStyleCnt="0"/>
      <dgm:spPr/>
    </dgm:pt>
    <dgm:pt modelId="{4F3861BF-87FD-427E-ABFC-B098173A6FBC}" type="pres">
      <dgm:prSet presAssocID="{440A40EA-4BB7-4EFE-9568-F3E44C1A9201}" presName="circle2" presStyleLbl="node1" presStyleIdx="1" presStyleCnt="4" custLinFactNeighborY="-1786"/>
      <dgm:spPr/>
      <dgm:t>
        <a:bodyPr/>
        <a:lstStyle/>
        <a:p>
          <a:endParaRPr lang="es-CO"/>
        </a:p>
      </dgm:t>
    </dgm:pt>
    <dgm:pt modelId="{705191DB-0345-46E4-9A55-5C92DC88024C}" type="pres">
      <dgm:prSet presAssocID="{440A40EA-4BB7-4EFE-9568-F3E44C1A9201}" presName="c2text" presStyleLbl="node1" presStyleIdx="1" presStyleCnt="4">
        <dgm:presLayoutVars>
          <dgm:bulletEnabled val="1"/>
        </dgm:presLayoutVars>
      </dgm:prSet>
      <dgm:spPr/>
      <dgm:t>
        <a:bodyPr/>
        <a:lstStyle/>
        <a:p>
          <a:endParaRPr lang="es-CO"/>
        </a:p>
      </dgm:t>
    </dgm:pt>
    <dgm:pt modelId="{07404D3C-B29B-47B2-BB6C-8A3983E6F0F4}" type="pres">
      <dgm:prSet presAssocID="{440A40EA-4BB7-4EFE-9568-F3E44C1A9201}" presName="comp3" presStyleCnt="0"/>
      <dgm:spPr/>
    </dgm:pt>
    <dgm:pt modelId="{3DA7C901-EC10-4A7A-8E9D-441ED5E65BC1}" type="pres">
      <dgm:prSet presAssocID="{440A40EA-4BB7-4EFE-9568-F3E44C1A9201}" presName="circle3" presStyleLbl="node1" presStyleIdx="2" presStyleCnt="4"/>
      <dgm:spPr/>
      <dgm:t>
        <a:bodyPr/>
        <a:lstStyle/>
        <a:p>
          <a:endParaRPr lang="es-ES"/>
        </a:p>
      </dgm:t>
    </dgm:pt>
    <dgm:pt modelId="{6299196E-9045-48F5-90B5-25CAE4442F82}" type="pres">
      <dgm:prSet presAssocID="{440A40EA-4BB7-4EFE-9568-F3E44C1A9201}" presName="c3text" presStyleLbl="node1" presStyleIdx="2" presStyleCnt="4">
        <dgm:presLayoutVars>
          <dgm:bulletEnabled val="1"/>
        </dgm:presLayoutVars>
      </dgm:prSet>
      <dgm:spPr/>
      <dgm:t>
        <a:bodyPr/>
        <a:lstStyle/>
        <a:p>
          <a:endParaRPr lang="es-ES"/>
        </a:p>
      </dgm:t>
    </dgm:pt>
    <dgm:pt modelId="{E9907ACB-9DB9-4DCD-AAD8-BCD23B55B304}" type="pres">
      <dgm:prSet presAssocID="{440A40EA-4BB7-4EFE-9568-F3E44C1A9201}" presName="comp4" presStyleCnt="0"/>
      <dgm:spPr/>
    </dgm:pt>
    <dgm:pt modelId="{638E9D5A-E98C-41BA-9448-161D0925C089}" type="pres">
      <dgm:prSet presAssocID="{440A40EA-4BB7-4EFE-9568-F3E44C1A9201}" presName="circle4" presStyleLbl="node1" presStyleIdx="3" presStyleCnt="4"/>
      <dgm:spPr/>
      <dgm:t>
        <a:bodyPr/>
        <a:lstStyle/>
        <a:p>
          <a:endParaRPr lang="es-ES"/>
        </a:p>
      </dgm:t>
    </dgm:pt>
    <dgm:pt modelId="{118D8644-D2CC-43AC-B6ED-8D0216B10A34}" type="pres">
      <dgm:prSet presAssocID="{440A40EA-4BB7-4EFE-9568-F3E44C1A9201}" presName="c4text" presStyleLbl="node1" presStyleIdx="3" presStyleCnt="4">
        <dgm:presLayoutVars>
          <dgm:bulletEnabled val="1"/>
        </dgm:presLayoutVars>
      </dgm:prSet>
      <dgm:spPr/>
      <dgm:t>
        <a:bodyPr/>
        <a:lstStyle/>
        <a:p>
          <a:endParaRPr lang="es-ES"/>
        </a:p>
      </dgm:t>
    </dgm:pt>
  </dgm:ptLst>
  <dgm:cxnLst>
    <dgm:cxn modelId="{9148F8A7-F296-47C6-8BE9-735A9EA8B395}" srcId="{440A40EA-4BB7-4EFE-9568-F3E44C1A9201}" destId="{7B3C34CD-27AC-427D-AE73-E7A707104976}" srcOrd="2" destOrd="0" parTransId="{B3004758-4238-446E-A302-DAD176F62BCA}" sibTransId="{8F165AB6-DD6F-4FD4-AA69-F955FD29F372}"/>
    <dgm:cxn modelId="{246A1F1E-3293-4C46-AA00-8D6DAAD5B8E7}" type="presOf" srcId="{26DCCF53-2B71-4F41-9D4E-263C21966CEA}" destId="{118D8644-D2CC-43AC-B6ED-8D0216B10A34}" srcOrd="1" destOrd="0" presId="urn:microsoft.com/office/officeart/2005/8/layout/venn2"/>
    <dgm:cxn modelId="{216D9CDA-E7AC-47FF-BCA6-4F14FD35C9DF}" type="presOf" srcId="{4C9865B9-1337-467C-AC41-0D2926456CAE}" destId="{705191DB-0345-46E4-9A55-5C92DC88024C}" srcOrd="1" destOrd="0" presId="urn:microsoft.com/office/officeart/2005/8/layout/venn2"/>
    <dgm:cxn modelId="{9DC0B088-9DB3-4780-9D3B-28592389B509}" srcId="{440A40EA-4BB7-4EFE-9568-F3E44C1A9201}" destId="{26DCCF53-2B71-4F41-9D4E-263C21966CEA}" srcOrd="3" destOrd="0" parTransId="{5CDCBEC4-344B-4F83-BFC2-8D3B7C6E0CBB}" sibTransId="{4F11C878-97B2-4D11-946D-F3F405195525}"/>
    <dgm:cxn modelId="{13BAD4AE-E123-44A0-937F-66D164E646BF}" type="presOf" srcId="{440A40EA-4BB7-4EFE-9568-F3E44C1A9201}" destId="{C17356AE-DEEA-47A0-B7A3-273F8E1ECAB9}" srcOrd="0" destOrd="0" presId="urn:microsoft.com/office/officeart/2005/8/layout/venn2"/>
    <dgm:cxn modelId="{BBBB2E83-A8A9-4707-B08F-1720C69CF88C}" type="presOf" srcId="{7B3C34CD-27AC-427D-AE73-E7A707104976}" destId="{3DA7C901-EC10-4A7A-8E9D-441ED5E65BC1}" srcOrd="0" destOrd="0" presId="urn:microsoft.com/office/officeart/2005/8/layout/venn2"/>
    <dgm:cxn modelId="{AA0EAEDF-D1E5-4B52-8DE8-74ADDCA6FE98}" type="presOf" srcId="{7B3C34CD-27AC-427D-AE73-E7A707104976}" destId="{6299196E-9045-48F5-90B5-25CAE4442F82}" srcOrd="1" destOrd="0" presId="urn:microsoft.com/office/officeart/2005/8/layout/venn2"/>
    <dgm:cxn modelId="{2B63520E-432C-433E-B7F2-D73C2884A663}" srcId="{440A40EA-4BB7-4EFE-9568-F3E44C1A9201}" destId="{A0161E9D-56C1-4E1E-9E80-A30633CB41FC}" srcOrd="0" destOrd="0" parTransId="{27199ECD-D520-40EB-B9B1-E311F405DDB3}" sibTransId="{45973EA3-CEC2-41BF-9535-E7D38A30909D}"/>
    <dgm:cxn modelId="{28D09BD1-0CEF-4CBB-AAF2-44980ECB976F}" srcId="{440A40EA-4BB7-4EFE-9568-F3E44C1A9201}" destId="{4C9865B9-1337-467C-AC41-0D2926456CAE}" srcOrd="1" destOrd="0" parTransId="{B3467B9F-783B-411A-B35E-489C60452399}" sibTransId="{6B294C63-A5D0-4158-B1DC-F1E1F2B9EA9B}"/>
    <dgm:cxn modelId="{5DD349AA-9B4C-46BF-95D5-7AD10B2F6970}" type="presOf" srcId="{A0161E9D-56C1-4E1E-9E80-A30633CB41FC}" destId="{E112A837-0970-4ADD-9D68-D75972935AFA}" srcOrd="0" destOrd="0" presId="urn:microsoft.com/office/officeart/2005/8/layout/venn2"/>
    <dgm:cxn modelId="{9C43C8EC-C697-4035-9D8E-CA0BE06E4382}" type="presOf" srcId="{4C9865B9-1337-467C-AC41-0D2926456CAE}" destId="{4F3861BF-87FD-427E-ABFC-B098173A6FBC}" srcOrd="0" destOrd="0" presId="urn:microsoft.com/office/officeart/2005/8/layout/venn2"/>
    <dgm:cxn modelId="{6D9E20B4-F587-4E13-8F49-B94BA42A66DD}" type="presOf" srcId="{A0161E9D-56C1-4E1E-9E80-A30633CB41FC}" destId="{CE5D1974-CB87-4C91-8B66-38A8BDE79B65}" srcOrd="1" destOrd="0" presId="urn:microsoft.com/office/officeart/2005/8/layout/venn2"/>
    <dgm:cxn modelId="{00D21686-EBF3-4FD2-98B1-165E48D73BBE}" type="presOf" srcId="{26DCCF53-2B71-4F41-9D4E-263C21966CEA}" destId="{638E9D5A-E98C-41BA-9448-161D0925C089}" srcOrd="0" destOrd="0" presId="urn:microsoft.com/office/officeart/2005/8/layout/venn2"/>
    <dgm:cxn modelId="{39F686F2-9BB2-4B0A-86FC-49E94924CEEB}" type="presParOf" srcId="{C17356AE-DEEA-47A0-B7A3-273F8E1ECAB9}" destId="{75CF9C1B-14C8-4767-BFCC-C8B062A38898}" srcOrd="0" destOrd="0" presId="urn:microsoft.com/office/officeart/2005/8/layout/venn2"/>
    <dgm:cxn modelId="{53EAD61A-3C26-45BE-9E6B-EA4903D54074}" type="presParOf" srcId="{75CF9C1B-14C8-4767-BFCC-C8B062A38898}" destId="{E112A837-0970-4ADD-9D68-D75972935AFA}" srcOrd="0" destOrd="0" presId="urn:microsoft.com/office/officeart/2005/8/layout/venn2"/>
    <dgm:cxn modelId="{056BBB19-C932-4FC5-9FDD-70F99DAA7088}" type="presParOf" srcId="{75CF9C1B-14C8-4767-BFCC-C8B062A38898}" destId="{CE5D1974-CB87-4C91-8B66-38A8BDE79B65}" srcOrd="1" destOrd="0" presId="urn:microsoft.com/office/officeart/2005/8/layout/venn2"/>
    <dgm:cxn modelId="{EF39FDBE-61FD-4572-BAEA-C7BB7FFD9DCB}" type="presParOf" srcId="{C17356AE-DEEA-47A0-B7A3-273F8E1ECAB9}" destId="{BCDF4377-83EA-4827-AC0B-105AF6C3F16B}" srcOrd="1" destOrd="0" presId="urn:microsoft.com/office/officeart/2005/8/layout/venn2"/>
    <dgm:cxn modelId="{5987A2C7-60D3-43F9-81CC-F84CAB2F1716}" type="presParOf" srcId="{BCDF4377-83EA-4827-AC0B-105AF6C3F16B}" destId="{4F3861BF-87FD-427E-ABFC-B098173A6FBC}" srcOrd="0" destOrd="0" presId="urn:microsoft.com/office/officeart/2005/8/layout/venn2"/>
    <dgm:cxn modelId="{DF098905-B26F-4F5A-88C1-49F59DAAA16D}" type="presParOf" srcId="{BCDF4377-83EA-4827-AC0B-105AF6C3F16B}" destId="{705191DB-0345-46E4-9A55-5C92DC88024C}" srcOrd="1" destOrd="0" presId="urn:microsoft.com/office/officeart/2005/8/layout/venn2"/>
    <dgm:cxn modelId="{AB7866BE-76AF-47BE-8C3C-2E5AB871DD79}" type="presParOf" srcId="{C17356AE-DEEA-47A0-B7A3-273F8E1ECAB9}" destId="{07404D3C-B29B-47B2-BB6C-8A3983E6F0F4}" srcOrd="2" destOrd="0" presId="urn:microsoft.com/office/officeart/2005/8/layout/venn2"/>
    <dgm:cxn modelId="{FFF382B9-91A5-47A8-B3AC-7ED63220281C}" type="presParOf" srcId="{07404D3C-B29B-47B2-BB6C-8A3983E6F0F4}" destId="{3DA7C901-EC10-4A7A-8E9D-441ED5E65BC1}" srcOrd="0" destOrd="0" presId="urn:microsoft.com/office/officeart/2005/8/layout/venn2"/>
    <dgm:cxn modelId="{AB417D37-84C0-4868-AEE5-048A43776677}" type="presParOf" srcId="{07404D3C-B29B-47B2-BB6C-8A3983E6F0F4}" destId="{6299196E-9045-48F5-90B5-25CAE4442F82}" srcOrd="1" destOrd="0" presId="urn:microsoft.com/office/officeart/2005/8/layout/venn2"/>
    <dgm:cxn modelId="{847C27F2-BE9B-453D-95D4-DD78BBC5E5E2}" type="presParOf" srcId="{C17356AE-DEEA-47A0-B7A3-273F8E1ECAB9}" destId="{E9907ACB-9DB9-4DCD-AAD8-BCD23B55B304}" srcOrd="3" destOrd="0" presId="urn:microsoft.com/office/officeart/2005/8/layout/venn2"/>
    <dgm:cxn modelId="{8A2554D0-98E9-467B-9CF8-9B589E2A48C2}" type="presParOf" srcId="{E9907ACB-9DB9-4DCD-AAD8-BCD23B55B304}" destId="{638E9D5A-E98C-41BA-9448-161D0925C089}" srcOrd="0" destOrd="0" presId="urn:microsoft.com/office/officeart/2005/8/layout/venn2"/>
    <dgm:cxn modelId="{17D121CB-908E-49E4-B423-ED60351388D4}" type="presParOf" srcId="{E9907ACB-9DB9-4DCD-AAD8-BCD23B55B304}" destId="{118D8644-D2CC-43AC-B6ED-8D0216B10A34}" srcOrd="1" destOrd="0" presId="urn:microsoft.com/office/officeart/2005/8/layout/ven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9F56970-D1AD-4F88-A00D-207BE0C14061}" type="doc">
      <dgm:prSet loTypeId="urn:microsoft.com/office/officeart/2005/8/layout/hList7#1" loCatId="relationship" qsTypeId="urn:microsoft.com/office/officeart/2005/8/quickstyle/simple1" qsCatId="simple" csTypeId="urn:microsoft.com/office/officeart/2005/8/colors/accent1_2" csCatId="accent1" phldr="1"/>
      <dgm:spPr/>
    </dgm:pt>
    <dgm:pt modelId="{23DFD96B-B420-4577-8D69-B6DEC10A0F74}">
      <dgm:prSet phldrT="[Texto]"/>
      <dgm:spPr/>
      <dgm:t>
        <a:bodyPr/>
        <a:lstStyle/>
        <a:p>
          <a:r>
            <a:rPr lang="es-CO" dirty="0" smtClean="0"/>
            <a:t>El estadio sensorio-motor</a:t>
          </a:r>
          <a:endParaRPr lang="es-CO" dirty="0"/>
        </a:p>
      </dgm:t>
    </dgm:pt>
    <dgm:pt modelId="{DABDD459-DCD2-45D6-872B-9789D923A7FF}" type="parTrans" cxnId="{EE2E8D59-3677-4079-B40B-1DE73AA71BC1}">
      <dgm:prSet/>
      <dgm:spPr/>
      <dgm:t>
        <a:bodyPr/>
        <a:lstStyle/>
        <a:p>
          <a:endParaRPr lang="es-CO"/>
        </a:p>
      </dgm:t>
    </dgm:pt>
    <dgm:pt modelId="{D3877ED8-E4B8-4A3D-ABC8-4844068A6C74}" type="sibTrans" cxnId="{EE2E8D59-3677-4079-B40B-1DE73AA71BC1}">
      <dgm:prSet/>
      <dgm:spPr/>
      <dgm:t>
        <a:bodyPr/>
        <a:lstStyle/>
        <a:p>
          <a:endParaRPr lang="es-CO"/>
        </a:p>
      </dgm:t>
    </dgm:pt>
    <dgm:pt modelId="{C608DF29-8FEF-40AD-8232-527C55A4D9DA}">
      <dgm:prSet phldrT="[Texto]"/>
      <dgm:spPr/>
      <dgm:t>
        <a:bodyPr/>
        <a:lstStyle/>
        <a:p>
          <a:r>
            <a:rPr lang="es-CO" dirty="0" smtClean="0"/>
            <a:t>El estadio pre-operacional</a:t>
          </a:r>
          <a:endParaRPr lang="es-CO" dirty="0"/>
        </a:p>
      </dgm:t>
    </dgm:pt>
    <dgm:pt modelId="{4A41681B-3FD0-4D65-9388-E331022FCDD9}" type="parTrans" cxnId="{6F5D2A04-AB7F-469C-B570-02DE072FABE9}">
      <dgm:prSet/>
      <dgm:spPr/>
      <dgm:t>
        <a:bodyPr/>
        <a:lstStyle/>
        <a:p>
          <a:endParaRPr lang="es-CO"/>
        </a:p>
      </dgm:t>
    </dgm:pt>
    <dgm:pt modelId="{7E0A30E5-C565-40B2-B5B0-24ABF0B2B04B}" type="sibTrans" cxnId="{6F5D2A04-AB7F-469C-B570-02DE072FABE9}">
      <dgm:prSet/>
      <dgm:spPr/>
      <dgm:t>
        <a:bodyPr/>
        <a:lstStyle/>
        <a:p>
          <a:endParaRPr lang="es-CO"/>
        </a:p>
      </dgm:t>
    </dgm:pt>
    <dgm:pt modelId="{B3C26910-DDAF-4310-96ED-A87DE75DF6FC}">
      <dgm:prSet phldrT="[Texto]"/>
      <dgm:spPr/>
      <dgm:t>
        <a:bodyPr/>
        <a:lstStyle/>
        <a:p>
          <a:r>
            <a:rPr lang="es-CO" dirty="0" smtClean="0"/>
            <a:t>El estadio de operaciones concretas</a:t>
          </a:r>
          <a:endParaRPr lang="es-CO" dirty="0"/>
        </a:p>
      </dgm:t>
    </dgm:pt>
    <dgm:pt modelId="{24DA2521-F9EA-48B7-867C-E31A4130DE64}" type="parTrans" cxnId="{CB537E7E-EDAB-479E-B8B4-DCF470EEC6DA}">
      <dgm:prSet/>
      <dgm:spPr/>
      <dgm:t>
        <a:bodyPr/>
        <a:lstStyle/>
        <a:p>
          <a:endParaRPr lang="es-CO"/>
        </a:p>
      </dgm:t>
    </dgm:pt>
    <dgm:pt modelId="{5A054DFC-E500-4C8B-A502-B34FB1FBF67D}" type="sibTrans" cxnId="{CB537E7E-EDAB-479E-B8B4-DCF470EEC6DA}">
      <dgm:prSet/>
      <dgm:spPr/>
      <dgm:t>
        <a:bodyPr/>
        <a:lstStyle/>
        <a:p>
          <a:endParaRPr lang="es-CO"/>
        </a:p>
      </dgm:t>
    </dgm:pt>
    <dgm:pt modelId="{89F89F41-3176-45F7-9B60-EDAE575CB6E6}">
      <dgm:prSet/>
      <dgm:spPr/>
      <dgm:t>
        <a:bodyPr/>
        <a:lstStyle/>
        <a:p>
          <a:r>
            <a:rPr lang="es-CO" dirty="0" smtClean="0"/>
            <a:t>El estadio de operaciones formales</a:t>
          </a:r>
          <a:endParaRPr lang="es-CO" dirty="0"/>
        </a:p>
      </dgm:t>
    </dgm:pt>
    <dgm:pt modelId="{3BC4FC01-5D13-4E84-AE85-36E0BC1B6EDB}" type="parTrans" cxnId="{C14F4507-977B-474E-99B8-F48D7D4C99E5}">
      <dgm:prSet/>
      <dgm:spPr/>
      <dgm:t>
        <a:bodyPr/>
        <a:lstStyle/>
        <a:p>
          <a:endParaRPr lang="es-CO"/>
        </a:p>
      </dgm:t>
    </dgm:pt>
    <dgm:pt modelId="{30F64E54-0600-4957-94ED-76111D682AB9}" type="sibTrans" cxnId="{C14F4507-977B-474E-99B8-F48D7D4C99E5}">
      <dgm:prSet/>
      <dgm:spPr/>
      <dgm:t>
        <a:bodyPr/>
        <a:lstStyle/>
        <a:p>
          <a:endParaRPr lang="es-CO"/>
        </a:p>
      </dgm:t>
    </dgm:pt>
    <dgm:pt modelId="{9D413DD8-07EA-4C29-A113-F7E4988CBEB8}" type="pres">
      <dgm:prSet presAssocID="{B9F56970-D1AD-4F88-A00D-207BE0C14061}" presName="Name0" presStyleCnt="0">
        <dgm:presLayoutVars>
          <dgm:dir/>
          <dgm:resizeHandles val="exact"/>
        </dgm:presLayoutVars>
      </dgm:prSet>
      <dgm:spPr/>
    </dgm:pt>
    <dgm:pt modelId="{C1AE1CC6-384E-4983-AB05-F644B720DC87}" type="pres">
      <dgm:prSet presAssocID="{B9F56970-D1AD-4F88-A00D-207BE0C14061}" presName="fgShape" presStyleLbl="fgShp" presStyleIdx="0" presStyleCnt="1"/>
      <dgm:spPr/>
    </dgm:pt>
    <dgm:pt modelId="{586F0958-7115-4996-9D6E-3FAD87B29B5E}" type="pres">
      <dgm:prSet presAssocID="{B9F56970-D1AD-4F88-A00D-207BE0C14061}" presName="linComp" presStyleCnt="0"/>
      <dgm:spPr/>
    </dgm:pt>
    <dgm:pt modelId="{A3A93D82-5FC9-42B3-8292-749FEA4B0DD4}" type="pres">
      <dgm:prSet presAssocID="{23DFD96B-B420-4577-8D69-B6DEC10A0F74}" presName="compNode" presStyleCnt="0"/>
      <dgm:spPr/>
    </dgm:pt>
    <dgm:pt modelId="{F97511B2-6A17-4863-820A-B994EB8ACDE5}" type="pres">
      <dgm:prSet presAssocID="{23DFD96B-B420-4577-8D69-B6DEC10A0F74}" presName="bkgdShape" presStyleLbl="node1" presStyleIdx="0" presStyleCnt="4"/>
      <dgm:spPr/>
      <dgm:t>
        <a:bodyPr/>
        <a:lstStyle/>
        <a:p>
          <a:endParaRPr lang="es-CO"/>
        </a:p>
      </dgm:t>
    </dgm:pt>
    <dgm:pt modelId="{6035B9C8-9540-4618-B4D6-724AA13E6410}" type="pres">
      <dgm:prSet presAssocID="{23DFD96B-B420-4577-8D69-B6DEC10A0F74}" presName="nodeTx" presStyleLbl="node1" presStyleIdx="0" presStyleCnt="4">
        <dgm:presLayoutVars>
          <dgm:bulletEnabled val="1"/>
        </dgm:presLayoutVars>
      </dgm:prSet>
      <dgm:spPr/>
      <dgm:t>
        <a:bodyPr/>
        <a:lstStyle/>
        <a:p>
          <a:endParaRPr lang="es-CO"/>
        </a:p>
      </dgm:t>
    </dgm:pt>
    <dgm:pt modelId="{201E9B12-C102-4D7F-982C-BF160BA738AB}" type="pres">
      <dgm:prSet presAssocID="{23DFD96B-B420-4577-8D69-B6DEC10A0F74}" presName="invisiNode" presStyleLbl="node1" presStyleIdx="0" presStyleCnt="4"/>
      <dgm:spPr/>
    </dgm:pt>
    <dgm:pt modelId="{10AB6648-BD31-439D-98B4-7B81AE379FFF}" type="pres">
      <dgm:prSet presAssocID="{23DFD96B-B420-4577-8D69-B6DEC10A0F74}" presName="imagNode" presStyleLbl="fgImgPlace1" presStyleIdx="0" presStyleCnt="4"/>
      <dgm:spPr>
        <a:blipFill rotWithShape="1">
          <a:blip xmlns:r="http://schemas.openxmlformats.org/officeDocument/2006/relationships" r:embed="rId1"/>
          <a:stretch>
            <a:fillRect/>
          </a:stretch>
        </a:blipFill>
      </dgm:spPr>
    </dgm:pt>
    <dgm:pt modelId="{4AC2800C-4250-4BF5-965A-108C47CB45FD}" type="pres">
      <dgm:prSet presAssocID="{D3877ED8-E4B8-4A3D-ABC8-4844068A6C74}" presName="sibTrans" presStyleLbl="sibTrans2D1" presStyleIdx="0" presStyleCnt="0"/>
      <dgm:spPr/>
      <dgm:t>
        <a:bodyPr/>
        <a:lstStyle/>
        <a:p>
          <a:endParaRPr lang="es-ES"/>
        </a:p>
      </dgm:t>
    </dgm:pt>
    <dgm:pt modelId="{C14A3D64-0842-4FE5-9BA5-C4A21FDA53E6}" type="pres">
      <dgm:prSet presAssocID="{C608DF29-8FEF-40AD-8232-527C55A4D9DA}" presName="compNode" presStyleCnt="0"/>
      <dgm:spPr/>
    </dgm:pt>
    <dgm:pt modelId="{F7F1B792-5C83-45AC-934B-C78B13B561B2}" type="pres">
      <dgm:prSet presAssocID="{C608DF29-8FEF-40AD-8232-527C55A4D9DA}" presName="bkgdShape" presStyleLbl="node1" presStyleIdx="1" presStyleCnt="4"/>
      <dgm:spPr/>
      <dgm:t>
        <a:bodyPr/>
        <a:lstStyle/>
        <a:p>
          <a:endParaRPr lang="es-CO"/>
        </a:p>
      </dgm:t>
    </dgm:pt>
    <dgm:pt modelId="{7D62E6D8-1046-40E0-A9F1-4CA8D859F3AC}" type="pres">
      <dgm:prSet presAssocID="{C608DF29-8FEF-40AD-8232-527C55A4D9DA}" presName="nodeTx" presStyleLbl="node1" presStyleIdx="1" presStyleCnt="4">
        <dgm:presLayoutVars>
          <dgm:bulletEnabled val="1"/>
        </dgm:presLayoutVars>
      </dgm:prSet>
      <dgm:spPr/>
      <dgm:t>
        <a:bodyPr/>
        <a:lstStyle/>
        <a:p>
          <a:endParaRPr lang="es-CO"/>
        </a:p>
      </dgm:t>
    </dgm:pt>
    <dgm:pt modelId="{2A11FAD2-2D96-4B0E-A72A-0C3E1B5147A8}" type="pres">
      <dgm:prSet presAssocID="{C608DF29-8FEF-40AD-8232-527C55A4D9DA}" presName="invisiNode" presStyleLbl="node1" presStyleIdx="1" presStyleCnt="4"/>
      <dgm:spPr/>
    </dgm:pt>
    <dgm:pt modelId="{C448B5E5-25A1-4AE6-889B-9B92B44CCE9D}" type="pres">
      <dgm:prSet presAssocID="{C608DF29-8FEF-40AD-8232-527C55A4D9DA}" presName="imagNode" presStyleLbl="fgImgPlace1" presStyleIdx="1" presStyleCnt="4"/>
      <dgm:spPr>
        <a:blipFill rotWithShape="1">
          <a:blip xmlns:r="http://schemas.openxmlformats.org/officeDocument/2006/relationships" r:embed="rId2"/>
          <a:stretch>
            <a:fillRect/>
          </a:stretch>
        </a:blipFill>
      </dgm:spPr>
    </dgm:pt>
    <dgm:pt modelId="{9E92281B-5106-4178-9070-CAC74167BC23}" type="pres">
      <dgm:prSet presAssocID="{7E0A30E5-C565-40B2-B5B0-24ABF0B2B04B}" presName="sibTrans" presStyleLbl="sibTrans2D1" presStyleIdx="0" presStyleCnt="0"/>
      <dgm:spPr/>
      <dgm:t>
        <a:bodyPr/>
        <a:lstStyle/>
        <a:p>
          <a:endParaRPr lang="es-ES"/>
        </a:p>
      </dgm:t>
    </dgm:pt>
    <dgm:pt modelId="{42DB74D4-FBA9-4987-AD8C-CDDEF0F3409A}" type="pres">
      <dgm:prSet presAssocID="{B3C26910-DDAF-4310-96ED-A87DE75DF6FC}" presName="compNode" presStyleCnt="0"/>
      <dgm:spPr/>
    </dgm:pt>
    <dgm:pt modelId="{F6CAB824-5BBF-4471-9B42-52DD0DD2DDF3}" type="pres">
      <dgm:prSet presAssocID="{B3C26910-DDAF-4310-96ED-A87DE75DF6FC}" presName="bkgdShape" presStyleLbl="node1" presStyleIdx="2" presStyleCnt="4"/>
      <dgm:spPr/>
      <dgm:t>
        <a:bodyPr/>
        <a:lstStyle/>
        <a:p>
          <a:endParaRPr lang="es-CO"/>
        </a:p>
      </dgm:t>
    </dgm:pt>
    <dgm:pt modelId="{44D2F9DB-68FD-48E6-AFAA-C1947907ED35}" type="pres">
      <dgm:prSet presAssocID="{B3C26910-DDAF-4310-96ED-A87DE75DF6FC}" presName="nodeTx" presStyleLbl="node1" presStyleIdx="2" presStyleCnt="4">
        <dgm:presLayoutVars>
          <dgm:bulletEnabled val="1"/>
        </dgm:presLayoutVars>
      </dgm:prSet>
      <dgm:spPr/>
      <dgm:t>
        <a:bodyPr/>
        <a:lstStyle/>
        <a:p>
          <a:endParaRPr lang="es-CO"/>
        </a:p>
      </dgm:t>
    </dgm:pt>
    <dgm:pt modelId="{E19BAD80-C599-4CC9-93C4-5B3151627061}" type="pres">
      <dgm:prSet presAssocID="{B3C26910-DDAF-4310-96ED-A87DE75DF6FC}" presName="invisiNode" presStyleLbl="node1" presStyleIdx="2" presStyleCnt="4"/>
      <dgm:spPr/>
    </dgm:pt>
    <dgm:pt modelId="{ED9EB9F7-96D9-45CD-A0B2-1A38002CE1C7}" type="pres">
      <dgm:prSet presAssocID="{B3C26910-DDAF-4310-96ED-A87DE75DF6FC}" presName="imagNode" presStyleLbl="fgImgPlace1" presStyleIdx="2" presStyleCnt="4"/>
      <dgm:spPr>
        <a:blipFill rotWithShape="1">
          <a:blip xmlns:r="http://schemas.openxmlformats.org/officeDocument/2006/relationships" r:embed="rId3"/>
          <a:stretch>
            <a:fillRect/>
          </a:stretch>
        </a:blipFill>
      </dgm:spPr>
    </dgm:pt>
    <dgm:pt modelId="{ECC3604D-519C-4A72-8201-58628ECC0B8D}" type="pres">
      <dgm:prSet presAssocID="{5A054DFC-E500-4C8B-A502-B34FB1FBF67D}" presName="sibTrans" presStyleLbl="sibTrans2D1" presStyleIdx="0" presStyleCnt="0"/>
      <dgm:spPr/>
      <dgm:t>
        <a:bodyPr/>
        <a:lstStyle/>
        <a:p>
          <a:endParaRPr lang="es-ES"/>
        </a:p>
      </dgm:t>
    </dgm:pt>
    <dgm:pt modelId="{8A7D2F02-AF3C-4567-8C48-35C66C919D7C}" type="pres">
      <dgm:prSet presAssocID="{89F89F41-3176-45F7-9B60-EDAE575CB6E6}" presName="compNode" presStyleCnt="0"/>
      <dgm:spPr/>
    </dgm:pt>
    <dgm:pt modelId="{5ACD49C5-1A8C-47D2-8380-2F1C2A4BE01E}" type="pres">
      <dgm:prSet presAssocID="{89F89F41-3176-45F7-9B60-EDAE575CB6E6}" presName="bkgdShape" presStyleLbl="node1" presStyleIdx="3" presStyleCnt="4" custLinFactNeighborX="-1808" custLinFactNeighborY="747"/>
      <dgm:spPr/>
      <dgm:t>
        <a:bodyPr/>
        <a:lstStyle/>
        <a:p>
          <a:endParaRPr lang="es-CO"/>
        </a:p>
      </dgm:t>
    </dgm:pt>
    <dgm:pt modelId="{59BB683F-D7B0-4CC6-B4D5-9C50D569288F}" type="pres">
      <dgm:prSet presAssocID="{89F89F41-3176-45F7-9B60-EDAE575CB6E6}" presName="nodeTx" presStyleLbl="node1" presStyleIdx="3" presStyleCnt="4">
        <dgm:presLayoutVars>
          <dgm:bulletEnabled val="1"/>
        </dgm:presLayoutVars>
      </dgm:prSet>
      <dgm:spPr/>
      <dgm:t>
        <a:bodyPr/>
        <a:lstStyle/>
        <a:p>
          <a:endParaRPr lang="es-CO"/>
        </a:p>
      </dgm:t>
    </dgm:pt>
    <dgm:pt modelId="{61A0D6FF-0460-47CF-AFA9-99485A46E16B}" type="pres">
      <dgm:prSet presAssocID="{89F89F41-3176-45F7-9B60-EDAE575CB6E6}" presName="invisiNode" presStyleLbl="node1" presStyleIdx="3" presStyleCnt="4"/>
      <dgm:spPr/>
    </dgm:pt>
    <dgm:pt modelId="{9BEB314A-54B2-49C8-BAAE-803B1EC4C1D7}" type="pres">
      <dgm:prSet presAssocID="{89F89F41-3176-45F7-9B60-EDAE575CB6E6}" presName="imagNode" presStyleLbl="fgImgPlace1" presStyleIdx="3" presStyleCnt="4"/>
      <dgm:spPr>
        <a:blipFill rotWithShape="1">
          <a:blip xmlns:r="http://schemas.openxmlformats.org/officeDocument/2006/relationships" r:embed="rId4"/>
          <a:stretch>
            <a:fillRect/>
          </a:stretch>
        </a:blipFill>
      </dgm:spPr>
    </dgm:pt>
  </dgm:ptLst>
  <dgm:cxnLst>
    <dgm:cxn modelId="{41A9C606-7AA7-49E5-8826-CA8AEDBDEC3F}" type="presOf" srcId="{B9F56970-D1AD-4F88-A00D-207BE0C14061}" destId="{9D413DD8-07EA-4C29-A113-F7E4988CBEB8}" srcOrd="0" destOrd="0" presId="urn:microsoft.com/office/officeart/2005/8/layout/hList7#1"/>
    <dgm:cxn modelId="{C14F4507-977B-474E-99B8-F48D7D4C99E5}" srcId="{B9F56970-D1AD-4F88-A00D-207BE0C14061}" destId="{89F89F41-3176-45F7-9B60-EDAE575CB6E6}" srcOrd="3" destOrd="0" parTransId="{3BC4FC01-5D13-4E84-AE85-36E0BC1B6EDB}" sibTransId="{30F64E54-0600-4957-94ED-76111D682AB9}"/>
    <dgm:cxn modelId="{8CB3EE1F-BFD5-4F8A-9370-B38E29F39139}" type="presOf" srcId="{89F89F41-3176-45F7-9B60-EDAE575CB6E6}" destId="{59BB683F-D7B0-4CC6-B4D5-9C50D569288F}" srcOrd="1" destOrd="0" presId="urn:microsoft.com/office/officeart/2005/8/layout/hList7#1"/>
    <dgm:cxn modelId="{AB0B88DF-A2A5-40B0-9D73-199B1060FD06}" type="presOf" srcId="{D3877ED8-E4B8-4A3D-ABC8-4844068A6C74}" destId="{4AC2800C-4250-4BF5-965A-108C47CB45FD}" srcOrd="0" destOrd="0" presId="urn:microsoft.com/office/officeart/2005/8/layout/hList7#1"/>
    <dgm:cxn modelId="{06D93331-903B-48F1-80DF-C67E96B0E3C3}" type="presOf" srcId="{C608DF29-8FEF-40AD-8232-527C55A4D9DA}" destId="{F7F1B792-5C83-45AC-934B-C78B13B561B2}" srcOrd="0" destOrd="0" presId="urn:microsoft.com/office/officeart/2005/8/layout/hList7#1"/>
    <dgm:cxn modelId="{168EE41F-9AB4-4A2C-8E7C-BF4F3E50DB86}" type="presOf" srcId="{7E0A30E5-C565-40B2-B5B0-24ABF0B2B04B}" destId="{9E92281B-5106-4178-9070-CAC74167BC23}" srcOrd="0" destOrd="0" presId="urn:microsoft.com/office/officeart/2005/8/layout/hList7#1"/>
    <dgm:cxn modelId="{063F826C-83FE-4A74-B187-417D037E4E2A}" type="presOf" srcId="{23DFD96B-B420-4577-8D69-B6DEC10A0F74}" destId="{6035B9C8-9540-4618-B4D6-724AA13E6410}" srcOrd="1" destOrd="0" presId="urn:microsoft.com/office/officeart/2005/8/layout/hList7#1"/>
    <dgm:cxn modelId="{CB537E7E-EDAB-479E-B8B4-DCF470EEC6DA}" srcId="{B9F56970-D1AD-4F88-A00D-207BE0C14061}" destId="{B3C26910-DDAF-4310-96ED-A87DE75DF6FC}" srcOrd="2" destOrd="0" parTransId="{24DA2521-F9EA-48B7-867C-E31A4130DE64}" sibTransId="{5A054DFC-E500-4C8B-A502-B34FB1FBF67D}"/>
    <dgm:cxn modelId="{6F5D2A04-AB7F-469C-B570-02DE072FABE9}" srcId="{B9F56970-D1AD-4F88-A00D-207BE0C14061}" destId="{C608DF29-8FEF-40AD-8232-527C55A4D9DA}" srcOrd="1" destOrd="0" parTransId="{4A41681B-3FD0-4D65-9388-E331022FCDD9}" sibTransId="{7E0A30E5-C565-40B2-B5B0-24ABF0B2B04B}"/>
    <dgm:cxn modelId="{A0EE5F62-33D3-4406-A1C6-C44D18229355}" type="presOf" srcId="{89F89F41-3176-45F7-9B60-EDAE575CB6E6}" destId="{5ACD49C5-1A8C-47D2-8380-2F1C2A4BE01E}" srcOrd="0" destOrd="0" presId="urn:microsoft.com/office/officeart/2005/8/layout/hList7#1"/>
    <dgm:cxn modelId="{029FBD23-3289-4ECD-927E-34FBCC04E0FE}" type="presOf" srcId="{5A054DFC-E500-4C8B-A502-B34FB1FBF67D}" destId="{ECC3604D-519C-4A72-8201-58628ECC0B8D}" srcOrd="0" destOrd="0" presId="urn:microsoft.com/office/officeart/2005/8/layout/hList7#1"/>
    <dgm:cxn modelId="{660DCC89-32ED-4369-A242-4DC809088BF4}" type="presOf" srcId="{C608DF29-8FEF-40AD-8232-527C55A4D9DA}" destId="{7D62E6D8-1046-40E0-A9F1-4CA8D859F3AC}" srcOrd="1" destOrd="0" presId="urn:microsoft.com/office/officeart/2005/8/layout/hList7#1"/>
    <dgm:cxn modelId="{27796F09-791A-4770-80A5-E55B66217BC7}" type="presOf" srcId="{B3C26910-DDAF-4310-96ED-A87DE75DF6FC}" destId="{44D2F9DB-68FD-48E6-AFAA-C1947907ED35}" srcOrd="1" destOrd="0" presId="urn:microsoft.com/office/officeart/2005/8/layout/hList7#1"/>
    <dgm:cxn modelId="{EE2E8D59-3677-4079-B40B-1DE73AA71BC1}" srcId="{B9F56970-D1AD-4F88-A00D-207BE0C14061}" destId="{23DFD96B-B420-4577-8D69-B6DEC10A0F74}" srcOrd="0" destOrd="0" parTransId="{DABDD459-DCD2-45D6-872B-9789D923A7FF}" sibTransId="{D3877ED8-E4B8-4A3D-ABC8-4844068A6C74}"/>
    <dgm:cxn modelId="{9E82A8D0-AC84-4F0F-949F-67092C8F5DDD}" type="presOf" srcId="{B3C26910-DDAF-4310-96ED-A87DE75DF6FC}" destId="{F6CAB824-5BBF-4471-9B42-52DD0DD2DDF3}" srcOrd="0" destOrd="0" presId="urn:microsoft.com/office/officeart/2005/8/layout/hList7#1"/>
    <dgm:cxn modelId="{F47319A6-1861-462E-BF8A-2129DA6B98AA}" type="presOf" srcId="{23DFD96B-B420-4577-8D69-B6DEC10A0F74}" destId="{F97511B2-6A17-4863-820A-B994EB8ACDE5}" srcOrd="0" destOrd="0" presId="urn:microsoft.com/office/officeart/2005/8/layout/hList7#1"/>
    <dgm:cxn modelId="{BF843C95-098E-41D4-85AE-44B4E35E1A62}" type="presParOf" srcId="{9D413DD8-07EA-4C29-A113-F7E4988CBEB8}" destId="{C1AE1CC6-384E-4983-AB05-F644B720DC87}" srcOrd="0" destOrd="0" presId="urn:microsoft.com/office/officeart/2005/8/layout/hList7#1"/>
    <dgm:cxn modelId="{EB4876CE-B63A-4125-833B-F5524760A253}" type="presParOf" srcId="{9D413DD8-07EA-4C29-A113-F7E4988CBEB8}" destId="{586F0958-7115-4996-9D6E-3FAD87B29B5E}" srcOrd="1" destOrd="0" presId="urn:microsoft.com/office/officeart/2005/8/layout/hList7#1"/>
    <dgm:cxn modelId="{8C3AE7E5-851E-45F0-BDC0-BA26A644E0E7}" type="presParOf" srcId="{586F0958-7115-4996-9D6E-3FAD87B29B5E}" destId="{A3A93D82-5FC9-42B3-8292-749FEA4B0DD4}" srcOrd="0" destOrd="0" presId="urn:microsoft.com/office/officeart/2005/8/layout/hList7#1"/>
    <dgm:cxn modelId="{8E09423C-0AA3-4A0D-B983-2745A403253B}" type="presParOf" srcId="{A3A93D82-5FC9-42B3-8292-749FEA4B0DD4}" destId="{F97511B2-6A17-4863-820A-B994EB8ACDE5}" srcOrd="0" destOrd="0" presId="urn:microsoft.com/office/officeart/2005/8/layout/hList7#1"/>
    <dgm:cxn modelId="{9E104A9D-EC10-4658-9CC2-AB33CD35B4CC}" type="presParOf" srcId="{A3A93D82-5FC9-42B3-8292-749FEA4B0DD4}" destId="{6035B9C8-9540-4618-B4D6-724AA13E6410}" srcOrd="1" destOrd="0" presId="urn:microsoft.com/office/officeart/2005/8/layout/hList7#1"/>
    <dgm:cxn modelId="{BCFF857D-6BD2-4275-9BD4-ADBC7489460B}" type="presParOf" srcId="{A3A93D82-5FC9-42B3-8292-749FEA4B0DD4}" destId="{201E9B12-C102-4D7F-982C-BF160BA738AB}" srcOrd="2" destOrd="0" presId="urn:microsoft.com/office/officeart/2005/8/layout/hList7#1"/>
    <dgm:cxn modelId="{A1F4DC5B-7542-4F45-9CF9-E8924204D196}" type="presParOf" srcId="{A3A93D82-5FC9-42B3-8292-749FEA4B0DD4}" destId="{10AB6648-BD31-439D-98B4-7B81AE379FFF}" srcOrd="3" destOrd="0" presId="urn:microsoft.com/office/officeart/2005/8/layout/hList7#1"/>
    <dgm:cxn modelId="{23482A38-D874-4446-A98B-F38C7A02AC6A}" type="presParOf" srcId="{586F0958-7115-4996-9D6E-3FAD87B29B5E}" destId="{4AC2800C-4250-4BF5-965A-108C47CB45FD}" srcOrd="1" destOrd="0" presId="urn:microsoft.com/office/officeart/2005/8/layout/hList7#1"/>
    <dgm:cxn modelId="{32ECADF4-D060-4AE9-BD08-755CBA6BF6A9}" type="presParOf" srcId="{586F0958-7115-4996-9D6E-3FAD87B29B5E}" destId="{C14A3D64-0842-4FE5-9BA5-C4A21FDA53E6}" srcOrd="2" destOrd="0" presId="urn:microsoft.com/office/officeart/2005/8/layout/hList7#1"/>
    <dgm:cxn modelId="{4BD1FE4A-999C-4BBB-8F3D-66116902AA6F}" type="presParOf" srcId="{C14A3D64-0842-4FE5-9BA5-C4A21FDA53E6}" destId="{F7F1B792-5C83-45AC-934B-C78B13B561B2}" srcOrd="0" destOrd="0" presId="urn:microsoft.com/office/officeart/2005/8/layout/hList7#1"/>
    <dgm:cxn modelId="{B3B00EEF-6295-4DD9-80F9-9061F10B5806}" type="presParOf" srcId="{C14A3D64-0842-4FE5-9BA5-C4A21FDA53E6}" destId="{7D62E6D8-1046-40E0-A9F1-4CA8D859F3AC}" srcOrd="1" destOrd="0" presId="urn:microsoft.com/office/officeart/2005/8/layout/hList7#1"/>
    <dgm:cxn modelId="{0226B06C-27DA-433E-9860-9E2CCA217CA2}" type="presParOf" srcId="{C14A3D64-0842-4FE5-9BA5-C4A21FDA53E6}" destId="{2A11FAD2-2D96-4B0E-A72A-0C3E1B5147A8}" srcOrd="2" destOrd="0" presId="urn:microsoft.com/office/officeart/2005/8/layout/hList7#1"/>
    <dgm:cxn modelId="{25F2B753-8C8D-47D4-9DFE-5015B23A3E2A}" type="presParOf" srcId="{C14A3D64-0842-4FE5-9BA5-C4A21FDA53E6}" destId="{C448B5E5-25A1-4AE6-889B-9B92B44CCE9D}" srcOrd="3" destOrd="0" presId="urn:microsoft.com/office/officeart/2005/8/layout/hList7#1"/>
    <dgm:cxn modelId="{15553DC9-0E86-4886-BFB0-695EFF860725}" type="presParOf" srcId="{586F0958-7115-4996-9D6E-3FAD87B29B5E}" destId="{9E92281B-5106-4178-9070-CAC74167BC23}" srcOrd="3" destOrd="0" presId="urn:microsoft.com/office/officeart/2005/8/layout/hList7#1"/>
    <dgm:cxn modelId="{11AA45F9-15BF-4E42-8EEA-E0B51B7053B2}" type="presParOf" srcId="{586F0958-7115-4996-9D6E-3FAD87B29B5E}" destId="{42DB74D4-FBA9-4987-AD8C-CDDEF0F3409A}" srcOrd="4" destOrd="0" presId="urn:microsoft.com/office/officeart/2005/8/layout/hList7#1"/>
    <dgm:cxn modelId="{681DE88E-45BA-40A1-85C2-C3071C817293}" type="presParOf" srcId="{42DB74D4-FBA9-4987-AD8C-CDDEF0F3409A}" destId="{F6CAB824-5BBF-4471-9B42-52DD0DD2DDF3}" srcOrd="0" destOrd="0" presId="urn:microsoft.com/office/officeart/2005/8/layout/hList7#1"/>
    <dgm:cxn modelId="{B03D8184-3AF9-4AE6-AABA-4A8A91295252}" type="presParOf" srcId="{42DB74D4-FBA9-4987-AD8C-CDDEF0F3409A}" destId="{44D2F9DB-68FD-48E6-AFAA-C1947907ED35}" srcOrd="1" destOrd="0" presId="urn:microsoft.com/office/officeart/2005/8/layout/hList7#1"/>
    <dgm:cxn modelId="{7DBC171B-3F9B-4BAF-B77D-848E7B0F3BE3}" type="presParOf" srcId="{42DB74D4-FBA9-4987-AD8C-CDDEF0F3409A}" destId="{E19BAD80-C599-4CC9-93C4-5B3151627061}" srcOrd="2" destOrd="0" presId="urn:microsoft.com/office/officeart/2005/8/layout/hList7#1"/>
    <dgm:cxn modelId="{B4D1E6EE-7A35-4AE9-9C0C-9F0E17AA68FC}" type="presParOf" srcId="{42DB74D4-FBA9-4987-AD8C-CDDEF0F3409A}" destId="{ED9EB9F7-96D9-45CD-A0B2-1A38002CE1C7}" srcOrd="3" destOrd="0" presId="urn:microsoft.com/office/officeart/2005/8/layout/hList7#1"/>
    <dgm:cxn modelId="{05AD622E-8595-46E3-B277-6EDC7F3B9DAC}" type="presParOf" srcId="{586F0958-7115-4996-9D6E-3FAD87B29B5E}" destId="{ECC3604D-519C-4A72-8201-58628ECC0B8D}" srcOrd="5" destOrd="0" presId="urn:microsoft.com/office/officeart/2005/8/layout/hList7#1"/>
    <dgm:cxn modelId="{B2B0D430-2CEB-495F-B208-3A79A6BEB1C4}" type="presParOf" srcId="{586F0958-7115-4996-9D6E-3FAD87B29B5E}" destId="{8A7D2F02-AF3C-4567-8C48-35C66C919D7C}" srcOrd="6" destOrd="0" presId="urn:microsoft.com/office/officeart/2005/8/layout/hList7#1"/>
    <dgm:cxn modelId="{66493B0A-4BDF-4AC4-B982-9D1C7309B4B1}" type="presParOf" srcId="{8A7D2F02-AF3C-4567-8C48-35C66C919D7C}" destId="{5ACD49C5-1A8C-47D2-8380-2F1C2A4BE01E}" srcOrd="0" destOrd="0" presId="urn:microsoft.com/office/officeart/2005/8/layout/hList7#1"/>
    <dgm:cxn modelId="{761C2B89-B63D-435B-A76F-81DF5C3920E4}" type="presParOf" srcId="{8A7D2F02-AF3C-4567-8C48-35C66C919D7C}" destId="{59BB683F-D7B0-4CC6-B4D5-9C50D569288F}" srcOrd="1" destOrd="0" presId="urn:microsoft.com/office/officeart/2005/8/layout/hList7#1"/>
    <dgm:cxn modelId="{6588487B-619E-4509-AC37-9A57F35A9243}" type="presParOf" srcId="{8A7D2F02-AF3C-4567-8C48-35C66C919D7C}" destId="{61A0D6FF-0460-47CF-AFA9-99485A46E16B}" srcOrd="2" destOrd="0" presId="urn:microsoft.com/office/officeart/2005/8/layout/hList7#1"/>
    <dgm:cxn modelId="{27DB268C-C873-423F-BE7D-0EF61780A943}" type="presParOf" srcId="{8A7D2F02-AF3C-4567-8C48-35C66C919D7C}" destId="{9BEB314A-54B2-49C8-BAAE-803B1EC4C1D7}" srcOrd="3" destOrd="0" presId="urn:microsoft.com/office/officeart/2005/8/layout/hList7#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79B5797-C264-417F-9422-7D42FEB83AF9}" type="doc">
      <dgm:prSet loTypeId="urn:microsoft.com/office/officeart/2005/8/layout/pList2#1" loCatId="list" qsTypeId="urn:microsoft.com/office/officeart/2005/8/quickstyle/simple1" qsCatId="simple" csTypeId="urn:microsoft.com/office/officeart/2005/8/colors/accent1_2" csCatId="accent1" phldr="1"/>
      <dgm:spPr/>
    </dgm:pt>
    <dgm:pt modelId="{CC5598B9-C45B-4FA8-AB16-B695BDF8E08B}">
      <dgm:prSet phldrT="[Texto]"/>
      <dgm:spPr/>
      <dgm:t>
        <a:bodyPr/>
        <a:lstStyle/>
        <a:p>
          <a:r>
            <a:rPr lang="es-CO" dirty="0" smtClean="0"/>
            <a:t>El desarrollo cognoscitivo comprende una interiorización progresiva de formas lógicas que se manifiestan, primeramente, a través de la acción motriz y posteriormente por una total representación simbólica</a:t>
          </a:r>
          <a:endParaRPr lang="es-CO" dirty="0"/>
        </a:p>
      </dgm:t>
    </dgm:pt>
    <dgm:pt modelId="{BF58C1CF-DDF5-449C-9385-361EC78E7FB8}" type="parTrans" cxnId="{B34C3A0C-FAC1-423F-9305-16A18CD5E081}">
      <dgm:prSet/>
      <dgm:spPr/>
      <dgm:t>
        <a:bodyPr/>
        <a:lstStyle/>
        <a:p>
          <a:endParaRPr lang="es-CO"/>
        </a:p>
      </dgm:t>
    </dgm:pt>
    <dgm:pt modelId="{118FD54C-A98D-4AE0-BAAD-A5D8EDBC8CC5}" type="sibTrans" cxnId="{B34C3A0C-FAC1-423F-9305-16A18CD5E081}">
      <dgm:prSet/>
      <dgm:spPr/>
      <dgm:t>
        <a:bodyPr/>
        <a:lstStyle/>
        <a:p>
          <a:endParaRPr lang="es-CO"/>
        </a:p>
      </dgm:t>
    </dgm:pt>
    <dgm:pt modelId="{8369A554-3D66-4F30-BF61-943D778BB407}">
      <dgm:prSet phldrT="[Texto]"/>
      <dgm:spPr/>
      <dgm:t>
        <a:bodyPr/>
        <a:lstStyle/>
        <a:p>
          <a:r>
            <a:rPr lang="es-CO" dirty="0" smtClean="0"/>
            <a:t>El movimiento es visto como un elemento esencial para el aprendizaje, por ser a través del que un ser humano explora el ambiente, desencadenando la percepción y por ende, el aprendizaje</a:t>
          </a:r>
          <a:endParaRPr lang="es-CO" dirty="0"/>
        </a:p>
      </dgm:t>
    </dgm:pt>
    <dgm:pt modelId="{76B39ED0-B780-4B86-A0B5-607C42779787}" type="parTrans" cxnId="{39CA0B92-DED4-4BEC-8519-517CDD36FD19}">
      <dgm:prSet/>
      <dgm:spPr/>
      <dgm:t>
        <a:bodyPr/>
        <a:lstStyle/>
        <a:p>
          <a:endParaRPr lang="es-CO"/>
        </a:p>
      </dgm:t>
    </dgm:pt>
    <dgm:pt modelId="{0CD32317-4747-4BA1-A727-2B248E8A703D}" type="sibTrans" cxnId="{39CA0B92-DED4-4BEC-8519-517CDD36FD19}">
      <dgm:prSet/>
      <dgm:spPr/>
      <dgm:t>
        <a:bodyPr/>
        <a:lstStyle/>
        <a:p>
          <a:endParaRPr lang="es-CO"/>
        </a:p>
      </dgm:t>
    </dgm:pt>
    <dgm:pt modelId="{3882E5DB-CDC5-49B8-8803-0FB188350B00}" type="pres">
      <dgm:prSet presAssocID="{279B5797-C264-417F-9422-7D42FEB83AF9}" presName="Name0" presStyleCnt="0">
        <dgm:presLayoutVars>
          <dgm:dir/>
          <dgm:resizeHandles val="exact"/>
        </dgm:presLayoutVars>
      </dgm:prSet>
      <dgm:spPr/>
    </dgm:pt>
    <dgm:pt modelId="{FBBEAEE2-047C-45D4-AEB4-1B13A25C545A}" type="pres">
      <dgm:prSet presAssocID="{279B5797-C264-417F-9422-7D42FEB83AF9}" presName="bkgdShp" presStyleLbl="alignAccFollowNode1" presStyleIdx="0" presStyleCnt="1"/>
      <dgm:spPr/>
    </dgm:pt>
    <dgm:pt modelId="{CE47EE08-0DDF-49D6-A95F-DBDE768C168F}" type="pres">
      <dgm:prSet presAssocID="{279B5797-C264-417F-9422-7D42FEB83AF9}" presName="linComp" presStyleCnt="0"/>
      <dgm:spPr/>
    </dgm:pt>
    <dgm:pt modelId="{DA554BE3-DAC5-442B-9C1B-51D6584E64F2}" type="pres">
      <dgm:prSet presAssocID="{CC5598B9-C45B-4FA8-AB16-B695BDF8E08B}" presName="compNode" presStyleCnt="0"/>
      <dgm:spPr/>
    </dgm:pt>
    <dgm:pt modelId="{F8FADA45-0A17-44F8-B32D-F6F245845F7B}" type="pres">
      <dgm:prSet presAssocID="{CC5598B9-C45B-4FA8-AB16-B695BDF8E08B}" presName="node" presStyleLbl="node1" presStyleIdx="0" presStyleCnt="2">
        <dgm:presLayoutVars>
          <dgm:bulletEnabled val="1"/>
        </dgm:presLayoutVars>
      </dgm:prSet>
      <dgm:spPr/>
      <dgm:t>
        <a:bodyPr/>
        <a:lstStyle/>
        <a:p>
          <a:endParaRPr lang="es-CO"/>
        </a:p>
      </dgm:t>
    </dgm:pt>
    <dgm:pt modelId="{B7E19E9D-F4F8-4C03-ACC3-FFAC698ED026}" type="pres">
      <dgm:prSet presAssocID="{CC5598B9-C45B-4FA8-AB16-B695BDF8E08B}" presName="invisiNode" presStyleLbl="node1" presStyleIdx="0" presStyleCnt="2"/>
      <dgm:spPr/>
    </dgm:pt>
    <dgm:pt modelId="{CC5AA8D9-F524-42DD-8A82-496A3F80DE9F}" type="pres">
      <dgm:prSet presAssocID="{CC5598B9-C45B-4FA8-AB16-B695BDF8E08B}" presName="imagNode" presStyleLbl="fgImgPlace1" presStyleIdx="0" presStyleCnt="2"/>
      <dgm:spPr>
        <a:blipFill rotWithShape="1">
          <a:blip xmlns:r="http://schemas.openxmlformats.org/officeDocument/2006/relationships" r:embed="rId1"/>
          <a:stretch>
            <a:fillRect/>
          </a:stretch>
        </a:blipFill>
      </dgm:spPr>
    </dgm:pt>
    <dgm:pt modelId="{BDDDDFC9-BAD7-45CA-9693-FC8DF53F642A}" type="pres">
      <dgm:prSet presAssocID="{118FD54C-A98D-4AE0-BAAD-A5D8EDBC8CC5}" presName="sibTrans" presStyleLbl="sibTrans2D1" presStyleIdx="0" presStyleCnt="0"/>
      <dgm:spPr/>
      <dgm:t>
        <a:bodyPr/>
        <a:lstStyle/>
        <a:p>
          <a:endParaRPr lang="es-ES"/>
        </a:p>
      </dgm:t>
    </dgm:pt>
    <dgm:pt modelId="{B4979397-0F59-434C-8379-25A6AA408361}" type="pres">
      <dgm:prSet presAssocID="{8369A554-3D66-4F30-BF61-943D778BB407}" presName="compNode" presStyleCnt="0"/>
      <dgm:spPr/>
    </dgm:pt>
    <dgm:pt modelId="{508DC4E4-A511-47D5-8F90-5448BEBD2BAF}" type="pres">
      <dgm:prSet presAssocID="{8369A554-3D66-4F30-BF61-943D778BB407}" presName="node" presStyleLbl="node1" presStyleIdx="1" presStyleCnt="2">
        <dgm:presLayoutVars>
          <dgm:bulletEnabled val="1"/>
        </dgm:presLayoutVars>
      </dgm:prSet>
      <dgm:spPr/>
      <dgm:t>
        <a:bodyPr/>
        <a:lstStyle/>
        <a:p>
          <a:endParaRPr lang="es-CO"/>
        </a:p>
      </dgm:t>
    </dgm:pt>
    <dgm:pt modelId="{0F454999-732D-45ED-844F-AD04E5F6F7D2}" type="pres">
      <dgm:prSet presAssocID="{8369A554-3D66-4F30-BF61-943D778BB407}" presName="invisiNode" presStyleLbl="node1" presStyleIdx="1" presStyleCnt="2"/>
      <dgm:spPr/>
    </dgm:pt>
    <dgm:pt modelId="{AB9AC33B-3292-493C-BA0C-9090D6EEF2D1}" type="pres">
      <dgm:prSet presAssocID="{8369A554-3D66-4F30-BF61-943D778BB407}" presName="imagNode" presStyleLbl="fgImgPlace1" presStyleIdx="1" presStyleCnt="2"/>
      <dgm:spPr>
        <a:blipFill rotWithShape="1">
          <a:blip xmlns:r="http://schemas.openxmlformats.org/officeDocument/2006/relationships" r:embed="rId2"/>
          <a:stretch>
            <a:fillRect/>
          </a:stretch>
        </a:blipFill>
      </dgm:spPr>
    </dgm:pt>
  </dgm:ptLst>
  <dgm:cxnLst>
    <dgm:cxn modelId="{185AD2BE-6C95-4BA1-A1E9-F7EE8508DC09}" type="presOf" srcId="{118FD54C-A98D-4AE0-BAAD-A5D8EDBC8CC5}" destId="{BDDDDFC9-BAD7-45CA-9693-FC8DF53F642A}" srcOrd="0" destOrd="0" presId="urn:microsoft.com/office/officeart/2005/8/layout/pList2#1"/>
    <dgm:cxn modelId="{FF1B3074-AFD2-4022-AED4-6DAA0E4D7887}" type="presOf" srcId="{279B5797-C264-417F-9422-7D42FEB83AF9}" destId="{3882E5DB-CDC5-49B8-8803-0FB188350B00}" srcOrd="0" destOrd="0" presId="urn:microsoft.com/office/officeart/2005/8/layout/pList2#1"/>
    <dgm:cxn modelId="{33EF5191-A5B6-416C-AA12-D9AC95D711CA}" type="presOf" srcId="{CC5598B9-C45B-4FA8-AB16-B695BDF8E08B}" destId="{F8FADA45-0A17-44F8-B32D-F6F245845F7B}" srcOrd="0" destOrd="0" presId="urn:microsoft.com/office/officeart/2005/8/layout/pList2#1"/>
    <dgm:cxn modelId="{7C360880-59B0-4D3F-8FA6-B42F0C6E90AD}" type="presOf" srcId="{8369A554-3D66-4F30-BF61-943D778BB407}" destId="{508DC4E4-A511-47D5-8F90-5448BEBD2BAF}" srcOrd="0" destOrd="0" presId="urn:microsoft.com/office/officeart/2005/8/layout/pList2#1"/>
    <dgm:cxn modelId="{39CA0B92-DED4-4BEC-8519-517CDD36FD19}" srcId="{279B5797-C264-417F-9422-7D42FEB83AF9}" destId="{8369A554-3D66-4F30-BF61-943D778BB407}" srcOrd="1" destOrd="0" parTransId="{76B39ED0-B780-4B86-A0B5-607C42779787}" sibTransId="{0CD32317-4747-4BA1-A727-2B248E8A703D}"/>
    <dgm:cxn modelId="{B34C3A0C-FAC1-423F-9305-16A18CD5E081}" srcId="{279B5797-C264-417F-9422-7D42FEB83AF9}" destId="{CC5598B9-C45B-4FA8-AB16-B695BDF8E08B}" srcOrd="0" destOrd="0" parTransId="{BF58C1CF-DDF5-449C-9385-361EC78E7FB8}" sibTransId="{118FD54C-A98D-4AE0-BAAD-A5D8EDBC8CC5}"/>
    <dgm:cxn modelId="{3B8172A6-5BDD-4BAF-8076-C58AF0D3BDD8}" type="presParOf" srcId="{3882E5DB-CDC5-49B8-8803-0FB188350B00}" destId="{FBBEAEE2-047C-45D4-AEB4-1B13A25C545A}" srcOrd="0" destOrd="0" presId="urn:microsoft.com/office/officeart/2005/8/layout/pList2#1"/>
    <dgm:cxn modelId="{1A9F663F-EB7F-420C-9CA2-B5D1D225DB54}" type="presParOf" srcId="{3882E5DB-CDC5-49B8-8803-0FB188350B00}" destId="{CE47EE08-0DDF-49D6-A95F-DBDE768C168F}" srcOrd="1" destOrd="0" presId="urn:microsoft.com/office/officeart/2005/8/layout/pList2#1"/>
    <dgm:cxn modelId="{6EE13BBD-4E46-4C15-9CEB-ECF0593D64EF}" type="presParOf" srcId="{CE47EE08-0DDF-49D6-A95F-DBDE768C168F}" destId="{DA554BE3-DAC5-442B-9C1B-51D6584E64F2}" srcOrd="0" destOrd="0" presId="urn:microsoft.com/office/officeart/2005/8/layout/pList2#1"/>
    <dgm:cxn modelId="{BA231F29-D889-411B-AACA-6777EBC7CA05}" type="presParOf" srcId="{DA554BE3-DAC5-442B-9C1B-51D6584E64F2}" destId="{F8FADA45-0A17-44F8-B32D-F6F245845F7B}" srcOrd="0" destOrd="0" presId="urn:microsoft.com/office/officeart/2005/8/layout/pList2#1"/>
    <dgm:cxn modelId="{B889490B-B23B-404B-B539-1A950A5A8C92}" type="presParOf" srcId="{DA554BE3-DAC5-442B-9C1B-51D6584E64F2}" destId="{B7E19E9D-F4F8-4C03-ACC3-FFAC698ED026}" srcOrd="1" destOrd="0" presId="urn:microsoft.com/office/officeart/2005/8/layout/pList2#1"/>
    <dgm:cxn modelId="{A2056640-6F9B-436C-9D3D-60899536C53D}" type="presParOf" srcId="{DA554BE3-DAC5-442B-9C1B-51D6584E64F2}" destId="{CC5AA8D9-F524-42DD-8A82-496A3F80DE9F}" srcOrd="2" destOrd="0" presId="urn:microsoft.com/office/officeart/2005/8/layout/pList2#1"/>
    <dgm:cxn modelId="{B78EC0EF-EBB0-4BF9-B995-6B1E376DC194}" type="presParOf" srcId="{CE47EE08-0DDF-49D6-A95F-DBDE768C168F}" destId="{BDDDDFC9-BAD7-45CA-9693-FC8DF53F642A}" srcOrd="1" destOrd="0" presId="urn:microsoft.com/office/officeart/2005/8/layout/pList2#1"/>
    <dgm:cxn modelId="{ECCFDF12-6671-4B0C-AF11-E584A9B89505}" type="presParOf" srcId="{CE47EE08-0DDF-49D6-A95F-DBDE768C168F}" destId="{B4979397-0F59-434C-8379-25A6AA408361}" srcOrd="2" destOrd="0" presId="urn:microsoft.com/office/officeart/2005/8/layout/pList2#1"/>
    <dgm:cxn modelId="{F3A9CA8F-3236-4640-B0E1-15BEA2B57CA2}" type="presParOf" srcId="{B4979397-0F59-434C-8379-25A6AA408361}" destId="{508DC4E4-A511-47D5-8F90-5448BEBD2BAF}" srcOrd="0" destOrd="0" presId="urn:microsoft.com/office/officeart/2005/8/layout/pList2#1"/>
    <dgm:cxn modelId="{B871022E-4614-4985-A457-332D7C8C069B}" type="presParOf" srcId="{B4979397-0F59-434C-8379-25A6AA408361}" destId="{0F454999-732D-45ED-844F-AD04E5F6F7D2}" srcOrd="1" destOrd="0" presId="urn:microsoft.com/office/officeart/2005/8/layout/pList2#1"/>
    <dgm:cxn modelId="{34722492-2380-401C-94C0-9073E14F9844}" type="presParOf" srcId="{B4979397-0F59-434C-8379-25A6AA408361}" destId="{AB9AC33B-3292-493C-BA0C-9090D6EEF2D1}" srcOrd="2" destOrd="0" presId="urn:microsoft.com/office/officeart/2005/8/layout/pList2#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6014B66E-48A1-4214-A636-1FD95B8FF1C6}" type="doc">
      <dgm:prSet loTypeId="urn:microsoft.com/office/officeart/2005/8/layout/vList3#1" loCatId="list" qsTypeId="urn:microsoft.com/office/officeart/2005/8/quickstyle/simple1" qsCatId="simple" csTypeId="urn:microsoft.com/office/officeart/2005/8/colors/colorful5" csCatId="colorful" phldr="1"/>
      <dgm:spPr/>
    </dgm:pt>
    <dgm:pt modelId="{ECE9F222-DE70-4BA4-B74D-D64E883024FB}">
      <dgm:prSet phldrT="[Texto]"/>
      <dgm:spPr/>
      <dgm:t>
        <a:bodyPr/>
        <a:lstStyle/>
        <a:p>
          <a:r>
            <a:rPr lang="es-CO" dirty="0" smtClean="0"/>
            <a:t>Zazo, “la expresión psicomotricidad es un opuesto, una especia de quimera, que puede ser reveladora de todas nuestras ambigüedades concernientes a la génesis del psiquismo a partir del cuerpo, con el cuerpo”</a:t>
          </a:r>
          <a:endParaRPr lang="es-CO" dirty="0"/>
        </a:p>
      </dgm:t>
    </dgm:pt>
    <dgm:pt modelId="{192FF835-583B-4132-86EE-BFAC393F7E39}" type="parTrans" cxnId="{8185F5C7-5EEB-4972-91A0-8E31D939DD2D}">
      <dgm:prSet/>
      <dgm:spPr/>
      <dgm:t>
        <a:bodyPr/>
        <a:lstStyle/>
        <a:p>
          <a:endParaRPr lang="es-CO"/>
        </a:p>
      </dgm:t>
    </dgm:pt>
    <dgm:pt modelId="{1C28EDAC-48F8-4422-88EC-5AF4089CFD1D}" type="sibTrans" cxnId="{8185F5C7-5EEB-4972-91A0-8E31D939DD2D}">
      <dgm:prSet/>
      <dgm:spPr/>
      <dgm:t>
        <a:bodyPr/>
        <a:lstStyle/>
        <a:p>
          <a:endParaRPr lang="es-CO"/>
        </a:p>
      </dgm:t>
    </dgm:pt>
    <dgm:pt modelId="{BB28893A-FC1B-4325-994D-FC156FB133F5}">
      <dgm:prSet phldrT="[Texto]"/>
      <dgm:spPr/>
      <dgm:t>
        <a:bodyPr/>
        <a:lstStyle/>
        <a:p>
          <a:r>
            <a:rPr lang="es-CO" dirty="0" smtClean="0"/>
            <a:t>J </a:t>
          </a:r>
          <a:r>
            <a:rPr lang="es-CO" dirty="0" err="1" smtClean="0"/>
            <a:t>Defontaine</a:t>
          </a:r>
          <a:r>
            <a:rPr lang="es-CO" dirty="0" smtClean="0"/>
            <a:t>. “psicomotricidad es un cuerpo con sus aspectos anatómicos, neurofisiológicos, mecánicos y locomotores, coordinándose y sincronizándose en el espacio y el tiempo para emitir y recibir significados y ser significantes”</a:t>
          </a:r>
          <a:endParaRPr lang="es-CO" dirty="0"/>
        </a:p>
      </dgm:t>
    </dgm:pt>
    <dgm:pt modelId="{3F537685-3462-4352-856E-DF27C8143FDE}" type="parTrans" cxnId="{3F79F995-8C15-43BF-B85D-EA5355C1CABA}">
      <dgm:prSet/>
      <dgm:spPr/>
      <dgm:t>
        <a:bodyPr/>
        <a:lstStyle/>
        <a:p>
          <a:endParaRPr lang="es-CO"/>
        </a:p>
      </dgm:t>
    </dgm:pt>
    <dgm:pt modelId="{6FA2252F-5E1B-45EC-AD29-01A730C6CA98}" type="sibTrans" cxnId="{3F79F995-8C15-43BF-B85D-EA5355C1CABA}">
      <dgm:prSet/>
      <dgm:spPr/>
      <dgm:t>
        <a:bodyPr/>
        <a:lstStyle/>
        <a:p>
          <a:endParaRPr lang="es-CO"/>
        </a:p>
      </dgm:t>
    </dgm:pt>
    <dgm:pt modelId="{06BE3B80-8F53-4569-A4D8-981287DACA51}" type="pres">
      <dgm:prSet presAssocID="{6014B66E-48A1-4214-A636-1FD95B8FF1C6}" presName="linearFlow" presStyleCnt="0">
        <dgm:presLayoutVars>
          <dgm:dir/>
          <dgm:resizeHandles val="exact"/>
        </dgm:presLayoutVars>
      </dgm:prSet>
      <dgm:spPr/>
    </dgm:pt>
    <dgm:pt modelId="{CD269D3D-894F-4803-8E05-EB2E36C0EBE0}" type="pres">
      <dgm:prSet presAssocID="{ECE9F222-DE70-4BA4-B74D-D64E883024FB}" presName="composite" presStyleCnt="0"/>
      <dgm:spPr/>
    </dgm:pt>
    <dgm:pt modelId="{52B51E23-90BB-4BFF-957E-9D3982AA2D99}" type="pres">
      <dgm:prSet presAssocID="{ECE9F222-DE70-4BA4-B74D-D64E883024FB}" presName="imgShp" presStyleLbl="fgImgPlace1" presStyleIdx="0" presStyleCnt="2"/>
      <dgm:spPr>
        <a:blipFill rotWithShape="1">
          <a:blip xmlns:r="http://schemas.openxmlformats.org/officeDocument/2006/relationships" r:embed="rId1"/>
          <a:stretch>
            <a:fillRect/>
          </a:stretch>
        </a:blipFill>
      </dgm:spPr>
    </dgm:pt>
    <dgm:pt modelId="{C6882EDD-D3D2-400D-A1A1-A6B1C40211BC}" type="pres">
      <dgm:prSet presAssocID="{ECE9F222-DE70-4BA4-B74D-D64E883024FB}" presName="txShp" presStyleLbl="node1" presStyleIdx="0" presStyleCnt="2">
        <dgm:presLayoutVars>
          <dgm:bulletEnabled val="1"/>
        </dgm:presLayoutVars>
      </dgm:prSet>
      <dgm:spPr/>
      <dgm:t>
        <a:bodyPr/>
        <a:lstStyle/>
        <a:p>
          <a:endParaRPr lang="es-CO"/>
        </a:p>
      </dgm:t>
    </dgm:pt>
    <dgm:pt modelId="{B4D1A21B-A059-46C1-8F4A-A9F3648FC6F0}" type="pres">
      <dgm:prSet presAssocID="{1C28EDAC-48F8-4422-88EC-5AF4089CFD1D}" presName="spacing" presStyleCnt="0"/>
      <dgm:spPr/>
    </dgm:pt>
    <dgm:pt modelId="{FC7DE48D-68ED-4555-9B5A-4D7DF3F38ABB}" type="pres">
      <dgm:prSet presAssocID="{BB28893A-FC1B-4325-994D-FC156FB133F5}" presName="composite" presStyleCnt="0"/>
      <dgm:spPr/>
    </dgm:pt>
    <dgm:pt modelId="{83C9A94D-934B-4BAF-8F6E-61E26CDB62F6}" type="pres">
      <dgm:prSet presAssocID="{BB28893A-FC1B-4325-994D-FC156FB133F5}" presName="imgShp" presStyleLbl="fgImgPlace1" presStyleIdx="1" presStyleCnt="2"/>
      <dgm:spPr>
        <a:blipFill rotWithShape="1">
          <a:blip xmlns:r="http://schemas.openxmlformats.org/officeDocument/2006/relationships" r:embed="rId2"/>
          <a:stretch>
            <a:fillRect/>
          </a:stretch>
        </a:blipFill>
      </dgm:spPr>
    </dgm:pt>
    <dgm:pt modelId="{CB2A83C4-E98E-453A-9566-76E37A6E1F56}" type="pres">
      <dgm:prSet presAssocID="{BB28893A-FC1B-4325-994D-FC156FB133F5}" presName="txShp" presStyleLbl="node1" presStyleIdx="1" presStyleCnt="2">
        <dgm:presLayoutVars>
          <dgm:bulletEnabled val="1"/>
        </dgm:presLayoutVars>
      </dgm:prSet>
      <dgm:spPr/>
      <dgm:t>
        <a:bodyPr/>
        <a:lstStyle/>
        <a:p>
          <a:endParaRPr lang="es-CO"/>
        </a:p>
      </dgm:t>
    </dgm:pt>
  </dgm:ptLst>
  <dgm:cxnLst>
    <dgm:cxn modelId="{8185F5C7-5EEB-4972-91A0-8E31D939DD2D}" srcId="{6014B66E-48A1-4214-A636-1FD95B8FF1C6}" destId="{ECE9F222-DE70-4BA4-B74D-D64E883024FB}" srcOrd="0" destOrd="0" parTransId="{192FF835-583B-4132-86EE-BFAC393F7E39}" sibTransId="{1C28EDAC-48F8-4422-88EC-5AF4089CFD1D}"/>
    <dgm:cxn modelId="{F58BE186-4CB3-4D29-ADDB-6CEB9DD80D08}" type="presOf" srcId="{BB28893A-FC1B-4325-994D-FC156FB133F5}" destId="{CB2A83C4-E98E-453A-9566-76E37A6E1F56}" srcOrd="0" destOrd="0" presId="urn:microsoft.com/office/officeart/2005/8/layout/vList3#1"/>
    <dgm:cxn modelId="{3F79F995-8C15-43BF-B85D-EA5355C1CABA}" srcId="{6014B66E-48A1-4214-A636-1FD95B8FF1C6}" destId="{BB28893A-FC1B-4325-994D-FC156FB133F5}" srcOrd="1" destOrd="0" parTransId="{3F537685-3462-4352-856E-DF27C8143FDE}" sibTransId="{6FA2252F-5E1B-45EC-AD29-01A730C6CA98}"/>
    <dgm:cxn modelId="{A76149E4-E44A-4E21-AD3B-3EAE27B38649}" type="presOf" srcId="{ECE9F222-DE70-4BA4-B74D-D64E883024FB}" destId="{C6882EDD-D3D2-400D-A1A1-A6B1C40211BC}" srcOrd="0" destOrd="0" presId="urn:microsoft.com/office/officeart/2005/8/layout/vList3#1"/>
    <dgm:cxn modelId="{01507E16-77F7-4F7D-A36C-7766BB97AF0B}" type="presOf" srcId="{6014B66E-48A1-4214-A636-1FD95B8FF1C6}" destId="{06BE3B80-8F53-4569-A4D8-981287DACA51}" srcOrd="0" destOrd="0" presId="urn:microsoft.com/office/officeart/2005/8/layout/vList3#1"/>
    <dgm:cxn modelId="{A844296C-6F8E-4E98-91E1-04A923B85250}" type="presParOf" srcId="{06BE3B80-8F53-4569-A4D8-981287DACA51}" destId="{CD269D3D-894F-4803-8E05-EB2E36C0EBE0}" srcOrd="0" destOrd="0" presId="urn:microsoft.com/office/officeart/2005/8/layout/vList3#1"/>
    <dgm:cxn modelId="{ECBAF88D-564D-41DD-A747-3764C104028E}" type="presParOf" srcId="{CD269D3D-894F-4803-8E05-EB2E36C0EBE0}" destId="{52B51E23-90BB-4BFF-957E-9D3982AA2D99}" srcOrd="0" destOrd="0" presId="urn:microsoft.com/office/officeart/2005/8/layout/vList3#1"/>
    <dgm:cxn modelId="{F4CDCF6D-9153-475A-A8A5-0AC78C01E4D5}" type="presParOf" srcId="{CD269D3D-894F-4803-8E05-EB2E36C0EBE0}" destId="{C6882EDD-D3D2-400D-A1A1-A6B1C40211BC}" srcOrd="1" destOrd="0" presId="urn:microsoft.com/office/officeart/2005/8/layout/vList3#1"/>
    <dgm:cxn modelId="{D1254EE4-6217-43AD-AC9B-977072CD629E}" type="presParOf" srcId="{06BE3B80-8F53-4569-A4D8-981287DACA51}" destId="{B4D1A21B-A059-46C1-8F4A-A9F3648FC6F0}" srcOrd="1" destOrd="0" presId="urn:microsoft.com/office/officeart/2005/8/layout/vList3#1"/>
    <dgm:cxn modelId="{2EF60405-CFE2-4332-8FD3-84FC326D9BAD}" type="presParOf" srcId="{06BE3B80-8F53-4569-A4D8-981287DACA51}" destId="{FC7DE48D-68ED-4555-9B5A-4D7DF3F38ABB}" srcOrd="2" destOrd="0" presId="urn:microsoft.com/office/officeart/2005/8/layout/vList3#1"/>
    <dgm:cxn modelId="{5BD2399E-75AF-49E6-9957-EEB44D3A443B}" type="presParOf" srcId="{FC7DE48D-68ED-4555-9B5A-4D7DF3F38ABB}" destId="{83C9A94D-934B-4BAF-8F6E-61E26CDB62F6}" srcOrd="0" destOrd="0" presId="urn:microsoft.com/office/officeart/2005/8/layout/vList3#1"/>
    <dgm:cxn modelId="{520D2099-8CA9-496A-A748-2B69032C7680}" type="presParOf" srcId="{FC7DE48D-68ED-4555-9B5A-4D7DF3F38ABB}" destId="{CB2A83C4-E98E-453A-9566-76E37A6E1F56}" srcOrd="1" destOrd="0" presId="urn:microsoft.com/office/officeart/2005/8/layout/vList3#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802BB832-1935-4E64-976E-0D973B19897A}" type="doc">
      <dgm:prSet loTypeId="urn:microsoft.com/office/officeart/2005/8/layout/hProcess9" loCatId="process" qsTypeId="urn:microsoft.com/office/officeart/2005/8/quickstyle/simple1" qsCatId="simple" csTypeId="urn:microsoft.com/office/officeart/2005/8/colors/colorful1#2" csCatId="colorful" phldr="1"/>
      <dgm:spPr/>
    </dgm:pt>
    <dgm:pt modelId="{803B58CE-8EA8-491D-91EC-4BD1EB762694}">
      <dgm:prSet phldrT="[Texto]"/>
      <dgm:spPr/>
      <dgm:t>
        <a:bodyPr/>
        <a:lstStyle/>
        <a:p>
          <a:endParaRPr lang="es-CO" dirty="0" smtClean="0"/>
        </a:p>
        <a:p>
          <a:r>
            <a:rPr lang="es-ES" b="1" i="1" dirty="0" smtClean="0"/>
            <a:t>Recolección de información</a:t>
          </a:r>
          <a:endParaRPr lang="es-CO" dirty="0"/>
        </a:p>
      </dgm:t>
    </dgm:pt>
    <dgm:pt modelId="{2E8752CD-0440-412B-AD59-81226BF8D685}" type="parTrans" cxnId="{807E82A4-B8EB-4048-961B-E76E2EF069CB}">
      <dgm:prSet/>
      <dgm:spPr/>
      <dgm:t>
        <a:bodyPr/>
        <a:lstStyle/>
        <a:p>
          <a:endParaRPr lang="es-CO"/>
        </a:p>
      </dgm:t>
    </dgm:pt>
    <dgm:pt modelId="{95CA040D-6149-47DF-AA5F-7FCA11B905C6}" type="sibTrans" cxnId="{807E82A4-B8EB-4048-961B-E76E2EF069CB}">
      <dgm:prSet/>
      <dgm:spPr/>
      <dgm:t>
        <a:bodyPr/>
        <a:lstStyle/>
        <a:p>
          <a:endParaRPr lang="es-CO"/>
        </a:p>
      </dgm:t>
    </dgm:pt>
    <dgm:pt modelId="{1FA74CE0-83B2-415F-AF88-7C40370E4A07}">
      <dgm:prSet phldrT="[Texto]"/>
      <dgm:spPr/>
      <dgm:t>
        <a:bodyPr/>
        <a:lstStyle/>
        <a:p>
          <a:r>
            <a:rPr lang="es-ES" b="1" i="1" dirty="0" smtClean="0"/>
            <a:t>Aplicación práctica</a:t>
          </a:r>
          <a:endParaRPr lang="es-CO" dirty="0"/>
        </a:p>
      </dgm:t>
    </dgm:pt>
    <dgm:pt modelId="{886BD8D7-32D9-4044-BE91-D09B970350F2}" type="parTrans" cxnId="{92930F09-C339-476A-873A-5C22F74FBBBD}">
      <dgm:prSet/>
      <dgm:spPr/>
      <dgm:t>
        <a:bodyPr/>
        <a:lstStyle/>
        <a:p>
          <a:endParaRPr lang="es-CO"/>
        </a:p>
      </dgm:t>
    </dgm:pt>
    <dgm:pt modelId="{B8597ACA-4050-402F-A9E8-2AF0BAF31B93}" type="sibTrans" cxnId="{92930F09-C339-476A-873A-5C22F74FBBBD}">
      <dgm:prSet/>
      <dgm:spPr/>
      <dgm:t>
        <a:bodyPr/>
        <a:lstStyle/>
        <a:p>
          <a:endParaRPr lang="es-CO"/>
        </a:p>
      </dgm:t>
    </dgm:pt>
    <dgm:pt modelId="{DFB12D96-D76B-4B16-BAEA-E27F981B183E}">
      <dgm:prSet phldrT="[Texto]"/>
      <dgm:spPr/>
      <dgm:t>
        <a:bodyPr/>
        <a:lstStyle/>
        <a:p>
          <a:r>
            <a:rPr lang="es-ES" b="1" i="1" dirty="0" smtClean="0"/>
            <a:t>Análisis</a:t>
          </a:r>
          <a:endParaRPr lang="es-CO" dirty="0"/>
        </a:p>
      </dgm:t>
    </dgm:pt>
    <dgm:pt modelId="{5F9B90EC-CFB7-464D-980A-03190C4DCD04}" type="parTrans" cxnId="{84D0CA3B-0747-4A02-BB91-4A5790D0B8E1}">
      <dgm:prSet/>
      <dgm:spPr/>
      <dgm:t>
        <a:bodyPr/>
        <a:lstStyle/>
        <a:p>
          <a:endParaRPr lang="es-CO"/>
        </a:p>
      </dgm:t>
    </dgm:pt>
    <dgm:pt modelId="{C893C505-626A-4DC5-93D6-AC88878636BF}" type="sibTrans" cxnId="{84D0CA3B-0747-4A02-BB91-4A5790D0B8E1}">
      <dgm:prSet/>
      <dgm:spPr/>
      <dgm:t>
        <a:bodyPr/>
        <a:lstStyle/>
        <a:p>
          <a:endParaRPr lang="es-CO"/>
        </a:p>
      </dgm:t>
    </dgm:pt>
    <dgm:pt modelId="{F7CB31B1-57A0-4E22-B07F-756E9E65BC21}" type="pres">
      <dgm:prSet presAssocID="{802BB832-1935-4E64-976E-0D973B19897A}" presName="CompostProcess" presStyleCnt="0">
        <dgm:presLayoutVars>
          <dgm:dir/>
          <dgm:resizeHandles val="exact"/>
        </dgm:presLayoutVars>
      </dgm:prSet>
      <dgm:spPr/>
    </dgm:pt>
    <dgm:pt modelId="{25781492-9E3F-461A-B526-AC22DA87D9D7}" type="pres">
      <dgm:prSet presAssocID="{802BB832-1935-4E64-976E-0D973B19897A}" presName="arrow" presStyleLbl="bgShp" presStyleIdx="0" presStyleCnt="1" custLinFactNeighborX="-302" custLinFactNeighborY="-1110"/>
      <dgm:spPr/>
    </dgm:pt>
    <dgm:pt modelId="{8AA32BC6-705C-43FC-A553-894AA12A1D42}" type="pres">
      <dgm:prSet presAssocID="{802BB832-1935-4E64-976E-0D973B19897A}" presName="linearProcess" presStyleCnt="0"/>
      <dgm:spPr/>
    </dgm:pt>
    <dgm:pt modelId="{395BFBE8-0B14-4FC4-BDE5-FC7D5BC66D62}" type="pres">
      <dgm:prSet presAssocID="{803B58CE-8EA8-491D-91EC-4BD1EB762694}" presName="textNode" presStyleLbl="node1" presStyleIdx="0" presStyleCnt="3" custScaleX="68202" custScaleY="69270" custLinFactX="-22912" custLinFactNeighborX="-100000" custLinFactNeighborY="-8627">
        <dgm:presLayoutVars>
          <dgm:bulletEnabled val="1"/>
        </dgm:presLayoutVars>
      </dgm:prSet>
      <dgm:spPr/>
      <dgm:t>
        <a:bodyPr/>
        <a:lstStyle/>
        <a:p>
          <a:endParaRPr lang="es-CO"/>
        </a:p>
      </dgm:t>
    </dgm:pt>
    <dgm:pt modelId="{49F14DA8-1934-424E-8D56-CECFE65A4A58}" type="pres">
      <dgm:prSet presAssocID="{95CA040D-6149-47DF-AA5F-7FCA11B905C6}" presName="sibTrans" presStyleCnt="0"/>
      <dgm:spPr/>
    </dgm:pt>
    <dgm:pt modelId="{EC55C85C-EA35-413B-A810-A18B6DDBE9FA}" type="pres">
      <dgm:prSet presAssocID="{1FA74CE0-83B2-415F-AF88-7C40370E4A07}" presName="textNode" presStyleLbl="node1" presStyleIdx="1" presStyleCnt="3" custScaleX="65497" custScaleY="78659" custLinFactX="-18438" custLinFactNeighborX="-100000" custLinFactNeighborY="-8811">
        <dgm:presLayoutVars>
          <dgm:bulletEnabled val="1"/>
        </dgm:presLayoutVars>
      </dgm:prSet>
      <dgm:spPr/>
      <dgm:t>
        <a:bodyPr/>
        <a:lstStyle/>
        <a:p>
          <a:endParaRPr lang="es-CO"/>
        </a:p>
      </dgm:t>
    </dgm:pt>
    <dgm:pt modelId="{2493CB3B-D05D-43DE-AFC1-1DDA7606B78C}" type="pres">
      <dgm:prSet presAssocID="{B8597ACA-4050-402F-A9E8-2AF0BAF31B93}" presName="sibTrans" presStyleCnt="0"/>
      <dgm:spPr/>
    </dgm:pt>
    <dgm:pt modelId="{534608FD-5726-46EA-AB95-C9A81B9E34DE}" type="pres">
      <dgm:prSet presAssocID="{DFB12D96-D76B-4B16-BAEA-E27F981B183E}" presName="textNode" presStyleLbl="node1" presStyleIdx="2" presStyleCnt="3" custScaleX="65290" custScaleY="77971" custLinFactX="-20626" custLinFactNeighborX="-100000" custLinFactNeighborY="-13581">
        <dgm:presLayoutVars>
          <dgm:bulletEnabled val="1"/>
        </dgm:presLayoutVars>
      </dgm:prSet>
      <dgm:spPr/>
      <dgm:t>
        <a:bodyPr/>
        <a:lstStyle/>
        <a:p>
          <a:endParaRPr lang="es-CO"/>
        </a:p>
      </dgm:t>
    </dgm:pt>
  </dgm:ptLst>
  <dgm:cxnLst>
    <dgm:cxn modelId="{84D0CA3B-0747-4A02-BB91-4A5790D0B8E1}" srcId="{802BB832-1935-4E64-976E-0D973B19897A}" destId="{DFB12D96-D76B-4B16-BAEA-E27F981B183E}" srcOrd="2" destOrd="0" parTransId="{5F9B90EC-CFB7-464D-980A-03190C4DCD04}" sibTransId="{C893C505-626A-4DC5-93D6-AC88878636BF}"/>
    <dgm:cxn modelId="{92930F09-C339-476A-873A-5C22F74FBBBD}" srcId="{802BB832-1935-4E64-976E-0D973B19897A}" destId="{1FA74CE0-83B2-415F-AF88-7C40370E4A07}" srcOrd="1" destOrd="0" parTransId="{886BD8D7-32D9-4044-BE91-D09B970350F2}" sibTransId="{B8597ACA-4050-402F-A9E8-2AF0BAF31B93}"/>
    <dgm:cxn modelId="{EBB190D7-28EF-4172-88A7-CD3B40CC00A0}" type="presOf" srcId="{802BB832-1935-4E64-976E-0D973B19897A}" destId="{F7CB31B1-57A0-4E22-B07F-756E9E65BC21}" srcOrd="0" destOrd="0" presId="urn:microsoft.com/office/officeart/2005/8/layout/hProcess9"/>
    <dgm:cxn modelId="{806C45F9-C5CB-4C2E-BE87-6244E1B15CE2}" type="presOf" srcId="{1FA74CE0-83B2-415F-AF88-7C40370E4A07}" destId="{EC55C85C-EA35-413B-A810-A18B6DDBE9FA}" srcOrd="0" destOrd="0" presId="urn:microsoft.com/office/officeart/2005/8/layout/hProcess9"/>
    <dgm:cxn modelId="{109F9D15-F7BA-4650-9DEF-B0293C57B8E9}" type="presOf" srcId="{DFB12D96-D76B-4B16-BAEA-E27F981B183E}" destId="{534608FD-5726-46EA-AB95-C9A81B9E34DE}" srcOrd="0" destOrd="0" presId="urn:microsoft.com/office/officeart/2005/8/layout/hProcess9"/>
    <dgm:cxn modelId="{807E82A4-B8EB-4048-961B-E76E2EF069CB}" srcId="{802BB832-1935-4E64-976E-0D973B19897A}" destId="{803B58CE-8EA8-491D-91EC-4BD1EB762694}" srcOrd="0" destOrd="0" parTransId="{2E8752CD-0440-412B-AD59-81226BF8D685}" sibTransId="{95CA040D-6149-47DF-AA5F-7FCA11B905C6}"/>
    <dgm:cxn modelId="{900A5794-AC62-4489-A7D7-506578D33BB2}" type="presOf" srcId="{803B58CE-8EA8-491D-91EC-4BD1EB762694}" destId="{395BFBE8-0B14-4FC4-BDE5-FC7D5BC66D62}" srcOrd="0" destOrd="0" presId="urn:microsoft.com/office/officeart/2005/8/layout/hProcess9"/>
    <dgm:cxn modelId="{DA14B632-6039-4899-9A10-99FB6D9516C4}" type="presParOf" srcId="{F7CB31B1-57A0-4E22-B07F-756E9E65BC21}" destId="{25781492-9E3F-461A-B526-AC22DA87D9D7}" srcOrd="0" destOrd="0" presId="urn:microsoft.com/office/officeart/2005/8/layout/hProcess9"/>
    <dgm:cxn modelId="{E203F1FC-859D-4C2D-8689-10D508CC5302}" type="presParOf" srcId="{F7CB31B1-57A0-4E22-B07F-756E9E65BC21}" destId="{8AA32BC6-705C-43FC-A553-894AA12A1D42}" srcOrd="1" destOrd="0" presId="urn:microsoft.com/office/officeart/2005/8/layout/hProcess9"/>
    <dgm:cxn modelId="{95415BCD-ABDB-4D0E-8428-606CBE3638AF}" type="presParOf" srcId="{8AA32BC6-705C-43FC-A553-894AA12A1D42}" destId="{395BFBE8-0B14-4FC4-BDE5-FC7D5BC66D62}" srcOrd="0" destOrd="0" presId="urn:microsoft.com/office/officeart/2005/8/layout/hProcess9"/>
    <dgm:cxn modelId="{1E498596-A32A-4B10-8038-BDA052DFC904}" type="presParOf" srcId="{8AA32BC6-705C-43FC-A553-894AA12A1D42}" destId="{49F14DA8-1934-424E-8D56-CECFE65A4A58}" srcOrd="1" destOrd="0" presId="urn:microsoft.com/office/officeart/2005/8/layout/hProcess9"/>
    <dgm:cxn modelId="{37D7E948-989F-49C5-823B-7E30CD92634D}" type="presParOf" srcId="{8AA32BC6-705C-43FC-A553-894AA12A1D42}" destId="{EC55C85C-EA35-413B-A810-A18B6DDBE9FA}" srcOrd="2" destOrd="0" presId="urn:microsoft.com/office/officeart/2005/8/layout/hProcess9"/>
    <dgm:cxn modelId="{382597C5-BBBC-4E0D-A66D-960A71C55550}" type="presParOf" srcId="{8AA32BC6-705C-43FC-A553-894AA12A1D42}" destId="{2493CB3B-D05D-43DE-AFC1-1DDA7606B78C}" srcOrd="3" destOrd="0" presId="urn:microsoft.com/office/officeart/2005/8/layout/hProcess9"/>
    <dgm:cxn modelId="{95BC672C-E688-4B65-B582-5558CACDB608}" type="presParOf" srcId="{8AA32BC6-705C-43FC-A553-894AA12A1D42}" destId="{534608FD-5726-46EA-AB95-C9A81B9E34DE}" srcOrd="4" destOrd="0" presId="urn:microsoft.com/office/officeart/2005/8/layout/hProcess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03CE008-C575-471F-8F94-9CB20D29D8C0}" type="doc">
      <dgm:prSet loTypeId="urn:microsoft.com/office/officeart/2005/8/layout/default#1" loCatId="list" qsTypeId="urn:microsoft.com/office/officeart/2005/8/quickstyle/simple1" qsCatId="simple" csTypeId="urn:microsoft.com/office/officeart/2005/8/colors/colorful2" csCatId="colorful" phldr="1"/>
      <dgm:spPr/>
      <dgm:t>
        <a:bodyPr/>
        <a:lstStyle/>
        <a:p>
          <a:endParaRPr lang="es-CO"/>
        </a:p>
      </dgm:t>
    </dgm:pt>
    <dgm:pt modelId="{D8BFBF03-4754-4CEB-BE9A-4B5DC080E61C}">
      <dgm:prSet phldrT="[Texto]"/>
      <dgm:spPr/>
      <dgm:t>
        <a:bodyPr/>
        <a:lstStyle/>
        <a:p>
          <a:r>
            <a:rPr lang="es-CO" dirty="0" smtClean="0"/>
            <a:t>UN INDIVIDUO CON TALENTO PARA EL DEPORTE ES INTELIGENTE CONCEPTUALMENTE</a:t>
          </a:r>
          <a:endParaRPr lang="es-CO" dirty="0"/>
        </a:p>
      </dgm:t>
    </dgm:pt>
    <dgm:pt modelId="{0AC576EA-8137-457B-A839-35A4C607C02F}" type="parTrans" cxnId="{2AF0747E-FFC2-45B3-8C55-64EDABCBD79B}">
      <dgm:prSet/>
      <dgm:spPr/>
      <dgm:t>
        <a:bodyPr/>
        <a:lstStyle/>
        <a:p>
          <a:endParaRPr lang="es-CO"/>
        </a:p>
      </dgm:t>
    </dgm:pt>
    <dgm:pt modelId="{3FA52BF4-63B2-47BB-9D99-D3971F26CAC4}" type="sibTrans" cxnId="{2AF0747E-FFC2-45B3-8C55-64EDABCBD79B}">
      <dgm:prSet/>
      <dgm:spPr/>
      <dgm:t>
        <a:bodyPr/>
        <a:lstStyle/>
        <a:p>
          <a:endParaRPr lang="es-CO"/>
        </a:p>
      </dgm:t>
    </dgm:pt>
    <dgm:pt modelId="{F191C6FB-9032-41C1-95CA-215C09D92238}" type="pres">
      <dgm:prSet presAssocID="{B03CE008-C575-471F-8F94-9CB20D29D8C0}" presName="diagram" presStyleCnt="0">
        <dgm:presLayoutVars>
          <dgm:dir/>
          <dgm:resizeHandles val="exact"/>
        </dgm:presLayoutVars>
      </dgm:prSet>
      <dgm:spPr/>
      <dgm:t>
        <a:bodyPr/>
        <a:lstStyle/>
        <a:p>
          <a:endParaRPr lang="es-ES"/>
        </a:p>
      </dgm:t>
    </dgm:pt>
    <dgm:pt modelId="{62A08D95-8620-4CF7-9DDA-74F24D785D43}" type="pres">
      <dgm:prSet presAssocID="{D8BFBF03-4754-4CEB-BE9A-4B5DC080E61C}" presName="node" presStyleLbl="node1" presStyleIdx="0" presStyleCnt="1">
        <dgm:presLayoutVars>
          <dgm:bulletEnabled val="1"/>
        </dgm:presLayoutVars>
      </dgm:prSet>
      <dgm:spPr/>
      <dgm:t>
        <a:bodyPr/>
        <a:lstStyle/>
        <a:p>
          <a:endParaRPr lang="es-CO"/>
        </a:p>
      </dgm:t>
    </dgm:pt>
  </dgm:ptLst>
  <dgm:cxnLst>
    <dgm:cxn modelId="{D97AE19E-D71F-456F-AC73-50FB479F6703}" type="presOf" srcId="{D8BFBF03-4754-4CEB-BE9A-4B5DC080E61C}" destId="{62A08D95-8620-4CF7-9DDA-74F24D785D43}" srcOrd="0" destOrd="0" presId="urn:microsoft.com/office/officeart/2005/8/layout/default#1"/>
    <dgm:cxn modelId="{C6B65B98-40D5-490C-897D-1217708EB7D6}" type="presOf" srcId="{B03CE008-C575-471F-8F94-9CB20D29D8C0}" destId="{F191C6FB-9032-41C1-95CA-215C09D92238}" srcOrd="0" destOrd="0" presId="urn:microsoft.com/office/officeart/2005/8/layout/default#1"/>
    <dgm:cxn modelId="{2AF0747E-FFC2-45B3-8C55-64EDABCBD79B}" srcId="{B03CE008-C575-471F-8F94-9CB20D29D8C0}" destId="{D8BFBF03-4754-4CEB-BE9A-4B5DC080E61C}" srcOrd="0" destOrd="0" parTransId="{0AC576EA-8137-457B-A839-35A4C607C02F}" sibTransId="{3FA52BF4-63B2-47BB-9D99-D3971F26CAC4}"/>
    <dgm:cxn modelId="{D081A210-762E-4DA4-9125-91AAED2F5359}" type="presParOf" srcId="{F191C6FB-9032-41C1-95CA-215C09D92238}" destId="{62A08D95-8620-4CF7-9DDA-74F24D785D43}" srcOrd="0" destOrd="0" presId="urn:microsoft.com/office/officeart/2005/8/layout/defaul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EEEDDDF-A699-4F3D-86CF-0D1ADCABE49D}" type="doc">
      <dgm:prSet loTypeId="urn:microsoft.com/office/officeart/2005/8/layout/pyramid2" loCatId="list" qsTypeId="urn:microsoft.com/office/officeart/2005/8/quickstyle/simple1" qsCatId="simple" csTypeId="urn:microsoft.com/office/officeart/2005/8/colors/colorful3" csCatId="colorful" phldr="1"/>
      <dgm:spPr/>
    </dgm:pt>
    <dgm:pt modelId="{9BFECAC2-A14E-4216-A645-BA697BB62EBA}">
      <dgm:prSet phldrT="[Texto]"/>
      <dgm:spPr/>
      <dgm:t>
        <a:bodyPr/>
        <a:lstStyle/>
        <a:p>
          <a:r>
            <a:rPr lang="es-CO" dirty="0" smtClean="0"/>
            <a:t>Altamente capaz, dominar varias cosas,</a:t>
          </a:r>
        </a:p>
        <a:p>
          <a:r>
            <a:rPr lang="es-CO" dirty="0" err="1" smtClean="0"/>
            <a:t>Mönks</a:t>
          </a:r>
          <a:r>
            <a:rPr lang="es-CO" dirty="0" smtClean="0"/>
            <a:t> y Mason (2000) </a:t>
          </a:r>
          <a:endParaRPr lang="es-CO" dirty="0"/>
        </a:p>
      </dgm:t>
    </dgm:pt>
    <dgm:pt modelId="{4B4B332D-E889-45E9-84B7-0704081512B2}" type="parTrans" cxnId="{99CFDDAA-95E9-46C9-9B86-935B3E081511}">
      <dgm:prSet/>
      <dgm:spPr/>
      <dgm:t>
        <a:bodyPr/>
        <a:lstStyle/>
        <a:p>
          <a:endParaRPr lang="es-CO"/>
        </a:p>
      </dgm:t>
    </dgm:pt>
    <dgm:pt modelId="{5E40C127-C007-49C2-A6BD-CD9753CCE570}" type="sibTrans" cxnId="{99CFDDAA-95E9-46C9-9B86-935B3E081511}">
      <dgm:prSet/>
      <dgm:spPr/>
      <dgm:t>
        <a:bodyPr/>
        <a:lstStyle/>
        <a:p>
          <a:endParaRPr lang="es-CO"/>
        </a:p>
      </dgm:t>
    </dgm:pt>
    <dgm:pt modelId="{3E7C0F16-4141-432E-AF5E-AB971731AFF5}">
      <dgm:prSet phldrT="[Texto]"/>
      <dgm:spPr/>
      <dgm:t>
        <a:bodyPr/>
        <a:lstStyle/>
        <a:p>
          <a:r>
            <a:rPr lang="es-CO" dirty="0" smtClean="0"/>
            <a:t>Tener poder y dinero</a:t>
          </a:r>
          <a:endParaRPr lang="es-CO" dirty="0"/>
        </a:p>
      </dgm:t>
    </dgm:pt>
    <dgm:pt modelId="{84CD87AC-72C4-471B-9D6A-4CB7E9920990}" type="parTrans" cxnId="{81F56CCC-EB65-4EC5-832D-46A0B46793CE}">
      <dgm:prSet/>
      <dgm:spPr/>
      <dgm:t>
        <a:bodyPr/>
        <a:lstStyle/>
        <a:p>
          <a:endParaRPr lang="es-CO"/>
        </a:p>
      </dgm:t>
    </dgm:pt>
    <dgm:pt modelId="{C66FBFDF-3DD5-4401-9F5E-38FADBB1E8F2}" type="sibTrans" cxnId="{81F56CCC-EB65-4EC5-832D-46A0B46793CE}">
      <dgm:prSet/>
      <dgm:spPr/>
      <dgm:t>
        <a:bodyPr/>
        <a:lstStyle/>
        <a:p>
          <a:endParaRPr lang="es-CO"/>
        </a:p>
      </dgm:t>
    </dgm:pt>
    <dgm:pt modelId="{15AF5C5A-884F-462A-A76B-5B1EE7CA8225}">
      <dgm:prSet phldrT="[Texto]"/>
      <dgm:spPr/>
      <dgm:t>
        <a:bodyPr/>
        <a:lstStyle/>
        <a:p>
          <a:r>
            <a:rPr lang="es-CO" dirty="0" smtClean="0"/>
            <a:t>Privilegio de los dioses</a:t>
          </a:r>
          <a:endParaRPr lang="es-CO" dirty="0"/>
        </a:p>
      </dgm:t>
    </dgm:pt>
    <dgm:pt modelId="{416B4544-1264-4EB0-97E5-F6CC7E7D8EB1}" type="parTrans" cxnId="{AD760D4D-7A1B-493C-8577-EB1205161364}">
      <dgm:prSet/>
      <dgm:spPr/>
      <dgm:t>
        <a:bodyPr/>
        <a:lstStyle/>
        <a:p>
          <a:endParaRPr lang="es-CO"/>
        </a:p>
      </dgm:t>
    </dgm:pt>
    <dgm:pt modelId="{0C0C997A-666E-41E5-B9AC-D0B4EF964A82}" type="sibTrans" cxnId="{AD760D4D-7A1B-493C-8577-EB1205161364}">
      <dgm:prSet/>
      <dgm:spPr/>
      <dgm:t>
        <a:bodyPr/>
        <a:lstStyle/>
        <a:p>
          <a:endParaRPr lang="es-CO"/>
        </a:p>
      </dgm:t>
    </dgm:pt>
    <dgm:pt modelId="{E719E18A-56F6-4BE3-A89C-C01CCBF0F760}" type="pres">
      <dgm:prSet presAssocID="{3EEEDDDF-A699-4F3D-86CF-0D1ADCABE49D}" presName="compositeShape" presStyleCnt="0">
        <dgm:presLayoutVars>
          <dgm:dir/>
          <dgm:resizeHandles/>
        </dgm:presLayoutVars>
      </dgm:prSet>
      <dgm:spPr/>
    </dgm:pt>
    <dgm:pt modelId="{4751D6C8-4CB6-480F-BB16-AFBF12F3B406}" type="pres">
      <dgm:prSet presAssocID="{3EEEDDDF-A699-4F3D-86CF-0D1ADCABE49D}" presName="pyramid" presStyleLbl="node1" presStyleIdx="0" presStyleCnt="1"/>
      <dgm:spPr/>
    </dgm:pt>
    <dgm:pt modelId="{B5046229-6293-42CC-9876-76EB50459C0B}" type="pres">
      <dgm:prSet presAssocID="{3EEEDDDF-A699-4F3D-86CF-0D1ADCABE49D}" presName="theList" presStyleCnt="0"/>
      <dgm:spPr/>
    </dgm:pt>
    <dgm:pt modelId="{41D9BB49-69D5-4BC9-AA41-2BA1967C2D2E}" type="pres">
      <dgm:prSet presAssocID="{9BFECAC2-A14E-4216-A645-BA697BB62EBA}" presName="aNode" presStyleLbl="fgAcc1" presStyleIdx="0" presStyleCnt="3">
        <dgm:presLayoutVars>
          <dgm:bulletEnabled val="1"/>
        </dgm:presLayoutVars>
      </dgm:prSet>
      <dgm:spPr/>
      <dgm:t>
        <a:bodyPr/>
        <a:lstStyle/>
        <a:p>
          <a:endParaRPr lang="es-CO"/>
        </a:p>
      </dgm:t>
    </dgm:pt>
    <dgm:pt modelId="{4A0949EE-DF53-4083-A883-88E77C82AE97}" type="pres">
      <dgm:prSet presAssocID="{9BFECAC2-A14E-4216-A645-BA697BB62EBA}" presName="aSpace" presStyleCnt="0"/>
      <dgm:spPr/>
    </dgm:pt>
    <dgm:pt modelId="{CBF95EF0-3FA9-475F-AAF8-49FC5C743B48}" type="pres">
      <dgm:prSet presAssocID="{3E7C0F16-4141-432E-AF5E-AB971731AFF5}" presName="aNode" presStyleLbl="fgAcc1" presStyleIdx="1" presStyleCnt="3">
        <dgm:presLayoutVars>
          <dgm:bulletEnabled val="1"/>
        </dgm:presLayoutVars>
      </dgm:prSet>
      <dgm:spPr/>
      <dgm:t>
        <a:bodyPr/>
        <a:lstStyle/>
        <a:p>
          <a:endParaRPr lang="es-CO"/>
        </a:p>
      </dgm:t>
    </dgm:pt>
    <dgm:pt modelId="{50226B88-1861-4CD5-8BED-83E141F8276F}" type="pres">
      <dgm:prSet presAssocID="{3E7C0F16-4141-432E-AF5E-AB971731AFF5}" presName="aSpace" presStyleCnt="0"/>
      <dgm:spPr/>
    </dgm:pt>
    <dgm:pt modelId="{315E0D87-E0D5-420C-813A-5CC31B79DB14}" type="pres">
      <dgm:prSet presAssocID="{15AF5C5A-884F-462A-A76B-5B1EE7CA8225}" presName="aNode" presStyleLbl="fgAcc1" presStyleIdx="2" presStyleCnt="3">
        <dgm:presLayoutVars>
          <dgm:bulletEnabled val="1"/>
        </dgm:presLayoutVars>
      </dgm:prSet>
      <dgm:spPr/>
      <dgm:t>
        <a:bodyPr/>
        <a:lstStyle/>
        <a:p>
          <a:endParaRPr lang="es-CO"/>
        </a:p>
      </dgm:t>
    </dgm:pt>
    <dgm:pt modelId="{8334DC5A-8198-43D3-84A7-DC9335AABBF5}" type="pres">
      <dgm:prSet presAssocID="{15AF5C5A-884F-462A-A76B-5B1EE7CA8225}" presName="aSpace" presStyleCnt="0"/>
      <dgm:spPr/>
    </dgm:pt>
  </dgm:ptLst>
  <dgm:cxnLst>
    <dgm:cxn modelId="{7729E9B5-1C1F-4003-8F4B-3D8AC2354753}" type="presOf" srcId="{9BFECAC2-A14E-4216-A645-BA697BB62EBA}" destId="{41D9BB49-69D5-4BC9-AA41-2BA1967C2D2E}" srcOrd="0" destOrd="0" presId="urn:microsoft.com/office/officeart/2005/8/layout/pyramid2"/>
    <dgm:cxn modelId="{D35C3130-68A3-4DC9-96C1-E0831D5D6BEB}" type="presOf" srcId="{3E7C0F16-4141-432E-AF5E-AB971731AFF5}" destId="{CBF95EF0-3FA9-475F-AAF8-49FC5C743B48}" srcOrd="0" destOrd="0" presId="urn:microsoft.com/office/officeart/2005/8/layout/pyramid2"/>
    <dgm:cxn modelId="{81F56CCC-EB65-4EC5-832D-46A0B46793CE}" srcId="{3EEEDDDF-A699-4F3D-86CF-0D1ADCABE49D}" destId="{3E7C0F16-4141-432E-AF5E-AB971731AFF5}" srcOrd="1" destOrd="0" parTransId="{84CD87AC-72C4-471B-9D6A-4CB7E9920990}" sibTransId="{C66FBFDF-3DD5-4401-9F5E-38FADBB1E8F2}"/>
    <dgm:cxn modelId="{AD760D4D-7A1B-493C-8577-EB1205161364}" srcId="{3EEEDDDF-A699-4F3D-86CF-0D1ADCABE49D}" destId="{15AF5C5A-884F-462A-A76B-5B1EE7CA8225}" srcOrd="2" destOrd="0" parTransId="{416B4544-1264-4EB0-97E5-F6CC7E7D8EB1}" sibTransId="{0C0C997A-666E-41E5-B9AC-D0B4EF964A82}"/>
    <dgm:cxn modelId="{3DEE3629-74AB-49B4-864F-389C580FAB2C}" type="presOf" srcId="{15AF5C5A-884F-462A-A76B-5B1EE7CA8225}" destId="{315E0D87-E0D5-420C-813A-5CC31B79DB14}" srcOrd="0" destOrd="0" presId="urn:microsoft.com/office/officeart/2005/8/layout/pyramid2"/>
    <dgm:cxn modelId="{99CFDDAA-95E9-46C9-9B86-935B3E081511}" srcId="{3EEEDDDF-A699-4F3D-86CF-0D1ADCABE49D}" destId="{9BFECAC2-A14E-4216-A645-BA697BB62EBA}" srcOrd="0" destOrd="0" parTransId="{4B4B332D-E889-45E9-84B7-0704081512B2}" sibTransId="{5E40C127-C007-49C2-A6BD-CD9753CCE570}"/>
    <dgm:cxn modelId="{376864DE-9696-45DB-8680-4CDF0F0C7658}" type="presOf" srcId="{3EEEDDDF-A699-4F3D-86CF-0D1ADCABE49D}" destId="{E719E18A-56F6-4BE3-A89C-C01CCBF0F760}" srcOrd="0" destOrd="0" presId="urn:microsoft.com/office/officeart/2005/8/layout/pyramid2"/>
    <dgm:cxn modelId="{5125ED6D-11A2-4A07-8367-BD2B65E6DEBC}" type="presParOf" srcId="{E719E18A-56F6-4BE3-A89C-C01CCBF0F760}" destId="{4751D6C8-4CB6-480F-BB16-AFBF12F3B406}" srcOrd="0" destOrd="0" presId="urn:microsoft.com/office/officeart/2005/8/layout/pyramid2"/>
    <dgm:cxn modelId="{4A542E0F-AE96-4292-B1EA-82300E78F639}" type="presParOf" srcId="{E719E18A-56F6-4BE3-A89C-C01CCBF0F760}" destId="{B5046229-6293-42CC-9876-76EB50459C0B}" srcOrd="1" destOrd="0" presId="urn:microsoft.com/office/officeart/2005/8/layout/pyramid2"/>
    <dgm:cxn modelId="{015CA312-8C3F-4578-B4ED-2B3783789FFD}" type="presParOf" srcId="{B5046229-6293-42CC-9876-76EB50459C0B}" destId="{41D9BB49-69D5-4BC9-AA41-2BA1967C2D2E}" srcOrd="0" destOrd="0" presId="urn:microsoft.com/office/officeart/2005/8/layout/pyramid2"/>
    <dgm:cxn modelId="{012B5CD1-E894-42DA-B2DA-C26140411272}" type="presParOf" srcId="{B5046229-6293-42CC-9876-76EB50459C0B}" destId="{4A0949EE-DF53-4083-A883-88E77C82AE97}" srcOrd="1" destOrd="0" presId="urn:microsoft.com/office/officeart/2005/8/layout/pyramid2"/>
    <dgm:cxn modelId="{1865A13A-F528-4AB7-91E9-C3F6571CF6DE}" type="presParOf" srcId="{B5046229-6293-42CC-9876-76EB50459C0B}" destId="{CBF95EF0-3FA9-475F-AAF8-49FC5C743B48}" srcOrd="2" destOrd="0" presId="urn:microsoft.com/office/officeart/2005/8/layout/pyramid2"/>
    <dgm:cxn modelId="{74C40756-6F13-4D87-9C37-609999CC4AE2}" type="presParOf" srcId="{B5046229-6293-42CC-9876-76EB50459C0B}" destId="{50226B88-1861-4CD5-8BED-83E141F8276F}" srcOrd="3" destOrd="0" presId="urn:microsoft.com/office/officeart/2005/8/layout/pyramid2"/>
    <dgm:cxn modelId="{E64D7B64-8676-400D-988D-924123F64338}" type="presParOf" srcId="{B5046229-6293-42CC-9876-76EB50459C0B}" destId="{315E0D87-E0D5-420C-813A-5CC31B79DB14}" srcOrd="4" destOrd="0" presId="urn:microsoft.com/office/officeart/2005/8/layout/pyramid2"/>
    <dgm:cxn modelId="{BBA7563E-BBB4-481C-B295-775F30081183}" type="presParOf" srcId="{B5046229-6293-42CC-9876-76EB50459C0B}" destId="{8334DC5A-8198-43D3-84A7-DC9335AABBF5}" srcOrd="5" destOrd="0" presId="urn:microsoft.com/office/officeart/2005/8/layout/pyramid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BFE01E5-C2C7-45E4-BEDD-48A47884F994}" type="doc">
      <dgm:prSet loTypeId="urn:microsoft.com/office/officeart/2005/8/layout/chevron2" loCatId="list" qsTypeId="urn:microsoft.com/office/officeart/2005/8/quickstyle/simple1" qsCatId="simple" csTypeId="urn:microsoft.com/office/officeart/2005/8/colors/colorful4" csCatId="colorful" phldr="1"/>
      <dgm:spPr/>
      <dgm:t>
        <a:bodyPr/>
        <a:lstStyle/>
        <a:p>
          <a:endParaRPr lang="es-CO"/>
        </a:p>
      </dgm:t>
    </dgm:pt>
    <dgm:pt modelId="{662F16CC-0FA2-49DC-B902-3AC79FADC7DD}">
      <dgm:prSet phldrT="[Texto]"/>
      <dgm:spPr/>
      <dgm:t>
        <a:bodyPr/>
        <a:lstStyle/>
        <a:p>
          <a:r>
            <a:rPr lang="es-CO" dirty="0" smtClean="0"/>
            <a:t>PROBLEMAS</a:t>
          </a:r>
          <a:endParaRPr lang="es-CO" dirty="0"/>
        </a:p>
      </dgm:t>
    </dgm:pt>
    <dgm:pt modelId="{4DC34CAB-32B4-449E-8475-79627507028C}" type="parTrans" cxnId="{A36E58C4-4246-4542-AE8F-2223A9F0BE58}">
      <dgm:prSet/>
      <dgm:spPr/>
      <dgm:t>
        <a:bodyPr/>
        <a:lstStyle/>
        <a:p>
          <a:endParaRPr lang="es-CO"/>
        </a:p>
      </dgm:t>
    </dgm:pt>
    <dgm:pt modelId="{3C501E54-CF82-4835-A6F0-2E33E1DDF9D9}" type="sibTrans" cxnId="{A36E58C4-4246-4542-AE8F-2223A9F0BE58}">
      <dgm:prSet/>
      <dgm:spPr/>
      <dgm:t>
        <a:bodyPr/>
        <a:lstStyle/>
        <a:p>
          <a:endParaRPr lang="es-CO"/>
        </a:p>
      </dgm:t>
    </dgm:pt>
    <dgm:pt modelId="{E6F3DCC6-043C-417D-8F07-E9F915321C47}">
      <dgm:prSet phldrT="[Texto]"/>
      <dgm:spPr/>
      <dgm:t>
        <a:bodyPr/>
        <a:lstStyle/>
        <a:p>
          <a:r>
            <a:rPr lang="es-CO" dirty="0" smtClean="0"/>
            <a:t>Sistema educativo, falta de motivación, contexto familiar y sociocultural </a:t>
          </a:r>
          <a:r>
            <a:rPr lang="es-CO" dirty="0" err="1" smtClean="0"/>
            <a:t>Gagné</a:t>
          </a:r>
          <a:r>
            <a:rPr lang="es-CO" dirty="0" smtClean="0"/>
            <a:t> (1993) </a:t>
          </a:r>
          <a:endParaRPr lang="es-CO" dirty="0"/>
        </a:p>
      </dgm:t>
    </dgm:pt>
    <dgm:pt modelId="{214C7008-D822-4207-8FB6-86DE9A56A019}" type="parTrans" cxnId="{329D6DE7-408F-4FB8-ABEE-48FFBA2CFC4D}">
      <dgm:prSet/>
      <dgm:spPr/>
      <dgm:t>
        <a:bodyPr/>
        <a:lstStyle/>
        <a:p>
          <a:endParaRPr lang="es-CO"/>
        </a:p>
      </dgm:t>
    </dgm:pt>
    <dgm:pt modelId="{FA35BF1B-2B27-44BC-AFA4-48CC87A367C9}" type="sibTrans" cxnId="{329D6DE7-408F-4FB8-ABEE-48FFBA2CFC4D}">
      <dgm:prSet/>
      <dgm:spPr/>
      <dgm:t>
        <a:bodyPr/>
        <a:lstStyle/>
        <a:p>
          <a:endParaRPr lang="es-CO"/>
        </a:p>
      </dgm:t>
    </dgm:pt>
    <dgm:pt modelId="{482F26C9-9340-448C-ABE3-8AF3AA67CDDE}">
      <dgm:prSet phldrT="[Texto]"/>
      <dgm:spPr/>
      <dgm:t>
        <a:bodyPr/>
        <a:lstStyle/>
        <a:p>
          <a:r>
            <a:rPr lang="es-CO" dirty="0" smtClean="0"/>
            <a:t>NACE Y SE DESARROLLA</a:t>
          </a:r>
          <a:endParaRPr lang="es-CO" dirty="0"/>
        </a:p>
      </dgm:t>
    </dgm:pt>
    <dgm:pt modelId="{EB00B902-5AAE-4335-ABDF-A8CE7156429A}" type="parTrans" cxnId="{88F439B9-E00F-4B94-A46A-699041F53291}">
      <dgm:prSet/>
      <dgm:spPr/>
      <dgm:t>
        <a:bodyPr/>
        <a:lstStyle/>
        <a:p>
          <a:endParaRPr lang="es-CO"/>
        </a:p>
      </dgm:t>
    </dgm:pt>
    <dgm:pt modelId="{77D7BF72-5EC0-4E1E-BCE3-856B57F4E0CD}" type="sibTrans" cxnId="{88F439B9-E00F-4B94-A46A-699041F53291}">
      <dgm:prSet/>
      <dgm:spPr/>
      <dgm:t>
        <a:bodyPr/>
        <a:lstStyle/>
        <a:p>
          <a:endParaRPr lang="es-CO"/>
        </a:p>
      </dgm:t>
    </dgm:pt>
    <dgm:pt modelId="{AC0F73C3-E866-4B43-99C5-F32DD600F60E}">
      <dgm:prSet phldrT="[Texto]"/>
      <dgm:spPr/>
      <dgm:t>
        <a:bodyPr/>
        <a:lstStyle/>
        <a:p>
          <a:r>
            <a:rPr lang="es-CO" dirty="0" smtClean="0"/>
            <a:t>La capacidad y el apoyo para el desarrollo de los talentos. (Pereira, citada por Alonso y Benito, 1996, p. 35).</a:t>
          </a:r>
          <a:endParaRPr lang="es-CO" dirty="0"/>
        </a:p>
      </dgm:t>
    </dgm:pt>
    <dgm:pt modelId="{0132DC44-ADC7-4FF4-BA69-03B8C4159790}" type="parTrans" cxnId="{160B3F17-022E-4D4A-B43D-9E182E036794}">
      <dgm:prSet/>
      <dgm:spPr/>
      <dgm:t>
        <a:bodyPr/>
        <a:lstStyle/>
        <a:p>
          <a:endParaRPr lang="es-CO"/>
        </a:p>
      </dgm:t>
    </dgm:pt>
    <dgm:pt modelId="{DAC33D1C-1C58-495F-9224-D28B948F5F11}" type="sibTrans" cxnId="{160B3F17-022E-4D4A-B43D-9E182E036794}">
      <dgm:prSet/>
      <dgm:spPr/>
      <dgm:t>
        <a:bodyPr/>
        <a:lstStyle/>
        <a:p>
          <a:endParaRPr lang="es-CO"/>
        </a:p>
      </dgm:t>
    </dgm:pt>
    <dgm:pt modelId="{39531F8F-2D41-48D7-B147-19AE8F7973CC}" type="pres">
      <dgm:prSet presAssocID="{3BFE01E5-C2C7-45E4-BEDD-48A47884F994}" presName="linearFlow" presStyleCnt="0">
        <dgm:presLayoutVars>
          <dgm:dir/>
          <dgm:animLvl val="lvl"/>
          <dgm:resizeHandles val="exact"/>
        </dgm:presLayoutVars>
      </dgm:prSet>
      <dgm:spPr/>
      <dgm:t>
        <a:bodyPr/>
        <a:lstStyle/>
        <a:p>
          <a:endParaRPr lang="es-ES"/>
        </a:p>
      </dgm:t>
    </dgm:pt>
    <dgm:pt modelId="{E19D12DF-430B-4151-A6E7-481629AFA576}" type="pres">
      <dgm:prSet presAssocID="{662F16CC-0FA2-49DC-B902-3AC79FADC7DD}" presName="composite" presStyleCnt="0"/>
      <dgm:spPr/>
    </dgm:pt>
    <dgm:pt modelId="{D84538F5-694F-4B96-8219-53A3F821F189}" type="pres">
      <dgm:prSet presAssocID="{662F16CC-0FA2-49DC-B902-3AC79FADC7DD}" presName="parentText" presStyleLbl="alignNode1" presStyleIdx="0" presStyleCnt="2">
        <dgm:presLayoutVars>
          <dgm:chMax val="1"/>
          <dgm:bulletEnabled val="1"/>
        </dgm:presLayoutVars>
      </dgm:prSet>
      <dgm:spPr/>
      <dgm:t>
        <a:bodyPr/>
        <a:lstStyle/>
        <a:p>
          <a:endParaRPr lang="es-CO"/>
        </a:p>
      </dgm:t>
    </dgm:pt>
    <dgm:pt modelId="{9928C160-A7B4-4EFF-BD78-DA3AC562A984}" type="pres">
      <dgm:prSet presAssocID="{662F16CC-0FA2-49DC-B902-3AC79FADC7DD}" presName="descendantText" presStyleLbl="alignAcc1" presStyleIdx="0" presStyleCnt="2">
        <dgm:presLayoutVars>
          <dgm:bulletEnabled val="1"/>
        </dgm:presLayoutVars>
      </dgm:prSet>
      <dgm:spPr/>
      <dgm:t>
        <a:bodyPr/>
        <a:lstStyle/>
        <a:p>
          <a:endParaRPr lang="es-CO"/>
        </a:p>
      </dgm:t>
    </dgm:pt>
    <dgm:pt modelId="{FCABFC05-A43E-406C-B377-A23E60B42CC6}" type="pres">
      <dgm:prSet presAssocID="{3C501E54-CF82-4835-A6F0-2E33E1DDF9D9}" presName="sp" presStyleCnt="0"/>
      <dgm:spPr/>
    </dgm:pt>
    <dgm:pt modelId="{8D761E00-C1EC-4D89-A8CB-07FDDFE3F22F}" type="pres">
      <dgm:prSet presAssocID="{482F26C9-9340-448C-ABE3-8AF3AA67CDDE}" presName="composite" presStyleCnt="0"/>
      <dgm:spPr/>
    </dgm:pt>
    <dgm:pt modelId="{63EAD66F-DFF9-4CA9-9E7C-F59C74EA4569}" type="pres">
      <dgm:prSet presAssocID="{482F26C9-9340-448C-ABE3-8AF3AA67CDDE}" presName="parentText" presStyleLbl="alignNode1" presStyleIdx="1" presStyleCnt="2">
        <dgm:presLayoutVars>
          <dgm:chMax val="1"/>
          <dgm:bulletEnabled val="1"/>
        </dgm:presLayoutVars>
      </dgm:prSet>
      <dgm:spPr/>
      <dgm:t>
        <a:bodyPr/>
        <a:lstStyle/>
        <a:p>
          <a:endParaRPr lang="es-ES"/>
        </a:p>
      </dgm:t>
    </dgm:pt>
    <dgm:pt modelId="{5E3721B3-BB64-44A4-B4C5-2D655E6FAEEE}" type="pres">
      <dgm:prSet presAssocID="{482F26C9-9340-448C-ABE3-8AF3AA67CDDE}" presName="descendantText" presStyleLbl="alignAcc1" presStyleIdx="1" presStyleCnt="2">
        <dgm:presLayoutVars>
          <dgm:bulletEnabled val="1"/>
        </dgm:presLayoutVars>
      </dgm:prSet>
      <dgm:spPr/>
      <dgm:t>
        <a:bodyPr/>
        <a:lstStyle/>
        <a:p>
          <a:endParaRPr lang="es-CO"/>
        </a:p>
      </dgm:t>
    </dgm:pt>
  </dgm:ptLst>
  <dgm:cxnLst>
    <dgm:cxn modelId="{E471CA89-D9F9-4D5C-88D5-62E32E2F1151}" type="presOf" srcId="{E6F3DCC6-043C-417D-8F07-E9F915321C47}" destId="{9928C160-A7B4-4EFF-BD78-DA3AC562A984}" srcOrd="0" destOrd="0" presId="urn:microsoft.com/office/officeart/2005/8/layout/chevron2"/>
    <dgm:cxn modelId="{160B3F17-022E-4D4A-B43D-9E182E036794}" srcId="{482F26C9-9340-448C-ABE3-8AF3AA67CDDE}" destId="{AC0F73C3-E866-4B43-99C5-F32DD600F60E}" srcOrd="0" destOrd="0" parTransId="{0132DC44-ADC7-4FF4-BA69-03B8C4159790}" sibTransId="{DAC33D1C-1C58-495F-9224-D28B948F5F11}"/>
    <dgm:cxn modelId="{A36E58C4-4246-4542-AE8F-2223A9F0BE58}" srcId="{3BFE01E5-C2C7-45E4-BEDD-48A47884F994}" destId="{662F16CC-0FA2-49DC-B902-3AC79FADC7DD}" srcOrd="0" destOrd="0" parTransId="{4DC34CAB-32B4-449E-8475-79627507028C}" sibTransId="{3C501E54-CF82-4835-A6F0-2E33E1DDF9D9}"/>
    <dgm:cxn modelId="{329D6DE7-408F-4FB8-ABEE-48FFBA2CFC4D}" srcId="{662F16CC-0FA2-49DC-B902-3AC79FADC7DD}" destId="{E6F3DCC6-043C-417D-8F07-E9F915321C47}" srcOrd="0" destOrd="0" parTransId="{214C7008-D822-4207-8FB6-86DE9A56A019}" sibTransId="{FA35BF1B-2B27-44BC-AFA4-48CC87A367C9}"/>
    <dgm:cxn modelId="{8C612E1D-B822-4D6E-B349-4DC375CED85C}" type="presOf" srcId="{AC0F73C3-E866-4B43-99C5-F32DD600F60E}" destId="{5E3721B3-BB64-44A4-B4C5-2D655E6FAEEE}" srcOrd="0" destOrd="0" presId="urn:microsoft.com/office/officeart/2005/8/layout/chevron2"/>
    <dgm:cxn modelId="{88F439B9-E00F-4B94-A46A-699041F53291}" srcId="{3BFE01E5-C2C7-45E4-BEDD-48A47884F994}" destId="{482F26C9-9340-448C-ABE3-8AF3AA67CDDE}" srcOrd="1" destOrd="0" parTransId="{EB00B902-5AAE-4335-ABDF-A8CE7156429A}" sibTransId="{77D7BF72-5EC0-4E1E-BCE3-856B57F4E0CD}"/>
    <dgm:cxn modelId="{4FB47E8D-D807-43E8-AAA0-CFE708E25D05}" type="presOf" srcId="{3BFE01E5-C2C7-45E4-BEDD-48A47884F994}" destId="{39531F8F-2D41-48D7-B147-19AE8F7973CC}" srcOrd="0" destOrd="0" presId="urn:microsoft.com/office/officeart/2005/8/layout/chevron2"/>
    <dgm:cxn modelId="{149C2733-E193-41F9-8C5E-08261C479D07}" type="presOf" srcId="{662F16CC-0FA2-49DC-B902-3AC79FADC7DD}" destId="{D84538F5-694F-4B96-8219-53A3F821F189}" srcOrd="0" destOrd="0" presId="urn:microsoft.com/office/officeart/2005/8/layout/chevron2"/>
    <dgm:cxn modelId="{12D66038-A9BE-41FD-BA78-20560F791776}" type="presOf" srcId="{482F26C9-9340-448C-ABE3-8AF3AA67CDDE}" destId="{63EAD66F-DFF9-4CA9-9E7C-F59C74EA4569}" srcOrd="0" destOrd="0" presId="urn:microsoft.com/office/officeart/2005/8/layout/chevron2"/>
    <dgm:cxn modelId="{A27C0D19-4D93-4AD0-BA23-69792AF7569E}" type="presParOf" srcId="{39531F8F-2D41-48D7-B147-19AE8F7973CC}" destId="{E19D12DF-430B-4151-A6E7-481629AFA576}" srcOrd="0" destOrd="0" presId="urn:microsoft.com/office/officeart/2005/8/layout/chevron2"/>
    <dgm:cxn modelId="{74E5E008-92F3-41D3-A080-17C0EA3D3589}" type="presParOf" srcId="{E19D12DF-430B-4151-A6E7-481629AFA576}" destId="{D84538F5-694F-4B96-8219-53A3F821F189}" srcOrd="0" destOrd="0" presId="urn:microsoft.com/office/officeart/2005/8/layout/chevron2"/>
    <dgm:cxn modelId="{11BA702C-972C-4BD6-87D9-043066A70911}" type="presParOf" srcId="{E19D12DF-430B-4151-A6E7-481629AFA576}" destId="{9928C160-A7B4-4EFF-BD78-DA3AC562A984}" srcOrd="1" destOrd="0" presId="urn:microsoft.com/office/officeart/2005/8/layout/chevron2"/>
    <dgm:cxn modelId="{C40B166B-6A0B-4D97-8374-26AE29855106}" type="presParOf" srcId="{39531F8F-2D41-48D7-B147-19AE8F7973CC}" destId="{FCABFC05-A43E-406C-B377-A23E60B42CC6}" srcOrd="1" destOrd="0" presId="urn:microsoft.com/office/officeart/2005/8/layout/chevron2"/>
    <dgm:cxn modelId="{34E1D095-882E-4BB6-9213-137239E2A08F}" type="presParOf" srcId="{39531F8F-2D41-48D7-B147-19AE8F7973CC}" destId="{8D761E00-C1EC-4D89-A8CB-07FDDFE3F22F}" srcOrd="2" destOrd="0" presId="urn:microsoft.com/office/officeart/2005/8/layout/chevron2"/>
    <dgm:cxn modelId="{710F4D74-B8F2-423D-9CFC-30340E16396E}" type="presParOf" srcId="{8D761E00-C1EC-4D89-A8CB-07FDDFE3F22F}" destId="{63EAD66F-DFF9-4CA9-9E7C-F59C74EA4569}" srcOrd="0" destOrd="0" presId="urn:microsoft.com/office/officeart/2005/8/layout/chevron2"/>
    <dgm:cxn modelId="{F292EB1F-0217-4B51-8C20-E22EA13E2BBA}" type="presParOf" srcId="{8D761E00-C1EC-4D89-A8CB-07FDDFE3F22F}" destId="{5E3721B3-BB64-44A4-B4C5-2D655E6FAEEE}"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A13A7A8-DDE1-461E-B377-A3F39A2E2D9C}" type="doc">
      <dgm:prSet loTypeId="urn:microsoft.com/office/officeart/2005/8/layout/default#2" loCatId="list" qsTypeId="urn:microsoft.com/office/officeart/2005/8/quickstyle/simple1" qsCatId="simple" csTypeId="urn:microsoft.com/office/officeart/2005/8/colors/colorful4" csCatId="colorful" phldr="1"/>
      <dgm:spPr/>
      <dgm:t>
        <a:bodyPr/>
        <a:lstStyle/>
        <a:p>
          <a:endParaRPr lang="es-CO"/>
        </a:p>
      </dgm:t>
    </dgm:pt>
    <dgm:pt modelId="{8F9CE959-969D-4175-9B8D-54DFE735936A}">
      <dgm:prSet phldrT="[Texto]"/>
      <dgm:spPr/>
      <dgm:t>
        <a:bodyPr/>
        <a:lstStyle/>
        <a:p>
          <a:r>
            <a:rPr lang="es-CO" dirty="0" smtClean="0"/>
            <a:t>1)habilidad intelectual general</a:t>
          </a:r>
          <a:endParaRPr lang="es-CO" dirty="0"/>
        </a:p>
      </dgm:t>
    </dgm:pt>
    <dgm:pt modelId="{D9F54D5C-5C8F-4E94-A3C3-F75622D99AF2}" type="parTrans" cxnId="{92B6D3F5-9415-41B4-A241-5689B713F2CD}">
      <dgm:prSet/>
      <dgm:spPr/>
      <dgm:t>
        <a:bodyPr/>
        <a:lstStyle/>
        <a:p>
          <a:endParaRPr lang="es-CO"/>
        </a:p>
      </dgm:t>
    </dgm:pt>
    <dgm:pt modelId="{93113C9D-6CA1-4485-B8D7-718BA08DD39F}" type="sibTrans" cxnId="{92B6D3F5-9415-41B4-A241-5689B713F2CD}">
      <dgm:prSet/>
      <dgm:spPr/>
      <dgm:t>
        <a:bodyPr/>
        <a:lstStyle/>
        <a:p>
          <a:endParaRPr lang="es-CO"/>
        </a:p>
      </dgm:t>
    </dgm:pt>
    <dgm:pt modelId="{6E2E465D-D108-4825-A51B-385DB5E9C932}">
      <dgm:prSet phldrT="[Texto]"/>
      <dgm:spPr/>
      <dgm:t>
        <a:bodyPr/>
        <a:lstStyle/>
        <a:p>
          <a:r>
            <a:rPr lang="es-CO" dirty="0" smtClean="0"/>
            <a:t>2) aptitudes académicas específicas</a:t>
          </a:r>
          <a:endParaRPr lang="es-CO" dirty="0"/>
        </a:p>
      </dgm:t>
    </dgm:pt>
    <dgm:pt modelId="{2D7D81B7-2882-4C62-9386-57733CD0431B}" type="parTrans" cxnId="{0711B1E6-AE62-4D7D-8E99-1077EDD7EEBF}">
      <dgm:prSet/>
      <dgm:spPr/>
      <dgm:t>
        <a:bodyPr/>
        <a:lstStyle/>
        <a:p>
          <a:endParaRPr lang="es-CO"/>
        </a:p>
      </dgm:t>
    </dgm:pt>
    <dgm:pt modelId="{84BF658A-F0FD-46AE-AA43-7699C848F55F}" type="sibTrans" cxnId="{0711B1E6-AE62-4D7D-8E99-1077EDD7EEBF}">
      <dgm:prSet/>
      <dgm:spPr/>
      <dgm:t>
        <a:bodyPr/>
        <a:lstStyle/>
        <a:p>
          <a:endParaRPr lang="es-CO"/>
        </a:p>
      </dgm:t>
    </dgm:pt>
    <dgm:pt modelId="{E50455A0-84DE-46A4-B621-A8E0EA83E59B}">
      <dgm:prSet phldrT="[Texto]"/>
      <dgm:spPr/>
      <dgm:t>
        <a:bodyPr/>
        <a:lstStyle/>
        <a:p>
          <a:r>
            <a:rPr lang="es-CO" dirty="0" smtClean="0"/>
            <a:t>3) pensamiento creativo o productivo</a:t>
          </a:r>
          <a:endParaRPr lang="es-CO" dirty="0"/>
        </a:p>
      </dgm:t>
    </dgm:pt>
    <dgm:pt modelId="{ABEE8407-8551-4315-AAB8-1D366F19A47B}" type="parTrans" cxnId="{29609905-5E0D-42C1-A59E-FEB519F60683}">
      <dgm:prSet/>
      <dgm:spPr/>
      <dgm:t>
        <a:bodyPr/>
        <a:lstStyle/>
        <a:p>
          <a:endParaRPr lang="es-CO"/>
        </a:p>
      </dgm:t>
    </dgm:pt>
    <dgm:pt modelId="{0644C96E-0EDF-4F23-ACA6-BC0CED460E2B}" type="sibTrans" cxnId="{29609905-5E0D-42C1-A59E-FEB519F60683}">
      <dgm:prSet/>
      <dgm:spPr/>
      <dgm:t>
        <a:bodyPr/>
        <a:lstStyle/>
        <a:p>
          <a:endParaRPr lang="es-CO"/>
        </a:p>
      </dgm:t>
    </dgm:pt>
    <dgm:pt modelId="{A1C8A342-412F-4A31-A214-A732D421E791}">
      <dgm:prSet phldrT="[Texto]"/>
      <dgm:spPr/>
      <dgm:t>
        <a:bodyPr/>
        <a:lstStyle/>
        <a:p>
          <a:r>
            <a:rPr lang="es-CO" dirty="0" smtClean="0"/>
            <a:t>4) habilidad de liderazgo</a:t>
          </a:r>
          <a:endParaRPr lang="es-CO" dirty="0"/>
        </a:p>
      </dgm:t>
    </dgm:pt>
    <dgm:pt modelId="{6F3B7D95-4736-4986-8B25-67AA19C737A8}" type="parTrans" cxnId="{EC1032F1-3D38-4B7F-BDCB-6466CD96A943}">
      <dgm:prSet/>
      <dgm:spPr/>
      <dgm:t>
        <a:bodyPr/>
        <a:lstStyle/>
        <a:p>
          <a:endParaRPr lang="es-CO"/>
        </a:p>
      </dgm:t>
    </dgm:pt>
    <dgm:pt modelId="{845D55E4-EDF9-4AED-8A55-96708B66971E}" type="sibTrans" cxnId="{EC1032F1-3D38-4B7F-BDCB-6466CD96A943}">
      <dgm:prSet/>
      <dgm:spPr/>
      <dgm:t>
        <a:bodyPr/>
        <a:lstStyle/>
        <a:p>
          <a:endParaRPr lang="es-CO"/>
        </a:p>
      </dgm:t>
    </dgm:pt>
    <dgm:pt modelId="{09DF2029-AB86-4953-99B6-667921A64EA2}">
      <dgm:prSet/>
      <dgm:spPr/>
      <dgm:t>
        <a:bodyPr/>
        <a:lstStyle/>
        <a:p>
          <a:r>
            <a:rPr lang="es-CO" smtClean="0"/>
            <a:t>5) artes visuales e interpretativas</a:t>
          </a:r>
          <a:endParaRPr lang="es-CO" dirty="0"/>
        </a:p>
      </dgm:t>
    </dgm:pt>
    <dgm:pt modelId="{8A93DABF-5933-4038-A365-336DAA5DB3C7}" type="parTrans" cxnId="{AF49A3DD-F524-4F2A-9B57-972E805AE7AF}">
      <dgm:prSet/>
      <dgm:spPr/>
      <dgm:t>
        <a:bodyPr/>
        <a:lstStyle/>
        <a:p>
          <a:endParaRPr lang="es-CO"/>
        </a:p>
      </dgm:t>
    </dgm:pt>
    <dgm:pt modelId="{286F74E2-A999-46E0-86AD-83A66B95D52C}" type="sibTrans" cxnId="{AF49A3DD-F524-4F2A-9B57-972E805AE7AF}">
      <dgm:prSet/>
      <dgm:spPr/>
      <dgm:t>
        <a:bodyPr/>
        <a:lstStyle/>
        <a:p>
          <a:endParaRPr lang="es-CO"/>
        </a:p>
      </dgm:t>
    </dgm:pt>
    <dgm:pt modelId="{F255109A-17A9-4B54-8E9C-F1F44C36673D}">
      <dgm:prSet/>
      <dgm:spPr/>
      <dgm:t>
        <a:bodyPr/>
        <a:lstStyle/>
        <a:p>
          <a:r>
            <a:rPr lang="es-CO" smtClean="0"/>
            <a:t>6) habilidades psicomotoras. </a:t>
          </a:r>
          <a:endParaRPr lang="es-CO" dirty="0" smtClean="0"/>
        </a:p>
      </dgm:t>
    </dgm:pt>
    <dgm:pt modelId="{E1452F0A-6409-469C-B351-04AD4C30CED0}" type="parTrans" cxnId="{A72B124A-F9B0-4B04-8B5B-3FAD98BAC3B9}">
      <dgm:prSet/>
      <dgm:spPr/>
      <dgm:t>
        <a:bodyPr/>
        <a:lstStyle/>
        <a:p>
          <a:endParaRPr lang="es-CO"/>
        </a:p>
      </dgm:t>
    </dgm:pt>
    <dgm:pt modelId="{F62C26A7-7883-47A5-BE93-58F957C16967}" type="sibTrans" cxnId="{A72B124A-F9B0-4B04-8B5B-3FAD98BAC3B9}">
      <dgm:prSet/>
      <dgm:spPr/>
      <dgm:t>
        <a:bodyPr/>
        <a:lstStyle/>
        <a:p>
          <a:endParaRPr lang="es-CO"/>
        </a:p>
      </dgm:t>
    </dgm:pt>
    <dgm:pt modelId="{EA0FF8CB-C80F-4910-B93E-69D0CACD621A}" type="pres">
      <dgm:prSet presAssocID="{6A13A7A8-DDE1-461E-B377-A3F39A2E2D9C}" presName="diagram" presStyleCnt="0">
        <dgm:presLayoutVars>
          <dgm:dir/>
          <dgm:resizeHandles val="exact"/>
        </dgm:presLayoutVars>
      </dgm:prSet>
      <dgm:spPr/>
      <dgm:t>
        <a:bodyPr/>
        <a:lstStyle/>
        <a:p>
          <a:endParaRPr lang="es-ES"/>
        </a:p>
      </dgm:t>
    </dgm:pt>
    <dgm:pt modelId="{93898286-FC01-4A93-B3D4-98859661C9AA}" type="pres">
      <dgm:prSet presAssocID="{8F9CE959-969D-4175-9B8D-54DFE735936A}" presName="node" presStyleLbl="node1" presStyleIdx="0" presStyleCnt="6">
        <dgm:presLayoutVars>
          <dgm:bulletEnabled val="1"/>
        </dgm:presLayoutVars>
      </dgm:prSet>
      <dgm:spPr/>
      <dgm:t>
        <a:bodyPr/>
        <a:lstStyle/>
        <a:p>
          <a:endParaRPr lang="es-CO"/>
        </a:p>
      </dgm:t>
    </dgm:pt>
    <dgm:pt modelId="{35CD365F-F122-49D3-B9D1-627B5FCF0D85}" type="pres">
      <dgm:prSet presAssocID="{93113C9D-6CA1-4485-B8D7-718BA08DD39F}" presName="sibTrans" presStyleCnt="0"/>
      <dgm:spPr/>
    </dgm:pt>
    <dgm:pt modelId="{94E4DBDD-0EEF-449E-8B44-7BA1F2D17B57}" type="pres">
      <dgm:prSet presAssocID="{6E2E465D-D108-4825-A51B-385DB5E9C932}" presName="node" presStyleLbl="node1" presStyleIdx="1" presStyleCnt="6">
        <dgm:presLayoutVars>
          <dgm:bulletEnabled val="1"/>
        </dgm:presLayoutVars>
      </dgm:prSet>
      <dgm:spPr/>
      <dgm:t>
        <a:bodyPr/>
        <a:lstStyle/>
        <a:p>
          <a:endParaRPr lang="es-CO"/>
        </a:p>
      </dgm:t>
    </dgm:pt>
    <dgm:pt modelId="{50D36974-4511-401F-9063-A1EC5788BE1D}" type="pres">
      <dgm:prSet presAssocID="{84BF658A-F0FD-46AE-AA43-7699C848F55F}" presName="sibTrans" presStyleCnt="0"/>
      <dgm:spPr/>
    </dgm:pt>
    <dgm:pt modelId="{AE18925A-FE5B-4E02-8397-3B748478C3B1}" type="pres">
      <dgm:prSet presAssocID="{E50455A0-84DE-46A4-B621-A8E0EA83E59B}" presName="node" presStyleLbl="node1" presStyleIdx="2" presStyleCnt="6">
        <dgm:presLayoutVars>
          <dgm:bulletEnabled val="1"/>
        </dgm:presLayoutVars>
      </dgm:prSet>
      <dgm:spPr/>
      <dgm:t>
        <a:bodyPr/>
        <a:lstStyle/>
        <a:p>
          <a:endParaRPr lang="es-CO"/>
        </a:p>
      </dgm:t>
    </dgm:pt>
    <dgm:pt modelId="{BB74FFA0-665A-4480-B452-89E34A5AE3D1}" type="pres">
      <dgm:prSet presAssocID="{0644C96E-0EDF-4F23-ACA6-BC0CED460E2B}" presName="sibTrans" presStyleCnt="0"/>
      <dgm:spPr/>
    </dgm:pt>
    <dgm:pt modelId="{E265C952-2031-4FCE-B7B7-46CED361A5A3}" type="pres">
      <dgm:prSet presAssocID="{A1C8A342-412F-4A31-A214-A732D421E791}" presName="node" presStyleLbl="node1" presStyleIdx="3" presStyleCnt="6">
        <dgm:presLayoutVars>
          <dgm:bulletEnabled val="1"/>
        </dgm:presLayoutVars>
      </dgm:prSet>
      <dgm:spPr/>
      <dgm:t>
        <a:bodyPr/>
        <a:lstStyle/>
        <a:p>
          <a:endParaRPr lang="es-CO"/>
        </a:p>
      </dgm:t>
    </dgm:pt>
    <dgm:pt modelId="{DFF6C276-C032-4F49-AFD5-ED6895F93257}" type="pres">
      <dgm:prSet presAssocID="{845D55E4-EDF9-4AED-8A55-96708B66971E}" presName="sibTrans" presStyleCnt="0"/>
      <dgm:spPr/>
    </dgm:pt>
    <dgm:pt modelId="{EB3DFB01-FB25-4F68-B40C-C75C00B11132}" type="pres">
      <dgm:prSet presAssocID="{09DF2029-AB86-4953-99B6-667921A64EA2}" presName="node" presStyleLbl="node1" presStyleIdx="4" presStyleCnt="6">
        <dgm:presLayoutVars>
          <dgm:bulletEnabled val="1"/>
        </dgm:presLayoutVars>
      </dgm:prSet>
      <dgm:spPr/>
      <dgm:t>
        <a:bodyPr/>
        <a:lstStyle/>
        <a:p>
          <a:endParaRPr lang="es-ES"/>
        </a:p>
      </dgm:t>
    </dgm:pt>
    <dgm:pt modelId="{B3E938ED-4883-4ADD-8CB3-D5C76375C89D}" type="pres">
      <dgm:prSet presAssocID="{286F74E2-A999-46E0-86AD-83A66B95D52C}" presName="sibTrans" presStyleCnt="0"/>
      <dgm:spPr/>
    </dgm:pt>
    <dgm:pt modelId="{861BE270-19C5-4AB5-B056-361244DEEC92}" type="pres">
      <dgm:prSet presAssocID="{F255109A-17A9-4B54-8E9C-F1F44C36673D}" presName="node" presStyleLbl="node1" presStyleIdx="5" presStyleCnt="6">
        <dgm:presLayoutVars>
          <dgm:bulletEnabled val="1"/>
        </dgm:presLayoutVars>
      </dgm:prSet>
      <dgm:spPr/>
      <dgm:t>
        <a:bodyPr/>
        <a:lstStyle/>
        <a:p>
          <a:endParaRPr lang="es-ES"/>
        </a:p>
      </dgm:t>
    </dgm:pt>
  </dgm:ptLst>
  <dgm:cxnLst>
    <dgm:cxn modelId="{E615FA32-54C4-42E5-8076-8D5B78BD2457}" type="presOf" srcId="{A1C8A342-412F-4A31-A214-A732D421E791}" destId="{E265C952-2031-4FCE-B7B7-46CED361A5A3}" srcOrd="0" destOrd="0" presId="urn:microsoft.com/office/officeart/2005/8/layout/default#2"/>
    <dgm:cxn modelId="{70559B48-E357-4FE3-8B29-88C0A0524656}" type="presOf" srcId="{09DF2029-AB86-4953-99B6-667921A64EA2}" destId="{EB3DFB01-FB25-4F68-B40C-C75C00B11132}" srcOrd="0" destOrd="0" presId="urn:microsoft.com/office/officeart/2005/8/layout/default#2"/>
    <dgm:cxn modelId="{EC1032F1-3D38-4B7F-BDCB-6466CD96A943}" srcId="{6A13A7A8-DDE1-461E-B377-A3F39A2E2D9C}" destId="{A1C8A342-412F-4A31-A214-A732D421E791}" srcOrd="3" destOrd="0" parTransId="{6F3B7D95-4736-4986-8B25-67AA19C737A8}" sibTransId="{845D55E4-EDF9-4AED-8A55-96708B66971E}"/>
    <dgm:cxn modelId="{A72B124A-F9B0-4B04-8B5B-3FAD98BAC3B9}" srcId="{6A13A7A8-DDE1-461E-B377-A3F39A2E2D9C}" destId="{F255109A-17A9-4B54-8E9C-F1F44C36673D}" srcOrd="5" destOrd="0" parTransId="{E1452F0A-6409-469C-B351-04AD4C30CED0}" sibTransId="{F62C26A7-7883-47A5-BE93-58F957C16967}"/>
    <dgm:cxn modelId="{B3672E2F-9D5D-45C7-9AD0-71463EDA4C29}" type="presOf" srcId="{E50455A0-84DE-46A4-B621-A8E0EA83E59B}" destId="{AE18925A-FE5B-4E02-8397-3B748478C3B1}" srcOrd="0" destOrd="0" presId="urn:microsoft.com/office/officeart/2005/8/layout/default#2"/>
    <dgm:cxn modelId="{01DC8EF6-D339-4306-934E-4A82DAB5991C}" type="presOf" srcId="{6A13A7A8-DDE1-461E-B377-A3F39A2E2D9C}" destId="{EA0FF8CB-C80F-4910-B93E-69D0CACD621A}" srcOrd="0" destOrd="0" presId="urn:microsoft.com/office/officeart/2005/8/layout/default#2"/>
    <dgm:cxn modelId="{B1D01878-A698-4C13-8443-EB4D514C7094}" type="presOf" srcId="{6E2E465D-D108-4825-A51B-385DB5E9C932}" destId="{94E4DBDD-0EEF-449E-8B44-7BA1F2D17B57}" srcOrd="0" destOrd="0" presId="urn:microsoft.com/office/officeart/2005/8/layout/default#2"/>
    <dgm:cxn modelId="{E078B6BB-C565-4203-809F-056E47161457}" type="presOf" srcId="{8F9CE959-969D-4175-9B8D-54DFE735936A}" destId="{93898286-FC01-4A93-B3D4-98859661C9AA}" srcOrd="0" destOrd="0" presId="urn:microsoft.com/office/officeart/2005/8/layout/default#2"/>
    <dgm:cxn modelId="{92B6D3F5-9415-41B4-A241-5689B713F2CD}" srcId="{6A13A7A8-DDE1-461E-B377-A3F39A2E2D9C}" destId="{8F9CE959-969D-4175-9B8D-54DFE735936A}" srcOrd="0" destOrd="0" parTransId="{D9F54D5C-5C8F-4E94-A3C3-F75622D99AF2}" sibTransId="{93113C9D-6CA1-4485-B8D7-718BA08DD39F}"/>
    <dgm:cxn modelId="{8D5302C5-947A-4317-BA89-5E0B5B0AF7EB}" type="presOf" srcId="{F255109A-17A9-4B54-8E9C-F1F44C36673D}" destId="{861BE270-19C5-4AB5-B056-361244DEEC92}" srcOrd="0" destOrd="0" presId="urn:microsoft.com/office/officeart/2005/8/layout/default#2"/>
    <dgm:cxn modelId="{29609905-5E0D-42C1-A59E-FEB519F60683}" srcId="{6A13A7A8-DDE1-461E-B377-A3F39A2E2D9C}" destId="{E50455A0-84DE-46A4-B621-A8E0EA83E59B}" srcOrd="2" destOrd="0" parTransId="{ABEE8407-8551-4315-AAB8-1D366F19A47B}" sibTransId="{0644C96E-0EDF-4F23-ACA6-BC0CED460E2B}"/>
    <dgm:cxn modelId="{AF49A3DD-F524-4F2A-9B57-972E805AE7AF}" srcId="{6A13A7A8-DDE1-461E-B377-A3F39A2E2D9C}" destId="{09DF2029-AB86-4953-99B6-667921A64EA2}" srcOrd="4" destOrd="0" parTransId="{8A93DABF-5933-4038-A365-336DAA5DB3C7}" sibTransId="{286F74E2-A999-46E0-86AD-83A66B95D52C}"/>
    <dgm:cxn modelId="{0711B1E6-AE62-4D7D-8E99-1077EDD7EEBF}" srcId="{6A13A7A8-DDE1-461E-B377-A3F39A2E2D9C}" destId="{6E2E465D-D108-4825-A51B-385DB5E9C932}" srcOrd="1" destOrd="0" parTransId="{2D7D81B7-2882-4C62-9386-57733CD0431B}" sibTransId="{84BF658A-F0FD-46AE-AA43-7699C848F55F}"/>
    <dgm:cxn modelId="{AE588FC3-A0DA-4B74-8DC9-097B566AE999}" type="presParOf" srcId="{EA0FF8CB-C80F-4910-B93E-69D0CACD621A}" destId="{93898286-FC01-4A93-B3D4-98859661C9AA}" srcOrd="0" destOrd="0" presId="urn:microsoft.com/office/officeart/2005/8/layout/default#2"/>
    <dgm:cxn modelId="{3D73795A-4861-48F1-825E-5B8BCA9BFC22}" type="presParOf" srcId="{EA0FF8CB-C80F-4910-B93E-69D0CACD621A}" destId="{35CD365F-F122-49D3-B9D1-627B5FCF0D85}" srcOrd="1" destOrd="0" presId="urn:microsoft.com/office/officeart/2005/8/layout/default#2"/>
    <dgm:cxn modelId="{83EC0F7F-57DC-43E9-880E-8B2729F6F2ED}" type="presParOf" srcId="{EA0FF8CB-C80F-4910-B93E-69D0CACD621A}" destId="{94E4DBDD-0EEF-449E-8B44-7BA1F2D17B57}" srcOrd="2" destOrd="0" presId="urn:microsoft.com/office/officeart/2005/8/layout/default#2"/>
    <dgm:cxn modelId="{80280110-FC59-4F0F-BDE0-43431D394660}" type="presParOf" srcId="{EA0FF8CB-C80F-4910-B93E-69D0CACD621A}" destId="{50D36974-4511-401F-9063-A1EC5788BE1D}" srcOrd="3" destOrd="0" presId="urn:microsoft.com/office/officeart/2005/8/layout/default#2"/>
    <dgm:cxn modelId="{B790CCC4-A76E-40A0-8C24-37F0B1D613F3}" type="presParOf" srcId="{EA0FF8CB-C80F-4910-B93E-69D0CACD621A}" destId="{AE18925A-FE5B-4E02-8397-3B748478C3B1}" srcOrd="4" destOrd="0" presId="urn:microsoft.com/office/officeart/2005/8/layout/default#2"/>
    <dgm:cxn modelId="{A22F4105-282E-4A0A-8DB8-70F4974A5D6F}" type="presParOf" srcId="{EA0FF8CB-C80F-4910-B93E-69D0CACD621A}" destId="{BB74FFA0-665A-4480-B452-89E34A5AE3D1}" srcOrd="5" destOrd="0" presId="urn:microsoft.com/office/officeart/2005/8/layout/default#2"/>
    <dgm:cxn modelId="{4EE4F202-B164-430F-B993-4972E8422DAD}" type="presParOf" srcId="{EA0FF8CB-C80F-4910-B93E-69D0CACD621A}" destId="{E265C952-2031-4FCE-B7B7-46CED361A5A3}" srcOrd="6" destOrd="0" presId="urn:microsoft.com/office/officeart/2005/8/layout/default#2"/>
    <dgm:cxn modelId="{384E09AF-B443-4A8F-9644-4851927E94DB}" type="presParOf" srcId="{EA0FF8CB-C80F-4910-B93E-69D0CACD621A}" destId="{DFF6C276-C032-4F49-AFD5-ED6895F93257}" srcOrd="7" destOrd="0" presId="urn:microsoft.com/office/officeart/2005/8/layout/default#2"/>
    <dgm:cxn modelId="{77D599AC-F5EA-471D-A9F3-EC18A6057B53}" type="presParOf" srcId="{EA0FF8CB-C80F-4910-B93E-69D0CACD621A}" destId="{EB3DFB01-FB25-4F68-B40C-C75C00B11132}" srcOrd="8" destOrd="0" presId="urn:microsoft.com/office/officeart/2005/8/layout/default#2"/>
    <dgm:cxn modelId="{0C6B764D-8FAE-42F6-92E6-DD770A392E15}" type="presParOf" srcId="{EA0FF8CB-C80F-4910-B93E-69D0CACD621A}" destId="{B3E938ED-4883-4ADD-8CB3-D5C76375C89D}" srcOrd="9" destOrd="0" presId="urn:microsoft.com/office/officeart/2005/8/layout/default#2"/>
    <dgm:cxn modelId="{DC856C2F-A604-4C7F-9A3B-8798E8AAFB94}" type="presParOf" srcId="{EA0FF8CB-C80F-4910-B93E-69D0CACD621A}" destId="{861BE270-19C5-4AB5-B056-361244DEEC92}" srcOrd="10" destOrd="0" presId="urn:microsoft.com/office/officeart/2005/8/layout/defaul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603D0B6-3CD8-45A2-A86B-B7EA5536D10A}"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s-CO"/>
        </a:p>
      </dgm:t>
    </dgm:pt>
    <dgm:pt modelId="{240217DF-A415-41B4-B0AF-8364A954B6BD}">
      <dgm:prSet phldrT="[Texto]"/>
      <dgm:spPr/>
      <dgm:t>
        <a:bodyPr/>
        <a:lstStyle/>
        <a:p>
          <a:r>
            <a:rPr lang="es-CO" i="1" dirty="0" smtClean="0"/>
            <a:t>La </a:t>
          </a:r>
          <a:r>
            <a:rPr lang="es-CO" i="1" dirty="0" err="1" smtClean="0"/>
            <a:t>subteoría</a:t>
          </a:r>
          <a:r>
            <a:rPr lang="es-CO" i="1" dirty="0" smtClean="0"/>
            <a:t> contextual</a:t>
          </a:r>
          <a:r>
            <a:rPr lang="es-CO" dirty="0" smtClean="0"/>
            <a:t>. </a:t>
          </a:r>
          <a:endParaRPr lang="es-CO" dirty="0"/>
        </a:p>
      </dgm:t>
    </dgm:pt>
    <dgm:pt modelId="{F223EB08-6BDA-4890-BC12-5FB3FF1C5E25}" type="parTrans" cxnId="{8CE12BD5-D1BD-4D0D-AAD8-E8515E16B262}">
      <dgm:prSet/>
      <dgm:spPr/>
      <dgm:t>
        <a:bodyPr/>
        <a:lstStyle/>
        <a:p>
          <a:endParaRPr lang="es-CO"/>
        </a:p>
      </dgm:t>
    </dgm:pt>
    <dgm:pt modelId="{11FF9957-699A-484C-9CE4-4C6A0EEA8446}" type="sibTrans" cxnId="{8CE12BD5-D1BD-4D0D-AAD8-E8515E16B262}">
      <dgm:prSet/>
      <dgm:spPr/>
      <dgm:t>
        <a:bodyPr/>
        <a:lstStyle/>
        <a:p>
          <a:endParaRPr lang="es-CO"/>
        </a:p>
      </dgm:t>
    </dgm:pt>
    <dgm:pt modelId="{C3931AB8-01A5-4CBC-BF98-31309E4BDB6B}">
      <dgm:prSet phldrT="[Texto]"/>
      <dgm:spPr/>
      <dgm:t>
        <a:bodyPr/>
        <a:lstStyle/>
        <a:p>
          <a:r>
            <a:rPr lang="es-CO" dirty="0" smtClean="0"/>
            <a:t>Describe qué tipos de conductas o situaciones pueden considerarse inteligentes en relación a las diferentes culturas e implica destrezas de solución de problemas y aptitudes sociales prácticas.</a:t>
          </a:r>
          <a:endParaRPr lang="es-CO" dirty="0"/>
        </a:p>
      </dgm:t>
    </dgm:pt>
    <dgm:pt modelId="{FD98C557-AA72-4D00-B198-41AF2717CEA2}" type="parTrans" cxnId="{86046CCE-FB59-4B65-A50A-4EE859F30EA6}">
      <dgm:prSet/>
      <dgm:spPr/>
      <dgm:t>
        <a:bodyPr/>
        <a:lstStyle/>
        <a:p>
          <a:endParaRPr lang="es-CO"/>
        </a:p>
      </dgm:t>
    </dgm:pt>
    <dgm:pt modelId="{AA31D54C-5665-4BD8-A2E5-72D43D323C05}" type="sibTrans" cxnId="{86046CCE-FB59-4B65-A50A-4EE859F30EA6}">
      <dgm:prSet/>
      <dgm:spPr/>
      <dgm:t>
        <a:bodyPr/>
        <a:lstStyle/>
        <a:p>
          <a:endParaRPr lang="es-CO"/>
        </a:p>
      </dgm:t>
    </dgm:pt>
    <dgm:pt modelId="{60360322-298C-4F9D-A9E1-B651D0DB91B3}">
      <dgm:prSet phldrT="[Texto]"/>
      <dgm:spPr/>
      <dgm:t>
        <a:bodyPr/>
        <a:lstStyle/>
        <a:p>
          <a:r>
            <a:rPr lang="es-CO" i="1" dirty="0" smtClean="0"/>
            <a:t>La </a:t>
          </a:r>
          <a:r>
            <a:rPr lang="es-CO" i="1" dirty="0" err="1" smtClean="0"/>
            <a:t>subteoría</a:t>
          </a:r>
          <a:r>
            <a:rPr lang="es-CO" i="1" dirty="0" smtClean="0"/>
            <a:t> experiencial</a:t>
          </a:r>
          <a:r>
            <a:rPr lang="es-CO" dirty="0" smtClean="0"/>
            <a:t>. </a:t>
          </a:r>
          <a:endParaRPr lang="es-CO" dirty="0"/>
        </a:p>
      </dgm:t>
    </dgm:pt>
    <dgm:pt modelId="{16E7E6F5-3EF9-41D2-A453-C4F07C840C09}" type="parTrans" cxnId="{6E791B4B-F5A4-46F7-976E-8BC232B0779D}">
      <dgm:prSet/>
      <dgm:spPr/>
      <dgm:t>
        <a:bodyPr/>
        <a:lstStyle/>
        <a:p>
          <a:endParaRPr lang="es-CO"/>
        </a:p>
      </dgm:t>
    </dgm:pt>
    <dgm:pt modelId="{A051EF0F-D6FF-44B0-96A3-09F11A072E6F}" type="sibTrans" cxnId="{6E791B4B-F5A4-46F7-976E-8BC232B0779D}">
      <dgm:prSet/>
      <dgm:spPr/>
      <dgm:t>
        <a:bodyPr/>
        <a:lstStyle/>
        <a:p>
          <a:endParaRPr lang="es-CO"/>
        </a:p>
      </dgm:t>
    </dgm:pt>
    <dgm:pt modelId="{087F18E8-F79B-4359-82BB-17A907767505}">
      <dgm:prSet phldrT="[Texto]"/>
      <dgm:spPr/>
      <dgm:t>
        <a:bodyPr/>
        <a:lstStyle/>
        <a:p>
          <a:r>
            <a:rPr lang="es-CO" dirty="0" smtClean="0"/>
            <a:t>Indica que la inteligencia es relativa a la experiencia de cada sujeto. Adquiere especial relevancia el proceso de </a:t>
          </a:r>
          <a:r>
            <a:rPr lang="es-CO" i="1" dirty="0" err="1" smtClean="0"/>
            <a:t>insight</a:t>
          </a:r>
          <a:r>
            <a:rPr lang="es-CO" dirty="0" smtClean="0"/>
            <a:t>, o intuición.</a:t>
          </a:r>
          <a:endParaRPr lang="es-CO" dirty="0"/>
        </a:p>
      </dgm:t>
    </dgm:pt>
    <dgm:pt modelId="{556B2C55-446F-4F22-9334-97D62D13688F}" type="parTrans" cxnId="{6AE002B1-F3DA-4CD1-B62C-F4FCDA38325B}">
      <dgm:prSet/>
      <dgm:spPr/>
      <dgm:t>
        <a:bodyPr/>
        <a:lstStyle/>
        <a:p>
          <a:endParaRPr lang="es-CO"/>
        </a:p>
      </dgm:t>
    </dgm:pt>
    <dgm:pt modelId="{35434E7D-1B3A-42C8-AD25-5FE517A2D9D3}" type="sibTrans" cxnId="{6AE002B1-F3DA-4CD1-B62C-F4FCDA38325B}">
      <dgm:prSet/>
      <dgm:spPr/>
      <dgm:t>
        <a:bodyPr/>
        <a:lstStyle/>
        <a:p>
          <a:endParaRPr lang="es-CO"/>
        </a:p>
      </dgm:t>
    </dgm:pt>
    <dgm:pt modelId="{40A36C4D-2E61-4BBB-8EFF-EE841048C306}">
      <dgm:prSet phldrT="[Texto]"/>
      <dgm:spPr/>
      <dgm:t>
        <a:bodyPr/>
        <a:lstStyle/>
        <a:p>
          <a:r>
            <a:rPr lang="es-CO" i="1" dirty="0" smtClean="0"/>
            <a:t>Creativos</a:t>
          </a:r>
          <a:r>
            <a:rPr lang="es-CO" dirty="0" smtClean="0"/>
            <a:t>, </a:t>
          </a:r>
          <a:endParaRPr lang="es-CO" dirty="0"/>
        </a:p>
      </dgm:t>
    </dgm:pt>
    <dgm:pt modelId="{0820FDC6-6144-4276-B9B5-11DB4F0D8A97}" type="parTrans" cxnId="{1788C548-5EA6-4683-BA2F-161812C4D58A}">
      <dgm:prSet/>
      <dgm:spPr/>
      <dgm:t>
        <a:bodyPr/>
        <a:lstStyle/>
        <a:p>
          <a:endParaRPr lang="es-CO"/>
        </a:p>
      </dgm:t>
    </dgm:pt>
    <dgm:pt modelId="{BF8D4677-1D17-4756-AF1E-81819F54E3B1}" type="sibTrans" cxnId="{1788C548-5EA6-4683-BA2F-161812C4D58A}">
      <dgm:prSet/>
      <dgm:spPr/>
      <dgm:t>
        <a:bodyPr/>
        <a:lstStyle/>
        <a:p>
          <a:endParaRPr lang="es-CO"/>
        </a:p>
      </dgm:t>
    </dgm:pt>
    <dgm:pt modelId="{18501530-68E7-49B7-A6EC-D713A770C80D}">
      <dgm:prSet phldrT="[Texto]"/>
      <dgm:spPr/>
      <dgm:t>
        <a:bodyPr/>
        <a:lstStyle/>
        <a:p>
          <a:endParaRPr lang="es-CO" dirty="0"/>
        </a:p>
      </dgm:t>
    </dgm:pt>
    <dgm:pt modelId="{9D166169-2EA5-4D92-9C86-4C6E22006352}" type="parTrans" cxnId="{D179C905-8C92-47DE-BA92-E484887B5316}">
      <dgm:prSet/>
      <dgm:spPr/>
      <dgm:t>
        <a:bodyPr/>
        <a:lstStyle/>
        <a:p>
          <a:endParaRPr lang="es-CO"/>
        </a:p>
      </dgm:t>
    </dgm:pt>
    <dgm:pt modelId="{21DE9D89-BFAA-4017-A60B-1969935B6D40}" type="sibTrans" cxnId="{D179C905-8C92-47DE-BA92-E484887B5316}">
      <dgm:prSet/>
      <dgm:spPr/>
      <dgm:t>
        <a:bodyPr/>
        <a:lstStyle/>
        <a:p>
          <a:endParaRPr lang="es-CO"/>
        </a:p>
      </dgm:t>
    </dgm:pt>
    <dgm:pt modelId="{1CFB8D65-E5C7-4E8E-8F1C-DA709513C80A}">
      <dgm:prSet/>
      <dgm:spPr/>
      <dgm:t>
        <a:bodyPr/>
        <a:lstStyle/>
        <a:p>
          <a:endParaRPr lang="es-CO" dirty="0"/>
        </a:p>
      </dgm:t>
    </dgm:pt>
    <dgm:pt modelId="{57AE8DBC-2417-464F-BF9F-C203B192C86A}" type="parTrans" cxnId="{EA4BAD75-3062-49FB-9661-1D8F7BFFDBA0}">
      <dgm:prSet/>
      <dgm:spPr/>
      <dgm:t>
        <a:bodyPr/>
        <a:lstStyle/>
        <a:p>
          <a:endParaRPr lang="es-CO"/>
        </a:p>
      </dgm:t>
    </dgm:pt>
    <dgm:pt modelId="{D09027F2-5016-4F56-9EF4-F32969C6F1BB}" type="sibTrans" cxnId="{EA4BAD75-3062-49FB-9661-1D8F7BFFDBA0}">
      <dgm:prSet/>
      <dgm:spPr/>
      <dgm:t>
        <a:bodyPr/>
        <a:lstStyle/>
        <a:p>
          <a:endParaRPr lang="es-CO"/>
        </a:p>
      </dgm:t>
    </dgm:pt>
    <dgm:pt modelId="{2D936E5F-51BA-4A72-8534-969617FDF5D9}">
      <dgm:prSet/>
      <dgm:spPr/>
      <dgm:t>
        <a:bodyPr/>
        <a:lstStyle/>
        <a:p>
          <a:r>
            <a:rPr lang="es-CO" dirty="0" smtClean="0"/>
            <a:t>muy dotados para la generación de nuevos planteamientos y altamente capacitados  para sintetizar de forma integrada la información.</a:t>
          </a:r>
        </a:p>
      </dgm:t>
    </dgm:pt>
    <dgm:pt modelId="{FF34E0E1-151B-44D9-86A8-F30FA5F83DB2}" type="parTrans" cxnId="{BBD9F852-CAE3-4938-8179-440DEC714A6F}">
      <dgm:prSet/>
      <dgm:spPr/>
      <dgm:t>
        <a:bodyPr/>
        <a:lstStyle/>
        <a:p>
          <a:endParaRPr lang="es-CO"/>
        </a:p>
      </dgm:t>
    </dgm:pt>
    <dgm:pt modelId="{420B5741-1408-4BEA-9D67-D10E56CFFB9A}" type="sibTrans" cxnId="{BBD9F852-CAE3-4938-8179-440DEC714A6F}">
      <dgm:prSet/>
      <dgm:spPr/>
      <dgm:t>
        <a:bodyPr/>
        <a:lstStyle/>
        <a:p>
          <a:endParaRPr lang="es-CO"/>
        </a:p>
      </dgm:t>
    </dgm:pt>
    <dgm:pt modelId="{ECC43152-B415-4D1C-9204-425DD5A4F6F8}">
      <dgm:prSet/>
      <dgm:spPr/>
      <dgm:t>
        <a:bodyPr/>
        <a:lstStyle/>
        <a:p>
          <a:r>
            <a:rPr lang="es-CO" i="1" smtClean="0"/>
            <a:t>La subteoría componencial</a:t>
          </a:r>
          <a:r>
            <a:rPr lang="es-CO" smtClean="0"/>
            <a:t>. </a:t>
          </a:r>
          <a:endParaRPr lang="es-CO"/>
        </a:p>
      </dgm:t>
    </dgm:pt>
    <dgm:pt modelId="{489015DA-048E-4EEB-98E5-B760EF1306F5}" type="parTrans" cxnId="{DD64016B-BF1D-42A0-B2CB-158627DAB8B6}">
      <dgm:prSet/>
      <dgm:spPr/>
      <dgm:t>
        <a:bodyPr/>
        <a:lstStyle/>
        <a:p>
          <a:endParaRPr lang="es-CO"/>
        </a:p>
      </dgm:t>
    </dgm:pt>
    <dgm:pt modelId="{9AF4BBCE-781C-46C2-9D9A-A4577ABF95E2}" type="sibTrans" cxnId="{DD64016B-BF1D-42A0-B2CB-158627DAB8B6}">
      <dgm:prSet/>
      <dgm:spPr/>
      <dgm:t>
        <a:bodyPr/>
        <a:lstStyle/>
        <a:p>
          <a:endParaRPr lang="es-CO"/>
        </a:p>
      </dgm:t>
    </dgm:pt>
    <dgm:pt modelId="{998C120F-A5F0-4AB3-864C-67CEB6BD0720}">
      <dgm:prSet/>
      <dgm:spPr/>
      <dgm:t>
        <a:bodyPr/>
        <a:lstStyle/>
        <a:p>
          <a:r>
            <a:rPr lang="es-CO" smtClean="0"/>
            <a:t>Aborda cuáles son los mecanismos de procesamiento de la información que se utilizan al realizar conductas inteligentes</a:t>
          </a:r>
          <a:endParaRPr lang="es-CO"/>
        </a:p>
      </dgm:t>
    </dgm:pt>
    <dgm:pt modelId="{185DA85D-03CC-41FA-9F36-5FAA9588CC27}" type="parTrans" cxnId="{93EC0C8F-0ED7-4C7C-96C9-69CF06D31F77}">
      <dgm:prSet/>
      <dgm:spPr/>
      <dgm:t>
        <a:bodyPr/>
        <a:lstStyle/>
        <a:p>
          <a:endParaRPr lang="es-CO"/>
        </a:p>
      </dgm:t>
    </dgm:pt>
    <dgm:pt modelId="{872CD2F7-F39A-4EB8-B6B2-A1F00F45F3FF}" type="sibTrans" cxnId="{93EC0C8F-0ED7-4C7C-96C9-69CF06D31F77}">
      <dgm:prSet/>
      <dgm:spPr/>
      <dgm:t>
        <a:bodyPr/>
        <a:lstStyle/>
        <a:p>
          <a:endParaRPr lang="es-CO"/>
        </a:p>
      </dgm:t>
    </dgm:pt>
    <dgm:pt modelId="{C8F456E9-89F9-4C19-8D00-4D5594233CD9}">
      <dgm:prSet/>
      <dgm:spPr/>
      <dgm:t>
        <a:bodyPr/>
        <a:lstStyle/>
        <a:p>
          <a:r>
            <a:rPr lang="es-CO" smtClean="0"/>
            <a:t>Analíticos, </a:t>
          </a:r>
          <a:endParaRPr lang="es-CO"/>
        </a:p>
      </dgm:t>
    </dgm:pt>
    <dgm:pt modelId="{550DF2AF-D611-4C15-AB2C-F7E491F8EF13}" type="parTrans" cxnId="{3EADA02C-F9EF-4DD3-80AE-6730A7504E5D}">
      <dgm:prSet/>
      <dgm:spPr/>
      <dgm:t>
        <a:bodyPr/>
        <a:lstStyle/>
        <a:p>
          <a:endParaRPr lang="es-CO"/>
        </a:p>
      </dgm:t>
    </dgm:pt>
    <dgm:pt modelId="{4629927D-1ECC-437E-A25A-4F0A68745327}" type="sibTrans" cxnId="{3EADA02C-F9EF-4DD3-80AE-6730A7504E5D}">
      <dgm:prSet/>
      <dgm:spPr/>
      <dgm:t>
        <a:bodyPr/>
        <a:lstStyle/>
        <a:p>
          <a:endParaRPr lang="es-CO"/>
        </a:p>
      </dgm:t>
    </dgm:pt>
    <dgm:pt modelId="{11977DBE-EC98-46F2-92CA-0A08E4D29B9E}">
      <dgm:prSet/>
      <dgm:spPr/>
      <dgm:t>
        <a:bodyPr/>
        <a:lstStyle/>
        <a:p>
          <a:r>
            <a:rPr lang="es-CO" smtClean="0"/>
            <a:t>que se caracterizan por la gran capacidad de planificación y que obtienen altas puntuaciones en los test y buenas calificaciones académicas</a:t>
          </a:r>
          <a:endParaRPr lang="es-CO"/>
        </a:p>
      </dgm:t>
    </dgm:pt>
    <dgm:pt modelId="{12479E67-0AC5-4592-BB28-C8FD219FE6B7}" type="parTrans" cxnId="{F22E4EBA-C3F5-4F8E-8C4F-5D490651D57C}">
      <dgm:prSet/>
      <dgm:spPr/>
      <dgm:t>
        <a:bodyPr/>
        <a:lstStyle/>
        <a:p>
          <a:endParaRPr lang="es-CO"/>
        </a:p>
      </dgm:t>
    </dgm:pt>
    <dgm:pt modelId="{C7C796DB-883F-401F-B51C-66D064C0C728}" type="sibTrans" cxnId="{F22E4EBA-C3F5-4F8E-8C4F-5D490651D57C}">
      <dgm:prSet/>
      <dgm:spPr/>
      <dgm:t>
        <a:bodyPr/>
        <a:lstStyle/>
        <a:p>
          <a:endParaRPr lang="es-CO"/>
        </a:p>
      </dgm:t>
    </dgm:pt>
    <dgm:pt modelId="{1B339049-581F-46A5-A373-5019582EDBF8}">
      <dgm:prSet/>
      <dgm:spPr/>
      <dgm:t>
        <a:bodyPr/>
        <a:lstStyle/>
        <a:p>
          <a:r>
            <a:rPr lang="es-CO" i="1" smtClean="0"/>
            <a:t>Prácticos</a:t>
          </a:r>
          <a:r>
            <a:rPr lang="es-CO" smtClean="0"/>
            <a:t>, </a:t>
          </a:r>
          <a:endParaRPr lang="es-CO"/>
        </a:p>
      </dgm:t>
    </dgm:pt>
    <dgm:pt modelId="{FB8322D4-83E1-40F5-9DC6-C7482A27E478}" type="parTrans" cxnId="{53F0103B-99F4-4A05-B9A4-29E6B6D0921A}">
      <dgm:prSet/>
      <dgm:spPr/>
      <dgm:t>
        <a:bodyPr/>
        <a:lstStyle/>
        <a:p>
          <a:endParaRPr lang="es-CO"/>
        </a:p>
      </dgm:t>
    </dgm:pt>
    <dgm:pt modelId="{C9A28C08-BA5D-4A0A-B784-9F81C48CA242}" type="sibTrans" cxnId="{53F0103B-99F4-4A05-B9A4-29E6B6D0921A}">
      <dgm:prSet/>
      <dgm:spPr/>
      <dgm:t>
        <a:bodyPr/>
        <a:lstStyle/>
        <a:p>
          <a:endParaRPr lang="es-CO"/>
        </a:p>
      </dgm:t>
    </dgm:pt>
    <dgm:pt modelId="{6868C508-299D-47FD-84D5-FCD9DBDCB528}">
      <dgm:prSet/>
      <dgm:spPr/>
      <dgm:t>
        <a:bodyPr/>
        <a:lstStyle/>
        <a:p>
          <a:r>
            <a:rPr lang="es-CO" smtClean="0"/>
            <a:t>que destacan por su gran habilidad en el mundo social</a:t>
          </a:r>
          <a:endParaRPr lang="es-CO"/>
        </a:p>
      </dgm:t>
    </dgm:pt>
    <dgm:pt modelId="{0F962F91-1289-4001-BCAD-9A9E1260D7BB}" type="parTrans" cxnId="{9EFB86E7-6E24-4EF6-9B0C-D0C57D229E35}">
      <dgm:prSet/>
      <dgm:spPr/>
      <dgm:t>
        <a:bodyPr/>
        <a:lstStyle/>
        <a:p>
          <a:endParaRPr lang="es-CO"/>
        </a:p>
      </dgm:t>
    </dgm:pt>
    <dgm:pt modelId="{D9EC4DE7-0CB5-4440-AB1D-1A2FADBACFA1}" type="sibTrans" cxnId="{9EFB86E7-6E24-4EF6-9B0C-D0C57D229E35}">
      <dgm:prSet/>
      <dgm:spPr/>
      <dgm:t>
        <a:bodyPr/>
        <a:lstStyle/>
        <a:p>
          <a:endParaRPr lang="es-CO"/>
        </a:p>
      </dgm:t>
    </dgm:pt>
    <dgm:pt modelId="{D881596F-5325-4BC7-AB2A-89907123E48D}" type="pres">
      <dgm:prSet presAssocID="{6603D0B6-3CD8-45A2-A86B-B7EA5536D10A}" presName="linearFlow" presStyleCnt="0">
        <dgm:presLayoutVars>
          <dgm:dir/>
          <dgm:animLvl val="lvl"/>
          <dgm:resizeHandles val="exact"/>
        </dgm:presLayoutVars>
      </dgm:prSet>
      <dgm:spPr/>
      <dgm:t>
        <a:bodyPr/>
        <a:lstStyle/>
        <a:p>
          <a:endParaRPr lang="es-ES"/>
        </a:p>
      </dgm:t>
    </dgm:pt>
    <dgm:pt modelId="{32E38339-14C5-41B8-B0BC-9D2E3C433718}" type="pres">
      <dgm:prSet presAssocID="{240217DF-A415-41B4-B0AF-8364A954B6BD}" presName="composite" presStyleCnt="0"/>
      <dgm:spPr/>
    </dgm:pt>
    <dgm:pt modelId="{754AF498-88F8-4DED-B050-562BEB2FB9FD}" type="pres">
      <dgm:prSet presAssocID="{240217DF-A415-41B4-B0AF-8364A954B6BD}" presName="parentText" presStyleLbl="alignNode1" presStyleIdx="0" presStyleCnt="6">
        <dgm:presLayoutVars>
          <dgm:chMax val="1"/>
          <dgm:bulletEnabled val="1"/>
        </dgm:presLayoutVars>
      </dgm:prSet>
      <dgm:spPr/>
      <dgm:t>
        <a:bodyPr/>
        <a:lstStyle/>
        <a:p>
          <a:endParaRPr lang="es-CO"/>
        </a:p>
      </dgm:t>
    </dgm:pt>
    <dgm:pt modelId="{5075CB90-B3A2-4374-B417-4DA2C65D0036}" type="pres">
      <dgm:prSet presAssocID="{240217DF-A415-41B4-B0AF-8364A954B6BD}" presName="descendantText" presStyleLbl="alignAcc1" presStyleIdx="0" presStyleCnt="6">
        <dgm:presLayoutVars>
          <dgm:bulletEnabled val="1"/>
        </dgm:presLayoutVars>
      </dgm:prSet>
      <dgm:spPr/>
      <dgm:t>
        <a:bodyPr/>
        <a:lstStyle/>
        <a:p>
          <a:endParaRPr lang="es-CO"/>
        </a:p>
      </dgm:t>
    </dgm:pt>
    <dgm:pt modelId="{B4404A8D-6DD6-421B-B846-BAD1AEB691F2}" type="pres">
      <dgm:prSet presAssocID="{11FF9957-699A-484C-9CE4-4C6A0EEA8446}" presName="sp" presStyleCnt="0"/>
      <dgm:spPr/>
    </dgm:pt>
    <dgm:pt modelId="{7806DFE0-472F-4D0A-96EB-62D5B639D58B}" type="pres">
      <dgm:prSet presAssocID="{60360322-298C-4F9D-A9E1-B651D0DB91B3}" presName="composite" presStyleCnt="0"/>
      <dgm:spPr/>
    </dgm:pt>
    <dgm:pt modelId="{F90DCD38-C5AC-4765-BE3A-5CBF2F81B82C}" type="pres">
      <dgm:prSet presAssocID="{60360322-298C-4F9D-A9E1-B651D0DB91B3}" presName="parentText" presStyleLbl="alignNode1" presStyleIdx="1" presStyleCnt="6">
        <dgm:presLayoutVars>
          <dgm:chMax val="1"/>
          <dgm:bulletEnabled val="1"/>
        </dgm:presLayoutVars>
      </dgm:prSet>
      <dgm:spPr/>
      <dgm:t>
        <a:bodyPr/>
        <a:lstStyle/>
        <a:p>
          <a:endParaRPr lang="es-CO"/>
        </a:p>
      </dgm:t>
    </dgm:pt>
    <dgm:pt modelId="{6D968BF3-6CB8-43E8-A042-1D290DC796B3}" type="pres">
      <dgm:prSet presAssocID="{60360322-298C-4F9D-A9E1-B651D0DB91B3}" presName="descendantText" presStyleLbl="alignAcc1" presStyleIdx="1" presStyleCnt="6">
        <dgm:presLayoutVars>
          <dgm:bulletEnabled val="1"/>
        </dgm:presLayoutVars>
      </dgm:prSet>
      <dgm:spPr/>
      <dgm:t>
        <a:bodyPr/>
        <a:lstStyle/>
        <a:p>
          <a:endParaRPr lang="es-CO"/>
        </a:p>
      </dgm:t>
    </dgm:pt>
    <dgm:pt modelId="{D3E81BFF-6ED9-4019-AC69-E145ACE29142}" type="pres">
      <dgm:prSet presAssocID="{A051EF0F-D6FF-44B0-96A3-09F11A072E6F}" presName="sp" presStyleCnt="0"/>
      <dgm:spPr/>
    </dgm:pt>
    <dgm:pt modelId="{6F11104B-2978-43A8-BE11-739AB4EF6152}" type="pres">
      <dgm:prSet presAssocID="{ECC43152-B415-4D1C-9204-425DD5A4F6F8}" presName="composite" presStyleCnt="0"/>
      <dgm:spPr/>
    </dgm:pt>
    <dgm:pt modelId="{3C7B0F61-C362-4EF4-8E5B-97018317D588}" type="pres">
      <dgm:prSet presAssocID="{ECC43152-B415-4D1C-9204-425DD5A4F6F8}" presName="parentText" presStyleLbl="alignNode1" presStyleIdx="2" presStyleCnt="6">
        <dgm:presLayoutVars>
          <dgm:chMax val="1"/>
          <dgm:bulletEnabled val="1"/>
        </dgm:presLayoutVars>
      </dgm:prSet>
      <dgm:spPr/>
      <dgm:t>
        <a:bodyPr/>
        <a:lstStyle/>
        <a:p>
          <a:endParaRPr lang="es-ES"/>
        </a:p>
      </dgm:t>
    </dgm:pt>
    <dgm:pt modelId="{FCA9934F-5FA9-4A4B-AFE8-CB9DE16A57A0}" type="pres">
      <dgm:prSet presAssocID="{ECC43152-B415-4D1C-9204-425DD5A4F6F8}" presName="descendantText" presStyleLbl="alignAcc1" presStyleIdx="2" presStyleCnt="6">
        <dgm:presLayoutVars>
          <dgm:bulletEnabled val="1"/>
        </dgm:presLayoutVars>
      </dgm:prSet>
      <dgm:spPr/>
      <dgm:t>
        <a:bodyPr/>
        <a:lstStyle/>
        <a:p>
          <a:endParaRPr lang="es-ES"/>
        </a:p>
      </dgm:t>
    </dgm:pt>
    <dgm:pt modelId="{EFB1A27B-9774-4E1D-8762-2E20F63FBEC8}" type="pres">
      <dgm:prSet presAssocID="{9AF4BBCE-781C-46C2-9D9A-A4577ABF95E2}" presName="sp" presStyleCnt="0"/>
      <dgm:spPr/>
    </dgm:pt>
    <dgm:pt modelId="{F816B145-AA3B-4179-BE2F-6436C8CE094B}" type="pres">
      <dgm:prSet presAssocID="{C8F456E9-89F9-4C19-8D00-4D5594233CD9}" presName="composite" presStyleCnt="0"/>
      <dgm:spPr/>
    </dgm:pt>
    <dgm:pt modelId="{6B43FE43-B338-48A7-853A-9415F43B0BEF}" type="pres">
      <dgm:prSet presAssocID="{C8F456E9-89F9-4C19-8D00-4D5594233CD9}" presName="parentText" presStyleLbl="alignNode1" presStyleIdx="3" presStyleCnt="6">
        <dgm:presLayoutVars>
          <dgm:chMax val="1"/>
          <dgm:bulletEnabled val="1"/>
        </dgm:presLayoutVars>
      </dgm:prSet>
      <dgm:spPr/>
      <dgm:t>
        <a:bodyPr/>
        <a:lstStyle/>
        <a:p>
          <a:endParaRPr lang="es-ES"/>
        </a:p>
      </dgm:t>
    </dgm:pt>
    <dgm:pt modelId="{572E720A-294D-4DBF-AA4E-DF5775537AAA}" type="pres">
      <dgm:prSet presAssocID="{C8F456E9-89F9-4C19-8D00-4D5594233CD9}" presName="descendantText" presStyleLbl="alignAcc1" presStyleIdx="3" presStyleCnt="6">
        <dgm:presLayoutVars>
          <dgm:bulletEnabled val="1"/>
        </dgm:presLayoutVars>
      </dgm:prSet>
      <dgm:spPr/>
      <dgm:t>
        <a:bodyPr/>
        <a:lstStyle/>
        <a:p>
          <a:endParaRPr lang="es-ES"/>
        </a:p>
      </dgm:t>
    </dgm:pt>
    <dgm:pt modelId="{D5A0C497-DA76-4166-BFDF-8BEDD08A192F}" type="pres">
      <dgm:prSet presAssocID="{4629927D-1ECC-437E-A25A-4F0A68745327}" presName="sp" presStyleCnt="0"/>
      <dgm:spPr/>
    </dgm:pt>
    <dgm:pt modelId="{465ECEFC-7B5B-4995-81C9-D5EFE2501C23}" type="pres">
      <dgm:prSet presAssocID="{40A36C4D-2E61-4BBB-8EFF-EE841048C306}" presName="composite" presStyleCnt="0"/>
      <dgm:spPr/>
    </dgm:pt>
    <dgm:pt modelId="{216EA4C3-DCDC-41A9-96FD-4D99A0085B4E}" type="pres">
      <dgm:prSet presAssocID="{40A36C4D-2E61-4BBB-8EFF-EE841048C306}" presName="parentText" presStyleLbl="alignNode1" presStyleIdx="4" presStyleCnt="6">
        <dgm:presLayoutVars>
          <dgm:chMax val="1"/>
          <dgm:bulletEnabled val="1"/>
        </dgm:presLayoutVars>
      </dgm:prSet>
      <dgm:spPr/>
      <dgm:t>
        <a:bodyPr/>
        <a:lstStyle/>
        <a:p>
          <a:endParaRPr lang="es-CO"/>
        </a:p>
      </dgm:t>
    </dgm:pt>
    <dgm:pt modelId="{6FEB2886-14F7-4696-9152-F9B4026658AA}" type="pres">
      <dgm:prSet presAssocID="{40A36C4D-2E61-4BBB-8EFF-EE841048C306}" presName="descendantText" presStyleLbl="alignAcc1" presStyleIdx="4" presStyleCnt="6">
        <dgm:presLayoutVars>
          <dgm:bulletEnabled val="1"/>
        </dgm:presLayoutVars>
      </dgm:prSet>
      <dgm:spPr/>
      <dgm:t>
        <a:bodyPr/>
        <a:lstStyle/>
        <a:p>
          <a:endParaRPr lang="es-CO"/>
        </a:p>
      </dgm:t>
    </dgm:pt>
    <dgm:pt modelId="{C9573B80-5A5E-4059-A512-C5B1A341329D}" type="pres">
      <dgm:prSet presAssocID="{BF8D4677-1D17-4756-AF1E-81819F54E3B1}" presName="sp" presStyleCnt="0"/>
      <dgm:spPr/>
    </dgm:pt>
    <dgm:pt modelId="{E5B78537-E2BA-4D8D-9D4E-A880E71C5218}" type="pres">
      <dgm:prSet presAssocID="{1B339049-581F-46A5-A373-5019582EDBF8}" presName="composite" presStyleCnt="0"/>
      <dgm:spPr/>
    </dgm:pt>
    <dgm:pt modelId="{955D581E-5FA0-482C-BD51-50EC95BCBA42}" type="pres">
      <dgm:prSet presAssocID="{1B339049-581F-46A5-A373-5019582EDBF8}" presName="parentText" presStyleLbl="alignNode1" presStyleIdx="5" presStyleCnt="6">
        <dgm:presLayoutVars>
          <dgm:chMax val="1"/>
          <dgm:bulletEnabled val="1"/>
        </dgm:presLayoutVars>
      </dgm:prSet>
      <dgm:spPr/>
      <dgm:t>
        <a:bodyPr/>
        <a:lstStyle/>
        <a:p>
          <a:endParaRPr lang="es-ES"/>
        </a:p>
      </dgm:t>
    </dgm:pt>
    <dgm:pt modelId="{DB8626BB-CE7E-4376-9C1B-98508E2597F0}" type="pres">
      <dgm:prSet presAssocID="{1B339049-581F-46A5-A373-5019582EDBF8}" presName="descendantText" presStyleLbl="alignAcc1" presStyleIdx="5" presStyleCnt="6">
        <dgm:presLayoutVars>
          <dgm:bulletEnabled val="1"/>
        </dgm:presLayoutVars>
      </dgm:prSet>
      <dgm:spPr/>
      <dgm:t>
        <a:bodyPr/>
        <a:lstStyle/>
        <a:p>
          <a:endParaRPr lang="es-ES"/>
        </a:p>
      </dgm:t>
    </dgm:pt>
  </dgm:ptLst>
  <dgm:cxnLst>
    <dgm:cxn modelId="{F22E4EBA-C3F5-4F8E-8C4F-5D490651D57C}" srcId="{C8F456E9-89F9-4C19-8D00-4D5594233CD9}" destId="{11977DBE-EC98-46F2-92CA-0A08E4D29B9E}" srcOrd="0" destOrd="0" parTransId="{12479E67-0AC5-4592-BB28-C8FD219FE6B7}" sibTransId="{C7C796DB-883F-401F-B51C-66D064C0C728}"/>
    <dgm:cxn modelId="{6E791B4B-F5A4-46F7-976E-8BC232B0779D}" srcId="{6603D0B6-3CD8-45A2-A86B-B7EA5536D10A}" destId="{60360322-298C-4F9D-A9E1-B651D0DB91B3}" srcOrd="1" destOrd="0" parTransId="{16E7E6F5-3EF9-41D2-A453-C4F07C840C09}" sibTransId="{A051EF0F-D6FF-44B0-96A3-09F11A072E6F}"/>
    <dgm:cxn modelId="{588DD61B-1615-4F29-A508-03464213A1C3}" type="presOf" srcId="{ECC43152-B415-4D1C-9204-425DD5A4F6F8}" destId="{3C7B0F61-C362-4EF4-8E5B-97018317D588}" srcOrd="0" destOrd="0" presId="urn:microsoft.com/office/officeart/2005/8/layout/chevron2"/>
    <dgm:cxn modelId="{A1632787-1F26-4372-A3CB-48A0B33E1E95}" type="presOf" srcId="{2D936E5F-51BA-4A72-8534-969617FDF5D9}" destId="{6FEB2886-14F7-4696-9152-F9B4026658AA}" srcOrd="0" destOrd="1" presId="urn:microsoft.com/office/officeart/2005/8/layout/chevron2"/>
    <dgm:cxn modelId="{6AE002B1-F3DA-4CD1-B62C-F4FCDA38325B}" srcId="{60360322-298C-4F9D-A9E1-B651D0DB91B3}" destId="{087F18E8-F79B-4359-82BB-17A907767505}" srcOrd="0" destOrd="0" parTransId="{556B2C55-446F-4F22-9334-97D62D13688F}" sibTransId="{35434E7D-1B3A-42C8-AD25-5FE517A2D9D3}"/>
    <dgm:cxn modelId="{DD64016B-BF1D-42A0-B2CB-158627DAB8B6}" srcId="{6603D0B6-3CD8-45A2-A86B-B7EA5536D10A}" destId="{ECC43152-B415-4D1C-9204-425DD5A4F6F8}" srcOrd="2" destOrd="0" parTransId="{489015DA-048E-4EEB-98E5-B760EF1306F5}" sibTransId="{9AF4BBCE-781C-46C2-9D9A-A4577ABF95E2}"/>
    <dgm:cxn modelId="{B26A165A-0239-4538-B9E9-8B731815F650}" type="presOf" srcId="{087F18E8-F79B-4359-82BB-17A907767505}" destId="{6D968BF3-6CB8-43E8-A042-1D290DC796B3}" srcOrd="0" destOrd="0" presId="urn:microsoft.com/office/officeart/2005/8/layout/chevron2"/>
    <dgm:cxn modelId="{14E316E8-F2B1-41F8-874B-FCF6CD9A97CB}" type="presOf" srcId="{C8F456E9-89F9-4C19-8D00-4D5594233CD9}" destId="{6B43FE43-B338-48A7-853A-9415F43B0BEF}" srcOrd="0" destOrd="0" presId="urn:microsoft.com/office/officeart/2005/8/layout/chevron2"/>
    <dgm:cxn modelId="{02C31186-C6D7-491E-AB39-15270DC7A17A}" type="presOf" srcId="{40A36C4D-2E61-4BBB-8EFF-EE841048C306}" destId="{216EA4C3-DCDC-41A9-96FD-4D99A0085B4E}" srcOrd="0" destOrd="0" presId="urn:microsoft.com/office/officeart/2005/8/layout/chevron2"/>
    <dgm:cxn modelId="{03933DFA-DF48-43EE-BF2C-61CAA87ED0A2}" type="presOf" srcId="{6603D0B6-3CD8-45A2-A86B-B7EA5536D10A}" destId="{D881596F-5325-4BC7-AB2A-89907123E48D}" srcOrd="0" destOrd="0" presId="urn:microsoft.com/office/officeart/2005/8/layout/chevron2"/>
    <dgm:cxn modelId="{705BC3E5-F236-4B03-9EAB-1AB61688F169}" type="presOf" srcId="{1CFB8D65-E5C7-4E8E-8F1C-DA709513C80A}" destId="{6FEB2886-14F7-4696-9152-F9B4026658AA}" srcOrd="0" destOrd="2" presId="urn:microsoft.com/office/officeart/2005/8/layout/chevron2"/>
    <dgm:cxn modelId="{63B6460B-5BE6-4719-9FD0-216CB332EBB0}" type="presOf" srcId="{240217DF-A415-41B4-B0AF-8364A954B6BD}" destId="{754AF498-88F8-4DED-B050-562BEB2FB9FD}" srcOrd="0" destOrd="0" presId="urn:microsoft.com/office/officeart/2005/8/layout/chevron2"/>
    <dgm:cxn modelId="{D179C905-8C92-47DE-BA92-E484887B5316}" srcId="{40A36C4D-2E61-4BBB-8EFF-EE841048C306}" destId="{18501530-68E7-49B7-A6EC-D713A770C80D}" srcOrd="0" destOrd="0" parTransId="{9D166169-2EA5-4D92-9C86-4C6E22006352}" sibTransId="{21DE9D89-BFAA-4017-A60B-1969935B6D40}"/>
    <dgm:cxn modelId="{BBD9F852-CAE3-4938-8179-440DEC714A6F}" srcId="{40A36C4D-2E61-4BBB-8EFF-EE841048C306}" destId="{2D936E5F-51BA-4A72-8534-969617FDF5D9}" srcOrd="1" destOrd="0" parTransId="{FF34E0E1-151B-44D9-86A8-F30FA5F83DB2}" sibTransId="{420B5741-1408-4BEA-9D67-D10E56CFFB9A}"/>
    <dgm:cxn modelId="{5A9FB70B-4AD1-4E6D-96F3-D1A9CB9ACCBA}" type="presOf" srcId="{1B339049-581F-46A5-A373-5019582EDBF8}" destId="{955D581E-5FA0-482C-BD51-50EC95BCBA42}" srcOrd="0" destOrd="0" presId="urn:microsoft.com/office/officeart/2005/8/layout/chevron2"/>
    <dgm:cxn modelId="{2F6AA9A6-FFF7-4534-827A-ADEB32D14048}" type="presOf" srcId="{60360322-298C-4F9D-A9E1-B651D0DB91B3}" destId="{F90DCD38-C5AC-4765-BE3A-5CBF2F81B82C}" srcOrd="0" destOrd="0" presId="urn:microsoft.com/office/officeart/2005/8/layout/chevron2"/>
    <dgm:cxn modelId="{3EADA02C-F9EF-4DD3-80AE-6730A7504E5D}" srcId="{6603D0B6-3CD8-45A2-A86B-B7EA5536D10A}" destId="{C8F456E9-89F9-4C19-8D00-4D5594233CD9}" srcOrd="3" destOrd="0" parTransId="{550DF2AF-D611-4C15-AB2C-F7E491F8EF13}" sibTransId="{4629927D-1ECC-437E-A25A-4F0A68745327}"/>
    <dgm:cxn modelId="{8CE12BD5-D1BD-4D0D-AAD8-E8515E16B262}" srcId="{6603D0B6-3CD8-45A2-A86B-B7EA5536D10A}" destId="{240217DF-A415-41B4-B0AF-8364A954B6BD}" srcOrd="0" destOrd="0" parTransId="{F223EB08-6BDA-4890-BC12-5FB3FF1C5E25}" sibTransId="{11FF9957-699A-484C-9CE4-4C6A0EEA8446}"/>
    <dgm:cxn modelId="{1788C548-5EA6-4683-BA2F-161812C4D58A}" srcId="{6603D0B6-3CD8-45A2-A86B-B7EA5536D10A}" destId="{40A36C4D-2E61-4BBB-8EFF-EE841048C306}" srcOrd="4" destOrd="0" parTransId="{0820FDC6-6144-4276-B9B5-11DB4F0D8A97}" sibTransId="{BF8D4677-1D17-4756-AF1E-81819F54E3B1}"/>
    <dgm:cxn modelId="{93EC0C8F-0ED7-4C7C-96C9-69CF06D31F77}" srcId="{ECC43152-B415-4D1C-9204-425DD5A4F6F8}" destId="{998C120F-A5F0-4AB3-864C-67CEB6BD0720}" srcOrd="0" destOrd="0" parTransId="{185DA85D-03CC-41FA-9F36-5FAA9588CC27}" sibTransId="{872CD2F7-F39A-4EB8-B6B2-A1F00F45F3FF}"/>
    <dgm:cxn modelId="{86046CCE-FB59-4B65-A50A-4EE859F30EA6}" srcId="{240217DF-A415-41B4-B0AF-8364A954B6BD}" destId="{C3931AB8-01A5-4CBC-BF98-31309E4BDB6B}" srcOrd="0" destOrd="0" parTransId="{FD98C557-AA72-4D00-B198-41AF2717CEA2}" sibTransId="{AA31D54C-5665-4BD8-A2E5-72D43D323C05}"/>
    <dgm:cxn modelId="{D201DEF2-070A-4143-A5F9-0673EE74DC83}" type="presOf" srcId="{18501530-68E7-49B7-A6EC-D713A770C80D}" destId="{6FEB2886-14F7-4696-9152-F9B4026658AA}" srcOrd="0" destOrd="0" presId="urn:microsoft.com/office/officeart/2005/8/layout/chevron2"/>
    <dgm:cxn modelId="{9F57D816-9329-4102-9C0B-3EABA5EF9600}" type="presOf" srcId="{11977DBE-EC98-46F2-92CA-0A08E4D29B9E}" destId="{572E720A-294D-4DBF-AA4E-DF5775537AAA}" srcOrd="0" destOrd="0" presId="urn:microsoft.com/office/officeart/2005/8/layout/chevron2"/>
    <dgm:cxn modelId="{70C7306F-F708-4CCF-83D9-2E672062DB3D}" type="presOf" srcId="{C3931AB8-01A5-4CBC-BF98-31309E4BDB6B}" destId="{5075CB90-B3A2-4374-B417-4DA2C65D0036}" srcOrd="0" destOrd="0" presId="urn:microsoft.com/office/officeart/2005/8/layout/chevron2"/>
    <dgm:cxn modelId="{9EFB86E7-6E24-4EF6-9B0C-D0C57D229E35}" srcId="{1B339049-581F-46A5-A373-5019582EDBF8}" destId="{6868C508-299D-47FD-84D5-FCD9DBDCB528}" srcOrd="0" destOrd="0" parTransId="{0F962F91-1289-4001-BCAD-9A9E1260D7BB}" sibTransId="{D9EC4DE7-0CB5-4440-AB1D-1A2FADBACFA1}"/>
    <dgm:cxn modelId="{53F0103B-99F4-4A05-B9A4-29E6B6D0921A}" srcId="{6603D0B6-3CD8-45A2-A86B-B7EA5536D10A}" destId="{1B339049-581F-46A5-A373-5019582EDBF8}" srcOrd="5" destOrd="0" parTransId="{FB8322D4-83E1-40F5-9DC6-C7482A27E478}" sibTransId="{C9A28C08-BA5D-4A0A-B784-9F81C48CA242}"/>
    <dgm:cxn modelId="{06D2C52B-0AA6-4656-828E-57F17714967F}" type="presOf" srcId="{998C120F-A5F0-4AB3-864C-67CEB6BD0720}" destId="{FCA9934F-5FA9-4A4B-AFE8-CB9DE16A57A0}" srcOrd="0" destOrd="0" presId="urn:microsoft.com/office/officeart/2005/8/layout/chevron2"/>
    <dgm:cxn modelId="{A56B82CB-E663-4CBD-B5ED-9128F474D9A2}" type="presOf" srcId="{6868C508-299D-47FD-84D5-FCD9DBDCB528}" destId="{DB8626BB-CE7E-4376-9C1B-98508E2597F0}" srcOrd="0" destOrd="0" presId="urn:microsoft.com/office/officeart/2005/8/layout/chevron2"/>
    <dgm:cxn modelId="{EA4BAD75-3062-49FB-9661-1D8F7BFFDBA0}" srcId="{40A36C4D-2E61-4BBB-8EFF-EE841048C306}" destId="{1CFB8D65-E5C7-4E8E-8F1C-DA709513C80A}" srcOrd="2" destOrd="0" parTransId="{57AE8DBC-2417-464F-BF9F-C203B192C86A}" sibTransId="{D09027F2-5016-4F56-9EF4-F32969C6F1BB}"/>
    <dgm:cxn modelId="{5DAB9DE2-EB0C-4738-AE61-E03B9B6A3D4A}" type="presParOf" srcId="{D881596F-5325-4BC7-AB2A-89907123E48D}" destId="{32E38339-14C5-41B8-B0BC-9D2E3C433718}" srcOrd="0" destOrd="0" presId="urn:microsoft.com/office/officeart/2005/8/layout/chevron2"/>
    <dgm:cxn modelId="{C6405C20-2E2C-462F-814B-AB5D69B4AF68}" type="presParOf" srcId="{32E38339-14C5-41B8-B0BC-9D2E3C433718}" destId="{754AF498-88F8-4DED-B050-562BEB2FB9FD}" srcOrd="0" destOrd="0" presId="urn:microsoft.com/office/officeart/2005/8/layout/chevron2"/>
    <dgm:cxn modelId="{8D9AB77B-FCC8-465A-9286-66DB4D3FD669}" type="presParOf" srcId="{32E38339-14C5-41B8-B0BC-9D2E3C433718}" destId="{5075CB90-B3A2-4374-B417-4DA2C65D0036}" srcOrd="1" destOrd="0" presId="urn:microsoft.com/office/officeart/2005/8/layout/chevron2"/>
    <dgm:cxn modelId="{F634391D-CDFD-415E-BB57-9951869289DA}" type="presParOf" srcId="{D881596F-5325-4BC7-AB2A-89907123E48D}" destId="{B4404A8D-6DD6-421B-B846-BAD1AEB691F2}" srcOrd="1" destOrd="0" presId="urn:microsoft.com/office/officeart/2005/8/layout/chevron2"/>
    <dgm:cxn modelId="{8FC9EA81-4214-4178-9B97-B5E265C0F686}" type="presParOf" srcId="{D881596F-5325-4BC7-AB2A-89907123E48D}" destId="{7806DFE0-472F-4D0A-96EB-62D5B639D58B}" srcOrd="2" destOrd="0" presId="urn:microsoft.com/office/officeart/2005/8/layout/chevron2"/>
    <dgm:cxn modelId="{966FBDA4-4844-4269-8E92-D86B80E91485}" type="presParOf" srcId="{7806DFE0-472F-4D0A-96EB-62D5B639D58B}" destId="{F90DCD38-C5AC-4765-BE3A-5CBF2F81B82C}" srcOrd="0" destOrd="0" presId="urn:microsoft.com/office/officeart/2005/8/layout/chevron2"/>
    <dgm:cxn modelId="{AEBA22C0-E855-4631-AB6C-92260D9E6D5D}" type="presParOf" srcId="{7806DFE0-472F-4D0A-96EB-62D5B639D58B}" destId="{6D968BF3-6CB8-43E8-A042-1D290DC796B3}" srcOrd="1" destOrd="0" presId="urn:microsoft.com/office/officeart/2005/8/layout/chevron2"/>
    <dgm:cxn modelId="{DF4D6932-0429-4A5F-A50D-0A5395487643}" type="presParOf" srcId="{D881596F-5325-4BC7-AB2A-89907123E48D}" destId="{D3E81BFF-6ED9-4019-AC69-E145ACE29142}" srcOrd="3" destOrd="0" presId="urn:microsoft.com/office/officeart/2005/8/layout/chevron2"/>
    <dgm:cxn modelId="{1D985441-0DAD-4D52-B789-C22401C9DFD2}" type="presParOf" srcId="{D881596F-5325-4BC7-AB2A-89907123E48D}" destId="{6F11104B-2978-43A8-BE11-739AB4EF6152}" srcOrd="4" destOrd="0" presId="urn:microsoft.com/office/officeart/2005/8/layout/chevron2"/>
    <dgm:cxn modelId="{FE50B0CE-F11E-4504-9A05-6A9ACEEA73F1}" type="presParOf" srcId="{6F11104B-2978-43A8-BE11-739AB4EF6152}" destId="{3C7B0F61-C362-4EF4-8E5B-97018317D588}" srcOrd="0" destOrd="0" presId="urn:microsoft.com/office/officeart/2005/8/layout/chevron2"/>
    <dgm:cxn modelId="{DB86D50D-F2DE-4B10-BDF8-E0F53313B832}" type="presParOf" srcId="{6F11104B-2978-43A8-BE11-739AB4EF6152}" destId="{FCA9934F-5FA9-4A4B-AFE8-CB9DE16A57A0}" srcOrd="1" destOrd="0" presId="urn:microsoft.com/office/officeart/2005/8/layout/chevron2"/>
    <dgm:cxn modelId="{653B852B-4FA3-45FB-B85B-8A4513255CC7}" type="presParOf" srcId="{D881596F-5325-4BC7-AB2A-89907123E48D}" destId="{EFB1A27B-9774-4E1D-8762-2E20F63FBEC8}" srcOrd="5" destOrd="0" presId="urn:microsoft.com/office/officeart/2005/8/layout/chevron2"/>
    <dgm:cxn modelId="{B89B1CF2-7DDD-413E-B020-DC0A0FF870B5}" type="presParOf" srcId="{D881596F-5325-4BC7-AB2A-89907123E48D}" destId="{F816B145-AA3B-4179-BE2F-6436C8CE094B}" srcOrd="6" destOrd="0" presId="urn:microsoft.com/office/officeart/2005/8/layout/chevron2"/>
    <dgm:cxn modelId="{7CACADD6-E40C-4F9E-97E3-36BFE1CE2B17}" type="presParOf" srcId="{F816B145-AA3B-4179-BE2F-6436C8CE094B}" destId="{6B43FE43-B338-48A7-853A-9415F43B0BEF}" srcOrd="0" destOrd="0" presId="urn:microsoft.com/office/officeart/2005/8/layout/chevron2"/>
    <dgm:cxn modelId="{DAF8C1AF-9769-4B03-BE64-8DD4450D9F89}" type="presParOf" srcId="{F816B145-AA3B-4179-BE2F-6436C8CE094B}" destId="{572E720A-294D-4DBF-AA4E-DF5775537AAA}" srcOrd="1" destOrd="0" presId="urn:microsoft.com/office/officeart/2005/8/layout/chevron2"/>
    <dgm:cxn modelId="{4F21008A-9BC6-40AF-BDF9-9865D099D20E}" type="presParOf" srcId="{D881596F-5325-4BC7-AB2A-89907123E48D}" destId="{D5A0C497-DA76-4166-BFDF-8BEDD08A192F}" srcOrd="7" destOrd="0" presId="urn:microsoft.com/office/officeart/2005/8/layout/chevron2"/>
    <dgm:cxn modelId="{EC4F24F0-018B-4681-BA60-2EBF516F0CD6}" type="presParOf" srcId="{D881596F-5325-4BC7-AB2A-89907123E48D}" destId="{465ECEFC-7B5B-4995-81C9-D5EFE2501C23}" srcOrd="8" destOrd="0" presId="urn:microsoft.com/office/officeart/2005/8/layout/chevron2"/>
    <dgm:cxn modelId="{8505096E-FCA0-4885-AEFA-C050AD8AC14A}" type="presParOf" srcId="{465ECEFC-7B5B-4995-81C9-D5EFE2501C23}" destId="{216EA4C3-DCDC-41A9-96FD-4D99A0085B4E}" srcOrd="0" destOrd="0" presId="urn:microsoft.com/office/officeart/2005/8/layout/chevron2"/>
    <dgm:cxn modelId="{20D93605-112F-4FE8-AC12-0AF58FD7C6FC}" type="presParOf" srcId="{465ECEFC-7B5B-4995-81C9-D5EFE2501C23}" destId="{6FEB2886-14F7-4696-9152-F9B4026658AA}" srcOrd="1" destOrd="0" presId="urn:microsoft.com/office/officeart/2005/8/layout/chevron2"/>
    <dgm:cxn modelId="{84C81FA0-49B3-4BDF-B44F-066C7D186E89}" type="presParOf" srcId="{D881596F-5325-4BC7-AB2A-89907123E48D}" destId="{C9573B80-5A5E-4059-A512-C5B1A341329D}" srcOrd="9" destOrd="0" presId="urn:microsoft.com/office/officeart/2005/8/layout/chevron2"/>
    <dgm:cxn modelId="{B14A7684-51C0-4044-8F11-08E52DE13745}" type="presParOf" srcId="{D881596F-5325-4BC7-AB2A-89907123E48D}" destId="{E5B78537-E2BA-4D8D-9D4E-A880E71C5218}" srcOrd="10" destOrd="0" presId="urn:microsoft.com/office/officeart/2005/8/layout/chevron2"/>
    <dgm:cxn modelId="{E1F1024E-0555-414B-9974-A45892E80CC7}" type="presParOf" srcId="{E5B78537-E2BA-4D8D-9D4E-A880E71C5218}" destId="{955D581E-5FA0-482C-BD51-50EC95BCBA42}" srcOrd="0" destOrd="0" presId="urn:microsoft.com/office/officeart/2005/8/layout/chevron2"/>
    <dgm:cxn modelId="{91ED699A-0797-4533-A463-7C8FAB39A3AB}" type="presParOf" srcId="{E5B78537-E2BA-4D8D-9D4E-A880E71C5218}" destId="{DB8626BB-CE7E-4376-9C1B-98508E2597F0}"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15A7D6C-9D4A-44DE-8D77-65579971F8A9}" type="doc">
      <dgm:prSet loTypeId="urn:microsoft.com/office/officeart/2005/8/layout/cycle5" loCatId="cycle" qsTypeId="urn:microsoft.com/office/officeart/2005/8/quickstyle/simple1" qsCatId="simple" csTypeId="urn:microsoft.com/office/officeart/2005/8/colors/colorful4" csCatId="colorful" phldr="1"/>
      <dgm:spPr/>
      <dgm:t>
        <a:bodyPr/>
        <a:lstStyle/>
        <a:p>
          <a:endParaRPr lang="es-CO"/>
        </a:p>
      </dgm:t>
    </dgm:pt>
    <dgm:pt modelId="{3CFE38B6-5807-4230-9198-CC73019A49E7}">
      <dgm:prSet phldrT="[Texto]"/>
      <dgm:spPr/>
      <dgm:t>
        <a:bodyPr/>
        <a:lstStyle/>
        <a:p>
          <a:r>
            <a:rPr lang="es-CO" dirty="0" smtClean="0"/>
            <a:t>1) habilidad general</a:t>
          </a:r>
          <a:endParaRPr lang="es-CO" dirty="0"/>
        </a:p>
      </dgm:t>
    </dgm:pt>
    <dgm:pt modelId="{7727BEB5-DB68-49A2-941D-4B827A8016FE}" type="parTrans" cxnId="{55CEEA60-F5A6-4315-A5F5-5DF83B738FC3}">
      <dgm:prSet/>
      <dgm:spPr/>
      <dgm:t>
        <a:bodyPr/>
        <a:lstStyle/>
        <a:p>
          <a:endParaRPr lang="es-CO"/>
        </a:p>
      </dgm:t>
    </dgm:pt>
    <dgm:pt modelId="{8527F2F2-C7FE-4AFA-8ED7-C63B32830513}" type="sibTrans" cxnId="{55CEEA60-F5A6-4315-A5F5-5DF83B738FC3}">
      <dgm:prSet/>
      <dgm:spPr/>
      <dgm:t>
        <a:bodyPr/>
        <a:lstStyle/>
        <a:p>
          <a:endParaRPr lang="es-CO"/>
        </a:p>
      </dgm:t>
    </dgm:pt>
    <dgm:pt modelId="{94E4312F-8112-4A58-AC85-3FA8C33629FE}">
      <dgm:prSet phldrT="[Texto]"/>
      <dgm:spPr/>
      <dgm:t>
        <a:bodyPr/>
        <a:lstStyle/>
        <a:p>
          <a:r>
            <a:rPr lang="es-CO" dirty="0" smtClean="0"/>
            <a:t>2) habilidad específica</a:t>
          </a:r>
          <a:endParaRPr lang="es-CO" dirty="0"/>
        </a:p>
      </dgm:t>
    </dgm:pt>
    <dgm:pt modelId="{C9BE52CB-1F8F-411D-8802-9FE92BFA61A1}" type="parTrans" cxnId="{3F627EAC-DB84-4085-B1A9-FCA3A62130E5}">
      <dgm:prSet/>
      <dgm:spPr/>
      <dgm:t>
        <a:bodyPr/>
        <a:lstStyle/>
        <a:p>
          <a:endParaRPr lang="es-CO"/>
        </a:p>
      </dgm:t>
    </dgm:pt>
    <dgm:pt modelId="{038C4CB7-8C58-419F-9A2D-9BF83DD30C8F}" type="sibTrans" cxnId="{3F627EAC-DB84-4085-B1A9-FCA3A62130E5}">
      <dgm:prSet/>
      <dgm:spPr/>
      <dgm:t>
        <a:bodyPr/>
        <a:lstStyle/>
        <a:p>
          <a:endParaRPr lang="es-CO"/>
        </a:p>
      </dgm:t>
    </dgm:pt>
    <dgm:pt modelId="{0D826688-C9CA-45E3-82AE-E2FC0C030FA0}">
      <dgm:prSet phldrT="[Texto]"/>
      <dgm:spPr/>
      <dgm:t>
        <a:bodyPr/>
        <a:lstStyle/>
        <a:p>
          <a:r>
            <a:rPr lang="es-CO" dirty="0" smtClean="0"/>
            <a:t>3) factores no intelectuales</a:t>
          </a:r>
          <a:endParaRPr lang="es-CO" dirty="0"/>
        </a:p>
      </dgm:t>
    </dgm:pt>
    <dgm:pt modelId="{CE4A9D97-A52D-40AA-912E-7CBEF8F4B723}" type="parTrans" cxnId="{D5452B18-3EEB-4DA6-BAF5-C77CA0C391D8}">
      <dgm:prSet/>
      <dgm:spPr/>
      <dgm:t>
        <a:bodyPr/>
        <a:lstStyle/>
        <a:p>
          <a:endParaRPr lang="es-CO"/>
        </a:p>
      </dgm:t>
    </dgm:pt>
    <dgm:pt modelId="{D245EB67-02EE-46FC-A281-B4EC1A1F10E7}" type="sibTrans" cxnId="{D5452B18-3EEB-4DA6-BAF5-C77CA0C391D8}">
      <dgm:prSet/>
      <dgm:spPr/>
      <dgm:t>
        <a:bodyPr/>
        <a:lstStyle/>
        <a:p>
          <a:endParaRPr lang="es-CO"/>
        </a:p>
      </dgm:t>
    </dgm:pt>
    <dgm:pt modelId="{3C038830-4F09-468B-A775-5526E7300298}">
      <dgm:prSet phldrT="[Texto]"/>
      <dgm:spPr/>
      <dgm:t>
        <a:bodyPr/>
        <a:lstStyle/>
        <a:p>
          <a:r>
            <a:rPr lang="es-CO" dirty="0" smtClean="0"/>
            <a:t>4) factores medioambientales</a:t>
          </a:r>
          <a:endParaRPr lang="es-CO" dirty="0"/>
        </a:p>
      </dgm:t>
    </dgm:pt>
    <dgm:pt modelId="{AD3EC096-9204-40EC-BC0D-B6FDE35AFF66}" type="parTrans" cxnId="{FB3258DA-8A36-4FCD-A735-F63A7DB71258}">
      <dgm:prSet/>
      <dgm:spPr/>
      <dgm:t>
        <a:bodyPr/>
        <a:lstStyle/>
        <a:p>
          <a:endParaRPr lang="es-CO"/>
        </a:p>
      </dgm:t>
    </dgm:pt>
    <dgm:pt modelId="{51D0CA7D-319F-4942-928B-77390399B7F2}" type="sibTrans" cxnId="{FB3258DA-8A36-4FCD-A735-F63A7DB71258}">
      <dgm:prSet/>
      <dgm:spPr/>
      <dgm:t>
        <a:bodyPr/>
        <a:lstStyle/>
        <a:p>
          <a:endParaRPr lang="es-CO"/>
        </a:p>
      </dgm:t>
    </dgm:pt>
    <dgm:pt modelId="{07020A5E-D30B-41CC-8EFD-001ADFD214E7}">
      <dgm:prSet/>
      <dgm:spPr/>
      <dgm:t>
        <a:bodyPr/>
        <a:lstStyle/>
        <a:p>
          <a:r>
            <a:rPr lang="es-CO" smtClean="0"/>
            <a:t>5) factores de azar</a:t>
          </a:r>
          <a:endParaRPr lang="es-CO"/>
        </a:p>
      </dgm:t>
    </dgm:pt>
    <dgm:pt modelId="{C917C4FA-4C95-4592-8F04-F4B73DD86992}" type="parTrans" cxnId="{9263F885-F395-4830-BFBD-2FA6DD1B7D0E}">
      <dgm:prSet/>
      <dgm:spPr/>
      <dgm:t>
        <a:bodyPr/>
        <a:lstStyle/>
        <a:p>
          <a:endParaRPr lang="es-CO"/>
        </a:p>
      </dgm:t>
    </dgm:pt>
    <dgm:pt modelId="{55F1FDAD-057E-400C-80DC-55F061C56897}" type="sibTrans" cxnId="{9263F885-F395-4830-BFBD-2FA6DD1B7D0E}">
      <dgm:prSet/>
      <dgm:spPr/>
      <dgm:t>
        <a:bodyPr/>
        <a:lstStyle/>
        <a:p>
          <a:endParaRPr lang="es-CO"/>
        </a:p>
      </dgm:t>
    </dgm:pt>
    <dgm:pt modelId="{30723D70-D4C0-4328-B75E-1855696E34CF}" type="pres">
      <dgm:prSet presAssocID="{915A7D6C-9D4A-44DE-8D77-65579971F8A9}" presName="cycle" presStyleCnt="0">
        <dgm:presLayoutVars>
          <dgm:dir/>
          <dgm:resizeHandles val="exact"/>
        </dgm:presLayoutVars>
      </dgm:prSet>
      <dgm:spPr/>
      <dgm:t>
        <a:bodyPr/>
        <a:lstStyle/>
        <a:p>
          <a:endParaRPr lang="es-ES"/>
        </a:p>
      </dgm:t>
    </dgm:pt>
    <dgm:pt modelId="{72FB54A4-2D1D-4074-B477-5EBA06C50FDC}" type="pres">
      <dgm:prSet presAssocID="{3CFE38B6-5807-4230-9198-CC73019A49E7}" presName="node" presStyleLbl="node1" presStyleIdx="0" presStyleCnt="5">
        <dgm:presLayoutVars>
          <dgm:bulletEnabled val="1"/>
        </dgm:presLayoutVars>
      </dgm:prSet>
      <dgm:spPr/>
      <dgm:t>
        <a:bodyPr/>
        <a:lstStyle/>
        <a:p>
          <a:endParaRPr lang="es-CO"/>
        </a:p>
      </dgm:t>
    </dgm:pt>
    <dgm:pt modelId="{F55D92A9-162C-47E8-AB34-67A1F886C5C5}" type="pres">
      <dgm:prSet presAssocID="{3CFE38B6-5807-4230-9198-CC73019A49E7}" presName="spNode" presStyleCnt="0"/>
      <dgm:spPr/>
    </dgm:pt>
    <dgm:pt modelId="{92352085-B812-4B94-ADDA-AC0C46955D6F}" type="pres">
      <dgm:prSet presAssocID="{8527F2F2-C7FE-4AFA-8ED7-C63B32830513}" presName="sibTrans" presStyleLbl="sibTrans1D1" presStyleIdx="0" presStyleCnt="5"/>
      <dgm:spPr/>
      <dgm:t>
        <a:bodyPr/>
        <a:lstStyle/>
        <a:p>
          <a:endParaRPr lang="es-ES"/>
        </a:p>
      </dgm:t>
    </dgm:pt>
    <dgm:pt modelId="{933B6B2B-7A12-4329-94AB-AEDA46FC416E}" type="pres">
      <dgm:prSet presAssocID="{94E4312F-8112-4A58-AC85-3FA8C33629FE}" presName="node" presStyleLbl="node1" presStyleIdx="1" presStyleCnt="5">
        <dgm:presLayoutVars>
          <dgm:bulletEnabled val="1"/>
        </dgm:presLayoutVars>
      </dgm:prSet>
      <dgm:spPr/>
      <dgm:t>
        <a:bodyPr/>
        <a:lstStyle/>
        <a:p>
          <a:endParaRPr lang="es-CO"/>
        </a:p>
      </dgm:t>
    </dgm:pt>
    <dgm:pt modelId="{57D50F3F-450C-4505-ABA8-1672DE98268F}" type="pres">
      <dgm:prSet presAssocID="{94E4312F-8112-4A58-AC85-3FA8C33629FE}" presName="spNode" presStyleCnt="0"/>
      <dgm:spPr/>
    </dgm:pt>
    <dgm:pt modelId="{83B0192B-6B7C-4E9B-92F5-54735DFD86E1}" type="pres">
      <dgm:prSet presAssocID="{038C4CB7-8C58-419F-9A2D-9BF83DD30C8F}" presName="sibTrans" presStyleLbl="sibTrans1D1" presStyleIdx="1" presStyleCnt="5"/>
      <dgm:spPr/>
      <dgm:t>
        <a:bodyPr/>
        <a:lstStyle/>
        <a:p>
          <a:endParaRPr lang="es-ES"/>
        </a:p>
      </dgm:t>
    </dgm:pt>
    <dgm:pt modelId="{69D13CC7-9BCE-4F40-A198-840B41917073}" type="pres">
      <dgm:prSet presAssocID="{0D826688-C9CA-45E3-82AE-E2FC0C030FA0}" presName="node" presStyleLbl="node1" presStyleIdx="2" presStyleCnt="5">
        <dgm:presLayoutVars>
          <dgm:bulletEnabled val="1"/>
        </dgm:presLayoutVars>
      </dgm:prSet>
      <dgm:spPr/>
      <dgm:t>
        <a:bodyPr/>
        <a:lstStyle/>
        <a:p>
          <a:endParaRPr lang="es-CO"/>
        </a:p>
      </dgm:t>
    </dgm:pt>
    <dgm:pt modelId="{6B5B353F-4193-4BE6-A418-838D85C654FF}" type="pres">
      <dgm:prSet presAssocID="{0D826688-C9CA-45E3-82AE-E2FC0C030FA0}" presName="spNode" presStyleCnt="0"/>
      <dgm:spPr/>
    </dgm:pt>
    <dgm:pt modelId="{3EBCCF03-D54E-4836-A8C6-4676D3EB3A3C}" type="pres">
      <dgm:prSet presAssocID="{D245EB67-02EE-46FC-A281-B4EC1A1F10E7}" presName="sibTrans" presStyleLbl="sibTrans1D1" presStyleIdx="2" presStyleCnt="5"/>
      <dgm:spPr/>
      <dgm:t>
        <a:bodyPr/>
        <a:lstStyle/>
        <a:p>
          <a:endParaRPr lang="es-ES"/>
        </a:p>
      </dgm:t>
    </dgm:pt>
    <dgm:pt modelId="{98ABA6C1-BF19-4E0D-AF53-6E66B79BABC3}" type="pres">
      <dgm:prSet presAssocID="{3C038830-4F09-468B-A775-5526E7300298}" presName="node" presStyleLbl="node1" presStyleIdx="3" presStyleCnt="5">
        <dgm:presLayoutVars>
          <dgm:bulletEnabled val="1"/>
        </dgm:presLayoutVars>
      </dgm:prSet>
      <dgm:spPr/>
      <dgm:t>
        <a:bodyPr/>
        <a:lstStyle/>
        <a:p>
          <a:endParaRPr lang="es-CO"/>
        </a:p>
      </dgm:t>
    </dgm:pt>
    <dgm:pt modelId="{181928D5-C5DF-4600-B935-55B388B7DD31}" type="pres">
      <dgm:prSet presAssocID="{3C038830-4F09-468B-A775-5526E7300298}" presName="spNode" presStyleCnt="0"/>
      <dgm:spPr/>
    </dgm:pt>
    <dgm:pt modelId="{84E6BF0E-C5EF-4840-A2C9-EB4581F64631}" type="pres">
      <dgm:prSet presAssocID="{51D0CA7D-319F-4942-928B-77390399B7F2}" presName="sibTrans" presStyleLbl="sibTrans1D1" presStyleIdx="3" presStyleCnt="5"/>
      <dgm:spPr/>
      <dgm:t>
        <a:bodyPr/>
        <a:lstStyle/>
        <a:p>
          <a:endParaRPr lang="es-ES"/>
        </a:p>
      </dgm:t>
    </dgm:pt>
    <dgm:pt modelId="{8B4EFF92-4885-4282-A822-DF5CB59E7DB0}" type="pres">
      <dgm:prSet presAssocID="{07020A5E-D30B-41CC-8EFD-001ADFD214E7}" presName="node" presStyleLbl="node1" presStyleIdx="4" presStyleCnt="5">
        <dgm:presLayoutVars>
          <dgm:bulletEnabled val="1"/>
        </dgm:presLayoutVars>
      </dgm:prSet>
      <dgm:spPr/>
      <dgm:t>
        <a:bodyPr/>
        <a:lstStyle/>
        <a:p>
          <a:endParaRPr lang="es-ES"/>
        </a:p>
      </dgm:t>
    </dgm:pt>
    <dgm:pt modelId="{0A9440FF-279B-4D74-B94C-EC0B8440B839}" type="pres">
      <dgm:prSet presAssocID="{07020A5E-D30B-41CC-8EFD-001ADFD214E7}" presName="spNode" presStyleCnt="0"/>
      <dgm:spPr/>
    </dgm:pt>
    <dgm:pt modelId="{02E4DA7B-8A76-4F99-AD98-6F04BFAB2E42}" type="pres">
      <dgm:prSet presAssocID="{55F1FDAD-057E-400C-80DC-55F061C56897}" presName="sibTrans" presStyleLbl="sibTrans1D1" presStyleIdx="4" presStyleCnt="5"/>
      <dgm:spPr/>
      <dgm:t>
        <a:bodyPr/>
        <a:lstStyle/>
        <a:p>
          <a:endParaRPr lang="es-ES"/>
        </a:p>
      </dgm:t>
    </dgm:pt>
  </dgm:ptLst>
  <dgm:cxnLst>
    <dgm:cxn modelId="{55CEEA60-F5A6-4315-A5F5-5DF83B738FC3}" srcId="{915A7D6C-9D4A-44DE-8D77-65579971F8A9}" destId="{3CFE38B6-5807-4230-9198-CC73019A49E7}" srcOrd="0" destOrd="0" parTransId="{7727BEB5-DB68-49A2-941D-4B827A8016FE}" sibTransId="{8527F2F2-C7FE-4AFA-8ED7-C63B32830513}"/>
    <dgm:cxn modelId="{3EB33961-E559-4DA8-994F-7F7F4F095DBA}" type="presOf" srcId="{3CFE38B6-5807-4230-9198-CC73019A49E7}" destId="{72FB54A4-2D1D-4074-B477-5EBA06C50FDC}" srcOrd="0" destOrd="0" presId="urn:microsoft.com/office/officeart/2005/8/layout/cycle5"/>
    <dgm:cxn modelId="{927B89E9-7719-42A0-826C-81F19519AB41}" type="presOf" srcId="{51D0CA7D-319F-4942-928B-77390399B7F2}" destId="{84E6BF0E-C5EF-4840-A2C9-EB4581F64631}" srcOrd="0" destOrd="0" presId="urn:microsoft.com/office/officeart/2005/8/layout/cycle5"/>
    <dgm:cxn modelId="{62AA8333-B969-438F-A908-2FFD842C88D4}" type="presOf" srcId="{94E4312F-8112-4A58-AC85-3FA8C33629FE}" destId="{933B6B2B-7A12-4329-94AB-AEDA46FC416E}" srcOrd="0" destOrd="0" presId="urn:microsoft.com/office/officeart/2005/8/layout/cycle5"/>
    <dgm:cxn modelId="{B8965CA6-ACD0-4D20-8EAF-08F339F114D9}" type="presOf" srcId="{3C038830-4F09-468B-A775-5526E7300298}" destId="{98ABA6C1-BF19-4E0D-AF53-6E66B79BABC3}" srcOrd="0" destOrd="0" presId="urn:microsoft.com/office/officeart/2005/8/layout/cycle5"/>
    <dgm:cxn modelId="{9263F885-F395-4830-BFBD-2FA6DD1B7D0E}" srcId="{915A7D6C-9D4A-44DE-8D77-65579971F8A9}" destId="{07020A5E-D30B-41CC-8EFD-001ADFD214E7}" srcOrd="4" destOrd="0" parTransId="{C917C4FA-4C95-4592-8F04-F4B73DD86992}" sibTransId="{55F1FDAD-057E-400C-80DC-55F061C56897}"/>
    <dgm:cxn modelId="{D5452B18-3EEB-4DA6-BAF5-C77CA0C391D8}" srcId="{915A7D6C-9D4A-44DE-8D77-65579971F8A9}" destId="{0D826688-C9CA-45E3-82AE-E2FC0C030FA0}" srcOrd="2" destOrd="0" parTransId="{CE4A9D97-A52D-40AA-912E-7CBEF8F4B723}" sibTransId="{D245EB67-02EE-46FC-A281-B4EC1A1F10E7}"/>
    <dgm:cxn modelId="{3F627EAC-DB84-4085-B1A9-FCA3A62130E5}" srcId="{915A7D6C-9D4A-44DE-8D77-65579971F8A9}" destId="{94E4312F-8112-4A58-AC85-3FA8C33629FE}" srcOrd="1" destOrd="0" parTransId="{C9BE52CB-1F8F-411D-8802-9FE92BFA61A1}" sibTransId="{038C4CB7-8C58-419F-9A2D-9BF83DD30C8F}"/>
    <dgm:cxn modelId="{5BFB83F2-4D7D-4F1B-B021-F2E63F4ECB24}" type="presOf" srcId="{55F1FDAD-057E-400C-80DC-55F061C56897}" destId="{02E4DA7B-8A76-4F99-AD98-6F04BFAB2E42}" srcOrd="0" destOrd="0" presId="urn:microsoft.com/office/officeart/2005/8/layout/cycle5"/>
    <dgm:cxn modelId="{DEAB24A8-F710-41E1-A832-76D28A0669D0}" type="presOf" srcId="{07020A5E-D30B-41CC-8EFD-001ADFD214E7}" destId="{8B4EFF92-4885-4282-A822-DF5CB59E7DB0}" srcOrd="0" destOrd="0" presId="urn:microsoft.com/office/officeart/2005/8/layout/cycle5"/>
    <dgm:cxn modelId="{FB3258DA-8A36-4FCD-A735-F63A7DB71258}" srcId="{915A7D6C-9D4A-44DE-8D77-65579971F8A9}" destId="{3C038830-4F09-468B-A775-5526E7300298}" srcOrd="3" destOrd="0" parTransId="{AD3EC096-9204-40EC-BC0D-B6FDE35AFF66}" sibTransId="{51D0CA7D-319F-4942-928B-77390399B7F2}"/>
    <dgm:cxn modelId="{9FDCBA9A-A0DB-4573-90D4-5F939935CE29}" type="presOf" srcId="{038C4CB7-8C58-419F-9A2D-9BF83DD30C8F}" destId="{83B0192B-6B7C-4E9B-92F5-54735DFD86E1}" srcOrd="0" destOrd="0" presId="urn:microsoft.com/office/officeart/2005/8/layout/cycle5"/>
    <dgm:cxn modelId="{4ACB2922-0476-489C-B14B-4A3DEACF8DFD}" type="presOf" srcId="{915A7D6C-9D4A-44DE-8D77-65579971F8A9}" destId="{30723D70-D4C0-4328-B75E-1855696E34CF}" srcOrd="0" destOrd="0" presId="urn:microsoft.com/office/officeart/2005/8/layout/cycle5"/>
    <dgm:cxn modelId="{B2D86A45-EE5E-45AE-B193-BB2F9BFDF974}" type="presOf" srcId="{8527F2F2-C7FE-4AFA-8ED7-C63B32830513}" destId="{92352085-B812-4B94-ADDA-AC0C46955D6F}" srcOrd="0" destOrd="0" presId="urn:microsoft.com/office/officeart/2005/8/layout/cycle5"/>
    <dgm:cxn modelId="{DDF915AB-D4D9-4B6F-8A60-1294FD5D5A66}" type="presOf" srcId="{D245EB67-02EE-46FC-A281-B4EC1A1F10E7}" destId="{3EBCCF03-D54E-4836-A8C6-4676D3EB3A3C}" srcOrd="0" destOrd="0" presId="urn:microsoft.com/office/officeart/2005/8/layout/cycle5"/>
    <dgm:cxn modelId="{C66D2FDC-0CE3-4296-B72A-E3A50059E566}" type="presOf" srcId="{0D826688-C9CA-45E3-82AE-E2FC0C030FA0}" destId="{69D13CC7-9BCE-4F40-A198-840B41917073}" srcOrd="0" destOrd="0" presId="urn:microsoft.com/office/officeart/2005/8/layout/cycle5"/>
    <dgm:cxn modelId="{7DFB9338-0CB4-4F7F-92B9-BF1C18D252B0}" type="presParOf" srcId="{30723D70-D4C0-4328-B75E-1855696E34CF}" destId="{72FB54A4-2D1D-4074-B477-5EBA06C50FDC}" srcOrd="0" destOrd="0" presId="urn:microsoft.com/office/officeart/2005/8/layout/cycle5"/>
    <dgm:cxn modelId="{BCC89682-03E5-4C12-B120-1EF6668FD089}" type="presParOf" srcId="{30723D70-D4C0-4328-B75E-1855696E34CF}" destId="{F55D92A9-162C-47E8-AB34-67A1F886C5C5}" srcOrd="1" destOrd="0" presId="urn:microsoft.com/office/officeart/2005/8/layout/cycle5"/>
    <dgm:cxn modelId="{9755C357-BCB1-4501-A443-14B15CAE4FDA}" type="presParOf" srcId="{30723D70-D4C0-4328-B75E-1855696E34CF}" destId="{92352085-B812-4B94-ADDA-AC0C46955D6F}" srcOrd="2" destOrd="0" presId="urn:microsoft.com/office/officeart/2005/8/layout/cycle5"/>
    <dgm:cxn modelId="{75EA299D-CD90-4990-9A43-CABAEE85800B}" type="presParOf" srcId="{30723D70-D4C0-4328-B75E-1855696E34CF}" destId="{933B6B2B-7A12-4329-94AB-AEDA46FC416E}" srcOrd="3" destOrd="0" presId="urn:microsoft.com/office/officeart/2005/8/layout/cycle5"/>
    <dgm:cxn modelId="{C705ABE0-3334-4A1A-8FC8-356A5A85CC2D}" type="presParOf" srcId="{30723D70-D4C0-4328-B75E-1855696E34CF}" destId="{57D50F3F-450C-4505-ABA8-1672DE98268F}" srcOrd="4" destOrd="0" presId="urn:microsoft.com/office/officeart/2005/8/layout/cycle5"/>
    <dgm:cxn modelId="{32D202FE-90E4-4F11-ACB6-03EBEBB0F791}" type="presParOf" srcId="{30723D70-D4C0-4328-B75E-1855696E34CF}" destId="{83B0192B-6B7C-4E9B-92F5-54735DFD86E1}" srcOrd="5" destOrd="0" presId="urn:microsoft.com/office/officeart/2005/8/layout/cycle5"/>
    <dgm:cxn modelId="{A8202545-7623-4FE8-9B57-A31C5CE3E1A9}" type="presParOf" srcId="{30723D70-D4C0-4328-B75E-1855696E34CF}" destId="{69D13CC7-9BCE-4F40-A198-840B41917073}" srcOrd="6" destOrd="0" presId="urn:microsoft.com/office/officeart/2005/8/layout/cycle5"/>
    <dgm:cxn modelId="{92C1B657-264C-468D-B206-FC7674F62870}" type="presParOf" srcId="{30723D70-D4C0-4328-B75E-1855696E34CF}" destId="{6B5B353F-4193-4BE6-A418-838D85C654FF}" srcOrd="7" destOrd="0" presId="urn:microsoft.com/office/officeart/2005/8/layout/cycle5"/>
    <dgm:cxn modelId="{25213704-4FAA-493A-B4A8-B0EAB5F47A82}" type="presParOf" srcId="{30723D70-D4C0-4328-B75E-1855696E34CF}" destId="{3EBCCF03-D54E-4836-A8C6-4676D3EB3A3C}" srcOrd="8" destOrd="0" presId="urn:microsoft.com/office/officeart/2005/8/layout/cycle5"/>
    <dgm:cxn modelId="{32DD435C-304C-43CF-9966-78A8866C70C4}" type="presParOf" srcId="{30723D70-D4C0-4328-B75E-1855696E34CF}" destId="{98ABA6C1-BF19-4E0D-AF53-6E66B79BABC3}" srcOrd="9" destOrd="0" presId="urn:microsoft.com/office/officeart/2005/8/layout/cycle5"/>
    <dgm:cxn modelId="{7C0C525B-ECBB-43E7-9C48-40F6F50C98B7}" type="presParOf" srcId="{30723D70-D4C0-4328-B75E-1855696E34CF}" destId="{181928D5-C5DF-4600-B935-55B388B7DD31}" srcOrd="10" destOrd="0" presId="urn:microsoft.com/office/officeart/2005/8/layout/cycle5"/>
    <dgm:cxn modelId="{F64E5514-8786-46E8-803C-67367D788676}" type="presParOf" srcId="{30723D70-D4C0-4328-B75E-1855696E34CF}" destId="{84E6BF0E-C5EF-4840-A2C9-EB4581F64631}" srcOrd="11" destOrd="0" presId="urn:microsoft.com/office/officeart/2005/8/layout/cycle5"/>
    <dgm:cxn modelId="{6F03443C-EB9A-4531-A277-E106A3F22354}" type="presParOf" srcId="{30723D70-D4C0-4328-B75E-1855696E34CF}" destId="{8B4EFF92-4885-4282-A822-DF5CB59E7DB0}" srcOrd="12" destOrd="0" presId="urn:microsoft.com/office/officeart/2005/8/layout/cycle5"/>
    <dgm:cxn modelId="{0C7EF0B5-D564-41F1-BE39-09782B3A1523}" type="presParOf" srcId="{30723D70-D4C0-4328-B75E-1855696E34CF}" destId="{0A9440FF-279B-4D74-B94C-EC0B8440B839}" srcOrd="13" destOrd="0" presId="urn:microsoft.com/office/officeart/2005/8/layout/cycle5"/>
    <dgm:cxn modelId="{02B0E03D-C0D7-4520-A386-20D0D223D243}" type="presParOf" srcId="{30723D70-D4C0-4328-B75E-1855696E34CF}" destId="{02E4DA7B-8A76-4F99-AD98-6F04BFAB2E42}" srcOrd="14" destOrd="0" presId="urn:microsoft.com/office/officeart/2005/8/layout/cycle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45739F2-E12A-4B34-A083-A492D97B8B2D}"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CO"/>
        </a:p>
      </dgm:t>
    </dgm:pt>
    <dgm:pt modelId="{7A14F451-57B1-4B5B-B44F-A8457E0C9514}">
      <dgm:prSet phldrT="[Texto]"/>
      <dgm:spPr/>
      <dgm:t>
        <a:bodyPr/>
        <a:lstStyle/>
        <a:p>
          <a:endParaRPr lang="es-CO" dirty="0" smtClean="0"/>
        </a:p>
        <a:p>
          <a:r>
            <a:rPr lang="es-CO" dirty="0" smtClean="0"/>
            <a:t>VALORES: </a:t>
          </a:r>
          <a:endParaRPr lang="es-CO" dirty="0"/>
        </a:p>
      </dgm:t>
    </dgm:pt>
    <dgm:pt modelId="{550692DC-849F-4D3D-B8FC-4F22E3C57E14}" type="parTrans" cxnId="{6CB757BB-7BEF-466B-86E2-2560540FACC2}">
      <dgm:prSet/>
      <dgm:spPr/>
      <dgm:t>
        <a:bodyPr/>
        <a:lstStyle/>
        <a:p>
          <a:endParaRPr lang="es-CO"/>
        </a:p>
      </dgm:t>
    </dgm:pt>
    <dgm:pt modelId="{1F41D033-AE33-4F71-B594-18BFBDEC9BEC}" type="sibTrans" cxnId="{6CB757BB-7BEF-466B-86E2-2560540FACC2}">
      <dgm:prSet/>
      <dgm:spPr/>
      <dgm:t>
        <a:bodyPr/>
        <a:lstStyle/>
        <a:p>
          <a:endParaRPr lang="es-CO"/>
        </a:p>
      </dgm:t>
    </dgm:pt>
    <dgm:pt modelId="{ED90DE65-BA6B-4228-9333-20C2B0ABA2D6}">
      <dgm:prSet phldrT="[Texto]"/>
      <dgm:spPr/>
      <dgm:t>
        <a:bodyPr/>
        <a:lstStyle/>
        <a:p>
          <a:r>
            <a:rPr lang="es-CO" dirty="0" smtClean="0"/>
            <a:t>En los que se encuentran inmersas las </a:t>
          </a:r>
          <a:r>
            <a:rPr lang="es-CO" u="sng" dirty="0" smtClean="0"/>
            <a:t>actitudes</a:t>
          </a:r>
          <a:r>
            <a:rPr lang="es-CO" dirty="0" smtClean="0"/>
            <a:t> como la rigurosidad y el tiempo de dedicación y están relacionadas con el análisis que realiza el individuo acerca de cómo puede ayudar con lo que sabe, </a:t>
          </a:r>
          <a:r>
            <a:rPr lang="es-CO" u="sng" dirty="0" smtClean="0"/>
            <a:t>aspectos éticos</a:t>
          </a:r>
          <a:r>
            <a:rPr lang="es-CO" dirty="0" smtClean="0"/>
            <a:t> de su área de interés, etc. (Para Qué)</a:t>
          </a:r>
          <a:endParaRPr lang="es-CO" dirty="0"/>
        </a:p>
      </dgm:t>
    </dgm:pt>
    <dgm:pt modelId="{F70E2692-6821-4D5D-B5F8-BD608919B753}" type="parTrans" cxnId="{4DA9C771-C365-4169-83A0-CC2F227C9B03}">
      <dgm:prSet/>
      <dgm:spPr/>
      <dgm:t>
        <a:bodyPr/>
        <a:lstStyle/>
        <a:p>
          <a:endParaRPr lang="es-CO"/>
        </a:p>
      </dgm:t>
    </dgm:pt>
    <dgm:pt modelId="{91D9A892-8DD7-4D56-AED5-6A256841167D}" type="sibTrans" cxnId="{4DA9C771-C365-4169-83A0-CC2F227C9B03}">
      <dgm:prSet/>
      <dgm:spPr/>
      <dgm:t>
        <a:bodyPr/>
        <a:lstStyle/>
        <a:p>
          <a:endParaRPr lang="es-CO"/>
        </a:p>
      </dgm:t>
    </dgm:pt>
    <dgm:pt modelId="{687E5F8C-CFDF-4ED0-9ACE-4E3CA53782E6}">
      <dgm:prSet phldrT="[Texto]"/>
      <dgm:spPr/>
      <dgm:t>
        <a:bodyPr/>
        <a:lstStyle/>
        <a:p>
          <a:r>
            <a:rPr lang="es-CO" dirty="0" smtClean="0"/>
            <a:t>INSTRUMENTOS DE CONOCIMIENTO</a:t>
          </a:r>
          <a:endParaRPr lang="es-CO" dirty="0"/>
        </a:p>
      </dgm:t>
    </dgm:pt>
    <dgm:pt modelId="{1205F287-6937-45B6-B8B9-A23F95871D3B}" type="parTrans" cxnId="{B113FF9C-C01F-4A6D-9CE9-95040C87FC3C}">
      <dgm:prSet/>
      <dgm:spPr/>
      <dgm:t>
        <a:bodyPr/>
        <a:lstStyle/>
        <a:p>
          <a:endParaRPr lang="es-CO"/>
        </a:p>
      </dgm:t>
    </dgm:pt>
    <dgm:pt modelId="{B0F72EC0-78F0-4D51-9694-249027D684DA}" type="sibTrans" cxnId="{B113FF9C-C01F-4A6D-9CE9-95040C87FC3C}">
      <dgm:prSet/>
      <dgm:spPr/>
      <dgm:t>
        <a:bodyPr/>
        <a:lstStyle/>
        <a:p>
          <a:endParaRPr lang="es-CO"/>
        </a:p>
      </dgm:t>
    </dgm:pt>
    <dgm:pt modelId="{91DA129F-61DC-4379-98C3-3D447642256E}">
      <dgm:prSet phldrT="[Texto]"/>
      <dgm:spPr/>
      <dgm:t>
        <a:bodyPr/>
        <a:lstStyle/>
        <a:p>
          <a:r>
            <a:rPr lang="es-CO" dirty="0" smtClean="0"/>
            <a:t>Tales como las teorías, postulados, </a:t>
          </a:r>
          <a:r>
            <a:rPr lang="es-CO" dirty="0" err="1" smtClean="0"/>
            <a:t>mentefactos</a:t>
          </a:r>
          <a:r>
            <a:rPr lang="es-CO" dirty="0" smtClean="0"/>
            <a:t>, etc., centrados básicamente en el qué saber en torno al área de interés. (Qué)</a:t>
          </a:r>
          <a:endParaRPr lang="es-CO" dirty="0"/>
        </a:p>
      </dgm:t>
    </dgm:pt>
    <dgm:pt modelId="{6C86DDC9-A839-48AA-912F-A9B6CF60A949}" type="parTrans" cxnId="{CD8E5498-3D66-4EFD-99B5-53A9429C17FF}">
      <dgm:prSet/>
      <dgm:spPr/>
      <dgm:t>
        <a:bodyPr/>
        <a:lstStyle/>
        <a:p>
          <a:endParaRPr lang="es-CO"/>
        </a:p>
      </dgm:t>
    </dgm:pt>
    <dgm:pt modelId="{A1143281-CF87-4357-A826-1B5D07CE3D75}" type="sibTrans" cxnId="{CD8E5498-3D66-4EFD-99B5-53A9429C17FF}">
      <dgm:prSet/>
      <dgm:spPr/>
      <dgm:t>
        <a:bodyPr/>
        <a:lstStyle/>
        <a:p>
          <a:endParaRPr lang="es-CO"/>
        </a:p>
      </dgm:t>
    </dgm:pt>
    <dgm:pt modelId="{63EB7556-82B0-468E-9EFC-CB6C503C458B}">
      <dgm:prSet phldrT="[Texto]"/>
      <dgm:spPr/>
      <dgm:t>
        <a:bodyPr/>
        <a:lstStyle/>
        <a:p>
          <a:r>
            <a:rPr lang="es-AR" dirty="0" smtClean="0"/>
            <a:t>TÉCNICAS: </a:t>
          </a:r>
          <a:endParaRPr lang="es-CO" dirty="0"/>
        </a:p>
      </dgm:t>
    </dgm:pt>
    <dgm:pt modelId="{FF5999E3-40E8-4B63-B6BB-549C77322A14}" type="parTrans" cxnId="{3652548D-F048-4294-A045-20ADA25898F6}">
      <dgm:prSet/>
      <dgm:spPr/>
      <dgm:t>
        <a:bodyPr/>
        <a:lstStyle/>
        <a:p>
          <a:endParaRPr lang="es-CO"/>
        </a:p>
      </dgm:t>
    </dgm:pt>
    <dgm:pt modelId="{6E4D395A-4610-4A46-8D4A-976F715CE1CE}" type="sibTrans" cxnId="{3652548D-F048-4294-A045-20ADA25898F6}">
      <dgm:prSet/>
      <dgm:spPr/>
      <dgm:t>
        <a:bodyPr/>
        <a:lstStyle/>
        <a:p>
          <a:endParaRPr lang="es-CO"/>
        </a:p>
      </dgm:t>
    </dgm:pt>
    <dgm:pt modelId="{33FF5BD2-8D41-47AC-8905-B52E7198AD31}">
      <dgm:prSet phldrT="[Texto]"/>
      <dgm:spPr/>
      <dgm:t>
        <a:bodyPr/>
        <a:lstStyle/>
        <a:p>
          <a:r>
            <a:rPr lang="es-AR" dirty="0" smtClean="0"/>
            <a:t>Centradas en el cómo, es decir, en la aplicación y uso de los instrumentos de conocimiento, permeadas por los valores de acuerdo a las situaciones que se presenten. (Cómo)</a:t>
          </a:r>
          <a:endParaRPr lang="es-CO" dirty="0"/>
        </a:p>
      </dgm:t>
    </dgm:pt>
    <dgm:pt modelId="{DE133489-4095-4EDC-9EAA-62E2E123D305}" type="parTrans" cxnId="{97983163-27E3-4354-94C0-633F3F740565}">
      <dgm:prSet/>
      <dgm:spPr/>
      <dgm:t>
        <a:bodyPr/>
        <a:lstStyle/>
        <a:p>
          <a:endParaRPr lang="es-CO"/>
        </a:p>
      </dgm:t>
    </dgm:pt>
    <dgm:pt modelId="{9E373EC9-6160-431A-8D1B-6B28053C4113}" type="sibTrans" cxnId="{97983163-27E3-4354-94C0-633F3F740565}">
      <dgm:prSet/>
      <dgm:spPr/>
      <dgm:t>
        <a:bodyPr/>
        <a:lstStyle/>
        <a:p>
          <a:endParaRPr lang="es-CO"/>
        </a:p>
      </dgm:t>
    </dgm:pt>
    <dgm:pt modelId="{46F34393-F71A-4D67-8897-ADAFBEE92DAF}" type="pres">
      <dgm:prSet presAssocID="{145739F2-E12A-4B34-A083-A492D97B8B2D}" presName="Name0" presStyleCnt="0">
        <dgm:presLayoutVars>
          <dgm:dir/>
          <dgm:animLvl val="lvl"/>
          <dgm:resizeHandles val="exact"/>
        </dgm:presLayoutVars>
      </dgm:prSet>
      <dgm:spPr/>
      <dgm:t>
        <a:bodyPr/>
        <a:lstStyle/>
        <a:p>
          <a:endParaRPr lang="es-ES"/>
        </a:p>
      </dgm:t>
    </dgm:pt>
    <dgm:pt modelId="{A2EF9CC9-0484-49AB-B959-342DE2B04ABC}" type="pres">
      <dgm:prSet presAssocID="{7A14F451-57B1-4B5B-B44F-A8457E0C9514}" presName="linNode" presStyleCnt="0"/>
      <dgm:spPr/>
    </dgm:pt>
    <dgm:pt modelId="{43964FD5-1BD5-4302-8E96-B94A76CD0292}" type="pres">
      <dgm:prSet presAssocID="{7A14F451-57B1-4B5B-B44F-A8457E0C9514}" presName="parentText" presStyleLbl="node1" presStyleIdx="0" presStyleCnt="3">
        <dgm:presLayoutVars>
          <dgm:chMax val="1"/>
          <dgm:bulletEnabled val="1"/>
        </dgm:presLayoutVars>
      </dgm:prSet>
      <dgm:spPr/>
      <dgm:t>
        <a:bodyPr/>
        <a:lstStyle/>
        <a:p>
          <a:endParaRPr lang="es-CO"/>
        </a:p>
      </dgm:t>
    </dgm:pt>
    <dgm:pt modelId="{1E53CD35-A7A7-4A6A-9BDB-DBCE7814EE07}" type="pres">
      <dgm:prSet presAssocID="{7A14F451-57B1-4B5B-B44F-A8457E0C9514}" presName="descendantText" presStyleLbl="alignAccFollowNode1" presStyleIdx="0" presStyleCnt="3">
        <dgm:presLayoutVars>
          <dgm:bulletEnabled val="1"/>
        </dgm:presLayoutVars>
      </dgm:prSet>
      <dgm:spPr/>
      <dgm:t>
        <a:bodyPr/>
        <a:lstStyle/>
        <a:p>
          <a:endParaRPr lang="es-CO"/>
        </a:p>
      </dgm:t>
    </dgm:pt>
    <dgm:pt modelId="{99CDD50D-F3FA-4994-905D-83B4DFB742C4}" type="pres">
      <dgm:prSet presAssocID="{1F41D033-AE33-4F71-B594-18BFBDEC9BEC}" presName="sp" presStyleCnt="0"/>
      <dgm:spPr/>
    </dgm:pt>
    <dgm:pt modelId="{9BB4713A-C2B7-4E1B-B9EF-8779B0EA7D15}" type="pres">
      <dgm:prSet presAssocID="{687E5F8C-CFDF-4ED0-9ACE-4E3CA53782E6}" presName="linNode" presStyleCnt="0"/>
      <dgm:spPr/>
    </dgm:pt>
    <dgm:pt modelId="{C4FCCB79-C018-4D56-89E4-91B32DD29794}" type="pres">
      <dgm:prSet presAssocID="{687E5F8C-CFDF-4ED0-9ACE-4E3CA53782E6}" presName="parentText" presStyleLbl="node1" presStyleIdx="1" presStyleCnt="3">
        <dgm:presLayoutVars>
          <dgm:chMax val="1"/>
          <dgm:bulletEnabled val="1"/>
        </dgm:presLayoutVars>
      </dgm:prSet>
      <dgm:spPr/>
      <dgm:t>
        <a:bodyPr/>
        <a:lstStyle/>
        <a:p>
          <a:endParaRPr lang="es-CO"/>
        </a:p>
      </dgm:t>
    </dgm:pt>
    <dgm:pt modelId="{9C12CF84-B8F1-4567-AF9C-5627D4488A19}" type="pres">
      <dgm:prSet presAssocID="{687E5F8C-CFDF-4ED0-9ACE-4E3CA53782E6}" presName="descendantText" presStyleLbl="alignAccFollowNode1" presStyleIdx="1" presStyleCnt="3">
        <dgm:presLayoutVars>
          <dgm:bulletEnabled val="1"/>
        </dgm:presLayoutVars>
      </dgm:prSet>
      <dgm:spPr/>
      <dgm:t>
        <a:bodyPr/>
        <a:lstStyle/>
        <a:p>
          <a:endParaRPr lang="es-CO"/>
        </a:p>
      </dgm:t>
    </dgm:pt>
    <dgm:pt modelId="{C7B0A0BF-854A-4045-ACA3-3E718B414FD3}" type="pres">
      <dgm:prSet presAssocID="{B0F72EC0-78F0-4D51-9694-249027D684DA}" presName="sp" presStyleCnt="0"/>
      <dgm:spPr/>
    </dgm:pt>
    <dgm:pt modelId="{82437A95-7F7C-40EB-A80E-7E64487C42AD}" type="pres">
      <dgm:prSet presAssocID="{63EB7556-82B0-468E-9EFC-CB6C503C458B}" presName="linNode" presStyleCnt="0"/>
      <dgm:spPr/>
    </dgm:pt>
    <dgm:pt modelId="{14B63141-A27D-4D91-AA45-05DEA39B4D8B}" type="pres">
      <dgm:prSet presAssocID="{63EB7556-82B0-468E-9EFC-CB6C503C458B}" presName="parentText" presStyleLbl="node1" presStyleIdx="2" presStyleCnt="3">
        <dgm:presLayoutVars>
          <dgm:chMax val="1"/>
          <dgm:bulletEnabled val="1"/>
        </dgm:presLayoutVars>
      </dgm:prSet>
      <dgm:spPr/>
      <dgm:t>
        <a:bodyPr/>
        <a:lstStyle/>
        <a:p>
          <a:endParaRPr lang="es-CO"/>
        </a:p>
      </dgm:t>
    </dgm:pt>
    <dgm:pt modelId="{6FB6D3E4-D958-4FD5-91C4-D45D121CF374}" type="pres">
      <dgm:prSet presAssocID="{63EB7556-82B0-468E-9EFC-CB6C503C458B}" presName="descendantText" presStyleLbl="alignAccFollowNode1" presStyleIdx="2" presStyleCnt="3">
        <dgm:presLayoutVars>
          <dgm:bulletEnabled val="1"/>
        </dgm:presLayoutVars>
      </dgm:prSet>
      <dgm:spPr/>
      <dgm:t>
        <a:bodyPr/>
        <a:lstStyle/>
        <a:p>
          <a:endParaRPr lang="es-CO"/>
        </a:p>
      </dgm:t>
    </dgm:pt>
  </dgm:ptLst>
  <dgm:cxnLst>
    <dgm:cxn modelId="{06542CD8-CCBC-4766-92B6-AD7E0977B087}" type="presOf" srcId="{33FF5BD2-8D41-47AC-8905-B52E7198AD31}" destId="{6FB6D3E4-D958-4FD5-91C4-D45D121CF374}" srcOrd="0" destOrd="0" presId="urn:microsoft.com/office/officeart/2005/8/layout/vList5"/>
    <dgm:cxn modelId="{6F4AE195-C4ED-4A3D-AC40-39C445642155}" type="presOf" srcId="{687E5F8C-CFDF-4ED0-9ACE-4E3CA53782E6}" destId="{C4FCCB79-C018-4D56-89E4-91B32DD29794}" srcOrd="0" destOrd="0" presId="urn:microsoft.com/office/officeart/2005/8/layout/vList5"/>
    <dgm:cxn modelId="{B113FF9C-C01F-4A6D-9CE9-95040C87FC3C}" srcId="{145739F2-E12A-4B34-A083-A492D97B8B2D}" destId="{687E5F8C-CFDF-4ED0-9ACE-4E3CA53782E6}" srcOrd="1" destOrd="0" parTransId="{1205F287-6937-45B6-B8B9-A23F95871D3B}" sibTransId="{B0F72EC0-78F0-4D51-9694-249027D684DA}"/>
    <dgm:cxn modelId="{DD7B21DA-86CC-4AD2-8F1E-EAE7895A2627}" type="presOf" srcId="{7A14F451-57B1-4B5B-B44F-A8457E0C9514}" destId="{43964FD5-1BD5-4302-8E96-B94A76CD0292}" srcOrd="0" destOrd="0" presId="urn:microsoft.com/office/officeart/2005/8/layout/vList5"/>
    <dgm:cxn modelId="{4DA9C771-C365-4169-83A0-CC2F227C9B03}" srcId="{7A14F451-57B1-4B5B-B44F-A8457E0C9514}" destId="{ED90DE65-BA6B-4228-9333-20C2B0ABA2D6}" srcOrd="0" destOrd="0" parTransId="{F70E2692-6821-4D5D-B5F8-BD608919B753}" sibTransId="{91D9A892-8DD7-4D56-AED5-6A256841167D}"/>
    <dgm:cxn modelId="{97983163-27E3-4354-94C0-633F3F740565}" srcId="{63EB7556-82B0-468E-9EFC-CB6C503C458B}" destId="{33FF5BD2-8D41-47AC-8905-B52E7198AD31}" srcOrd="0" destOrd="0" parTransId="{DE133489-4095-4EDC-9EAA-62E2E123D305}" sibTransId="{9E373EC9-6160-431A-8D1B-6B28053C4113}"/>
    <dgm:cxn modelId="{3652548D-F048-4294-A045-20ADA25898F6}" srcId="{145739F2-E12A-4B34-A083-A492D97B8B2D}" destId="{63EB7556-82B0-468E-9EFC-CB6C503C458B}" srcOrd="2" destOrd="0" parTransId="{FF5999E3-40E8-4B63-B6BB-549C77322A14}" sibTransId="{6E4D395A-4610-4A46-8D4A-976F715CE1CE}"/>
    <dgm:cxn modelId="{D7435D43-E180-4DEB-AAEA-528680B5E214}" type="presOf" srcId="{ED90DE65-BA6B-4228-9333-20C2B0ABA2D6}" destId="{1E53CD35-A7A7-4A6A-9BDB-DBCE7814EE07}" srcOrd="0" destOrd="0" presId="urn:microsoft.com/office/officeart/2005/8/layout/vList5"/>
    <dgm:cxn modelId="{EB01E148-FE5E-4C32-B800-1B9566460CE9}" type="presOf" srcId="{91DA129F-61DC-4379-98C3-3D447642256E}" destId="{9C12CF84-B8F1-4567-AF9C-5627D4488A19}" srcOrd="0" destOrd="0" presId="urn:microsoft.com/office/officeart/2005/8/layout/vList5"/>
    <dgm:cxn modelId="{CD8E5498-3D66-4EFD-99B5-53A9429C17FF}" srcId="{687E5F8C-CFDF-4ED0-9ACE-4E3CA53782E6}" destId="{91DA129F-61DC-4379-98C3-3D447642256E}" srcOrd="0" destOrd="0" parTransId="{6C86DDC9-A839-48AA-912F-A9B6CF60A949}" sibTransId="{A1143281-CF87-4357-A826-1B5D07CE3D75}"/>
    <dgm:cxn modelId="{FE3218CE-96BA-4C1A-A44D-4A9B0D905386}" type="presOf" srcId="{145739F2-E12A-4B34-A083-A492D97B8B2D}" destId="{46F34393-F71A-4D67-8897-ADAFBEE92DAF}" srcOrd="0" destOrd="0" presId="urn:microsoft.com/office/officeart/2005/8/layout/vList5"/>
    <dgm:cxn modelId="{6CB757BB-7BEF-466B-86E2-2560540FACC2}" srcId="{145739F2-E12A-4B34-A083-A492D97B8B2D}" destId="{7A14F451-57B1-4B5B-B44F-A8457E0C9514}" srcOrd="0" destOrd="0" parTransId="{550692DC-849F-4D3D-B8FC-4F22E3C57E14}" sibTransId="{1F41D033-AE33-4F71-B594-18BFBDEC9BEC}"/>
    <dgm:cxn modelId="{AE3E3636-7875-475C-8C45-5700072B24BB}" type="presOf" srcId="{63EB7556-82B0-468E-9EFC-CB6C503C458B}" destId="{14B63141-A27D-4D91-AA45-05DEA39B4D8B}" srcOrd="0" destOrd="0" presId="urn:microsoft.com/office/officeart/2005/8/layout/vList5"/>
    <dgm:cxn modelId="{120DBCA9-EA62-40B8-8A4D-F9A0778C54E9}" type="presParOf" srcId="{46F34393-F71A-4D67-8897-ADAFBEE92DAF}" destId="{A2EF9CC9-0484-49AB-B959-342DE2B04ABC}" srcOrd="0" destOrd="0" presId="urn:microsoft.com/office/officeart/2005/8/layout/vList5"/>
    <dgm:cxn modelId="{EAF62E1D-14C2-4989-BC1E-3A552CB3A96B}" type="presParOf" srcId="{A2EF9CC9-0484-49AB-B959-342DE2B04ABC}" destId="{43964FD5-1BD5-4302-8E96-B94A76CD0292}" srcOrd="0" destOrd="0" presId="urn:microsoft.com/office/officeart/2005/8/layout/vList5"/>
    <dgm:cxn modelId="{024991F4-B3D0-442F-A26E-CD7463F4FEF0}" type="presParOf" srcId="{A2EF9CC9-0484-49AB-B959-342DE2B04ABC}" destId="{1E53CD35-A7A7-4A6A-9BDB-DBCE7814EE07}" srcOrd="1" destOrd="0" presId="urn:microsoft.com/office/officeart/2005/8/layout/vList5"/>
    <dgm:cxn modelId="{CC9F4AD6-93D6-4BE1-80A4-9C61AE99D1C0}" type="presParOf" srcId="{46F34393-F71A-4D67-8897-ADAFBEE92DAF}" destId="{99CDD50D-F3FA-4994-905D-83B4DFB742C4}" srcOrd="1" destOrd="0" presId="urn:microsoft.com/office/officeart/2005/8/layout/vList5"/>
    <dgm:cxn modelId="{D6C3B1F9-7DCB-4294-B608-47E887FA036F}" type="presParOf" srcId="{46F34393-F71A-4D67-8897-ADAFBEE92DAF}" destId="{9BB4713A-C2B7-4E1B-B9EF-8779B0EA7D15}" srcOrd="2" destOrd="0" presId="urn:microsoft.com/office/officeart/2005/8/layout/vList5"/>
    <dgm:cxn modelId="{F7D20444-EEE4-4C94-B08F-34DA13E3BDF2}" type="presParOf" srcId="{9BB4713A-C2B7-4E1B-B9EF-8779B0EA7D15}" destId="{C4FCCB79-C018-4D56-89E4-91B32DD29794}" srcOrd="0" destOrd="0" presId="urn:microsoft.com/office/officeart/2005/8/layout/vList5"/>
    <dgm:cxn modelId="{3DBCA325-53A7-4ECB-B630-D82622C96835}" type="presParOf" srcId="{9BB4713A-C2B7-4E1B-B9EF-8779B0EA7D15}" destId="{9C12CF84-B8F1-4567-AF9C-5627D4488A19}" srcOrd="1" destOrd="0" presId="urn:microsoft.com/office/officeart/2005/8/layout/vList5"/>
    <dgm:cxn modelId="{CAB504D8-09F8-4D13-B0CC-1B550EEE1180}" type="presParOf" srcId="{46F34393-F71A-4D67-8897-ADAFBEE92DAF}" destId="{C7B0A0BF-854A-4045-ACA3-3E718B414FD3}" srcOrd="3" destOrd="0" presId="urn:microsoft.com/office/officeart/2005/8/layout/vList5"/>
    <dgm:cxn modelId="{4E09C97F-8A6D-49F0-BFE1-9D81DF6B89C2}" type="presParOf" srcId="{46F34393-F71A-4D67-8897-ADAFBEE92DAF}" destId="{82437A95-7F7C-40EB-A80E-7E64487C42AD}" srcOrd="4" destOrd="0" presId="urn:microsoft.com/office/officeart/2005/8/layout/vList5"/>
    <dgm:cxn modelId="{1E1BC3C3-5D7F-40DF-AE60-76EF78D04E26}" type="presParOf" srcId="{82437A95-7F7C-40EB-A80E-7E64487C42AD}" destId="{14B63141-A27D-4D91-AA45-05DEA39B4D8B}" srcOrd="0" destOrd="0" presId="urn:microsoft.com/office/officeart/2005/8/layout/vList5"/>
    <dgm:cxn modelId="{24F6FD09-755E-4BFB-A8E6-11CC52314A1C}" type="presParOf" srcId="{82437A95-7F7C-40EB-A80E-7E64487C42AD}" destId="{6FB6D3E4-D958-4FD5-91C4-D45D121CF374}"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BE4AC6C-FC9E-45AF-AD95-1FA7A257C82F}" type="doc">
      <dgm:prSet loTypeId="urn:microsoft.com/office/officeart/2005/8/layout/vList4#1" loCatId="list" qsTypeId="urn:microsoft.com/office/officeart/2005/8/quickstyle/simple1" qsCatId="simple" csTypeId="urn:microsoft.com/office/officeart/2005/8/colors/accent1_2" csCatId="accent1" phldr="1"/>
      <dgm:spPr/>
      <dgm:t>
        <a:bodyPr/>
        <a:lstStyle/>
        <a:p>
          <a:endParaRPr lang="es-CO"/>
        </a:p>
      </dgm:t>
    </dgm:pt>
    <dgm:pt modelId="{375F4686-3298-469A-AA4E-85082CEF2028}">
      <dgm:prSet phldrT="[Texto]"/>
      <dgm:spPr/>
      <dgm:t>
        <a:bodyPr/>
        <a:lstStyle/>
        <a:p>
          <a:r>
            <a:rPr lang="es-AR" dirty="0" smtClean="0"/>
            <a:t>El  interés se mantiene en el tiempo y además es claro porque se centra en un área de conocimiento específica.</a:t>
          </a:r>
          <a:endParaRPr lang="es-CO" dirty="0"/>
        </a:p>
      </dgm:t>
    </dgm:pt>
    <dgm:pt modelId="{497E2C58-9103-4C6A-85B4-82E1735D3142}" type="parTrans" cxnId="{3DA583F8-C05E-4D78-89ED-3E8B2B558FCE}">
      <dgm:prSet/>
      <dgm:spPr/>
      <dgm:t>
        <a:bodyPr/>
        <a:lstStyle/>
        <a:p>
          <a:endParaRPr lang="es-CO"/>
        </a:p>
      </dgm:t>
    </dgm:pt>
    <dgm:pt modelId="{02F83389-3B99-4BA6-B5A8-17466F059068}" type="sibTrans" cxnId="{3DA583F8-C05E-4D78-89ED-3E8B2B558FCE}">
      <dgm:prSet/>
      <dgm:spPr/>
      <dgm:t>
        <a:bodyPr/>
        <a:lstStyle/>
        <a:p>
          <a:endParaRPr lang="es-CO"/>
        </a:p>
      </dgm:t>
    </dgm:pt>
    <dgm:pt modelId="{E44B8323-4E96-4F63-BB52-306D0E1EB29D}">
      <dgm:prSet phldrT="[Texto]"/>
      <dgm:spPr/>
      <dgm:t>
        <a:bodyPr/>
        <a:lstStyle/>
        <a:p>
          <a:r>
            <a:rPr lang="es-AR" dirty="0" smtClean="0"/>
            <a:t>Valores: están relacionadas con el análisis que realiza el individuo acerca de cómo puede ayudar con lo que sabe y con los  aspectos éticos de su área de interés, etc. </a:t>
          </a:r>
          <a:endParaRPr lang="es-CO" dirty="0"/>
        </a:p>
      </dgm:t>
    </dgm:pt>
    <dgm:pt modelId="{0A4EDFAA-2641-40A6-A6CA-B242F1D40DF2}" type="parTrans" cxnId="{1A684E26-C802-4354-BF4C-4C4311002490}">
      <dgm:prSet/>
      <dgm:spPr/>
      <dgm:t>
        <a:bodyPr/>
        <a:lstStyle/>
        <a:p>
          <a:endParaRPr lang="es-CO"/>
        </a:p>
      </dgm:t>
    </dgm:pt>
    <dgm:pt modelId="{E281379B-4972-465B-BC6D-C49FB0E43B31}" type="sibTrans" cxnId="{1A684E26-C802-4354-BF4C-4C4311002490}">
      <dgm:prSet/>
      <dgm:spPr/>
      <dgm:t>
        <a:bodyPr/>
        <a:lstStyle/>
        <a:p>
          <a:endParaRPr lang="es-CO"/>
        </a:p>
      </dgm:t>
    </dgm:pt>
    <dgm:pt modelId="{0DEF7DAA-E794-4552-B6FB-243EF6A3317F}">
      <dgm:prSet phldrT="[Texto]"/>
      <dgm:spPr/>
      <dgm:t>
        <a:bodyPr/>
        <a:lstStyle/>
        <a:p>
          <a:r>
            <a:rPr lang="es-AR" dirty="0" smtClean="0"/>
            <a:t>Instrumentos de conocimiento: centrados básicamente en el que saber en torno al área de interés. </a:t>
          </a:r>
          <a:endParaRPr lang="es-CO" dirty="0"/>
        </a:p>
      </dgm:t>
    </dgm:pt>
    <dgm:pt modelId="{BEA46B4D-BEA9-4879-A525-8CE73F2D70E5}" type="parTrans" cxnId="{4530E820-D1F2-49CD-AB72-95A12CBF4382}">
      <dgm:prSet/>
      <dgm:spPr/>
      <dgm:t>
        <a:bodyPr/>
        <a:lstStyle/>
        <a:p>
          <a:endParaRPr lang="es-CO"/>
        </a:p>
      </dgm:t>
    </dgm:pt>
    <dgm:pt modelId="{49991627-1909-44BE-8E55-7752D1147818}" type="sibTrans" cxnId="{4530E820-D1F2-49CD-AB72-95A12CBF4382}">
      <dgm:prSet/>
      <dgm:spPr/>
      <dgm:t>
        <a:bodyPr/>
        <a:lstStyle/>
        <a:p>
          <a:endParaRPr lang="es-CO"/>
        </a:p>
      </dgm:t>
    </dgm:pt>
    <dgm:pt modelId="{6D5FCA7C-4965-41DF-ACB4-BD158CB941D8}">
      <dgm:prSet/>
      <dgm:spPr/>
      <dgm:t>
        <a:bodyPr/>
        <a:lstStyle/>
        <a:p>
          <a:r>
            <a:rPr lang="es-AR" smtClean="0"/>
            <a:t>Técnicas centradas en el cómo, es decir en la aplicación y uso de los instrumentos de conocimiento, permeadas por los valores de acuerdo a las situaciones que se presenten.</a:t>
          </a:r>
          <a:endParaRPr lang="es-CO" dirty="0"/>
        </a:p>
      </dgm:t>
    </dgm:pt>
    <dgm:pt modelId="{E3DE1D07-E6DA-491E-99AC-67B7378E4E00}" type="parTrans" cxnId="{C09699E0-3845-4876-ADDE-F12675C8E624}">
      <dgm:prSet/>
      <dgm:spPr/>
      <dgm:t>
        <a:bodyPr/>
        <a:lstStyle/>
        <a:p>
          <a:endParaRPr lang="es-CO"/>
        </a:p>
      </dgm:t>
    </dgm:pt>
    <dgm:pt modelId="{D4F04CF7-7066-4CD4-BEBF-C47796F27A8D}" type="sibTrans" cxnId="{C09699E0-3845-4876-ADDE-F12675C8E624}">
      <dgm:prSet/>
      <dgm:spPr/>
      <dgm:t>
        <a:bodyPr/>
        <a:lstStyle/>
        <a:p>
          <a:endParaRPr lang="es-CO"/>
        </a:p>
      </dgm:t>
    </dgm:pt>
    <dgm:pt modelId="{9DD6D500-FC39-4998-8412-5483C89F7B3D}" type="pres">
      <dgm:prSet presAssocID="{9BE4AC6C-FC9E-45AF-AD95-1FA7A257C82F}" presName="linear" presStyleCnt="0">
        <dgm:presLayoutVars>
          <dgm:dir/>
          <dgm:resizeHandles val="exact"/>
        </dgm:presLayoutVars>
      </dgm:prSet>
      <dgm:spPr/>
      <dgm:t>
        <a:bodyPr/>
        <a:lstStyle/>
        <a:p>
          <a:endParaRPr lang="es-ES"/>
        </a:p>
      </dgm:t>
    </dgm:pt>
    <dgm:pt modelId="{C8054FFD-0FDC-41F5-B8F6-551BCBCC7A40}" type="pres">
      <dgm:prSet presAssocID="{375F4686-3298-469A-AA4E-85082CEF2028}" presName="comp" presStyleCnt="0"/>
      <dgm:spPr/>
    </dgm:pt>
    <dgm:pt modelId="{B54D3097-088F-4F3E-8B2E-CE86AACD321C}" type="pres">
      <dgm:prSet presAssocID="{375F4686-3298-469A-AA4E-85082CEF2028}" presName="box" presStyleLbl="node1" presStyleIdx="0" presStyleCnt="4"/>
      <dgm:spPr/>
      <dgm:t>
        <a:bodyPr/>
        <a:lstStyle/>
        <a:p>
          <a:endParaRPr lang="es-CO"/>
        </a:p>
      </dgm:t>
    </dgm:pt>
    <dgm:pt modelId="{A4E46404-6BD6-44FB-BD5F-C11A4F31DD1E}" type="pres">
      <dgm:prSet presAssocID="{375F4686-3298-469A-AA4E-85082CEF2028}" presName="img" presStyleLbl="fgImgPlace1" presStyleIdx="0" presStyleCnt="4"/>
      <dgm:spPr>
        <a:blipFill rotWithShape="1">
          <a:blip xmlns:r="http://schemas.openxmlformats.org/officeDocument/2006/relationships" r:embed="rId1"/>
          <a:stretch>
            <a:fillRect/>
          </a:stretch>
        </a:blipFill>
      </dgm:spPr>
    </dgm:pt>
    <dgm:pt modelId="{BAC51A4B-0612-44BD-A7B0-1C20C43BE27E}" type="pres">
      <dgm:prSet presAssocID="{375F4686-3298-469A-AA4E-85082CEF2028}" presName="text" presStyleLbl="node1" presStyleIdx="0" presStyleCnt="4">
        <dgm:presLayoutVars>
          <dgm:bulletEnabled val="1"/>
        </dgm:presLayoutVars>
      </dgm:prSet>
      <dgm:spPr/>
      <dgm:t>
        <a:bodyPr/>
        <a:lstStyle/>
        <a:p>
          <a:endParaRPr lang="es-CO"/>
        </a:p>
      </dgm:t>
    </dgm:pt>
    <dgm:pt modelId="{41987607-2844-48ED-8C00-9501E3502B54}" type="pres">
      <dgm:prSet presAssocID="{02F83389-3B99-4BA6-B5A8-17466F059068}" presName="spacer" presStyleCnt="0"/>
      <dgm:spPr/>
    </dgm:pt>
    <dgm:pt modelId="{570D6A14-88F1-48DD-AA6D-F768EC852317}" type="pres">
      <dgm:prSet presAssocID="{E44B8323-4E96-4F63-BB52-306D0E1EB29D}" presName="comp" presStyleCnt="0"/>
      <dgm:spPr/>
    </dgm:pt>
    <dgm:pt modelId="{CD399F60-8D18-4442-B4F9-5DF8DF4F8684}" type="pres">
      <dgm:prSet presAssocID="{E44B8323-4E96-4F63-BB52-306D0E1EB29D}" presName="box" presStyleLbl="node1" presStyleIdx="1" presStyleCnt="4"/>
      <dgm:spPr/>
      <dgm:t>
        <a:bodyPr/>
        <a:lstStyle/>
        <a:p>
          <a:endParaRPr lang="es-CO"/>
        </a:p>
      </dgm:t>
    </dgm:pt>
    <dgm:pt modelId="{2B26D286-46C5-44ED-B4F8-A4BC493B84C5}" type="pres">
      <dgm:prSet presAssocID="{E44B8323-4E96-4F63-BB52-306D0E1EB29D}" presName="img" presStyleLbl="fgImgPlace1" presStyleIdx="1" presStyleCnt="4"/>
      <dgm:spPr>
        <a:blipFill rotWithShape="1">
          <a:blip xmlns:r="http://schemas.openxmlformats.org/officeDocument/2006/relationships" r:embed="rId2"/>
          <a:stretch>
            <a:fillRect/>
          </a:stretch>
        </a:blipFill>
      </dgm:spPr>
    </dgm:pt>
    <dgm:pt modelId="{5BF6DA44-480A-4223-A551-CF19C6334BA8}" type="pres">
      <dgm:prSet presAssocID="{E44B8323-4E96-4F63-BB52-306D0E1EB29D}" presName="text" presStyleLbl="node1" presStyleIdx="1" presStyleCnt="4">
        <dgm:presLayoutVars>
          <dgm:bulletEnabled val="1"/>
        </dgm:presLayoutVars>
      </dgm:prSet>
      <dgm:spPr/>
      <dgm:t>
        <a:bodyPr/>
        <a:lstStyle/>
        <a:p>
          <a:endParaRPr lang="es-CO"/>
        </a:p>
      </dgm:t>
    </dgm:pt>
    <dgm:pt modelId="{DB831587-2682-4961-B326-D579F62FFAC0}" type="pres">
      <dgm:prSet presAssocID="{E281379B-4972-465B-BC6D-C49FB0E43B31}" presName="spacer" presStyleCnt="0"/>
      <dgm:spPr/>
    </dgm:pt>
    <dgm:pt modelId="{5AA0B557-D808-4ECF-B372-9BD3818CCB4A}" type="pres">
      <dgm:prSet presAssocID="{0DEF7DAA-E794-4552-B6FB-243EF6A3317F}" presName="comp" presStyleCnt="0"/>
      <dgm:spPr/>
    </dgm:pt>
    <dgm:pt modelId="{31AF9D04-39DB-47E8-9709-383E57BAACFD}" type="pres">
      <dgm:prSet presAssocID="{0DEF7DAA-E794-4552-B6FB-243EF6A3317F}" presName="box" presStyleLbl="node1" presStyleIdx="2" presStyleCnt="4"/>
      <dgm:spPr/>
      <dgm:t>
        <a:bodyPr/>
        <a:lstStyle/>
        <a:p>
          <a:endParaRPr lang="es-CO"/>
        </a:p>
      </dgm:t>
    </dgm:pt>
    <dgm:pt modelId="{2ADC9820-8690-4B91-8B88-BDDF84E37B25}" type="pres">
      <dgm:prSet presAssocID="{0DEF7DAA-E794-4552-B6FB-243EF6A3317F}" presName="img" presStyleLbl="fgImgPlace1" presStyleIdx="2" presStyleCnt="4"/>
      <dgm:spPr>
        <a:blipFill rotWithShape="1">
          <a:blip xmlns:r="http://schemas.openxmlformats.org/officeDocument/2006/relationships" r:embed="rId3"/>
          <a:stretch>
            <a:fillRect/>
          </a:stretch>
        </a:blipFill>
      </dgm:spPr>
    </dgm:pt>
    <dgm:pt modelId="{DE71291E-03D5-45D1-B5E0-2CE9E8A4F6C4}" type="pres">
      <dgm:prSet presAssocID="{0DEF7DAA-E794-4552-B6FB-243EF6A3317F}" presName="text" presStyleLbl="node1" presStyleIdx="2" presStyleCnt="4">
        <dgm:presLayoutVars>
          <dgm:bulletEnabled val="1"/>
        </dgm:presLayoutVars>
      </dgm:prSet>
      <dgm:spPr/>
      <dgm:t>
        <a:bodyPr/>
        <a:lstStyle/>
        <a:p>
          <a:endParaRPr lang="es-CO"/>
        </a:p>
      </dgm:t>
    </dgm:pt>
    <dgm:pt modelId="{6E1FC9EA-1A04-492A-B00C-13F10603DB64}" type="pres">
      <dgm:prSet presAssocID="{49991627-1909-44BE-8E55-7752D1147818}" presName="spacer" presStyleCnt="0"/>
      <dgm:spPr/>
    </dgm:pt>
    <dgm:pt modelId="{FACD1D2E-FFBE-4485-A2F3-C19B0CD04387}" type="pres">
      <dgm:prSet presAssocID="{6D5FCA7C-4965-41DF-ACB4-BD158CB941D8}" presName="comp" presStyleCnt="0"/>
      <dgm:spPr/>
    </dgm:pt>
    <dgm:pt modelId="{D6576A5F-02D0-460B-BCEF-AB727403D6C6}" type="pres">
      <dgm:prSet presAssocID="{6D5FCA7C-4965-41DF-ACB4-BD158CB941D8}" presName="box" presStyleLbl="node1" presStyleIdx="3" presStyleCnt="4"/>
      <dgm:spPr/>
      <dgm:t>
        <a:bodyPr/>
        <a:lstStyle/>
        <a:p>
          <a:endParaRPr lang="es-ES"/>
        </a:p>
      </dgm:t>
    </dgm:pt>
    <dgm:pt modelId="{ED5F042B-9085-4FA4-8FCE-96DB29315CAC}" type="pres">
      <dgm:prSet presAssocID="{6D5FCA7C-4965-41DF-ACB4-BD158CB941D8}" presName="img" presStyleLbl="fgImgPlace1" presStyleIdx="3" presStyleCnt="4"/>
      <dgm:spPr>
        <a:blipFill rotWithShape="1">
          <a:blip xmlns:r="http://schemas.openxmlformats.org/officeDocument/2006/relationships" r:embed="rId4"/>
          <a:stretch>
            <a:fillRect/>
          </a:stretch>
        </a:blipFill>
      </dgm:spPr>
    </dgm:pt>
    <dgm:pt modelId="{86D66980-446E-42F8-9D6A-2E051A9A2296}" type="pres">
      <dgm:prSet presAssocID="{6D5FCA7C-4965-41DF-ACB4-BD158CB941D8}" presName="text" presStyleLbl="node1" presStyleIdx="3" presStyleCnt="4">
        <dgm:presLayoutVars>
          <dgm:bulletEnabled val="1"/>
        </dgm:presLayoutVars>
      </dgm:prSet>
      <dgm:spPr/>
      <dgm:t>
        <a:bodyPr/>
        <a:lstStyle/>
        <a:p>
          <a:endParaRPr lang="es-ES"/>
        </a:p>
      </dgm:t>
    </dgm:pt>
  </dgm:ptLst>
  <dgm:cxnLst>
    <dgm:cxn modelId="{95976152-4246-4A11-BF08-FF849D71A89F}" type="presOf" srcId="{E44B8323-4E96-4F63-BB52-306D0E1EB29D}" destId="{5BF6DA44-480A-4223-A551-CF19C6334BA8}" srcOrd="1" destOrd="0" presId="urn:microsoft.com/office/officeart/2005/8/layout/vList4#1"/>
    <dgm:cxn modelId="{EE28C3FD-0A22-4685-8CE8-9A159C79313A}" type="presOf" srcId="{E44B8323-4E96-4F63-BB52-306D0E1EB29D}" destId="{CD399F60-8D18-4442-B4F9-5DF8DF4F8684}" srcOrd="0" destOrd="0" presId="urn:microsoft.com/office/officeart/2005/8/layout/vList4#1"/>
    <dgm:cxn modelId="{C775F044-ECE0-4534-8941-DB84B0B60610}" type="presOf" srcId="{0DEF7DAA-E794-4552-B6FB-243EF6A3317F}" destId="{31AF9D04-39DB-47E8-9709-383E57BAACFD}" srcOrd="0" destOrd="0" presId="urn:microsoft.com/office/officeart/2005/8/layout/vList4#1"/>
    <dgm:cxn modelId="{3DA583F8-C05E-4D78-89ED-3E8B2B558FCE}" srcId="{9BE4AC6C-FC9E-45AF-AD95-1FA7A257C82F}" destId="{375F4686-3298-469A-AA4E-85082CEF2028}" srcOrd="0" destOrd="0" parTransId="{497E2C58-9103-4C6A-85B4-82E1735D3142}" sibTransId="{02F83389-3B99-4BA6-B5A8-17466F059068}"/>
    <dgm:cxn modelId="{7D80B3BE-7179-4732-BB1C-7C2ECE67DB39}" type="presOf" srcId="{6D5FCA7C-4965-41DF-ACB4-BD158CB941D8}" destId="{D6576A5F-02D0-460B-BCEF-AB727403D6C6}" srcOrd="0" destOrd="0" presId="urn:microsoft.com/office/officeart/2005/8/layout/vList4#1"/>
    <dgm:cxn modelId="{4530E820-D1F2-49CD-AB72-95A12CBF4382}" srcId="{9BE4AC6C-FC9E-45AF-AD95-1FA7A257C82F}" destId="{0DEF7DAA-E794-4552-B6FB-243EF6A3317F}" srcOrd="2" destOrd="0" parTransId="{BEA46B4D-BEA9-4879-A525-8CE73F2D70E5}" sibTransId="{49991627-1909-44BE-8E55-7752D1147818}"/>
    <dgm:cxn modelId="{C09699E0-3845-4876-ADDE-F12675C8E624}" srcId="{9BE4AC6C-FC9E-45AF-AD95-1FA7A257C82F}" destId="{6D5FCA7C-4965-41DF-ACB4-BD158CB941D8}" srcOrd="3" destOrd="0" parTransId="{E3DE1D07-E6DA-491E-99AC-67B7378E4E00}" sibTransId="{D4F04CF7-7066-4CD4-BEBF-C47796F27A8D}"/>
    <dgm:cxn modelId="{23A45183-BD32-4F15-BDC0-403EDF0A37E9}" type="presOf" srcId="{6D5FCA7C-4965-41DF-ACB4-BD158CB941D8}" destId="{86D66980-446E-42F8-9D6A-2E051A9A2296}" srcOrd="1" destOrd="0" presId="urn:microsoft.com/office/officeart/2005/8/layout/vList4#1"/>
    <dgm:cxn modelId="{2B92116C-18CE-45EB-BCED-D7BAE02BE84F}" type="presOf" srcId="{375F4686-3298-469A-AA4E-85082CEF2028}" destId="{BAC51A4B-0612-44BD-A7B0-1C20C43BE27E}" srcOrd="1" destOrd="0" presId="urn:microsoft.com/office/officeart/2005/8/layout/vList4#1"/>
    <dgm:cxn modelId="{1A684E26-C802-4354-BF4C-4C4311002490}" srcId="{9BE4AC6C-FC9E-45AF-AD95-1FA7A257C82F}" destId="{E44B8323-4E96-4F63-BB52-306D0E1EB29D}" srcOrd="1" destOrd="0" parTransId="{0A4EDFAA-2641-40A6-A6CA-B242F1D40DF2}" sibTransId="{E281379B-4972-465B-BC6D-C49FB0E43B31}"/>
    <dgm:cxn modelId="{E9DDA25E-D22E-4D93-9C63-1AC1C8E98B8A}" type="presOf" srcId="{9BE4AC6C-FC9E-45AF-AD95-1FA7A257C82F}" destId="{9DD6D500-FC39-4998-8412-5483C89F7B3D}" srcOrd="0" destOrd="0" presId="urn:microsoft.com/office/officeart/2005/8/layout/vList4#1"/>
    <dgm:cxn modelId="{559F643B-EF20-4395-A62B-85FC05C73BE4}" type="presOf" srcId="{0DEF7DAA-E794-4552-B6FB-243EF6A3317F}" destId="{DE71291E-03D5-45D1-B5E0-2CE9E8A4F6C4}" srcOrd="1" destOrd="0" presId="urn:microsoft.com/office/officeart/2005/8/layout/vList4#1"/>
    <dgm:cxn modelId="{19339D11-9356-4024-AB1A-B54220DF0117}" type="presOf" srcId="{375F4686-3298-469A-AA4E-85082CEF2028}" destId="{B54D3097-088F-4F3E-8B2E-CE86AACD321C}" srcOrd="0" destOrd="0" presId="urn:microsoft.com/office/officeart/2005/8/layout/vList4#1"/>
    <dgm:cxn modelId="{895B3507-B3DA-4597-89D2-00CF4DF76423}" type="presParOf" srcId="{9DD6D500-FC39-4998-8412-5483C89F7B3D}" destId="{C8054FFD-0FDC-41F5-B8F6-551BCBCC7A40}" srcOrd="0" destOrd="0" presId="urn:microsoft.com/office/officeart/2005/8/layout/vList4#1"/>
    <dgm:cxn modelId="{1E751AB6-DD73-46B9-8AC5-5C0AB52B9A3D}" type="presParOf" srcId="{C8054FFD-0FDC-41F5-B8F6-551BCBCC7A40}" destId="{B54D3097-088F-4F3E-8B2E-CE86AACD321C}" srcOrd="0" destOrd="0" presId="urn:microsoft.com/office/officeart/2005/8/layout/vList4#1"/>
    <dgm:cxn modelId="{A22FCB27-59D6-4D5D-92C3-E9574E81B6A4}" type="presParOf" srcId="{C8054FFD-0FDC-41F5-B8F6-551BCBCC7A40}" destId="{A4E46404-6BD6-44FB-BD5F-C11A4F31DD1E}" srcOrd="1" destOrd="0" presId="urn:microsoft.com/office/officeart/2005/8/layout/vList4#1"/>
    <dgm:cxn modelId="{FF6ABE55-7598-478D-971E-C76A47C75F93}" type="presParOf" srcId="{C8054FFD-0FDC-41F5-B8F6-551BCBCC7A40}" destId="{BAC51A4B-0612-44BD-A7B0-1C20C43BE27E}" srcOrd="2" destOrd="0" presId="urn:microsoft.com/office/officeart/2005/8/layout/vList4#1"/>
    <dgm:cxn modelId="{51918FC0-0E20-4E09-8284-123A0FED4B7A}" type="presParOf" srcId="{9DD6D500-FC39-4998-8412-5483C89F7B3D}" destId="{41987607-2844-48ED-8C00-9501E3502B54}" srcOrd="1" destOrd="0" presId="urn:microsoft.com/office/officeart/2005/8/layout/vList4#1"/>
    <dgm:cxn modelId="{22A723F8-E379-48DD-A502-65ABF2D9CC8E}" type="presParOf" srcId="{9DD6D500-FC39-4998-8412-5483C89F7B3D}" destId="{570D6A14-88F1-48DD-AA6D-F768EC852317}" srcOrd="2" destOrd="0" presId="urn:microsoft.com/office/officeart/2005/8/layout/vList4#1"/>
    <dgm:cxn modelId="{F5B6347E-8D55-4491-A939-DE9BAF4587DA}" type="presParOf" srcId="{570D6A14-88F1-48DD-AA6D-F768EC852317}" destId="{CD399F60-8D18-4442-B4F9-5DF8DF4F8684}" srcOrd="0" destOrd="0" presId="urn:microsoft.com/office/officeart/2005/8/layout/vList4#1"/>
    <dgm:cxn modelId="{30A0DCD0-A0B3-4BE5-8998-5C07D5221891}" type="presParOf" srcId="{570D6A14-88F1-48DD-AA6D-F768EC852317}" destId="{2B26D286-46C5-44ED-B4F8-A4BC493B84C5}" srcOrd="1" destOrd="0" presId="urn:microsoft.com/office/officeart/2005/8/layout/vList4#1"/>
    <dgm:cxn modelId="{A40E7002-9476-48F4-9F23-4B36AA743C60}" type="presParOf" srcId="{570D6A14-88F1-48DD-AA6D-F768EC852317}" destId="{5BF6DA44-480A-4223-A551-CF19C6334BA8}" srcOrd="2" destOrd="0" presId="urn:microsoft.com/office/officeart/2005/8/layout/vList4#1"/>
    <dgm:cxn modelId="{5A5FDF50-9DB5-4315-BFBC-51B4762B4DFD}" type="presParOf" srcId="{9DD6D500-FC39-4998-8412-5483C89F7B3D}" destId="{DB831587-2682-4961-B326-D579F62FFAC0}" srcOrd="3" destOrd="0" presId="urn:microsoft.com/office/officeart/2005/8/layout/vList4#1"/>
    <dgm:cxn modelId="{F20338D5-6DF9-4DE3-AC76-F806A5B4D43B}" type="presParOf" srcId="{9DD6D500-FC39-4998-8412-5483C89F7B3D}" destId="{5AA0B557-D808-4ECF-B372-9BD3818CCB4A}" srcOrd="4" destOrd="0" presId="urn:microsoft.com/office/officeart/2005/8/layout/vList4#1"/>
    <dgm:cxn modelId="{53B64D21-43BD-4350-B435-74965250937A}" type="presParOf" srcId="{5AA0B557-D808-4ECF-B372-9BD3818CCB4A}" destId="{31AF9D04-39DB-47E8-9709-383E57BAACFD}" srcOrd="0" destOrd="0" presId="urn:microsoft.com/office/officeart/2005/8/layout/vList4#1"/>
    <dgm:cxn modelId="{3E4F2D5D-10D3-41B0-B3D5-35EE9E86305C}" type="presParOf" srcId="{5AA0B557-D808-4ECF-B372-9BD3818CCB4A}" destId="{2ADC9820-8690-4B91-8B88-BDDF84E37B25}" srcOrd="1" destOrd="0" presId="urn:microsoft.com/office/officeart/2005/8/layout/vList4#1"/>
    <dgm:cxn modelId="{42B1D571-184E-4473-B337-B4B55407FBE3}" type="presParOf" srcId="{5AA0B557-D808-4ECF-B372-9BD3818CCB4A}" destId="{DE71291E-03D5-45D1-B5E0-2CE9E8A4F6C4}" srcOrd="2" destOrd="0" presId="urn:microsoft.com/office/officeart/2005/8/layout/vList4#1"/>
    <dgm:cxn modelId="{452F09BE-A7D7-458C-888C-A811E1808F8C}" type="presParOf" srcId="{9DD6D500-FC39-4998-8412-5483C89F7B3D}" destId="{6E1FC9EA-1A04-492A-B00C-13F10603DB64}" srcOrd="5" destOrd="0" presId="urn:microsoft.com/office/officeart/2005/8/layout/vList4#1"/>
    <dgm:cxn modelId="{E02903DF-A006-4195-9077-6EACBB44ADDB}" type="presParOf" srcId="{9DD6D500-FC39-4998-8412-5483C89F7B3D}" destId="{FACD1D2E-FFBE-4485-A2F3-C19B0CD04387}" srcOrd="6" destOrd="0" presId="urn:microsoft.com/office/officeart/2005/8/layout/vList4#1"/>
    <dgm:cxn modelId="{1B95C10F-19E9-4E90-819F-C0AD00A80007}" type="presParOf" srcId="{FACD1D2E-FFBE-4485-A2F3-C19B0CD04387}" destId="{D6576A5F-02D0-460B-BCEF-AB727403D6C6}" srcOrd="0" destOrd="0" presId="urn:microsoft.com/office/officeart/2005/8/layout/vList4#1"/>
    <dgm:cxn modelId="{72879698-F28B-42DA-9FF0-D61CF70FCE47}" type="presParOf" srcId="{FACD1D2E-FFBE-4485-A2F3-C19B0CD04387}" destId="{ED5F042B-9085-4FA4-8FCE-96DB29315CAC}" srcOrd="1" destOrd="0" presId="urn:microsoft.com/office/officeart/2005/8/layout/vList4#1"/>
    <dgm:cxn modelId="{EE5229A1-56BE-48B0-9EF4-FC0CCEF84E3B}" type="presParOf" srcId="{FACD1D2E-FFBE-4485-A2F3-C19B0CD04387}" destId="{86D66980-446E-42F8-9D6A-2E051A9A2296}" srcOrd="2" destOrd="0" presId="urn:microsoft.com/office/officeart/2005/8/layout/vList4#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12A837-0970-4ADD-9D68-D75972935AFA}">
      <dsp:nvSpPr>
        <dsp:cNvPr id="0" name=""/>
        <dsp:cNvSpPr/>
      </dsp:nvSpPr>
      <dsp:spPr>
        <a:xfrm>
          <a:off x="1872208" y="0"/>
          <a:ext cx="5040560" cy="5040560"/>
        </a:xfrm>
        <a:prstGeom prst="ellipse">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s-CO" sz="1000" kern="1200" dirty="0" smtClean="0"/>
            <a:t>PSICOMOTRICIDAD</a:t>
          </a:r>
          <a:endParaRPr lang="es-CO" sz="1400" kern="1200" dirty="0"/>
        </a:p>
      </dsp:txBody>
      <dsp:txXfrm>
        <a:off x="3687817" y="252027"/>
        <a:ext cx="1409340" cy="756084"/>
      </dsp:txXfrm>
    </dsp:sp>
    <dsp:sp modelId="{4F3861BF-87FD-427E-ABFC-B098173A6FBC}">
      <dsp:nvSpPr>
        <dsp:cNvPr id="0" name=""/>
        <dsp:cNvSpPr/>
      </dsp:nvSpPr>
      <dsp:spPr>
        <a:xfrm>
          <a:off x="2376264" y="936092"/>
          <a:ext cx="4032448" cy="4032448"/>
        </a:xfrm>
        <a:prstGeom prst="ellipse">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s-CO" sz="1200" kern="1200" dirty="0" smtClean="0"/>
            <a:t>TALENTO </a:t>
          </a:r>
          <a:endParaRPr lang="es-CO" sz="1200" kern="1200" dirty="0"/>
        </a:p>
      </dsp:txBody>
      <dsp:txXfrm>
        <a:off x="3687817" y="1178039"/>
        <a:ext cx="1409340" cy="725840"/>
      </dsp:txXfrm>
    </dsp:sp>
    <dsp:sp modelId="{3DA7C901-EC10-4A7A-8E9D-441ED5E65BC1}">
      <dsp:nvSpPr>
        <dsp:cNvPr id="0" name=""/>
        <dsp:cNvSpPr/>
      </dsp:nvSpPr>
      <dsp:spPr>
        <a:xfrm>
          <a:off x="2880320" y="2016223"/>
          <a:ext cx="3024336" cy="3024336"/>
        </a:xfrm>
        <a:prstGeom prst="ellipse">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s-CO" sz="1200" kern="1200" dirty="0" smtClean="0"/>
            <a:t>INTELIGENCIA KINETICA</a:t>
          </a:r>
          <a:endParaRPr lang="es-CO" sz="1200" kern="1200" dirty="0"/>
        </a:p>
      </dsp:txBody>
      <dsp:txXfrm>
        <a:off x="3687817" y="2243049"/>
        <a:ext cx="1409340" cy="680475"/>
      </dsp:txXfrm>
    </dsp:sp>
    <dsp:sp modelId="{638E9D5A-E98C-41BA-9448-161D0925C089}">
      <dsp:nvSpPr>
        <dsp:cNvPr id="0" name=""/>
        <dsp:cNvSpPr/>
      </dsp:nvSpPr>
      <dsp:spPr>
        <a:xfrm>
          <a:off x="3384376" y="3024336"/>
          <a:ext cx="2016224" cy="2016224"/>
        </a:xfrm>
        <a:prstGeom prst="ellipse">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s-CO" sz="1200" kern="1200" dirty="0" smtClean="0"/>
            <a:t>INTELIGENCIAS MULTIPLES</a:t>
          </a:r>
          <a:endParaRPr lang="es-CO" sz="1200" kern="1200" dirty="0"/>
        </a:p>
      </dsp:txBody>
      <dsp:txXfrm>
        <a:off x="3679645" y="3528392"/>
        <a:ext cx="1425685" cy="100811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7511B2-6A17-4863-820A-B994EB8ACDE5}">
      <dsp:nvSpPr>
        <dsp:cNvPr id="0" name=""/>
        <dsp:cNvSpPr/>
      </dsp:nvSpPr>
      <dsp:spPr>
        <a:xfrm>
          <a:off x="1806" y="0"/>
          <a:ext cx="1893248" cy="387826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s-CO" sz="2100" kern="1200" dirty="0" smtClean="0"/>
            <a:t>El estadio sensorio-motor</a:t>
          </a:r>
          <a:endParaRPr lang="es-CO" sz="2100" kern="1200" dirty="0"/>
        </a:p>
      </dsp:txBody>
      <dsp:txXfrm>
        <a:off x="1806" y="1551305"/>
        <a:ext cx="1893248" cy="1551305"/>
      </dsp:txXfrm>
    </dsp:sp>
    <dsp:sp modelId="{10AB6648-BD31-439D-98B4-7B81AE379FFF}">
      <dsp:nvSpPr>
        <dsp:cNvPr id="0" name=""/>
        <dsp:cNvSpPr/>
      </dsp:nvSpPr>
      <dsp:spPr>
        <a:xfrm>
          <a:off x="302699" y="232695"/>
          <a:ext cx="1291461" cy="1291461"/>
        </a:xfrm>
        <a:prstGeom prst="ellipse">
          <a:avLst/>
        </a:prstGeom>
        <a:blipFill rotWithShape="1">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7F1B792-5C83-45AC-934B-C78B13B561B2}">
      <dsp:nvSpPr>
        <dsp:cNvPr id="0" name=""/>
        <dsp:cNvSpPr/>
      </dsp:nvSpPr>
      <dsp:spPr>
        <a:xfrm>
          <a:off x="1951852" y="0"/>
          <a:ext cx="1893248" cy="387826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s-CO" sz="2100" kern="1200" dirty="0" smtClean="0"/>
            <a:t>El estadio pre-operacional</a:t>
          </a:r>
          <a:endParaRPr lang="es-CO" sz="2100" kern="1200" dirty="0"/>
        </a:p>
      </dsp:txBody>
      <dsp:txXfrm>
        <a:off x="1951852" y="1551305"/>
        <a:ext cx="1893248" cy="1551305"/>
      </dsp:txXfrm>
    </dsp:sp>
    <dsp:sp modelId="{C448B5E5-25A1-4AE6-889B-9B92B44CCE9D}">
      <dsp:nvSpPr>
        <dsp:cNvPr id="0" name=""/>
        <dsp:cNvSpPr/>
      </dsp:nvSpPr>
      <dsp:spPr>
        <a:xfrm>
          <a:off x="2252746" y="232695"/>
          <a:ext cx="1291461" cy="1291461"/>
        </a:xfrm>
        <a:prstGeom prst="ellipse">
          <a:avLst/>
        </a:prstGeom>
        <a:blipFill rotWithShape="1">
          <a:blip xmlns:r="http://schemas.openxmlformats.org/officeDocument/2006/relationships" r:embed="rId2"/>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6CAB824-5BBF-4471-9B42-52DD0DD2DDF3}">
      <dsp:nvSpPr>
        <dsp:cNvPr id="0" name=""/>
        <dsp:cNvSpPr/>
      </dsp:nvSpPr>
      <dsp:spPr>
        <a:xfrm>
          <a:off x="3901898" y="0"/>
          <a:ext cx="1893248" cy="387826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s-CO" sz="2100" kern="1200" dirty="0" smtClean="0"/>
            <a:t>El estadio de operaciones concretas</a:t>
          </a:r>
          <a:endParaRPr lang="es-CO" sz="2100" kern="1200" dirty="0"/>
        </a:p>
      </dsp:txBody>
      <dsp:txXfrm>
        <a:off x="3901898" y="1551305"/>
        <a:ext cx="1893248" cy="1551305"/>
      </dsp:txXfrm>
    </dsp:sp>
    <dsp:sp modelId="{ED9EB9F7-96D9-45CD-A0B2-1A38002CE1C7}">
      <dsp:nvSpPr>
        <dsp:cNvPr id="0" name=""/>
        <dsp:cNvSpPr/>
      </dsp:nvSpPr>
      <dsp:spPr>
        <a:xfrm>
          <a:off x="4202792" y="232695"/>
          <a:ext cx="1291461" cy="1291461"/>
        </a:xfrm>
        <a:prstGeom prst="ellipse">
          <a:avLst/>
        </a:prstGeom>
        <a:blipFill rotWithShape="1">
          <a:blip xmlns:r="http://schemas.openxmlformats.org/officeDocument/2006/relationships" r:embed="rId3"/>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ACD49C5-1A8C-47D2-8380-2F1C2A4BE01E}">
      <dsp:nvSpPr>
        <dsp:cNvPr id="0" name=""/>
        <dsp:cNvSpPr/>
      </dsp:nvSpPr>
      <dsp:spPr>
        <a:xfrm>
          <a:off x="5817715" y="0"/>
          <a:ext cx="1893248" cy="387826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s-CO" sz="2100" kern="1200" dirty="0" smtClean="0"/>
            <a:t>El estadio de operaciones formales</a:t>
          </a:r>
          <a:endParaRPr lang="es-CO" sz="2100" kern="1200" dirty="0"/>
        </a:p>
      </dsp:txBody>
      <dsp:txXfrm>
        <a:off x="5817715" y="1551305"/>
        <a:ext cx="1893248" cy="1551305"/>
      </dsp:txXfrm>
    </dsp:sp>
    <dsp:sp modelId="{9BEB314A-54B2-49C8-BAAE-803B1EC4C1D7}">
      <dsp:nvSpPr>
        <dsp:cNvPr id="0" name=""/>
        <dsp:cNvSpPr/>
      </dsp:nvSpPr>
      <dsp:spPr>
        <a:xfrm>
          <a:off x="6152838" y="232695"/>
          <a:ext cx="1291461" cy="1291461"/>
        </a:xfrm>
        <a:prstGeom prst="ellipse">
          <a:avLst/>
        </a:prstGeom>
        <a:blipFill rotWithShape="1">
          <a:blip xmlns:r="http://schemas.openxmlformats.org/officeDocument/2006/relationships" r:embed="rId4"/>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1AE1CC6-384E-4983-AB05-F644B720DC87}">
      <dsp:nvSpPr>
        <dsp:cNvPr id="0" name=""/>
        <dsp:cNvSpPr/>
      </dsp:nvSpPr>
      <dsp:spPr>
        <a:xfrm>
          <a:off x="309879" y="3102610"/>
          <a:ext cx="7127240" cy="581739"/>
        </a:xfrm>
        <a:prstGeom prst="leftRightArrow">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BEAEE2-047C-45D4-AEB4-1B13A25C545A}">
      <dsp:nvSpPr>
        <dsp:cNvPr id="0" name=""/>
        <dsp:cNvSpPr/>
      </dsp:nvSpPr>
      <dsp:spPr>
        <a:xfrm>
          <a:off x="0" y="0"/>
          <a:ext cx="7747000" cy="1745218"/>
        </a:xfrm>
        <a:prstGeom prst="roundRect">
          <a:avLst>
            <a:gd name="adj" fmla="val 10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C5AA8D9-F524-42DD-8A82-496A3F80DE9F}">
      <dsp:nvSpPr>
        <dsp:cNvPr id="0" name=""/>
        <dsp:cNvSpPr/>
      </dsp:nvSpPr>
      <dsp:spPr>
        <a:xfrm>
          <a:off x="233298" y="232695"/>
          <a:ext cx="3466858" cy="1279826"/>
        </a:xfrm>
        <a:prstGeom prst="roundRect">
          <a:avLst>
            <a:gd name="adj" fmla="val 10000"/>
          </a:avLst>
        </a:prstGeom>
        <a:blipFill rotWithShape="1">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8FADA45-0A17-44F8-B32D-F6F245845F7B}">
      <dsp:nvSpPr>
        <dsp:cNvPr id="0" name=""/>
        <dsp:cNvSpPr/>
      </dsp:nvSpPr>
      <dsp:spPr>
        <a:xfrm rot="10800000">
          <a:off x="233298" y="1745218"/>
          <a:ext cx="3466858" cy="2133044"/>
        </a:xfrm>
        <a:prstGeom prst="round2SameRect">
          <a:avLst>
            <a:gd name="adj1" fmla="val 10500"/>
            <a:gd name="adj2" fmla="val 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t" anchorCtr="0">
          <a:noAutofit/>
        </a:bodyPr>
        <a:lstStyle/>
        <a:p>
          <a:pPr lvl="0" algn="ctr" defTabSz="711200">
            <a:lnSpc>
              <a:spcPct val="90000"/>
            </a:lnSpc>
            <a:spcBef>
              <a:spcPct val="0"/>
            </a:spcBef>
            <a:spcAft>
              <a:spcPct val="35000"/>
            </a:spcAft>
          </a:pPr>
          <a:r>
            <a:rPr lang="es-CO" sz="1600" kern="1200" dirty="0" smtClean="0"/>
            <a:t>El desarrollo cognoscitivo comprende una interiorización progresiva de formas lógicas que se manifiestan, primeramente, a través de la acción motriz y posteriormente por una total representación simbólica</a:t>
          </a:r>
          <a:endParaRPr lang="es-CO" sz="1600" kern="1200" dirty="0"/>
        </a:p>
      </dsp:txBody>
      <dsp:txXfrm rot="10800000">
        <a:off x="298896" y="1745218"/>
        <a:ext cx="3335662" cy="2067446"/>
      </dsp:txXfrm>
    </dsp:sp>
    <dsp:sp modelId="{AB9AC33B-3292-493C-BA0C-9090D6EEF2D1}">
      <dsp:nvSpPr>
        <dsp:cNvPr id="0" name=""/>
        <dsp:cNvSpPr/>
      </dsp:nvSpPr>
      <dsp:spPr>
        <a:xfrm>
          <a:off x="4046842" y="232695"/>
          <a:ext cx="3466858" cy="1279826"/>
        </a:xfrm>
        <a:prstGeom prst="roundRect">
          <a:avLst>
            <a:gd name="adj" fmla="val 10000"/>
          </a:avLst>
        </a:prstGeom>
        <a:blipFill rotWithShape="1">
          <a:blip xmlns:r="http://schemas.openxmlformats.org/officeDocument/2006/relationships" r:embed="rId2"/>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08DC4E4-A511-47D5-8F90-5448BEBD2BAF}">
      <dsp:nvSpPr>
        <dsp:cNvPr id="0" name=""/>
        <dsp:cNvSpPr/>
      </dsp:nvSpPr>
      <dsp:spPr>
        <a:xfrm rot="10800000">
          <a:off x="4046842" y="1745218"/>
          <a:ext cx="3466858" cy="2133044"/>
        </a:xfrm>
        <a:prstGeom prst="round2SameRect">
          <a:avLst>
            <a:gd name="adj1" fmla="val 10500"/>
            <a:gd name="adj2" fmla="val 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t" anchorCtr="0">
          <a:noAutofit/>
        </a:bodyPr>
        <a:lstStyle/>
        <a:p>
          <a:pPr lvl="0" algn="ctr" defTabSz="711200">
            <a:lnSpc>
              <a:spcPct val="90000"/>
            </a:lnSpc>
            <a:spcBef>
              <a:spcPct val="0"/>
            </a:spcBef>
            <a:spcAft>
              <a:spcPct val="35000"/>
            </a:spcAft>
          </a:pPr>
          <a:r>
            <a:rPr lang="es-CO" sz="1600" kern="1200" dirty="0" smtClean="0"/>
            <a:t>El movimiento es visto como un elemento esencial para el aprendizaje, por ser a través del que un ser humano explora el ambiente, desencadenando la percepción y por ende, el aprendizaje</a:t>
          </a:r>
          <a:endParaRPr lang="es-CO" sz="1600" kern="1200" dirty="0"/>
        </a:p>
      </dsp:txBody>
      <dsp:txXfrm rot="10800000">
        <a:off x="4112440" y="1745218"/>
        <a:ext cx="3335662" cy="2067446"/>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882EDD-D3D2-400D-A1A1-A6B1C40211BC}">
      <dsp:nvSpPr>
        <dsp:cNvPr id="0" name=""/>
        <dsp:cNvSpPr/>
      </dsp:nvSpPr>
      <dsp:spPr>
        <a:xfrm rot="10800000">
          <a:off x="1919547" y="483"/>
          <a:ext cx="5616257" cy="2019703"/>
        </a:xfrm>
        <a:prstGeom prst="homePlate">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90633" tIns="68580" rIns="128016" bIns="68580" numCol="1" spcCol="1270" anchor="ctr" anchorCtr="0">
          <a:noAutofit/>
        </a:bodyPr>
        <a:lstStyle/>
        <a:p>
          <a:pPr lvl="0" algn="ctr" defTabSz="800100">
            <a:lnSpc>
              <a:spcPct val="90000"/>
            </a:lnSpc>
            <a:spcBef>
              <a:spcPct val="0"/>
            </a:spcBef>
            <a:spcAft>
              <a:spcPct val="35000"/>
            </a:spcAft>
          </a:pPr>
          <a:r>
            <a:rPr lang="es-CO" sz="1800" kern="1200" dirty="0" smtClean="0"/>
            <a:t>Zazo, “la expresión psicomotricidad es un opuesto, una especia de quimera, que puede ser reveladora de todas nuestras ambigüedades concernientes a la génesis del psiquismo a partir del cuerpo, con el cuerpo”</a:t>
          </a:r>
          <a:endParaRPr lang="es-CO" sz="1800" kern="1200" dirty="0"/>
        </a:p>
      </dsp:txBody>
      <dsp:txXfrm rot="10800000">
        <a:off x="2424473" y="483"/>
        <a:ext cx="5111331" cy="2019703"/>
      </dsp:txXfrm>
    </dsp:sp>
    <dsp:sp modelId="{52B51E23-90BB-4BFF-957E-9D3982AA2D99}">
      <dsp:nvSpPr>
        <dsp:cNvPr id="0" name=""/>
        <dsp:cNvSpPr/>
      </dsp:nvSpPr>
      <dsp:spPr>
        <a:xfrm>
          <a:off x="909695" y="483"/>
          <a:ext cx="2019703" cy="2019703"/>
        </a:xfrm>
        <a:prstGeom prst="ellipse">
          <a:avLst/>
        </a:prstGeom>
        <a:blipFill rotWithShape="1">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B2A83C4-E98E-453A-9566-76E37A6E1F56}">
      <dsp:nvSpPr>
        <dsp:cNvPr id="0" name=""/>
        <dsp:cNvSpPr/>
      </dsp:nvSpPr>
      <dsp:spPr>
        <a:xfrm rot="10800000">
          <a:off x="1919547" y="2623083"/>
          <a:ext cx="5616257" cy="2019703"/>
        </a:xfrm>
        <a:prstGeom prst="homePlate">
          <a:avLst/>
        </a:prstGeom>
        <a:solidFill>
          <a:schemeClr val="accent5">
            <a:hueOff val="3944232"/>
            <a:satOff val="-69656"/>
            <a:lumOff val="33727"/>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90633" tIns="68580" rIns="128016" bIns="68580" numCol="1" spcCol="1270" anchor="ctr" anchorCtr="0">
          <a:noAutofit/>
        </a:bodyPr>
        <a:lstStyle/>
        <a:p>
          <a:pPr lvl="0" algn="ctr" defTabSz="800100">
            <a:lnSpc>
              <a:spcPct val="90000"/>
            </a:lnSpc>
            <a:spcBef>
              <a:spcPct val="0"/>
            </a:spcBef>
            <a:spcAft>
              <a:spcPct val="35000"/>
            </a:spcAft>
          </a:pPr>
          <a:r>
            <a:rPr lang="es-CO" sz="1800" kern="1200" dirty="0" smtClean="0"/>
            <a:t>J </a:t>
          </a:r>
          <a:r>
            <a:rPr lang="es-CO" sz="1800" kern="1200" dirty="0" err="1" smtClean="0"/>
            <a:t>Defontaine</a:t>
          </a:r>
          <a:r>
            <a:rPr lang="es-CO" sz="1800" kern="1200" dirty="0" smtClean="0"/>
            <a:t>. “psicomotricidad es un cuerpo con sus aspectos anatómicos, neurofisiológicos, mecánicos y locomotores, coordinándose y sincronizándose en el espacio y el tiempo para emitir y recibir significados y ser significantes”</a:t>
          </a:r>
          <a:endParaRPr lang="es-CO" sz="1800" kern="1200" dirty="0"/>
        </a:p>
      </dsp:txBody>
      <dsp:txXfrm rot="10800000">
        <a:off x="2424473" y="2623083"/>
        <a:ext cx="5111331" cy="2019703"/>
      </dsp:txXfrm>
    </dsp:sp>
    <dsp:sp modelId="{83C9A94D-934B-4BAF-8F6E-61E26CDB62F6}">
      <dsp:nvSpPr>
        <dsp:cNvPr id="0" name=""/>
        <dsp:cNvSpPr/>
      </dsp:nvSpPr>
      <dsp:spPr>
        <a:xfrm>
          <a:off x="909695" y="2623083"/>
          <a:ext cx="2019703" cy="2019703"/>
        </a:xfrm>
        <a:prstGeom prst="ellipse">
          <a:avLst/>
        </a:prstGeom>
        <a:blipFill rotWithShape="1">
          <a:blip xmlns:r="http://schemas.openxmlformats.org/officeDocument/2006/relationships" r:embed="rId2"/>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781492-9E3F-461A-B526-AC22DA87D9D7}">
      <dsp:nvSpPr>
        <dsp:cNvPr id="0" name=""/>
        <dsp:cNvSpPr/>
      </dsp:nvSpPr>
      <dsp:spPr>
        <a:xfrm>
          <a:off x="656103" y="0"/>
          <a:ext cx="7699364" cy="3878263"/>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95BFBE8-0B14-4FC4-BDE5-FC7D5BC66D62}">
      <dsp:nvSpPr>
        <dsp:cNvPr id="0" name=""/>
        <dsp:cNvSpPr/>
      </dsp:nvSpPr>
      <dsp:spPr>
        <a:xfrm>
          <a:off x="769735" y="1268005"/>
          <a:ext cx="1853336" cy="1074589"/>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endParaRPr lang="es-CO" sz="1700" kern="1200" dirty="0" smtClean="0"/>
        </a:p>
        <a:p>
          <a:pPr lvl="0" algn="ctr" defTabSz="755650">
            <a:lnSpc>
              <a:spcPct val="90000"/>
            </a:lnSpc>
            <a:spcBef>
              <a:spcPct val="0"/>
            </a:spcBef>
            <a:spcAft>
              <a:spcPct val="35000"/>
            </a:spcAft>
          </a:pPr>
          <a:r>
            <a:rPr lang="es-ES" sz="1700" b="1" i="1" kern="1200" dirty="0" smtClean="0"/>
            <a:t>Recolección de información</a:t>
          </a:r>
          <a:endParaRPr lang="es-CO" sz="1700" kern="1200" dirty="0"/>
        </a:p>
      </dsp:txBody>
      <dsp:txXfrm>
        <a:off x="822192" y="1320462"/>
        <a:ext cx="1748422" cy="969675"/>
      </dsp:txXfrm>
    </dsp:sp>
    <dsp:sp modelId="{EC55C85C-EA35-413B-A810-A18B6DDBE9FA}">
      <dsp:nvSpPr>
        <dsp:cNvPr id="0" name=""/>
        <dsp:cNvSpPr/>
      </dsp:nvSpPr>
      <dsp:spPr>
        <a:xfrm>
          <a:off x="2961149" y="1192325"/>
          <a:ext cx="1779830" cy="1220241"/>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sz="1700" b="1" i="1" kern="1200" dirty="0" smtClean="0"/>
            <a:t>Aplicación práctica</a:t>
          </a:r>
          <a:endParaRPr lang="es-CO" sz="1700" kern="1200" dirty="0"/>
        </a:p>
      </dsp:txBody>
      <dsp:txXfrm>
        <a:off x="3020716" y="1251892"/>
        <a:ext cx="1660696" cy="1101107"/>
      </dsp:txXfrm>
    </dsp:sp>
    <dsp:sp modelId="{534608FD-5726-46EA-AB95-C9A81B9E34DE}">
      <dsp:nvSpPr>
        <dsp:cNvPr id="0" name=""/>
        <dsp:cNvSpPr/>
      </dsp:nvSpPr>
      <dsp:spPr>
        <a:xfrm>
          <a:off x="4898023" y="1123664"/>
          <a:ext cx="1774205" cy="1209568"/>
        </a:xfrm>
        <a:prstGeom prst="round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sz="1700" b="1" i="1" kern="1200" dirty="0" smtClean="0"/>
            <a:t>Análisis</a:t>
          </a:r>
          <a:endParaRPr lang="es-CO" sz="1700" kern="1200" dirty="0"/>
        </a:p>
      </dsp:txBody>
      <dsp:txXfrm>
        <a:off x="4957069" y="1182710"/>
        <a:ext cx="1656113" cy="10914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A08D95-8620-4CF7-9DDA-74F24D785D43}">
      <dsp:nvSpPr>
        <dsp:cNvPr id="0" name=""/>
        <dsp:cNvSpPr/>
      </dsp:nvSpPr>
      <dsp:spPr>
        <a:xfrm>
          <a:off x="643061" y="868"/>
          <a:ext cx="6460876" cy="3876526"/>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171450" rIns="171450" bIns="171450" numCol="1" spcCol="1270" anchor="ctr" anchorCtr="0">
          <a:noAutofit/>
        </a:bodyPr>
        <a:lstStyle/>
        <a:p>
          <a:pPr lvl="0" algn="ctr" defTabSz="2000250">
            <a:lnSpc>
              <a:spcPct val="90000"/>
            </a:lnSpc>
            <a:spcBef>
              <a:spcPct val="0"/>
            </a:spcBef>
            <a:spcAft>
              <a:spcPct val="35000"/>
            </a:spcAft>
          </a:pPr>
          <a:r>
            <a:rPr lang="es-CO" sz="4500" kern="1200" dirty="0" smtClean="0"/>
            <a:t>UN INDIVIDUO CON TALENTO PARA EL DEPORTE ES INTELIGENTE CONCEPTUALMENTE</a:t>
          </a:r>
          <a:endParaRPr lang="es-CO" sz="4500" kern="1200" dirty="0"/>
        </a:p>
      </dsp:txBody>
      <dsp:txXfrm>
        <a:off x="643061" y="868"/>
        <a:ext cx="6460876" cy="387652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51D6C8-4CB6-480F-BB16-AFBF12F3B406}">
      <dsp:nvSpPr>
        <dsp:cNvPr id="0" name=""/>
        <dsp:cNvSpPr/>
      </dsp:nvSpPr>
      <dsp:spPr>
        <a:xfrm>
          <a:off x="1643498" y="0"/>
          <a:ext cx="3878263" cy="3878263"/>
        </a:xfrm>
        <a:prstGeom prst="triangle">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1D9BB49-69D5-4BC9-AA41-2BA1967C2D2E}">
      <dsp:nvSpPr>
        <dsp:cNvPr id="0" name=""/>
        <dsp:cNvSpPr/>
      </dsp:nvSpPr>
      <dsp:spPr>
        <a:xfrm>
          <a:off x="3582630" y="389909"/>
          <a:ext cx="2520870" cy="918057"/>
        </a:xfrm>
        <a:prstGeom prst="roundRect">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CO" sz="1400" kern="1200" dirty="0" smtClean="0"/>
            <a:t>Altamente capaz, dominar varias cosas,</a:t>
          </a:r>
        </a:p>
        <a:p>
          <a:pPr lvl="0" algn="ctr" defTabSz="622300">
            <a:lnSpc>
              <a:spcPct val="90000"/>
            </a:lnSpc>
            <a:spcBef>
              <a:spcPct val="0"/>
            </a:spcBef>
            <a:spcAft>
              <a:spcPct val="35000"/>
            </a:spcAft>
          </a:pPr>
          <a:r>
            <a:rPr lang="es-CO" sz="1400" kern="1200" dirty="0" err="1" smtClean="0"/>
            <a:t>Mönks</a:t>
          </a:r>
          <a:r>
            <a:rPr lang="es-CO" sz="1400" kern="1200" dirty="0" smtClean="0"/>
            <a:t> y Mason (2000) </a:t>
          </a:r>
          <a:endParaRPr lang="es-CO" sz="1400" kern="1200" dirty="0"/>
        </a:p>
      </dsp:txBody>
      <dsp:txXfrm>
        <a:off x="3627446" y="434725"/>
        <a:ext cx="2431238" cy="828425"/>
      </dsp:txXfrm>
    </dsp:sp>
    <dsp:sp modelId="{CBF95EF0-3FA9-475F-AAF8-49FC5C743B48}">
      <dsp:nvSpPr>
        <dsp:cNvPr id="0" name=""/>
        <dsp:cNvSpPr/>
      </dsp:nvSpPr>
      <dsp:spPr>
        <a:xfrm>
          <a:off x="3582630" y="1422724"/>
          <a:ext cx="2520870" cy="918057"/>
        </a:xfrm>
        <a:prstGeom prst="roundRect">
          <a:avLst/>
        </a:prstGeom>
        <a:solidFill>
          <a:schemeClr val="lt1">
            <a:alpha val="90000"/>
            <a:hueOff val="0"/>
            <a:satOff val="0"/>
            <a:lumOff val="0"/>
            <a:alphaOff val="0"/>
          </a:schemeClr>
        </a:solidFill>
        <a:ln w="19050" cap="flat" cmpd="sng" algn="ctr">
          <a:solidFill>
            <a:schemeClr val="accent3">
              <a:hueOff val="-308336"/>
              <a:satOff val="-24697"/>
              <a:lumOff val="-284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CO" sz="1400" kern="1200" dirty="0" smtClean="0"/>
            <a:t>Tener poder y dinero</a:t>
          </a:r>
          <a:endParaRPr lang="es-CO" sz="1400" kern="1200" dirty="0"/>
        </a:p>
      </dsp:txBody>
      <dsp:txXfrm>
        <a:off x="3627446" y="1467540"/>
        <a:ext cx="2431238" cy="828425"/>
      </dsp:txXfrm>
    </dsp:sp>
    <dsp:sp modelId="{315E0D87-E0D5-420C-813A-5CC31B79DB14}">
      <dsp:nvSpPr>
        <dsp:cNvPr id="0" name=""/>
        <dsp:cNvSpPr/>
      </dsp:nvSpPr>
      <dsp:spPr>
        <a:xfrm>
          <a:off x="3582630" y="2455538"/>
          <a:ext cx="2520870" cy="918057"/>
        </a:xfrm>
        <a:prstGeom prst="roundRect">
          <a:avLst/>
        </a:prstGeom>
        <a:solidFill>
          <a:schemeClr val="lt1">
            <a:alpha val="90000"/>
            <a:hueOff val="0"/>
            <a:satOff val="0"/>
            <a:lumOff val="0"/>
            <a:alphaOff val="0"/>
          </a:schemeClr>
        </a:solidFill>
        <a:ln w="19050" cap="flat" cmpd="sng" algn="ctr">
          <a:solidFill>
            <a:schemeClr val="accent3">
              <a:hueOff val="-616671"/>
              <a:satOff val="-49393"/>
              <a:lumOff val="-568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CO" sz="1400" kern="1200" dirty="0" smtClean="0"/>
            <a:t>Privilegio de los dioses</a:t>
          </a:r>
          <a:endParaRPr lang="es-CO" sz="1400" kern="1200" dirty="0"/>
        </a:p>
      </dsp:txBody>
      <dsp:txXfrm>
        <a:off x="3627446" y="2500354"/>
        <a:ext cx="2431238" cy="82842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4538F5-694F-4B96-8219-53A3F821F189}">
      <dsp:nvSpPr>
        <dsp:cNvPr id="0" name=""/>
        <dsp:cNvSpPr/>
      </dsp:nvSpPr>
      <dsp:spPr>
        <a:xfrm rot="5400000">
          <a:off x="-311889" y="315354"/>
          <a:ext cx="2079264" cy="1455484"/>
        </a:xfrm>
        <a:prstGeom prst="chevron">
          <a:avLst/>
        </a:prstGeom>
        <a:solidFill>
          <a:schemeClr val="accent4">
            <a:hueOff val="0"/>
            <a:satOff val="0"/>
            <a:lumOff val="0"/>
            <a:alphaOff val="0"/>
          </a:schemeClr>
        </a:solidFill>
        <a:ln w="1905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CO" sz="1600" kern="1200" dirty="0" smtClean="0"/>
            <a:t>PROBLEMAS</a:t>
          </a:r>
          <a:endParaRPr lang="es-CO" sz="1600" kern="1200" dirty="0"/>
        </a:p>
      </dsp:txBody>
      <dsp:txXfrm rot="-5400000">
        <a:off x="1" y="731206"/>
        <a:ext cx="1455484" cy="623780"/>
      </dsp:txXfrm>
    </dsp:sp>
    <dsp:sp modelId="{9928C160-A7B4-4EFF-BD78-DA3AC562A984}">
      <dsp:nvSpPr>
        <dsp:cNvPr id="0" name=""/>
        <dsp:cNvSpPr/>
      </dsp:nvSpPr>
      <dsp:spPr>
        <a:xfrm rot="5400000">
          <a:off x="3925481" y="-2466531"/>
          <a:ext cx="1351521" cy="6291515"/>
        </a:xfrm>
        <a:prstGeom prst="round2SameRect">
          <a:avLst/>
        </a:prstGeom>
        <a:solidFill>
          <a:schemeClr val="lt1">
            <a:alpha val="90000"/>
            <a:hueOff val="0"/>
            <a:satOff val="0"/>
            <a:lumOff val="0"/>
            <a:alphaOff val="0"/>
          </a:schemeClr>
        </a:solidFill>
        <a:ln w="1905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a:lnSpc>
              <a:spcPct val="90000"/>
            </a:lnSpc>
            <a:spcBef>
              <a:spcPct val="0"/>
            </a:spcBef>
            <a:spcAft>
              <a:spcPct val="15000"/>
            </a:spcAft>
            <a:buChar char="••"/>
          </a:pPr>
          <a:r>
            <a:rPr lang="es-CO" sz="2600" kern="1200" dirty="0" smtClean="0"/>
            <a:t>Sistema educativo, falta de motivación, contexto familiar y sociocultural </a:t>
          </a:r>
          <a:r>
            <a:rPr lang="es-CO" sz="2600" kern="1200" dirty="0" err="1" smtClean="0"/>
            <a:t>Gagné</a:t>
          </a:r>
          <a:r>
            <a:rPr lang="es-CO" sz="2600" kern="1200" dirty="0" smtClean="0"/>
            <a:t> (1993) </a:t>
          </a:r>
          <a:endParaRPr lang="es-CO" sz="2600" kern="1200" dirty="0"/>
        </a:p>
      </dsp:txBody>
      <dsp:txXfrm rot="-5400000">
        <a:off x="1455484" y="69442"/>
        <a:ext cx="6225539" cy="1219569"/>
      </dsp:txXfrm>
    </dsp:sp>
    <dsp:sp modelId="{63EAD66F-DFF9-4CA9-9E7C-F59C74EA4569}">
      <dsp:nvSpPr>
        <dsp:cNvPr id="0" name=""/>
        <dsp:cNvSpPr/>
      </dsp:nvSpPr>
      <dsp:spPr>
        <a:xfrm rot="5400000">
          <a:off x="-311889" y="2107423"/>
          <a:ext cx="2079264" cy="1455484"/>
        </a:xfrm>
        <a:prstGeom prst="chevron">
          <a:avLst/>
        </a:prstGeom>
        <a:solidFill>
          <a:schemeClr val="accent4">
            <a:hueOff val="-1924709"/>
            <a:satOff val="77646"/>
            <a:lumOff val="-16276"/>
            <a:alphaOff val="0"/>
          </a:schemeClr>
        </a:solidFill>
        <a:ln w="19050" cap="flat" cmpd="sng" algn="ctr">
          <a:solidFill>
            <a:schemeClr val="accent4">
              <a:hueOff val="-1924709"/>
              <a:satOff val="77646"/>
              <a:lumOff val="-1627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CO" sz="1600" kern="1200" dirty="0" smtClean="0"/>
            <a:t>NACE Y SE DESARROLLA</a:t>
          </a:r>
          <a:endParaRPr lang="es-CO" sz="1600" kern="1200" dirty="0"/>
        </a:p>
      </dsp:txBody>
      <dsp:txXfrm rot="-5400000">
        <a:off x="1" y="2523275"/>
        <a:ext cx="1455484" cy="623780"/>
      </dsp:txXfrm>
    </dsp:sp>
    <dsp:sp modelId="{5E3721B3-BB64-44A4-B4C5-2D655E6FAEEE}">
      <dsp:nvSpPr>
        <dsp:cNvPr id="0" name=""/>
        <dsp:cNvSpPr/>
      </dsp:nvSpPr>
      <dsp:spPr>
        <a:xfrm rot="5400000">
          <a:off x="3925481" y="-674463"/>
          <a:ext cx="1351521" cy="6291515"/>
        </a:xfrm>
        <a:prstGeom prst="round2SameRect">
          <a:avLst/>
        </a:prstGeom>
        <a:solidFill>
          <a:schemeClr val="lt1">
            <a:alpha val="90000"/>
            <a:hueOff val="0"/>
            <a:satOff val="0"/>
            <a:lumOff val="0"/>
            <a:alphaOff val="0"/>
          </a:schemeClr>
        </a:solidFill>
        <a:ln w="19050" cap="flat" cmpd="sng" algn="ctr">
          <a:solidFill>
            <a:schemeClr val="accent4">
              <a:hueOff val="-1924709"/>
              <a:satOff val="77646"/>
              <a:lumOff val="-1627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a:lnSpc>
              <a:spcPct val="90000"/>
            </a:lnSpc>
            <a:spcBef>
              <a:spcPct val="0"/>
            </a:spcBef>
            <a:spcAft>
              <a:spcPct val="15000"/>
            </a:spcAft>
            <a:buChar char="••"/>
          </a:pPr>
          <a:r>
            <a:rPr lang="es-CO" sz="2600" kern="1200" dirty="0" smtClean="0"/>
            <a:t>La capacidad y el apoyo para el desarrollo de los talentos. (Pereira, citada por Alonso y Benito, 1996, p. 35).</a:t>
          </a:r>
          <a:endParaRPr lang="es-CO" sz="2600" kern="1200" dirty="0"/>
        </a:p>
      </dsp:txBody>
      <dsp:txXfrm rot="-5400000">
        <a:off x="1455484" y="1861510"/>
        <a:ext cx="6225539" cy="121956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898286-FC01-4A93-B3D4-98859661C9AA}">
      <dsp:nvSpPr>
        <dsp:cNvPr id="0" name=""/>
        <dsp:cNvSpPr/>
      </dsp:nvSpPr>
      <dsp:spPr>
        <a:xfrm>
          <a:off x="0" y="365522"/>
          <a:ext cx="2420937" cy="1452562"/>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CO" sz="2500" kern="1200" dirty="0" smtClean="0"/>
            <a:t>1)habilidad intelectual general</a:t>
          </a:r>
          <a:endParaRPr lang="es-CO" sz="2500" kern="1200" dirty="0"/>
        </a:p>
      </dsp:txBody>
      <dsp:txXfrm>
        <a:off x="0" y="365522"/>
        <a:ext cx="2420937" cy="1452562"/>
      </dsp:txXfrm>
    </dsp:sp>
    <dsp:sp modelId="{94E4DBDD-0EEF-449E-8B44-7BA1F2D17B57}">
      <dsp:nvSpPr>
        <dsp:cNvPr id="0" name=""/>
        <dsp:cNvSpPr/>
      </dsp:nvSpPr>
      <dsp:spPr>
        <a:xfrm>
          <a:off x="2663031" y="365522"/>
          <a:ext cx="2420937" cy="1452562"/>
        </a:xfrm>
        <a:prstGeom prst="rect">
          <a:avLst/>
        </a:prstGeom>
        <a:solidFill>
          <a:schemeClr val="accent4">
            <a:hueOff val="-384942"/>
            <a:satOff val="15529"/>
            <a:lumOff val="-325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CO" sz="2500" kern="1200" dirty="0" smtClean="0"/>
            <a:t>2) aptitudes académicas específicas</a:t>
          </a:r>
          <a:endParaRPr lang="es-CO" sz="2500" kern="1200" dirty="0"/>
        </a:p>
      </dsp:txBody>
      <dsp:txXfrm>
        <a:off x="2663031" y="365522"/>
        <a:ext cx="2420937" cy="1452562"/>
      </dsp:txXfrm>
    </dsp:sp>
    <dsp:sp modelId="{AE18925A-FE5B-4E02-8397-3B748478C3B1}">
      <dsp:nvSpPr>
        <dsp:cNvPr id="0" name=""/>
        <dsp:cNvSpPr/>
      </dsp:nvSpPr>
      <dsp:spPr>
        <a:xfrm>
          <a:off x="5326062" y="365522"/>
          <a:ext cx="2420937" cy="1452562"/>
        </a:xfrm>
        <a:prstGeom prst="rect">
          <a:avLst/>
        </a:prstGeom>
        <a:solidFill>
          <a:schemeClr val="accent4">
            <a:hueOff val="-769884"/>
            <a:satOff val="31058"/>
            <a:lumOff val="-651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CO" sz="2500" kern="1200" dirty="0" smtClean="0"/>
            <a:t>3) pensamiento creativo o productivo</a:t>
          </a:r>
          <a:endParaRPr lang="es-CO" sz="2500" kern="1200" dirty="0"/>
        </a:p>
      </dsp:txBody>
      <dsp:txXfrm>
        <a:off x="5326062" y="365522"/>
        <a:ext cx="2420937" cy="1452562"/>
      </dsp:txXfrm>
    </dsp:sp>
    <dsp:sp modelId="{E265C952-2031-4FCE-B7B7-46CED361A5A3}">
      <dsp:nvSpPr>
        <dsp:cNvPr id="0" name=""/>
        <dsp:cNvSpPr/>
      </dsp:nvSpPr>
      <dsp:spPr>
        <a:xfrm>
          <a:off x="0" y="2060178"/>
          <a:ext cx="2420937" cy="1452562"/>
        </a:xfrm>
        <a:prstGeom prst="rect">
          <a:avLst/>
        </a:prstGeom>
        <a:solidFill>
          <a:schemeClr val="accent4">
            <a:hueOff val="-1154825"/>
            <a:satOff val="46588"/>
            <a:lumOff val="-976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CO" sz="2500" kern="1200" dirty="0" smtClean="0"/>
            <a:t>4) habilidad de liderazgo</a:t>
          </a:r>
          <a:endParaRPr lang="es-CO" sz="2500" kern="1200" dirty="0"/>
        </a:p>
      </dsp:txBody>
      <dsp:txXfrm>
        <a:off x="0" y="2060178"/>
        <a:ext cx="2420937" cy="1452562"/>
      </dsp:txXfrm>
    </dsp:sp>
    <dsp:sp modelId="{EB3DFB01-FB25-4F68-B40C-C75C00B11132}">
      <dsp:nvSpPr>
        <dsp:cNvPr id="0" name=""/>
        <dsp:cNvSpPr/>
      </dsp:nvSpPr>
      <dsp:spPr>
        <a:xfrm>
          <a:off x="2663031" y="2060178"/>
          <a:ext cx="2420937" cy="1452562"/>
        </a:xfrm>
        <a:prstGeom prst="rect">
          <a:avLst/>
        </a:prstGeom>
        <a:solidFill>
          <a:schemeClr val="accent4">
            <a:hueOff val="-1539767"/>
            <a:satOff val="62117"/>
            <a:lumOff val="-13021"/>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CO" sz="2500" kern="1200" smtClean="0"/>
            <a:t>5) artes visuales e interpretativas</a:t>
          </a:r>
          <a:endParaRPr lang="es-CO" sz="2500" kern="1200" dirty="0"/>
        </a:p>
      </dsp:txBody>
      <dsp:txXfrm>
        <a:off x="2663031" y="2060178"/>
        <a:ext cx="2420937" cy="1452562"/>
      </dsp:txXfrm>
    </dsp:sp>
    <dsp:sp modelId="{861BE270-19C5-4AB5-B056-361244DEEC92}">
      <dsp:nvSpPr>
        <dsp:cNvPr id="0" name=""/>
        <dsp:cNvSpPr/>
      </dsp:nvSpPr>
      <dsp:spPr>
        <a:xfrm>
          <a:off x="5326062" y="2060178"/>
          <a:ext cx="2420937" cy="1452562"/>
        </a:xfrm>
        <a:prstGeom prst="rect">
          <a:avLst/>
        </a:prstGeom>
        <a:solidFill>
          <a:schemeClr val="accent4">
            <a:hueOff val="-1924709"/>
            <a:satOff val="77646"/>
            <a:lumOff val="-1627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CO" sz="2500" kern="1200" smtClean="0"/>
            <a:t>6) habilidades psicomotoras. </a:t>
          </a:r>
          <a:endParaRPr lang="es-CO" sz="2500" kern="1200" dirty="0" smtClean="0"/>
        </a:p>
      </dsp:txBody>
      <dsp:txXfrm>
        <a:off x="5326062" y="2060178"/>
        <a:ext cx="2420937" cy="145256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4AF498-88F8-4DED-B050-562BEB2FB9FD}">
      <dsp:nvSpPr>
        <dsp:cNvPr id="0" name=""/>
        <dsp:cNvSpPr/>
      </dsp:nvSpPr>
      <dsp:spPr>
        <a:xfrm rot="5400000">
          <a:off x="-138073" y="141436"/>
          <a:ext cx="920492" cy="644345"/>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CO" sz="800" i="1" kern="1200" dirty="0" smtClean="0"/>
            <a:t>La </a:t>
          </a:r>
          <a:r>
            <a:rPr lang="es-CO" sz="800" i="1" kern="1200" dirty="0" err="1" smtClean="0"/>
            <a:t>subteoría</a:t>
          </a:r>
          <a:r>
            <a:rPr lang="es-CO" sz="800" i="1" kern="1200" dirty="0" smtClean="0"/>
            <a:t> contextual</a:t>
          </a:r>
          <a:r>
            <a:rPr lang="es-CO" sz="800" kern="1200" dirty="0" smtClean="0"/>
            <a:t>. </a:t>
          </a:r>
          <a:endParaRPr lang="es-CO" sz="800" kern="1200" dirty="0"/>
        </a:p>
      </dsp:txBody>
      <dsp:txXfrm rot="-5400000">
        <a:off x="1" y="325536"/>
        <a:ext cx="644345" cy="276147"/>
      </dsp:txXfrm>
    </dsp:sp>
    <dsp:sp modelId="{5075CB90-B3A2-4374-B417-4DA2C65D0036}">
      <dsp:nvSpPr>
        <dsp:cNvPr id="0" name=""/>
        <dsp:cNvSpPr/>
      </dsp:nvSpPr>
      <dsp:spPr>
        <a:xfrm rot="5400000">
          <a:off x="4379496" y="-3731789"/>
          <a:ext cx="598320" cy="8068622"/>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1120" tIns="6350" rIns="6350" bIns="6350" numCol="1" spcCol="1270" anchor="ctr" anchorCtr="0">
          <a:noAutofit/>
        </a:bodyPr>
        <a:lstStyle/>
        <a:p>
          <a:pPr marL="57150" lvl="1" indent="-57150" algn="l" defTabSz="444500">
            <a:lnSpc>
              <a:spcPct val="90000"/>
            </a:lnSpc>
            <a:spcBef>
              <a:spcPct val="0"/>
            </a:spcBef>
            <a:spcAft>
              <a:spcPct val="15000"/>
            </a:spcAft>
            <a:buChar char="••"/>
          </a:pPr>
          <a:r>
            <a:rPr lang="es-CO" sz="1000" kern="1200" dirty="0" smtClean="0"/>
            <a:t>Describe qué tipos de conductas o situaciones pueden considerarse inteligentes en relación a las diferentes culturas e implica destrezas de solución de problemas y aptitudes sociales prácticas.</a:t>
          </a:r>
          <a:endParaRPr lang="es-CO" sz="1000" kern="1200" dirty="0"/>
        </a:p>
      </dsp:txBody>
      <dsp:txXfrm rot="-5400000">
        <a:off x="644345" y="32570"/>
        <a:ext cx="8039414" cy="539904"/>
      </dsp:txXfrm>
    </dsp:sp>
    <dsp:sp modelId="{F90DCD38-C5AC-4765-BE3A-5CBF2F81B82C}">
      <dsp:nvSpPr>
        <dsp:cNvPr id="0" name=""/>
        <dsp:cNvSpPr/>
      </dsp:nvSpPr>
      <dsp:spPr>
        <a:xfrm rot="5400000">
          <a:off x="-138073" y="964104"/>
          <a:ext cx="920492" cy="644345"/>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CO" sz="800" i="1" kern="1200" dirty="0" smtClean="0"/>
            <a:t>La </a:t>
          </a:r>
          <a:r>
            <a:rPr lang="es-CO" sz="800" i="1" kern="1200" dirty="0" err="1" smtClean="0"/>
            <a:t>subteoría</a:t>
          </a:r>
          <a:r>
            <a:rPr lang="es-CO" sz="800" i="1" kern="1200" dirty="0" smtClean="0"/>
            <a:t> experiencial</a:t>
          </a:r>
          <a:r>
            <a:rPr lang="es-CO" sz="800" kern="1200" dirty="0" smtClean="0"/>
            <a:t>. </a:t>
          </a:r>
          <a:endParaRPr lang="es-CO" sz="800" kern="1200" dirty="0"/>
        </a:p>
      </dsp:txBody>
      <dsp:txXfrm rot="-5400000">
        <a:off x="1" y="1148204"/>
        <a:ext cx="644345" cy="276147"/>
      </dsp:txXfrm>
    </dsp:sp>
    <dsp:sp modelId="{6D968BF3-6CB8-43E8-A042-1D290DC796B3}">
      <dsp:nvSpPr>
        <dsp:cNvPr id="0" name=""/>
        <dsp:cNvSpPr/>
      </dsp:nvSpPr>
      <dsp:spPr>
        <a:xfrm rot="5400000">
          <a:off x="4379496" y="-2909120"/>
          <a:ext cx="598320" cy="8068622"/>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1120" tIns="6350" rIns="6350" bIns="6350" numCol="1" spcCol="1270" anchor="ctr" anchorCtr="0">
          <a:noAutofit/>
        </a:bodyPr>
        <a:lstStyle/>
        <a:p>
          <a:pPr marL="57150" lvl="1" indent="-57150" algn="l" defTabSz="444500">
            <a:lnSpc>
              <a:spcPct val="90000"/>
            </a:lnSpc>
            <a:spcBef>
              <a:spcPct val="0"/>
            </a:spcBef>
            <a:spcAft>
              <a:spcPct val="15000"/>
            </a:spcAft>
            <a:buChar char="••"/>
          </a:pPr>
          <a:r>
            <a:rPr lang="es-CO" sz="1000" kern="1200" dirty="0" smtClean="0"/>
            <a:t>Indica que la inteligencia es relativa a la experiencia de cada sujeto. Adquiere especial relevancia el proceso de </a:t>
          </a:r>
          <a:r>
            <a:rPr lang="es-CO" sz="1000" i="1" kern="1200" dirty="0" err="1" smtClean="0"/>
            <a:t>insight</a:t>
          </a:r>
          <a:r>
            <a:rPr lang="es-CO" sz="1000" kern="1200" dirty="0" smtClean="0"/>
            <a:t>, o intuición.</a:t>
          </a:r>
          <a:endParaRPr lang="es-CO" sz="1000" kern="1200" dirty="0"/>
        </a:p>
      </dsp:txBody>
      <dsp:txXfrm rot="-5400000">
        <a:off x="644345" y="855239"/>
        <a:ext cx="8039414" cy="539904"/>
      </dsp:txXfrm>
    </dsp:sp>
    <dsp:sp modelId="{3C7B0F61-C362-4EF4-8E5B-97018317D588}">
      <dsp:nvSpPr>
        <dsp:cNvPr id="0" name=""/>
        <dsp:cNvSpPr/>
      </dsp:nvSpPr>
      <dsp:spPr>
        <a:xfrm rot="5400000">
          <a:off x="-138073" y="1786773"/>
          <a:ext cx="920492" cy="644345"/>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CO" sz="800" i="1" kern="1200" smtClean="0"/>
            <a:t>La subteoría componencial</a:t>
          </a:r>
          <a:r>
            <a:rPr lang="es-CO" sz="800" kern="1200" smtClean="0"/>
            <a:t>. </a:t>
          </a:r>
          <a:endParaRPr lang="es-CO" sz="800" kern="1200"/>
        </a:p>
      </dsp:txBody>
      <dsp:txXfrm rot="-5400000">
        <a:off x="1" y="1970873"/>
        <a:ext cx="644345" cy="276147"/>
      </dsp:txXfrm>
    </dsp:sp>
    <dsp:sp modelId="{FCA9934F-5FA9-4A4B-AFE8-CB9DE16A57A0}">
      <dsp:nvSpPr>
        <dsp:cNvPr id="0" name=""/>
        <dsp:cNvSpPr/>
      </dsp:nvSpPr>
      <dsp:spPr>
        <a:xfrm rot="5400000">
          <a:off x="4379496" y="-2086452"/>
          <a:ext cx="598320" cy="8068622"/>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1120" tIns="6350" rIns="6350" bIns="6350" numCol="1" spcCol="1270" anchor="ctr" anchorCtr="0">
          <a:noAutofit/>
        </a:bodyPr>
        <a:lstStyle/>
        <a:p>
          <a:pPr marL="57150" lvl="1" indent="-57150" algn="l" defTabSz="444500">
            <a:lnSpc>
              <a:spcPct val="90000"/>
            </a:lnSpc>
            <a:spcBef>
              <a:spcPct val="0"/>
            </a:spcBef>
            <a:spcAft>
              <a:spcPct val="15000"/>
            </a:spcAft>
            <a:buChar char="••"/>
          </a:pPr>
          <a:r>
            <a:rPr lang="es-CO" sz="1000" kern="1200" smtClean="0"/>
            <a:t>Aborda cuáles son los mecanismos de procesamiento de la información que se utilizan al realizar conductas inteligentes</a:t>
          </a:r>
          <a:endParaRPr lang="es-CO" sz="1000" kern="1200"/>
        </a:p>
      </dsp:txBody>
      <dsp:txXfrm rot="-5400000">
        <a:off x="644345" y="1677907"/>
        <a:ext cx="8039414" cy="539904"/>
      </dsp:txXfrm>
    </dsp:sp>
    <dsp:sp modelId="{6B43FE43-B338-48A7-853A-9415F43B0BEF}">
      <dsp:nvSpPr>
        <dsp:cNvPr id="0" name=""/>
        <dsp:cNvSpPr/>
      </dsp:nvSpPr>
      <dsp:spPr>
        <a:xfrm rot="5400000">
          <a:off x="-138073" y="2609441"/>
          <a:ext cx="920492" cy="644345"/>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CO" sz="800" kern="1200" smtClean="0"/>
            <a:t>Analíticos, </a:t>
          </a:r>
          <a:endParaRPr lang="es-CO" sz="800" kern="1200"/>
        </a:p>
      </dsp:txBody>
      <dsp:txXfrm rot="-5400000">
        <a:off x="1" y="2793541"/>
        <a:ext cx="644345" cy="276147"/>
      </dsp:txXfrm>
    </dsp:sp>
    <dsp:sp modelId="{572E720A-294D-4DBF-AA4E-DF5775537AAA}">
      <dsp:nvSpPr>
        <dsp:cNvPr id="0" name=""/>
        <dsp:cNvSpPr/>
      </dsp:nvSpPr>
      <dsp:spPr>
        <a:xfrm rot="5400000">
          <a:off x="4379496" y="-1263783"/>
          <a:ext cx="598320" cy="8068622"/>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1120" tIns="6350" rIns="6350" bIns="6350" numCol="1" spcCol="1270" anchor="ctr" anchorCtr="0">
          <a:noAutofit/>
        </a:bodyPr>
        <a:lstStyle/>
        <a:p>
          <a:pPr marL="57150" lvl="1" indent="-57150" algn="l" defTabSz="444500">
            <a:lnSpc>
              <a:spcPct val="90000"/>
            </a:lnSpc>
            <a:spcBef>
              <a:spcPct val="0"/>
            </a:spcBef>
            <a:spcAft>
              <a:spcPct val="15000"/>
            </a:spcAft>
            <a:buChar char="••"/>
          </a:pPr>
          <a:r>
            <a:rPr lang="es-CO" sz="1000" kern="1200" smtClean="0"/>
            <a:t>que se caracterizan por la gran capacidad de planificación y que obtienen altas puntuaciones en los test y buenas calificaciones académicas</a:t>
          </a:r>
          <a:endParaRPr lang="es-CO" sz="1000" kern="1200"/>
        </a:p>
      </dsp:txBody>
      <dsp:txXfrm rot="-5400000">
        <a:off x="644345" y="2500576"/>
        <a:ext cx="8039414" cy="539904"/>
      </dsp:txXfrm>
    </dsp:sp>
    <dsp:sp modelId="{216EA4C3-DCDC-41A9-96FD-4D99A0085B4E}">
      <dsp:nvSpPr>
        <dsp:cNvPr id="0" name=""/>
        <dsp:cNvSpPr/>
      </dsp:nvSpPr>
      <dsp:spPr>
        <a:xfrm rot="5400000">
          <a:off x="-138073" y="3432110"/>
          <a:ext cx="920492" cy="644345"/>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CO" sz="800" i="1" kern="1200" dirty="0" smtClean="0"/>
            <a:t>Creativos</a:t>
          </a:r>
          <a:r>
            <a:rPr lang="es-CO" sz="800" kern="1200" dirty="0" smtClean="0"/>
            <a:t>, </a:t>
          </a:r>
          <a:endParaRPr lang="es-CO" sz="800" kern="1200" dirty="0"/>
        </a:p>
      </dsp:txBody>
      <dsp:txXfrm rot="-5400000">
        <a:off x="1" y="3616210"/>
        <a:ext cx="644345" cy="276147"/>
      </dsp:txXfrm>
    </dsp:sp>
    <dsp:sp modelId="{6FEB2886-14F7-4696-9152-F9B4026658AA}">
      <dsp:nvSpPr>
        <dsp:cNvPr id="0" name=""/>
        <dsp:cNvSpPr/>
      </dsp:nvSpPr>
      <dsp:spPr>
        <a:xfrm rot="5400000">
          <a:off x="4379496" y="-441114"/>
          <a:ext cx="598320" cy="8068622"/>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1120" tIns="6350" rIns="6350" bIns="6350" numCol="1" spcCol="1270" anchor="ctr" anchorCtr="0">
          <a:noAutofit/>
        </a:bodyPr>
        <a:lstStyle/>
        <a:p>
          <a:pPr marL="57150" lvl="1" indent="-57150" algn="l" defTabSz="444500">
            <a:lnSpc>
              <a:spcPct val="90000"/>
            </a:lnSpc>
            <a:spcBef>
              <a:spcPct val="0"/>
            </a:spcBef>
            <a:spcAft>
              <a:spcPct val="15000"/>
            </a:spcAft>
            <a:buChar char="••"/>
          </a:pPr>
          <a:endParaRPr lang="es-CO" sz="1000" kern="1200" dirty="0"/>
        </a:p>
        <a:p>
          <a:pPr marL="57150" lvl="1" indent="-57150" algn="l" defTabSz="444500">
            <a:lnSpc>
              <a:spcPct val="90000"/>
            </a:lnSpc>
            <a:spcBef>
              <a:spcPct val="0"/>
            </a:spcBef>
            <a:spcAft>
              <a:spcPct val="15000"/>
            </a:spcAft>
            <a:buChar char="••"/>
          </a:pPr>
          <a:r>
            <a:rPr lang="es-CO" sz="1000" kern="1200" dirty="0" smtClean="0"/>
            <a:t>muy dotados para la generación de nuevos planteamientos y altamente capacitados  para sintetizar de forma integrada la información.</a:t>
          </a:r>
          <a:endParaRPr lang="es-CO" sz="1000" kern="1200" dirty="0" smtClean="0"/>
        </a:p>
        <a:p>
          <a:pPr marL="57150" lvl="1" indent="-57150" algn="l" defTabSz="444500">
            <a:lnSpc>
              <a:spcPct val="90000"/>
            </a:lnSpc>
            <a:spcBef>
              <a:spcPct val="0"/>
            </a:spcBef>
            <a:spcAft>
              <a:spcPct val="15000"/>
            </a:spcAft>
            <a:buChar char="••"/>
          </a:pPr>
          <a:endParaRPr lang="es-CO" sz="1000" kern="1200" dirty="0"/>
        </a:p>
      </dsp:txBody>
      <dsp:txXfrm rot="-5400000">
        <a:off x="644345" y="3323245"/>
        <a:ext cx="8039414" cy="539904"/>
      </dsp:txXfrm>
    </dsp:sp>
    <dsp:sp modelId="{955D581E-5FA0-482C-BD51-50EC95BCBA42}">
      <dsp:nvSpPr>
        <dsp:cNvPr id="0" name=""/>
        <dsp:cNvSpPr/>
      </dsp:nvSpPr>
      <dsp:spPr>
        <a:xfrm rot="5400000">
          <a:off x="-138073" y="4254778"/>
          <a:ext cx="920492" cy="644345"/>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s-CO" sz="800" i="1" kern="1200" smtClean="0"/>
            <a:t>Prácticos</a:t>
          </a:r>
          <a:r>
            <a:rPr lang="es-CO" sz="800" kern="1200" smtClean="0"/>
            <a:t>, </a:t>
          </a:r>
          <a:endParaRPr lang="es-CO" sz="800" kern="1200"/>
        </a:p>
      </dsp:txBody>
      <dsp:txXfrm rot="-5400000">
        <a:off x="1" y="4438878"/>
        <a:ext cx="644345" cy="276147"/>
      </dsp:txXfrm>
    </dsp:sp>
    <dsp:sp modelId="{DB8626BB-CE7E-4376-9C1B-98508E2597F0}">
      <dsp:nvSpPr>
        <dsp:cNvPr id="0" name=""/>
        <dsp:cNvSpPr/>
      </dsp:nvSpPr>
      <dsp:spPr>
        <a:xfrm rot="5400000">
          <a:off x="4379496" y="381553"/>
          <a:ext cx="598320" cy="8068622"/>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1120" tIns="6350" rIns="6350" bIns="6350" numCol="1" spcCol="1270" anchor="ctr" anchorCtr="0">
          <a:noAutofit/>
        </a:bodyPr>
        <a:lstStyle/>
        <a:p>
          <a:pPr marL="57150" lvl="1" indent="-57150" algn="l" defTabSz="444500">
            <a:lnSpc>
              <a:spcPct val="90000"/>
            </a:lnSpc>
            <a:spcBef>
              <a:spcPct val="0"/>
            </a:spcBef>
            <a:spcAft>
              <a:spcPct val="15000"/>
            </a:spcAft>
            <a:buChar char="••"/>
          </a:pPr>
          <a:r>
            <a:rPr lang="es-CO" sz="1000" kern="1200" smtClean="0"/>
            <a:t>que destacan por su gran habilidad en el mundo social</a:t>
          </a:r>
          <a:endParaRPr lang="es-CO" sz="1000" kern="1200"/>
        </a:p>
      </dsp:txBody>
      <dsp:txXfrm rot="-5400000">
        <a:off x="644345" y="4145912"/>
        <a:ext cx="8039414" cy="53990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FB54A4-2D1D-4074-B477-5EBA06C50FDC}">
      <dsp:nvSpPr>
        <dsp:cNvPr id="0" name=""/>
        <dsp:cNvSpPr/>
      </dsp:nvSpPr>
      <dsp:spPr>
        <a:xfrm>
          <a:off x="3714705" y="2855"/>
          <a:ext cx="1643596" cy="1068337"/>
        </a:xfrm>
        <a:prstGeom prst="round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CO" sz="1300" kern="1200" dirty="0" smtClean="0"/>
            <a:t>1) habilidad general</a:t>
          </a:r>
          <a:endParaRPr lang="es-CO" sz="1300" kern="1200" dirty="0"/>
        </a:p>
      </dsp:txBody>
      <dsp:txXfrm>
        <a:off x="3766857" y="55007"/>
        <a:ext cx="1539292" cy="964033"/>
      </dsp:txXfrm>
    </dsp:sp>
    <dsp:sp modelId="{92352085-B812-4B94-ADDA-AC0C46955D6F}">
      <dsp:nvSpPr>
        <dsp:cNvPr id="0" name=""/>
        <dsp:cNvSpPr/>
      </dsp:nvSpPr>
      <dsp:spPr>
        <a:xfrm>
          <a:off x="2403404" y="537024"/>
          <a:ext cx="4266198" cy="4266198"/>
        </a:xfrm>
        <a:custGeom>
          <a:avLst/>
          <a:gdLst/>
          <a:ahLst/>
          <a:cxnLst/>
          <a:rect l="0" t="0" r="0" b="0"/>
          <a:pathLst>
            <a:path>
              <a:moveTo>
                <a:pt x="3174760" y="271633"/>
              </a:moveTo>
              <a:arcTo wR="2133099" hR="2133099" stAng="17953861" swAng="1210863"/>
            </a:path>
          </a:pathLst>
        </a:custGeom>
        <a:noFill/>
        <a:ln w="12700" cap="flat" cmpd="sng" algn="ctr">
          <a:solidFill>
            <a:schemeClr val="accent4">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933B6B2B-7A12-4329-94AB-AEDA46FC416E}">
      <dsp:nvSpPr>
        <dsp:cNvPr id="0" name=""/>
        <dsp:cNvSpPr/>
      </dsp:nvSpPr>
      <dsp:spPr>
        <a:xfrm>
          <a:off x="5743403" y="1476791"/>
          <a:ext cx="1643596" cy="1068337"/>
        </a:xfrm>
        <a:prstGeom prst="roundRect">
          <a:avLst/>
        </a:prstGeom>
        <a:solidFill>
          <a:schemeClr val="accent4">
            <a:hueOff val="-481177"/>
            <a:satOff val="19412"/>
            <a:lumOff val="-4069"/>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CO" sz="1300" kern="1200" dirty="0" smtClean="0"/>
            <a:t>2) habilidad específica</a:t>
          </a:r>
          <a:endParaRPr lang="es-CO" sz="1300" kern="1200" dirty="0"/>
        </a:p>
      </dsp:txBody>
      <dsp:txXfrm>
        <a:off x="5795555" y="1528943"/>
        <a:ext cx="1539292" cy="964033"/>
      </dsp:txXfrm>
    </dsp:sp>
    <dsp:sp modelId="{83B0192B-6B7C-4E9B-92F5-54735DFD86E1}">
      <dsp:nvSpPr>
        <dsp:cNvPr id="0" name=""/>
        <dsp:cNvSpPr/>
      </dsp:nvSpPr>
      <dsp:spPr>
        <a:xfrm>
          <a:off x="2403404" y="537024"/>
          <a:ext cx="4266198" cy="4266198"/>
        </a:xfrm>
        <a:custGeom>
          <a:avLst/>
          <a:gdLst/>
          <a:ahLst/>
          <a:cxnLst/>
          <a:rect l="0" t="0" r="0" b="0"/>
          <a:pathLst>
            <a:path>
              <a:moveTo>
                <a:pt x="4261072" y="2280896"/>
              </a:moveTo>
              <a:arcTo wR="2133099" hR="2133099" stAng="21838385" swAng="1359203"/>
            </a:path>
          </a:pathLst>
        </a:custGeom>
        <a:noFill/>
        <a:ln w="12700" cap="flat" cmpd="sng" algn="ctr">
          <a:solidFill>
            <a:schemeClr val="accent4">
              <a:hueOff val="-481177"/>
              <a:satOff val="19412"/>
              <a:lumOff val="-4069"/>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69D13CC7-9BCE-4F40-A198-840B41917073}">
      <dsp:nvSpPr>
        <dsp:cNvPr id="0" name=""/>
        <dsp:cNvSpPr/>
      </dsp:nvSpPr>
      <dsp:spPr>
        <a:xfrm>
          <a:off x="4968509" y="3861668"/>
          <a:ext cx="1643596" cy="1068337"/>
        </a:xfrm>
        <a:prstGeom prst="roundRect">
          <a:avLst/>
        </a:prstGeom>
        <a:solidFill>
          <a:schemeClr val="accent4">
            <a:hueOff val="-962355"/>
            <a:satOff val="38823"/>
            <a:lumOff val="-8138"/>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CO" sz="1300" kern="1200" dirty="0" smtClean="0"/>
            <a:t>3) factores no intelectuales</a:t>
          </a:r>
          <a:endParaRPr lang="es-CO" sz="1300" kern="1200" dirty="0"/>
        </a:p>
      </dsp:txBody>
      <dsp:txXfrm>
        <a:off x="5020661" y="3913820"/>
        <a:ext cx="1539292" cy="964033"/>
      </dsp:txXfrm>
    </dsp:sp>
    <dsp:sp modelId="{3EBCCF03-D54E-4836-A8C6-4676D3EB3A3C}">
      <dsp:nvSpPr>
        <dsp:cNvPr id="0" name=""/>
        <dsp:cNvSpPr/>
      </dsp:nvSpPr>
      <dsp:spPr>
        <a:xfrm>
          <a:off x="2403404" y="537024"/>
          <a:ext cx="4266198" cy="4266198"/>
        </a:xfrm>
        <a:custGeom>
          <a:avLst/>
          <a:gdLst/>
          <a:ahLst/>
          <a:cxnLst/>
          <a:rect l="0" t="0" r="0" b="0"/>
          <a:pathLst>
            <a:path>
              <a:moveTo>
                <a:pt x="2394652" y="4250102"/>
              </a:moveTo>
              <a:arcTo wR="2133099" hR="2133099" stAng="4977413" swAng="845175"/>
            </a:path>
          </a:pathLst>
        </a:custGeom>
        <a:noFill/>
        <a:ln w="12700" cap="flat" cmpd="sng" algn="ctr">
          <a:solidFill>
            <a:schemeClr val="accent4">
              <a:hueOff val="-962355"/>
              <a:satOff val="38823"/>
              <a:lumOff val="-8138"/>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98ABA6C1-BF19-4E0D-AF53-6E66B79BABC3}">
      <dsp:nvSpPr>
        <dsp:cNvPr id="0" name=""/>
        <dsp:cNvSpPr/>
      </dsp:nvSpPr>
      <dsp:spPr>
        <a:xfrm>
          <a:off x="2460901" y="3861668"/>
          <a:ext cx="1643596" cy="1068337"/>
        </a:xfrm>
        <a:prstGeom prst="roundRect">
          <a:avLst/>
        </a:prstGeom>
        <a:solidFill>
          <a:schemeClr val="accent4">
            <a:hueOff val="-1443532"/>
            <a:satOff val="58235"/>
            <a:lumOff val="-12207"/>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CO" sz="1300" kern="1200" dirty="0" smtClean="0"/>
            <a:t>4) factores medioambientales</a:t>
          </a:r>
          <a:endParaRPr lang="es-CO" sz="1300" kern="1200" dirty="0"/>
        </a:p>
      </dsp:txBody>
      <dsp:txXfrm>
        <a:off x="2513053" y="3913820"/>
        <a:ext cx="1539292" cy="964033"/>
      </dsp:txXfrm>
    </dsp:sp>
    <dsp:sp modelId="{84E6BF0E-C5EF-4840-A2C9-EB4581F64631}">
      <dsp:nvSpPr>
        <dsp:cNvPr id="0" name=""/>
        <dsp:cNvSpPr/>
      </dsp:nvSpPr>
      <dsp:spPr>
        <a:xfrm>
          <a:off x="2403404" y="537024"/>
          <a:ext cx="4266198" cy="4266198"/>
        </a:xfrm>
        <a:custGeom>
          <a:avLst/>
          <a:gdLst/>
          <a:ahLst/>
          <a:cxnLst/>
          <a:rect l="0" t="0" r="0" b="0"/>
          <a:pathLst>
            <a:path>
              <a:moveTo>
                <a:pt x="226220" y="3089094"/>
              </a:moveTo>
              <a:arcTo wR="2133099" hR="2133099" stAng="9202412" swAng="1359203"/>
            </a:path>
          </a:pathLst>
        </a:custGeom>
        <a:noFill/>
        <a:ln w="12700" cap="flat" cmpd="sng" algn="ctr">
          <a:solidFill>
            <a:schemeClr val="accent4">
              <a:hueOff val="-1443532"/>
              <a:satOff val="58235"/>
              <a:lumOff val="-12207"/>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8B4EFF92-4885-4282-A822-DF5CB59E7DB0}">
      <dsp:nvSpPr>
        <dsp:cNvPr id="0" name=""/>
        <dsp:cNvSpPr/>
      </dsp:nvSpPr>
      <dsp:spPr>
        <a:xfrm>
          <a:off x="1686007" y="1476791"/>
          <a:ext cx="1643596" cy="1068337"/>
        </a:xfrm>
        <a:prstGeom prst="roundRect">
          <a:avLst/>
        </a:prstGeom>
        <a:solidFill>
          <a:schemeClr val="accent4">
            <a:hueOff val="-1924709"/>
            <a:satOff val="77646"/>
            <a:lumOff val="-1627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CO" sz="1300" kern="1200" smtClean="0"/>
            <a:t>5) factores de azar</a:t>
          </a:r>
          <a:endParaRPr lang="es-CO" sz="1300" kern="1200"/>
        </a:p>
      </dsp:txBody>
      <dsp:txXfrm>
        <a:off x="1738159" y="1528943"/>
        <a:ext cx="1539292" cy="964033"/>
      </dsp:txXfrm>
    </dsp:sp>
    <dsp:sp modelId="{02E4DA7B-8A76-4F99-AD98-6F04BFAB2E42}">
      <dsp:nvSpPr>
        <dsp:cNvPr id="0" name=""/>
        <dsp:cNvSpPr/>
      </dsp:nvSpPr>
      <dsp:spPr>
        <a:xfrm>
          <a:off x="2403404" y="537024"/>
          <a:ext cx="4266198" cy="4266198"/>
        </a:xfrm>
        <a:custGeom>
          <a:avLst/>
          <a:gdLst/>
          <a:ahLst/>
          <a:cxnLst/>
          <a:rect l="0" t="0" r="0" b="0"/>
          <a:pathLst>
            <a:path>
              <a:moveTo>
                <a:pt x="513205" y="745274"/>
              </a:moveTo>
              <a:arcTo wR="2133099" hR="2133099" stAng="13235276" swAng="1210863"/>
            </a:path>
          </a:pathLst>
        </a:custGeom>
        <a:noFill/>
        <a:ln w="12700" cap="flat" cmpd="sng" algn="ctr">
          <a:solidFill>
            <a:schemeClr val="accent4">
              <a:hueOff val="-1924709"/>
              <a:satOff val="77646"/>
              <a:lumOff val="-16276"/>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53CD35-A7A7-4A6A-9BDB-DBCE7814EE07}">
      <dsp:nvSpPr>
        <dsp:cNvPr id="0" name=""/>
        <dsp:cNvSpPr/>
      </dsp:nvSpPr>
      <dsp:spPr>
        <a:xfrm rot="5400000">
          <a:off x="4768027" y="-1852230"/>
          <a:ext cx="999864" cy="4958080"/>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22860" rIns="45720" bIns="22860" numCol="1" spcCol="1270" anchor="ctr" anchorCtr="0">
          <a:noAutofit/>
        </a:bodyPr>
        <a:lstStyle/>
        <a:p>
          <a:pPr marL="114300" lvl="1" indent="-114300" algn="l" defTabSz="533400">
            <a:lnSpc>
              <a:spcPct val="90000"/>
            </a:lnSpc>
            <a:spcBef>
              <a:spcPct val="0"/>
            </a:spcBef>
            <a:spcAft>
              <a:spcPct val="15000"/>
            </a:spcAft>
            <a:buChar char="••"/>
          </a:pPr>
          <a:r>
            <a:rPr lang="es-CO" sz="1200" kern="1200" dirty="0" smtClean="0"/>
            <a:t>En los que se encuentran inmersas las </a:t>
          </a:r>
          <a:r>
            <a:rPr lang="es-CO" sz="1200" u="sng" kern="1200" dirty="0" smtClean="0"/>
            <a:t>actitudes</a:t>
          </a:r>
          <a:r>
            <a:rPr lang="es-CO" sz="1200" kern="1200" dirty="0" smtClean="0"/>
            <a:t> como la rigurosidad y el tiempo de dedicación y están relacionadas con el análisis que realiza el individuo acerca de cómo puede ayudar con lo que sabe, </a:t>
          </a:r>
          <a:r>
            <a:rPr lang="es-CO" sz="1200" u="sng" kern="1200" dirty="0" smtClean="0"/>
            <a:t>aspectos éticos</a:t>
          </a:r>
          <a:r>
            <a:rPr lang="es-CO" sz="1200" kern="1200" dirty="0" smtClean="0"/>
            <a:t> de su área de interés, etc. (Para Qué)</a:t>
          </a:r>
          <a:endParaRPr lang="es-CO" sz="1200" kern="1200" dirty="0"/>
        </a:p>
      </dsp:txBody>
      <dsp:txXfrm rot="-5400000">
        <a:off x="2788920" y="175686"/>
        <a:ext cx="4909271" cy="902246"/>
      </dsp:txXfrm>
    </dsp:sp>
    <dsp:sp modelId="{43964FD5-1BD5-4302-8E96-B94A76CD0292}">
      <dsp:nvSpPr>
        <dsp:cNvPr id="0" name=""/>
        <dsp:cNvSpPr/>
      </dsp:nvSpPr>
      <dsp:spPr>
        <a:xfrm>
          <a:off x="0" y="1893"/>
          <a:ext cx="2788920" cy="124983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a:lnSpc>
              <a:spcPct val="90000"/>
            </a:lnSpc>
            <a:spcBef>
              <a:spcPct val="0"/>
            </a:spcBef>
            <a:spcAft>
              <a:spcPct val="35000"/>
            </a:spcAft>
          </a:pPr>
          <a:endParaRPr lang="es-CO" sz="2200" kern="1200" dirty="0" smtClean="0"/>
        </a:p>
        <a:p>
          <a:pPr lvl="0" algn="ctr" defTabSz="977900">
            <a:lnSpc>
              <a:spcPct val="90000"/>
            </a:lnSpc>
            <a:spcBef>
              <a:spcPct val="0"/>
            </a:spcBef>
            <a:spcAft>
              <a:spcPct val="35000"/>
            </a:spcAft>
          </a:pPr>
          <a:r>
            <a:rPr lang="es-CO" sz="2200" kern="1200" dirty="0" smtClean="0"/>
            <a:t>VALORES: </a:t>
          </a:r>
          <a:endParaRPr lang="es-CO" sz="2200" kern="1200" dirty="0"/>
        </a:p>
      </dsp:txBody>
      <dsp:txXfrm>
        <a:off x="61012" y="62905"/>
        <a:ext cx="2666896" cy="1127806"/>
      </dsp:txXfrm>
    </dsp:sp>
    <dsp:sp modelId="{9C12CF84-B8F1-4567-AF9C-5627D4488A19}">
      <dsp:nvSpPr>
        <dsp:cNvPr id="0" name=""/>
        <dsp:cNvSpPr/>
      </dsp:nvSpPr>
      <dsp:spPr>
        <a:xfrm rot="5400000">
          <a:off x="4768027" y="-539908"/>
          <a:ext cx="999864" cy="4958080"/>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22860" rIns="45720" bIns="22860" numCol="1" spcCol="1270" anchor="ctr" anchorCtr="0">
          <a:noAutofit/>
        </a:bodyPr>
        <a:lstStyle/>
        <a:p>
          <a:pPr marL="114300" lvl="1" indent="-114300" algn="l" defTabSz="533400">
            <a:lnSpc>
              <a:spcPct val="90000"/>
            </a:lnSpc>
            <a:spcBef>
              <a:spcPct val="0"/>
            </a:spcBef>
            <a:spcAft>
              <a:spcPct val="15000"/>
            </a:spcAft>
            <a:buChar char="••"/>
          </a:pPr>
          <a:r>
            <a:rPr lang="es-CO" sz="1200" kern="1200" dirty="0" smtClean="0"/>
            <a:t>Tales como las teorías, postulados, </a:t>
          </a:r>
          <a:r>
            <a:rPr lang="es-CO" sz="1200" kern="1200" dirty="0" err="1" smtClean="0"/>
            <a:t>mentefactos</a:t>
          </a:r>
          <a:r>
            <a:rPr lang="es-CO" sz="1200" kern="1200" dirty="0" smtClean="0"/>
            <a:t>, etc., centrados básicamente en el qué saber en torno al área de interés. (Qué)</a:t>
          </a:r>
          <a:endParaRPr lang="es-CO" sz="1200" kern="1200" dirty="0"/>
        </a:p>
      </dsp:txBody>
      <dsp:txXfrm rot="-5400000">
        <a:off x="2788920" y="1488008"/>
        <a:ext cx="4909271" cy="902246"/>
      </dsp:txXfrm>
    </dsp:sp>
    <dsp:sp modelId="{C4FCCB79-C018-4D56-89E4-91B32DD29794}">
      <dsp:nvSpPr>
        <dsp:cNvPr id="0" name=""/>
        <dsp:cNvSpPr/>
      </dsp:nvSpPr>
      <dsp:spPr>
        <a:xfrm>
          <a:off x="0" y="1314216"/>
          <a:ext cx="2788920" cy="124983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a:lnSpc>
              <a:spcPct val="90000"/>
            </a:lnSpc>
            <a:spcBef>
              <a:spcPct val="0"/>
            </a:spcBef>
            <a:spcAft>
              <a:spcPct val="35000"/>
            </a:spcAft>
          </a:pPr>
          <a:r>
            <a:rPr lang="es-CO" sz="2200" kern="1200" dirty="0" smtClean="0"/>
            <a:t>INSTRUMENTOS DE CONOCIMIENTO</a:t>
          </a:r>
          <a:endParaRPr lang="es-CO" sz="2200" kern="1200" dirty="0"/>
        </a:p>
      </dsp:txBody>
      <dsp:txXfrm>
        <a:off x="61012" y="1375228"/>
        <a:ext cx="2666896" cy="1127806"/>
      </dsp:txXfrm>
    </dsp:sp>
    <dsp:sp modelId="{6FB6D3E4-D958-4FD5-91C4-D45D121CF374}">
      <dsp:nvSpPr>
        <dsp:cNvPr id="0" name=""/>
        <dsp:cNvSpPr/>
      </dsp:nvSpPr>
      <dsp:spPr>
        <a:xfrm rot="5400000">
          <a:off x="4768027" y="772413"/>
          <a:ext cx="999864" cy="4958080"/>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22860" rIns="45720" bIns="22860" numCol="1" spcCol="1270" anchor="ctr" anchorCtr="0">
          <a:noAutofit/>
        </a:bodyPr>
        <a:lstStyle/>
        <a:p>
          <a:pPr marL="114300" lvl="1" indent="-114300" algn="l" defTabSz="533400">
            <a:lnSpc>
              <a:spcPct val="90000"/>
            </a:lnSpc>
            <a:spcBef>
              <a:spcPct val="0"/>
            </a:spcBef>
            <a:spcAft>
              <a:spcPct val="15000"/>
            </a:spcAft>
            <a:buChar char="••"/>
          </a:pPr>
          <a:r>
            <a:rPr lang="es-AR" sz="1200" kern="1200" dirty="0" smtClean="0"/>
            <a:t>Centradas en el cómo, es decir, en la aplicación y uso de los instrumentos de conocimiento, permeadas por los valores de acuerdo a las situaciones que se presenten. (Cómo)</a:t>
          </a:r>
          <a:endParaRPr lang="es-CO" sz="1200" kern="1200" dirty="0"/>
        </a:p>
      </dsp:txBody>
      <dsp:txXfrm rot="-5400000">
        <a:off x="2788920" y="2800330"/>
        <a:ext cx="4909271" cy="902246"/>
      </dsp:txXfrm>
    </dsp:sp>
    <dsp:sp modelId="{14B63141-A27D-4D91-AA45-05DEA39B4D8B}">
      <dsp:nvSpPr>
        <dsp:cNvPr id="0" name=""/>
        <dsp:cNvSpPr/>
      </dsp:nvSpPr>
      <dsp:spPr>
        <a:xfrm>
          <a:off x="0" y="2626538"/>
          <a:ext cx="2788920" cy="124983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a:lnSpc>
              <a:spcPct val="90000"/>
            </a:lnSpc>
            <a:spcBef>
              <a:spcPct val="0"/>
            </a:spcBef>
            <a:spcAft>
              <a:spcPct val="35000"/>
            </a:spcAft>
          </a:pPr>
          <a:r>
            <a:rPr lang="es-AR" sz="2200" kern="1200" dirty="0" smtClean="0"/>
            <a:t>TÉCNICAS: </a:t>
          </a:r>
          <a:endParaRPr lang="es-CO" sz="2200" kern="1200" dirty="0"/>
        </a:p>
      </dsp:txBody>
      <dsp:txXfrm>
        <a:off x="61012" y="2687550"/>
        <a:ext cx="2666896" cy="112780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4D3097-088F-4F3E-8B2E-CE86AACD321C}">
      <dsp:nvSpPr>
        <dsp:cNvPr id="0" name=""/>
        <dsp:cNvSpPr/>
      </dsp:nvSpPr>
      <dsp:spPr>
        <a:xfrm>
          <a:off x="0" y="0"/>
          <a:ext cx="7747000" cy="90139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s-AR" sz="1700" kern="1200" dirty="0" smtClean="0"/>
            <a:t>El  interés se mantiene en el tiempo y además es claro porque se centra en un área de conocimiento específica.</a:t>
          </a:r>
          <a:endParaRPr lang="es-CO" sz="1700" kern="1200" dirty="0"/>
        </a:p>
      </dsp:txBody>
      <dsp:txXfrm>
        <a:off x="1639539" y="0"/>
        <a:ext cx="6107460" cy="901393"/>
      </dsp:txXfrm>
    </dsp:sp>
    <dsp:sp modelId="{A4E46404-6BD6-44FB-BD5F-C11A4F31DD1E}">
      <dsp:nvSpPr>
        <dsp:cNvPr id="0" name=""/>
        <dsp:cNvSpPr/>
      </dsp:nvSpPr>
      <dsp:spPr>
        <a:xfrm>
          <a:off x="90139" y="90139"/>
          <a:ext cx="1549400" cy="721114"/>
        </a:xfrm>
        <a:prstGeom prst="roundRect">
          <a:avLst>
            <a:gd name="adj" fmla="val 10000"/>
          </a:avLst>
        </a:prstGeom>
        <a:blipFill rotWithShape="1">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D399F60-8D18-4442-B4F9-5DF8DF4F8684}">
      <dsp:nvSpPr>
        <dsp:cNvPr id="0" name=""/>
        <dsp:cNvSpPr/>
      </dsp:nvSpPr>
      <dsp:spPr>
        <a:xfrm>
          <a:off x="0" y="991532"/>
          <a:ext cx="7747000" cy="90139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s-AR" sz="1700" kern="1200" dirty="0" smtClean="0"/>
            <a:t>Valores: están relacionadas con el análisis que realiza el individuo acerca de cómo puede ayudar con lo que sabe y con los  aspectos éticos de su área de interés, etc. </a:t>
          </a:r>
          <a:endParaRPr lang="es-CO" sz="1700" kern="1200" dirty="0"/>
        </a:p>
      </dsp:txBody>
      <dsp:txXfrm>
        <a:off x="1639539" y="991532"/>
        <a:ext cx="6107460" cy="901393"/>
      </dsp:txXfrm>
    </dsp:sp>
    <dsp:sp modelId="{2B26D286-46C5-44ED-B4F8-A4BC493B84C5}">
      <dsp:nvSpPr>
        <dsp:cNvPr id="0" name=""/>
        <dsp:cNvSpPr/>
      </dsp:nvSpPr>
      <dsp:spPr>
        <a:xfrm>
          <a:off x="90139" y="1081671"/>
          <a:ext cx="1549400" cy="721114"/>
        </a:xfrm>
        <a:prstGeom prst="roundRect">
          <a:avLst>
            <a:gd name="adj" fmla="val 10000"/>
          </a:avLst>
        </a:prstGeom>
        <a:blipFill rotWithShape="1">
          <a:blip xmlns:r="http://schemas.openxmlformats.org/officeDocument/2006/relationships" r:embed="rId2"/>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1AF9D04-39DB-47E8-9709-383E57BAACFD}">
      <dsp:nvSpPr>
        <dsp:cNvPr id="0" name=""/>
        <dsp:cNvSpPr/>
      </dsp:nvSpPr>
      <dsp:spPr>
        <a:xfrm>
          <a:off x="0" y="1983064"/>
          <a:ext cx="7747000" cy="90139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s-AR" sz="1700" kern="1200" dirty="0" smtClean="0"/>
            <a:t>Instrumentos de conocimiento: centrados básicamente en el que saber en torno al área de interés. </a:t>
          </a:r>
          <a:endParaRPr lang="es-CO" sz="1700" kern="1200" dirty="0"/>
        </a:p>
      </dsp:txBody>
      <dsp:txXfrm>
        <a:off x="1639539" y="1983064"/>
        <a:ext cx="6107460" cy="901393"/>
      </dsp:txXfrm>
    </dsp:sp>
    <dsp:sp modelId="{2ADC9820-8690-4B91-8B88-BDDF84E37B25}">
      <dsp:nvSpPr>
        <dsp:cNvPr id="0" name=""/>
        <dsp:cNvSpPr/>
      </dsp:nvSpPr>
      <dsp:spPr>
        <a:xfrm>
          <a:off x="90139" y="2073204"/>
          <a:ext cx="1549400" cy="721114"/>
        </a:xfrm>
        <a:prstGeom prst="roundRect">
          <a:avLst>
            <a:gd name="adj" fmla="val 10000"/>
          </a:avLst>
        </a:prstGeom>
        <a:blipFill rotWithShape="1">
          <a:blip xmlns:r="http://schemas.openxmlformats.org/officeDocument/2006/relationships" r:embed="rId3"/>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576A5F-02D0-460B-BCEF-AB727403D6C6}">
      <dsp:nvSpPr>
        <dsp:cNvPr id="0" name=""/>
        <dsp:cNvSpPr/>
      </dsp:nvSpPr>
      <dsp:spPr>
        <a:xfrm>
          <a:off x="0" y="2974597"/>
          <a:ext cx="7747000" cy="90139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s-AR" sz="1700" kern="1200" smtClean="0"/>
            <a:t>Técnicas centradas en el cómo, es decir en la aplicación y uso de los instrumentos de conocimiento, permeadas por los valores de acuerdo a las situaciones que se presenten.</a:t>
          </a:r>
          <a:endParaRPr lang="es-CO" sz="1700" kern="1200" dirty="0"/>
        </a:p>
      </dsp:txBody>
      <dsp:txXfrm>
        <a:off x="1639539" y="2974597"/>
        <a:ext cx="6107460" cy="901393"/>
      </dsp:txXfrm>
    </dsp:sp>
    <dsp:sp modelId="{ED5F042B-9085-4FA4-8FCE-96DB29315CAC}">
      <dsp:nvSpPr>
        <dsp:cNvPr id="0" name=""/>
        <dsp:cNvSpPr/>
      </dsp:nvSpPr>
      <dsp:spPr>
        <a:xfrm>
          <a:off x="90139" y="3064736"/>
          <a:ext cx="1549400" cy="721114"/>
        </a:xfrm>
        <a:prstGeom prst="roundRect">
          <a:avLst>
            <a:gd name="adj" fmla="val 10000"/>
          </a:avLst>
        </a:prstGeom>
        <a:blipFill rotWithShape="1">
          <a:blip xmlns:r="http://schemas.openxmlformats.org/officeDocument/2006/relationships" r:embed="rId4"/>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10.xml><?xml version="1.0" encoding="utf-8"?>
<dgm:layoutDef xmlns:dgm="http://schemas.openxmlformats.org/drawingml/2006/diagram" xmlns:a="http://schemas.openxmlformats.org/drawingml/2006/main" uniqueId="urn:microsoft.com/office/officeart/2005/8/layout/hList7#1">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11.xml><?xml version="1.0" encoding="utf-8"?>
<dgm:layoutDef xmlns:dgm="http://schemas.openxmlformats.org/drawingml/2006/diagram" xmlns:a="http://schemas.openxmlformats.org/drawingml/2006/main" uniqueId="urn:microsoft.com/office/officeart/2005/8/layout/pList2#1">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12.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2">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4#1">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B763C763-EC7C-4208-85E8-085B595495E4}" type="datetimeFigureOut">
              <a:rPr lang="es-CO" smtClean="0"/>
              <a:pPr/>
              <a:t>20/08/2015</a:t>
            </a:fld>
            <a:endParaRPr lang="es-CO"/>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s-CO"/>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B8CEF23B-F9B8-475A-9D05-8D768922570E}" type="slidenum">
              <a:rPr lang="es-CO" smtClean="0"/>
              <a:pPr/>
              <a:t>‹Nº›</a:t>
            </a:fld>
            <a:endParaRPr lang="es-CO"/>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B763C763-EC7C-4208-85E8-085B595495E4}" type="datetimeFigureOut">
              <a:rPr lang="es-CO" smtClean="0"/>
              <a:pPr/>
              <a:t>20/08/2015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B8CEF23B-F9B8-475A-9D05-8D768922570E}" type="slidenum">
              <a:rPr lang="es-CO" smtClean="0"/>
              <a:pPr/>
              <a:t>‹Nº›</a:t>
            </a:fld>
            <a:endParaRPr lang="es-CO"/>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B763C763-EC7C-4208-85E8-085B595495E4}" type="datetimeFigureOut">
              <a:rPr lang="es-CO" smtClean="0"/>
              <a:pPr/>
              <a:t>20/08/2015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B8CEF23B-F9B8-475A-9D05-8D768922570E}" type="slidenum">
              <a:rPr lang="es-CO" smtClean="0"/>
              <a:pPr/>
              <a:t>‹Nº›</a:t>
            </a:fld>
            <a:endParaRPr lang="es-CO"/>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B763C763-EC7C-4208-85E8-085B595495E4}" type="datetimeFigureOut">
              <a:rPr lang="es-CO" smtClean="0"/>
              <a:pPr/>
              <a:t>20/08/2015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B8CEF23B-F9B8-475A-9D05-8D768922570E}" type="slidenum">
              <a:rPr lang="es-CO" smtClean="0"/>
              <a:pPr/>
              <a:t>‹Nº›</a:t>
            </a:fld>
            <a:endParaRPr lang="es-CO"/>
          </a:p>
        </p:txBody>
      </p:sp>
      <p:sp>
        <p:nvSpPr>
          <p:cNvPr id="11" name="Title 10"/>
          <p:cNvSpPr>
            <a:spLocks noGrp="1"/>
          </p:cNvSpPr>
          <p:nvPr>
            <p:ph type="title"/>
          </p:nvPr>
        </p:nvSpPr>
        <p:spPr/>
        <p:txBody>
          <a:bodyPr/>
          <a:lstStyle/>
          <a:p>
            <a:r>
              <a:rPr lang="es-ES" smtClean="0"/>
              <a:t>Haga clic para modificar el estilo de título del patrón</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763C763-EC7C-4208-85E8-085B595495E4}" type="datetimeFigureOut">
              <a:rPr lang="es-CO" smtClean="0"/>
              <a:pPr/>
              <a:t>20/08/2015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B8CEF23B-F9B8-475A-9D05-8D768922570E}" type="slidenum">
              <a:rPr lang="es-CO" smtClean="0"/>
              <a:pPr/>
              <a:t>‹Nº›</a:t>
            </a:fld>
            <a:endParaRPr lang="es-CO"/>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763C763-EC7C-4208-85E8-085B595495E4}" type="datetimeFigureOut">
              <a:rPr lang="es-CO" smtClean="0"/>
              <a:pPr/>
              <a:t>20/08/2015</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B8CEF23B-F9B8-475A-9D05-8D768922570E}" type="slidenum">
              <a:rPr lang="es-CO" smtClean="0"/>
              <a:pPr/>
              <a:t>‹Nº›</a:t>
            </a:fld>
            <a:endParaRPr lang="es-CO"/>
          </a:p>
        </p:txBody>
      </p:sp>
      <p:sp>
        <p:nvSpPr>
          <p:cNvPr id="12" name="Title 11"/>
          <p:cNvSpPr>
            <a:spLocks noGrp="1"/>
          </p:cNvSpPr>
          <p:nvPr>
            <p:ph type="title"/>
          </p:nvPr>
        </p:nvSpPr>
        <p:spPr/>
        <p:txBody>
          <a:bodyPr/>
          <a:lstStyle>
            <a:lvl1pPr>
              <a:defRPr>
                <a:solidFill>
                  <a:schemeClr val="tx2"/>
                </a:solidFill>
              </a:defRPr>
            </a:lvl1pPr>
          </a:lstStyle>
          <a:p>
            <a:r>
              <a:rPr lang="es-ES" smtClean="0"/>
              <a:t>Haga clic para modificar el estilo de título del patrón</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763C763-EC7C-4208-85E8-085B595495E4}" type="datetimeFigureOut">
              <a:rPr lang="es-CO" smtClean="0"/>
              <a:pPr/>
              <a:t>20/08/2015</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B8CEF23B-F9B8-475A-9D05-8D768922570E}" type="slidenum">
              <a:rPr lang="es-CO" smtClean="0"/>
              <a:pPr/>
              <a:t>‹Nº›</a:t>
            </a:fld>
            <a:endParaRPr lang="es-CO"/>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763C763-EC7C-4208-85E8-085B595495E4}" type="datetimeFigureOut">
              <a:rPr lang="es-CO" smtClean="0"/>
              <a:pPr/>
              <a:t>20/08/2015</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B8CEF23B-F9B8-475A-9D05-8D768922570E}" type="slidenum">
              <a:rPr lang="es-CO" smtClean="0"/>
              <a:pPr/>
              <a:t>‹Nº›</a:t>
            </a:fld>
            <a:endParaRPr lang="es-CO"/>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63C763-EC7C-4208-85E8-085B595495E4}" type="datetimeFigureOut">
              <a:rPr lang="es-CO" smtClean="0"/>
              <a:pPr/>
              <a:t>20/08/2015</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B8CEF23B-F9B8-475A-9D05-8D768922570E}" type="slidenum">
              <a:rPr lang="es-CO" smtClean="0"/>
              <a:pPr/>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763C763-EC7C-4208-85E8-085B595495E4}" type="datetimeFigureOut">
              <a:rPr lang="es-CO" smtClean="0"/>
              <a:pPr/>
              <a:t>20/08/2015</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B8CEF23B-F9B8-475A-9D05-8D768922570E}" type="slidenum">
              <a:rPr lang="es-CO" smtClean="0"/>
              <a:pPr/>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763C763-EC7C-4208-85E8-085B595495E4}" type="datetimeFigureOut">
              <a:rPr lang="es-CO" smtClean="0"/>
              <a:pPr/>
              <a:t>20/08/2015</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B8CEF23B-F9B8-475A-9D05-8D768922570E}" type="slidenum">
              <a:rPr lang="es-CO" smtClean="0"/>
              <a:pPr/>
              <a:t>‹Nº›</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B763C763-EC7C-4208-85E8-085B595495E4}" type="datetimeFigureOut">
              <a:rPr lang="es-CO" smtClean="0"/>
              <a:pPr/>
              <a:t>20/08/2015</a:t>
            </a:fld>
            <a:endParaRPr lang="es-CO"/>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s-CO"/>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B8CEF23B-F9B8-475A-9D05-8D768922570E}" type="slidenum">
              <a:rPr lang="es-CO" smtClean="0"/>
              <a:pPr/>
              <a:t>‹Nº›</a:t>
            </a:fld>
            <a:endParaRPr lang="es-CO"/>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2.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CO" sz="2800" dirty="0"/>
              <a:t>EXPLORACION CONCEPTUAL ENTRE TALENTO Y PSICOMOTRICIDAD EN LITERATURA Y FUENTES WEB </a:t>
            </a:r>
          </a:p>
        </p:txBody>
      </p:sp>
      <p:sp>
        <p:nvSpPr>
          <p:cNvPr id="3" name="2 Subtítulo"/>
          <p:cNvSpPr>
            <a:spLocks noGrp="1"/>
          </p:cNvSpPr>
          <p:nvPr>
            <p:ph type="subTitle" idx="1"/>
          </p:nvPr>
        </p:nvSpPr>
        <p:spPr>
          <a:xfrm>
            <a:off x="1403648" y="4725144"/>
            <a:ext cx="6400800" cy="1101298"/>
          </a:xfrm>
        </p:spPr>
        <p:txBody>
          <a:bodyPr/>
          <a:lstStyle/>
          <a:p>
            <a:r>
              <a:rPr lang="es-CO" dirty="0" smtClean="0"/>
              <a:t>PRESENTADO POR: ANNIE TIBADUIZA R.</a:t>
            </a:r>
          </a:p>
          <a:p>
            <a:r>
              <a:rPr lang="es-CO" dirty="0" smtClean="0"/>
              <a:t>2015</a:t>
            </a:r>
            <a:endParaRPr lang="es-CO" dirty="0"/>
          </a:p>
        </p:txBody>
      </p:sp>
    </p:spTree>
    <p:extLst>
      <p:ext uri="{BB962C8B-B14F-4D97-AF65-F5344CB8AC3E}">
        <p14:creationId xmlns:p14="http://schemas.microsoft.com/office/powerpoint/2010/main" xmlns="" val="9128335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77500" lnSpcReduction="20000"/>
          </a:bodyPr>
          <a:lstStyle/>
          <a:p>
            <a:endParaRPr lang="es-CO" b="1" dirty="0"/>
          </a:p>
          <a:p>
            <a:pPr algn="just"/>
            <a:r>
              <a:rPr lang="es-CO" dirty="0"/>
              <a:t>En la literatura se encuentran tres factores relacionados con la dotación orientada al rendimiento: “1) habilidad por encima del promedio, 2) compromiso con la tarea, y 3) creatividad” (</a:t>
            </a:r>
            <a:r>
              <a:rPr lang="es-CO" dirty="0" err="1"/>
              <a:t>Mönks</a:t>
            </a:r>
            <a:r>
              <a:rPr lang="es-CO" dirty="0"/>
              <a:t> y Mason, 2000, p. 146).</a:t>
            </a:r>
          </a:p>
          <a:p>
            <a:pPr algn="just"/>
            <a:r>
              <a:rPr lang="es-CO" dirty="0"/>
              <a:t>      Dentro de este enfoque, la teoría más conocida es la de los tres anillos de </a:t>
            </a:r>
            <a:r>
              <a:rPr lang="es-CO" dirty="0" err="1"/>
              <a:t>Renzulli</a:t>
            </a:r>
            <a:r>
              <a:rPr lang="es-CO" dirty="0"/>
              <a:t> (1977), quien concibe que el talento: “consiste en una interacción entre tres grupos básicos de rasgos humanos, consistentes en capacidades por encima de la media, fuertes niveles de compromiso con la tarea, y fuertes dotes de creatividad. Los niños que manifiestan o son capaces de desarrollar una interacción entre estos tres anillos requieren una gran variedad de oportunidades y servicios educativos, que habitualmente no proporcionan los programas regulares de enseñanza” (p. 182</a:t>
            </a:r>
            <a:r>
              <a:rPr lang="es-CO" dirty="0" smtClean="0"/>
              <a:t>).</a:t>
            </a:r>
            <a:endParaRPr lang="es-CO" dirty="0"/>
          </a:p>
        </p:txBody>
      </p:sp>
      <p:sp>
        <p:nvSpPr>
          <p:cNvPr id="3" name="2 Título"/>
          <p:cNvSpPr>
            <a:spLocks noGrp="1"/>
          </p:cNvSpPr>
          <p:nvPr>
            <p:ph type="title"/>
          </p:nvPr>
        </p:nvSpPr>
        <p:spPr>
          <a:xfrm>
            <a:off x="467544" y="692696"/>
            <a:ext cx="7756263" cy="1054250"/>
          </a:xfrm>
        </p:spPr>
        <p:txBody>
          <a:bodyPr/>
          <a:lstStyle/>
          <a:p>
            <a:r>
              <a:rPr lang="es-CO" sz="3200" b="1" dirty="0"/>
              <a:t>Modelos orientados al logro o </a:t>
            </a:r>
            <a:r>
              <a:rPr lang="es-CO" sz="3200" b="1" dirty="0" smtClean="0"/>
              <a:t>rendimiento</a:t>
            </a:r>
            <a:r>
              <a:rPr lang="es-CO" b="1" dirty="0"/>
              <a:t/>
            </a:r>
            <a:br>
              <a:rPr lang="es-CO" b="1" dirty="0"/>
            </a:br>
            <a:endParaRPr lang="es-CO" dirty="0"/>
          </a:p>
        </p:txBody>
      </p:sp>
    </p:spTree>
    <p:extLst>
      <p:ext uri="{BB962C8B-B14F-4D97-AF65-F5344CB8AC3E}">
        <p14:creationId xmlns:p14="http://schemas.microsoft.com/office/powerpoint/2010/main" xmlns="" val="38515411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932040" y="188640"/>
            <a:ext cx="3422483" cy="1886921"/>
          </a:xfrm>
        </p:spPr>
        <p:txBody>
          <a:bodyPr/>
          <a:lstStyle/>
          <a:p>
            <a:r>
              <a:rPr lang="es-CO" b="1" dirty="0"/>
              <a:t>Definiciones orientadas a la interacción entre lo innato y el medio ambiente</a:t>
            </a:r>
            <a:endParaRPr lang="es-CO" dirty="0"/>
          </a:p>
        </p:txBody>
      </p:sp>
      <p:sp>
        <p:nvSpPr>
          <p:cNvPr id="4" name="3 Marcador de texto"/>
          <p:cNvSpPr>
            <a:spLocks noGrp="1"/>
          </p:cNvSpPr>
          <p:nvPr>
            <p:ph type="body" sz="half" idx="2"/>
          </p:nvPr>
        </p:nvSpPr>
        <p:spPr>
          <a:xfrm>
            <a:off x="5034579" y="2276872"/>
            <a:ext cx="3785893" cy="3960440"/>
          </a:xfrm>
        </p:spPr>
        <p:txBody>
          <a:bodyPr>
            <a:normAutofit lnSpcReduction="10000"/>
          </a:bodyPr>
          <a:lstStyle/>
          <a:p>
            <a:r>
              <a:rPr lang="es-CO" dirty="0"/>
              <a:t> Desde su teoría de las inteligencias múltiples, Gardner considera que la superdotación resulta de habilidades innatas en interacción con un medio ambiente apropiado y favorable. Esto va más allá de la opinión de que la superdotación es inteligencia alta como tal, pues dice que ésta se expresa en los diferentes dominios con ejemplos como los siguientes: lingüístico (T. S. </a:t>
            </a:r>
            <a:r>
              <a:rPr lang="es-CO" dirty="0" err="1"/>
              <a:t>Elliot</a:t>
            </a:r>
            <a:r>
              <a:rPr lang="es-CO" dirty="0"/>
              <a:t>), lógica y matemática (Albert Einstein), visual y espacial (Pablo Picasso), musical (Igor </a:t>
            </a:r>
            <a:r>
              <a:rPr lang="es-CO" dirty="0" err="1"/>
              <a:t>Strawinsky</a:t>
            </a:r>
            <a:r>
              <a:rPr lang="es-CO" dirty="0"/>
              <a:t>), corporal y motriz (Martha Graham), intrapersonal (Sigmund Freud) y, finalmente, interpersonal (Mahatma Gandhi).</a:t>
            </a:r>
          </a:p>
          <a:p>
            <a:endParaRPr lang="es-CO" dirty="0"/>
          </a:p>
        </p:txBody>
      </p:sp>
      <p:pic>
        <p:nvPicPr>
          <p:cNvPr id="8194" name="Picture 2"/>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179512" y="980728"/>
            <a:ext cx="4514343" cy="482639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2683986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xmlns="" val="1049878575"/>
              </p:ext>
            </p:extLst>
          </p:nvPr>
        </p:nvGraphicFramePr>
        <p:xfrm>
          <a:off x="179512" y="1628800"/>
          <a:ext cx="8712968"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Título"/>
          <p:cNvSpPr>
            <a:spLocks noGrp="1"/>
          </p:cNvSpPr>
          <p:nvPr>
            <p:ph type="title"/>
          </p:nvPr>
        </p:nvSpPr>
        <p:spPr/>
        <p:txBody>
          <a:bodyPr/>
          <a:lstStyle/>
          <a:p>
            <a:r>
              <a:rPr lang="es-CO" sz="2800" b="1" dirty="0"/>
              <a:t>Definiciones orientadas a modelos cognitivos</a:t>
            </a:r>
            <a:endParaRPr lang="es-CO" sz="2800" dirty="0"/>
          </a:p>
        </p:txBody>
      </p:sp>
    </p:spTree>
    <p:extLst>
      <p:ext uri="{BB962C8B-B14F-4D97-AF65-F5344CB8AC3E}">
        <p14:creationId xmlns:p14="http://schemas.microsoft.com/office/powerpoint/2010/main" xmlns="" val="38282344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CO" dirty="0" smtClean="0"/>
              <a:t>En </a:t>
            </a:r>
            <a:r>
              <a:rPr lang="es-CO" dirty="0"/>
              <a:t>la definición de </a:t>
            </a:r>
            <a:r>
              <a:rPr lang="es-CO" dirty="0" err="1"/>
              <a:t>Tannenbaum</a:t>
            </a:r>
            <a:r>
              <a:rPr lang="es-CO" dirty="0"/>
              <a:t>, quien asume la aproximación sistémica, la sociedad determina quién es reconocido como talento, y además considera que los logros destacados son determinados igualmente por cinco factores: </a:t>
            </a:r>
            <a:r>
              <a:rPr lang="es-CO" dirty="0" smtClean="0"/>
              <a:t>“</a:t>
            </a:r>
          </a:p>
          <a:p>
            <a:r>
              <a:rPr lang="es-CO" dirty="0" smtClean="0"/>
              <a:t>EL TALENTO PUEDE SER HEREDABLE</a:t>
            </a:r>
            <a:endParaRPr lang="es-CO" dirty="0"/>
          </a:p>
        </p:txBody>
      </p:sp>
      <p:sp>
        <p:nvSpPr>
          <p:cNvPr id="3" name="2 Título"/>
          <p:cNvSpPr>
            <a:spLocks noGrp="1"/>
          </p:cNvSpPr>
          <p:nvPr>
            <p:ph type="title"/>
          </p:nvPr>
        </p:nvSpPr>
        <p:spPr/>
        <p:txBody>
          <a:bodyPr/>
          <a:lstStyle/>
          <a:p>
            <a:r>
              <a:rPr lang="es-CO" b="1" dirty="0"/>
              <a:t/>
            </a:r>
            <a:br>
              <a:rPr lang="es-CO" b="1" dirty="0"/>
            </a:br>
            <a:endParaRPr lang="es-CO" dirty="0"/>
          </a:p>
        </p:txBody>
      </p:sp>
      <p:sp>
        <p:nvSpPr>
          <p:cNvPr id="6" name="5 Rectángulo"/>
          <p:cNvSpPr/>
          <p:nvPr/>
        </p:nvSpPr>
        <p:spPr>
          <a:xfrm>
            <a:off x="1115616" y="949370"/>
            <a:ext cx="4896544" cy="646331"/>
          </a:xfrm>
          <a:prstGeom prst="rect">
            <a:avLst/>
          </a:prstGeom>
        </p:spPr>
        <p:txBody>
          <a:bodyPr wrap="square">
            <a:spAutoFit/>
          </a:bodyPr>
          <a:lstStyle/>
          <a:p>
            <a:r>
              <a:rPr lang="es-CO" sz="3600" b="1" dirty="0" smtClean="0"/>
              <a:t>Modelos sistémicos</a:t>
            </a:r>
            <a:endParaRPr lang="es-CO" sz="3600" dirty="0"/>
          </a:p>
        </p:txBody>
      </p:sp>
    </p:spTree>
    <p:extLst>
      <p:ext uri="{BB962C8B-B14F-4D97-AF65-F5344CB8AC3E}">
        <p14:creationId xmlns:p14="http://schemas.microsoft.com/office/powerpoint/2010/main" xmlns="" val="9044178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xmlns="" val="201805724"/>
              </p:ext>
            </p:extLst>
          </p:nvPr>
        </p:nvGraphicFramePr>
        <p:xfrm>
          <a:off x="-180528" y="1844824"/>
          <a:ext cx="9073008" cy="50033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Título"/>
          <p:cNvSpPr>
            <a:spLocks noGrp="1"/>
          </p:cNvSpPr>
          <p:nvPr>
            <p:ph type="title"/>
          </p:nvPr>
        </p:nvSpPr>
        <p:spPr/>
        <p:txBody>
          <a:bodyPr/>
          <a:lstStyle/>
          <a:p>
            <a:r>
              <a:rPr lang="es-CO" b="1" dirty="0"/>
              <a:t>Modelos sistémicos</a:t>
            </a:r>
            <a:endParaRPr lang="es-CO" dirty="0"/>
          </a:p>
        </p:txBody>
      </p:sp>
    </p:spTree>
    <p:extLst>
      <p:ext uri="{BB962C8B-B14F-4D97-AF65-F5344CB8AC3E}">
        <p14:creationId xmlns:p14="http://schemas.microsoft.com/office/powerpoint/2010/main" xmlns="" val="6000886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marL="0" indent="0">
              <a:buNone/>
            </a:pPr>
            <a:endParaRPr lang="es-CO" b="1" dirty="0"/>
          </a:p>
          <a:p>
            <a:pPr marL="0" indent="0" algn="just">
              <a:buNone/>
            </a:pPr>
            <a:r>
              <a:rPr lang="es-CO" dirty="0"/>
              <a:t> Desde Pedagogía Conceptual orientada por el Dr. Miguel de </a:t>
            </a:r>
            <a:r>
              <a:rPr lang="es-CO" dirty="0" err="1"/>
              <a:t>Zubiría</a:t>
            </a:r>
            <a:r>
              <a:rPr lang="es-CO" dirty="0"/>
              <a:t>, el talento es una competencia sobresaliente, la competencia hace referencia a Saber hacer en un contexto determinado con una actitud. Una competencia se compone de: </a:t>
            </a:r>
            <a:endParaRPr lang="es-CO" dirty="0" smtClean="0"/>
          </a:p>
          <a:p>
            <a:pPr marL="0" indent="0">
              <a:buNone/>
            </a:pPr>
            <a:endParaRPr lang="es-CO" dirty="0"/>
          </a:p>
          <a:p>
            <a:pPr marL="0" indent="0">
              <a:buNone/>
            </a:pPr>
            <a:r>
              <a:rPr lang="es-CO" dirty="0" smtClean="0"/>
              <a:t>EJE </a:t>
            </a:r>
            <a:r>
              <a:rPr lang="es-CO" dirty="0"/>
              <a:t>DISCIPLINAR+ CONTEXTO+ ACTITUD.</a:t>
            </a:r>
          </a:p>
          <a:p>
            <a:pPr marL="0" indent="0">
              <a:buNone/>
            </a:pPr>
            <a:endParaRPr lang="es-CO" dirty="0"/>
          </a:p>
        </p:txBody>
      </p:sp>
      <p:sp>
        <p:nvSpPr>
          <p:cNvPr id="3" name="2 Título"/>
          <p:cNvSpPr>
            <a:spLocks noGrp="1"/>
          </p:cNvSpPr>
          <p:nvPr>
            <p:ph type="title"/>
          </p:nvPr>
        </p:nvSpPr>
        <p:spPr>
          <a:xfrm>
            <a:off x="395536" y="548680"/>
            <a:ext cx="7756263" cy="1054250"/>
          </a:xfrm>
        </p:spPr>
        <p:txBody>
          <a:bodyPr/>
          <a:lstStyle/>
          <a:p>
            <a:r>
              <a:rPr lang="es-CO" b="1" dirty="0"/>
              <a:t/>
            </a:r>
            <a:br>
              <a:rPr lang="es-CO" b="1" dirty="0"/>
            </a:br>
            <a:endParaRPr lang="es-CO"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56628" y="404664"/>
            <a:ext cx="8687372" cy="11763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1976194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xmlns="" val="3444557339"/>
              </p:ext>
            </p:extLst>
          </p:nvPr>
        </p:nvGraphicFramePr>
        <p:xfrm>
          <a:off x="698500" y="2247900"/>
          <a:ext cx="7747000" cy="38782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Título"/>
          <p:cNvSpPr>
            <a:spLocks noGrp="1"/>
          </p:cNvSpPr>
          <p:nvPr>
            <p:ph type="title"/>
          </p:nvPr>
        </p:nvSpPr>
        <p:spPr/>
        <p:txBody>
          <a:bodyPr/>
          <a:lstStyle/>
          <a:p>
            <a:r>
              <a:rPr lang="es-CO" sz="4400" b="1" dirty="0"/>
              <a:t>C</a:t>
            </a:r>
            <a:r>
              <a:rPr lang="es-CO" sz="4400" b="1" dirty="0" smtClean="0"/>
              <a:t>oncepto </a:t>
            </a:r>
            <a:r>
              <a:rPr lang="es-CO" sz="4400" b="1" dirty="0"/>
              <a:t>de talento desde pedagogía conceptual</a:t>
            </a:r>
            <a:endParaRPr lang="es-CO" sz="4400" dirty="0"/>
          </a:p>
        </p:txBody>
      </p:sp>
    </p:spTree>
    <p:extLst>
      <p:ext uri="{BB962C8B-B14F-4D97-AF65-F5344CB8AC3E}">
        <p14:creationId xmlns:p14="http://schemas.microsoft.com/office/powerpoint/2010/main" xmlns="" val="19166614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xmlns="" val="772516933"/>
              </p:ext>
            </p:extLst>
          </p:nvPr>
        </p:nvGraphicFramePr>
        <p:xfrm>
          <a:off x="698500" y="2247900"/>
          <a:ext cx="7747000" cy="38782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Título"/>
          <p:cNvSpPr>
            <a:spLocks noGrp="1"/>
          </p:cNvSpPr>
          <p:nvPr>
            <p:ph type="title"/>
          </p:nvPr>
        </p:nvSpPr>
        <p:spPr/>
        <p:txBody>
          <a:bodyPr/>
          <a:lstStyle/>
          <a:p>
            <a:r>
              <a:rPr lang="es-AR" sz="4000" b="1" dirty="0"/>
              <a:t>El talento es una competencia sobresaliente en la cual</a:t>
            </a:r>
            <a:endParaRPr lang="es-CO" sz="4000" dirty="0"/>
          </a:p>
        </p:txBody>
      </p:sp>
    </p:spTree>
    <p:extLst>
      <p:ext uri="{BB962C8B-B14F-4D97-AF65-F5344CB8AC3E}">
        <p14:creationId xmlns:p14="http://schemas.microsoft.com/office/powerpoint/2010/main" xmlns="" val="37929446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83568" y="2204864"/>
            <a:ext cx="7745505" cy="3877815"/>
          </a:xfrm>
        </p:spPr>
        <p:txBody>
          <a:bodyPr>
            <a:normAutofit lnSpcReduction="10000"/>
          </a:bodyPr>
          <a:lstStyle/>
          <a:p>
            <a:pPr algn="just"/>
            <a:r>
              <a:rPr lang="es-CO" b="1" dirty="0"/>
              <a:t>Concepto de </a:t>
            </a:r>
            <a:r>
              <a:rPr lang="es-CO" b="1" dirty="0" smtClean="0"/>
              <a:t>movimiento humano</a:t>
            </a:r>
          </a:p>
          <a:p>
            <a:pPr algn="just"/>
            <a:endParaRPr lang="es-CO" b="1" dirty="0"/>
          </a:p>
          <a:p>
            <a:pPr algn="just"/>
            <a:r>
              <a:rPr lang="es-CO" dirty="0"/>
              <a:t>RIGAL (1979) habla sobre el desarrollo motor demuestran como la evolución del movimiento en el niño se hace en un sentido progresivo, desde el movimiento reflejo hasta el control de los voluntarios, como consecuencia de la adquisición, estabilización y combinación de un número creciente de automatismos y habilidades motrices. Los automatismos son aprendizajes adquiridos y mecanizados. </a:t>
            </a:r>
          </a:p>
        </p:txBody>
      </p:sp>
      <p:sp>
        <p:nvSpPr>
          <p:cNvPr id="3" name="2 Título"/>
          <p:cNvSpPr>
            <a:spLocks noGrp="1"/>
          </p:cNvSpPr>
          <p:nvPr>
            <p:ph type="title"/>
          </p:nvPr>
        </p:nvSpPr>
        <p:spPr/>
        <p:txBody>
          <a:bodyPr/>
          <a:lstStyle/>
          <a:p>
            <a:r>
              <a:rPr lang="es-CO" dirty="0" smtClean="0"/>
              <a:t>PSICOMOTRICIDAD</a:t>
            </a:r>
            <a:endParaRPr lang="es-CO" dirty="0"/>
          </a:p>
        </p:txBody>
      </p:sp>
    </p:spTree>
    <p:extLst>
      <p:ext uri="{BB962C8B-B14F-4D97-AF65-F5344CB8AC3E}">
        <p14:creationId xmlns:p14="http://schemas.microsoft.com/office/powerpoint/2010/main" xmlns="" val="35485403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sz="4000" b="1" dirty="0"/>
              <a:t>Importancia sicológica del movimiento humano</a:t>
            </a:r>
            <a:endParaRPr lang="es-CO" sz="4000" dirty="0"/>
          </a:p>
        </p:txBody>
      </p:sp>
      <p:sp>
        <p:nvSpPr>
          <p:cNvPr id="3" name="2 Marcador de contenido"/>
          <p:cNvSpPr>
            <a:spLocks noGrp="1"/>
          </p:cNvSpPr>
          <p:nvPr>
            <p:ph sz="quarter" idx="13"/>
          </p:nvPr>
        </p:nvSpPr>
        <p:spPr>
          <a:xfrm>
            <a:off x="685800" y="2240280"/>
            <a:ext cx="3803904" cy="4285064"/>
          </a:xfrm>
        </p:spPr>
        <p:txBody>
          <a:bodyPr>
            <a:normAutofit fontScale="77500" lnSpcReduction="20000"/>
          </a:bodyPr>
          <a:lstStyle/>
          <a:p>
            <a:pPr algn="just"/>
            <a:r>
              <a:rPr lang="es-CO" dirty="0"/>
              <a:t>Influencia del pensamiento simbólico, PIAGET (1982) demuestra la importancia del movimiento en la cognición principalmente durante la primera etapa de los años preescolares. Considero la inteligencia como algo que permite a un organismo lidiar efectivamente con un ambiente. De esta manera da un significado  biológico a la inteligencia, ya que se sustenta en la práctica o fase sensorio-motriz, de los hábitos y las asociaciones adquiridas.</a:t>
            </a:r>
          </a:p>
          <a:p>
            <a:pPr marL="0" indent="0">
              <a:buNone/>
            </a:pPr>
            <a:endParaRPr lang="es-CO" dirty="0"/>
          </a:p>
        </p:txBody>
      </p:sp>
      <p:pic>
        <p:nvPicPr>
          <p:cNvPr id="7170" name="Picture 2"/>
          <p:cNvPicPr>
            <a:picLocks noGrp="1" noChangeAspect="1" noChangeArrowheads="1"/>
          </p:cNvPicPr>
          <p:nvPr>
            <p:ph sz="quarter" idx="14"/>
          </p:nvPr>
        </p:nvPicPr>
        <p:blipFill>
          <a:blip r:embed="rId2">
            <a:extLst>
              <a:ext uri="{28A0092B-C50C-407E-A947-70E740481C1C}">
                <a14:useLocalDpi xmlns:a14="http://schemas.microsoft.com/office/drawing/2010/main" xmlns="" val="0"/>
              </a:ext>
            </a:extLst>
          </a:blip>
          <a:srcRect/>
          <a:stretch>
            <a:fillRect/>
          </a:stretch>
        </p:blipFill>
        <p:spPr bwMode="auto">
          <a:xfrm>
            <a:off x="5722937" y="2792413"/>
            <a:ext cx="1647825" cy="2771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5959491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xmlns="" val="653752827"/>
              </p:ext>
            </p:extLst>
          </p:nvPr>
        </p:nvGraphicFramePr>
        <p:xfrm>
          <a:off x="179512" y="1700808"/>
          <a:ext cx="8784976"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Título"/>
          <p:cNvSpPr>
            <a:spLocks noGrp="1"/>
          </p:cNvSpPr>
          <p:nvPr>
            <p:ph type="title"/>
          </p:nvPr>
        </p:nvSpPr>
        <p:spPr/>
        <p:txBody>
          <a:bodyPr/>
          <a:lstStyle/>
          <a:p>
            <a:r>
              <a:rPr lang="es-CO" sz="4400" dirty="0"/>
              <a:t>PLANTEAMIENTO DEL PROBLEMA </a:t>
            </a:r>
          </a:p>
        </p:txBody>
      </p:sp>
    </p:spTree>
    <p:extLst>
      <p:ext uri="{BB962C8B-B14F-4D97-AF65-F5344CB8AC3E}">
        <p14:creationId xmlns:p14="http://schemas.microsoft.com/office/powerpoint/2010/main" xmlns="" val="9363402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xmlns="" val="1370592870"/>
              </p:ext>
            </p:extLst>
          </p:nvPr>
        </p:nvGraphicFramePr>
        <p:xfrm>
          <a:off x="698500" y="2247900"/>
          <a:ext cx="7747000" cy="38782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Título"/>
          <p:cNvSpPr>
            <a:spLocks noGrp="1"/>
          </p:cNvSpPr>
          <p:nvPr>
            <p:ph type="title"/>
          </p:nvPr>
        </p:nvSpPr>
        <p:spPr/>
        <p:txBody>
          <a:bodyPr/>
          <a:lstStyle/>
          <a:p>
            <a:r>
              <a:rPr lang="es-CO" dirty="0"/>
              <a:t>Importancia sicológica del movimiento humano</a:t>
            </a:r>
          </a:p>
        </p:txBody>
      </p:sp>
    </p:spTree>
    <p:extLst>
      <p:ext uri="{BB962C8B-B14F-4D97-AF65-F5344CB8AC3E}">
        <p14:creationId xmlns:p14="http://schemas.microsoft.com/office/powerpoint/2010/main" xmlns="" val="25833480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xmlns="" val="612213072"/>
              </p:ext>
            </p:extLst>
          </p:nvPr>
        </p:nvGraphicFramePr>
        <p:xfrm>
          <a:off x="698500" y="2247900"/>
          <a:ext cx="7747000" cy="38782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Título"/>
          <p:cNvSpPr>
            <a:spLocks noGrp="1"/>
          </p:cNvSpPr>
          <p:nvPr>
            <p:ph type="title"/>
          </p:nvPr>
        </p:nvSpPr>
        <p:spPr/>
        <p:txBody>
          <a:bodyPr/>
          <a:lstStyle/>
          <a:p>
            <a:endParaRPr lang="es-CO" dirty="0"/>
          </a:p>
        </p:txBody>
      </p:sp>
    </p:spTree>
    <p:extLst>
      <p:ext uri="{BB962C8B-B14F-4D97-AF65-F5344CB8AC3E}">
        <p14:creationId xmlns:p14="http://schemas.microsoft.com/office/powerpoint/2010/main" xmlns="" val="175095686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611560" y="908720"/>
            <a:ext cx="8863581" cy="50223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2064932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CO" dirty="0"/>
              <a:t/>
            </a:r>
            <a:br>
              <a:rPr lang="es-CO" dirty="0"/>
            </a:br>
            <a:endParaRPr lang="es-CO" dirty="0"/>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1620556" y="1268760"/>
            <a:ext cx="5903772" cy="461503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21140665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CO" dirty="0"/>
              <a:t>Desarrollo psicomotor</a:t>
            </a:r>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2483768" y="2126010"/>
            <a:ext cx="4032448" cy="403244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02752626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xmlns="" val="830520447"/>
              </p:ext>
            </p:extLst>
          </p:nvPr>
        </p:nvGraphicFramePr>
        <p:xfrm>
          <a:off x="395536" y="2204864"/>
          <a:ext cx="8445500" cy="46432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Título"/>
          <p:cNvSpPr>
            <a:spLocks noGrp="1"/>
          </p:cNvSpPr>
          <p:nvPr>
            <p:ph type="title"/>
          </p:nvPr>
        </p:nvSpPr>
        <p:spPr/>
        <p:txBody>
          <a:bodyPr/>
          <a:lstStyle/>
          <a:p>
            <a:r>
              <a:rPr lang="es-CO" dirty="0"/>
              <a:t>Desarrollo psicomotor</a:t>
            </a:r>
          </a:p>
        </p:txBody>
      </p:sp>
    </p:spTree>
    <p:extLst>
      <p:ext uri="{BB962C8B-B14F-4D97-AF65-F5344CB8AC3E}">
        <p14:creationId xmlns:p14="http://schemas.microsoft.com/office/powerpoint/2010/main" xmlns="" val="290903216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xmlns="" val="1292661014"/>
              </p:ext>
            </p:extLst>
          </p:nvPr>
        </p:nvGraphicFramePr>
        <p:xfrm>
          <a:off x="-612576" y="2247900"/>
          <a:ext cx="9058076" cy="38782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Título"/>
          <p:cNvSpPr>
            <a:spLocks noGrp="1"/>
          </p:cNvSpPr>
          <p:nvPr>
            <p:ph type="title"/>
          </p:nvPr>
        </p:nvSpPr>
        <p:spPr/>
        <p:txBody>
          <a:bodyPr/>
          <a:lstStyle/>
          <a:p>
            <a:r>
              <a:rPr lang="es-CO" dirty="0"/>
              <a:t>METODOLOGIA</a:t>
            </a:r>
          </a:p>
        </p:txBody>
      </p:sp>
      <p:grpSp>
        <p:nvGrpSpPr>
          <p:cNvPr id="5" name="4 Grupo"/>
          <p:cNvGrpSpPr/>
          <p:nvPr/>
        </p:nvGrpSpPr>
        <p:grpSpPr>
          <a:xfrm>
            <a:off x="6516217" y="3280746"/>
            <a:ext cx="2205533" cy="1335281"/>
            <a:chOff x="5320840" y="1163478"/>
            <a:chExt cx="2493565" cy="1551305"/>
          </a:xfrm>
          <a:solidFill>
            <a:schemeClr val="accent3">
              <a:lumMod val="75000"/>
            </a:schemeClr>
          </a:solidFill>
        </p:grpSpPr>
        <p:sp>
          <p:nvSpPr>
            <p:cNvPr id="6" name="5 Rectángulo redondeado"/>
            <p:cNvSpPr/>
            <p:nvPr/>
          </p:nvSpPr>
          <p:spPr>
            <a:xfrm>
              <a:off x="5320840" y="1163478"/>
              <a:ext cx="2493565" cy="1551305"/>
            </a:xfrm>
            <a:prstGeom prst="roundRect">
              <a:avLst/>
            </a:prstGeom>
            <a:grpFill/>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7" name="6 Rectángulo"/>
            <p:cNvSpPr/>
            <p:nvPr/>
          </p:nvSpPr>
          <p:spPr>
            <a:xfrm>
              <a:off x="5320840" y="1239206"/>
              <a:ext cx="2342109" cy="139984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endParaRPr lang="es-CO" sz="2500" kern="1200" dirty="0"/>
            </a:p>
          </p:txBody>
        </p:sp>
      </p:grpSp>
      <p:sp>
        <p:nvSpPr>
          <p:cNvPr id="8" name="7 Rectángulo"/>
          <p:cNvSpPr/>
          <p:nvPr/>
        </p:nvSpPr>
        <p:spPr>
          <a:xfrm>
            <a:off x="6804248" y="3625221"/>
            <a:ext cx="2260002" cy="646331"/>
          </a:xfrm>
          <a:prstGeom prst="rect">
            <a:avLst/>
          </a:prstGeom>
        </p:spPr>
        <p:txBody>
          <a:bodyPr wrap="square">
            <a:spAutoFit/>
          </a:bodyPr>
          <a:lstStyle/>
          <a:p>
            <a:r>
              <a:rPr lang="es-ES" b="1" i="1" dirty="0" smtClean="0">
                <a:solidFill>
                  <a:schemeClr val="bg1"/>
                </a:solidFill>
              </a:rPr>
              <a:t>Resultados y conclusiones</a:t>
            </a:r>
            <a:endParaRPr lang="es-CO" dirty="0">
              <a:solidFill>
                <a:schemeClr val="bg1"/>
              </a:solidFill>
            </a:endParaRPr>
          </a:p>
        </p:txBody>
      </p:sp>
    </p:spTree>
    <p:extLst>
      <p:ext uri="{BB962C8B-B14F-4D97-AF65-F5344CB8AC3E}">
        <p14:creationId xmlns:p14="http://schemas.microsoft.com/office/powerpoint/2010/main" xmlns="" val="315939458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99247" y="2248347"/>
            <a:ext cx="7745505" cy="4421013"/>
          </a:xfrm>
        </p:spPr>
        <p:txBody>
          <a:bodyPr>
            <a:normAutofit fontScale="70000" lnSpcReduction="20000"/>
          </a:bodyPr>
          <a:lstStyle/>
          <a:p>
            <a:pPr algn="just"/>
            <a:r>
              <a:rPr lang="es-CO" dirty="0"/>
              <a:t> </a:t>
            </a:r>
            <a:r>
              <a:rPr lang="es-CO" sz="2900" dirty="0"/>
              <a:t>Como parte de los resultados se encontró que los conceptos talento y psicomotricidad están muy relacionados en el contexto deportivo. Se habla de talento como aquella capacidad del ser de adaptarse a un medio ambiente el cual le exige ciertas condiciones especificas para su óptima ejecución.</a:t>
            </a:r>
          </a:p>
          <a:p>
            <a:pPr algn="just"/>
            <a:r>
              <a:rPr lang="es-CO" sz="2900" dirty="0"/>
              <a:t>      Se evidencia el concepto de talento desde varias perspectivas del ser y su entorno, por lo tanto el desarrollo del talento parte desde la individualidad y naturalidad relacionada con el contexto en el que se desarrolle. Se encontró la relación con los procesos psicomotores en el momento de interacción del ser y el cuerpo, siendo esto un todo para la </a:t>
            </a:r>
            <a:r>
              <a:rPr lang="es-CO" sz="2900" dirty="0" err="1"/>
              <a:t>potencializacion</a:t>
            </a:r>
            <a:r>
              <a:rPr lang="es-CO" sz="2900" dirty="0"/>
              <a:t> de los talentos. </a:t>
            </a:r>
          </a:p>
          <a:p>
            <a:pPr algn="just"/>
            <a:r>
              <a:rPr lang="es-CO" sz="2900" dirty="0"/>
              <a:t>   Al tener los conceptos claros de talento y psicomotricidad permite indagar sobre varios aspectos del desarrollo y la formación de los deportistas o personas catalogadas como talento dentro de diferentes modalidades deportivas</a:t>
            </a:r>
            <a:r>
              <a:rPr lang="es-CO" sz="2900" dirty="0" smtClean="0"/>
              <a:t>.</a:t>
            </a:r>
            <a:endParaRPr lang="es-CO" sz="2900" dirty="0"/>
          </a:p>
        </p:txBody>
      </p:sp>
      <p:sp>
        <p:nvSpPr>
          <p:cNvPr id="3" name="2 Título"/>
          <p:cNvSpPr>
            <a:spLocks noGrp="1"/>
          </p:cNvSpPr>
          <p:nvPr>
            <p:ph type="title"/>
          </p:nvPr>
        </p:nvSpPr>
        <p:spPr/>
        <p:txBody>
          <a:bodyPr/>
          <a:lstStyle/>
          <a:p>
            <a:r>
              <a:rPr lang="es-CO" dirty="0" smtClean="0"/>
              <a:t>CONCLUSIONES</a:t>
            </a:r>
            <a:endParaRPr lang="es-CO" dirty="0"/>
          </a:p>
        </p:txBody>
      </p:sp>
    </p:spTree>
    <p:extLst>
      <p:ext uri="{BB962C8B-B14F-4D97-AF65-F5344CB8AC3E}">
        <p14:creationId xmlns:p14="http://schemas.microsoft.com/office/powerpoint/2010/main" xmlns="" val="72424250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10000"/>
          </a:bodyPr>
          <a:lstStyle/>
          <a:p>
            <a:pPr algn="just"/>
            <a:r>
              <a:rPr lang="es-CO" dirty="0"/>
              <a:t> Respecto a la psicomotricidad se entiende que es parte fundamental de la educación motora de los individuos, ya que permite tener una base de desarrollo motor y mejorar las diferentes capacidades que se requieren para diferentes modalidades deportivas. </a:t>
            </a:r>
          </a:p>
          <a:p>
            <a:pPr algn="just"/>
            <a:r>
              <a:rPr lang="es-CO" dirty="0"/>
              <a:t>     Por ultimo no sobra resaltar la importancia que tiene la palabra talento en los aspectos sociales, pues destacar o sobre salir dentro de un grupo permite un mejor desarrollo del deportista. Potencializar desde el concepto las capacidades y cualidades permite enmarcar un individuo y enfocarlo de mejor forma hacia un objetivo claro.</a:t>
            </a:r>
          </a:p>
        </p:txBody>
      </p:sp>
      <p:sp>
        <p:nvSpPr>
          <p:cNvPr id="3" name="2 Título"/>
          <p:cNvSpPr>
            <a:spLocks noGrp="1"/>
          </p:cNvSpPr>
          <p:nvPr>
            <p:ph type="title"/>
          </p:nvPr>
        </p:nvSpPr>
        <p:spPr/>
        <p:txBody>
          <a:bodyPr/>
          <a:lstStyle/>
          <a:p>
            <a:r>
              <a:rPr lang="es-CO" dirty="0"/>
              <a:t>CONCLUSIONES</a:t>
            </a:r>
          </a:p>
        </p:txBody>
      </p:sp>
    </p:spTree>
    <p:extLst>
      <p:ext uri="{BB962C8B-B14F-4D97-AF65-F5344CB8AC3E}">
        <p14:creationId xmlns:p14="http://schemas.microsoft.com/office/powerpoint/2010/main" xmlns="" val="80241886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691680" y="2348880"/>
            <a:ext cx="5688632" cy="144655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88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GRACIAS</a:t>
            </a:r>
            <a:endParaRPr lang="es-ES" sz="88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xmlns="" val="31129184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xmlns="" val="2272266452"/>
              </p:ext>
            </p:extLst>
          </p:nvPr>
        </p:nvGraphicFramePr>
        <p:xfrm>
          <a:off x="698500" y="2247900"/>
          <a:ext cx="7747000" cy="38782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Título"/>
          <p:cNvSpPr>
            <a:spLocks noGrp="1"/>
          </p:cNvSpPr>
          <p:nvPr>
            <p:ph type="title"/>
          </p:nvPr>
        </p:nvSpPr>
        <p:spPr/>
        <p:txBody>
          <a:bodyPr/>
          <a:lstStyle/>
          <a:p>
            <a:r>
              <a:rPr lang="es-CO" sz="3200" dirty="0" smtClean="0"/>
              <a:t>PLANTEAMIENTO DEL PROBLEMA </a:t>
            </a:r>
            <a:endParaRPr lang="es-CO" sz="3200" dirty="0"/>
          </a:p>
        </p:txBody>
      </p:sp>
    </p:spTree>
    <p:extLst>
      <p:ext uri="{BB962C8B-B14F-4D97-AF65-F5344CB8AC3E}">
        <p14:creationId xmlns:p14="http://schemas.microsoft.com/office/powerpoint/2010/main" xmlns="" val="17375410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xmlns="" val="2906945361"/>
              </p:ext>
            </p:extLst>
          </p:nvPr>
        </p:nvGraphicFramePr>
        <p:xfrm>
          <a:off x="698500" y="2247900"/>
          <a:ext cx="7747000" cy="38782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Título"/>
          <p:cNvSpPr>
            <a:spLocks noGrp="1"/>
          </p:cNvSpPr>
          <p:nvPr>
            <p:ph type="title"/>
          </p:nvPr>
        </p:nvSpPr>
        <p:spPr/>
        <p:txBody>
          <a:bodyPr/>
          <a:lstStyle/>
          <a:p>
            <a:r>
              <a:rPr lang="es-CO" dirty="0"/>
              <a:t>ANTECEDENTES HISTORICOS</a:t>
            </a:r>
          </a:p>
        </p:txBody>
      </p:sp>
    </p:spTree>
    <p:extLst>
      <p:ext uri="{BB962C8B-B14F-4D97-AF65-F5344CB8AC3E}">
        <p14:creationId xmlns:p14="http://schemas.microsoft.com/office/powerpoint/2010/main" xmlns="" val="23159651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xmlns="" val="2398626948"/>
              </p:ext>
            </p:extLst>
          </p:nvPr>
        </p:nvGraphicFramePr>
        <p:xfrm>
          <a:off x="698500" y="2247900"/>
          <a:ext cx="7747000" cy="38782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Título"/>
          <p:cNvSpPr>
            <a:spLocks noGrp="1"/>
          </p:cNvSpPr>
          <p:nvPr>
            <p:ph type="title"/>
          </p:nvPr>
        </p:nvSpPr>
        <p:spPr/>
        <p:txBody>
          <a:bodyPr/>
          <a:lstStyle/>
          <a:p>
            <a:r>
              <a:rPr lang="es-CO" dirty="0"/>
              <a:t>ANTECEDENTES HISTORICOS</a:t>
            </a:r>
          </a:p>
        </p:txBody>
      </p:sp>
    </p:spTree>
    <p:extLst>
      <p:ext uri="{BB962C8B-B14F-4D97-AF65-F5344CB8AC3E}">
        <p14:creationId xmlns:p14="http://schemas.microsoft.com/office/powerpoint/2010/main" xmlns="" val="33934139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lgn="ctr"/>
            <a:r>
              <a:rPr lang="es-CO" sz="4000" dirty="0" smtClean="0"/>
              <a:t>Conceptualizar </a:t>
            </a:r>
            <a:r>
              <a:rPr lang="es-CO" sz="4000" dirty="0"/>
              <a:t>los términos talento y psicomotricidad en un contexto especifico de entrenamiento y desarrollo motor. </a:t>
            </a:r>
          </a:p>
          <a:p>
            <a:endParaRPr lang="es-CO" dirty="0"/>
          </a:p>
        </p:txBody>
      </p:sp>
      <p:sp>
        <p:nvSpPr>
          <p:cNvPr id="3" name="2 Título"/>
          <p:cNvSpPr>
            <a:spLocks noGrp="1"/>
          </p:cNvSpPr>
          <p:nvPr>
            <p:ph type="title"/>
          </p:nvPr>
        </p:nvSpPr>
        <p:spPr/>
        <p:txBody>
          <a:bodyPr/>
          <a:lstStyle/>
          <a:p>
            <a:r>
              <a:rPr lang="es-CO" dirty="0" smtClean="0"/>
              <a:t>OBJETIVO</a:t>
            </a:r>
            <a:endParaRPr lang="es-CO" dirty="0"/>
          </a:p>
        </p:txBody>
      </p:sp>
    </p:spTree>
    <p:extLst>
      <p:ext uri="{BB962C8B-B14F-4D97-AF65-F5344CB8AC3E}">
        <p14:creationId xmlns:p14="http://schemas.microsoft.com/office/powerpoint/2010/main" xmlns="" val="10823375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220072" y="2083890"/>
            <a:ext cx="3672408" cy="4441453"/>
          </a:xfrm>
        </p:spPr>
        <p:txBody>
          <a:bodyPr>
            <a:normAutofit fontScale="70000" lnSpcReduction="20000"/>
          </a:bodyPr>
          <a:lstStyle/>
          <a:p>
            <a:pPr lvl="0" algn="just"/>
            <a:r>
              <a:rPr lang="es-CO" dirty="0" err="1"/>
              <a:t>Mönks</a:t>
            </a:r>
            <a:r>
              <a:rPr lang="es-CO" dirty="0"/>
              <a:t>, F. (2003). </a:t>
            </a:r>
            <a:r>
              <a:rPr lang="es-CO" i="1" dirty="0"/>
              <a:t>Las necesidades de los </a:t>
            </a:r>
            <a:r>
              <a:rPr lang="es-CO" i="1" dirty="0" err="1"/>
              <a:t>hiperdotados</a:t>
            </a:r>
            <a:r>
              <a:rPr lang="es-CO" i="1" dirty="0"/>
              <a:t>: Un modelo óptimo de respuesta</a:t>
            </a:r>
            <a:r>
              <a:rPr lang="es-CO" dirty="0"/>
              <a:t>. http://www2.trainingvillage.gr/download/agora/themes/agora09/A9_Monks_ES.pdf. (3 de agosto de 2003).</a:t>
            </a:r>
          </a:p>
          <a:p>
            <a:pPr lvl="0" algn="just"/>
            <a:r>
              <a:rPr lang="es-CO" dirty="0" err="1"/>
              <a:t>Mönks</a:t>
            </a:r>
            <a:r>
              <a:rPr lang="es-CO" dirty="0"/>
              <a:t>, F. y Mason, E. (2000). </a:t>
            </a:r>
            <a:r>
              <a:rPr lang="en-US" dirty="0"/>
              <a:t>“Developmental psychology and giftedness: theories and research”. </a:t>
            </a:r>
            <a:r>
              <a:rPr lang="es-CO" dirty="0"/>
              <a:t>En K. </a:t>
            </a:r>
            <a:r>
              <a:rPr lang="es-CO" dirty="0" err="1"/>
              <a:t>Heller</a:t>
            </a:r>
            <a:r>
              <a:rPr lang="es-CO" dirty="0"/>
              <a:t>,</a:t>
            </a:r>
          </a:p>
          <a:p>
            <a:pPr lvl="0" algn="just"/>
            <a:r>
              <a:rPr lang="es-CO" dirty="0"/>
              <a:t>Prieto, M. D. y Castejón, J. L. (Eds.) (2000). </a:t>
            </a:r>
            <a:r>
              <a:rPr lang="es-CO" i="1" dirty="0"/>
              <a:t>Los Superdotados: esos alumnos excepcionales</a:t>
            </a:r>
            <a:r>
              <a:rPr lang="es-CO" dirty="0"/>
              <a:t>. Málaga: Aljibe.</a:t>
            </a:r>
          </a:p>
          <a:p>
            <a:pPr lvl="0" algn="just"/>
            <a:r>
              <a:rPr lang="en-US" dirty="0" err="1"/>
              <a:t>Tannenbaum</a:t>
            </a:r>
            <a:r>
              <a:rPr lang="en-US" dirty="0"/>
              <a:t>, A. J. (2000). “A history of giftedness in school and society”. En K. Heller, F. </a:t>
            </a:r>
            <a:r>
              <a:rPr lang="en-US" dirty="0" err="1"/>
              <a:t>Mönks</a:t>
            </a:r>
            <a:r>
              <a:rPr lang="en-US" dirty="0"/>
              <a:t>, R. Sternberg y R.</a:t>
            </a:r>
            <a:endParaRPr lang="es-CO" dirty="0"/>
          </a:p>
          <a:p>
            <a:pPr marL="0" indent="0">
              <a:buNone/>
            </a:pPr>
            <a:endParaRPr lang="es-CO" dirty="0"/>
          </a:p>
        </p:txBody>
      </p:sp>
      <p:sp>
        <p:nvSpPr>
          <p:cNvPr id="3" name="2 Título"/>
          <p:cNvSpPr>
            <a:spLocks noGrp="1"/>
          </p:cNvSpPr>
          <p:nvPr>
            <p:ph type="title"/>
          </p:nvPr>
        </p:nvSpPr>
        <p:spPr/>
        <p:txBody>
          <a:bodyPr/>
          <a:lstStyle/>
          <a:p>
            <a:r>
              <a:rPr lang="es-CO" sz="4400" dirty="0" smtClean="0"/>
              <a:t>MARCO DE REFERENCIAS</a:t>
            </a:r>
            <a:endParaRPr lang="es-CO" sz="4400" dirty="0"/>
          </a:p>
        </p:txBody>
      </p:sp>
      <p:sp>
        <p:nvSpPr>
          <p:cNvPr id="5" name="4 Rectángulo"/>
          <p:cNvSpPr/>
          <p:nvPr/>
        </p:nvSpPr>
        <p:spPr>
          <a:xfrm>
            <a:off x="467544" y="2083890"/>
            <a:ext cx="4572000" cy="4308872"/>
          </a:xfrm>
          <a:prstGeom prst="rect">
            <a:avLst/>
          </a:prstGeom>
        </p:spPr>
        <p:txBody>
          <a:bodyPr>
            <a:spAutoFit/>
          </a:bodyPr>
          <a:lstStyle/>
          <a:p>
            <a:pPr marL="171450" lvl="0" indent="-171450" algn="just">
              <a:buFont typeface="Wingdings" pitchFamily="2" charset="2"/>
              <a:buChar char="Ø"/>
            </a:pPr>
            <a:r>
              <a:rPr lang="en-US" sz="1600" dirty="0" err="1"/>
              <a:t>Renzulli</a:t>
            </a:r>
            <a:r>
              <a:rPr lang="en-US" sz="1600" dirty="0"/>
              <a:t>, J. S. (1977). </a:t>
            </a:r>
            <a:r>
              <a:rPr lang="en-US" sz="1600" i="1" dirty="0"/>
              <a:t>The enrichment triad model: a guide for developing defensible programs for the gifted and talented</a:t>
            </a:r>
            <a:r>
              <a:rPr lang="en-US" sz="1600" dirty="0"/>
              <a:t>. N.Y.: Creative Leading Press.</a:t>
            </a:r>
            <a:endParaRPr lang="es-CO" sz="1600" dirty="0"/>
          </a:p>
          <a:p>
            <a:pPr marL="171450" lvl="0" indent="-171450" algn="just">
              <a:buFont typeface="Wingdings" pitchFamily="2" charset="2"/>
              <a:buChar char="Ø"/>
            </a:pPr>
            <a:r>
              <a:rPr lang="es-CO" sz="1600" dirty="0"/>
              <a:t>Rico, L. (1999). “Desarrollo en España de los estudios de doctorado en Didáctica de la Matemática”. En K. </a:t>
            </a:r>
            <a:r>
              <a:rPr lang="es-CO" sz="1600" dirty="0" err="1"/>
              <a:t>Harty</a:t>
            </a:r>
            <a:r>
              <a:rPr lang="es-CO" sz="1600" dirty="0"/>
              <a:t> F. </a:t>
            </a:r>
            <a:r>
              <a:rPr lang="es-CO" sz="1600" dirty="0" err="1"/>
              <a:t>Hitt</a:t>
            </a:r>
            <a:r>
              <a:rPr lang="es-CO" sz="1600" dirty="0"/>
              <a:t>, </a:t>
            </a:r>
            <a:r>
              <a:rPr lang="es-CO" sz="1600" i="1" dirty="0"/>
              <a:t>Dirección de tesis de doctorado en Educación Matemática: Una perspectiva internacional</a:t>
            </a:r>
            <a:r>
              <a:rPr lang="es-CO" sz="1600" dirty="0"/>
              <a:t>. México: </a:t>
            </a:r>
            <a:r>
              <a:rPr lang="es-CO" sz="1600" dirty="0" err="1"/>
              <a:t>Cinvestav</a:t>
            </a:r>
            <a:r>
              <a:rPr lang="es-CO" sz="1600" dirty="0"/>
              <a:t>.</a:t>
            </a:r>
          </a:p>
          <a:p>
            <a:pPr marL="171450" lvl="0" indent="-171450" algn="just">
              <a:buFont typeface="Wingdings" pitchFamily="2" charset="2"/>
              <a:buChar char="Ø"/>
            </a:pPr>
            <a:r>
              <a:rPr lang="en-US" sz="1600" dirty="0" err="1"/>
              <a:t>Scriven</a:t>
            </a:r>
            <a:r>
              <a:rPr lang="en-US" sz="1600" dirty="0"/>
              <a:t>, M. (1988). “</a:t>
            </a:r>
            <a:r>
              <a:rPr lang="en-US" sz="1600" dirty="0" err="1"/>
              <a:t>Philosóphical</a:t>
            </a:r>
            <a:r>
              <a:rPr lang="en-US" sz="1600" dirty="0"/>
              <a:t> inquiry methods in education”. En M. Jaeger (Ed.), </a:t>
            </a:r>
            <a:r>
              <a:rPr lang="en-US" sz="1600" i="1" dirty="0"/>
              <a:t>Complementary methods for research in education</a:t>
            </a:r>
            <a:r>
              <a:rPr lang="en-US" sz="1600" dirty="0"/>
              <a:t>. Washington: Area.</a:t>
            </a:r>
            <a:endParaRPr lang="es-CO" sz="1600" dirty="0"/>
          </a:p>
          <a:p>
            <a:pPr marL="171450" lvl="0" indent="-171450" algn="just">
              <a:buFont typeface="Wingdings" pitchFamily="2" charset="2"/>
              <a:buChar char="Ø"/>
            </a:pPr>
            <a:r>
              <a:rPr lang="en-US" sz="1600" dirty="0"/>
              <a:t>Sternberg, R. (1985). </a:t>
            </a:r>
            <a:r>
              <a:rPr lang="en-US" sz="1600" i="1" dirty="0"/>
              <a:t>Beyond IQ a </a:t>
            </a:r>
            <a:r>
              <a:rPr lang="en-US" sz="1600" i="1" dirty="0" err="1"/>
              <a:t>triarchic</a:t>
            </a:r>
            <a:r>
              <a:rPr lang="en-US" sz="1600" i="1" dirty="0"/>
              <a:t> theory of human intelligence</a:t>
            </a:r>
            <a:r>
              <a:rPr lang="en-US" sz="1600" dirty="0"/>
              <a:t>. Cambridge: Cambridge University Press.</a:t>
            </a:r>
            <a:endParaRPr lang="es-CO" sz="1600" dirty="0"/>
          </a:p>
          <a:p>
            <a:pPr lvl="0"/>
            <a:endParaRPr lang="es-CO" dirty="0"/>
          </a:p>
        </p:txBody>
      </p:sp>
    </p:spTree>
    <p:extLst>
      <p:ext uri="{BB962C8B-B14F-4D97-AF65-F5344CB8AC3E}">
        <p14:creationId xmlns:p14="http://schemas.microsoft.com/office/powerpoint/2010/main" xmlns="" val="3157738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lnSpcReduction="10000"/>
          </a:bodyPr>
          <a:lstStyle/>
          <a:p>
            <a:r>
              <a:rPr lang="es-CO" b="1" dirty="0"/>
              <a:t>Definiciones orientadas a lo innato o genético</a:t>
            </a:r>
            <a:endParaRPr lang="es-CO" dirty="0"/>
          </a:p>
          <a:p>
            <a:endParaRPr lang="es-CO" dirty="0" smtClean="0"/>
          </a:p>
          <a:p>
            <a:pPr algn="just"/>
            <a:r>
              <a:rPr lang="es-CO" dirty="0" err="1"/>
              <a:t>Terman</a:t>
            </a:r>
            <a:r>
              <a:rPr lang="es-CO" dirty="0"/>
              <a:t> es considerado el principal representante de esta perspectiva, con su determinismo biológico y la popularización del cociente intelectual (CI); él consideraba que “la inteligencia revelada por los test de inteligencia está genéticamente determinada y, por consiguiente, es estable en el tiempo”. En resumen, la inteligencia es una habilidad unitaria heredada, y la alta inteligencia no es </a:t>
            </a:r>
            <a:r>
              <a:rPr lang="es-CO" dirty="0" err="1"/>
              <a:t>isomórfica</a:t>
            </a:r>
            <a:r>
              <a:rPr lang="es-CO" dirty="0"/>
              <a:t> con el alto rendimiento. </a:t>
            </a:r>
            <a:endParaRPr lang="es-CO" dirty="0" smtClean="0"/>
          </a:p>
        </p:txBody>
      </p:sp>
      <p:sp>
        <p:nvSpPr>
          <p:cNvPr id="3" name="2 Título"/>
          <p:cNvSpPr>
            <a:spLocks noGrp="1"/>
          </p:cNvSpPr>
          <p:nvPr>
            <p:ph type="title"/>
          </p:nvPr>
        </p:nvSpPr>
        <p:spPr/>
        <p:txBody>
          <a:bodyPr/>
          <a:lstStyle/>
          <a:p>
            <a:r>
              <a:rPr lang="es-CO" dirty="0" smtClean="0"/>
              <a:t>TALENTO</a:t>
            </a:r>
            <a:endParaRPr lang="es-CO" dirty="0"/>
          </a:p>
        </p:txBody>
      </p:sp>
    </p:spTree>
    <p:extLst>
      <p:ext uri="{BB962C8B-B14F-4D97-AF65-F5344CB8AC3E}">
        <p14:creationId xmlns:p14="http://schemas.microsoft.com/office/powerpoint/2010/main" xmlns="" val="8774677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xmlns="" val="1450133053"/>
              </p:ext>
            </p:extLst>
          </p:nvPr>
        </p:nvGraphicFramePr>
        <p:xfrm>
          <a:off x="698500" y="2247900"/>
          <a:ext cx="7747000" cy="38782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Título"/>
          <p:cNvSpPr>
            <a:spLocks noGrp="1"/>
          </p:cNvSpPr>
          <p:nvPr>
            <p:ph type="title"/>
          </p:nvPr>
        </p:nvSpPr>
        <p:spPr/>
        <p:txBody>
          <a:bodyPr/>
          <a:lstStyle/>
          <a:p>
            <a:r>
              <a:rPr lang="es-CO" sz="2000" dirty="0"/>
              <a:t>En el Informe </a:t>
            </a:r>
            <a:r>
              <a:rPr lang="es-CO" sz="2000" dirty="0" err="1"/>
              <a:t>Marland</a:t>
            </a:r>
            <a:r>
              <a:rPr lang="es-CO" sz="2000" dirty="0"/>
              <a:t> se reconoce lo siguiente: “Los niños dotados y talentosos son aquellos que, en virtud de sus habilidades sobresalientes, son capaces de un alto rendimiento. </a:t>
            </a:r>
            <a:r>
              <a:rPr lang="es-CO" dirty="0"/>
              <a:t/>
            </a:r>
            <a:br>
              <a:rPr lang="es-CO" dirty="0"/>
            </a:br>
            <a:endParaRPr lang="es-CO" dirty="0"/>
          </a:p>
        </p:txBody>
      </p:sp>
      <p:sp>
        <p:nvSpPr>
          <p:cNvPr id="5" name="4 Rectángulo"/>
          <p:cNvSpPr/>
          <p:nvPr/>
        </p:nvSpPr>
        <p:spPr>
          <a:xfrm>
            <a:off x="6228184" y="6165304"/>
            <a:ext cx="2324675" cy="369332"/>
          </a:xfrm>
          <a:prstGeom prst="rect">
            <a:avLst/>
          </a:prstGeom>
        </p:spPr>
        <p:txBody>
          <a:bodyPr wrap="none">
            <a:spAutoFit/>
          </a:bodyPr>
          <a:lstStyle/>
          <a:p>
            <a:r>
              <a:rPr lang="es-CO" dirty="0" err="1" smtClean="0"/>
              <a:t>Passow</a:t>
            </a:r>
            <a:r>
              <a:rPr lang="es-CO" dirty="0" smtClean="0"/>
              <a:t>, 1993, p. 30). </a:t>
            </a:r>
            <a:endParaRPr lang="es-CO" dirty="0"/>
          </a:p>
        </p:txBody>
      </p:sp>
    </p:spTree>
    <p:extLst>
      <p:ext uri="{BB962C8B-B14F-4D97-AF65-F5344CB8AC3E}">
        <p14:creationId xmlns:p14="http://schemas.microsoft.com/office/powerpoint/2010/main" xmlns="" val="345364626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artoné">
  <a:themeElements>
    <a:clrScheme name="Cartoné">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Cartoné">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artoné">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150</TotalTime>
  <Words>1880</Words>
  <Application>Microsoft Office PowerPoint</Application>
  <PresentationFormat>Presentación en pantalla (4:3)</PresentationFormat>
  <Paragraphs>122</Paragraphs>
  <Slides>29</Slides>
  <Notes>0</Notes>
  <HiddenSlides>0</HiddenSlides>
  <MMClips>0</MMClips>
  <ScaleCrop>false</ScaleCrop>
  <HeadingPairs>
    <vt:vector size="4" baseType="variant">
      <vt:variant>
        <vt:lpstr>Tema</vt:lpstr>
      </vt:variant>
      <vt:variant>
        <vt:i4>1</vt:i4>
      </vt:variant>
      <vt:variant>
        <vt:lpstr>Títulos de diapositiva</vt:lpstr>
      </vt:variant>
      <vt:variant>
        <vt:i4>29</vt:i4>
      </vt:variant>
    </vt:vector>
  </HeadingPairs>
  <TitlesOfParts>
    <vt:vector size="30" baseType="lpstr">
      <vt:lpstr>Cartoné</vt:lpstr>
      <vt:lpstr>EXPLORACION CONCEPTUAL ENTRE TALENTO Y PSICOMOTRICIDAD EN LITERATURA Y FUENTES WEB </vt:lpstr>
      <vt:lpstr>PLANTEAMIENTO DEL PROBLEMA </vt:lpstr>
      <vt:lpstr>PLANTEAMIENTO DEL PROBLEMA </vt:lpstr>
      <vt:lpstr>ANTECEDENTES HISTORICOS</vt:lpstr>
      <vt:lpstr>ANTECEDENTES HISTORICOS</vt:lpstr>
      <vt:lpstr>OBJETIVO</vt:lpstr>
      <vt:lpstr>MARCO DE REFERENCIAS</vt:lpstr>
      <vt:lpstr>TALENTO</vt:lpstr>
      <vt:lpstr>En el Informe Marland se reconoce lo siguiente: “Los niños dotados y talentosos son aquellos que, en virtud de sus habilidades sobresalientes, son capaces de un alto rendimiento.  </vt:lpstr>
      <vt:lpstr>Modelos orientados al logro o rendimiento </vt:lpstr>
      <vt:lpstr>Definiciones orientadas a la interacción entre lo innato y el medio ambiente</vt:lpstr>
      <vt:lpstr>Definiciones orientadas a modelos cognitivos</vt:lpstr>
      <vt:lpstr> </vt:lpstr>
      <vt:lpstr>Modelos sistémicos</vt:lpstr>
      <vt:lpstr> </vt:lpstr>
      <vt:lpstr>Concepto de talento desde pedagogía conceptual</vt:lpstr>
      <vt:lpstr>El talento es una competencia sobresaliente en la cual</vt:lpstr>
      <vt:lpstr>PSICOMOTRICIDAD</vt:lpstr>
      <vt:lpstr>Importancia sicológica del movimiento humano</vt:lpstr>
      <vt:lpstr>Importancia sicológica del movimiento humano</vt:lpstr>
      <vt:lpstr>Diapositiva 21</vt:lpstr>
      <vt:lpstr>Diapositiva 22</vt:lpstr>
      <vt:lpstr> </vt:lpstr>
      <vt:lpstr>Desarrollo psicomotor</vt:lpstr>
      <vt:lpstr>Desarrollo psicomotor</vt:lpstr>
      <vt:lpstr>METODOLOGIA</vt:lpstr>
      <vt:lpstr>CONCLUSIONES</vt:lpstr>
      <vt:lpstr>CONCLUSIONES</vt:lpstr>
      <vt:lpstr>Diapositiva 29</vt:lpstr>
    </vt:vector>
  </TitlesOfParts>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EXPLORACION CONCEPTUAL ENTRE TALENTO Y PSICOMOTRICIDAD EN LITERATURA Y FUENTES WEB PUBLICADAS ENTRE EL 2005 Y EL 2010</dc:title>
  <dc:creator>Luffi</dc:creator>
  <cp:lastModifiedBy>USUARIO4</cp:lastModifiedBy>
  <cp:revision>17</cp:revision>
  <dcterms:created xsi:type="dcterms:W3CDTF">2015-06-11T04:49:10Z</dcterms:created>
  <dcterms:modified xsi:type="dcterms:W3CDTF">2015-08-20T20:48:55Z</dcterms:modified>
</cp:coreProperties>
</file>