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63" r:id="rId5"/>
    <p:sldId id="264" r:id="rId6"/>
    <p:sldId id="276" r:id="rId7"/>
    <p:sldId id="293" r:id="rId8"/>
    <p:sldId id="284" r:id="rId9"/>
    <p:sldId id="294" r:id="rId10"/>
    <p:sldId id="296" r:id="rId11"/>
    <p:sldId id="295" r:id="rId12"/>
    <p:sldId id="282" r:id="rId13"/>
    <p:sldId id="283" r:id="rId14"/>
    <p:sldId id="297" r:id="rId15"/>
    <p:sldId id="288" r:id="rId16"/>
    <p:sldId id="286" r:id="rId17"/>
    <p:sldId id="289" r:id="rId18"/>
    <p:sldId id="291" r:id="rId19"/>
    <p:sldId id="275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4F4"/>
    <a:srgbClr val="AABC17"/>
    <a:srgbClr val="BDCD00"/>
    <a:srgbClr val="E8E7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46BB7A-BB1C-41D7-8603-9CFBAFF91FB9}" v="113" dt="2022-08-19T01:11:02.1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/>
    <p:restoredTop sz="94700"/>
  </p:normalViewPr>
  <p:slideViewPr>
    <p:cSldViewPr snapToGrid="0" snapToObjects="1">
      <p:cViewPr>
        <p:scale>
          <a:sx n="60" d="100"/>
          <a:sy n="60" d="100"/>
        </p:scale>
        <p:origin x="107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30BE0-1A56-0946-9C2B-3AE9D572B757}" type="datetimeFigureOut">
              <a:t>20/10/2023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F00E2-8287-3745-A897-82E31F07128D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78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F00E2-8287-3745-A897-82E31F07128D}" type="slidenum">
              <a:rPr lang="es-CO" smtClean="0"/>
              <a:t>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0456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F00E2-8287-3745-A897-82E31F07128D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2447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F00E2-8287-3745-A897-82E31F07128D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84955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F00E2-8287-3745-A897-82E31F07128D}" type="slidenum">
              <a:rPr lang="es-CO" smtClean="0"/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518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(null)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(null)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06A7A26-0BC2-BA40-B606-814C5F95B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4798" y="3825555"/>
            <a:ext cx="9901085" cy="165576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9C9C3A77-EFB7-374D-B4A2-E53587210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799" y="1776575"/>
            <a:ext cx="9901085" cy="1569939"/>
          </a:xfrm>
        </p:spPr>
        <p:txBody>
          <a:bodyPr anchor="t" anchorCtr="0">
            <a:noAutofit/>
          </a:bodyPr>
          <a:lstStyle>
            <a:lvl1pPr>
              <a:defRPr sz="6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4932" y="0"/>
            <a:ext cx="2600816" cy="99681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42F803B-D21F-D147-A48E-DA8794949DF7}"/>
              </a:ext>
            </a:extLst>
          </p:cNvPr>
          <p:cNvCxnSpPr>
            <a:cxnSpLocks/>
          </p:cNvCxnSpPr>
          <p:nvPr userDrawn="1"/>
        </p:nvCxnSpPr>
        <p:spPr>
          <a:xfrm>
            <a:off x="113121" y="6598764"/>
            <a:ext cx="100206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CDCA34-9FBA-584F-A8AC-EAFC704A5F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6868" y="6429920"/>
            <a:ext cx="353767" cy="337687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4409A5E-ADF6-D04F-9D7B-0D5E3EBD6210}"/>
              </a:ext>
            </a:extLst>
          </p:cNvPr>
          <p:cNvCxnSpPr>
            <a:cxnSpLocks/>
          </p:cNvCxnSpPr>
          <p:nvPr userDrawn="1"/>
        </p:nvCxnSpPr>
        <p:spPr>
          <a:xfrm>
            <a:off x="10793690" y="6598764"/>
            <a:ext cx="12066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675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Slide -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86EDD45-4032-CF49-A861-1D794E822AD3}"/>
              </a:ext>
            </a:extLst>
          </p:cNvPr>
          <p:cNvSpPr/>
          <p:nvPr userDrawn="1"/>
        </p:nvSpPr>
        <p:spPr>
          <a:xfrm>
            <a:off x="4641448" y="1"/>
            <a:ext cx="127324" cy="6857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D5D44B8-383E-E444-9164-DA8E4500A8E4}"/>
              </a:ext>
            </a:extLst>
          </p:cNvPr>
          <p:cNvSpPr/>
          <p:nvPr userDrawn="1"/>
        </p:nvSpPr>
        <p:spPr>
          <a:xfrm>
            <a:off x="0" y="-1"/>
            <a:ext cx="4641448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103" y="0"/>
            <a:ext cx="2600815" cy="99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03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 -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06A7A26-0BC2-BA40-B606-814C5F95B6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4798" y="3825555"/>
            <a:ext cx="9901085" cy="165576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9C9C3A77-EFB7-374D-B4A2-E53587210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799" y="1776575"/>
            <a:ext cx="9901085" cy="1569939"/>
          </a:xfrm>
        </p:spPr>
        <p:txBody>
          <a:bodyPr anchor="t" anchorCtr="0">
            <a:no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94932" y="0"/>
            <a:ext cx="2600815" cy="996817"/>
          </a:xfrm>
          <a:prstGeom prst="rect">
            <a:avLst/>
          </a:prstGeom>
          <a:noFill/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42F803B-D21F-D147-A48E-DA8794949DF7}"/>
              </a:ext>
            </a:extLst>
          </p:cNvPr>
          <p:cNvCxnSpPr>
            <a:cxnSpLocks/>
          </p:cNvCxnSpPr>
          <p:nvPr userDrawn="1"/>
        </p:nvCxnSpPr>
        <p:spPr>
          <a:xfrm>
            <a:off x="113121" y="6598764"/>
            <a:ext cx="10020693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CDCA34-9FBA-584F-A8AC-EAFC704A5F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6868" y="6429920"/>
            <a:ext cx="353767" cy="33768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4409A5E-ADF6-D04F-9D7B-0D5E3EBD6210}"/>
              </a:ext>
            </a:extLst>
          </p:cNvPr>
          <p:cNvCxnSpPr>
            <a:cxnSpLocks/>
          </p:cNvCxnSpPr>
          <p:nvPr userDrawn="1"/>
        </p:nvCxnSpPr>
        <p:spPr>
          <a:xfrm>
            <a:off x="10793690" y="6598764"/>
            <a:ext cx="1206631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23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n Slide 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445" y="0"/>
            <a:ext cx="2600816" cy="99681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942F803B-D21F-D147-A48E-DA8794949DF7}"/>
              </a:ext>
            </a:extLst>
          </p:cNvPr>
          <p:cNvCxnSpPr>
            <a:cxnSpLocks/>
          </p:cNvCxnSpPr>
          <p:nvPr userDrawn="1"/>
        </p:nvCxnSpPr>
        <p:spPr>
          <a:xfrm>
            <a:off x="113121" y="6598764"/>
            <a:ext cx="100206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CDCA34-9FBA-584F-A8AC-EAFC704A5F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6868" y="6429920"/>
            <a:ext cx="353767" cy="337687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4409A5E-ADF6-D04F-9D7B-0D5E3EBD6210}"/>
              </a:ext>
            </a:extLst>
          </p:cNvPr>
          <p:cNvCxnSpPr>
            <a:cxnSpLocks/>
          </p:cNvCxnSpPr>
          <p:nvPr userDrawn="1"/>
        </p:nvCxnSpPr>
        <p:spPr>
          <a:xfrm>
            <a:off x="10793690" y="6598764"/>
            <a:ext cx="12066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5D1E7818-3E55-B543-A5DB-95C407A3DEFE}"/>
              </a:ext>
            </a:extLst>
          </p:cNvPr>
          <p:cNvCxnSpPr>
            <a:cxnSpLocks/>
          </p:cNvCxnSpPr>
          <p:nvPr userDrawn="1"/>
        </p:nvCxnSpPr>
        <p:spPr>
          <a:xfrm>
            <a:off x="2592371" y="471341"/>
            <a:ext cx="94079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04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n Slide  -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00815" cy="99681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5D1E7818-3E55-B543-A5DB-95C407A3DEFE}"/>
              </a:ext>
            </a:extLst>
          </p:cNvPr>
          <p:cNvCxnSpPr>
            <a:cxnSpLocks/>
          </p:cNvCxnSpPr>
          <p:nvPr userDrawn="1"/>
        </p:nvCxnSpPr>
        <p:spPr>
          <a:xfrm>
            <a:off x="2592371" y="471341"/>
            <a:ext cx="940795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8F28AECA-D981-1243-9D0F-04C53489334F}"/>
              </a:ext>
            </a:extLst>
          </p:cNvPr>
          <p:cNvCxnSpPr>
            <a:cxnSpLocks/>
          </p:cNvCxnSpPr>
          <p:nvPr userDrawn="1"/>
        </p:nvCxnSpPr>
        <p:spPr>
          <a:xfrm>
            <a:off x="113121" y="6598764"/>
            <a:ext cx="10020693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C009A4B-B7D1-9F4D-8AE2-F35AB4EE1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6868" y="6429920"/>
            <a:ext cx="353767" cy="33768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03E5F46-219E-5A49-BF07-B3764910154C}"/>
              </a:ext>
            </a:extLst>
          </p:cNvPr>
          <p:cNvCxnSpPr>
            <a:cxnSpLocks/>
          </p:cNvCxnSpPr>
          <p:nvPr userDrawn="1"/>
        </p:nvCxnSpPr>
        <p:spPr>
          <a:xfrm>
            <a:off x="10793690" y="6598764"/>
            <a:ext cx="1206631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5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assic Slide 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9E0507F-2281-204E-BDF2-048F707CE919}"/>
              </a:ext>
            </a:extLst>
          </p:cNvPr>
          <p:cNvSpPr/>
          <p:nvPr userDrawn="1"/>
        </p:nvSpPr>
        <p:spPr>
          <a:xfrm>
            <a:off x="0" y="996818"/>
            <a:ext cx="12192000" cy="541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D5D44B8-383E-E444-9164-DA8E4500A8E4}"/>
              </a:ext>
            </a:extLst>
          </p:cNvPr>
          <p:cNvSpPr/>
          <p:nvPr userDrawn="1"/>
        </p:nvSpPr>
        <p:spPr>
          <a:xfrm>
            <a:off x="0" y="0"/>
            <a:ext cx="12192000" cy="996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00815" cy="99681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xmlns="" id="{2D82B1E9-B46B-B644-888E-0F008F39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1352" y="996817"/>
            <a:ext cx="8511603" cy="541527"/>
          </a:xfrm>
        </p:spPr>
        <p:txBody>
          <a:bodyPr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xmlns="" id="{684E8D5D-C888-7B43-9505-FBFF3A7A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1352" y="2145"/>
            <a:ext cx="8511603" cy="994671"/>
          </a:xfrm>
        </p:spPr>
        <p:txBody>
          <a:bodyPr anchor="ctr" anchorCtr="0"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C08CC8C-ED7C-F941-A4C9-66B5AF40721F}"/>
              </a:ext>
            </a:extLst>
          </p:cNvPr>
          <p:cNvSpPr/>
          <p:nvPr userDrawn="1"/>
        </p:nvSpPr>
        <p:spPr>
          <a:xfrm>
            <a:off x="0" y="6597570"/>
            <a:ext cx="12192000" cy="260430"/>
          </a:xfrm>
          <a:prstGeom prst="rect">
            <a:avLst/>
          </a:prstGeom>
          <a:solidFill>
            <a:srgbClr val="BD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FB980DE6-903F-B942-B2E1-E1D75EABBCCE}"/>
              </a:ext>
            </a:extLst>
          </p:cNvPr>
          <p:cNvSpPr/>
          <p:nvPr userDrawn="1"/>
        </p:nvSpPr>
        <p:spPr>
          <a:xfrm>
            <a:off x="10243157" y="6225114"/>
            <a:ext cx="747300" cy="747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CDCA34-9FBA-584F-A8AC-EAFC704A5F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9923" y="6429921"/>
            <a:ext cx="353767" cy="3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82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assic Slide -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9E0507F-2281-204E-BDF2-048F707CE919}"/>
              </a:ext>
            </a:extLst>
          </p:cNvPr>
          <p:cNvSpPr/>
          <p:nvPr userDrawn="1"/>
        </p:nvSpPr>
        <p:spPr>
          <a:xfrm>
            <a:off x="0" y="996818"/>
            <a:ext cx="12192000" cy="541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D5D44B8-383E-E444-9164-DA8E4500A8E4}"/>
              </a:ext>
            </a:extLst>
          </p:cNvPr>
          <p:cNvSpPr/>
          <p:nvPr userDrawn="1"/>
        </p:nvSpPr>
        <p:spPr>
          <a:xfrm>
            <a:off x="0" y="0"/>
            <a:ext cx="12192000" cy="996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00815" cy="996816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xmlns="" id="{2D82B1E9-B46B-B644-888E-0F008F39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1352" y="996817"/>
            <a:ext cx="8511603" cy="541527"/>
          </a:xfrm>
        </p:spPr>
        <p:txBody>
          <a:bodyPr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xmlns="" id="{684E8D5D-C888-7B43-9505-FBFF3A7A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1352" y="2145"/>
            <a:ext cx="8511603" cy="994671"/>
          </a:xfrm>
        </p:spPr>
        <p:txBody>
          <a:bodyPr anchor="ctr" anchorCtr="0">
            <a:no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C08CC8C-ED7C-F941-A4C9-66B5AF40721F}"/>
              </a:ext>
            </a:extLst>
          </p:cNvPr>
          <p:cNvSpPr/>
          <p:nvPr userDrawn="1"/>
        </p:nvSpPr>
        <p:spPr>
          <a:xfrm>
            <a:off x="0" y="6597570"/>
            <a:ext cx="12192000" cy="2604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FB980DE6-903F-B942-B2E1-E1D75EABBCCE}"/>
              </a:ext>
            </a:extLst>
          </p:cNvPr>
          <p:cNvSpPr/>
          <p:nvPr userDrawn="1"/>
        </p:nvSpPr>
        <p:spPr>
          <a:xfrm>
            <a:off x="10243157" y="6225114"/>
            <a:ext cx="747300" cy="747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CDCA34-9FBA-584F-A8AC-EAFC704A5F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9923" y="6429921"/>
            <a:ext cx="353766" cy="3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759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mal Slide 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9E0507F-2281-204E-BDF2-048F707CE919}"/>
              </a:ext>
            </a:extLst>
          </p:cNvPr>
          <p:cNvSpPr/>
          <p:nvPr userDrawn="1"/>
        </p:nvSpPr>
        <p:spPr>
          <a:xfrm>
            <a:off x="0" y="6465856"/>
            <a:ext cx="12192000" cy="3921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D5D44B8-383E-E444-9164-DA8E4500A8E4}"/>
              </a:ext>
            </a:extLst>
          </p:cNvPr>
          <p:cNvSpPr/>
          <p:nvPr userDrawn="1"/>
        </p:nvSpPr>
        <p:spPr>
          <a:xfrm>
            <a:off x="0" y="0"/>
            <a:ext cx="12192000" cy="996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00815" cy="99681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xmlns="" id="{2D82B1E9-B46B-B644-888E-0F008F39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1352" y="6465855"/>
            <a:ext cx="8511603" cy="392145"/>
          </a:xfrm>
        </p:spPr>
        <p:txBody>
          <a:bodyPr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xmlns="" id="{684E8D5D-C888-7B43-9505-FBFF3A7A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1352" y="2145"/>
            <a:ext cx="8511603" cy="994671"/>
          </a:xfrm>
        </p:spPr>
        <p:txBody>
          <a:bodyPr anchor="ctr" anchorCtr="0">
            <a:no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2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imal Slide -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D5D44B8-383E-E444-9164-DA8E4500A8E4}"/>
              </a:ext>
            </a:extLst>
          </p:cNvPr>
          <p:cNvSpPr/>
          <p:nvPr userDrawn="1"/>
        </p:nvSpPr>
        <p:spPr>
          <a:xfrm>
            <a:off x="0" y="0"/>
            <a:ext cx="12192000" cy="996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600815" cy="996816"/>
          </a:xfrm>
          <a:prstGeom prst="rect">
            <a:avLst/>
          </a:prstGeom>
        </p:spPr>
      </p:pic>
      <p:sp>
        <p:nvSpPr>
          <p:cNvPr id="14" name="Title 7">
            <a:extLst>
              <a:ext uri="{FF2B5EF4-FFF2-40B4-BE49-F238E27FC236}">
                <a16:creationId xmlns:a16="http://schemas.microsoft.com/office/drawing/2014/main" xmlns="" id="{684E8D5D-C888-7B43-9505-FBFF3A7A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1352" y="2145"/>
            <a:ext cx="8511603" cy="994671"/>
          </a:xfrm>
        </p:spPr>
        <p:txBody>
          <a:bodyPr anchor="ctr" anchorCtr="0">
            <a:no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4550734-CB33-3443-8E57-C3EBDBBE3A14}"/>
              </a:ext>
            </a:extLst>
          </p:cNvPr>
          <p:cNvSpPr/>
          <p:nvPr userDrawn="1"/>
        </p:nvSpPr>
        <p:spPr>
          <a:xfrm>
            <a:off x="0" y="6465856"/>
            <a:ext cx="12192000" cy="392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52EA294C-64C5-8641-8F5C-CB5D33725F75}"/>
              </a:ext>
            </a:extLst>
          </p:cNvPr>
          <p:cNvSpPr txBox="1">
            <a:spLocks/>
          </p:cNvSpPr>
          <p:nvPr userDrawn="1"/>
        </p:nvSpPr>
        <p:spPr>
          <a:xfrm>
            <a:off x="3031352" y="6465855"/>
            <a:ext cx="8511603" cy="3921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6142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Slide 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86EDD45-4032-CF49-A861-1D794E822AD3}"/>
              </a:ext>
            </a:extLst>
          </p:cNvPr>
          <p:cNvSpPr/>
          <p:nvPr userDrawn="1"/>
        </p:nvSpPr>
        <p:spPr>
          <a:xfrm>
            <a:off x="4641448" y="1"/>
            <a:ext cx="127324" cy="6857998"/>
          </a:xfrm>
          <a:prstGeom prst="rect">
            <a:avLst/>
          </a:prstGeom>
          <a:solidFill>
            <a:srgbClr val="BD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D5D44B8-383E-E444-9164-DA8E4500A8E4}"/>
              </a:ext>
            </a:extLst>
          </p:cNvPr>
          <p:cNvSpPr/>
          <p:nvPr userDrawn="1"/>
        </p:nvSpPr>
        <p:spPr>
          <a:xfrm>
            <a:off x="0" y="-1"/>
            <a:ext cx="4641448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A3E775-B1E8-194A-A5D7-EF0E440C0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103" y="0"/>
            <a:ext cx="2600815" cy="99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56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C309C1C-B477-CA48-81F5-2C7E9C30C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6B19A1C-F7C7-D048-B62F-18689CAB1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498BBE6-D573-EF4B-BF97-2DEBC3A96D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0E6E0-F3B9-7847-B72C-18DFA75629DB}" type="datetime1">
              <a:t>20/10/2023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08FA2C7-BBE1-304D-8F1A-2D73A92BB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5D0C5F-7E2E-FA47-9265-4942ACEC2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586E6-6A30-FB4F-BCB9-248156CB3EBB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501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8" r:id="rId7"/>
    <p:sldLayoutId id="2147483669" r:id="rId8"/>
    <p:sldLayoutId id="2147483665" r:id="rId9"/>
    <p:sldLayoutId id="2147483667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DFF0E990-3C95-4329-87D5-82E8FE05E571}"/>
              </a:ext>
            </a:extLst>
          </p:cNvPr>
          <p:cNvSpPr txBox="1"/>
          <p:nvPr/>
        </p:nvSpPr>
        <p:spPr>
          <a:xfrm>
            <a:off x="143857" y="3116785"/>
            <a:ext cx="38431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 smtClean="0">
                <a:solidFill>
                  <a:schemeClr val="bg1"/>
                </a:solidFill>
              </a:rPr>
              <a:t>MODELO DE NEGOCIO </a:t>
            </a:r>
            <a:endParaRPr lang="es-CO" sz="4800" dirty="0">
              <a:solidFill>
                <a:schemeClr val="bg1"/>
              </a:solidFill>
            </a:endParaRPr>
          </a:p>
        </p:txBody>
      </p:sp>
      <p:grpSp>
        <p:nvGrpSpPr>
          <p:cNvPr id="6" name="Google Shape;1660;p36"/>
          <p:cNvGrpSpPr/>
          <p:nvPr/>
        </p:nvGrpSpPr>
        <p:grpSpPr>
          <a:xfrm>
            <a:off x="5541600" y="2247612"/>
            <a:ext cx="5940375" cy="3899613"/>
            <a:chOff x="1294700" y="238125"/>
            <a:chExt cx="3440075" cy="2457350"/>
          </a:xfrm>
        </p:grpSpPr>
        <p:sp>
          <p:nvSpPr>
            <p:cNvPr id="7" name="Google Shape;1661;p36"/>
            <p:cNvSpPr/>
            <p:nvPr/>
          </p:nvSpPr>
          <p:spPr>
            <a:xfrm>
              <a:off x="3277750" y="2109975"/>
              <a:ext cx="630150" cy="585500"/>
            </a:xfrm>
            <a:custGeom>
              <a:avLst/>
              <a:gdLst/>
              <a:ahLst/>
              <a:cxnLst/>
              <a:rect l="l" t="t" r="r" b="b"/>
              <a:pathLst>
                <a:path w="25206" h="23420" extrusionOk="0">
                  <a:moveTo>
                    <a:pt x="6273" y="1"/>
                  </a:moveTo>
                  <a:lnTo>
                    <a:pt x="0" y="23419"/>
                  </a:lnTo>
                  <a:lnTo>
                    <a:pt x="18933" y="23419"/>
                  </a:lnTo>
                  <a:lnTo>
                    <a:pt x="25206" y="1"/>
                  </a:lnTo>
                  <a:close/>
                </a:path>
              </a:pathLst>
            </a:custGeom>
            <a:solidFill>
              <a:srgbClr val="317C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662;p36"/>
            <p:cNvSpPr/>
            <p:nvPr/>
          </p:nvSpPr>
          <p:spPr>
            <a:xfrm>
              <a:off x="3290575" y="2336175"/>
              <a:ext cx="325550" cy="350250"/>
            </a:xfrm>
            <a:custGeom>
              <a:avLst/>
              <a:gdLst/>
              <a:ahLst/>
              <a:cxnLst/>
              <a:rect l="l" t="t" r="r" b="b"/>
              <a:pathLst>
                <a:path w="13022" h="14010" extrusionOk="0">
                  <a:moveTo>
                    <a:pt x="6939" y="1"/>
                  </a:moveTo>
                  <a:lnTo>
                    <a:pt x="6616" y="20"/>
                  </a:lnTo>
                  <a:lnTo>
                    <a:pt x="6293" y="58"/>
                  </a:lnTo>
                  <a:lnTo>
                    <a:pt x="5969" y="96"/>
                  </a:lnTo>
                  <a:lnTo>
                    <a:pt x="5646" y="153"/>
                  </a:lnTo>
                  <a:lnTo>
                    <a:pt x="5323" y="248"/>
                  </a:lnTo>
                  <a:lnTo>
                    <a:pt x="5000" y="343"/>
                  </a:lnTo>
                  <a:lnTo>
                    <a:pt x="4677" y="457"/>
                  </a:lnTo>
                  <a:lnTo>
                    <a:pt x="4373" y="590"/>
                  </a:lnTo>
                  <a:lnTo>
                    <a:pt x="4050" y="742"/>
                  </a:lnTo>
                  <a:lnTo>
                    <a:pt x="3745" y="913"/>
                  </a:lnTo>
                  <a:lnTo>
                    <a:pt x="3460" y="1103"/>
                  </a:lnTo>
                  <a:lnTo>
                    <a:pt x="3175" y="1293"/>
                  </a:lnTo>
                  <a:lnTo>
                    <a:pt x="2890" y="1502"/>
                  </a:lnTo>
                  <a:lnTo>
                    <a:pt x="2624" y="1711"/>
                  </a:lnTo>
                  <a:lnTo>
                    <a:pt x="2377" y="1940"/>
                  </a:lnTo>
                  <a:lnTo>
                    <a:pt x="2130" y="2187"/>
                  </a:lnTo>
                  <a:lnTo>
                    <a:pt x="1902" y="2434"/>
                  </a:lnTo>
                  <a:lnTo>
                    <a:pt x="1692" y="2700"/>
                  </a:lnTo>
                  <a:lnTo>
                    <a:pt x="1483" y="2985"/>
                  </a:lnTo>
                  <a:lnTo>
                    <a:pt x="1293" y="3251"/>
                  </a:lnTo>
                  <a:lnTo>
                    <a:pt x="1103" y="3555"/>
                  </a:lnTo>
                  <a:lnTo>
                    <a:pt x="951" y="3840"/>
                  </a:lnTo>
                  <a:lnTo>
                    <a:pt x="780" y="4145"/>
                  </a:lnTo>
                  <a:lnTo>
                    <a:pt x="647" y="4449"/>
                  </a:lnTo>
                  <a:lnTo>
                    <a:pt x="514" y="4772"/>
                  </a:lnTo>
                  <a:lnTo>
                    <a:pt x="400" y="5095"/>
                  </a:lnTo>
                  <a:lnTo>
                    <a:pt x="305" y="5418"/>
                  </a:lnTo>
                  <a:lnTo>
                    <a:pt x="210" y="5741"/>
                  </a:lnTo>
                  <a:lnTo>
                    <a:pt x="134" y="6083"/>
                  </a:lnTo>
                  <a:lnTo>
                    <a:pt x="77" y="6407"/>
                  </a:lnTo>
                  <a:lnTo>
                    <a:pt x="39" y="6749"/>
                  </a:lnTo>
                  <a:lnTo>
                    <a:pt x="20" y="7091"/>
                  </a:lnTo>
                  <a:lnTo>
                    <a:pt x="1" y="7433"/>
                  </a:lnTo>
                  <a:lnTo>
                    <a:pt x="1" y="7775"/>
                  </a:lnTo>
                  <a:lnTo>
                    <a:pt x="20" y="8117"/>
                  </a:lnTo>
                  <a:lnTo>
                    <a:pt x="58" y="8459"/>
                  </a:lnTo>
                  <a:lnTo>
                    <a:pt x="115" y="8802"/>
                  </a:lnTo>
                  <a:lnTo>
                    <a:pt x="191" y="9144"/>
                  </a:lnTo>
                  <a:lnTo>
                    <a:pt x="267" y="9467"/>
                  </a:lnTo>
                  <a:lnTo>
                    <a:pt x="381" y="9809"/>
                  </a:lnTo>
                  <a:lnTo>
                    <a:pt x="495" y="10132"/>
                  </a:lnTo>
                  <a:lnTo>
                    <a:pt x="628" y="10455"/>
                  </a:lnTo>
                  <a:lnTo>
                    <a:pt x="780" y="10759"/>
                  </a:lnTo>
                  <a:lnTo>
                    <a:pt x="932" y="11045"/>
                  </a:lnTo>
                  <a:lnTo>
                    <a:pt x="1122" y="11330"/>
                  </a:lnTo>
                  <a:lnTo>
                    <a:pt x="1293" y="11596"/>
                  </a:lnTo>
                  <a:lnTo>
                    <a:pt x="1502" y="11843"/>
                  </a:lnTo>
                  <a:lnTo>
                    <a:pt x="1711" y="12090"/>
                  </a:lnTo>
                  <a:lnTo>
                    <a:pt x="1921" y="12318"/>
                  </a:lnTo>
                  <a:lnTo>
                    <a:pt x="2149" y="12527"/>
                  </a:lnTo>
                  <a:lnTo>
                    <a:pt x="2396" y="12736"/>
                  </a:lnTo>
                  <a:lnTo>
                    <a:pt x="2643" y="12907"/>
                  </a:lnTo>
                  <a:lnTo>
                    <a:pt x="2890" y="13098"/>
                  </a:lnTo>
                  <a:lnTo>
                    <a:pt x="3156" y="13250"/>
                  </a:lnTo>
                  <a:lnTo>
                    <a:pt x="3422" y="13402"/>
                  </a:lnTo>
                  <a:lnTo>
                    <a:pt x="3707" y="13516"/>
                  </a:lnTo>
                  <a:lnTo>
                    <a:pt x="3993" y="13649"/>
                  </a:lnTo>
                  <a:lnTo>
                    <a:pt x="4278" y="13744"/>
                  </a:lnTo>
                  <a:lnTo>
                    <a:pt x="4582" y="13820"/>
                  </a:lnTo>
                  <a:lnTo>
                    <a:pt x="4886" y="13896"/>
                  </a:lnTo>
                  <a:lnTo>
                    <a:pt x="5190" y="13953"/>
                  </a:lnTo>
                  <a:lnTo>
                    <a:pt x="5494" y="13991"/>
                  </a:lnTo>
                  <a:lnTo>
                    <a:pt x="5798" y="14010"/>
                  </a:lnTo>
                  <a:lnTo>
                    <a:pt x="6426" y="14010"/>
                  </a:lnTo>
                  <a:lnTo>
                    <a:pt x="6749" y="13972"/>
                  </a:lnTo>
                  <a:lnTo>
                    <a:pt x="7072" y="13934"/>
                  </a:lnTo>
                  <a:lnTo>
                    <a:pt x="7395" y="13858"/>
                  </a:lnTo>
                  <a:lnTo>
                    <a:pt x="7718" y="13782"/>
                  </a:lnTo>
                  <a:lnTo>
                    <a:pt x="8041" y="13687"/>
                  </a:lnTo>
                  <a:lnTo>
                    <a:pt x="8345" y="13573"/>
                  </a:lnTo>
                  <a:lnTo>
                    <a:pt x="8669" y="13440"/>
                  </a:lnTo>
                  <a:lnTo>
                    <a:pt x="8973" y="13288"/>
                  </a:lnTo>
                  <a:lnTo>
                    <a:pt x="9277" y="13117"/>
                  </a:lnTo>
                  <a:lnTo>
                    <a:pt x="9581" y="12926"/>
                  </a:lnTo>
                  <a:lnTo>
                    <a:pt x="9866" y="12736"/>
                  </a:lnTo>
                  <a:lnTo>
                    <a:pt x="10132" y="12527"/>
                  </a:lnTo>
                  <a:lnTo>
                    <a:pt x="10398" y="12318"/>
                  </a:lnTo>
                  <a:lnTo>
                    <a:pt x="10645" y="12090"/>
                  </a:lnTo>
                  <a:lnTo>
                    <a:pt x="10893" y="11843"/>
                  </a:lnTo>
                  <a:lnTo>
                    <a:pt x="11121" y="11596"/>
                  </a:lnTo>
                  <a:lnTo>
                    <a:pt x="11330" y="11330"/>
                  </a:lnTo>
                  <a:lnTo>
                    <a:pt x="11539" y="11064"/>
                  </a:lnTo>
                  <a:lnTo>
                    <a:pt x="11729" y="10778"/>
                  </a:lnTo>
                  <a:lnTo>
                    <a:pt x="11900" y="10493"/>
                  </a:lnTo>
                  <a:lnTo>
                    <a:pt x="12071" y="10189"/>
                  </a:lnTo>
                  <a:lnTo>
                    <a:pt x="12223" y="9885"/>
                  </a:lnTo>
                  <a:lnTo>
                    <a:pt x="12375" y="9581"/>
                  </a:lnTo>
                  <a:lnTo>
                    <a:pt x="12508" y="9258"/>
                  </a:lnTo>
                  <a:lnTo>
                    <a:pt x="12622" y="8954"/>
                  </a:lnTo>
                  <a:lnTo>
                    <a:pt x="12717" y="8612"/>
                  </a:lnTo>
                  <a:lnTo>
                    <a:pt x="12812" y="8288"/>
                  </a:lnTo>
                  <a:lnTo>
                    <a:pt x="12869" y="7965"/>
                  </a:lnTo>
                  <a:lnTo>
                    <a:pt x="12926" y="7623"/>
                  </a:lnTo>
                  <a:lnTo>
                    <a:pt x="12984" y="7281"/>
                  </a:lnTo>
                  <a:lnTo>
                    <a:pt x="13003" y="6939"/>
                  </a:lnTo>
                  <a:lnTo>
                    <a:pt x="13022" y="6597"/>
                  </a:lnTo>
                  <a:lnTo>
                    <a:pt x="13022" y="6254"/>
                  </a:lnTo>
                  <a:lnTo>
                    <a:pt x="13003" y="5912"/>
                  </a:lnTo>
                  <a:lnTo>
                    <a:pt x="12965" y="5570"/>
                  </a:lnTo>
                  <a:lnTo>
                    <a:pt x="12907" y="5228"/>
                  </a:lnTo>
                  <a:lnTo>
                    <a:pt x="12850" y="4886"/>
                  </a:lnTo>
                  <a:lnTo>
                    <a:pt x="12755" y="4563"/>
                  </a:lnTo>
                  <a:lnTo>
                    <a:pt x="12660" y="4221"/>
                  </a:lnTo>
                  <a:lnTo>
                    <a:pt x="12546" y="3897"/>
                  </a:lnTo>
                  <a:lnTo>
                    <a:pt x="12413" y="3574"/>
                  </a:lnTo>
                  <a:lnTo>
                    <a:pt x="12261" y="3270"/>
                  </a:lnTo>
                  <a:lnTo>
                    <a:pt x="12109" y="2985"/>
                  </a:lnTo>
                  <a:lnTo>
                    <a:pt x="11938" y="2700"/>
                  </a:lnTo>
                  <a:lnTo>
                    <a:pt x="11748" y="2434"/>
                  </a:lnTo>
                  <a:lnTo>
                    <a:pt x="11558" y="2187"/>
                  </a:lnTo>
                  <a:lnTo>
                    <a:pt x="11349" y="1940"/>
                  </a:lnTo>
                  <a:lnTo>
                    <a:pt x="11121" y="1711"/>
                  </a:lnTo>
                  <a:lnTo>
                    <a:pt x="10893" y="1502"/>
                  </a:lnTo>
                  <a:lnTo>
                    <a:pt x="10664" y="1293"/>
                  </a:lnTo>
                  <a:lnTo>
                    <a:pt x="10417" y="1103"/>
                  </a:lnTo>
                  <a:lnTo>
                    <a:pt x="10170" y="932"/>
                  </a:lnTo>
                  <a:lnTo>
                    <a:pt x="9904" y="780"/>
                  </a:lnTo>
                  <a:lnTo>
                    <a:pt x="9619" y="628"/>
                  </a:lnTo>
                  <a:lnTo>
                    <a:pt x="9353" y="495"/>
                  </a:lnTo>
                  <a:lnTo>
                    <a:pt x="9068" y="381"/>
                  </a:lnTo>
                  <a:lnTo>
                    <a:pt x="8783" y="286"/>
                  </a:lnTo>
                  <a:lnTo>
                    <a:pt x="8479" y="191"/>
                  </a:lnTo>
                  <a:lnTo>
                    <a:pt x="8174" y="134"/>
                  </a:lnTo>
                  <a:lnTo>
                    <a:pt x="7870" y="77"/>
                  </a:lnTo>
                  <a:lnTo>
                    <a:pt x="7566" y="39"/>
                  </a:lnTo>
                  <a:lnTo>
                    <a:pt x="7243" y="20"/>
                  </a:lnTo>
                  <a:lnTo>
                    <a:pt x="693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663;p36"/>
            <p:cNvSpPr/>
            <p:nvPr/>
          </p:nvSpPr>
          <p:spPr>
            <a:xfrm>
              <a:off x="3310550" y="2358525"/>
              <a:ext cx="285625" cy="306050"/>
            </a:xfrm>
            <a:custGeom>
              <a:avLst/>
              <a:gdLst/>
              <a:ahLst/>
              <a:cxnLst/>
              <a:rect l="l" t="t" r="r" b="b"/>
              <a:pathLst>
                <a:path w="11425" h="12242" extrusionOk="0">
                  <a:moveTo>
                    <a:pt x="6539" y="342"/>
                  </a:moveTo>
                  <a:lnTo>
                    <a:pt x="6919" y="399"/>
                  </a:lnTo>
                  <a:lnTo>
                    <a:pt x="7299" y="475"/>
                  </a:lnTo>
                  <a:lnTo>
                    <a:pt x="7660" y="570"/>
                  </a:lnTo>
                  <a:lnTo>
                    <a:pt x="8022" y="703"/>
                  </a:lnTo>
                  <a:lnTo>
                    <a:pt x="8364" y="874"/>
                  </a:lnTo>
                  <a:lnTo>
                    <a:pt x="8687" y="1065"/>
                  </a:lnTo>
                  <a:lnTo>
                    <a:pt x="8991" y="1274"/>
                  </a:lnTo>
                  <a:lnTo>
                    <a:pt x="9295" y="1502"/>
                  </a:lnTo>
                  <a:lnTo>
                    <a:pt x="9561" y="1768"/>
                  </a:lnTo>
                  <a:lnTo>
                    <a:pt x="9827" y="2053"/>
                  </a:lnTo>
                  <a:lnTo>
                    <a:pt x="10056" y="2357"/>
                  </a:lnTo>
                  <a:lnTo>
                    <a:pt x="10265" y="2699"/>
                  </a:lnTo>
                  <a:lnTo>
                    <a:pt x="10474" y="3041"/>
                  </a:lnTo>
                  <a:lnTo>
                    <a:pt x="10626" y="3403"/>
                  </a:lnTo>
                  <a:lnTo>
                    <a:pt x="10778" y="3802"/>
                  </a:lnTo>
                  <a:lnTo>
                    <a:pt x="10873" y="4068"/>
                  </a:lnTo>
                  <a:lnTo>
                    <a:pt x="10930" y="4353"/>
                  </a:lnTo>
                  <a:lnTo>
                    <a:pt x="10987" y="4638"/>
                  </a:lnTo>
                  <a:lnTo>
                    <a:pt x="11025" y="4923"/>
                  </a:lnTo>
                  <a:lnTo>
                    <a:pt x="11063" y="5189"/>
                  </a:lnTo>
                  <a:lnTo>
                    <a:pt x="11082" y="5475"/>
                  </a:lnTo>
                  <a:lnTo>
                    <a:pt x="11082" y="5760"/>
                  </a:lnTo>
                  <a:lnTo>
                    <a:pt x="11063" y="6045"/>
                  </a:lnTo>
                  <a:lnTo>
                    <a:pt x="11044" y="6330"/>
                  </a:lnTo>
                  <a:lnTo>
                    <a:pt x="11006" y="6615"/>
                  </a:lnTo>
                  <a:lnTo>
                    <a:pt x="10968" y="6881"/>
                  </a:lnTo>
                  <a:lnTo>
                    <a:pt x="10892" y="7166"/>
                  </a:lnTo>
                  <a:lnTo>
                    <a:pt x="10835" y="7432"/>
                  </a:lnTo>
                  <a:lnTo>
                    <a:pt x="10740" y="7699"/>
                  </a:lnTo>
                  <a:lnTo>
                    <a:pt x="10645" y="7965"/>
                  </a:lnTo>
                  <a:lnTo>
                    <a:pt x="10550" y="8231"/>
                  </a:lnTo>
                  <a:lnTo>
                    <a:pt x="10417" y="8497"/>
                  </a:lnTo>
                  <a:lnTo>
                    <a:pt x="10303" y="8744"/>
                  </a:lnTo>
                  <a:lnTo>
                    <a:pt x="10151" y="8991"/>
                  </a:lnTo>
                  <a:lnTo>
                    <a:pt x="9999" y="9219"/>
                  </a:lnTo>
                  <a:lnTo>
                    <a:pt x="9846" y="9466"/>
                  </a:lnTo>
                  <a:lnTo>
                    <a:pt x="9675" y="9675"/>
                  </a:lnTo>
                  <a:lnTo>
                    <a:pt x="9504" y="9903"/>
                  </a:lnTo>
                  <a:lnTo>
                    <a:pt x="9314" y="10113"/>
                  </a:lnTo>
                  <a:lnTo>
                    <a:pt x="9105" y="10303"/>
                  </a:lnTo>
                  <a:lnTo>
                    <a:pt x="8896" y="10493"/>
                  </a:lnTo>
                  <a:lnTo>
                    <a:pt x="8687" y="10683"/>
                  </a:lnTo>
                  <a:lnTo>
                    <a:pt x="8459" y="10854"/>
                  </a:lnTo>
                  <a:lnTo>
                    <a:pt x="8231" y="11006"/>
                  </a:lnTo>
                  <a:lnTo>
                    <a:pt x="7984" y="11158"/>
                  </a:lnTo>
                  <a:lnTo>
                    <a:pt x="7737" y="11291"/>
                  </a:lnTo>
                  <a:lnTo>
                    <a:pt x="7470" y="11424"/>
                  </a:lnTo>
                  <a:lnTo>
                    <a:pt x="7128" y="11557"/>
                  </a:lnTo>
                  <a:lnTo>
                    <a:pt x="6786" y="11690"/>
                  </a:lnTo>
                  <a:lnTo>
                    <a:pt x="6425" y="11785"/>
                  </a:lnTo>
                  <a:lnTo>
                    <a:pt x="6083" y="11842"/>
                  </a:lnTo>
                  <a:lnTo>
                    <a:pt x="5722" y="11880"/>
                  </a:lnTo>
                  <a:lnTo>
                    <a:pt x="5379" y="11899"/>
                  </a:lnTo>
                  <a:lnTo>
                    <a:pt x="5018" y="11899"/>
                  </a:lnTo>
                  <a:lnTo>
                    <a:pt x="4676" y="11861"/>
                  </a:lnTo>
                  <a:lnTo>
                    <a:pt x="4334" y="11804"/>
                  </a:lnTo>
                  <a:lnTo>
                    <a:pt x="3992" y="11709"/>
                  </a:lnTo>
                  <a:lnTo>
                    <a:pt x="3669" y="11614"/>
                  </a:lnTo>
                  <a:lnTo>
                    <a:pt x="3346" y="11481"/>
                  </a:lnTo>
                  <a:lnTo>
                    <a:pt x="3022" y="11310"/>
                  </a:lnTo>
                  <a:lnTo>
                    <a:pt x="2718" y="11139"/>
                  </a:lnTo>
                  <a:lnTo>
                    <a:pt x="2433" y="10930"/>
                  </a:lnTo>
                  <a:lnTo>
                    <a:pt x="2148" y="10702"/>
                  </a:lnTo>
                  <a:lnTo>
                    <a:pt x="1901" y="10474"/>
                  </a:lnTo>
                  <a:lnTo>
                    <a:pt x="1673" y="10227"/>
                  </a:lnTo>
                  <a:lnTo>
                    <a:pt x="1464" y="9961"/>
                  </a:lnTo>
                  <a:lnTo>
                    <a:pt x="1274" y="9694"/>
                  </a:lnTo>
                  <a:lnTo>
                    <a:pt x="1084" y="9390"/>
                  </a:lnTo>
                  <a:lnTo>
                    <a:pt x="931" y="9086"/>
                  </a:lnTo>
                  <a:lnTo>
                    <a:pt x="779" y="8763"/>
                  </a:lnTo>
                  <a:lnTo>
                    <a:pt x="665" y="8440"/>
                  </a:lnTo>
                  <a:lnTo>
                    <a:pt x="532" y="7984"/>
                  </a:lnTo>
                  <a:lnTo>
                    <a:pt x="437" y="7527"/>
                  </a:lnTo>
                  <a:lnTo>
                    <a:pt x="380" y="7071"/>
                  </a:lnTo>
                  <a:lnTo>
                    <a:pt x="342" y="6596"/>
                  </a:lnTo>
                  <a:lnTo>
                    <a:pt x="361" y="6121"/>
                  </a:lnTo>
                  <a:lnTo>
                    <a:pt x="418" y="5665"/>
                  </a:lnTo>
                  <a:lnTo>
                    <a:pt x="494" y="5189"/>
                  </a:lnTo>
                  <a:lnTo>
                    <a:pt x="627" y="4714"/>
                  </a:lnTo>
                  <a:lnTo>
                    <a:pt x="741" y="4391"/>
                  </a:lnTo>
                  <a:lnTo>
                    <a:pt x="855" y="4068"/>
                  </a:lnTo>
                  <a:lnTo>
                    <a:pt x="989" y="3764"/>
                  </a:lnTo>
                  <a:lnTo>
                    <a:pt x="1141" y="3460"/>
                  </a:lnTo>
                  <a:lnTo>
                    <a:pt x="1312" y="3174"/>
                  </a:lnTo>
                  <a:lnTo>
                    <a:pt x="1502" y="2908"/>
                  </a:lnTo>
                  <a:lnTo>
                    <a:pt x="1692" y="2642"/>
                  </a:lnTo>
                  <a:lnTo>
                    <a:pt x="1901" y="2376"/>
                  </a:lnTo>
                  <a:lnTo>
                    <a:pt x="2110" y="2129"/>
                  </a:lnTo>
                  <a:lnTo>
                    <a:pt x="2338" y="1901"/>
                  </a:lnTo>
                  <a:lnTo>
                    <a:pt x="2585" y="1692"/>
                  </a:lnTo>
                  <a:lnTo>
                    <a:pt x="2851" y="1483"/>
                  </a:lnTo>
                  <a:lnTo>
                    <a:pt x="3098" y="1293"/>
                  </a:lnTo>
                  <a:lnTo>
                    <a:pt x="3384" y="1122"/>
                  </a:lnTo>
                  <a:lnTo>
                    <a:pt x="3669" y="969"/>
                  </a:lnTo>
                  <a:lnTo>
                    <a:pt x="3954" y="817"/>
                  </a:lnTo>
                  <a:lnTo>
                    <a:pt x="4201" y="703"/>
                  </a:lnTo>
                  <a:lnTo>
                    <a:pt x="4467" y="608"/>
                  </a:lnTo>
                  <a:lnTo>
                    <a:pt x="4714" y="532"/>
                  </a:lnTo>
                  <a:lnTo>
                    <a:pt x="4961" y="475"/>
                  </a:lnTo>
                  <a:lnTo>
                    <a:pt x="5227" y="418"/>
                  </a:lnTo>
                  <a:lnTo>
                    <a:pt x="5475" y="380"/>
                  </a:lnTo>
                  <a:lnTo>
                    <a:pt x="5741" y="342"/>
                  </a:lnTo>
                  <a:close/>
                  <a:moveTo>
                    <a:pt x="5988" y="0"/>
                  </a:moveTo>
                  <a:lnTo>
                    <a:pt x="5722" y="19"/>
                  </a:lnTo>
                  <a:lnTo>
                    <a:pt x="5437" y="38"/>
                  </a:lnTo>
                  <a:lnTo>
                    <a:pt x="5170" y="76"/>
                  </a:lnTo>
                  <a:lnTo>
                    <a:pt x="4885" y="133"/>
                  </a:lnTo>
                  <a:lnTo>
                    <a:pt x="4619" y="209"/>
                  </a:lnTo>
                  <a:lnTo>
                    <a:pt x="4353" y="304"/>
                  </a:lnTo>
                  <a:lnTo>
                    <a:pt x="4087" y="399"/>
                  </a:lnTo>
                  <a:lnTo>
                    <a:pt x="3821" y="513"/>
                  </a:lnTo>
                  <a:lnTo>
                    <a:pt x="3517" y="665"/>
                  </a:lnTo>
                  <a:lnTo>
                    <a:pt x="3213" y="817"/>
                  </a:lnTo>
                  <a:lnTo>
                    <a:pt x="2927" y="1008"/>
                  </a:lnTo>
                  <a:lnTo>
                    <a:pt x="2642" y="1217"/>
                  </a:lnTo>
                  <a:lnTo>
                    <a:pt x="2376" y="1426"/>
                  </a:lnTo>
                  <a:lnTo>
                    <a:pt x="2110" y="1654"/>
                  </a:lnTo>
                  <a:lnTo>
                    <a:pt x="1863" y="1901"/>
                  </a:lnTo>
                  <a:lnTo>
                    <a:pt x="1635" y="2148"/>
                  </a:lnTo>
                  <a:lnTo>
                    <a:pt x="1426" y="2414"/>
                  </a:lnTo>
                  <a:lnTo>
                    <a:pt x="1217" y="2699"/>
                  </a:lnTo>
                  <a:lnTo>
                    <a:pt x="1027" y="3003"/>
                  </a:lnTo>
                  <a:lnTo>
                    <a:pt x="855" y="3308"/>
                  </a:lnTo>
                  <a:lnTo>
                    <a:pt x="684" y="3612"/>
                  </a:lnTo>
                  <a:lnTo>
                    <a:pt x="532" y="3935"/>
                  </a:lnTo>
                  <a:lnTo>
                    <a:pt x="418" y="4277"/>
                  </a:lnTo>
                  <a:lnTo>
                    <a:pt x="304" y="4619"/>
                  </a:lnTo>
                  <a:lnTo>
                    <a:pt x="171" y="5113"/>
                  </a:lnTo>
                  <a:lnTo>
                    <a:pt x="76" y="5608"/>
                  </a:lnTo>
                  <a:lnTo>
                    <a:pt x="19" y="6102"/>
                  </a:lnTo>
                  <a:lnTo>
                    <a:pt x="0" y="6615"/>
                  </a:lnTo>
                  <a:lnTo>
                    <a:pt x="38" y="7109"/>
                  </a:lnTo>
                  <a:lnTo>
                    <a:pt x="95" y="7584"/>
                  </a:lnTo>
                  <a:lnTo>
                    <a:pt x="190" y="8079"/>
                  </a:lnTo>
                  <a:lnTo>
                    <a:pt x="342" y="8554"/>
                  </a:lnTo>
                  <a:lnTo>
                    <a:pt x="475" y="8896"/>
                  </a:lnTo>
                  <a:lnTo>
                    <a:pt x="627" y="9238"/>
                  </a:lnTo>
                  <a:lnTo>
                    <a:pt x="798" y="9561"/>
                  </a:lnTo>
                  <a:lnTo>
                    <a:pt x="989" y="9884"/>
                  </a:lnTo>
                  <a:lnTo>
                    <a:pt x="1198" y="10170"/>
                  </a:lnTo>
                  <a:lnTo>
                    <a:pt x="1426" y="10455"/>
                  </a:lnTo>
                  <a:lnTo>
                    <a:pt x="1673" y="10721"/>
                  </a:lnTo>
                  <a:lnTo>
                    <a:pt x="1920" y="10968"/>
                  </a:lnTo>
                  <a:lnTo>
                    <a:pt x="2300" y="11253"/>
                  </a:lnTo>
                  <a:lnTo>
                    <a:pt x="2680" y="11519"/>
                  </a:lnTo>
                  <a:lnTo>
                    <a:pt x="3098" y="11747"/>
                  </a:lnTo>
                  <a:lnTo>
                    <a:pt x="3517" y="11918"/>
                  </a:lnTo>
                  <a:lnTo>
                    <a:pt x="3954" y="12051"/>
                  </a:lnTo>
                  <a:lnTo>
                    <a:pt x="4410" y="12166"/>
                  </a:lnTo>
                  <a:lnTo>
                    <a:pt x="4866" y="12223"/>
                  </a:lnTo>
                  <a:lnTo>
                    <a:pt x="5322" y="12242"/>
                  </a:lnTo>
                  <a:lnTo>
                    <a:pt x="5608" y="12242"/>
                  </a:lnTo>
                  <a:lnTo>
                    <a:pt x="5893" y="12204"/>
                  </a:lnTo>
                  <a:lnTo>
                    <a:pt x="6197" y="12166"/>
                  </a:lnTo>
                  <a:lnTo>
                    <a:pt x="6482" y="12108"/>
                  </a:lnTo>
                  <a:lnTo>
                    <a:pt x="6767" y="12051"/>
                  </a:lnTo>
                  <a:lnTo>
                    <a:pt x="7052" y="11956"/>
                  </a:lnTo>
                  <a:lnTo>
                    <a:pt x="7337" y="11861"/>
                  </a:lnTo>
                  <a:lnTo>
                    <a:pt x="7622" y="11728"/>
                  </a:lnTo>
                  <a:lnTo>
                    <a:pt x="7889" y="11595"/>
                  </a:lnTo>
                  <a:lnTo>
                    <a:pt x="8155" y="11462"/>
                  </a:lnTo>
                  <a:lnTo>
                    <a:pt x="8402" y="11291"/>
                  </a:lnTo>
                  <a:lnTo>
                    <a:pt x="8649" y="11139"/>
                  </a:lnTo>
                  <a:lnTo>
                    <a:pt x="8896" y="10949"/>
                  </a:lnTo>
                  <a:lnTo>
                    <a:pt x="9124" y="10759"/>
                  </a:lnTo>
                  <a:lnTo>
                    <a:pt x="9333" y="10550"/>
                  </a:lnTo>
                  <a:lnTo>
                    <a:pt x="9542" y="10341"/>
                  </a:lnTo>
                  <a:lnTo>
                    <a:pt x="9751" y="10132"/>
                  </a:lnTo>
                  <a:lnTo>
                    <a:pt x="9942" y="9903"/>
                  </a:lnTo>
                  <a:lnTo>
                    <a:pt x="10113" y="9656"/>
                  </a:lnTo>
                  <a:lnTo>
                    <a:pt x="10284" y="9409"/>
                  </a:lnTo>
                  <a:lnTo>
                    <a:pt x="10436" y="9162"/>
                  </a:lnTo>
                  <a:lnTo>
                    <a:pt x="10588" y="8896"/>
                  </a:lnTo>
                  <a:lnTo>
                    <a:pt x="10721" y="8649"/>
                  </a:lnTo>
                  <a:lnTo>
                    <a:pt x="10854" y="8364"/>
                  </a:lnTo>
                  <a:lnTo>
                    <a:pt x="10968" y="8098"/>
                  </a:lnTo>
                  <a:lnTo>
                    <a:pt x="11063" y="7813"/>
                  </a:lnTo>
                  <a:lnTo>
                    <a:pt x="11158" y="7527"/>
                  </a:lnTo>
                  <a:lnTo>
                    <a:pt x="11234" y="7242"/>
                  </a:lnTo>
                  <a:lnTo>
                    <a:pt x="11291" y="6957"/>
                  </a:lnTo>
                  <a:lnTo>
                    <a:pt x="11348" y="6653"/>
                  </a:lnTo>
                  <a:lnTo>
                    <a:pt x="11386" y="6368"/>
                  </a:lnTo>
                  <a:lnTo>
                    <a:pt x="11405" y="6064"/>
                  </a:lnTo>
                  <a:lnTo>
                    <a:pt x="11424" y="5760"/>
                  </a:lnTo>
                  <a:lnTo>
                    <a:pt x="11424" y="5475"/>
                  </a:lnTo>
                  <a:lnTo>
                    <a:pt x="11405" y="5170"/>
                  </a:lnTo>
                  <a:lnTo>
                    <a:pt x="11367" y="4866"/>
                  </a:lnTo>
                  <a:lnTo>
                    <a:pt x="11329" y="4581"/>
                  </a:lnTo>
                  <a:lnTo>
                    <a:pt x="11272" y="4277"/>
                  </a:lnTo>
                  <a:lnTo>
                    <a:pt x="11196" y="3992"/>
                  </a:lnTo>
                  <a:lnTo>
                    <a:pt x="11101" y="3688"/>
                  </a:lnTo>
                  <a:lnTo>
                    <a:pt x="10949" y="3270"/>
                  </a:lnTo>
                  <a:lnTo>
                    <a:pt x="10759" y="2870"/>
                  </a:lnTo>
                  <a:lnTo>
                    <a:pt x="10550" y="2490"/>
                  </a:lnTo>
                  <a:lnTo>
                    <a:pt x="10303" y="2129"/>
                  </a:lnTo>
                  <a:lnTo>
                    <a:pt x="10056" y="1806"/>
                  </a:lnTo>
                  <a:lnTo>
                    <a:pt x="9770" y="1483"/>
                  </a:lnTo>
                  <a:lnTo>
                    <a:pt x="9466" y="1217"/>
                  </a:lnTo>
                  <a:lnTo>
                    <a:pt x="9143" y="950"/>
                  </a:lnTo>
                  <a:lnTo>
                    <a:pt x="8801" y="722"/>
                  </a:lnTo>
                  <a:lnTo>
                    <a:pt x="8440" y="532"/>
                  </a:lnTo>
                  <a:lnTo>
                    <a:pt x="8060" y="361"/>
                  </a:lnTo>
                  <a:lnTo>
                    <a:pt x="7660" y="228"/>
                  </a:lnTo>
                  <a:lnTo>
                    <a:pt x="7261" y="114"/>
                  </a:lnTo>
                  <a:lnTo>
                    <a:pt x="6843" y="38"/>
                  </a:lnTo>
                  <a:lnTo>
                    <a:pt x="64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664;p36"/>
            <p:cNvSpPr/>
            <p:nvPr/>
          </p:nvSpPr>
          <p:spPr>
            <a:xfrm>
              <a:off x="3388950" y="2406975"/>
              <a:ext cx="127850" cy="209125"/>
            </a:xfrm>
            <a:custGeom>
              <a:avLst/>
              <a:gdLst/>
              <a:ahLst/>
              <a:cxnLst/>
              <a:rect l="l" t="t" r="r" b="b"/>
              <a:pathLst>
                <a:path w="5114" h="8365" extrusionOk="0">
                  <a:moveTo>
                    <a:pt x="1388" y="1"/>
                  </a:moveTo>
                  <a:lnTo>
                    <a:pt x="1293" y="20"/>
                  </a:lnTo>
                  <a:lnTo>
                    <a:pt x="1198" y="39"/>
                  </a:lnTo>
                  <a:lnTo>
                    <a:pt x="1103" y="96"/>
                  </a:lnTo>
                  <a:lnTo>
                    <a:pt x="1027" y="153"/>
                  </a:lnTo>
                  <a:lnTo>
                    <a:pt x="970" y="229"/>
                  </a:lnTo>
                  <a:lnTo>
                    <a:pt x="932" y="324"/>
                  </a:lnTo>
                  <a:lnTo>
                    <a:pt x="894" y="419"/>
                  </a:lnTo>
                  <a:lnTo>
                    <a:pt x="875" y="514"/>
                  </a:lnTo>
                  <a:lnTo>
                    <a:pt x="875" y="609"/>
                  </a:lnTo>
                  <a:lnTo>
                    <a:pt x="894" y="723"/>
                  </a:lnTo>
                  <a:lnTo>
                    <a:pt x="1046" y="1160"/>
                  </a:lnTo>
                  <a:lnTo>
                    <a:pt x="799" y="1351"/>
                  </a:lnTo>
                  <a:lnTo>
                    <a:pt x="590" y="1541"/>
                  </a:lnTo>
                  <a:lnTo>
                    <a:pt x="419" y="1769"/>
                  </a:lnTo>
                  <a:lnTo>
                    <a:pt x="267" y="1997"/>
                  </a:lnTo>
                  <a:lnTo>
                    <a:pt x="172" y="2187"/>
                  </a:lnTo>
                  <a:lnTo>
                    <a:pt x="96" y="2377"/>
                  </a:lnTo>
                  <a:lnTo>
                    <a:pt x="38" y="2586"/>
                  </a:lnTo>
                  <a:lnTo>
                    <a:pt x="19" y="2776"/>
                  </a:lnTo>
                  <a:lnTo>
                    <a:pt x="0" y="2985"/>
                  </a:lnTo>
                  <a:lnTo>
                    <a:pt x="19" y="3194"/>
                  </a:lnTo>
                  <a:lnTo>
                    <a:pt x="58" y="3403"/>
                  </a:lnTo>
                  <a:lnTo>
                    <a:pt x="115" y="3613"/>
                  </a:lnTo>
                  <a:lnTo>
                    <a:pt x="210" y="3822"/>
                  </a:lnTo>
                  <a:lnTo>
                    <a:pt x="305" y="3993"/>
                  </a:lnTo>
                  <a:lnTo>
                    <a:pt x="400" y="4164"/>
                  </a:lnTo>
                  <a:lnTo>
                    <a:pt x="533" y="4297"/>
                  </a:lnTo>
                  <a:lnTo>
                    <a:pt x="666" y="4411"/>
                  </a:lnTo>
                  <a:lnTo>
                    <a:pt x="818" y="4506"/>
                  </a:lnTo>
                  <a:lnTo>
                    <a:pt x="989" y="4601"/>
                  </a:lnTo>
                  <a:lnTo>
                    <a:pt x="1179" y="4658"/>
                  </a:lnTo>
                  <a:lnTo>
                    <a:pt x="1388" y="4715"/>
                  </a:lnTo>
                  <a:lnTo>
                    <a:pt x="1635" y="4734"/>
                  </a:lnTo>
                  <a:lnTo>
                    <a:pt x="1920" y="4753"/>
                  </a:lnTo>
                  <a:lnTo>
                    <a:pt x="2928" y="4753"/>
                  </a:lnTo>
                  <a:lnTo>
                    <a:pt x="3137" y="4772"/>
                  </a:lnTo>
                  <a:lnTo>
                    <a:pt x="3308" y="4791"/>
                  </a:lnTo>
                  <a:lnTo>
                    <a:pt x="3327" y="4791"/>
                  </a:lnTo>
                  <a:lnTo>
                    <a:pt x="3460" y="4829"/>
                  </a:lnTo>
                  <a:lnTo>
                    <a:pt x="3574" y="4867"/>
                  </a:lnTo>
                  <a:lnTo>
                    <a:pt x="3688" y="4924"/>
                  </a:lnTo>
                  <a:lnTo>
                    <a:pt x="3764" y="4981"/>
                  </a:lnTo>
                  <a:lnTo>
                    <a:pt x="3840" y="5057"/>
                  </a:lnTo>
                  <a:lnTo>
                    <a:pt x="3916" y="5152"/>
                  </a:lnTo>
                  <a:lnTo>
                    <a:pt x="3973" y="5247"/>
                  </a:lnTo>
                  <a:lnTo>
                    <a:pt x="4011" y="5361"/>
                  </a:lnTo>
                  <a:lnTo>
                    <a:pt x="4049" y="5551"/>
                  </a:lnTo>
                  <a:lnTo>
                    <a:pt x="4068" y="5722"/>
                  </a:lnTo>
                  <a:lnTo>
                    <a:pt x="4030" y="5894"/>
                  </a:lnTo>
                  <a:lnTo>
                    <a:pt x="3954" y="6065"/>
                  </a:lnTo>
                  <a:lnTo>
                    <a:pt x="3897" y="6179"/>
                  </a:lnTo>
                  <a:lnTo>
                    <a:pt x="3802" y="6274"/>
                  </a:lnTo>
                  <a:lnTo>
                    <a:pt x="3707" y="6369"/>
                  </a:lnTo>
                  <a:lnTo>
                    <a:pt x="3574" y="6464"/>
                  </a:lnTo>
                  <a:lnTo>
                    <a:pt x="3441" y="6540"/>
                  </a:lnTo>
                  <a:lnTo>
                    <a:pt x="3289" y="6616"/>
                  </a:lnTo>
                  <a:lnTo>
                    <a:pt x="3118" y="6692"/>
                  </a:lnTo>
                  <a:lnTo>
                    <a:pt x="2928" y="6768"/>
                  </a:lnTo>
                  <a:lnTo>
                    <a:pt x="2567" y="6844"/>
                  </a:lnTo>
                  <a:lnTo>
                    <a:pt x="2167" y="6901"/>
                  </a:lnTo>
                  <a:lnTo>
                    <a:pt x="2072" y="6920"/>
                  </a:lnTo>
                  <a:lnTo>
                    <a:pt x="1996" y="6958"/>
                  </a:lnTo>
                  <a:lnTo>
                    <a:pt x="1901" y="7015"/>
                  </a:lnTo>
                  <a:lnTo>
                    <a:pt x="1844" y="7072"/>
                  </a:lnTo>
                  <a:lnTo>
                    <a:pt x="1787" y="7148"/>
                  </a:lnTo>
                  <a:lnTo>
                    <a:pt x="1749" y="7224"/>
                  </a:lnTo>
                  <a:lnTo>
                    <a:pt x="1711" y="7319"/>
                  </a:lnTo>
                  <a:lnTo>
                    <a:pt x="1692" y="7414"/>
                  </a:lnTo>
                  <a:lnTo>
                    <a:pt x="1692" y="7433"/>
                  </a:lnTo>
                  <a:lnTo>
                    <a:pt x="1711" y="7528"/>
                  </a:lnTo>
                  <a:lnTo>
                    <a:pt x="1730" y="7623"/>
                  </a:lnTo>
                  <a:lnTo>
                    <a:pt x="1768" y="7718"/>
                  </a:lnTo>
                  <a:lnTo>
                    <a:pt x="1825" y="7775"/>
                  </a:lnTo>
                  <a:lnTo>
                    <a:pt x="1901" y="7832"/>
                  </a:lnTo>
                  <a:lnTo>
                    <a:pt x="1977" y="7889"/>
                  </a:lnTo>
                  <a:lnTo>
                    <a:pt x="2072" y="7908"/>
                  </a:lnTo>
                  <a:lnTo>
                    <a:pt x="2167" y="7908"/>
                  </a:lnTo>
                  <a:lnTo>
                    <a:pt x="2434" y="7870"/>
                  </a:lnTo>
                  <a:lnTo>
                    <a:pt x="2700" y="7832"/>
                  </a:lnTo>
                  <a:lnTo>
                    <a:pt x="2966" y="7756"/>
                  </a:lnTo>
                  <a:lnTo>
                    <a:pt x="3232" y="7680"/>
                  </a:lnTo>
                  <a:lnTo>
                    <a:pt x="3365" y="8061"/>
                  </a:lnTo>
                  <a:lnTo>
                    <a:pt x="3403" y="8156"/>
                  </a:lnTo>
                  <a:lnTo>
                    <a:pt x="3460" y="8232"/>
                  </a:lnTo>
                  <a:lnTo>
                    <a:pt x="3536" y="8289"/>
                  </a:lnTo>
                  <a:lnTo>
                    <a:pt x="3612" y="8327"/>
                  </a:lnTo>
                  <a:lnTo>
                    <a:pt x="3688" y="8365"/>
                  </a:lnTo>
                  <a:lnTo>
                    <a:pt x="3783" y="8365"/>
                  </a:lnTo>
                  <a:lnTo>
                    <a:pt x="3878" y="8346"/>
                  </a:lnTo>
                  <a:lnTo>
                    <a:pt x="3973" y="8327"/>
                  </a:lnTo>
                  <a:lnTo>
                    <a:pt x="4049" y="8270"/>
                  </a:lnTo>
                  <a:lnTo>
                    <a:pt x="4125" y="8213"/>
                  </a:lnTo>
                  <a:lnTo>
                    <a:pt x="4201" y="8137"/>
                  </a:lnTo>
                  <a:lnTo>
                    <a:pt x="4239" y="8042"/>
                  </a:lnTo>
                  <a:lnTo>
                    <a:pt x="4277" y="7946"/>
                  </a:lnTo>
                  <a:lnTo>
                    <a:pt x="4277" y="7851"/>
                  </a:lnTo>
                  <a:lnTo>
                    <a:pt x="4277" y="7756"/>
                  </a:lnTo>
                  <a:lnTo>
                    <a:pt x="4258" y="7642"/>
                  </a:lnTo>
                  <a:lnTo>
                    <a:pt x="4125" y="7224"/>
                  </a:lnTo>
                  <a:lnTo>
                    <a:pt x="4353" y="7053"/>
                  </a:lnTo>
                  <a:lnTo>
                    <a:pt x="4563" y="6844"/>
                  </a:lnTo>
                  <a:lnTo>
                    <a:pt x="4734" y="6635"/>
                  </a:lnTo>
                  <a:lnTo>
                    <a:pt x="4886" y="6407"/>
                  </a:lnTo>
                  <a:lnTo>
                    <a:pt x="4962" y="6236"/>
                  </a:lnTo>
                  <a:lnTo>
                    <a:pt x="5038" y="6046"/>
                  </a:lnTo>
                  <a:lnTo>
                    <a:pt x="5076" y="5856"/>
                  </a:lnTo>
                  <a:lnTo>
                    <a:pt x="5114" y="5684"/>
                  </a:lnTo>
                  <a:lnTo>
                    <a:pt x="5114" y="5494"/>
                  </a:lnTo>
                  <a:lnTo>
                    <a:pt x="5095" y="5285"/>
                  </a:lnTo>
                  <a:lnTo>
                    <a:pt x="5057" y="5095"/>
                  </a:lnTo>
                  <a:lnTo>
                    <a:pt x="5000" y="4886"/>
                  </a:lnTo>
                  <a:lnTo>
                    <a:pt x="4943" y="4734"/>
                  </a:lnTo>
                  <a:lnTo>
                    <a:pt x="4886" y="4601"/>
                  </a:lnTo>
                  <a:lnTo>
                    <a:pt x="4810" y="4468"/>
                  </a:lnTo>
                  <a:lnTo>
                    <a:pt x="4715" y="4335"/>
                  </a:lnTo>
                  <a:lnTo>
                    <a:pt x="4620" y="4221"/>
                  </a:lnTo>
                  <a:lnTo>
                    <a:pt x="4524" y="4126"/>
                  </a:lnTo>
                  <a:lnTo>
                    <a:pt x="4410" y="4031"/>
                  </a:lnTo>
                  <a:lnTo>
                    <a:pt x="4296" y="3955"/>
                  </a:lnTo>
                  <a:lnTo>
                    <a:pt x="4163" y="3879"/>
                  </a:lnTo>
                  <a:lnTo>
                    <a:pt x="4030" y="3822"/>
                  </a:lnTo>
                  <a:lnTo>
                    <a:pt x="3878" y="3784"/>
                  </a:lnTo>
                  <a:lnTo>
                    <a:pt x="3707" y="3746"/>
                  </a:lnTo>
                  <a:lnTo>
                    <a:pt x="3346" y="3689"/>
                  </a:lnTo>
                  <a:lnTo>
                    <a:pt x="2301" y="3689"/>
                  </a:lnTo>
                  <a:lnTo>
                    <a:pt x="1882" y="3651"/>
                  </a:lnTo>
                  <a:lnTo>
                    <a:pt x="1711" y="3613"/>
                  </a:lnTo>
                  <a:lnTo>
                    <a:pt x="1559" y="3575"/>
                  </a:lnTo>
                  <a:lnTo>
                    <a:pt x="1407" y="3498"/>
                  </a:lnTo>
                  <a:lnTo>
                    <a:pt x="1274" y="3384"/>
                  </a:lnTo>
                  <a:lnTo>
                    <a:pt x="1179" y="3251"/>
                  </a:lnTo>
                  <a:lnTo>
                    <a:pt x="1103" y="3080"/>
                  </a:lnTo>
                  <a:lnTo>
                    <a:pt x="1046" y="2890"/>
                  </a:lnTo>
                  <a:lnTo>
                    <a:pt x="1046" y="2700"/>
                  </a:lnTo>
                  <a:lnTo>
                    <a:pt x="1084" y="2510"/>
                  </a:lnTo>
                  <a:lnTo>
                    <a:pt x="1160" y="2320"/>
                  </a:lnTo>
                  <a:lnTo>
                    <a:pt x="1255" y="2187"/>
                  </a:lnTo>
                  <a:lnTo>
                    <a:pt x="1350" y="2073"/>
                  </a:lnTo>
                  <a:lnTo>
                    <a:pt x="1483" y="1978"/>
                  </a:lnTo>
                  <a:lnTo>
                    <a:pt x="1616" y="1864"/>
                  </a:lnTo>
                  <a:lnTo>
                    <a:pt x="1787" y="1769"/>
                  </a:lnTo>
                  <a:lnTo>
                    <a:pt x="1958" y="1674"/>
                  </a:lnTo>
                  <a:lnTo>
                    <a:pt x="2224" y="1579"/>
                  </a:lnTo>
                  <a:lnTo>
                    <a:pt x="2548" y="1484"/>
                  </a:lnTo>
                  <a:lnTo>
                    <a:pt x="2890" y="1408"/>
                  </a:lnTo>
                  <a:lnTo>
                    <a:pt x="3232" y="1351"/>
                  </a:lnTo>
                  <a:lnTo>
                    <a:pt x="3308" y="1332"/>
                  </a:lnTo>
                  <a:lnTo>
                    <a:pt x="3384" y="1313"/>
                  </a:lnTo>
                  <a:lnTo>
                    <a:pt x="3460" y="1255"/>
                  </a:lnTo>
                  <a:lnTo>
                    <a:pt x="3536" y="1198"/>
                  </a:lnTo>
                  <a:lnTo>
                    <a:pt x="3593" y="1122"/>
                  </a:lnTo>
                  <a:lnTo>
                    <a:pt x="3650" y="1027"/>
                  </a:lnTo>
                  <a:lnTo>
                    <a:pt x="3669" y="932"/>
                  </a:lnTo>
                  <a:lnTo>
                    <a:pt x="3688" y="837"/>
                  </a:lnTo>
                  <a:lnTo>
                    <a:pt x="3688" y="742"/>
                  </a:lnTo>
                  <a:lnTo>
                    <a:pt x="3669" y="647"/>
                  </a:lnTo>
                  <a:lnTo>
                    <a:pt x="3631" y="571"/>
                  </a:lnTo>
                  <a:lnTo>
                    <a:pt x="3593" y="514"/>
                  </a:lnTo>
                  <a:lnTo>
                    <a:pt x="3555" y="457"/>
                  </a:lnTo>
                  <a:lnTo>
                    <a:pt x="3498" y="400"/>
                  </a:lnTo>
                  <a:lnTo>
                    <a:pt x="3441" y="362"/>
                  </a:lnTo>
                  <a:lnTo>
                    <a:pt x="3365" y="343"/>
                  </a:lnTo>
                  <a:lnTo>
                    <a:pt x="3308" y="324"/>
                  </a:lnTo>
                  <a:lnTo>
                    <a:pt x="3232" y="324"/>
                  </a:lnTo>
                  <a:lnTo>
                    <a:pt x="2928" y="381"/>
                  </a:lnTo>
                  <a:lnTo>
                    <a:pt x="2605" y="438"/>
                  </a:lnTo>
                  <a:lnTo>
                    <a:pt x="2281" y="552"/>
                  </a:lnTo>
                  <a:lnTo>
                    <a:pt x="1920" y="685"/>
                  </a:lnTo>
                  <a:lnTo>
                    <a:pt x="1806" y="305"/>
                  </a:lnTo>
                  <a:lnTo>
                    <a:pt x="1768" y="210"/>
                  </a:lnTo>
                  <a:lnTo>
                    <a:pt x="1711" y="134"/>
                  </a:lnTo>
                  <a:lnTo>
                    <a:pt x="1635" y="77"/>
                  </a:lnTo>
                  <a:lnTo>
                    <a:pt x="1559" y="39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317C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665;p36"/>
            <p:cNvSpPr/>
            <p:nvPr/>
          </p:nvSpPr>
          <p:spPr>
            <a:xfrm>
              <a:off x="2240350" y="2251125"/>
              <a:ext cx="585500" cy="444350"/>
            </a:xfrm>
            <a:custGeom>
              <a:avLst/>
              <a:gdLst/>
              <a:ahLst/>
              <a:cxnLst/>
              <a:rect l="l" t="t" r="r" b="b"/>
              <a:pathLst>
                <a:path w="23420" h="17774" extrusionOk="0">
                  <a:moveTo>
                    <a:pt x="4506" y="0"/>
                  </a:moveTo>
                  <a:lnTo>
                    <a:pt x="1" y="17773"/>
                  </a:lnTo>
                  <a:lnTo>
                    <a:pt x="18914" y="17773"/>
                  </a:lnTo>
                  <a:lnTo>
                    <a:pt x="23419" y="0"/>
                  </a:lnTo>
                  <a:close/>
                </a:path>
              </a:pathLst>
            </a:custGeom>
            <a:solidFill>
              <a:srgbClr val="317C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666;p36"/>
            <p:cNvSpPr/>
            <p:nvPr/>
          </p:nvSpPr>
          <p:spPr>
            <a:xfrm>
              <a:off x="1917225" y="2297200"/>
              <a:ext cx="118350" cy="122650"/>
            </a:xfrm>
            <a:custGeom>
              <a:avLst/>
              <a:gdLst/>
              <a:ahLst/>
              <a:cxnLst/>
              <a:rect l="l" t="t" r="r" b="b"/>
              <a:pathLst>
                <a:path w="4734" h="4906" extrusionOk="0">
                  <a:moveTo>
                    <a:pt x="1578" y="1"/>
                  </a:moveTo>
                  <a:lnTo>
                    <a:pt x="0" y="4867"/>
                  </a:lnTo>
                  <a:lnTo>
                    <a:pt x="2965" y="4905"/>
                  </a:lnTo>
                  <a:lnTo>
                    <a:pt x="4733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667;p36"/>
            <p:cNvSpPr/>
            <p:nvPr/>
          </p:nvSpPr>
          <p:spPr>
            <a:xfrm>
              <a:off x="1314650" y="2512475"/>
              <a:ext cx="117875" cy="123125"/>
            </a:xfrm>
            <a:custGeom>
              <a:avLst/>
              <a:gdLst/>
              <a:ahLst/>
              <a:cxnLst/>
              <a:rect l="l" t="t" r="r" b="b"/>
              <a:pathLst>
                <a:path w="4715" h="4925" extrusionOk="0">
                  <a:moveTo>
                    <a:pt x="1578" y="1"/>
                  </a:moveTo>
                  <a:lnTo>
                    <a:pt x="0" y="4886"/>
                  </a:lnTo>
                  <a:lnTo>
                    <a:pt x="2947" y="4924"/>
                  </a:lnTo>
                  <a:lnTo>
                    <a:pt x="4714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668;p36"/>
            <p:cNvSpPr/>
            <p:nvPr/>
          </p:nvSpPr>
          <p:spPr>
            <a:xfrm>
              <a:off x="1312750" y="1769725"/>
              <a:ext cx="868700" cy="799800"/>
            </a:xfrm>
            <a:custGeom>
              <a:avLst/>
              <a:gdLst/>
              <a:ahLst/>
              <a:cxnLst/>
              <a:rect l="l" t="t" r="r" b="b"/>
              <a:pathLst>
                <a:path w="34748" h="31992" extrusionOk="0">
                  <a:moveTo>
                    <a:pt x="11919" y="0"/>
                  </a:moveTo>
                  <a:lnTo>
                    <a:pt x="11824" y="134"/>
                  </a:lnTo>
                  <a:lnTo>
                    <a:pt x="11538" y="495"/>
                  </a:lnTo>
                  <a:lnTo>
                    <a:pt x="11367" y="780"/>
                  </a:lnTo>
                  <a:lnTo>
                    <a:pt x="11158" y="1122"/>
                  </a:lnTo>
                  <a:lnTo>
                    <a:pt x="10930" y="1540"/>
                  </a:lnTo>
                  <a:lnTo>
                    <a:pt x="10683" y="2034"/>
                  </a:lnTo>
                  <a:lnTo>
                    <a:pt x="10436" y="2624"/>
                  </a:lnTo>
                  <a:lnTo>
                    <a:pt x="10189" y="3270"/>
                  </a:lnTo>
                  <a:lnTo>
                    <a:pt x="9942" y="3992"/>
                  </a:lnTo>
                  <a:lnTo>
                    <a:pt x="9714" y="4810"/>
                  </a:lnTo>
                  <a:lnTo>
                    <a:pt x="9486" y="5703"/>
                  </a:lnTo>
                  <a:lnTo>
                    <a:pt x="9295" y="6691"/>
                  </a:lnTo>
                  <a:lnTo>
                    <a:pt x="9219" y="7205"/>
                  </a:lnTo>
                  <a:lnTo>
                    <a:pt x="9124" y="7756"/>
                  </a:lnTo>
                  <a:lnTo>
                    <a:pt x="9067" y="8326"/>
                  </a:lnTo>
                  <a:lnTo>
                    <a:pt x="9010" y="8915"/>
                  </a:lnTo>
                  <a:lnTo>
                    <a:pt x="8535" y="10341"/>
                  </a:lnTo>
                  <a:lnTo>
                    <a:pt x="8041" y="11748"/>
                  </a:lnTo>
                  <a:lnTo>
                    <a:pt x="7509" y="13135"/>
                  </a:lnTo>
                  <a:lnTo>
                    <a:pt x="6957" y="14504"/>
                  </a:lnTo>
                  <a:lnTo>
                    <a:pt x="6406" y="15873"/>
                  </a:lnTo>
                  <a:lnTo>
                    <a:pt x="5817" y="17222"/>
                  </a:lnTo>
                  <a:lnTo>
                    <a:pt x="4619" y="19940"/>
                  </a:lnTo>
                  <a:lnTo>
                    <a:pt x="3422" y="22659"/>
                  </a:lnTo>
                  <a:lnTo>
                    <a:pt x="2814" y="24046"/>
                  </a:lnTo>
                  <a:lnTo>
                    <a:pt x="2224" y="25434"/>
                  </a:lnTo>
                  <a:lnTo>
                    <a:pt x="1635" y="26860"/>
                  </a:lnTo>
                  <a:lnTo>
                    <a:pt x="1084" y="28285"/>
                  </a:lnTo>
                  <a:lnTo>
                    <a:pt x="533" y="29749"/>
                  </a:lnTo>
                  <a:lnTo>
                    <a:pt x="0" y="31251"/>
                  </a:lnTo>
                  <a:lnTo>
                    <a:pt x="76" y="31346"/>
                  </a:lnTo>
                  <a:lnTo>
                    <a:pt x="171" y="31422"/>
                  </a:lnTo>
                  <a:lnTo>
                    <a:pt x="266" y="31517"/>
                  </a:lnTo>
                  <a:lnTo>
                    <a:pt x="400" y="31574"/>
                  </a:lnTo>
                  <a:lnTo>
                    <a:pt x="533" y="31650"/>
                  </a:lnTo>
                  <a:lnTo>
                    <a:pt x="685" y="31707"/>
                  </a:lnTo>
                  <a:lnTo>
                    <a:pt x="1008" y="31802"/>
                  </a:lnTo>
                  <a:lnTo>
                    <a:pt x="1369" y="31878"/>
                  </a:lnTo>
                  <a:lnTo>
                    <a:pt x="1768" y="31935"/>
                  </a:lnTo>
                  <a:lnTo>
                    <a:pt x="2167" y="31973"/>
                  </a:lnTo>
                  <a:lnTo>
                    <a:pt x="2585" y="31992"/>
                  </a:lnTo>
                  <a:lnTo>
                    <a:pt x="3365" y="31992"/>
                  </a:lnTo>
                  <a:lnTo>
                    <a:pt x="4011" y="31973"/>
                  </a:lnTo>
                  <a:lnTo>
                    <a:pt x="4657" y="31935"/>
                  </a:lnTo>
                  <a:lnTo>
                    <a:pt x="16329" y="8915"/>
                  </a:lnTo>
                  <a:lnTo>
                    <a:pt x="27068" y="9011"/>
                  </a:lnTo>
                  <a:lnTo>
                    <a:pt x="26764" y="10227"/>
                  </a:lnTo>
                  <a:lnTo>
                    <a:pt x="25985" y="13478"/>
                  </a:lnTo>
                  <a:lnTo>
                    <a:pt x="25472" y="15625"/>
                  </a:lnTo>
                  <a:lnTo>
                    <a:pt x="24920" y="18040"/>
                  </a:lnTo>
                  <a:lnTo>
                    <a:pt x="24369" y="20606"/>
                  </a:lnTo>
                  <a:lnTo>
                    <a:pt x="23818" y="23248"/>
                  </a:lnTo>
                  <a:lnTo>
                    <a:pt x="23913" y="23324"/>
                  </a:lnTo>
                  <a:lnTo>
                    <a:pt x="24008" y="23400"/>
                  </a:lnTo>
                  <a:lnTo>
                    <a:pt x="24141" y="23476"/>
                  </a:lnTo>
                  <a:lnTo>
                    <a:pt x="24274" y="23533"/>
                  </a:lnTo>
                  <a:lnTo>
                    <a:pt x="24426" y="23590"/>
                  </a:lnTo>
                  <a:lnTo>
                    <a:pt x="24597" y="23628"/>
                  </a:lnTo>
                  <a:lnTo>
                    <a:pt x="24958" y="23704"/>
                  </a:lnTo>
                  <a:lnTo>
                    <a:pt x="25377" y="23742"/>
                  </a:lnTo>
                  <a:lnTo>
                    <a:pt x="25814" y="23761"/>
                  </a:lnTo>
                  <a:lnTo>
                    <a:pt x="26251" y="23761"/>
                  </a:lnTo>
                  <a:lnTo>
                    <a:pt x="26707" y="23742"/>
                  </a:lnTo>
                  <a:lnTo>
                    <a:pt x="27582" y="23685"/>
                  </a:lnTo>
                  <a:lnTo>
                    <a:pt x="28304" y="23609"/>
                  </a:lnTo>
                  <a:lnTo>
                    <a:pt x="29007" y="23495"/>
                  </a:lnTo>
                  <a:lnTo>
                    <a:pt x="29273" y="22792"/>
                  </a:lnTo>
                  <a:lnTo>
                    <a:pt x="29958" y="20929"/>
                  </a:lnTo>
                  <a:lnTo>
                    <a:pt x="30908" y="18230"/>
                  </a:lnTo>
                  <a:lnTo>
                    <a:pt x="31459" y="16671"/>
                  </a:lnTo>
                  <a:lnTo>
                    <a:pt x="32011" y="15055"/>
                  </a:lnTo>
                  <a:lnTo>
                    <a:pt x="32562" y="13401"/>
                  </a:lnTo>
                  <a:lnTo>
                    <a:pt x="33075" y="11767"/>
                  </a:lnTo>
                  <a:lnTo>
                    <a:pt x="33569" y="10189"/>
                  </a:lnTo>
                  <a:lnTo>
                    <a:pt x="33988" y="8706"/>
                  </a:lnTo>
                  <a:lnTo>
                    <a:pt x="34349" y="7376"/>
                  </a:lnTo>
                  <a:lnTo>
                    <a:pt x="34482" y="6768"/>
                  </a:lnTo>
                  <a:lnTo>
                    <a:pt x="34596" y="6216"/>
                  </a:lnTo>
                  <a:lnTo>
                    <a:pt x="34672" y="5741"/>
                  </a:lnTo>
                  <a:lnTo>
                    <a:pt x="34729" y="5304"/>
                  </a:lnTo>
                  <a:lnTo>
                    <a:pt x="34748" y="4962"/>
                  </a:lnTo>
                  <a:lnTo>
                    <a:pt x="34729" y="4677"/>
                  </a:lnTo>
                  <a:lnTo>
                    <a:pt x="34691" y="4448"/>
                  </a:lnTo>
                  <a:lnTo>
                    <a:pt x="34634" y="4239"/>
                  </a:lnTo>
                  <a:lnTo>
                    <a:pt x="34558" y="4049"/>
                  </a:lnTo>
                  <a:lnTo>
                    <a:pt x="34463" y="3878"/>
                  </a:lnTo>
                  <a:lnTo>
                    <a:pt x="34368" y="3707"/>
                  </a:lnTo>
                  <a:lnTo>
                    <a:pt x="34235" y="3555"/>
                  </a:lnTo>
                  <a:lnTo>
                    <a:pt x="34121" y="3422"/>
                  </a:lnTo>
                  <a:lnTo>
                    <a:pt x="33969" y="3289"/>
                  </a:lnTo>
                  <a:lnTo>
                    <a:pt x="33816" y="3175"/>
                  </a:lnTo>
                  <a:lnTo>
                    <a:pt x="33664" y="3061"/>
                  </a:lnTo>
                  <a:lnTo>
                    <a:pt x="33322" y="2871"/>
                  </a:lnTo>
                  <a:lnTo>
                    <a:pt x="32980" y="2719"/>
                  </a:lnTo>
                  <a:lnTo>
                    <a:pt x="32619" y="2605"/>
                  </a:lnTo>
                  <a:lnTo>
                    <a:pt x="32258" y="2510"/>
                  </a:lnTo>
                  <a:lnTo>
                    <a:pt x="31916" y="2434"/>
                  </a:lnTo>
                  <a:lnTo>
                    <a:pt x="31592" y="2396"/>
                  </a:lnTo>
                  <a:lnTo>
                    <a:pt x="31307" y="2358"/>
                  </a:lnTo>
                  <a:lnTo>
                    <a:pt x="30889" y="2339"/>
                  </a:lnTo>
                  <a:lnTo>
                    <a:pt x="30737" y="2339"/>
                  </a:lnTo>
                  <a:lnTo>
                    <a:pt x="20587" y="2015"/>
                  </a:lnTo>
                  <a:lnTo>
                    <a:pt x="11919" y="0"/>
                  </a:lnTo>
                  <a:close/>
                </a:path>
              </a:pathLst>
            </a:custGeom>
            <a:gradFill>
              <a:gsLst>
                <a:gs pos="0">
                  <a:srgbClr val="71BFC3"/>
                </a:gs>
                <a:gs pos="100000">
                  <a:srgbClr val="3B7477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669;p36"/>
            <p:cNvSpPr/>
            <p:nvPr/>
          </p:nvSpPr>
          <p:spPr>
            <a:xfrm>
              <a:off x="1603100" y="1900875"/>
              <a:ext cx="119300" cy="93175"/>
            </a:xfrm>
            <a:custGeom>
              <a:avLst/>
              <a:gdLst/>
              <a:ahLst/>
              <a:cxnLst/>
              <a:rect l="l" t="t" r="r" b="b"/>
              <a:pathLst>
                <a:path w="4772" h="3727" extrusionOk="0">
                  <a:moveTo>
                    <a:pt x="39" y="1"/>
                  </a:moveTo>
                  <a:lnTo>
                    <a:pt x="1" y="20"/>
                  </a:lnTo>
                  <a:lnTo>
                    <a:pt x="1" y="58"/>
                  </a:lnTo>
                  <a:lnTo>
                    <a:pt x="115" y="381"/>
                  </a:lnTo>
                  <a:lnTo>
                    <a:pt x="229" y="685"/>
                  </a:lnTo>
                  <a:lnTo>
                    <a:pt x="343" y="970"/>
                  </a:lnTo>
                  <a:lnTo>
                    <a:pt x="476" y="1236"/>
                  </a:lnTo>
                  <a:lnTo>
                    <a:pt x="628" y="1484"/>
                  </a:lnTo>
                  <a:lnTo>
                    <a:pt x="780" y="1712"/>
                  </a:lnTo>
                  <a:lnTo>
                    <a:pt x="951" y="1940"/>
                  </a:lnTo>
                  <a:lnTo>
                    <a:pt x="1103" y="2130"/>
                  </a:lnTo>
                  <a:lnTo>
                    <a:pt x="1274" y="2320"/>
                  </a:lnTo>
                  <a:lnTo>
                    <a:pt x="1464" y="2491"/>
                  </a:lnTo>
                  <a:lnTo>
                    <a:pt x="1635" y="2643"/>
                  </a:lnTo>
                  <a:lnTo>
                    <a:pt x="1825" y="2776"/>
                  </a:lnTo>
                  <a:lnTo>
                    <a:pt x="2186" y="3023"/>
                  </a:lnTo>
                  <a:lnTo>
                    <a:pt x="2567" y="3232"/>
                  </a:lnTo>
                  <a:lnTo>
                    <a:pt x="2928" y="3384"/>
                  </a:lnTo>
                  <a:lnTo>
                    <a:pt x="3270" y="3498"/>
                  </a:lnTo>
                  <a:lnTo>
                    <a:pt x="3593" y="3593"/>
                  </a:lnTo>
                  <a:lnTo>
                    <a:pt x="3897" y="3650"/>
                  </a:lnTo>
                  <a:lnTo>
                    <a:pt x="4163" y="3688"/>
                  </a:lnTo>
                  <a:lnTo>
                    <a:pt x="4391" y="3727"/>
                  </a:lnTo>
                  <a:lnTo>
                    <a:pt x="4715" y="3727"/>
                  </a:lnTo>
                  <a:lnTo>
                    <a:pt x="4753" y="3708"/>
                  </a:lnTo>
                  <a:lnTo>
                    <a:pt x="4772" y="3669"/>
                  </a:lnTo>
                  <a:lnTo>
                    <a:pt x="4753" y="3631"/>
                  </a:lnTo>
                  <a:lnTo>
                    <a:pt x="4715" y="3612"/>
                  </a:lnTo>
                  <a:lnTo>
                    <a:pt x="4372" y="3612"/>
                  </a:lnTo>
                  <a:lnTo>
                    <a:pt x="4144" y="3574"/>
                  </a:lnTo>
                  <a:lnTo>
                    <a:pt x="3859" y="3536"/>
                  </a:lnTo>
                  <a:lnTo>
                    <a:pt x="3536" y="3460"/>
                  </a:lnTo>
                  <a:lnTo>
                    <a:pt x="3175" y="3365"/>
                  </a:lnTo>
                  <a:lnTo>
                    <a:pt x="2814" y="3213"/>
                  </a:lnTo>
                  <a:lnTo>
                    <a:pt x="2434" y="3023"/>
                  </a:lnTo>
                  <a:lnTo>
                    <a:pt x="2225" y="2928"/>
                  </a:lnTo>
                  <a:lnTo>
                    <a:pt x="2034" y="2795"/>
                  </a:lnTo>
                  <a:lnTo>
                    <a:pt x="1844" y="2662"/>
                  </a:lnTo>
                  <a:lnTo>
                    <a:pt x="1654" y="2510"/>
                  </a:lnTo>
                  <a:lnTo>
                    <a:pt x="1464" y="2339"/>
                  </a:lnTo>
                  <a:lnTo>
                    <a:pt x="1293" y="2149"/>
                  </a:lnTo>
                  <a:lnTo>
                    <a:pt x="1103" y="1959"/>
                  </a:lnTo>
                  <a:lnTo>
                    <a:pt x="932" y="1750"/>
                  </a:lnTo>
                  <a:lnTo>
                    <a:pt x="780" y="1503"/>
                  </a:lnTo>
                  <a:lnTo>
                    <a:pt x="628" y="1255"/>
                  </a:lnTo>
                  <a:lnTo>
                    <a:pt x="476" y="970"/>
                  </a:lnTo>
                  <a:lnTo>
                    <a:pt x="343" y="685"/>
                  </a:lnTo>
                  <a:lnTo>
                    <a:pt x="210" y="362"/>
                  </a:lnTo>
                  <a:lnTo>
                    <a:pt x="115" y="39"/>
                  </a:lnTo>
                  <a:lnTo>
                    <a:pt x="7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70;p36"/>
            <p:cNvSpPr/>
            <p:nvPr/>
          </p:nvSpPr>
          <p:spPr>
            <a:xfrm>
              <a:off x="1887750" y="2399850"/>
              <a:ext cx="208650" cy="82725"/>
            </a:xfrm>
            <a:custGeom>
              <a:avLst/>
              <a:gdLst/>
              <a:ahLst/>
              <a:cxnLst/>
              <a:rect l="l" t="t" r="r" b="b"/>
              <a:pathLst>
                <a:path w="8346" h="3309" extrusionOk="0">
                  <a:moveTo>
                    <a:pt x="875" y="1"/>
                  </a:moveTo>
                  <a:lnTo>
                    <a:pt x="799" y="20"/>
                  </a:lnTo>
                  <a:lnTo>
                    <a:pt x="742" y="58"/>
                  </a:lnTo>
                  <a:lnTo>
                    <a:pt x="685" y="115"/>
                  </a:lnTo>
                  <a:lnTo>
                    <a:pt x="628" y="172"/>
                  </a:lnTo>
                  <a:lnTo>
                    <a:pt x="609" y="248"/>
                  </a:lnTo>
                  <a:lnTo>
                    <a:pt x="20" y="2491"/>
                  </a:lnTo>
                  <a:lnTo>
                    <a:pt x="1" y="2643"/>
                  </a:lnTo>
                  <a:lnTo>
                    <a:pt x="20" y="2776"/>
                  </a:lnTo>
                  <a:lnTo>
                    <a:pt x="58" y="2909"/>
                  </a:lnTo>
                  <a:lnTo>
                    <a:pt x="134" y="3023"/>
                  </a:lnTo>
                  <a:lnTo>
                    <a:pt x="229" y="3118"/>
                  </a:lnTo>
                  <a:lnTo>
                    <a:pt x="343" y="3194"/>
                  </a:lnTo>
                  <a:lnTo>
                    <a:pt x="476" y="3251"/>
                  </a:lnTo>
                  <a:lnTo>
                    <a:pt x="628" y="3270"/>
                  </a:lnTo>
                  <a:lnTo>
                    <a:pt x="1312" y="3270"/>
                  </a:lnTo>
                  <a:lnTo>
                    <a:pt x="1863" y="3251"/>
                  </a:lnTo>
                  <a:lnTo>
                    <a:pt x="2320" y="3213"/>
                  </a:lnTo>
                  <a:lnTo>
                    <a:pt x="2681" y="3156"/>
                  </a:lnTo>
                  <a:lnTo>
                    <a:pt x="3251" y="3023"/>
                  </a:lnTo>
                  <a:lnTo>
                    <a:pt x="3536" y="2985"/>
                  </a:lnTo>
                  <a:lnTo>
                    <a:pt x="3821" y="2966"/>
                  </a:lnTo>
                  <a:lnTo>
                    <a:pt x="4144" y="2985"/>
                  </a:lnTo>
                  <a:lnTo>
                    <a:pt x="4468" y="3023"/>
                  </a:lnTo>
                  <a:lnTo>
                    <a:pt x="5114" y="3118"/>
                  </a:lnTo>
                  <a:lnTo>
                    <a:pt x="5494" y="3175"/>
                  </a:lnTo>
                  <a:lnTo>
                    <a:pt x="5931" y="3232"/>
                  </a:lnTo>
                  <a:lnTo>
                    <a:pt x="6464" y="3270"/>
                  </a:lnTo>
                  <a:lnTo>
                    <a:pt x="7091" y="3308"/>
                  </a:lnTo>
                  <a:lnTo>
                    <a:pt x="7262" y="3308"/>
                  </a:lnTo>
                  <a:lnTo>
                    <a:pt x="7395" y="3289"/>
                  </a:lnTo>
                  <a:lnTo>
                    <a:pt x="7547" y="3270"/>
                  </a:lnTo>
                  <a:lnTo>
                    <a:pt x="7680" y="3232"/>
                  </a:lnTo>
                  <a:lnTo>
                    <a:pt x="7908" y="3137"/>
                  </a:lnTo>
                  <a:lnTo>
                    <a:pt x="8079" y="3023"/>
                  </a:lnTo>
                  <a:lnTo>
                    <a:pt x="8155" y="2966"/>
                  </a:lnTo>
                  <a:lnTo>
                    <a:pt x="8231" y="2890"/>
                  </a:lnTo>
                  <a:lnTo>
                    <a:pt x="8269" y="2814"/>
                  </a:lnTo>
                  <a:lnTo>
                    <a:pt x="8307" y="2738"/>
                  </a:lnTo>
                  <a:lnTo>
                    <a:pt x="8345" y="2662"/>
                  </a:lnTo>
                  <a:lnTo>
                    <a:pt x="8345" y="2567"/>
                  </a:lnTo>
                  <a:lnTo>
                    <a:pt x="8345" y="2491"/>
                  </a:lnTo>
                  <a:lnTo>
                    <a:pt x="8345" y="2415"/>
                  </a:lnTo>
                  <a:lnTo>
                    <a:pt x="8250" y="2168"/>
                  </a:lnTo>
                  <a:lnTo>
                    <a:pt x="8136" y="1921"/>
                  </a:lnTo>
                  <a:lnTo>
                    <a:pt x="8060" y="1788"/>
                  </a:lnTo>
                  <a:lnTo>
                    <a:pt x="7965" y="1674"/>
                  </a:lnTo>
                  <a:lnTo>
                    <a:pt x="7870" y="1579"/>
                  </a:lnTo>
                  <a:lnTo>
                    <a:pt x="7756" y="1464"/>
                  </a:lnTo>
                  <a:lnTo>
                    <a:pt x="7623" y="1369"/>
                  </a:lnTo>
                  <a:lnTo>
                    <a:pt x="7471" y="1293"/>
                  </a:lnTo>
                  <a:lnTo>
                    <a:pt x="7319" y="1217"/>
                  </a:lnTo>
                  <a:lnTo>
                    <a:pt x="7129" y="1160"/>
                  </a:lnTo>
                  <a:lnTo>
                    <a:pt x="6920" y="1122"/>
                  </a:lnTo>
                  <a:lnTo>
                    <a:pt x="6711" y="1084"/>
                  </a:lnTo>
                  <a:lnTo>
                    <a:pt x="6464" y="1065"/>
                  </a:lnTo>
                  <a:lnTo>
                    <a:pt x="6197" y="1084"/>
                  </a:lnTo>
                  <a:lnTo>
                    <a:pt x="6121" y="1084"/>
                  </a:lnTo>
                  <a:lnTo>
                    <a:pt x="6026" y="1065"/>
                  </a:lnTo>
                  <a:lnTo>
                    <a:pt x="5817" y="989"/>
                  </a:lnTo>
                  <a:lnTo>
                    <a:pt x="5627" y="894"/>
                  </a:lnTo>
                  <a:lnTo>
                    <a:pt x="5418" y="761"/>
                  </a:lnTo>
                  <a:lnTo>
                    <a:pt x="5209" y="609"/>
                  </a:lnTo>
                  <a:lnTo>
                    <a:pt x="5000" y="457"/>
                  </a:lnTo>
                  <a:lnTo>
                    <a:pt x="4658" y="153"/>
                  </a:lnTo>
                  <a:lnTo>
                    <a:pt x="4601" y="115"/>
                  </a:lnTo>
                  <a:lnTo>
                    <a:pt x="4544" y="77"/>
                  </a:lnTo>
                  <a:lnTo>
                    <a:pt x="4468" y="58"/>
                  </a:lnTo>
                  <a:lnTo>
                    <a:pt x="4335" y="58"/>
                  </a:lnTo>
                  <a:lnTo>
                    <a:pt x="4259" y="77"/>
                  </a:lnTo>
                  <a:lnTo>
                    <a:pt x="4182" y="96"/>
                  </a:lnTo>
                  <a:lnTo>
                    <a:pt x="4125" y="153"/>
                  </a:lnTo>
                  <a:lnTo>
                    <a:pt x="3992" y="248"/>
                  </a:lnTo>
                  <a:lnTo>
                    <a:pt x="3840" y="362"/>
                  </a:lnTo>
                  <a:lnTo>
                    <a:pt x="3669" y="476"/>
                  </a:lnTo>
                  <a:lnTo>
                    <a:pt x="3460" y="571"/>
                  </a:lnTo>
                  <a:lnTo>
                    <a:pt x="3251" y="666"/>
                  </a:lnTo>
                  <a:lnTo>
                    <a:pt x="3004" y="723"/>
                  </a:lnTo>
                  <a:lnTo>
                    <a:pt x="2757" y="742"/>
                  </a:lnTo>
                  <a:lnTo>
                    <a:pt x="2491" y="742"/>
                  </a:lnTo>
                  <a:lnTo>
                    <a:pt x="2339" y="723"/>
                  </a:lnTo>
                  <a:lnTo>
                    <a:pt x="2187" y="666"/>
                  </a:lnTo>
                  <a:lnTo>
                    <a:pt x="2016" y="590"/>
                  </a:lnTo>
                  <a:lnTo>
                    <a:pt x="1825" y="495"/>
                  </a:lnTo>
                  <a:lnTo>
                    <a:pt x="1445" y="267"/>
                  </a:lnTo>
                  <a:lnTo>
                    <a:pt x="1103" y="58"/>
                  </a:lnTo>
                  <a:lnTo>
                    <a:pt x="1046" y="20"/>
                  </a:lnTo>
                  <a:lnTo>
                    <a:pt x="951" y="1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671;p36"/>
            <p:cNvSpPr/>
            <p:nvPr/>
          </p:nvSpPr>
          <p:spPr>
            <a:xfrm>
              <a:off x="1294700" y="2606100"/>
              <a:ext cx="211000" cy="83175"/>
            </a:xfrm>
            <a:custGeom>
              <a:avLst/>
              <a:gdLst/>
              <a:ahLst/>
              <a:cxnLst/>
              <a:rect l="l" t="t" r="r" b="b"/>
              <a:pathLst>
                <a:path w="8440" h="3327" extrusionOk="0">
                  <a:moveTo>
                    <a:pt x="874" y="0"/>
                  </a:moveTo>
                  <a:lnTo>
                    <a:pt x="798" y="20"/>
                  </a:lnTo>
                  <a:lnTo>
                    <a:pt x="741" y="58"/>
                  </a:lnTo>
                  <a:lnTo>
                    <a:pt x="665" y="115"/>
                  </a:lnTo>
                  <a:lnTo>
                    <a:pt x="627" y="172"/>
                  </a:lnTo>
                  <a:lnTo>
                    <a:pt x="589" y="248"/>
                  </a:lnTo>
                  <a:lnTo>
                    <a:pt x="19" y="2510"/>
                  </a:lnTo>
                  <a:lnTo>
                    <a:pt x="0" y="2643"/>
                  </a:lnTo>
                  <a:lnTo>
                    <a:pt x="0" y="2795"/>
                  </a:lnTo>
                  <a:lnTo>
                    <a:pt x="57" y="2909"/>
                  </a:lnTo>
                  <a:lnTo>
                    <a:pt x="133" y="3023"/>
                  </a:lnTo>
                  <a:lnTo>
                    <a:pt x="228" y="3137"/>
                  </a:lnTo>
                  <a:lnTo>
                    <a:pt x="342" y="3213"/>
                  </a:lnTo>
                  <a:lnTo>
                    <a:pt x="475" y="3251"/>
                  </a:lnTo>
                  <a:lnTo>
                    <a:pt x="627" y="3270"/>
                  </a:lnTo>
                  <a:lnTo>
                    <a:pt x="1312" y="3289"/>
                  </a:lnTo>
                  <a:lnTo>
                    <a:pt x="1882" y="3270"/>
                  </a:lnTo>
                  <a:lnTo>
                    <a:pt x="2338" y="3232"/>
                  </a:lnTo>
                  <a:lnTo>
                    <a:pt x="2699" y="3156"/>
                  </a:lnTo>
                  <a:lnTo>
                    <a:pt x="3269" y="3042"/>
                  </a:lnTo>
                  <a:lnTo>
                    <a:pt x="3555" y="3004"/>
                  </a:lnTo>
                  <a:lnTo>
                    <a:pt x="3859" y="2985"/>
                  </a:lnTo>
                  <a:lnTo>
                    <a:pt x="4182" y="3004"/>
                  </a:lnTo>
                  <a:lnTo>
                    <a:pt x="4505" y="3023"/>
                  </a:lnTo>
                  <a:lnTo>
                    <a:pt x="5151" y="3137"/>
                  </a:lnTo>
                  <a:lnTo>
                    <a:pt x="5531" y="3194"/>
                  </a:lnTo>
                  <a:lnTo>
                    <a:pt x="5988" y="3251"/>
                  </a:lnTo>
                  <a:lnTo>
                    <a:pt x="6520" y="3289"/>
                  </a:lnTo>
                  <a:lnTo>
                    <a:pt x="7166" y="3327"/>
                  </a:lnTo>
                  <a:lnTo>
                    <a:pt x="7318" y="3327"/>
                  </a:lnTo>
                  <a:lnTo>
                    <a:pt x="7470" y="3308"/>
                  </a:lnTo>
                  <a:lnTo>
                    <a:pt x="7622" y="3289"/>
                  </a:lnTo>
                  <a:lnTo>
                    <a:pt x="7755" y="3251"/>
                  </a:lnTo>
                  <a:lnTo>
                    <a:pt x="7984" y="3156"/>
                  </a:lnTo>
                  <a:lnTo>
                    <a:pt x="8079" y="3099"/>
                  </a:lnTo>
                  <a:lnTo>
                    <a:pt x="8155" y="3042"/>
                  </a:lnTo>
                  <a:lnTo>
                    <a:pt x="8231" y="2966"/>
                  </a:lnTo>
                  <a:lnTo>
                    <a:pt x="8307" y="2909"/>
                  </a:lnTo>
                  <a:lnTo>
                    <a:pt x="8364" y="2833"/>
                  </a:lnTo>
                  <a:lnTo>
                    <a:pt x="8402" y="2757"/>
                  </a:lnTo>
                  <a:lnTo>
                    <a:pt x="8421" y="2662"/>
                  </a:lnTo>
                  <a:lnTo>
                    <a:pt x="8440" y="2586"/>
                  </a:lnTo>
                  <a:lnTo>
                    <a:pt x="8440" y="2510"/>
                  </a:lnTo>
                  <a:lnTo>
                    <a:pt x="8421" y="2415"/>
                  </a:lnTo>
                  <a:lnTo>
                    <a:pt x="8345" y="2167"/>
                  </a:lnTo>
                  <a:lnTo>
                    <a:pt x="8212" y="1920"/>
                  </a:lnTo>
                  <a:lnTo>
                    <a:pt x="8136" y="1806"/>
                  </a:lnTo>
                  <a:lnTo>
                    <a:pt x="8060" y="1692"/>
                  </a:lnTo>
                  <a:lnTo>
                    <a:pt x="7946" y="1578"/>
                  </a:lnTo>
                  <a:lnTo>
                    <a:pt x="7832" y="1464"/>
                  </a:lnTo>
                  <a:lnTo>
                    <a:pt x="7698" y="1369"/>
                  </a:lnTo>
                  <a:lnTo>
                    <a:pt x="7546" y="1293"/>
                  </a:lnTo>
                  <a:lnTo>
                    <a:pt x="7375" y="1217"/>
                  </a:lnTo>
                  <a:lnTo>
                    <a:pt x="7204" y="1160"/>
                  </a:lnTo>
                  <a:lnTo>
                    <a:pt x="6995" y="1122"/>
                  </a:lnTo>
                  <a:lnTo>
                    <a:pt x="6767" y="1084"/>
                  </a:lnTo>
                  <a:lnTo>
                    <a:pt x="6520" y="1065"/>
                  </a:lnTo>
                  <a:lnTo>
                    <a:pt x="6254" y="1084"/>
                  </a:lnTo>
                  <a:lnTo>
                    <a:pt x="6178" y="1084"/>
                  </a:lnTo>
                  <a:lnTo>
                    <a:pt x="6083" y="1065"/>
                  </a:lnTo>
                  <a:lnTo>
                    <a:pt x="5874" y="989"/>
                  </a:lnTo>
                  <a:lnTo>
                    <a:pt x="5665" y="894"/>
                  </a:lnTo>
                  <a:lnTo>
                    <a:pt x="5455" y="761"/>
                  </a:lnTo>
                  <a:lnTo>
                    <a:pt x="5246" y="609"/>
                  </a:lnTo>
                  <a:lnTo>
                    <a:pt x="5056" y="457"/>
                  </a:lnTo>
                  <a:lnTo>
                    <a:pt x="4695" y="153"/>
                  </a:lnTo>
                  <a:lnTo>
                    <a:pt x="4638" y="115"/>
                  </a:lnTo>
                  <a:lnTo>
                    <a:pt x="4581" y="77"/>
                  </a:lnTo>
                  <a:lnTo>
                    <a:pt x="4505" y="58"/>
                  </a:lnTo>
                  <a:lnTo>
                    <a:pt x="4429" y="39"/>
                  </a:lnTo>
                  <a:lnTo>
                    <a:pt x="4372" y="58"/>
                  </a:lnTo>
                  <a:lnTo>
                    <a:pt x="4296" y="58"/>
                  </a:lnTo>
                  <a:lnTo>
                    <a:pt x="4220" y="96"/>
                  </a:lnTo>
                  <a:lnTo>
                    <a:pt x="4163" y="134"/>
                  </a:lnTo>
                  <a:lnTo>
                    <a:pt x="4030" y="248"/>
                  </a:lnTo>
                  <a:lnTo>
                    <a:pt x="3878" y="362"/>
                  </a:lnTo>
                  <a:lnTo>
                    <a:pt x="3688" y="476"/>
                  </a:lnTo>
                  <a:lnTo>
                    <a:pt x="3498" y="571"/>
                  </a:lnTo>
                  <a:lnTo>
                    <a:pt x="3269" y="666"/>
                  </a:lnTo>
                  <a:lnTo>
                    <a:pt x="3022" y="723"/>
                  </a:lnTo>
                  <a:lnTo>
                    <a:pt x="2775" y="742"/>
                  </a:lnTo>
                  <a:lnTo>
                    <a:pt x="2509" y="742"/>
                  </a:lnTo>
                  <a:lnTo>
                    <a:pt x="2357" y="723"/>
                  </a:lnTo>
                  <a:lnTo>
                    <a:pt x="2205" y="666"/>
                  </a:lnTo>
                  <a:lnTo>
                    <a:pt x="2015" y="590"/>
                  </a:lnTo>
                  <a:lnTo>
                    <a:pt x="1825" y="495"/>
                  </a:lnTo>
                  <a:lnTo>
                    <a:pt x="1445" y="267"/>
                  </a:lnTo>
                  <a:lnTo>
                    <a:pt x="1102" y="58"/>
                  </a:lnTo>
                  <a:lnTo>
                    <a:pt x="1045" y="20"/>
                  </a:lnTo>
                  <a:lnTo>
                    <a:pt x="950" y="0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672;p36"/>
            <p:cNvSpPr/>
            <p:nvPr/>
          </p:nvSpPr>
          <p:spPr>
            <a:xfrm>
              <a:off x="1769425" y="1849550"/>
              <a:ext cx="365950" cy="486175"/>
            </a:xfrm>
            <a:custGeom>
              <a:avLst/>
              <a:gdLst/>
              <a:ahLst/>
              <a:cxnLst/>
              <a:rect l="l" t="t" r="r" b="b"/>
              <a:pathLst>
                <a:path w="14638" h="19447" extrusionOk="0">
                  <a:moveTo>
                    <a:pt x="77" y="1"/>
                  </a:moveTo>
                  <a:lnTo>
                    <a:pt x="39" y="20"/>
                  </a:lnTo>
                  <a:lnTo>
                    <a:pt x="0" y="58"/>
                  </a:lnTo>
                  <a:lnTo>
                    <a:pt x="0" y="96"/>
                  </a:lnTo>
                  <a:lnTo>
                    <a:pt x="20" y="210"/>
                  </a:lnTo>
                  <a:lnTo>
                    <a:pt x="39" y="286"/>
                  </a:lnTo>
                  <a:lnTo>
                    <a:pt x="58" y="381"/>
                  </a:lnTo>
                  <a:lnTo>
                    <a:pt x="115" y="476"/>
                  </a:lnTo>
                  <a:lnTo>
                    <a:pt x="191" y="571"/>
                  </a:lnTo>
                  <a:lnTo>
                    <a:pt x="267" y="647"/>
                  </a:lnTo>
                  <a:lnTo>
                    <a:pt x="362" y="723"/>
                  </a:lnTo>
                  <a:lnTo>
                    <a:pt x="476" y="818"/>
                  </a:lnTo>
                  <a:lnTo>
                    <a:pt x="628" y="894"/>
                  </a:lnTo>
                  <a:lnTo>
                    <a:pt x="780" y="970"/>
                  </a:lnTo>
                  <a:lnTo>
                    <a:pt x="970" y="1027"/>
                  </a:lnTo>
                  <a:lnTo>
                    <a:pt x="1198" y="1103"/>
                  </a:lnTo>
                  <a:lnTo>
                    <a:pt x="1445" y="1160"/>
                  </a:lnTo>
                  <a:lnTo>
                    <a:pt x="1711" y="1198"/>
                  </a:lnTo>
                  <a:lnTo>
                    <a:pt x="2034" y="1236"/>
                  </a:lnTo>
                  <a:lnTo>
                    <a:pt x="2377" y="1274"/>
                  </a:lnTo>
                  <a:lnTo>
                    <a:pt x="2757" y="1293"/>
                  </a:lnTo>
                  <a:lnTo>
                    <a:pt x="3175" y="1313"/>
                  </a:lnTo>
                  <a:lnTo>
                    <a:pt x="3631" y="1293"/>
                  </a:lnTo>
                  <a:lnTo>
                    <a:pt x="4144" y="1274"/>
                  </a:lnTo>
                  <a:lnTo>
                    <a:pt x="4696" y="1236"/>
                  </a:lnTo>
                  <a:lnTo>
                    <a:pt x="6007" y="1160"/>
                  </a:lnTo>
                  <a:lnTo>
                    <a:pt x="7471" y="1084"/>
                  </a:lnTo>
                  <a:lnTo>
                    <a:pt x="9011" y="1027"/>
                  </a:lnTo>
                  <a:lnTo>
                    <a:pt x="10493" y="989"/>
                  </a:lnTo>
                  <a:lnTo>
                    <a:pt x="11843" y="1008"/>
                  </a:lnTo>
                  <a:lnTo>
                    <a:pt x="12451" y="1027"/>
                  </a:lnTo>
                  <a:lnTo>
                    <a:pt x="12964" y="1046"/>
                  </a:lnTo>
                  <a:lnTo>
                    <a:pt x="13420" y="1103"/>
                  </a:lnTo>
                  <a:lnTo>
                    <a:pt x="13763" y="1141"/>
                  </a:lnTo>
                  <a:lnTo>
                    <a:pt x="14010" y="1217"/>
                  </a:lnTo>
                  <a:lnTo>
                    <a:pt x="14086" y="1255"/>
                  </a:lnTo>
                  <a:lnTo>
                    <a:pt x="14124" y="1293"/>
                  </a:lnTo>
                  <a:lnTo>
                    <a:pt x="14219" y="1427"/>
                  </a:lnTo>
                  <a:lnTo>
                    <a:pt x="14276" y="1579"/>
                  </a:lnTo>
                  <a:lnTo>
                    <a:pt x="14352" y="1731"/>
                  </a:lnTo>
                  <a:lnTo>
                    <a:pt x="14390" y="1883"/>
                  </a:lnTo>
                  <a:lnTo>
                    <a:pt x="14466" y="2225"/>
                  </a:lnTo>
                  <a:lnTo>
                    <a:pt x="14523" y="2605"/>
                  </a:lnTo>
                  <a:lnTo>
                    <a:pt x="14523" y="3004"/>
                  </a:lnTo>
                  <a:lnTo>
                    <a:pt x="14504" y="3441"/>
                  </a:lnTo>
                  <a:lnTo>
                    <a:pt x="14466" y="3898"/>
                  </a:lnTo>
                  <a:lnTo>
                    <a:pt x="14390" y="4373"/>
                  </a:lnTo>
                  <a:lnTo>
                    <a:pt x="14314" y="4886"/>
                  </a:lnTo>
                  <a:lnTo>
                    <a:pt x="14200" y="5399"/>
                  </a:lnTo>
                  <a:lnTo>
                    <a:pt x="13934" y="6502"/>
                  </a:lnTo>
                  <a:lnTo>
                    <a:pt x="13630" y="7642"/>
                  </a:lnTo>
                  <a:lnTo>
                    <a:pt x="13306" y="8821"/>
                  </a:lnTo>
                  <a:lnTo>
                    <a:pt x="12983" y="9980"/>
                  </a:lnTo>
                  <a:lnTo>
                    <a:pt x="12508" y="11634"/>
                  </a:lnTo>
                  <a:lnTo>
                    <a:pt x="12014" y="13250"/>
                  </a:lnTo>
                  <a:lnTo>
                    <a:pt x="11520" y="14771"/>
                  </a:lnTo>
                  <a:lnTo>
                    <a:pt x="11063" y="16158"/>
                  </a:lnTo>
                  <a:lnTo>
                    <a:pt x="10303" y="18306"/>
                  </a:lnTo>
                  <a:lnTo>
                    <a:pt x="9942" y="19333"/>
                  </a:lnTo>
                  <a:lnTo>
                    <a:pt x="8954" y="19333"/>
                  </a:lnTo>
                  <a:lnTo>
                    <a:pt x="8459" y="19314"/>
                  </a:lnTo>
                  <a:lnTo>
                    <a:pt x="7946" y="19257"/>
                  </a:lnTo>
                  <a:lnTo>
                    <a:pt x="7699" y="19219"/>
                  </a:lnTo>
                  <a:lnTo>
                    <a:pt x="7471" y="19181"/>
                  </a:lnTo>
                  <a:lnTo>
                    <a:pt x="7243" y="19123"/>
                  </a:lnTo>
                  <a:lnTo>
                    <a:pt x="7034" y="19047"/>
                  </a:lnTo>
                  <a:lnTo>
                    <a:pt x="6863" y="18971"/>
                  </a:lnTo>
                  <a:lnTo>
                    <a:pt x="6710" y="18876"/>
                  </a:lnTo>
                  <a:lnTo>
                    <a:pt x="6672" y="18876"/>
                  </a:lnTo>
                  <a:lnTo>
                    <a:pt x="6634" y="18895"/>
                  </a:lnTo>
                  <a:lnTo>
                    <a:pt x="6634" y="18933"/>
                  </a:lnTo>
                  <a:lnTo>
                    <a:pt x="6653" y="18971"/>
                  </a:lnTo>
                  <a:lnTo>
                    <a:pt x="6768" y="19047"/>
                  </a:lnTo>
                  <a:lnTo>
                    <a:pt x="6882" y="19104"/>
                  </a:lnTo>
                  <a:lnTo>
                    <a:pt x="7034" y="19162"/>
                  </a:lnTo>
                  <a:lnTo>
                    <a:pt x="7186" y="19219"/>
                  </a:lnTo>
                  <a:lnTo>
                    <a:pt x="7547" y="19314"/>
                  </a:lnTo>
                  <a:lnTo>
                    <a:pt x="7927" y="19371"/>
                  </a:lnTo>
                  <a:lnTo>
                    <a:pt x="8307" y="19409"/>
                  </a:lnTo>
                  <a:lnTo>
                    <a:pt x="8706" y="19428"/>
                  </a:lnTo>
                  <a:lnTo>
                    <a:pt x="9391" y="19447"/>
                  </a:lnTo>
                  <a:lnTo>
                    <a:pt x="9980" y="19447"/>
                  </a:lnTo>
                  <a:lnTo>
                    <a:pt x="9999" y="19428"/>
                  </a:lnTo>
                  <a:lnTo>
                    <a:pt x="10018" y="19409"/>
                  </a:lnTo>
                  <a:lnTo>
                    <a:pt x="10322" y="18572"/>
                  </a:lnTo>
                  <a:lnTo>
                    <a:pt x="11082" y="16424"/>
                  </a:lnTo>
                  <a:lnTo>
                    <a:pt x="11558" y="15018"/>
                  </a:lnTo>
                  <a:lnTo>
                    <a:pt x="12071" y="13421"/>
                  </a:lnTo>
                  <a:lnTo>
                    <a:pt x="12584" y="11748"/>
                  </a:lnTo>
                  <a:lnTo>
                    <a:pt x="13078" y="10018"/>
                  </a:lnTo>
                  <a:lnTo>
                    <a:pt x="13420" y="8840"/>
                  </a:lnTo>
                  <a:lnTo>
                    <a:pt x="13744" y="7661"/>
                  </a:lnTo>
                  <a:lnTo>
                    <a:pt x="14048" y="6502"/>
                  </a:lnTo>
                  <a:lnTo>
                    <a:pt x="14314" y="5399"/>
                  </a:lnTo>
                  <a:lnTo>
                    <a:pt x="14428" y="4886"/>
                  </a:lnTo>
                  <a:lnTo>
                    <a:pt x="14504" y="4373"/>
                  </a:lnTo>
                  <a:lnTo>
                    <a:pt x="14580" y="3879"/>
                  </a:lnTo>
                  <a:lnTo>
                    <a:pt x="14618" y="3422"/>
                  </a:lnTo>
                  <a:lnTo>
                    <a:pt x="14637" y="2985"/>
                  </a:lnTo>
                  <a:lnTo>
                    <a:pt x="14618" y="2567"/>
                  </a:lnTo>
                  <a:lnTo>
                    <a:pt x="14580" y="2187"/>
                  </a:lnTo>
                  <a:lnTo>
                    <a:pt x="14504" y="1845"/>
                  </a:lnTo>
                  <a:lnTo>
                    <a:pt x="14447" y="1674"/>
                  </a:lnTo>
                  <a:lnTo>
                    <a:pt x="14390" y="1522"/>
                  </a:lnTo>
                  <a:lnTo>
                    <a:pt x="14314" y="1370"/>
                  </a:lnTo>
                  <a:lnTo>
                    <a:pt x="14219" y="1236"/>
                  </a:lnTo>
                  <a:lnTo>
                    <a:pt x="14162" y="1179"/>
                  </a:lnTo>
                  <a:lnTo>
                    <a:pt x="14067" y="1122"/>
                  </a:lnTo>
                  <a:lnTo>
                    <a:pt x="13934" y="1084"/>
                  </a:lnTo>
                  <a:lnTo>
                    <a:pt x="13763" y="1046"/>
                  </a:lnTo>
                  <a:lnTo>
                    <a:pt x="13344" y="970"/>
                  </a:lnTo>
                  <a:lnTo>
                    <a:pt x="12793" y="932"/>
                  </a:lnTo>
                  <a:lnTo>
                    <a:pt x="12185" y="894"/>
                  </a:lnTo>
                  <a:lnTo>
                    <a:pt x="11482" y="875"/>
                  </a:lnTo>
                  <a:lnTo>
                    <a:pt x="10740" y="875"/>
                  </a:lnTo>
                  <a:lnTo>
                    <a:pt x="9961" y="894"/>
                  </a:lnTo>
                  <a:lnTo>
                    <a:pt x="8364" y="932"/>
                  </a:lnTo>
                  <a:lnTo>
                    <a:pt x="6863" y="1008"/>
                  </a:lnTo>
                  <a:lnTo>
                    <a:pt x="5589" y="1065"/>
                  </a:lnTo>
                  <a:lnTo>
                    <a:pt x="4677" y="1141"/>
                  </a:lnTo>
                  <a:lnTo>
                    <a:pt x="4144" y="1160"/>
                  </a:lnTo>
                  <a:lnTo>
                    <a:pt x="3650" y="1179"/>
                  </a:lnTo>
                  <a:lnTo>
                    <a:pt x="3194" y="1198"/>
                  </a:lnTo>
                  <a:lnTo>
                    <a:pt x="2795" y="1179"/>
                  </a:lnTo>
                  <a:lnTo>
                    <a:pt x="2415" y="1160"/>
                  </a:lnTo>
                  <a:lnTo>
                    <a:pt x="2072" y="1141"/>
                  </a:lnTo>
                  <a:lnTo>
                    <a:pt x="1768" y="1103"/>
                  </a:lnTo>
                  <a:lnTo>
                    <a:pt x="1502" y="1046"/>
                  </a:lnTo>
                  <a:lnTo>
                    <a:pt x="1255" y="1008"/>
                  </a:lnTo>
                  <a:lnTo>
                    <a:pt x="1046" y="932"/>
                  </a:lnTo>
                  <a:lnTo>
                    <a:pt x="856" y="875"/>
                  </a:lnTo>
                  <a:lnTo>
                    <a:pt x="704" y="799"/>
                  </a:lnTo>
                  <a:lnTo>
                    <a:pt x="571" y="723"/>
                  </a:lnTo>
                  <a:lnTo>
                    <a:pt x="457" y="647"/>
                  </a:lnTo>
                  <a:lnTo>
                    <a:pt x="362" y="571"/>
                  </a:lnTo>
                  <a:lnTo>
                    <a:pt x="286" y="495"/>
                  </a:lnTo>
                  <a:lnTo>
                    <a:pt x="210" y="419"/>
                  </a:lnTo>
                  <a:lnTo>
                    <a:pt x="172" y="343"/>
                  </a:lnTo>
                  <a:lnTo>
                    <a:pt x="115" y="210"/>
                  </a:lnTo>
                  <a:lnTo>
                    <a:pt x="115" y="115"/>
                  </a:lnTo>
                  <a:lnTo>
                    <a:pt x="115" y="77"/>
                  </a:lnTo>
                  <a:lnTo>
                    <a:pt x="115" y="39"/>
                  </a:lnTo>
                  <a:lnTo>
                    <a:pt x="7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73;p36"/>
            <p:cNvSpPr/>
            <p:nvPr/>
          </p:nvSpPr>
          <p:spPr>
            <a:xfrm>
              <a:off x="1988025" y="1991175"/>
              <a:ext cx="32325" cy="5250"/>
            </a:xfrm>
            <a:custGeom>
              <a:avLst/>
              <a:gdLst/>
              <a:ahLst/>
              <a:cxnLst/>
              <a:rect l="l" t="t" r="r" b="b"/>
              <a:pathLst>
                <a:path w="1293" h="210" extrusionOk="0">
                  <a:moveTo>
                    <a:pt x="1217" y="0"/>
                  </a:moveTo>
                  <a:lnTo>
                    <a:pt x="514" y="57"/>
                  </a:lnTo>
                  <a:lnTo>
                    <a:pt x="57" y="96"/>
                  </a:lnTo>
                  <a:lnTo>
                    <a:pt x="19" y="115"/>
                  </a:lnTo>
                  <a:lnTo>
                    <a:pt x="0" y="153"/>
                  </a:lnTo>
                  <a:lnTo>
                    <a:pt x="19" y="191"/>
                  </a:lnTo>
                  <a:lnTo>
                    <a:pt x="57" y="210"/>
                  </a:lnTo>
                  <a:lnTo>
                    <a:pt x="533" y="172"/>
                  </a:lnTo>
                  <a:lnTo>
                    <a:pt x="1236" y="115"/>
                  </a:lnTo>
                  <a:lnTo>
                    <a:pt x="1274" y="96"/>
                  </a:lnTo>
                  <a:lnTo>
                    <a:pt x="1293" y="57"/>
                  </a:lnTo>
                  <a:lnTo>
                    <a:pt x="1255" y="19"/>
                  </a:lnTo>
                  <a:lnTo>
                    <a:pt x="121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74;p36"/>
            <p:cNvSpPr/>
            <p:nvPr/>
          </p:nvSpPr>
          <p:spPr>
            <a:xfrm>
              <a:off x="1340775" y="1985000"/>
              <a:ext cx="346000" cy="545100"/>
            </a:xfrm>
            <a:custGeom>
              <a:avLst/>
              <a:gdLst/>
              <a:ahLst/>
              <a:cxnLst/>
              <a:rect l="l" t="t" r="r" b="b"/>
              <a:pathLst>
                <a:path w="13840" h="21804" extrusionOk="0">
                  <a:moveTo>
                    <a:pt x="13782" y="0"/>
                  </a:moveTo>
                  <a:lnTo>
                    <a:pt x="13744" y="38"/>
                  </a:lnTo>
                  <a:lnTo>
                    <a:pt x="12984" y="1654"/>
                  </a:lnTo>
                  <a:lnTo>
                    <a:pt x="11292" y="5304"/>
                  </a:lnTo>
                  <a:lnTo>
                    <a:pt x="10303" y="7357"/>
                  </a:lnTo>
                  <a:lnTo>
                    <a:pt x="9372" y="9296"/>
                  </a:lnTo>
                  <a:lnTo>
                    <a:pt x="8574" y="10930"/>
                  </a:lnTo>
                  <a:lnTo>
                    <a:pt x="8251" y="11558"/>
                  </a:lnTo>
                  <a:lnTo>
                    <a:pt x="8003" y="12014"/>
                  </a:lnTo>
                  <a:lnTo>
                    <a:pt x="7490" y="12983"/>
                  </a:lnTo>
                  <a:lnTo>
                    <a:pt x="6825" y="14295"/>
                  </a:lnTo>
                  <a:lnTo>
                    <a:pt x="5304" y="17393"/>
                  </a:lnTo>
                  <a:lnTo>
                    <a:pt x="3955" y="20206"/>
                  </a:lnTo>
                  <a:lnTo>
                    <a:pt x="3270" y="21651"/>
                  </a:lnTo>
                  <a:lnTo>
                    <a:pt x="2776" y="21670"/>
                  </a:lnTo>
                  <a:lnTo>
                    <a:pt x="2377" y="21689"/>
                  </a:lnTo>
                  <a:lnTo>
                    <a:pt x="1902" y="21670"/>
                  </a:lnTo>
                  <a:lnTo>
                    <a:pt x="1407" y="21632"/>
                  </a:lnTo>
                  <a:lnTo>
                    <a:pt x="913" y="21575"/>
                  </a:lnTo>
                  <a:lnTo>
                    <a:pt x="685" y="21537"/>
                  </a:lnTo>
                  <a:lnTo>
                    <a:pt x="457" y="21480"/>
                  </a:lnTo>
                  <a:lnTo>
                    <a:pt x="267" y="21404"/>
                  </a:lnTo>
                  <a:lnTo>
                    <a:pt x="77" y="21328"/>
                  </a:lnTo>
                  <a:lnTo>
                    <a:pt x="39" y="21328"/>
                  </a:lnTo>
                  <a:lnTo>
                    <a:pt x="1" y="21347"/>
                  </a:lnTo>
                  <a:lnTo>
                    <a:pt x="1" y="21404"/>
                  </a:lnTo>
                  <a:lnTo>
                    <a:pt x="39" y="21423"/>
                  </a:lnTo>
                  <a:lnTo>
                    <a:pt x="286" y="21537"/>
                  </a:lnTo>
                  <a:lnTo>
                    <a:pt x="552" y="21613"/>
                  </a:lnTo>
                  <a:lnTo>
                    <a:pt x="856" y="21670"/>
                  </a:lnTo>
                  <a:lnTo>
                    <a:pt x="1179" y="21727"/>
                  </a:lnTo>
                  <a:lnTo>
                    <a:pt x="1502" y="21765"/>
                  </a:lnTo>
                  <a:lnTo>
                    <a:pt x="1826" y="21784"/>
                  </a:lnTo>
                  <a:lnTo>
                    <a:pt x="2434" y="21803"/>
                  </a:lnTo>
                  <a:lnTo>
                    <a:pt x="3042" y="21784"/>
                  </a:lnTo>
                  <a:lnTo>
                    <a:pt x="3308" y="21765"/>
                  </a:lnTo>
                  <a:lnTo>
                    <a:pt x="3327" y="21765"/>
                  </a:lnTo>
                  <a:lnTo>
                    <a:pt x="3346" y="21727"/>
                  </a:lnTo>
                  <a:lnTo>
                    <a:pt x="3955" y="20492"/>
                  </a:lnTo>
                  <a:lnTo>
                    <a:pt x="5304" y="17640"/>
                  </a:lnTo>
                  <a:lnTo>
                    <a:pt x="6103" y="16025"/>
                  </a:lnTo>
                  <a:lnTo>
                    <a:pt x="6882" y="14447"/>
                  </a:lnTo>
                  <a:lnTo>
                    <a:pt x="7566" y="13078"/>
                  </a:lnTo>
                  <a:lnTo>
                    <a:pt x="8098" y="12071"/>
                  </a:lnTo>
                  <a:lnTo>
                    <a:pt x="8346" y="11596"/>
                  </a:lnTo>
                  <a:lnTo>
                    <a:pt x="8669" y="10968"/>
                  </a:lnTo>
                  <a:lnTo>
                    <a:pt x="9467" y="9353"/>
                  </a:lnTo>
                  <a:lnTo>
                    <a:pt x="10417" y="7395"/>
                  </a:lnTo>
                  <a:lnTo>
                    <a:pt x="11387" y="5342"/>
                  </a:lnTo>
                  <a:lnTo>
                    <a:pt x="13098" y="1711"/>
                  </a:lnTo>
                  <a:lnTo>
                    <a:pt x="13839" y="76"/>
                  </a:lnTo>
                  <a:lnTo>
                    <a:pt x="13839" y="38"/>
                  </a:lnTo>
                  <a:lnTo>
                    <a:pt x="1382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675;p36"/>
            <p:cNvSpPr/>
            <p:nvPr/>
          </p:nvSpPr>
          <p:spPr>
            <a:xfrm>
              <a:off x="1893925" y="1436600"/>
              <a:ext cx="214350" cy="376400"/>
            </a:xfrm>
            <a:custGeom>
              <a:avLst/>
              <a:gdLst/>
              <a:ahLst/>
              <a:cxnLst/>
              <a:rect l="l" t="t" r="r" b="b"/>
              <a:pathLst>
                <a:path w="8574" h="15056" extrusionOk="0">
                  <a:moveTo>
                    <a:pt x="3821" y="1"/>
                  </a:moveTo>
                  <a:lnTo>
                    <a:pt x="2206" y="6958"/>
                  </a:lnTo>
                  <a:lnTo>
                    <a:pt x="1864" y="7604"/>
                  </a:lnTo>
                  <a:lnTo>
                    <a:pt x="1502" y="8269"/>
                  </a:lnTo>
                  <a:lnTo>
                    <a:pt x="1103" y="9068"/>
                  </a:lnTo>
                  <a:lnTo>
                    <a:pt x="704" y="9923"/>
                  </a:lnTo>
                  <a:lnTo>
                    <a:pt x="533" y="10341"/>
                  </a:lnTo>
                  <a:lnTo>
                    <a:pt x="362" y="10740"/>
                  </a:lnTo>
                  <a:lnTo>
                    <a:pt x="229" y="11120"/>
                  </a:lnTo>
                  <a:lnTo>
                    <a:pt x="115" y="11444"/>
                  </a:lnTo>
                  <a:lnTo>
                    <a:pt x="58" y="11729"/>
                  </a:lnTo>
                  <a:lnTo>
                    <a:pt x="39" y="11957"/>
                  </a:lnTo>
                  <a:lnTo>
                    <a:pt x="1" y="12052"/>
                  </a:lnTo>
                  <a:lnTo>
                    <a:pt x="1" y="12147"/>
                  </a:lnTo>
                  <a:lnTo>
                    <a:pt x="20" y="12242"/>
                  </a:lnTo>
                  <a:lnTo>
                    <a:pt x="77" y="12356"/>
                  </a:lnTo>
                  <a:lnTo>
                    <a:pt x="172" y="12470"/>
                  </a:lnTo>
                  <a:lnTo>
                    <a:pt x="267" y="12584"/>
                  </a:lnTo>
                  <a:lnTo>
                    <a:pt x="400" y="12698"/>
                  </a:lnTo>
                  <a:lnTo>
                    <a:pt x="552" y="12831"/>
                  </a:lnTo>
                  <a:lnTo>
                    <a:pt x="913" y="13078"/>
                  </a:lnTo>
                  <a:lnTo>
                    <a:pt x="1312" y="13325"/>
                  </a:lnTo>
                  <a:lnTo>
                    <a:pt x="1769" y="13592"/>
                  </a:lnTo>
                  <a:lnTo>
                    <a:pt x="2244" y="13839"/>
                  </a:lnTo>
                  <a:lnTo>
                    <a:pt x="3194" y="14295"/>
                  </a:lnTo>
                  <a:lnTo>
                    <a:pt x="4050" y="14694"/>
                  </a:lnTo>
                  <a:lnTo>
                    <a:pt x="4943" y="15055"/>
                  </a:lnTo>
                  <a:lnTo>
                    <a:pt x="5285" y="14922"/>
                  </a:lnTo>
                  <a:lnTo>
                    <a:pt x="5627" y="14789"/>
                  </a:lnTo>
                  <a:lnTo>
                    <a:pt x="5950" y="14713"/>
                  </a:lnTo>
                  <a:lnTo>
                    <a:pt x="6274" y="14637"/>
                  </a:lnTo>
                  <a:lnTo>
                    <a:pt x="6597" y="14599"/>
                  </a:lnTo>
                  <a:lnTo>
                    <a:pt x="6901" y="14580"/>
                  </a:lnTo>
                  <a:lnTo>
                    <a:pt x="7452" y="14580"/>
                  </a:lnTo>
                  <a:lnTo>
                    <a:pt x="7908" y="14618"/>
                  </a:lnTo>
                  <a:lnTo>
                    <a:pt x="8269" y="14675"/>
                  </a:lnTo>
                  <a:lnTo>
                    <a:pt x="8498" y="14732"/>
                  </a:lnTo>
                  <a:lnTo>
                    <a:pt x="8574" y="14751"/>
                  </a:lnTo>
                  <a:lnTo>
                    <a:pt x="8574" y="14751"/>
                  </a:lnTo>
                  <a:lnTo>
                    <a:pt x="6483" y="13040"/>
                  </a:lnTo>
                  <a:lnTo>
                    <a:pt x="3460" y="10569"/>
                  </a:lnTo>
                  <a:lnTo>
                    <a:pt x="3631" y="9828"/>
                  </a:lnTo>
                  <a:lnTo>
                    <a:pt x="3783" y="9125"/>
                  </a:lnTo>
                  <a:lnTo>
                    <a:pt x="3916" y="8459"/>
                  </a:lnTo>
                  <a:lnTo>
                    <a:pt x="4050" y="7832"/>
                  </a:lnTo>
                  <a:lnTo>
                    <a:pt x="4145" y="7224"/>
                  </a:lnTo>
                  <a:lnTo>
                    <a:pt x="4221" y="6634"/>
                  </a:lnTo>
                  <a:lnTo>
                    <a:pt x="4297" y="6083"/>
                  </a:lnTo>
                  <a:lnTo>
                    <a:pt x="4354" y="5551"/>
                  </a:lnTo>
                  <a:lnTo>
                    <a:pt x="4430" y="4582"/>
                  </a:lnTo>
                  <a:lnTo>
                    <a:pt x="4449" y="3726"/>
                  </a:lnTo>
                  <a:lnTo>
                    <a:pt x="4430" y="2966"/>
                  </a:lnTo>
                  <a:lnTo>
                    <a:pt x="4373" y="2301"/>
                  </a:lnTo>
                  <a:lnTo>
                    <a:pt x="4316" y="1730"/>
                  </a:lnTo>
                  <a:lnTo>
                    <a:pt x="4221" y="1255"/>
                  </a:lnTo>
                  <a:lnTo>
                    <a:pt x="4126" y="856"/>
                  </a:lnTo>
                  <a:lnTo>
                    <a:pt x="4031" y="533"/>
                  </a:lnTo>
                  <a:lnTo>
                    <a:pt x="3954" y="305"/>
                  </a:lnTo>
                  <a:lnTo>
                    <a:pt x="3878" y="134"/>
                  </a:lnTo>
                  <a:lnTo>
                    <a:pt x="3821" y="1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676;p36"/>
            <p:cNvSpPr/>
            <p:nvPr/>
          </p:nvSpPr>
          <p:spPr>
            <a:xfrm>
              <a:off x="1549400" y="1403800"/>
              <a:ext cx="447200" cy="470025"/>
            </a:xfrm>
            <a:custGeom>
              <a:avLst/>
              <a:gdLst/>
              <a:ahLst/>
              <a:cxnLst/>
              <a:rect l="l" t="t" r="r" b="b"/>
              <a:pathLst>
                <a:path w="17888" h="18801" extrusionOk="0">
                  <a:moveTo>
                    <a:pt x="9600" y="1"/>
                  </a:moveTo>
                  <a:lnTo>
                    <a:pt x="8821" y="20"/>
                  </a:lnTo>
                  <a:lnTo>
                    <a:pt x="8041" y="39"/>
                  </a:lnTo>
                  <a:lnTo>
                    <a:pt x="7262" y="96"/>
                  </a:lnTo>
                  <a:lnTo>
                    <a:pt x="6482" y="191"/>
                  </a:lnTo>
                  <a:lnTo>
                    <a:pt x="1" y="18249"/>
                  </a:lnTo>
                  <a:lnTo>
                    <a:pt x="20" y="18268"/>
                  </a:lnTo>
                  <a:lnTo>
                    <a:pt x="134" y="18325"/>
                  </a:lnTo>
                  <a:lnTo>
                    <a:pt x="343" y="18401"/>
                  </a:lnTo>
                  <a:lnTo>
                    <a:pt x="685" y="18515"/>
                  </a:lnTo>
                  <a:lnTo>
                    <a:pt x="1179" y="18610"/>
                  </a:lnTo>
                  <a:lnTo>
                    <a:pt x="1844" y="18705"/>
                  </a:lnTo>
                  <a:lnTo>
                    <a:pt x="2700" y="18762"/>
                  </a:lnTo>
                  <a:lnTo>
                    <a:pt x="3194" y="18800"/>
                  </a:lnTo>
                  <a:lnTo>
                    <a:pt x="4258" y="18800"/>
                  </a:lnTo>
                  <a:lnTo>
                    <a:pt x="4772" y="18724"/>
                  </a:lnTo>
                  <a:lnTo>
                    <a:pt x="5323" y="18629"/>
                  </a:lnTo>
                  <a:lnTo>
                    <a:pt x="5893" y="18496"/>
                  </a:lnTo>
                  <a:lnTo>
                    <a:pt x="6482" y="18344"/>
                  </a:lnTo>
                  <a:lnTo>
                    <a:pt x="7110" y="18154"/>
                  </a:lnTo>
                  <a:lnTo>
                    <a:pt x="8364" y="17755"/>
                  </a:lnTo>
                  <a:lnTo>
                    <a:pt x="9695" y="17337"/>
                  </a:lnTo>
                  <a:lnTo>
                    <a:pt x="10360" y="17147"/>
                  </a:lnTo>
                  <a:lnTo>
                    <a:pt x="11025" y="16957"/>
                  </a:lnTo>
                  <a:lnTo>
                    <a:pt x="11710" y="16804"/>
                  </a:lnTo>
                  <a:lnTo>
                    <a:pt x="12375" y="16671"/>
                  </a:lnTo>
                  <a:lnTo>
                    <a:pt x="13040" y="16576"/>
                  </a:lnTo>
                  <a:lnTo>
                    <a:pt x="13687" y="16519"/>
                  </a:lnTo>
                  <a:lnTo>
                    <a:pt x="13991" y="16272"/>
                  </a:lnTo>
                  <a:lnTo>
                    <a:pt x="14257" y="15987"/>
                  </a:lnTo>
                  <a:lnTo>
                    <a:pt x="14504" y="15683"/>
                  </a:lnTo>
                  <a:lnTo>
                    <a:pt x="14732" y="15322"/>
                  </a:lnTo>
                  <a:lnTo>
                    <a:pt x="14960" y="14942"/>
                  </a:lnTo>
                  <a:lnTo>
                    <a:pt x="15169" y="14523"/>
                  </a:lnTo>
                  <a:lnTo>
                    <a:pt x="15359" y="14086"/>
                  </a:lnTo>
                  <a:lnTo>
                    <a:pt x="15550" y="13630"/>
                  </a:lnTo>
                  <a:lnTo>
                    <a:pt x="15721" y="13155"/>
                  </a:lnTo>
                  <a:lnTo>
                    <a:pt x="15892" y="12661"/>
                  </a:lnTo>
                  <a:lnTo>
                    <a:pt x="16196" y="11615"/>
                  </a:lnTo>
                  <a:lnTo>
                    <a:pt x="16500" y="10513"/>
                  </a:lnTo>
                  <a:lnTo>
                    <a:pt x="16785" y="9391"/>
                  </a:lnTo>
                  <a:lnTo>
                    <a:pt x="17051" y="8251"/>
                  </a:lnTo>
                  <a:lnTo>
                    <a:pt x="17336" y="7110"/>
                  </a:lnTo>
                  <a:lnTo>
                    <a:pt x="17564" y="5989"/>
                  </a:lnTo>
                  <a:lnTo>
                    <a:pt x="17659" y="5437"/>
                  </a:lnTo>
                  <a:lnTo>
                    <a:pt x="17735" y="4905"/>
                  </a:lnTo>
                  <a:lnTo>
                    <a:pt x="17812" y="4392"/>
                  </a:lnTo>
                  <a:lnTo>
                    <a:pt x="17850" y="3879"/>
                  </a:lnTo>
                  <a:lnTo>
                    <a:pt x="17888" y="3403"/>
                  </a:lnTo>
                  <a:lnTo>
                    <a:pt x="17888" y="2947"/>
                  </a:lnTo>
                  <a:lnTo>
                    <a:pt x="17869" y="2491"/>
                  </a:lnTo>
                  <a:lnTo>
                    <a:pt x="17812" y="2073"/>
                  </a:lnTo>
                  <a:lnTo>
                    <a:pt x="17735" y="1693"/>
                  </a:lnTo>
                  <a:lnTo>
                    <a:pt x="17621" y="1313"/>
                  </a:lnTo>
                  <a:lnTo>
                    <a:pt x="17488" y="1179"/>
                  </a:lnTo>
                  <a:lnTo>
                    <a:pt x="17336" y="1065"/>
                  </a:lnTo>
                  <a:lnTo>
                    <a:pt x="17165" y="951"/>
                  </a:lnTo>
                  <a:lnTo>
                    <a:pt x="16975" y="837"/>
                  </a:lnTo>
                  <a:lnTo>
                    <a:pt x="16785" y="742"/>
                  </a:lnTo>
                  <a:lnTo>
                    <a:pt x="16557" y="647"/>
                  </a:lnTo>
                  <a:lnTo>
                    <a:pt x="16082" y="476"/>
                  </a:lnTo>
                  <a:lnTo>
                    <a:pt x="15550" y="362"/>
                  </a:lnTo>
                  <a:lnTo>
                    <a:pt x="14998" y="248"/>
                  </a:lnTo>
                  <a:lnTo>
                    <a:pt x="14409" y="172"/>
                  </a:lnTo>
                  <a:lnTo>
                    <a:pt x="13820" y="96"/>
                  </a:lnTo>
                  <a:lnTo>
                    <a:pt x="13211" y="58"/>
                  </a:lnTo>
                  <a:lnTo>
                    <a:pt x="12603" y="39"/>
                  </a:lnTo>
                  <a:lnTo>
                    <a:pt x="11444" y="1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77;p36"/>
            <p:cNvSpPr/>
            <p:nvPr/>
          </p:nvSpPr>
          <p:spPr>
            <a:xfrm>
              <a:off x="1777025" y="1403325"/>
              <a:ext cx="141650" cy="61825"/>
            </a:xfrm>
            <a:custGeom>
              <a:avLst/>
              <a:gdLst/>
              <a:ahLst/>
              <a:cxnLst/>
              <a:rect l="l" t="t" r="r" b="b"/>
              <a:pathLst>
                <a:path w="5666" h="2473" extrusionOk="0">
                  <a:moveTo>
                    <a:pt x="1" y="1"/>
                  </a:moveTo>
                  <a:lnTo>
                    <a:pt x="58" y="172"/>
                  </a:lnTo>
                  <a:lnTo>
                    <a:pt x="115" y="343"/>
                  </a:lnTo>
                  <a:lnTo>
                    <a:pt x="210" y="533"/>
                  </a:lnTo>
                  <a:lnTo>
                    <a:pt x="324" y="742"/>
                  </a:lnTo>
                  <a:lnTo>
                    <a:pt x="457" y="932"/>
                  </a:lnTo>
                  <a:lnTo>
                    <a:pt x="609" y="1141"/>
                  </a:lnTo>
                  <a:lnTo>
                    <a:pt x="780" y="1351"/>
                  </a:lnTo>
                  <a:lnTo>
                    <a:pt x="970" y="1541"/>
                  </a:lnTo>
                  <a:lnTo>
                    <a:pt x="1179" y="1731"/>
                  </a:lnTo>
                  <a:lnTo>
                    <a:pt x="1407" y="1902"/>
                  </a:lnTo>
                  <a:lnTo>
                    <a:pt x="1654" y="2054"/>
                  </a:lnTo>
                  <a:lnTo>
                    <a:pt x="1920" y="2187"/>
                  </a:lnTo>
                  <a:lnTo>
                    <a:pt x="2187" y="2301"/>
                  </a:lnTo>
                  <a:lnTo>
                    <a:pt x="2491" y="2396"/>
                  </a:lnTo>
                  <a:lnTo>
                    <a:pt x="2776" y="2453"/>
                  </a:lnTo>
                  <a:lnTo>
                    <a:pt x="3099" y="2472"/>
                  </a:lnTo>
                  <a:lnTo>
                    <a:pt x="3422" y="2453"/>
                  </a:lnTo>
                  <a:lnTo>
                    <a:pt x="3726" y="2396"/>
                  </a:lnTo>
                  <a:lnTo>
                    <a:pt x="3992" y="2320"/>
                  </a:lnTo>
                  <a:lnTo>
                    <a:pt x="4240" y="2225"/>
                  </a:lnTo>
                  <a:lnTo>
                    <a:pt x="4468" y="2092"/>
                  </a:lnTo>
                  <a:lnTo>
                    <a:pt x="4658" y="1959"/>
                  </a:lnTo>
                  <a:lnTo>
                    <a:pt x="4829" y="1788"/>
                  </a:lnTo>
                  <a:lnTo>
                    <a:pt x="4981" y="1617"/>
                  </a:lnTo>
                  <a:lnTo>
                    <a:pt x="5133" y="1446"/>
                  </a:lnTo>
                  <a:lnTo>
                    <a:pt x="5247" y="1255"/>
                  </a:lnTo>
                  <a:lnTo>
                    <a:pt x="5342" y="1065"/>
                  </a:lnTo>
                  <a:lnTo>
                    <a:pt x="5437" y="894"/>
                  </a:lnTo>
                  <a:lnTo>
                    <a:pt x="5570" y="533"/>
                  </a:lnTo>
                  <a:lnTo>
                    <a:pt x="5665" y="210"/>
                  </a:lnTo>
                  <a:lnTo>
                    <a:pt x="5095" y="134"/>
                  </a:lnTo>
                  <a:lnTo>
                    <a:pt x="4449" y="77"/>
                  </a:lnTo>
                  <a:lnTo>
                    <a:pt x="3745" y="39"/>
                  </a:lnTo>
                  <a:lnTo>
                    <a:pt x="3004" y="20"/>
                  </a:lnTo>
                  <a:lnTo>
                    <a:pt x="1464" y="2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678;p36"/>
            <p:cNvSpPr/>
            <p:nvPr/>
          </p:nvSpPr>
          <p:spPr>
            <a:xfrm>
              <a:off x="1832150" y="1458450"/>
              <a:ext cx="88425" cy="27125"/>
            </a:xfrm>
            <a:custGeom>
              <a:avLst/>
              <a:gdLst/>
              <a:ahLst/>
              <a:cxnLst/>
              <a:rect l="l" t="t" r="r" b="b"/>
              <a:pathLst>
                <a:path w="3537" h="1085" extrusionOk="0">
                  <a:moveTo>
                    <a:pt x="3460" y="1"/>
                  </a:moveTo>
                  <a:lnTo>
                    <a:pt x="3422" y="20"/>
                  </a:lnTo>
                  <a:lnTo>
                    <a:pt x="3346" y="134"/>
                  </a:lnTo>
                  <a:lnTo>
                    <a:pt x="3251" y="229"/>
                  </a:lnTo>
                  <a:lnTo>
                    <a:pt x="3023" y="419"/>
                  </a:lnTo>
                  <a:lnTo>
                    <a:pt x="2795" y="571"/>
                  </a:lnTo>
                  <a:lnTo>
                    <a:pt x="2529" y="685"/>
                  </a:lnTo>
                  <a:lnTo>
                    <a:pt x="2263" y="780"/>
                  </a:lnTo>
                  <a:lnTo>
                    <a:pt x="1978" y="856"/>
                  </a:lnTo>
                  <a:lnTo>
                    <a:pt x="1711" y="913"/>
                  </a:lnTo>
                  <a:lnTo>
                    <a:pt x="1426" y="932"/>
                  </a:lnTo>
                  <a:lnTo>
                    <a:pt x="1160" y="951"/>
                  </a:lnTo>
                  <a:lnTo>
                    <a:pt x="913" y="970"/>
                  </a:lnTo>
                  <a:lnTo>
                    <a:pt x="476" y="951"/>
                  </a:lnTo>
                  <a:lnTo>
                    <a:pt x="172" y="932"/>
                  </a:lnTo>
                  <a:lnTo>
                    <a:pt x="58" y="913"/>
                  </a:lnTo>
                  <a:lnTo>
                    <a:pt x="20" y="932"/>
                  </a:lnTo>
                  <a:lnTo>
                    <a:pt x="1" y="970"/>
                  </a:lnTo>
                  <a:lnTo>
                    <a:pt x="1" y="1008"/>
                  </a:lnTo>
                  <a:lnTo>
                    <a:pt x="39" y="1027"/>
                  </a:lnTo>
                  <a:lnTo>
                    <a:pt x="286" y="1065"/>
                  </a:lnTo>
                  <a:lnTo>
                    <a:pt x="552" y="1084"/>
                  </a:lnTo>
                  <a:lnTo>
                    <a:pt x="856" y="1084"/>
                  </a:lnTo>
                  <a:lnTo>
                    <a:pt x="1179" y="1065"/>
                  </a:lnTo>
                  <a:lnTo>
                    <a:pt x="1540" y="1046"/>
                  </a:lnTo>
                  <a:lnTo>
                    <a:pt x="1901" y="989"/>
                  </a:lnTo>
                  <a:lnTo>
                    <a:pt x="2263" y="894"/>
                  </a:lnTo>
                  <a:lnTo>
                    <a:pt x="2453" y="837"/>
                  </a:lnTo>
                  <a:lnTo>
                    <a:pt x="2624" y="780"/>
                  </a:lnTo>
                  <a:lnTo>
                    <a:pt x="2795" y="685"/>
                  </a:lnTo>
                  <a:lnTo>
                    <a:pt x="2966" y="590"/>
                  </a:lnTo>
                  <a:lnTo>
                    <a:pt x="3118" y="495"/>
                  </a:lnTo>
                  <a:lnTo>
                    <a:pt x="3270" y="381"/>
                  </a:lnTo>
                  <a:lnTo>
                    <a:pt x="3403" y="248"/>
                  </a:lnTo>
                  <a:lnTo>
                    <a:pt x="3517" y="96"/>
                  </a:lnTo>
                  <a:lnTo>
                    <a:pt x="3536" y="39"/>
                  </a:lnTo>
                  <a:lnTo>
                    <a:pt x="3498" y="20"/>
                  </a:lnTo>
                  <a:lnTo>
                    <a:pt x="3460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679;p36"/>
            <p:cNvSpPr/>
            <p:nvPr/>
          </p:nvSpPr>
          <p:spPr>
            <a:xfrm>
              <a:off x="1940025" y="1544950"/>
              <a:ext cx="32350" cy="140200"/>
            </a:xfrm>
            <a:custGeom>
              <a:avLst/>
              <a:gdLst/>
              <a:ahLst/>
              <a:cxnLst/>
              <a:rect l="l" t="t" r="r" b="b"/>
              <a:pathLst>
                <a:path w="1294" h="5608" extrusionOk="0">
                  <a:moveTo>
                    <a:pt x="1198" y="0"/>
                  </a:moveTo>
                  <a:lnTo>
                    <a:pt x="1179" y="38"/>
                  </a:lnTo>
                  <a:lnTo>
                    <a:pt x="1103" y="780"/>
                  </a:lnTo>
                  <a:lnTo>
                    <a:pt x="1008" y="1540"/>
                  </a:lnTo>
                  <a:lnTo>
                    <a:pt x="894" y="2434"/>
                  </a:lnTo>
                  <a:lnTo>
                    <a:pt x="723" y="3365"/>
                  </a:lnTo>
                  <a:lnTo>
                    <a:pt x="628" y="3821"/>
                  </a:lnTo>
                  <a:lnTo>
                    <a:pt x="514" y="4258"/>
                  </a:lnTo>
                  <a:lnTo>
                    <a:pt x="400" y="4639"/>
                  </a:lnTo>
                  <a:lnTo>
                    <a:pt x="286" y="5000"/>
                  </a:lnTo>
                  <a:lnTo>
                    <a:pt x="153" y="5285"/>
                  </a:lnTo>
                  <a:lnTo>
                    <a:pt x="77" y="5399"/>
                  </a:lnTo>
                  <a:lnTo>
                    <a:pt x="1" y="5513"/>
                  </a:lnTo>
                  <a:lnTo>
                    <a:pt x="1" y="5551"/>
                  </a:lnTo>
                  <a:lnTo>
                    <a:pt x="20" y="5589"/>
                  </a:lnTo>
                  <a:lnTo>
                    <a:pt x="39" y="5608"/>
                  </a:lnTo>
                  <a:lnTo>
                    <a:pt x="96" y="5570"/>
                  </a:lnTo>
                  <a:lnTo>
                    <a:pt x="172" y="5475"/>
                  </a:lnTo>
                  <a:lnTo>
                    <a:pt x="248" y="5361"/>
                  </a:lnTo>
                  <a:lnTo>
                    <a:pt x="381" y="5057"/>
                  </a:lnTo>
                  <a:lnTo>
                    <a:pt x="495" y="4715"/>
                  </a:lnTo>
                  <a:lnTo>
                    <a:pt x="628" y="4315"/>
                  </a:lnTo>
                  <a:lnTo>
                    <a:pt x="723" y="3897"/>
                  </a:lnTo>
                  <a:lnTo>
                    <a:pt x="818" y="3441"/>
                  </a:lnTo>
                  <a:lnTo>
                    <a:pt x="989" y="2510"/>
                  </a:lnTo>
                  <a:lnTo>
                    <a:pt x="1122" y="1616"/>
                  </a:lnTo>
                  <a:lnTo>
                    <a:pt x="1217" y="856"/>
                  </a:lnTo>
                  <a:lnTo>
                    <a:pt x="1293" y="57"/>
                  </a:lnTo>
                  <a:lnTo>
                    <a:pt x="1274" y="19"/>
                  </a:lnTo>
                  <a:lnTo>
                    <a:pt x="123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80;p36"/>
            <p:cNvSpPr/>
            <p:nvPr/>
          </p:nvSpPr>
          <p:spPr>
            <a:xfrm>
              <a:off x="1869225" y="1727900"/>
              <a:ext cx="113125" cy="73700"/>
            </a:xfrm>
            <a:custGeom>
              <a:avLst/>
              <a:gdLst/>
              <a:ahLst/>
              <a:cxnLst/>
              <a:rect l="l" t="t" r="r" b="b"/>
              <a:pathLst>
                <a:path w="4525" h="2948" extrusionOk="0">
                  <a:moveTo>
                    <a:pt x="1008" y="1"/>
                  </a:moveTo>
                  <a:lnTo>
                    <a:pt x="0" y="2529"/>
                  </a:lnTo>
                  <a:lnTo>
                    <a:pt x="342" y="2624"/>
                  </a:lnTo>
                  <a:lnTo>
                    <a:pt x="742" y="2700"/>
                  </a:lnTo>
                  <a:lnTo>
                    <a:pt x="1274" y="2795"/>
                  </a:lnTo>
                  <a:lnTo>
                    <a:pt x="1920" y="2890"/>
                  </a:lnTo>
                  <a:lnTo>
                    <a:pt x="2699" y="2947"/>
                  </a:lnTo>
                  <a:lnTo>
                    <a:pt x="4030" y="2947"/>
                  </a:lnTo>
                  <a:lnTo>
                    <a:pt x="4505" y="2909"/>
                  </a:lnTo>
                  <a:lnTo>
                    <a:pt x="4524" y="2814"/>
                  </a:lnTo>
                  <a:lnTo>
                    <a:pt x="4505" y="2700"/>
                  </a:lnTo>
                  <a:lnTo>
                    <a:pt x="4486" y="2586"/>
                  </a:lnTo>
                  <a:lnTo>
                    <a:pt x="4429" y="2472"/>
                  </a:lnTo>
                  <a:lnTo>
                    <a:pt x="4372" y="2358"/>
                  </a:lnTo>
                  <a:lnTo>
                    <a:pt x="4296" y="2244"/>
                  </a:lnTo>
                  <a:lnTo>
                    <a:pt x="4087" y="2016"/>
                  </a:lnTo>
                  <a:lnTo>
                    <a:pt x="3821" y="1769"/>
                  </a:lnTo>
                  <a:lnTo>
                    <a:pt x="3517" y="1521"/>
                  </a:lnTo>
                  <a:lnTo>
                    <a:pt x="3194" y="1293"/>
                  </a:lnTo>
                  <a:lnTo>
                    <a:pt x="2871" y="1065"/>
                  </a:lnTo>
                  <a:lnTo>
                    <a:pt x="2186" y="647"/>
                  </a:lnTo>
                  <a:lnTo>
                    <a:pt x="1597" y="305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81;p36"/>
            <p:cNvSpPr/>
            <p:nvPr/>
          </p:nvSpPr>
          <p:spPr>
            <a:xfrm>
              <a:off x="1553675" y="1409050"/>
              <a:ext cx="363575" cy="394925"/>
            </a:xfrm>
            <a:custGeom>
              <a:avLst/>
              <a:gdLst/>
              <a:ahLst/>
              <a:cxnLst/>
              <a:rect l="l" t="t" r="r" b="b"/>
              <a:pathLst>
                <a:path w="14543" h="15797" extrusionOk="0">
                  <a:moveTo>
                    <a:pt x="6521" y="0"/>
                  </a:moveTo>
                  <a:lnTo>
                    <a:pt x="6349" y="19"/>
                  </a:lnTo>
                  <a:lnTo>
                    <a:pt x="6178" y="57"/>
                  </a:lnTo>
                  <a:lnTo>
                    <a:pt x="6007" y="114"/>
                  </a:lnTo>
                  <a:lnTo>
                    <a:pt x="5817" y="190"/>
                  </a:lnTo>
                  <a:lnTo>
                    <a:pt x="5627" y="285"/>
                  </a:lnTo>
                  <a:lnTo>
                    <a:pt x="5437" y="399"/>
                  </a:lnTo>
                  <a:lnTo>
                    <a:pt x="5247" y="532"/>
                  </a:lnTo>
                  <a:lnTo>
                    <a:pt x="5057" y="665"/>
                  </a:lnTo>
                  <a:lnTo>
                    <a:pt x="4677" y="988"/>
                  </a:lnTo>
                  <a:lnTo>
                    <a:pt x="4297" y="1388"/>
                  </a:lnTo>
                  <a:lnTo>
                    <a:pt x="3897" y="1806"/>
                  </a:lnTo>
                  <a:lnTo>
                    <a:pt x="3536" y="2262"/>
                  </a:lnTo>
                  <a:lnTo>
                    <a:pt x="3175" y="2756"/>
                  </a:lnTo>
                  <a:lnTo>
                    <a:pt x="2814" y="3269"/>
                  </a:lnTo>
                  <a:lnTo>
                    <a:pt x="2491" y="3802"/>
                  </a:lnTo>
                  <a:lnTo>
                    <a:pt x="2206" y="4353"/>
                  </a:lnTo>
                  <a:lnTo>
                    <a:pt x="1920" y="4885"/>
                  </a:lnTo>
                  <a:lnTo>
                    <a:pt x="1692" y="5417"/>
                  </a:lnTo>
                  <a:lnTo>
                    <a:pt x="1483" y="5950"/>
                  </a:lnTo>
                  <a:lnTo>
                    <a:pt x="1160" y="6957"/>
                  </a:lnTo>
                  <a:lnTo>
                    <a:pt x="856" y="7965"/>
                  </a:lnTo>
                  <a:lnTo>
                    <a:pt x="609" y="8915"/>
                  </a:lnTo>
                  <a:lnTo>
                    <a:pt x="400" y="9770"/>
                  </a:lnTo>
                  <a:lnTo>
                    <a:pt x="229" y="10493"/>
                  </a:lnTo>
                  <a:lnTo>
                    <a:pt x="115" y="11044"/>
                  </a:lnTo>
                  <a:lnTo>
                    <a:pt x="20" y="11538"/>
                  </a:lnTo>
                  <a:lnTo>
                    <a:pt x="20" y="11633"/>
                  </a:lnTo>
                  <a:lnTo>
                    <a:pt x="1" y="11880"/>
                  </a:lnTo>
                  <a:lnTo>
                    <a:pt x="39" y="12222"/>
                  </a:lnTo>
                  <a:lnTo>
                    <a:pt x="58" y="12432"/>
                  </a:lnTo>
                  <a:lnTo>
                    <a:pt x="115" y="12660"/>
                  </a:lnTo>
                  <a:lnTo>
                    <a:pt x="172" y="12888"/>
                  </a:lnTo>
                  <a:lnTo>
                    <a:pt x="267" y="13097"/>
                  </a:lnTo>
                  <a:lnTo>
                    <a:pt x="381" y="13325"/>
                  </a:lnTo>
                  <a:lnTo>
                    <a:pt x="533" y="13534"/>
                  </a:lnTo>
                  <a:lnTo>
                    <a:pt x="704" y="13724"/>
                  </a:lnTo>
                  <a:lnTo>
                    <a:pt x="913" y="13895"/>
                  </a:lnTo>
                  <a:lnTo>
                    <a:pt x="1046" y="13971"/>
                  </a:lnTo>
                  <a:lnTo>
                    <a:pt x="1179" y="14028"/>
                  </a:lnTo>
                  <a:lnTo>
                    <a:pt x="1312" y="14104"/>
                  </a:lnTo>
                  <a:lnTo>
                    <a:pt x="1483" y="14142"/>
                  </a:lnTo>
                  <a:lnTo>
                    <a:pt x="1978" y="14275"/>
                  </a:lnTo>
                  <a:lnTo>
                    <a:pt x="2624" y="14408"/>
                  </a:lnTo>
                  <a:lnTo>
                    <a:pt x="3384" y="14542"/>
                  </a:lnTo>
                  <a:lnTo>
                    <a:pt x="4240" y="14675"/>
                  </a:lnTo>
                  <a:lnTo>
                    <a:pt x="6140" y="14960"/>
                  </a:lnTo>
                  <a:lnTo>
                    <a:pt x="8136" y="15207"/>
                  </a:lnTo>
                  <a:lnTo>
                    <a:pt x="10018" y="15435"/>
                  </a:lnTo>
                  <a:lnTo>
                    <a:pt x="11596" y="15625"/>
                  </a:lnTo>
                  <a:lnTo>
                    <a:pt x="13097" y="15796"/>
                  </a:lnTo>
                  <a:lnTo>
                    <a:pt x="13383" y="15340"/>
                  </a:lnTo>
                  <a:lnTo>
                    <a:pt x="13649" y="14865"/>
                  </a:lnTo>
                  <a:lnTo>
                    <a:pt x="13953" y="14313"/>
                  </a:lnTo>
                  <a:lnTo>
                    <a:pt x="14238" y="13743"/>
                  </a:lnTo>
                  <a:lnTo>
                    <a:pt x="14352" y="13458"/>
                  </a:lnTo>
                  <a:lnTo>
                    <a:pt x="14447" y="13211"/>
                  </a:lnTo>
                  <a:lnTo>
                    <a:pt x="14523" y="12983"/>
                  </a:lnTo>
                  <a:lnTo>
                    <a:pt x="14542" y="12774"/>
                  </a:lnTo>
                  <a:lnTo>
                    <a:pt x="14542" y="12698"/>
                  </a:lnTo>
                  <a:lnTo>
                    <a:pt x="14542" y="12622"/>
                  </a:lnTo>
                  <a:lnTo>
                    <a:pt x="14523" y="12565"/>
                  </a:lnTo>
                  <a:lnTo>
                    <a:pt x="14485" y="12527"/>
                  </a:lnTo>
                  <a:lnTo>
                    <a:pt x="10683" y="11690"/>
                  </a:lnTo>
                  <a:lnTo>
                    <a:pt x="7775" y="11025"/>
                  </a:lnTo>
                  <a:lnTo>
                    <a:pt x="5779" y="10569"/>
                  </a:lnTo>
                  <a:lnTo>
                    <a:pt x="5722" y="10531"/>
                  </a:lnTo>
                  <a:lnTo>
                    <a:pt x="5684" y="10474"/>
                  </a:lnTo>
                  <a:lnTo>
                    <a:pt x="5665" y="10398"/>
                  </a:lnTo>
                  <a:lnTo>
                    <a:pt x="5665" y="10284"/>
                  </a:lnTo>
                  <a:lnTo>
                    <a:pt x="5684" y="10151"/>
                  </a:lnTo>
                  <a:lnTo>
                    <a:pt x="5703" y="9998"/>
                  </a:lnTo>
                  <a:lnTo>
                    <a:pt x="5817" y="9637"/>
                  </a:lnTo>
                  <a:lnTo>
                    <a:pt x="5950" y="9219"/>
                  </a:lnTo>
                  <a:lnTo>
                    <a:pt x="6140" y="8744"/>
                  </a:lnTo>
                  <a:lnTo>
                    <a:pt x="6578" y="7717"/>
                  </a:lnTo>
                  <a:lnTo>
                    <a:pt x="7072" y="6672"/>
                  </a:lnTo>
                  <a:lnTo>
                    <a:pt x="7528" y="5703"/>
                  </a:lnTo>
                  <a:lnTo>
                    <a:pt x="7908" y="4923"/>
                  </a:lnTo>
                  <a:lnTo>
                    <a:pt x="8117" y="4429"/>
                  </a:lnTo>
                  <a:lnTo>
                    <a:pt x="8212" y="4125"/>
                  </a:lnTo>
                  <a:lnTo>
                    <a:pt x="8269" y="3783"/>
                  </a:lnTo>
                  <a:lnTo>
                    <a:pt x="8288" y="3441"/>
                  </a:lnTo>
                  <a:lnTo>
                    <a:pt x="8288" y="3079"/>
                  </a:lnTo>
                  <a:lnTo>
                    <a:pt x="8250" y="2718"/>
                  </a:lnTo>
                  <a:lnTo>
                    <a:pt x="8193" y="2376"/>
                  </a:lnTo>
                  <a:lnTo>
                    <a:pt x="8117" y="2034"/>
                  </a:lnTo>
                  <a:lnTo>
                    <a:pt x="8022" y="1711"/>
                  </a:lnTo>
                  <a:lnTo>
                    <a:pt x="7889" y="1388"/>
                  </a:lnTo>
                  <a:lnTo>
                    <a:pt x="7775" y="1103"/>
                  </a:lnTo>
                  <a:lnTo>
                    <a:pt x="7623" y="836"/>
                  </a:lnTo>
                  <a:lnTo>
                    <a:pt x="7471" y="589"/>
                  </a:lnTo>
                  <a:lnTo>
                    <a:pt x="7319" y="399"/>
                  </a:lnTo>
                  <a:lnTo>
                    <a:pt x="7167" y="228"/>
                  </a:lnTo>
                  <a:lnTo>
                    <a:pt x="7015" y="114"/>
                  </a:lnTo>
                  <a:lnTo>
                    <a:pt x="6920" y="76"/>
                  </a:lnTo>
                  <a:lnTo>
                    <a:pt x="6844" y="38"/>
                  </a:lnTo>
                  <a:lnTo>
                    <a:pt x="6692" y="19"/>
                  </a:lnTo>
                  <a:lnTo>
                    <a:pt x="6521" y="0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82;p36"/>
            <p:cNvSpPr/>
            <p:nvPr/>
          </p:nvSpPr>
          <p:spPr>
            <a:xfrm>
              <a:off x="1601200" y="1766400"/>
              <a:ext cx="241900" cy="30900"/>
            </a:xfrm>
            <a:custGeom>
              <a:avLst/>
              <a:gdLst/>
              <a:ahLst/>
              <a:cxnLst/>
              <a:rect l="l" t="t" r="r" b="b"/>
              <a:pathLst>
                <a:path w="9676" h="1236" extrusionOk="0">
                  <a:moveTo>
                    <a:pt x="58" y="0"/>
                  </a:moveTo>
                  <a:lnTo>
                    <a:pt x="19" y="19"/>
                  </a:lnTo>
                  <a:lnTo>
                    <a:pt x="0" y="57"/>
                  </a:lnTo>
                  <a:lnTo>
                    <a:pt x="0" y="95"/>
                  </a:lnTo>
                  <a:lnTo>
                    <a:pt x="39" y="114"/>
                  </a:lnTo>
                  <a:lnTo>
                    <a:pt x="5931" y="761"/>
                  </a:lnTo>
                  <a:lnTo>
                    <a:pt x="8459" y="1065"/>
                  </a:lnTo>
                  <a:lnTo>
                    <a:pt x="9258" y="1179"/>
                  </a:lnTo>
                  <a:lnTo>
                    <a:pt x="9600" y="1236"/>
                  </a:lnTo>
                  <a:lnTo>
                    <a:pt x="9657" y="1236"/>
                  </a:lnTo>
                  <a:lnTo>
                    <a:pt x="9676" y="1198"/>
                  </a:lnTo>
                  <a:lnTo>
                    <a:pt x="9676" y="1160"/>
                  </a:lnTo>
                  <a:lnTo>
                    <a:pt x="9638" y="1122"/>
                  </a:lnTo>
                  <a:lnTo>
                    <a:pt x="9486" y="1103"/>
                  </a:lnTo>
                  <a:lnTo>
                    <a:pt x="9144" y="1046"/>
                  </a:lnTo>
                  <a:lnTo>
                    <a:pt x="8060" y="913"/>
                  </a:lnTo>
                  <a:lnTo>
                    <a:pt x="4867" y="53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83;p36"/>
            <p:cNvSpPr/>
            <p:nvPr/>
          </p:nvSpPr>
          <p:spPr>
            <a:xfrm>
              <a:off x="1692450" y="1559200"/>
              <a:ext cx="228125" cy="183450"/>
            </a:xfrm>
            <a:custGeom>
              <a:avLst/>
              <a:gdLst/>
              <a:ahLst/>
              <a:cxnLst/>
              <a:rect l="l" t="t" r="r" b="b"/>
              <a:pathLst>
                <a:path w="9125" h="7338" extrusionOk="0">
                  <a:moveTo>
                    <a:pt x="1084" y="1"/>
                  </a:moveTo>
                  <a:lnTo>
                    <a:pt x="1046" y="39"/>
                  </a:lnTo>
                  <a:lnTo>
                    <a:pt x="817" y="571"/>
                  </a:lnTo>
                  <a:lnTo>
                    <a:pt x="627" y="1084"/>
                  </a:lnTo>
                  <a:lnTo>
                    <a:pt x="399" y="1711"/>
                  </a:lnTo>
                  <a:lnTo>
                    <a:pt x="209" y="2358"/>
                  </a:lnTo>
                  <a:lnTo>
                    <a:pt x="133" y="2681"/>
                  </a:lnTo>
                  <a:lnTo>
                    <a:pt x="57" y="3004"/>
                  </a:lnTo>
                  <a:lnTo>
                    <a:pt x="19" y="3308"/>
                  </a:lnTo>
                  <a:lnTo>
                    <a:pt x="0" y="3574"/>
                  </a:lnTo>
                  <a:lnTo>
                    <a:pt x="0" y="3821"/>
                  </a:lnTo>
                  <a:lnTo>
                    <a:pt x="57" y="4031"/>
                  </a:lnTo>
                  <a:lnTo>
                    <a:pt x="95" y="4088"/>
                  </a:lnTo>
                  <a:lnTo>
                    <a:pt x="171" y="4164"/>
                  </a:lnTo>
                  <a:lnTo>
                    <a:pt x="285" y="4240"/>
                  </a:lnTo>
                  <a:lnTo>
                    <a:pt x="456" y="4316"/>
                  </a:lnTo>
                  <a:lnTo>
                    <a:pt x="856" y="4468"/>
                  </a:lnTo>
                  <a:lnTo>
                    <a:pt x="1369" y="4639"/>
                  </a:lnTo>
                  <a:lnTo>
                    <a:pt x="1996" y="4829"/>
                  </a:lnTo>
                  <a:lnTo>
                    <a:pt x="2680" y="5019"/>
                  </a:lnTo>
                  <a:lnTo>
                    <a:pt x="4182" y="5399"/>
                  </a:lnTo>
                  <a:lnTo>
                    <a:pt x="5722" y="5760"/>
                  </a:lnTo>
                  <a:lnTo>
                    <a:pt x="7147" y="6083"/>
                  </a:lnTo>
                  <a:lnTo>
                    <a:pt x="9010" y="6483"/>
                  </a:lnTo>
                  <a:lnTo>
                    <a:pt x="8744" y="7262"/>
                  </a:lnTo>
                  <a:lnTo>
                    <a:pt x="8744" y="7319"/>
                  </a:lnTo>
                  <a:lnTo>
                    <a:pt x="8782" y="7338"/>
                  </a:lnTo>
                  <a:lnTo>
                    <a:pt x="8820" y="7338"/>
                  </a:lnTo>
                  <a:lnTo>
                    <a:pt x="8839" y="7300"/>
                  </a:lnTo>
                  <a:lnTo>
                    <a:pt x="9124" y="6464"/>
                  </a:lnTo>
                  <a:lnTo>
                    <a:pt x="9124" y="6407"/>
                  </a:lnTo>
                  <a:lnTo>
                    <a:pt x="9086" y="6388"/>
                  </a:lnTo>
                  <a:lnTo>
                    <a:pt x="7699" y="6102"/>
                  </a:lnTo>
                  <a:lnTo>
                    <a:pt x="6235" y="5779"/>
                  </a:lnTo>
                  <a:lnTo>
                    <a:pt x="4752" y="5437"/>
                  </a:lnTo>
                  <a:lnTo>
                    <a:pt x="3365" y="5076"/>
                  </a:lnTo>
                  <a:lnTo>
                    <a:pt x="2129" y="4753"/>
                  </a:lnTo>
                  <a:lnTo>
                    <a:pt x="1578" y="4601"/>
                  </a:lnTo>
                  <a:lnTo>
                    <a:pt x="1122" y="4449"/>
                  </a:lnTo>
                  <a:lnTo>
                    <a:pt x="741" y="4316"/>
                  </a:lnTo>
                  <a:lnTo>
                    <a:pt x="437" y="4202"/>
                  </a:lnTo>
                  <a:lnTo>
                    <a:pt x="247" y="4088"/>
                  </a:lnTo>
                  <a:lnTo>
                    <a:pt x="190" y="4050"/>
                  </a:lnTo>
                  <a:lnTo>
                    <a:pt x="152" y="3992"/>
                  </a:lnTo>
                  <a:lnTo>
                    <a:pt x="114" y="3802"/>
                  </a:lnTo>
                  <a:lnTo>
                    <a:pt x="114" y="3555"/>
                  </a:lnTo>
                  <a:lnTo>
                    <a:pt x="133" y="3289"/>
                  </a:lnTo>
                  <a:lnTo>
                    <a:pt x="171" y="2985"/>
                  </a:lnTo>
                  <a:lnTo>
                    <a:pt x="247" y="2681"/>
                  </a:lnTo>
                  <a:lnTo>
                    <a:pt x="323" y="2339"/>
                  </a:lnTo>
                  <a:lnTo>
                    <a:pt x="532" y="1692"/>
                  </a:lnTo>
                  <a:lnTo>
                    <a:pt x="741" y="1084"/>
                  </a:lnTo>
                  <a:lnTo>
                    <a:pt x="951" y="571"/>
                  </a:lnTo>
                  <a:lnTo>
                    <a:pt x="1160" y="77"/>
                  </a:lnTo>
                  <a:lnTo>
                    <a:pt x="1160" y="39"/>
                  </a:lnTo>
                  <a:lnTo>
                    <a:pt x="112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84;p36"/>
            <p:cNvSpPr/>
            <p:nvPr/>
          </p:nvSpPr>
          <p:spPr>
            <a:xfrm>
              <a:off x="1710500" y="1407125"/>
              <a:ext cx="41850" cy="77975"/>
            </a:xfrm>
            <a:custGeom>
              <a:avLst/>
              <a:gdLst/>
              <a:ahLst/>
              <a:cxnLst/>
              <a:rect l="l" t="t" r="r" b="b"/>
              <a:pathLst>
                <a:path w="1674" h="3119" extrusionOk="0">
                  <a:moveTo>
                    <a:pt x="38" y="1"/>
                  </a:moveTo>
                  <a:lnTo>
                    <a:pt x="0" y="20"/>
                  </a:lnTo>
                  <a:lnTo>
                    <a:pt x="0" y="77"/>
                  </a:lnTo>
                  <a:lnTo>
                    <a:pt x="19" y="115"/>
                  </a:lnTo>
                  <a:lnTo>
                    <a:pt x="95" y="172"/>
                  </a:lnTo>
                  <a:lnTo>
                    <a:pt x="305" y="362"/>
                  </a:lnTo>
                  <a:lnTo>
                    <a:pt x="571" y="666"/>
                  </a:lnTo>
                  <a:lnTo>
                    <a:pt x="894" y="1046"/>
                  </a:lnTo>
                  <a:lnTo>
                    <a:pt x="1046" y="1256"/>
                  </a:lnTo>
                  <a:lnTo>
                    <a:pt x="1179" y="1484"/>
                  </a:lnTo>
                  <a:lnTo>
                    <a:pt x="1312" y="1731"/>
                  </a:lnTo>
                  <a:lnTo>
                    <a:pt x="1426" y="1978"/>
                  </a:lnTo>
                  <a:lnTo>
                    <a:pt x="1502" y="2244"/>
                  </a:lnTo>
                  <a:lnTo>
                    <a:pt x="1540" y="2510"/>
                  </a:lnTo>
                  <a:lnTo>
                    <a:pt x="1559" y="2776"/>
                  </a:lnTo>
                  <a:lnTo>
                    <a:pt x="1559" y="2909"/>
                  </a:lnTo>
                  <a:lnTo>
                    <a:pt x="1540" y="3042"/>
                  </a:lnTo>
                  <a:lnTo>
                    <a:pt x="1540" y="3099"/>
                  </a:lnTo>
                  <a:lnTo>
                    <a:pt x="1578" y="3118"/>
                  </a:lnTo>
                  <a:lnTo>
                    <a:pt x="1597" y="3118"/>
                  </a:lnTo>
                  <a:lnTo>
                    <a:pt x="1616" y="3099"/>
                  </a:lnTo>
                  <a:lnTo>
                    <a:pt x="1635" y="3080"/>
                  </a:lnTo>
                  <a:lnTo>
                    <a:pt x="1673" y="2928"/>
                  </a:lnTo>
                  <a:lnTo>
                    <a:pt x="1673" y="2795"/>
                  </a:lnTo>
                  <a:lnTo>
                    <a:pt x="1654" y="2510"/>
                  </a:lnTo>
                  <a:lnTo>
                    <a:pt x="1616" y="2225"/>
                  </a:lnTo>
                  <a:lnTo>
                    <a:pt x="1540" y="1959"/>
                  </a:lnTo>
                  <a:lnTo>
                    <a:pt x="1426" y="1712"/>
                  </a:lnTo>
                  <a:lnTo>
                    <a:pt x="1293" y="1465"/>
                  </a:lnTo>
                  <a:lnTo>
                    <a:pt x="1160" y="1218"/>
                  </a:lnTo>
                  <a:lnTo>
                    <a:pt x="1008" y="1008"/>
                  </a:lnTo>
                  <a:lnTo>
                    <a:pt x="837" y="799"/>
                  </a:lnTo>
                  <a:lnTo>
                    <a:pt x="685" y="609"/>
                  </a:lnTo>
                  <a:lnTo>
                    <a:pt x="400" y="305"/>
                  </a:lnTo>
                  <a:lnTo>
                    <a:pt x="191" y="115"/>
                  </a:lnTo>
                  <a:lnTo>
                    <a:pt x="76" y="20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85;p36"/>
            <p:cNvSpPr/>
            <p:nvPr/>
          </p:nvSpPr>
          <p:spPr>
            <a:xfrm>
              <a:off x="1866375" y="1801575"/>
              <a:ext cx="253775" cy="28050"/>
            </a:xfrm>
            <a:custGeom>
              <a:avLst/>
              <a:gdLst/>
              <a:ahLst/>
              <a:cxnLst/>
              <a:rect l="l" t="t" r="r" b="b"/>
              <a:pathLst>
                <a:path w="10151" h="1122" extrusionOk="0">
                  <a:moveTo>
                    <a:pt x="1008" y="0"/>
                  </a:moveTo>
                  <a:lnTo>
                    <a:pt x="894" y="19"/>
                  </a:lnTo>
                  <a:lnTo>
                    <a:pt x="685" y="95"/>
                  </a:lnTo>
                  <a:lnTo>
                    <a:pt x="494" y="190"/>
                  </a:lnTo>
                  <a:lnTo>
                    <a:pt x="323" y="323"/>
                  </a:lnTo>
                  <a:lnTo>
                    <a:pt x="190" y="494"/>
                  </a:lnTo>
                  <a:lnTo>
                    <a:pt x="76" y="684"/>
                  </a:lnTo>
                  <a:lnTo>
                    <a:pt x="19" y="893"/>
                  </a:lnTo>
                  <a:lnTo>
                    <a:pt x="0" y="1008"/>
                  </a:lnTo>
                  <a:lnTo>
                    <a:pt x="0" y="1122"/>
                  </a:lnTo>
                  <a:lnTo>
                    <a:pt x="10151" y="1122"/>
                  </a:lnTo>
                  <a:lnTo>
                    <a:pt x="101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86;p36"/>
            <p:cNvSpPr/>
            <p:nvPr/>
          </p:nvSpPr>
          <p:spPr>
            <a:xfrm>
              <a:off x="2094000" y="1587725"/>
              <a:ext cx="111225" cy="240950"/>
            </a:xfrm>
            <a:custGeom>
              <a:avLst/>
              <a:gdLst/>
              <a:ahLst/>
              <a:cxnLst/>
              <a:rect l="l" t="t" r="r" b="b"/>
              <a:pathLst>
                <a:path w="4449" h="9638" extrusionOk="0">
                  <a:moveTo>
                    <a:pt x="3992" y="0"/>
                  </a:moveTo>
                  <a:lnTo>
                    <a:pt x="3783" y="38"/>
                  </a:lnTo>
                  <a:lnTo>
                    <a:pt x="3593" y="114"/>
                  </a:lnTo>
                  <a:lnTo>
                    <a:pt x="3403" y="209"/>
                  </a:lnTo>
                  <a:lnTo>
                    <a:pt x="3232" y="361"/>
                  </a:lnTo>
                  <a:lnTo>
                    <a:pt x="3099" y="532"/>
                  </a:lnTo>
                  <a:lnTo>
                    <a:pt x="3042" y="647"/>
                  </a:lnTo>
                  <a:lnTo>
                    <a:pt x="3004" y="742"/>
                  </a:lnTo>
                  <a:lnTo>
                    <a:pt x="0" y="9257"/>
                  </a:lnTo>
                  <a:lnTo>
                    <a:pt x="1065" y="9638"/>
                  </a:lnTo>
                  <a:lnTo>
                    <a:pt x="4448" y="57"/>
                  </a:lnTo>
                  <a:lnTo>
                    <a:pt x="4334" y="19"/>
                  </a:lnTo>
                  <a:lnTo>
                    <a:pt x="42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87;p36"/>
            <p:cNvSpPr/>
            <p:nvPr/>
          </p:nvSpPr>
          <p:spPr>
            <a:xfrm>
              <a:off x="1788425" y="1215150"/>
              <a:ext cx="145450" cy="139275"/>
            </a:xfrm>
            <a:custGeom>
              <a:avLst/>
              <a:gdLst/>
              <a:ahLst/>
              <a:cxnLst/>
              <a:rect l="l" t="t" r="r" b="b"/>
              <a:pathLst>
                <a:path w="5818" h="5571" extrusionOk="0">
                  <a:moveTo>
                    <a:pt x="5361" y="1"/>
                  </a:moveTo>
                  <a:lnTo>
                    <a:pt x="1" y="457"/>
                  </a:lnTo>
                  <a:lnTo>
                    <a:pt x="818" y="4315"/>
                  </a:lnTo>
                  <a:lnTo>
                    <a:pt x="932" y="4392"/>
                  </a:lnTo>
                  <a:lnTo>
                    <a:pt x="1255" y="4601"/>
                  </a:lnTo>
                  <a:lnTo>
                    <a:pt x="1750" y="4867"/>
                  </a:lnTo>
                  <a:lnTo>
                    <a:pt x="2054" y="5000"/>
                  </a:lnTo>
                  <a:lnTo>
                    <a:pt x="2358" y="5133"/>
                  </a:lnTo>
                  <a:lnTo>
                    <a:pt x="2700" y="5266"/>
                  </a:lnTo>
                  <a:lnTo>
                    <a:pt x="3042" y="5380"/>
                  </a:lnTo>
                  <a:lnTo>
                    <a:pt x="3403" y="5475"/>
                  </a:lnTo>
                  <a:lnTo>
                    <a:pt x="3746" y="5551"/>
                  </a:lnTo>
                  <a:lnTo>
                    <a:pt x="4088" y="5570"/>
                  </a:lnTo>
                  <a:lnTo>
                    <a:pt x="4430" y="5570"/>
                  </a:lnTo>
                  <a:lnTo>
                    <a:pt x="4601" y="5532"/>
                  </a:lnTo>
                  <a:lnTo>
                    <a:pt x="4753" y="5513"/>
                  </a:lnTo>
                  <a:lnTo>
                    <a:pt x="4905" y="5456"/>
                  </a:lnTo>
                  <a:lnTo>
                    <a:pt x="5057" y="5399"/>
                  </a:lnTo>
                  <a:lnTo>
                    <a:pt x="5190" y="5304"/>
                  </a:lnTo>
                  <a:lnTo>
                    <a:pt x="5304" y="5209"/>
                  </a:lnTo>
                  <a:lnTo>
                    <a:pt x="5399" y="5095"/>
                  </a:lnTo>
                  <a:lnTo>
                    <a:pt x="5494" y="4943"/>
                  </a:lnTo>
                  <a:lnTo>
                    <a:pt x="5570" y="4791"/>
                  </a:lnTo>
                  <a:lnTo>
                    <a:pt x="5646" y="4620"/>
                  </a:lnTo>
                  <a:lnTo>
                    <a:pt x="5703" y="4430"/>
                  </a:lnTo>
                  <a:lnTo>
                    <a:pt x="5741" y="4239"/>
                  </a:lnTo>
                  <a:lnTo>
                    <a:pt x="5798" y="3802"/>
                  </a:lnTo>
                  <a:lnTo>
                    <a:pt x="5817" y="3365"/>
                  </a:lnTo>
                  <a:lnTo>
                    <a:pt x="5817" y="2890"/>
                  </a:lnTo>
                  <a:lnTo>
                    <a:pt x="5779" y="2415"/>
                  </a:lnTo>
                  <a:lnTo>
                    <a:pt x="5722" y="1958"/>
                  </a:lnTo>
                  <a:lnTo>
                    <a:pt x="5665" y="1521"/>
                  </a:lnTo>
                  <a:lnTo>
                    <a:pt x="5532" y="742"/>
                  </a:lnTo>
                  <a:lnTo>
                    <a:pt x="5418" y="210"/>
                  </a:lnTo>
                  <a:lnTo>
                    <a:pt x="536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88;p36"/>
            <p:cNvSpPr/>
            <p:nvPr/>
          </p:nvSpPr>
          <p:spPr>
            <a:xfrm>
              <a:off x="1804125" y="1319225"/>
              <a:ext cx="79375" cy="104575"/>
            </a:xfrm>
            <a:custGeom>
              <a:avLst/>
              <a:gdLst/>
              <a:ahLst/>
              <a:cxnLst/>
              <a:rect l="l" t="t" r="r" b="b"/>
              <a:pathLst>
                <a:path w="3175" h="4183" extrusionOk="0">
                  <a:moveTo>
                    <a:pt x="570" y="0"/>
                  </a:moveTo>
                  <a:lnTo>
                    <a:pt x="456" y="590"/>
                  </a:lnTo>
                  <a:lnTo>
                    <a:pt x="228" y="1844"/>
                  </a:lnTo>
                  <a:lnTo>
                    <a:pt x="133" y="2548"/>
                  </a:lnTo>
                  <a:lnTo>
                    <a:pt x="38" y="3156"/>
                  </a:lnTo>
                  <a:lnTo>
                    <a:pt x="0" y="3612"/>
                  </a:lnTo>
                  <a:lnTo>
                    <a:pt x="0" y="3764"/>
                  </a:lnTo>
                  <a:lnTo>
                    <a:pt x="19" y="3821"/>
                  </a:lnTo>
                  <a:lnTo>
                    <a:pt x="95" y="3897"/>
                  </a:lnTo>
                  <a:lnTo>
                    <a:pt x="171" y="3954"/>
                  </a:lnTo>
                  <a:lnTo>
                    <a:pt x="361" y="4049"/>
                  </a:lnTo>
                  <a:lnTo>
                    <a:pt x="570" y="4125"/>
                  </a:lnTo>
                  <a:lnTo>
                    <a:pt x="817" y="4163"/>
                  </a:lnTo>
                  <a:lnTo>
                    <a:pt x="1065" y="4182"/>
                  </a:lnTo>
                  <a:lnTo>
                    <a:pt x="1597" y="4182"/>
                  </a:lnTo>
                  <a:lnTo>
                    <a:pt x="1863" y="4144"/>
                  </a:lnTo>
                  <a:lnTo>
                    <a:pt x="2357" y="4068"/>
                  </a:lnTo>
                  <a:lnTo>
                    <a:pt x="2775" y="3992"/>
                  </a:lnTo>
                  <a:lnTo>
                    <a:pt x="3175" y="3897"/>
                  </a:lnTo>
                  <a:lnTo>
                    <a:pt x="3175" y="590"/>
                  </a:lnTo>
                  <a:lnTo>
                    <a:pt x="570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89;p36"/>
            <p:cNvSpPr/>
            <p:nvPr/>
          </p:nvSpPr>
          <p:spPr>
            <a:xfrm>
              <a:off x="1735675" y="1165725"/>
              <a:ext cx="210075" cy="199625"/>
            </a:xfrm>
            <a:custGeom>
              <a:avLst/>
              <a:gdLst/>
              <a:ahLst/>
              <a:cxnLst/>
              <a:rect l="l" t="t" r="r" b="b"/>
              <a:pathLst>
                <a:path w="8403" h="7985" extrusionOk="0">
                  <a:moveTo>
                    <a:pt x="4411" y="1"/>
                  </a:moveTo>
                  <a:lnTo>
                    <a:pt x="4278" y="20"/>
                  </a:lnTo>
                  <a:lnTo>
                    <a:pt x="4164" y="58"/>
                  </a:lnTo>
                  <a:lnTo>
                    <a:pt x="4050" y="96"/>
                  </a:lnTo>
                  <a:lnTo>
                    <a:pt x="3841" y="229"/>
                  </a:lnTo>
                  <a:lnTo>
                    <a:pt x="3651" y="381"/>
                  </a:lnTo>
                  <a:lnTo>
                    <a:pt x="3555" y="438"/>
                  </a:lnTo>
                  <a:lnTo>
                    <a:pt x="3441" y="495"/>
                  </a:lnTo>
                  <a:lnTo>
                    <a:pt x="3327" y="552"/>
                  </a:lnTo>
                  <a:lnTo>
                    <a:pt x="3194" y="571"/>
                  </a:lnTo>
                  <a:lnTo>
                    <a:pt x="3061" y="590"/>
                  </a:lnTo>
                  <a:lnTo>
                    <a:pt x="2890" y="571"/>
                  </a:lnTo>
                  <a:lnTo>
                    <a:pt x="2605" y="571"/>
                  </a:lnTo>
                  <a:lnTo>
                    <a:pt x="2472" y="590"/>
                  </a:lnTo>
                  <a:lnTo>
                    <a:pt x="2339" y="628"/>
                  </a:lnTo>
                  <a:lnTo>
                    <a:pt x="2206" y="685"/>
                  </a:lnTo>
                  <a:lnTo>
                    <a:pt x="2092" y="761"/>
                  </a:lnTo>
                  <a:lnTo>
                    <a:pt x="1864" y="913"/>
                  </a:lnTo>
                  <a:lnTo>
                    <a:pt x="1655" y="1103"/>
                  </a:lnTo>
                  <a:lnTo>
                    <a:pt x="1484" y="1312"/>
                  </a:lnTo>
                  <a:lnTo>
                    <a:pt x="1370" y="1521"/>
                  </a:lnTo>
                  <a:lnTo>
                    <a:pt x="1274" y="1711"/>
                  </a:lnTo>
                  <a:lnTo>
                    <a:pt x="1217" y="1882"/>
                  </a:lnTo>
                  <a:lnTo>
                    <a:pt x="1179" y="2092"/>
                  </a:lnTo>
                  <a:lnTo>
                    <a:pt x="1122" y="2510"/>
                  </a:lnTo>
                  <a:lnTo>
                    <a:pt x="1065" y="2738"/>
                  </a:lnTo>
                  <a:lnTo>
                    <a:pt x="989" y="2985"/>
                  </a:lnTo>
                  <a:lnTo>
                    <a:pt x="894" y="3232"/>
                  </a:lnTo>
                  <a:lnTo>
                    <a:pt x="761" y="3498"/>
                  </a:lnTo>
                  <a:lnTo>
                    <a:pt x="590" y="3764"/>
                  </a:lnTo>
                  <a:lnTo>
                    <a:pt x="438" y="4049"/>
                  </a:lnTo>
                  <a:lnTo>
                    <a:pt x="286" y="4335"/>
                  </a:lnTo>
                  <a:lnTo>
                    <a:pt x="172" y="4658"/>
                  </a:lnTo>
                  <a:lnTo>
                    <a:pt x="77" y="5019"/>
                  </a:lnTo>
                  <a:lnTo>
                    <a:pt x="20" y="5399"/>
                  </a:lnTo>
                  <a:lnTo>
                    <a:pt x="20" y="5589"/>
                  </a:lnTo>
                  <a:lnTo>
                    <a:pt x="1" y="5798"/>
                  </a:lnTo>
                  <a:lnTo>
                    <a:pt x="20" y="6007"/>
                  </a:lnTo>
                  <a:lnTo>
                    <a:pt x="39" y="6235"/>
                  </a:lnTo>
                  <a:lnTo>
                    <a:pt x="58" y="6369"/>
                  </a:lnTo>
                  <a:lnTo>
                    <a:pt x="96" y="6483"/>
                  </a:lnTo>
                  <a:lnTo>
                    <a:pt x="153" y="6597"/>
                  </a:lnTo>
                  <a:lnTo>
                    <a:pt x="210" y="6692"/>
                  </a:lnTo>
                  <a:lnTo>
                    <a:pt x="362" y="6920"/>
                  </a:lnTo>
                  <a:lnTo>
                    <a:pt x="533" y="7110"/>
                  </a:lnTo>
                  <a:lnTo>
                    <a:pt x="761" y="7281"/>
                  </a:lnTo>
                  <a:lnTo>
                    <a:pt x="989" y="7452"/>
                  </a:lnTo>
                  <a:lnTo>
                    <a:pt x="1236" y="7604"/>
                  </a:lnTo>
                  <a:lnTo>
                    <a:pt x="1503" y="7718"/>
                  </a:lnTo>
                  <a:lnTo>
                    <a:pt x="1769" y="7832"/>
                  </a:lnTo>
                  <a:lnTo>
                    <a:pt x="2035" y="7908"/>
                  </a:lnTo>
                  <a:lnTo>
                    <a:pt x="2282" y="7965"/>
                  </a:lnTo>
                  <a:lnTo>
                    <a:pt x="2510" y="7984"/>
                  </a:lnTo>
                  <a:lnTo>
                    <a:pt x="2738" y="7984"/>
                  </a:lnTo>
                  <a:lnTo>
                    <a:pt x="2909" y="7946"/>
                  </a:lnTo>
                  <a:lnTo>
                    <a:pt x="3061" y="7889"/>
                  </a:lnTo>
                  <a:lnTo>
                    <a:pt x="3118" y="7851"/>
                  </a:lnTo>
                  <a:lnTo>
                    <a:pt x="3175" y="7794"/>
                  </a:lnTo>
                  <a:lnTo>
                    <a:pt x="3289" y="7623"/>
                  </a:lnTo>
                  <a:lnTo>
                    <a:pt x="3403" y="7433"/>
                  </a:lnTo>
                  <a:lnTo>
                    <a:pt x="3479" y="7224"/>
                  </a:lnTo>
                  <a:lnTo>
                    <a:pt x="3536" y="7015"/>
                  </a:lnTo>
                  <a:lnTo>
                    <a:pt x="3574" y="6806"/>
                  </a:lnTo>
                  <a:lnTo>
                    <a:pt x="3594" y="6578"/>
                  </a:lnTo>
                  <a:lnTo>
                    <a:pt x="3594" y="6369"/>
                  </a:lnTo>
                  <a:lnTo>
                    <a:pt x="3594" y="6178"/>
                  </a:lnTo>
                  <a:lnTo>
                    <a:pt x="3574" y="5798"/>
                  </a:lnTo>
                  <a:lnTo>
                    <a:pt x="3517" y="5513"/>
                  </a:lnTo>
                  <a:lnTo>
                    <a:pt x="3479" y="5228"/>
                  </a:lnTo>
                  <a:lnTo>
                    <a:pt x="3479" y="5095"/>
                  </a:lnTo>
                  <a:lnTo>
                    <a:pt x="3651" y="4221"/>
                  </a:lnTo>
                  <a:lnTo>
                    <a:pt x="3746" y="4164"/>
                  </a:lnTo>
                  <a:lnTo>
                    <a:pt x="3841" y="4106"/>
                  </a:lnTo>
                  <a:lnTo>
                    <a:pt x="4031" y="3954"/>
                  </a:lnTo>
                  <a:lnTo>
                    <a:pt x="4183" y="3764"/>
                  </a:lnTo>
                  <a:lnTo>
                    <a:pt x="4335" y="3536"/>
                  </a:lnTo>
                  <a:lnTo>
                    <a:pt x="4487" y="3289"/>
                  </a:lnTo>
                  <a:lnTo>
                    <a:pt x="4601" y="3023"/>
                  </a:lnTo>
                  <a:lnTo>
                    <a:pt x="4696" y="2776"/>
                  </a:lnTo>
                  <a:lnTo>
                    <a:pt x="4772" y="2529"/>
                  </a:lnTo>
                  <a:lnTo>
                    <a:pt x="4772" y="2491"/>
                  </a:lnTo>
                  <a:lnTo>
                    <a:pt x="4810" y="2453"/>
                  </a:lnTo>
                  <a:lnTo>
                    <a:pt x="4886" y="2415"/>
                  </a:lnTo>
                  <a:lnTo>
                    <a:pt x="5019" y="2396"/>
                  </a:lnTo>
                  <a:lnTo>
                    <a:pt x="5171" y="2396"/>
                  </a:lnTo>
                  <a:lnTo>
                    <a:pt x="5570" y="2415"/>
                  </a:lnTo>
                  <a:lnTo>
                    <a:pt x="6046" y="2472"/>
                  </a:lnTo>
                  <a:lnTo>
                    <a:pt x="6540" y="2548"/>
                  </a:lnTo>
                  <a:lnTo>
                    <a:pt x="7034" y="2586"/>
                  </a:lnTo>
                  <a:lnTo>
                    <a:pt x="7471" y="2586"/>
                  </a:lnTo>
                  <a:lnTo>
                    <a:pt x="7661" y="2548"/>
                  </a:lnTo>
                  <a:lnTo>
                    <a:pt x="7832" y="2510"/>
                  </a:lnTo>
                  <a:lnTo>
                    <a:pt x="7965" y="2434"/>
                  </a:lnTo>
                  <a:lnTo>
                    <a:pt x="8080" y="2358"/>
                  </a:lnTo>
                  <a:lnTo>
                    <a:pt x="8175" y="2282"/>
                  </a:lnTo>
                  <a:lnTo>
                    <a:pt x="8251" y="2187"/>
                  </a:lnTo>
                  <a:lnTo>
                    <a:pt x="8308" y="2092"/>
                  </a:lnTo>
                  <a:lnTo>
                    <a:pt x="8365" y="1997"/>
                  </a:lnTo>
                  <a:lnTo>
                    <a:pt x="8384" y="1901"/>
                  </a:lnTo>
                  <a:lnTo>
                    <a:pt x="8403" y="1787"/>
                  </a:lnTo>
                  <a:lnTo>
                    <a:pt x="8403" y="1578"/>
                  </a:lnTo>
                  <a:lnTo>
                    <a:pt x="8384" y="1388"/>
                  </a:lnTo>
                  <a:lnTo>
                    <a:pt x="8327" y="1198"/>
                  </a:lnTo>
                  <a:lnTo>
                    <a:pt x="8270" y="1046"/>
                  </a:lnTo>
                  <a:lnTo>
                    <a:pt x="8156" y="875"/>
                  </a:lnTo>
                  <a:lnTo>
                    <a:pt x="8022" y="723"/>
                  </a:lnTo>
                  <a:lnTo>
                    <a:pt x="7851" y="609"/>
                  </a:lnTo>
                  <a:lnTo>
                    <a:pt x="7680" y="514"/>
                  </a:lnTo>
                  <a:lnTo>
                    <a:pt x="7490" y="438"/>
                  </a:lnTo>
                  <a:lnTo>
                    <a:pt x="7281" y="400"/>
                  </a:lnTo>
                  <a:lnTo>
                    <a:pt x="7053" y="362"/>
                  </a:lnTo>
                  <a:lnTo>
                    <a:pt x="6825" y="343"/>
                  </a:lnTo>
                  <a:lnTo>
                    <a:pt x="5856" y="286"/>
                  </a:lnTo>
                  <a:lnTo>
                    <a:pt x="5627" y="267"/>
                  </a:lnTo>
                  <a:lnTo>
                    <a:pt x="5380" y="229"/>
                  </a:lnTo>
                  <a:lnTo>
                    <a:pt x="5171" y="191"/>
                  </a:lnTo>
                  <a:lnTo>
                    <a:pt x="4962" y="115"/>
                  </a:lnTo>
                  <a:lnTo>
                    <a:pt x="4753" y="58"/>
                  </a:lnTo>
                  <a:lnTo>
                    <a:pt x="4582" y="20"/>
                  </a:lnTo>
                  <a:lnTo>
                    <a:pt x="441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690;p36"/>
            <p:cNvSpPr/>
            <p:nvPr/>
          </p:nvSpPr>
          <p:spPr>
            <a:xfrm>
              <a:off x="1844025" y="1335850"/>
              <a:ext cx="39950" cy="32350"/>
            </a:xfrm>
            <a:custGeom>
              <a:avLst/>
              <a:gdLst/>
              <a:ahLst/>
              <a:cxnLst/>
              <a:rect l="l" t="t" r="r" b="b"/>
              <a:pathLst>
                <a:path w="1598" h="1294" extrusionOk="0">
                  <a:moveTo>
                    <a:pt x="1" y="1"/>
                  </a:moveTo>
                  <a:lnTo>
                    <a:pt x="115" y="172"/>
                  </a:lnTo>
                  <a:lnTo>
                    <a:pt x="248" y="381"/>
                  </a:lnTo>
                  <a:lnTo>
                    <a:pt x="438" y="590"/>
                  </a:lnTo>
                  <a:lnTo>
                    <a:pt x="666" y="818"/>
                  </a:lnTo>
                  <a:lnTo>
                    <a:pt x="799" y="932"/>
                  </a:lnTo>
                  <a:lnTo>
                    <a:pt x="932" y="1027"/>
                  </a:lnTo>
                  <a:lnTo>
                    <a:pt x="1084" y="1122"/>
                  </a:lnTo>
                  <a:lnTo>
                    <a:pt x="1236" y="1198"/>
                  </a:lnTo>
                  <a:lnTo>
                    <a:pt x="1407" y="1255"/>
                  </a:lnTo>
                  <a:lnTo>
                    <a:pt x="1579" y="1293"/>
                  </a:lnTo>
                  <a:lnTo>
                    <a:pt x="1598" y="1008"/>
                  </a:lnTo>
                  <a:lnTo>
                    <a:pt x="1598" y="723"/>
                  </a:lnTo>
                  <a:lnTo>
                    <a:pt x="1483" y="723"/>
                  </a:lnTo>
                  <a:lnTo>
                    <a:pt x="1369" y="685"/>
                  </a:lnTo>
                  <a:lnTo>
                    <a:pt x="1122" y="609"/>
                  </a:lnTo>
                  <a:lnTo>
                    <a:pt x="856" y="495"/>
                  </a:lnTo>
                  <a:lnTo>
                    <a:pt x="609" y="362"/>
                  </a:lnTo>
                  <a:lnTo>
                    <a:pt x="172" y="1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691;p36"/>
            <p:cNvSpPr/>
            <p:nvPr/>
          </p:nvSpPr>
          <p:spPr>
            <a:xfrm>
              <a:off x="1917225" y="1260300"/>
              <a:ext cx="8575" cy="11900"/>
            </a:xfrm>
            <a:custGeom>
              <a:avLst/>
              <a:gdLst/>
              <a:ahLst/>
              <a:cxnLst/>
              <a:rect l="l" t="t" r="r" b="b"/>
              <a:pathLst>
                <a:path w="343" h="476" extrusionOk="0">
                  <a:moveTo>
                    <a:pt x="171" y="0"/>
                  </a:moveTo>
                  <a:lnTo>
                    <a:pt x="114" y="19"/>
                  </a:lnTo>
                  <a:lnTo>
                    <a:pt x="57" y="57"/>
                  </a:lnTo>
                  <a:lnTo>
                    <a:pt x="0" y="133"/>
                  </a:lnTo>
                  <a:lnTo>
                    <a:pt x="0" y="228"/>
                  </a:lnTo>
                  <a:lnTo>
                    <a:pt x="0" y="323"/>
                  </a:lnTo>
                  <a:lnTo>
                    <a:pt x="38" y="400"/>
                  </a:lnTo>
                  <a:lnTo>
                    <a:pt x="95" y="457"/>
                  </a:lnTo>
                  <a:lnTo>
                    <a:pt x="171" y="476"/>
                  </a:lnTo>
                  <a:lnTo>
                    <a:pt x="228" y="457"/>
                  </a:lnTo>
                  <a:lnTo>
                    <a:pt x="285" y="400"/>
                  </a:lnTo>
                  <a:lnTo>
                    <a:pt x="323" y="323"/>
                  </a:lnTo>
                  <a:lnTo>
                    <a:pt x="342" y="247"/>
                  </a:lnTo>
                  <a:lnTo>
                    <a:pt x="342" y="152"/>
                  </a:lnTo>
                  <a:lnTo>
                    <a:pt x="304" y="76"/>
                  </a:lnTo>
                  <a:lnTo>
                    <a:pt x="247" y="19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692;p36"/>
            <p:cNvSpPr/>
            <p:nvPr/>
          </p:nvSpPr>
          <p:spPr>
            <a:xfrm>
              <a:off x="1876350" y="1263150"/>
              <a:ext cx="9050" cy="11900"/>
            </a:xfrm>
            <a:custGeom>
              <a:avLst/>
              <a:gdLst/>
              <a:ahLst/>
              <a:cxnLst/>
              <a:rect l="l" t="t" r="r" b="b"/>
              <a:pathLst>
                <a:path w="362" h="476" extrusionOk="0">
                  <a:moveTo>
                    <a:pt x="114" y="0"/>
                  </a:moveTo>
                  <a:lnTo>
                    <a:pt x="57" y="57"/>
                  </a:lnTo>
                  <a:lnTo>
                    <a:pt x="19" y="133"/>
                  </a:lnTo>
                  <a:lnTo>
                    <a:pt x="0" y="228"/>
                  </a:lnTo>
                  <a:lnTo>
                    <a:pt x="19" y="324"/>
                  </a:lnTo>
                  <a:lnTo>
                    <a:pt x="57" y="400"/>
                  </a:lnTo>
                  <a:lnTo>
                    <a:pt x="114" y="438"/>
                  </a:lnTo>
                  <a:lnTo>
                    <a:pt x="171" y="476"/>
                  </a:lnTo>
                  <a:lnTo>
                    <a:pt x="248" y="457"/>
                  </a:lnTo>
                  <a:lnTo>
                    <a:pt x="305" y="400"/>
                  </a:lnTo>
                  <a:lnTo>
                    <a:pt x="343" y="324"/>
                  </a:lnTo>
                  <a:lnTo>
                    <a:pt x="362" y="228"/>
                  </a:lnTo>
                  <a:lnTo>
                    <a:pt x="343" y="133"/>
                  </a:lnTo>
                  <a:lnTo>
                    <a:pt x="305" y="57"/>
                  </a:lnTo>
                  <a:lnTo>
                    <a:pt x="267" y="19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693;p36"/>
            <p:cNvSpPr/>
            <p:nvPr/>
          </p:nvSpPr>
          <p:spPr>
            <a:xfrm>
              <a:off x="1899625" y="1269325"/>
              <a:ext cx="14775" cy="30450"/>
            </a:xfrm>
            <a:custGeom>
              <a:avLst/>
              <a:gdLst/>
              <a:ahLst/>
              <a:cxnLst/>
              <a:rect l="l" t="t" r="r" b="b"/>
              <a:pathLst>
                <a:path w="591" h="1218" extrusionOk="0">
                  <a:moveTo>
                    <a:pt x="210" y="1"/>
                  </a:moveTo>
                  <a:lnTo>
                    <a:pt x="172" y="39"/>
                  </a:lnTo>
                  <a:lnTo>
                    <a:pt x="191" y="77"/>
                  </a:lnTo>
                  <a:lnTo>
                    <a:pt x="324" y="400"/>
                  </a:lnTo>
                  <a:lnTo>
                    <a:pt x="438" y="685"/>
                  </a:lnTo>
                  <a:lnTo>
                    <a:pt x="495" y="894"/>
                  </a:lnTo>
                  <a:lnTo>
                    <a:pt x="495" y="970"/>
                  </a:lnTo>
                  <a:lnTo>
                    <a:pt x="476" y="1008"/>
                  </a:lnTo>
                  <a:lnTo>
                    <a:pt x="343" y="1065"/>
                  </a:lnTo>
                  <a:lnTo>
                    <a:pt x="210" y="1103"/>
                  </a:lnTo>
                  <a:lnTo>
                    <a:pt x="58" y="1103"/>
                  </a:lnTo>
                  <a:lnTo>
                    <a:pt x="20" y="1122"/>
                  </a:lnTo>
                  <a:lnTo>
                    <a:pt x="1" y="1179"/>
                  </a:lnTo>
                  <a:lnTo>
                    <a:pt x="20" y="1217"/>
                  </a:lnTo>
                  <a:lnTo>
                    <a:pt x="58" y="1217"/>
                  </a:lnTo>
                  <a:lnTo>
                    <a:pt x="229" y="1198"/>
                  </a:lnTo>
                  <a:lnTo>
                    <a:pt x="381" y="1160"/>
                  </a:lnTo>
                  <a:lnTo>
                    <a:pt x="533" y="1103"/>
                  </a:lnTo>
                  <a:lnTo>
                    <a:pt x="571" y="1065"/>
                  </a:lnTo>
                  <a:lnTo>
                    <a:pt x="590" y="1027"/>
                  </a:lnTo>
                  <a:lnTo>
                    <a:pt x="590" y="913"/>
                  </a:lnTo>
                  <a:lnTo>
                    <a:pt x="571" y="780"/>
                  </a:lnTo>
                  <a:lnTo>
                    <a:pt x="533" y="609"/>
                  </a:lnTo>
                  <a:lnTo>
                    <a:pt x="400" y="286"/>
                  </a:lnTo>
                  <a:lnTo>
                    <a:pt x="286" y="20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694;p36"/>
            <p:cNvSpPr/>
            <p:nvPr/>
          </p:nvSpPr>
          <p:spPr>
            <a:xfrm>
              <a:off x="1804125" y="1265525"/>
              <a:ext cx="28050" cy="36625"/>
            </a:xfrm>
            <a:custGeom>
              <a:avLst/>
              <a:gdLst/>
              <a:ahLst/>
              <a:cxnLst/>
              <a:rect l="l" t="t" r="r" b="b"/>
              <a:pathLst>
                <a:path w="1122" h="1465" extrusionOk="0">
                  <a:moveTo>
                    <a:pt x="494" y="0"/>
                  </a:moveTo>
                  <a:lnTo>
                    <a:pt x="399" y="19"/>
                  </a:lnTo>
                  <a:lnTo>
                    <a:pt x="323" y="38"/>
                  </a:lnTo>
                  <a:lnTo>
                    <a:pt x="266" y="76"/>
                  </a:lnTo>
                  <a:lnTo>
                    <a:pt x="209" y="114"/>
                  </a:lnTo>
                  <a:lnTo>
                    <a:pt x="152" y="172"/>
                  </a:lnTo>
                  <a:lnTo>
                    <a:pt x="76" y="324"/>
                  </a:lnTo>
                  <a:lnTo>
                    <a:pt x="19" y="476"/>
                  </a:lnTo>
                  <a:lnTo>
                    <a:pt x="0" y="628"/>
                  </a:lnTo>
                  <a:lnTo>
                    <a:pt x="19" y="780"/>
                  </a:lnTo>
                  <a:lnTo>
                    <a:pt x="38" y="913"/>
                  </a:lnTo>
                  <a:lnTo>
                    <a:pt x="76" y="989"/>
                  </a:lnTo>
                  <a:lnTo>
                    <a:pt x="247" y="1160"/>
                  </a:lnTo>
                  <a:lnTo>
                    <a:pt x="418" y="1274"/>
                  </a:lnTo>
                  <a:lnTo>
                    <a:pt x="570" y="1350"/>
                  </a:lnTo>
                  <a:lnTo>
                    <a:pt x="703" y="1407"/>
                  </a:lnTo>
                  <a:lnTo>
                    <a:pt x="836" y="1445"/>
                  </a:lnTo>
                  <a:lnTo>
                    <a:pt x="913" y="1464"/>
                  </a:lnTo>
                  <a:lnTo>
                    <a:pt x="1008" y="1464"/>
                  </a:lnTo>
                  <a:lnTo>
                    <a:pt x="1122" y="438"/>
                  </a:lnTo>
                  <a:lnTo>
                    <a:pt x="1084" y="343"/>
                  </a:lnTo>
                  <a:lnTo>
                    <a:pt x="1027" y="267"/>
                  </a:lnTo>
                  <a:lnTo>
                    <a:pt x="951" y="191"/>
                  </a:lnTo>
                  <a:lnTo>
                    <a:pt x="856" y="114"/>
                  </a:lnTo>
                  <a:lnTo>
                    <a:pt x="722" y="38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695;p36"/>
            <p:cNvSpPr/>
            <p:nvPr/>
          </p:nvSpPr>
          <p:spPr>
            <a:xfrm>
              <a:off x="1809825" y="1275975"/>
              <a:ext cx="15225" cy="10000"/>
            </a:xfrm>
            <a:custGeom>
              <a:avLst/>
              <a:gdLst/>
              <a:ahLst/>
              <a:cxnLst/>
              <a:rect l="l" t="t" r="r" b="b"/>
              <a:pathLst>
                <a:path w="609" h="400" extrusionOk="0">
                  <a:moveTo>
                    <a:pt x="247" y="1"/>
                  </a:moveTo>
                  <a:lnTo>
                    <a:pt x="171" y="20"/>
                  </a:lnTo>
                  <a:lnTo>
                    <a:pt x="114" y="58"/>
                  </a:lnTo>
                  <a:lnTo>
                    <a:pt x="57" y="115"/>
                  </a:lnTo>
                  <a:lnTo>
                    <a:pt x="19" y="172"/>
                  </a:lnTo>
                  <a:lnTo>
                    <a:pt x="0" y="267"/>
                  </a:lnTo>
                  <a:lnTo>
                    <a:pt x="19" y="362"/>
                  </a:lnTo>
                  <a:lnTo>
                    <a:pt x="38" y="400"/>
                  </a:lnTo>
                  <a:lnTo>
                    <a:pt x="76" y="400"/>
                  </a:lnTo>
                  <a:lnTo>
                    <a:pt x="114" y="381"/>
                  </a:lnTo>
                  <a:lnTo>
                    <a:pt x="114" y="343"/>
                  </a:lnTo>
                  <a:lnTo>
                    <a:pt x="133" y="229"/>
                  </a:lnTo>
                  <a:lnTo>
                    <a:pt x="152" y="172"/>
                  </a:lnTo>
                  <a:lnTo>
                    <a:pt x="171" y="153"/>
                  </a:lnTo>
                  <a:lnTo>
                    <a:pt x="209" y="134"/>
                  </a:lnTo>
                  <a:lnTo>
                    <a:pt x="266" y="115"/>
                  </a:lnTo>
                  <a:lnTo>
                    <a:pt x="361" y="115"/>
                  </a:lnTo>
                  <a:lnTo>
                    <a:pt x="475" y="134"/>
                  </a:lnTo>
                  <a:lnTo>
                    <a:pt x="551" y="153"/>
                  </a:lnTo>
                  <a:lnTo>
                    <a:pt x="589" y="153"/>
                  </a:lnTo>
                  <a:lnTo>
                    <a:pt x="608" y="115"/>
                  </a:lnTo>
                  <a:lnTo>
                    <a:pt x="608" y="77"/>
                  </a:lnTo>
                  <a:lnTo>
                    <a:pt x="589" y="58"/>
                  </a:lnTo>
                  <a:lnTo>
                    <a:pt x="513" y="20"/>
                  </a:lnTo>
                  <a:lnTo>
                    <a:pt x="399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696;p36"/>
            <p:cNvSpPr/>
            <p:nvPr/>
          </p:nvSpPr>
          <p:spPr>
            <a:xfrm>
              <a:off x="1813150" y="1276450"/>
              <a:ext cx="8575" cy="12850"/>
            </a:xfrm>
            <a:custGeom>
              <a:avLst/>
              <a:gdLst/>
              <a:ahLst/>
              <a:cxnLst/>
              <a:rect l="l" t="t" r="r" b="b"/>
              <a:pathLst>
                <a:path w="343" h="514" extrusionOk="0">
                  <a:moveTo>
                    <a:pt x="38" y="1"/>
                  </a:moveTo>
                  <a:lnTo>
                    <a:pt x="19" y="20"/>
                  </a:lnTo>
                  <a:lnTo>
                    <a:pt x="0" y="77"/>
                  </a:lnTo>
                  <a:lnTo>
                    <a:pt x="38" y="172"/>
                  </a:lnTo>
                  <a:lnTo>
                    <a:pt x="95" y="267"/>
                  </a:lnTo>
                  <a:lnTo>
                    <a:pt x="190" y="400"/>
                  </a:lnTo>
                  <a:lnTo>
                    <a:pt x="228" y="457"/>
                  </a:lnTo>
                  <a:lnTo>
                    <a:pt x="247" y="495"/>
                  </a:lnTo>
                  <a:lnTo>
                    <a:pt x="285" y="514"/>
                  </a:lnTo>
                  <a:lnTo>
                    <a:pt x="323" y="495"/>
                  </a:lnTo>
                  <a:lnTo>
                    <a:pt x="342" y="457"/>
                  </a:lnTo>
                  <a:lnTo>
                    <a:pt x="323" y="400"/>
                  </a:lnTo>
                  <a:lnTo>
                    <a:pt x="285" y="343"/>
                  </a:lnTo>
                  <a:lnTo>
                    <a:pt x="190" y="210"/>
                  </a:lnTo>
                  <a:lnTo>
                    <a:pt x="152" y="134"/>
                  </a:lnTo>
                  <a:lnTo>
                    <a:pt x="114" y="39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697;p36"/>
            <p:cNvSpPr/>
            <p:nvPr/>
          </p:nvSpPr>
          <p:spPr>
            <a:xfrm>
              <a:off x="1886800" y="1304500"/>
              <a:ext cx="26650" cy="11900"/>
            </a:xfrm>
            <a:custGeom>
              <a:avLst/>
              <a:gdLst/>
              <a:ahLst/>
              <a:cxnLst/>
              <a:rect l="l" t="t" r="r" b="b"/>
              <a:pathLst>
                <a:path w="1066" h="476" extrusionOk="0">
                  <a:moveTo>
                    <a:pt x="39" y="0"/>
                  </a:moveTo>
                  <a:lnTo>
                    <a:pt x="1" y="38"/>
                  </a:lnTo>
                  <a:lnTo>
                    <a:pt x="20" y="76"/>
                  </a:lnTo>
                  <a:lnTo>
                    <a:pt x="77" y="190"/>
                  </a:lnTo>
                  <a:lnTo>
                    <a:pt x="153" y="285"/>
                  </a:lnTo>
                  <a:lnTo>
                    <a:pt x="229" y="342"/>
                  </a:lnTo>
                  <a:lnTo>
                    <a:pt x="305" y="399"/>
                  </a:lnTo>
                  <a:lnTo>
                    <a:pt x="400" y="437"/>
                  </a:lnTo>
                  <a:lnTo>
                    <a:pt x="476" y="456"/>
                  </a:lnTo>
                  <a:lnTo>
                    <a:pt x="647" y="475"/>
                  </a:lnTo>
                  <a:lnTo>
                    <a:pt x="799" y="475"/>
                  </a:lnTo>
                  <a:lnTo>
                    <a:pt x="932" y="437"/>
                  </a:lnTo>
                  <a:lnTo>
                    <a:pt x="1046" y="399"/>
                  </a:lnTo>
                  <a:lnTo>
                    <a:pt x="1065" y="380"/>
                  </a:lnTo>
                  <a:lnTo>
                    <a:pt x="1065" y="323"/>
                  </a:lnTo>
                  <a:lnTo>
                    <a:pt x="1027" y="304"/>
                  </a:lnTo>
                  <a:lnTo>
                    <a:pt x="989" y="304"/>
                  </a:lnTo>
                  <a:lnTo>
                    <a:pt x="875" y="342"/>
                  </a:lnTo>
                  <a:lnTo>
                    <a:pt x="780" y="361"/>
                  </a:lnTo>
                  <a:lnTo>
                    <a:pt x="647" y="380"/>
                  </a:lnTo>
                  <a:lnTo>
                    <a:pt x="514" y="361"/>
                  </a:lnTo>
                  <a:lnTo>
                    <a:pt x="362" y="304"/>
                  </a:lnTo>
                  <a:lnTo>
                    <a:pt x="286" y="247"/>
                  </a:lnTo>
                  <a:lnTo>
                    <a:pt x="229" y="190"/>
                  </a:lnTo>
                  <a:lnTo>
                    <a:pt x="172" y="114"/>
                  </a:lnTo>
                  <a:lnTo>
                    <a:pt x="115" y="1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698;p36"/>
            <p:cNvSpPr/>
            <p:nvPr/>
          </p:nvSpPr>
          <p:spPr>
            <a:xfrm>
              <a:off x="1844025" y="1335850"/>
              <a:ext cx="39950" cy="32350"/>
            </a:xfrm>
            <a:custGeom>
              <a:avLst/>
              <a:gdLst/>
              <a:ahLst/>
              <a:cxnLst/>
              <a:rect l="l" t="t" r="r" b="b"/>
              <a:pathLst>
                <a:path w="1598" h="1294" extrusionOk="0">
                  <a:moveTo>
                    <a:pt x="1" y="1"/>
                  </a:moveTo>
                  <a:lnTo>
                    <a:pt x="1579" y="1293"/>
                  </a:lnTo>
                  <a:lnTo>
                    <a:pt x="1598" y="723"/>
                  </a:lnTo>
                  <a:lnTo>
                    <a:pt x="1483" y="723"/>
                  </a:lnTo>
                  <a:lnTo>
                    <a:pt x="1369" y="685"/>
                  </a:lnTo>
                  <a:lnTo>
                    <a:pt x="1122" y="609"/>
                  </a:lnTo>
                  <a:lnTo>
                    <a:pt x="856" y="495"/>
                  </a:lnTo>
                  <a:lnTo>
                    <a:pt x="609" y="362"/>
                  </a:lnTo>
                  <a:lnTo>
                    <a:pt x="172" y="1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699;p36"/>
            <p:cNvSpPr/>
            <p:nvPr/>
          </p:nvSpPr>
          <p:spPr>
            <a:xfrm>
              <a:off x="1844025" y="1335850"/>
              <a:ext cx="39950" cy="32350"/>
            </a:xfrm>
            <a:custGeom>
              <a:avLst/>
              <a:gdLst/>
              <a:ahLst/>
              <a:cxnLst/>
              <a:rect l="l" t="t" r="r" b="b"/>
              <a:pathLst>
                <a:path w="1598" h="1294" fill="none" extrusionOk="0">
                  <a:moveTo>
                    <a:pt x="1579" y="1293"/>
                  </a:moveTo>
                  <a:lnTo>
                    <a:pt x="1579" y="1293"/>
                  </a:lnTo>
                  <a:lnTo>
                    <a:pt x="1598" y="723"/>
                  </a:lnTo>
                  <a:lnTo>
                    <a:pt x="1598" y="723"/>
                  </a:lnTo>
                  <a:lnTo>
                    <a:pt x="1483" y="723"/>
                  </a:lnTo>
                  <a:lnTo>
                    <a:pt x="1369" y="685"/>
                  </a:lnTo>
                  <a:lnTo>
                    <a:pt x="1122" y="609"/>
                  </a:lnTo>
                  <a:lnTo>
                    <a:pt x="856" y="495"/>
                  </a:lnTo>
                  <a:lnTo>
                    <a:pt x="609" y="362"/>
                  </a:lnTo>
                  <a:lnTo>
                    <a:pt x="172" y="115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00;p36"/>
            <p:cNvSpPr/>
            <p:nvPr/>
          </p:nvSpPr>
          <p:spPr>
            <a:xfrm>
              <a:off x="1671050" y="2485875"/>
              <a:ext cx="535125" cy="201025"/>
            </a:xfrm>
            <a:custGeom>
              <a:avLst/>
              <a:gdLst/>
              <a:ahLst/>
              <a:cxnLst/>
              <a:rect l="l" t="t" r="r" b="b"/>
              <a:pathLst>
                <a:path w="21405" h="8041" extrusionOk="0">
                  <a:moveTo>
                    <a:pt x="2187" y="0"/>
                  </a:moveTo>
                  <a:lnTo>
                    <a:pt x="1" y="8041"/>
                  </a:lnTo>
                  <a:lnTo>
                    <a:pt x="19237" y="8041"/>
                  </a:lnTo>
                  <a:lnTo>
                    <a:pt x="2140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01;p36"/>
            <p:cNvSpPr/>
            <p:nvPr/>
          </p:nvSpPr>
          <p:spPr>
            <a:xfrm>
              <a:off x="1725700" y="2530550"/>
              <a:ext cx="269950" cy="2875"/>
            </a:xfrm>
            <a:custGeom>
              <a:avLst/>
              <a:gdLst/>
              <a:ahLst/>
              <a:cxnLst/>
              <a:rect l="l" t="t" r="r" b="b"/>
              <a:pathLst>
                <a:path w="10798" h="115" extrusionOk="0">
                  <a:moveTo>
                    <a:pt x="77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77" y="114"/>
                  </a:lnTo>
                  <a:lnTo>
                    <a:pt x="10741" y="114"/>
                  </a:lnTo>
                  <a:lnTo>
                    <a:pt x="10779" y="95"/>
                  </a:lnTo>
                  <a:lnTo>
                    <a:pt x="10798" y="57"/>
                  </a:lnTo>
                  <a:lnTo>
                    <a:pt x="10779" y="19"/>
                  </a:lnTo>
                  <a:lnTo>
                    <a:pt x="107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702;p36"/>
            <p:cNvSpPr/>
            <p:nvPr/>
          </p:nvSpPr>
          <p:spPr>
            <a:xfrm>
              <a:off x="1867325" y="2578525"/>
              <a:ext cx="305575" cy="2900"/>
            </a:xfrm>
            <a:custGeom>
              <a:avLst/>
              <a:gdLst/>
              <a:ahLst/>
              <a:cxnLst/>
              <a:rect l="l" t="t" r="r" b="b"/>
              <a:pathLst>
                <a:path w="12223" h="116" extrusionOk="0">
                  <a:moveTo>
                    <a:pt x="57" y="1"/>
                  </a:moveTo>
                  <a:lnTo>
                    <a:pt x="19" y="20"/>
                  </a:lnTo>
                  <a:lnTo>
                    <a:pt x="0" y="58"/>
                  </a:lnTo>
                  <a:lnTo>
                    <a:pt x="19" y="96"/>
                  </a:lnTo>
                  <a:lnTo>
                    <a:pt x="57" y="115"/>
                  </a:lnTo>
                  <a:lnTo>
                    <a:pt x="12166" y="115"/>
                  </a:lnTo>
                  <a:lnTo>
                    <a:pt x="12204" y="96"/>
                  </a:lnTo>
                  <a:lnTo>
                    <a:pt x="12223" y="58"/>
                  </a:lnTo>
                  <a:lnTo>
                    <a:pt x="12204" y="20"/>
                  </a:lnTo>
                  <a:lnTo>
                    <a:pt x="12166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03;p36"/>
            <p:cNvSpPr/>
            <p:nvPr/>
          </p:nvSpPr>
          <p:spPr>
            <a:xfrm>
              <a:off x="1694825" y="2638900"/>
              <a:ext cx="283725" cy="2875"/>
            </a:xfrm>
            <a:custGeom>
              <a:avLst/>
              <a:gdLst/>
              <a:ahLst/>
              <a:cxnLst/>
              <a:rect l="l" t="t" r="r" b="b"/>
              <a:pathLst>
                <a:path w="11349" h="115" extrusionOk="0">
                  <a:moveTo>
                    <a:pt x="57" y="0"/>
                  </a:moveTo>
                  <a:lnTo>
                    <a:pt x="19" y="19"/>
                  </a:lnTo>
                  <a:lnTo>
                    <a:pt x="0" y="57"/>
                  </a:lnTo>
                  <a:lnTo>
                    <a:pt x="19" y="95"/>
                  </a:lnTo>
                  <a:lnTo>
                    <a:pt x="57" y="114"/>
                  </a:lnTo>
                  <a:lnTo>
                    <a:pt x="11291" y="114"/>
                  </a:lnTo>
                  <a:lnTo>
                    <a:pt x="11329" y="95"/>
                  </a:lnTo>
                  <a:lnTo>
                    <a:pt x="11348" y="57"/>
                  </a:lnTo>
                  <a:lnTo>
                    <a:pt x="11329" y="19"/>
                  </a:lnTo>
                  <a:lnTo>
                    <a:pt x="1129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04;p36"/>
            <p:cNvSpPr/>
            <p:nvPr/>
          </p:nvSpPr>
          <p:spPr>
            <a:xfrm>
              <a:off x="1817425" y="2484450"/>
              <a:ext cx="12850" cy="48025"/>
            </a:xfrm>
            <a:custGeom>
              <a:avLst/>
              <a:gdLst/>
              <a:ahLst/>
              <a:cxnLst/>
              <a:rect l="l" t="t" r="r" b="b"/>
              <a:pathLst>
                <a:path w="514" h="1921" extrusionOk="0">
                  <a:moveTo>
                    <a:pt x="419" y="0"/>
                  </a:moveTo>
                  <a:lnTo>
                    <a:pt x="400" y="38"/>
                  </a:lnTo>
                  <a:lnTo>
                    <a:pt x="0" y="1844"/>
                  </a:lnTo>
                  <a:lnTo>
                    <a:pt x="19" y="1882"/>
                  </a:lnTo>
                  <a:lnTo>
                    <a:pt x="57" y="1920"/>
                  </a:lnTo>
                  <a:lnTo>
                    <a:pt x="95" y="1901"/>
                  </a:lnTo>
                  <a:lnTo>
                    <a:pt x="114" y="1863"/>
                  </a:lnTo>
                  <a:lnTo>
                    <a:pt x="514" y="57"/>
                  </a:lnTo>
                  <a:lnTo>
                    <a:pt x="514" y="19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05;p36"/>
            <p:cNvSpPr/>
            <p:nvPr/>
          </p:nvSpPr>
          <p:spPr>
            <a:xfrm>
              <a:off x="1879675" y="2484450"/>
              <a:ext cx="11900" cy="48975"/>
            </a:xfrm>
            <a:custGeom>
              <a:avLst/>
              <a:gdLst/>
              <a:ahLst/>
              <a:cxnLst/>
              <a:rect l="l" t="t" r="r" b="b"/>
              <a:pathLst>
                <a:path w="476" h="1959" extrusionOk="0">
                  <a:moveTo>
                    <a:pt x="400" y="0"/>
                  </a:moveTo>
                  <a:lnTo>
                    <a:pt x="362" y="38"/>
                  </a:lnTo>
                  <a:lnTo>
                    <a:pt x="0" y="1882"/>
                  </a:lnTo>
                  <a:lnTo>
                    <a:pt x="0" y="1920"/>
                  </a:lnTo>
                  <a:lnTo>
                    <a:pt x="38" y="1958"/>
                  </a:lnTo>
                  <a:lnTo>
                    <a:pt x="57" y="1958"/>
                  </a:lnTo>
                  <a:lnTo>
                    <a:pt x="77" y="1939"/>
                  </a:lnTo>
                  <a:lnTo>
                    <a:pt x="115" y="1901"/>
                  </a:lnTo>
                  <a:lnTo>
                    <a:pt x="476" y="57"/>
                  </a:lnTo>
                  <a:lnTo>
                    <a:pt x="476" y="19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06;p36"/>
            <p:cNvSpPr/>
            <p:nvPr/>
          </p:nvSpPr>
          <p:spPr>
            <a:xfrm>
              <a:off x="1931950" y="2484450"/>
              <a:ext cx="11425" cy="48975"/>
            </a:xfrm>
            <a:custGeom>
              <a:avLst/>
              <a:gdLst/>
              <a:ahLst/>
              <a:cxnLst/>
              <a:rect l="l" t="t" r="r" b="b"/>
              <a:pathLst>
                <a:path w="457" h="1959" extrusionOk="0">
                  <a:moveTo>
                    <a:pt x="362" y="0"/>
                  </a:moveTo>
                  <a:lnTo>
                    <a:pt x="343" y="38"/>
                  </a:lnTo>
                  <a:lnTo>
                    <a:pt x="0" y="1882"/>
                  </a:lnTo>
                  <a:lnTo>
                    <a:pt x="19" y="1920"/>
                  </a:lnTo>
                  <a:lnTo>
                    <a:pt x="57" y="1958"/>
                  </a:lnTo>
                  <a:lnTo>
                    <a:pt x="95" y="1939"/>
                  </a:lnTo>
                  <a:lnTo>
                    <a:pt x="114" y="1901"/>
                  </a:lnTo>
                  <a:lnTo>
                    <a:pt x="457" y="57"/>
                  </a:lnTo>
                  <a:lnTo>
                    <a:pt x="457" y="19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07;p36"/>
            <p:cNvSpPr/>
            <p:nvPr/>
          </p:nvSpPr>
          <p:spPr>
            <a:xfrm>
              <a:off x="2418575" y="1968375"/>
              <a:ext cx="671500" cy="726150"/>
            </a:xfrm>
            <a:custGeom>
              <a:avLst/>
              <a:gdLst/>
              <a:ahLst/>
              <a:cxnLst/>
              <a:rect l="l" t="t" r="r" b="b"/>
              <a:pathLst>
                <a:path w="26860" h="29046" extrusionOk="0">
                  <a:moveTo>
                    <a:pt x="7737" y="0"/>
                  </a:moveTo>
                  <a:lnTo>
                    <a:pt x="0" y="29045"/>
                  </a:lnTo>
                  <a:lnTo>
                    <a:pt x="19237" y="29045"/>
                  </a:lnTo>
                  <a:lnTo>
                    <a:pt x="26859" y="0"/>
                  </a:lnTo>
                  <a:close/>
                </a:path>
              </a:pathLst>
            </a:custGeom>
            <a:gradFill>
              <a:gsLst>
                <a:gs pos="0">
                  <a:srgbClr val="71BFC3"/>
                </a:gs>
                <a:gs pos="100000">
                  <a:srgbClr val="3B7477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08;p36"/>
            <p:cNvSpPr/>
            <p:nvPr/>
          </p:nvSpPr>
          <p:spPr>
            <a:xfrm>
              <a:off x="2599150" y="2022550"/>
              <a:ext cx="356900" cy="2875"/>
            </a:xfrm>
            <a:custGeom>
              <a:avLst/>
              <a:gdLst/>
              <a:ahLst/>
              <a:cxnLst/>
              <a:rect l="l" t="t" r="r" b="b"/>
              <a:pathLst>
                <a:path w="14276" h="115" extrusionOk="0">
                  <a:moveTo>
                    <a:pt x="57" y="0"/>
                  </a:moveTo>
                  <a:lnTo>
                    <a:pt x="19" y="19"/>
                  </a:lnTo>
                  <a:lnTo>
                    <a:pt x="0" y="57"/>
                  </a:lnTo>
                  <a:lnTo>
                    <a:pt x="19" y="95"/>
                  </a:lnTo>
                  <a:lnTo>
                    <a:pt x="57" y="114"/>
                  </a:lnTo>
                  <a:lnTo>
                    <a:pt x="14219" y="114"/>
                  </a:lnTo>
                  <a:lnTo>
                    <a:pt x="14257" y="95"/>
                  </a:lnTo>
                  <a:lnTo>
                    <a:pt x="14276" y="57"/>
                  </a:lnTo>
                  <a:lnTo>
                    <a:pt x="14257" y="19"/>
                  </a:lnTo>
                  <a:lnTo>
                    <a:pt x="1421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09;p36"/>
            <p:cNvSpPr/>
            <p:nvPr/>
          </p:nvSpPr>
          <p:spPr>
            <a:xfrm>
              <a:off x="2720325" y="2084800"/>
              <a:ext cx="304625" cy="2875"/>
            </a:xfrm>
            <a:custGeom>
              <a:avLst/>
              <a:gdLst/>
              <a:ahLst/>
              <a:cxnLst/>
              <a:rect l="l" t="t" r="r" b="b"/>
              <a:pathLst>
                <a:path w="12185" h="115" extrusionOk="0">
                  <a:moveTo>
                    <a:pt x="58" y="0"/>
                  </a:moveTo>
                  <a:lnTo>
                    <a:pt x="1" y="19"/>
                  </a:lnTo>
                  <a:lnTo>
                    <a:pt x="1" y="57"/>
                  </a:lnTo>
                  <a:lnTo>
                    <a:pt x="1" y="114"/>
                  </a:lnTo>
                  <a:lnTo>
                    <a:pt x="12166" y="114"/>
                  </a:lnTo>
                  <a:lnTo>
                    <a:pt x="12185" y="57"/>
                  </a:lnTo>
                  <a:lnTo>
                    <a:pt x="12166" y="19"/>
                  </a:lnTo>
                  <a:lnTo>
                    <a:pt x="1212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10;p36"/>
            <p:cNvSpPr/>
            <p:nvPr/>
          </p:nvSpPr>
          <p:spPr>
            <a:xfrm>
              <a:off x="2563025" y="2147525"/>
              <a:ext cx="317000" cy="2875"/>
            </a:xfrm>
            <a:custGeom>
              <a:avLst/>
              <a:gdLst/>
              <a:ahLst/>
              <a:cxnLst/>
              <a:rect l="l" t="t" r="r" b="b"/>
              <a:pathLst>
                <a:path w="12680" h="115" extrusionOk="0">
                  <a:moveTo>
                    <a:pt x="58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58" y="114"/>
                  </a:lnTo>
                  <a:lnTo>
                    <a:pt x="12622" y="114"/>
                  </a:lnTo>
                  <a:lnTo>
                    <a:pt x="12660" y="95"/>
                  </a:lnTo>
                  <a:lnTo>
                    <a:pt x="12679" y="57"/>
                  </a:lnTo>
                  <a:lnTo>
                    <a:pt x="12660" y="19"/>
                  </a:lnTo>
                  <a:lnTo>
                    <a:pt x="1262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11;p36"/>
            <p:cNvSpPr/>
            <p:nvPr/>
          </p:nvSpPr>
          <p:spPr>
            <a:xfrm>
              <a:off x="2804450" y="2022550"/>
              <a:ext cx="16175" cy="65125"/>
            </a:xfrm>
            <a:custGeom>
              <a:avLst/>
              <a:gdLst/>
              <a:ahLst/>
              <a:cxnLst/>
              <a:rect l="l" t="t" r="r" b="b"/>
              <a:pathLst>
                <a:path w="647" h="2605" extrusionOk="0">
                  <a:moveTo>
                    <a:pt x="551" y="0"/>
                  </a:moveTo>
                  <a:lnTo>
                    <a:pt x="532" y="38"/>
                  </a:lnTo>
                  <a:lnTo>
                    <a:pt x="0" y="2547"/>
                  </a:lnTo>
                  <a:lnTo>
                    <a:pt x="0" y="2585"/>
                  </a:lnTo>
                  <a:lnTo>
                    <a:pt x="38" y="2604"/>
                  </a:lnTo>
                  <a:lnTo>
                    <a:pt x="95" y="2604"/>
                  </a:lnTo>
                  <a:lnTo>
                    <a:pt x="114" y="2566"/>
                  </a:lnTo>
                  <a:lnTo>
                    <a:pt x="646" y="76"/>
                  </a:lnTo>
                  <a:lnTo>
                    <a:pt x="646" y="19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12;p36"/>
            <p:cNvSpPr/>
            <p:nvPr/>
          </p:nvSpPr>
          <p:spPr>
            <a:xfrm>
              <a:off x="2865275" y="2026350"/>
              <a:ext cx="14750" cy="61325"/>
            </a:xfrm>
            <a:custGeom>
              <a:avLst/>
              <a:gdLst/>
              <a:ahLst/>
              <a:cxnLst/>
              <a:rect l="l" t="t" r="r" b="b"/>
              <a:pathLst>
                <a:path w="590" h="2453" extrusionOk="0">
                  <a:moveTo>
                    <a:pt x="551" y="0"/>
                  </a:moveTo>
                  <a:lnTo>
                    <a:pt x="494" y="19"/>
                  </a:lnTo>
                  <a:lnTo>
                    <a:pt x="475" y="57"/>
                  </a:lnTo>
                  <a:lnTo>
                    <a:pt x="0" y="2395"/>
                  </a:lnTo>
                  <a:lnTo>
                    <a:pt x="19" y="2433"/>
                  </a:lnTo>
                  <a:lnTo>
                    <a:pt x="57" y="2452"/>
                  </a:lnTo>
                  <a:lnTo>
                    <a:pt x="95" y="2452"/>
                  </a:lnTo>
                  <a:lnTo>
                    <a:pt x="114" y="2414"/>
                  </a:lnTo>
                  <a:lnTo>
                    <a:pt x="589" y="76"/>
                  </a:lnTo>
                  <a:lnTo>
                    <a:pt x="589" y="19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713;p36"/>
            <p:cNvSpPr/>
            <p:nvPr/>
          </p:nvSpPr>
          <p:spPr>
            <a:xfrm>
              <a:off x="2916125" y="2022550"/>
              <a:ext cx="16175" cy="65125"/>
            </a:xfrm>
            <a:custGeom>
              <a:avLst/>
              <a:gdLst/>
              <a:ahLst/>
              <a:cxnLst/>
              <a:rect l="l" t="t" r="r" b="b"/>
              <a:pathLst>
                <a:path w="647" h="2605" extrusionOk="0">
                  <a:moveTo>
                    <a:pt x="551" y="0"/>
                  </a:moveTo>
                  <a:lnTo>
                    <a:pt x="532" y="38"/>
                  </a:lnTo>
                  <a:lnTo>
                    <a:pt x="0" y="2547"/>
                  </a:lnTo>
                  <a:lnTo>
                    <a:pt x="0" y="2585"/>
                  </a:lnTo>
                  <a:lnTo>
                    <a:pt x="38" y="2604"/>
                  </a:lnTo>
                  <a:lnTo>
                    <a:pt x="95" y="2604"/>
                  </a:lnTo>
                  <a:lnTo>
                    <a:pt x="114" y="2566"/>
                  </a:lnTo>
                  <a:lnTo>
                    <a:pt x="646" y="76"/>
                  </a:lnTo>
                  <a:lnTo>
                    <a:pt x="627" y="19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714;p36"/>
            <p:cNvSpPr/>
            <p:nvPr/>
          </p:nvSpPr>
          <p:spPr>
            <a:xfrm>
              <a:off x="3128050" y="431050"/>
              <a:ext cx="92225" cy="110275"/>
            </a:xfrm>
            <a:custGeom>
              <a:avLst/>
              <a:gdLst/>
              <a:ahLst/>
              <a:cxnLst/>
              <a:rect l="l" t="t" r="r" b="b"/>
              <a:pathLst>
                <a:path w="3689" h="4411" extrusionOk="0">
                  <a:moveTo>
                    <a:pt x="267" y="0"/>
                  </a:moveTo>
                  <a:lnTo>
                    <a:pt x="210" y="609"/>
                  </a:lnTo>
                  <a:lnTo>
                    <a:pt x="96" y="1958"/>
                  </a:lnTo>
                  <a:lnTo>
                    <a:pt x="39" y="2700"/>
                  </a:lnTo>
                  <a:lnTo>
                    <a:pt x="1" y="3346"/>
                  </a:lnTo>
                  <a:lnTo>
                    <a:pt x="1" y="3821"/>
                  </a:lnTo>
                  <a:lnTo>
                    <a:pt x="20" y="3973"/>
                  </a:lnTo>
                  <a:lnTo>
                    <a:pt x="39" y="4049"/>
                  </a:lnTo>
                  <a:lnTo>
                    <a:pt x="115" y="4125"/>
                  </a:lnTo>
                  <a:lnTo>
                    <a:pt x="210" y="4182"/>
                  </a:lnTo>
                  <a:lnTo>
                    <a:pt x="419" y="4277"/>
                  </a:lnTo>
                  <a:lnTo>
                    <a:pt x="666" y="4334"/>
                  </a:lnTo>
                  <a:lnTo>
                    <a:pt x="932" y="4391"/>
                  </a:lnTo>
                  <a:lnTo>
                    <a:pt x="1217" y="4410"/>
                  </a:lnTo>
                  <a:lnTo>
                    <a:pt x="1521" y="4410"/>
                  </a:lnTo>
                  <a:lnTo>
                    <a:pt x="1845" y="4391"/>
                  </a:lnTo>
                  <a:lnTo>
                    <a:pt x="2149" y="4372"/>
                  </a:lnTo>
                  <a:lnTo>
                    <a:pt x="2738" y="4315"/>
                  </a:lnTo>
                  <a:lnTo>
                    <a:pt x="3213" y="4220"/>
                  </a:lnTo>
                  <a:lnTo>
                    <a:pt x="3688" y="4125"/>
                  </a:lnTo>
                  <a:lnTo>
                    <a:pt x="3441" y="723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715;p36"/>
            <p:cNvSpPr/>
            <p:nvPr/>
          </p:nvSpPr>
          <p:spPr>
            <a:xfrm>
              <a:off x="3167025" y="454325"/>
              <a:ext cx="49450" cy="32825"/>
            </a:xfrm>
            <a:custGeom>
              <a:avLst/>
              <a:gdLst/>
              <a:ahLst/>
              <a:cxnLst/>
              <a:rect l="l" t="t" r="r" b="b"/>
              <a:pathLst>
                <a:path w="1978" h="1313" extrusionOk="0">
                  <a:moveTo>
                    <a:pt x="1" y="1"/>
                  </a:moveTo>
                  <a:lnTo>
                    <a:pt x="115" y="172"/>
                  </a:lnTo>
                  <a:lnTo>
                    <a:pt x="267" y="362"/>
                  </a:lnTo>
                  <a:lnTo>
                    <a:pt x="476" y="571"/>
                  </a:lnTo>
                  <a:lnTo>
                    <a:pt x="609" y="685"/>
                  </a:lnTo>
                  <a:lnTo>
                    <a:pt x="761" y="799"/>
                  </a:lnTo>
                  <a:lnTo>
                    <a:pt x="913" y="913"/>
                  </a:lnTo>
                  <a:lnTo>
                    <a:pt x="1103" y="1027"/>
                  </a:lnTo>
                  <a:lnTo>
                    <a:pt x="1293" y="1122"/>
                  </a:lnTo>
                  <a:lnTo>
                    <a:pt x="1502" y="1198"/>
                  </a:lnTo>
                  <a:lnTo>
                    <a:pt x="1730" y="1255"/>
                  </a:lnTo>
                  <a:lnTo>
                    <a:pt x="1977" y="1312"/>
                  </a:lnTo>
                  <a:lnTo>
                    <a:pt x="1977" y="1312"/>
                  </a:lnTo>
                  <a:lnTo>
                    <a:pt x="1958" y="685"/>
                  </a:lnTo>
                  <a:lnTo>
                    <a:pt x="1844" y="685"/>
                  </a:lnTo>
                  <a:lnTo>
                    <a:pt x="1711" y="666"/>
                  </a:lnTo>
                  <a:lnTo>
                    <a:pt x="1407" y="590"/>
                  </a:lnTo>
                  <a:lnTo>
                    <a:pt x="1103" y="476"/>
                  </a:lnTo>
                  <a:lnTo>
                    <a:pt x="780" y="343"/>
                  </a:lnTo>
                  <a:lnTo>
                    <a:pt x="229" y="1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716;p36"/>
            <p:cNvSpPr/>
            <p:nvPr/>
          </p:nvSpPr>
          <p:spPr>
            <a:xfrm>
              <a:off x="3112375" y="332675"/>
              <a:ext cx="145450" cy="138800"/>
            </a:xfrm>
            <a:custGeom>
              <a:avLst/>
              <a:gdLst/>
              <a:ahLst/>
              <a:cxnLst/>
              <a:rect l="l" t="t" r="r" b="b"/>
              <a:pathLst>
                <a:path w="5818" h="5552" extrusionOk="0">
                  <a:moveTo>
                    <a:pt x="5361" y="1"/>
                  </a:moveTo>
                  <a:lnTo>
                    <a:pt x="1" y="457"/>
                  </a:lnTo>
                  <a:lnTo>
                    <a:pt x="837" y="4316"/>
                  </a:lnTo>
                  <a:lnTo>
                    <a:pt x="951" y="4392"/>
                  </a:lnTo>
                  <a:lnTo>
                    <a:pt x="1274" y="4582"/>
                  </a:lnTo>
                  <a:lnTo>
                    <a:pt x="1768" y="4848"/>
                  </a:lnTo>
                  <a:lnTo>
                    <a:pt x="2053" y="5000"/>
                  </a:lnTo>
                  <a:lnTo>
                    <a:pt x="2377" y="5133"/>
                  </a:lnTo>
                  <a:lnTo>
                    <a:pt x="2719" y="5266"/>
                  </a:lnTo>
                  <a:lnTo>
                    <a:pt x="3061" y="5380"/>
                  </a:lnTo>
                  <a:lnTo>
                    <a:pt x="3403" y="5475"/>
                  </a:lnTo>
                  <a:lnTo>
                    <a:pt x="3764" y="5532"/>
                  </a:lnTo>
                  <a:lnTo>
                    <a:pt x="4106" y="5551"/>
                  </a:lnTo>
                  <a:lnTo>
                    <a:pt x="4449" y="5551"/>
                  </a:lnTo>
                  <a:lnTo>
                    <a:pt x="4601" y="5532"/>
                  </a:lnTo>
                  <a:lnTo>
                    <a:pt x="4772" y="5494"/>
                  </a:lnTo>
                  <a:lnTo>
                    <a:pt x="4924" y="5437"/>
                  </a:lnTo>
                  <a:lnTo>
                    <a:pt x="5057" y="5380"/>
                  </a:lnTo>
                  <a:lnTo>
                    <a:pt x="5190" y="5285"/>
                  </a:lnTo>
                  <a:lnTo>
                    <a:pt x="5323" y="5190"/>
                  </a:lnTo>
                  <a:lnTo>
                    <a:pt x="5418" y="5076"/>
                  </a:lnTo>
                  <a:lnTo>
                    <a:pt x="5513" y="4924"/>
                  </a:lnTo>
                  <a:lnTo>
                    <a:pt x="5589" y="4772"/>
                  </a:lnTo>
                  <a:lnTo>
                    <a:pt x="5646" y="4601"/>
                  </a:lnTo>
                  <a:lnTo>
                    <a:pt x="5703" y="4411"/>
                  </a:lnTo>
                  <a:lnTo>
                    <a:pt x="5760" y="4221"/>
                  </a:lnTo>
                  <a:lnTo>
                    <a:pt x="5798" y="3783"/>
                  </a:lnTo>
                  <a:lnTo>
                    <a:pt x="5817" y="3346"/>
                  </a:lnTo>
                  <a:lnTo>
                    <a:pt x="5817" y="2871"/>
                  </a:lnTo>
                  <a:lnTo>
                    <a:pt x="5779" y="2396"/>
                  </a:lnTo>
                  <a:lnTo>
                    <a:pt x="5741" y="1940"/>
                  </a:lnTo>
                  <a:lnTo>
                    <a:pt x="5665" y="1502"/>
                  </a:lnTo>
                  <a:lnTo>
                    <a:pt x="5532" y="723"/>
                  </a:lnTo>
                  <a:lnTo>
                    <a:pt x="5418" y="191"/>
                  </a:lnTo>
                  <a:lnTo>
                    <a:pt x="536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717;p36"/>
            <p:cNvSpPr/>
            <p:nvPr/>
          </p:nvSpPr>
          <p:spPr>
            <a:xfrm>
              <a:off x="3241150" y="377350"/>
              <a:ext cx="9050" cy="11900"/>
            </a:xfrm>
            <a:custGeom>
              <a:avLst/>
              <a:gdLst/>
              <a:ahLst/>
              <a:cxnLst/>
              <a:rect l="l" t="t" r="r" b="b"/>
              <a:pathLst>
                <a:path w="362" h="476" extrusionOk="0">
                  <a:moveTo>
                    <a:pt x="172" y="0"/>
                  </a:moveTo>
                  <a:lnTo>
                    <a:pt x="115" y="20"/>
                  </a:lnTo>
                  <a:lnTo>
                    <a:pt x="58" y="77"/>
                  </a:lnTo>
                  <a:lnTo>
                    <a:pt x="20" y="134"/>
                  </a:lnTo>
                  <a:lnTo>
                    <a:pt x="1" y="229"/>
                  </a:lnTo>
                  <a:lnTo>
                    <a:pt x="20" y="324"/>
                  </a:lnTo>
                  <a:lnTo>
                    <a:pt x="58" y="400"/>
                  </a:lnTo>
                  <a:lnTo>
                    <a:pt x="96" y="457"/>
                  </a:lnTo>
                  <a:lnTo>
                    <a:pt x="172" y="476"/>
                  </a:lnTo>
                  <a:lnTo>
                    <a:pt x="248" y="457"/>
                  </a:lnTo>
                  <a:lnTo>
                    <a:pt x="305" y="400"/>
                  </a:lnTo>
                  <a:lnTo>
                    <a:pt x="343" y="324"/>
                  </a:lnTo>
                  <a:lnTo>
                    <a:pt x="362" y="248"/>
                  </a:lnTo>
                  <a:lnTo>
                    <a:pt x="343" y="153"/>
                  </a:lnTo>
                  <a:lnTo>
                    <a:pt x="305" y="77"/>
                  </a:lnTo>
                  <a:lnTo>
                    <a:pt x="248" y="20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718;p36"/>
            <p:cNvSpPr/>
            <p:nvPr/>
          </p:nvSpPr>
          <p:spPr>
            <a:xfrm>
              <a:off x="3200775" y="380200"/>
              <a:ext cx="8575" cy="11900"/>
            </a:xfrm>
            <a:custGeom>
              <a:avLst/>
              <a:gdLst/>
              <a:ahLst/>
              <a:cxnLst/>
              <a:rect l="l" t="t" r="r" b="b"/>
              <a:pathLst>
                <a:path w="343" h="476" extrusionOk="0">
                  <a:moveTo>
                    <a:pt x="171" y="1"/>
                  </a:moveTo>
                  <a:lnTo>
                    <a:pt x="114" y="20"/>
                  </a:lnTo>
                  <a:lnTo>
                    <a:pt x="57" y="58"/>
                  </a:lnTo>
                  <a:lnTo>
                    <a:pt x="0" y="134"/>
                  </a:lnTo>
                  <a:lnTo>
                    <a:pt x="0" y="229"/>
                  </a:lnTo>
                  <a:lnTo>
                    <a:pt x="0" y="324"/>
                  </a:lnTo>
                  <a:lnTo>
                    <a:pt x="38" y="400"/>
                  </a:lnTo>
                  <a:lnTo>
                    <a:pt x="95" y="457"/>
                  </a:lnTo>
                  <a:lnTo>
                    <a:pt x="171" y="476"/>
                  </a:lnTo>
                  <a:lnTo>
                    <a:pt x="228" y="457"/>
                  </a:lnTo>
                  <a:lnTo>
                    <a:pt x="285" y="400"/>
                  </a:lnTo>
                  <a:lnTo>
                    <a:pt x="342" y="324"/>
                  </a:lnTo>
                  <a:lnTo>
                    <a:pt x="342" y="248"/>
                  </a:lnTo>
                  <a:lnTo>
                    <a:pt x="342" y="153"/>
                  </a:lnTo>
                  <a:lnTo>
                    <a:pt x="304" y="77"/>
                  </a:lnTo>
                  <a:lnTo>
                    <a:pt x="247" y="20"/>
                  </a:lnTo>
                  <a:lnTo>
                    <a:pt x="171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719;p36"/>
            <p:cNvSpPr/>
            <p:nvPr/>
          </p:nvSpPr>
          <p:spPr>
            <a:xfrm>
              <a:off x="3224050" y="386375"/>
              <a:ext cx="14750" cy="30925"/>
            </a:xfrm>
            <a:custGeom>
              <a:avLst/>
              <a:gdLst/>
              <a:ahLst/>
              <a:cxnLst/>
              <a:rect l="l" t="t" r="r" b="b"/>
              <a:pathLst>
                <a:path w="590" h="1237" extrusionOk="0">
                  <a:moveTo>
                    <a:pt x="191" y="1"/>
                  </a:moveTo>
                  <a:lnTo>
                    <a:pt x="172" y="39"/>
                  </a:lnTo>
                  <a:lnTo>
                    <a:pt x="172" y="77"/>
                  </a:lnTo>
                  <a:lnTo>
                    <a:pt x="324" y="400"/>
                  </a:lnTo>
                  <a:lnTo>
                    <a:pt x="419" y="685"/>
                  </a:lnTo>
                  <a:lnTo>
                    <a:pt x="476" y="894"/>
                  </a:lnTo>
                  <a:lnTo>
                    <a:pt x="476" y="970"/>
                  </a:lnTo>
                  <a:lnTo>
                    <a:pt x="457" y="1008"/>
                  </a:lnTo>
                  <a:lnTo>
                    <a:pt x="343" y="1065"/>
                  </a:lnTo>
                  <a:lnTo>
                    <a:pt x="191" y="1103"/>
                  </a:lnTo>
                  <a:lnTo>
                    <a:pt x="39" y="1122"/>
                  </a:lnTo>
                  <a:lnTo>
                    <a:pt x="1" y="1141"/>
                  </a:lnTo>
                  <a:lnTo>
                    <a:pt x="1" y="1179"/>
                  </a:lnTo>
                  <a:lnTo>
                    <a:pt x="20" y="1217"/>
                  </a:lnTo>
                  <a:lnTo>
                    <a:pt x="58" y="1236"/>
                  </a:lnTo>
                  <a:lnTo>
                    <a:pt x="229" y="1198"/>
                  </a:lnTo>
                  <a:lnTo>
                    <a:pt x="381" y="1160"/>
                  </a:lnTo>
                  <a:lnTo>
                    <a:pt x="457" y="1141"/>
                  </a:lnTo>
                  <a:lnTo>
                    <a:pt x="533" y="1103"/>
                  </a:lnTo>
                  <a:lnTo>
                    <a:pt x="552" y="1065"/>
                  </a:lnTo>
                  <a:lnTo>
                    <a:pt x="571" y="1027"/>
                  </a:lnTo>
                  <a:lnTo>
                    <a:pt x="590" y="913"/>
                  </a:lnTo>
                  <a:lnTo>
                    <a:pt x="571" y="780"/>
                  </a:lnTo>
                  <a:lnTo>
                    <a:pt x="514" y="628"/>
                  </a:lnTo>
                  <a:lnTo>
                    <a:pt x="400" y="286"/>
                  </a:lnTo>
                  <a:lnTo>
                    <a:pt x="267" y="20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720;p36"/>
            <p:cNvSpPr/>
            <p:nvPr/>
          </p:nvSpPr>
          <p:spPr>
            <a:xfrm>
              <a:off x="3211225" y="421550"/>
              <a:ext cx="26625" cy="12375"/>
            </a:xfrm>
            <a:custGeom>
              <a:avLst/>
              <a:gdLst/>
              <a:ahLst/>
              <a:cxnLst/>
              <a:rect l="l" t="t" r="r" b="b"/>
              <a:pathLst>
                <a:path w="1065" h="495" extrusionOk="0">
                  <a:moveTo>
                    <a:pt x="19" y="0"/>
                  </a:moveTo>
                  <a:lnTo>
                    <a:pt x="0" y="38"/>
                  </a:lnTo>
                  <a:lnTo>
                    <a:pt x="0" y="76"/>
                  </a:lnTo>
                  <a:lnTo>
                    <a:pt x="76" y="190"/>
                  </a:lnTo>
                  <a:lnTo>
                    <a:pt x="133" y="285"/>
                  </a:lnTo>
                  <a:lnTo>
                    <a:pt x="228" y="361"/>
                  </a:lnTo>
                  <a:lnTo>
                    <a:pt x="304" y="399"/>
                  </a:lnTo>
                  <a:lnTo>
                    <a:pt x="380" y="437"/>
                  </a:lnTo>
                  <a:lnTo>
                    <a:pt x="476" y="476"/>
                  </a:lnTo>
                  <a:lnTo>
                    <a:pt x="647" y="495"/>
                  </a:lnTo>
                  <a:lnTo>
                    <a:pt x="799" y="476"/>
                  </a:lnTo>
                  <a:lnTo>
                    <a:pt x="913" y="437"/>
                  </a:lnTo>
                  <a:lnTo>
                    <a:pt x="1027" y="399"/>
                  </a:lnTo>
                  <a:lnTo>
                    <a:pt x="1065" y="380"/>
                  </a:lnTo>
                  <a:lnTo>
                    <a:pt x="1065" y="323"/>
                  </a:lnTo>
                  <a:lnTo>
                    <a:pt x="1027" y="304"/>
                  </a:lnTo>
                  <a:lnTo>
                    <a:pt x="989" y="304"/>
                  </a:lnTo>
                  <a:lnTo>
                    <a:pt x="875" y="342"/>
                  </a:lnTo>
                  <a:lnTo>
                    <a:pt x="761" y="361"/>
                  </a:lnTo>
                  <a:lnTo>
                    <a:pt x="647" y="380"/>
                  </a:lnTo>
                  <a:lnTo>
                    <a:pt x="495" y="361"/>
                  </a:lnTo>
                  <a:lnTo>
                    <a:pt x="361" y="304"/>
                  </a:lnTo>
                  <a:lnTo>
                    <a:pt x="285" y="266"/>
                  </a:lnTo>
                  <a:lnTo>
                    <a:pt x="228" y="209"/>
                  </a:lnTo>
                  <a:lnTo>
                    <a:pt x="152" y="133"/>
                  </a:lnTo>
                  <a:lnTo>
                    <a:pt x="95" y="38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721;p36"/>
            <p:cNvSpPr/>
            <p:nvPr/>
          </p:nvSpPr>
          <p:spPr>
            <a:xfrm>
              <a:off x="3100025" y="279925"/>
              <a:ext cx="172050" cy="174900"/>
            </a:xfrm>
            <a:custGeom>
              <a:avLst/>
              <a:gdLst/>
              <a:ahLst/>
              <a:cxnLst/>
              <a:rect l="l" t="t" r="r" b="b"/>
              <a:pathLst>
                <a:path w="6882" h="6996" extrusionOk="0">
                  <a:moveTo>
                    <a:pt x="5741" y="1"/>
                  </a:moveTo>
                  <a:lnTo>
                    <a:pt x="5570" y="20"/>
                  </a:lnTo>
                  <a:lnTo>
                    <a:pt x="5190" y="96"/>
                  </a:lnTo>
                  <a:lnTo>
                    <a:pt x="4847" y="191"/>
                  </a:lnTo>
                  <a:lnTo>
                    <a:pt x="4581" y="305"/>
                  </a:lnTo>
                  <a:lnTo>
                    <a:pt x="4372" y="419"/>
                  </a:lnTo>
                  <a:lnTo>
                    <a:pt x="4277" y="476"/>
                  </a:lnTo>
                  <a:lnTo>
                    <a:pt x="4163" y="495"/>
                  </a:lnTo>
                  <a:lnTo>
                    <a:pt x="4049" y="495"/>
                  </a:lnTo>
                  <a:lnTo>
                    <a:pt x="3935" y="476"/>
                  </a:lnTo>
                  <a:lnTo>
                    <a:pt x="3688" y="419"/>
                  </a:lnTo>
                  <a:lnTo>
                    <a:pt x="3460" y="324"/>
                  </a:lnTo>
                  <a:lnTo>
                    <a:pt x="3251" y="286"/>
                  </a:lnTo>
                  <a:lnTo>
                    <a:pt x="3061" y="267"/>
                  </a:lnTo>
                  <a:lnTo>
                    <a:pt x="2852" y="286"/>
                  </a:lnTo>
                  <a:lnTo>
                    <a:pt x="2661" y="324"/>
                  </a:lnTo>
                  <a:lnTo>
                    <a:pt x="2471" y="381"/>
                  </a:lnTo>
                  <a:lnTo>
                    <a:pt x="2300" y="495"/>
                  </a:lnTo>
                  <a:lnTo>
                    <a:pt x="2167" y="609"/>
                  </a:lnTo>
                  <a:lnTo>
                    <a:pt x="2034" y="780"/>
                  </a:lnTo>
                  <a:lnTo>
                    <a:pt x="2015" y="780"/>
                  </a:lnTo>
                  <a:lnTo>
                    <a:pt x="1977" y="799"/>
                  </a:lnTo>
                  <a:lnTo>
                    <a:pt x="1673" y="799"/>
                  </a:lnTo>
                  <a:lnTo>
                    <a:pt x="1464" y="818"/>
                  </a:lnTo>
                  <a:lnTo>
                    <a:pt x="1350" y="837"/>
                  </a:lnTo>
                  <a:lnTo>
                    <a:pt x="1236" y="875"/>
                  </a:lnTo>
                  <a:lnTo>
                    <a:pt x="1122" y="932"/>
                  </a:lnTo>
                  <a:lnTo>
                    <a:pt x="1027" y="1008"/>
                  </a:lnTo>
                  <a:lnTo>
                    <a:pt x="913" y="1103"/>
                  </a:lnTo>
                  <a:lnTo>
                    <a:pt x="837" y="1217"/>
                  </a:lnTo>
                  <a:lnTo>
                    <a:pt x="742" y="1350"/>
                  </a:lnTo>
                  <a:lnTo>
                    <a:pt x="685" y="1521"/>
                  </a:lnTo>
                  <a:lnTo>
                    <a:pt x="533" y="1540"/>
                  </a:lnTo>
                  <a:lnTo>
                    <a:pt x="418" y="1597"/>
                  </a:lnTo>
                  <a:lnTo>
                    <a:pt x="323" y="1674"/>
                  </a:lnTo>
                  <a:lnTo>
                    <a:pt x="228" y="1750"/>
                  </a:lnTo>
                  <a:lnTo>
                    <a:pt x="152" y="1845"/>
                  </a:lnTo>
                  <a:lnTo>
                    <a:pt x="95" y="1978"/>
                  </a:lnTo>
                  <a:lnTo>
                    <a:pt x="57" y="2092"/>
                  </a:lnTo>
                  <a:lnTo>
                    <a:pt x="19" y="2244"/>
                  </a:lnTo>
                  <a:lnTo>
                    <a:pt x="0" y="2396"/>
                  </a:lnTo>
                  <a:lnTo>
                    <a:pt x="0" y="2548"/>
                  </a:lnTo>
                  <a:lnTo>
                    <a:pt x="0" y="2909"/>
                  </a:lnTo>
                  <a:lnTo>
                    <a:pt x="57" y="3270"/>
                  </a:lnTo>
                  <a:lnTo>
                    <a:pt x="114" y="3650"/>
                  </a:lnTo>
                  <a:lnTo>
                    <a:pt x="209" y="4031"/>
                  </a:lnTo>
                  <a:lnTo>
                    <a:pt x="304" y="4392"/>
                  </a:lnTo>
                  <a:lnTo>
                    <a:pt x="514" y="5057"/>
                  </a:lnTo>
                  <a:lnTo>
                    <a:pt x="685" y="5570"/>
                  </a:lnTo>
                  <a:lnTo>
                    <a:pt x="723" y="5741"/>
                  </a:lnTo>
                  <a:lnTo>
                    <a:pt x="742" y="5817"/>
                  </a:lnTo>
                  <a:lnTo>
                    <a:pt x="761" y="6160"/>
                  </a:lnTo>
                  <a:lnTo>
                    <a:pt x="818" y="6483"/>
                  </a:lnTo>
                  <a:lnTo>
                    <a:pt x="875" y="6673"/>
                  </a:lnTo>
                  <a:lnTo>
                    <a:pt x="932" y="6749"/>
                  </a:lnTo>
                  <a:lnTo>
                    <a:pt x="970" y="6844"/>
                  </a:lnTo>
                  <a:lnTo>
                    <a:pt x="1027" y="6901"/>
                  </a:lnTo>
                  <a:lnTo>
                    <a:pt x="1103" y="6958"/>
                  </a:lnTo>
                  <a:lnTo>
                    <a:pt x="1179" y="6977"/>
                  </a:lnTo>
                  <a:lnTo>
                    <a:pt x="1274" y="6996"/>
                  </a:lnTo>
                  <a:lnTo>
                    <a:pt x="1331" y="6977"/>
                  </a:lnTo>
                  <a:lnTo>
                    <a:pt x="1388" y="6958"/>
                  </a:lnTo>
                  <a:lnTo>
                    <a:pt x="1483" y="6882"/>
                  </a:lnTo>
                  <a:lnTo>
                    <a:pt x="1540" y="6787"/>
                  </a:lnTo>
                  <a:lnTo>
                    <a:pt x="1597" y="6673"/>
                  </a:lnTo>
                  <a:lnTo>
                    <a:pt x="1616" y="6559"/>
                  </a:lnTo>
                  <a:lnTo>
                    <a:pt x="1616" y="6445"/>
                  </a:lnTo>
                  <a:lnTo>
                    <a:pt x="1578" y="6198"/>
                  </a:lnTo>
                  <a:lnTo>
                    <a:pt x="1521" y="5722"/>
                  </a:lnTo>
                  <a:lnTo>
                    <a:pt x="1502" y="5228"/>
                  </a:lnTo>
                  <a:lnTo>
                    <a:pt x="1521" y="4981"/>
                  </a:lnTo>
                  <a:lnTo>
                    <a:pt x="1559" y="4753"/>
                  </a:lnTo>
                  <a:lnTo>
                    <a:pt x="1597" y="4639"/>
                  </a:lnTo>
                  <a:lnTo>
                    <a:pt x="1635" y="4525"/>
                  </a:lnTo>
                  <a:lnTo>
                    <a:pt x="1711" y="4430"/>
                  </a:lnTo>
                  <a:lnTo>
                    <a:pt x="1787" y="4335"/>
                  </a:lnTo>
                  <a:lnTo>
                    <a:pt x="1901" y="4259"/>
                  </a:lnTo>
                  <a:lnTo>
                    <a:pt x="2034" y="4202"/>
                  </a:lnTo>
                  <a:lnTo>
                    <a:pt x="2319" y="4126"/>
                  </a:lnTo>
                  <a:lnTo>
                    <a:pt x="2585" y="4050"/>
                  </a:lnTo>
                  <a:lnTo>
                    <a:pt x="2719" y="3974"/>
                  </a:lnTo>
                  <a:lnTo>
                    <a:pt x="2833" y="3897"/>
                  </a:lnTo>
                  <a:lnTo>
                    <a:pt x="2947" y="3764"/>
                  </a:lnTo>
                  <a:lnTo>
                    <a:pt x="3023" y="3612"/>
                  </a:lnTo>
                  <a:lnTo>
                    <a:pt x="3118" y="3460"/>
                  </a:lnTo>
                  <a:lnTo>
                    <a:pt x="3213" y="3308"/>
                  </a:lnTo>
                  <a:lnTo>
                    <a:pt x="3327" y="3194"/>
                  </a:lnTo>
                  <a:lnTo>
                    <a:pt x="3441" y="3099"/>
                  </a:lnTo>
                  <a:lnTo>
                    <a:pt x="3593" y="3023"/>
                  </a:lnTo>
                  <a:lnTo>
                    <a:pt x="3745" y="2966"/>
                  </a:lnTo>
                  <a:lnTo>
                    <a:pt x="3897" y="2928"/>
                  </a:lnTo>
                  <a:lnTo>
                    <a:pt x="4068" y="2890"/>
                  </a:lnTo>
                  <a:lnTo>
                    <a:pt x="4391" y="2890"/>
                  </a:lnTo>
                  <a:lnTo>
                    <a:pt x="4714" y="2909"/>
                  </a:lnTo>
                  <a:lnTo>
                    <a:pt x="5038" y="2966"/>
                  </a:lnTo>
                  <a:lnTo>
                    <a:pt x="5209" y="2966"/>
                  </a:lnTo>
                  <a:lnTo>
                    <a:pt x="5361" y="2985"/>
                  </a:lnTo>
                  <a:lnTo>
                    <a:pt x="5532" y="2966"/>
                  </a:lnTo>
                  <a:lnTo>
                    <a:pt x="5684" y="2947"/>
                  </a:lnTo>
                  <a:lnTo>
                    <a:pt x="5969" y="2852"/>
                  </a:lnTo>
                  <a:lnTo>
                    <a:pt x="6102" y="2795"/>
                  </a:lnTo>
                  <a:lnTo>
                    <a:pt x="6235" y="2738"/>
                  </a:lnTo>
                  <a:lnTo>
                    <a:pt x="6368" y="2662"/>
                  </a:lnTo>
                  <a:lnTo>
                    <a:pt x="6482" y="2567"/>
                  </a:lnTo>
                  <a:lnTo>
                    <a:pt x="6596" y="2453"/>
                  </a:lnTo>
                  <a:lnTo>
                    <a:pt x="6691" y="2320"/>
                  </a:lnTo>
                  <a:lnTo>
                    <a:pt x="6767" y="2168"/>
                  </a:lnTo>
                  <a:lnTo>
                    <a:pt x="6824" y="1997"/>
                  </a:lnTo>
                  <a:lnTo>
                    <a:pt x="6862" y="1807"/>
                  </a:lnTo>
                  <a:lnTo>
                    <a:pt x="6881" y="1597"/>
                  </a:lnTo>
                  <a:lnTo>
                    <a:pt x="6881" y="1350"/>
                  </a:lnTo>
                  <a:lnTo>
                    <a:pt x="6843" y="1084"/>
                  </a:lnTo>
                  <a:lnTo>
                    <a:pt x="6767" y="780"/>
                  </a:lnTo>
                  <a:lnTo>
                    <a:pt x="6672" y="438"/>
                  </a:lnTo>
                  <a:lnTo>
                    <a:pt x="6615" y="305"/>
                  </a:lnTo>
                  <a:lnTo>
                    <a:pt x="6520" y="191"/>
                  </a:lnTo>
                  <a:lnTo>
                    <a:pt x="6387" y="115"/>
                  </a:lnTo>
                  <a:lnTo>
                    <a:pt x="6254" y="58"/>
                  </a:lnTo>
                  <a:lnTo>
                    <a:pt x="6102" y="20"/>
                  </a:lnTo>
                  <a:lnTo>
                    <a:pt x="59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722;p36"/>
            <p:cNvSpPr/>
            <p:nvPr/>
          </p:nvSpPr>
          <p:spPr>
            <a:xfrm>
              <a:off x="3128525" y="383050"/>
              <a:ext cx="28075" cy="36625"/>
            </a:xfrm>
            <a:custGeom>
              <a:avLst/>
              <a:gdLst/>
              <a:ahLst/>
              <a:cxnLst/>
              <a:rect l="l" t="t" r="r" b="b"/>
              <a:pathLst>
                <a:path w="1123" h="1465" extrusionOk="0">
                  <a:moveTo>
                    <a:pt x="495" y="1"/>
                  </a:moveTo>
                  <a:lnTo>
                    <a:pt x="400" y="20"/>
                  </a:lnTo>
                  <a:lnTo>
                    <a:pt x="324" y="39"/>
                  </a:lnTo>
                  <a:lnTo>
                    <a:pt x="248" y="77"/>
                  </a:lnTo>
                  <a:lnTo>
                    <a:pt x="191" y="115"/>
                  </a:lnTo>
                  <a:lnTo>
                    <a:pt x="134" y="172"/>
                  </a:lnTo>
                  <a:lnTo>
                    <a:pt x="58" y="305"/>
                  </a:lnTo>
                  <a:lnTo>
                    <a:pt x="20" y="476"/>
                  </a:lnTo>
                  <a:lnTo>
                    <a:pt x="1" y="628"/>
                  </a:lnTo>
                  <a:lnTo>
                    <a:pt x="1" y="780"/>
                  </a:lnTo>
                  <a:lnTo>
                    <a:pt x="20" y="894"/>
                  </a:lnTo>
                  <a:lnTo>
                    <a:pt x="77" y="989"/>
                  </a:lnTo>
                  <a:lnTo>
                    <a:pt x="248" y="1141"/>
                  </a:lnTo>
                  <a:lnTo>
                    <a:pt x="419" y="1274"/>
                  </a:lnTo>
                  <a:lnTo>
                    <a:pt x="571" y="1350"/>
                  </a:lnTo>
                  <a:lnTo>
                    <a:pt x="704" y="1407"/>
                  </a:lnTo>
                  <a:lnTo>
                    <a:pt x="818" y="1445"/>
                  </a:lnTo>
                  <a:lnTo>
                    <a:pt x="913" y="1445"/>
                  </a:lnTo>
                  <a:lnTo>
                    <a:pt x="989" y="1464"/>
                  </a:lnTo>
                  <a:lnTo>
                    <a:pt x="1122" y="419"/>
                  </a:lnTo>
                  <a:lnTo>
                    <a:pt x="1065" y="343"/>
                  </a:lnTo>
                  <a:lnTo>
                    <a:pt x="1008" y="267"/>
                  </a:lnTo>
                  <a:lnTo>
                    <a:pt x="932" y="191"/>
                  </a:lnTo>
                  <a:lnTo>
                    <a:pt x="837" y="96"/>
                  </a:lnTo>
                  <a:lnTo>
                    <a:pt x="723" y="39"/>
                  </a:lnTo>
                  <a:lnTo>
                    <a:pt x="57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723;p36"/>
            <p:cNvSpPr/>
            <p:nvPr/>
          </p:nvSpPr>
          <p:spPr>
            <a:xfrm>
              <a:off x="3134225" y="393500"/>
              <a:ext cx="15250" cy="10000"/>
            </a:xfrm>
            <a:custGeom>
              <a:avLst/>
              <a:gdLst/>
              <a:ahLst/>
              <a:cxnLst/>
              <a:rect l="l" t="t" r="r" b="b"/>
              <a:pathLst>
                <a:path w="610" h="400" extrusionOk="0">
                  <a:moveTo>
                    <a:pt x="229" y="1"/>
                  </a:moveTo>
                  <a:lnTo>
                    <a:pt x="153" y="20"/>
                  </a:lnTo>
                  <a:lnTo>
                    <a:pt x="96" y="58"/>
                  </a:lnTo>
                  <a:lnTo>
                    <a:pt x="39" y="115"/>
                  </a:lnTo>
                  <a:lnTo>
                    <a:pt x="20" y="172"/>
                  </a:lnTo>
                  <a:lnTo>
                    <a:pt x="1" y="248"/>
                  </a:lnTo>
                  <a:lnTo>
                    <a:pt x="1" y="362"/>
                  </a:lnTo>
                  <a:lnTo>
                    <a:pt x="20" y="381"/>
                  </a:lnTo>
                  <a:lnTo>
                    <a:pt x="58" y="400"/>
                  </a:lnTo>
                  <a:lnTo>
                    <a:pt x="96" y="381"/>
                  </a:lnTo>
                  <a:lnTo>
                    <a:pt x="115" y="343"/>
                  </a:lnTo>
                  <a:lnTo>
                    <a:pt x="115" y="210"/>
                  </a:lnTo>
                  <a:lnTo>
                    <a:pt x="134" y="172"/>
                  </a:lnTo>
                  <a:lnTo>
                    <a:pt x="172" y="134"/>
                  </a:lnTo>
                  <a:lnTo>
                    <a:pt x="210" y="115"/>
                  </a:lnTo>
                  <a:lnTo>
                    <a:pt x="362" y="115"/>
                  </a:lnTo>
                  <a:lnTo>
                    <a:pt x="457" y="134"/>
                  </a:lnTo>
                  <a:lnTo>
                    <a:pt x="533" y="153"/>
                  </a:lnTo>
                  <a:lnTo>
                    <a:pt x="571" y="153"/>
                  </a:lnTo>
                  <a:lnTo>
                    <a:pt x="609" y="115"/>
                  </a:lnTo>
                  <a:lnTo>
                    <a:pt x="609" y="77"/>
                  </a:lnTo>
                  <a:lnTo>
                    <a:pt x="571" y="39"/>
                  </a:lnTo>
                  <a:lnTo>
                    <a:pt x="514" y="20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724;p36"/>
            <p:cNvSpPr/>
            <p:nvPr/>
          </p:nvSpPr>
          <p:spPr>
            <a:xfrm>
              <a:off x="3137550" y="393975"/>
              <a:ext cx="8125" cy="12400"/>
            </a:xfrm>
            <a:custGeom>
              <a:avLst/>
              <a:gdLst/>
              <a:ahLst/>
              <a:cxnLst/>
              <a:rect l="l" t="t" r="r" b="b"/>
              <a:pathLst>
                <a:path w="325" h="496" extrusionOk="0">
                  <a:moveTo>
                    <a:pt x="39" y="1"/>
                  </a:moveTo>
                  <a:lnTo>
                    <a:pt x="1" y="20"/>
                  </a:lnTo>
                  <a:lnTo>
                    <a:pt x="1" y="58"/>
                  </a:lnTo>
                  <a:lnTo>
                    <a:pt x="20" y="172"/>
                  </a:lnTo>
                  <a:lnTo>
                    <a:pt x="77" y="248"/>
                  </a:lnTo>
                  <a:lnTo>
                    <a:pt x="172" y="400"/>
                  </a:lnTo>
                  <a:lnTo>
                    <a:pt x="210" y="457"/>
                  </a:lnTo>
                  <a:lnTo>
                    <a:pt x="229" y="476"/>
                  </a:lnTo>
                  <a:lnTo>
                    <a:pt x="267" y="495"/>
                  </a:lnTo>
                  <a:lnTo>
                    <a:pt x="305" y="495"/>
                  </a:lnTo>
                  <a:lnTo>
                    <a:pt x="324" y="457"/>
                  </a:lnTo>
                  <a:lnTo>
                    <a:pt x="324" y="400"/>
                  </a:lnTo>
                  <a:lnTo>
                    <a:pt x="267" y="324"/>
                  </a:lnTo>
                  <a:lnTo>
                    <a:pt x="172" y="210"/>
                  </a:lnTo>
                  <a:lnTo>
                    <a:pt x="134" y="115"/>
                  </a:lnTo>
                  <a:lnTo>
                    <a:pt x="96" y="39"/>
                  </a:lnTo>
                  <a:lnTo>
                    <a:pt x="77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725;p36"/>
            <p:cNvSpPr/>
            <p:nvPr/>
          </p:nvSpPr>
          <p:spPr>
            <a:xfrm>
              <a:off x="3758675" y="238125"/>
              <a:ext cx="133550" cy="159675"/>
            </a:xfrm>
            <a:custGeom>
              <a:avLst/>
              <a:gdLst/>
              <a:ahLst/>
              <a:cxnLst/>
              <a:rect l="l" t="t" r="r" b="b"/>
              <a:pathLst>
                <a:path w="5342" h="6387" extrusionOk="0">
                  <a:moveTo>
                    <a:pt x="3859" y="0"/>
                  </a:moveTo>
                  <a:lnTo>
                    <a:pt x="3726" y="19"/>
                  </a:lnTo>
                  <a:lnTo>
                    <a:pt x="3593" y="76"/>
                  </a:lnTo>
                  <a:lnTo>
                    <a:pt x="3498" y="133"/>
                  </a:lnTo>
                  <a:lnTo>
                    <a:pt x="3422" y="190"/>
                  </a:lnTo>
                  <a:lnTo>
                    <a:pt x="3213" y="399"/>
                  </a:lnTo>
                  <a:lnTo>
                    <a:pt x="2984" y="646"/>
                  </a:lnTo>
                  <a:lnTo>
                    <a:pt x="2471" y="1217"/>
                  </a:lnTo>
                  <a:lnTo>
                    <a:pt x="1901" y="1901"/>
                  </a:lnTo>
                  <a:lnTo>
                    <a:pt x="1331" y="2585"/>
                  </a:lnTo>
                  <a:lnTo>
                    <a:pt x="399" y="3764"/>
                  </a:lnTo>
                  <a:lnTo>
                    <a:pt x="0" y="4277"/>
                  </a:lnTo>
                  <a:lnTo>
                    <a:pt x="2813" y="6387"/>
                  </a:lnTo>
                  <a:lnTo>
                    <a:pt x="3213" y="6026"/>
                  </a:lnTo>
                  <a:lnTo>
                    <a:pt x="4049" y="5208"/>
                  </a:lnTo>
                  <a:lnTo>
                    <a:pt x="4505" y="4752"/>
                  </a:lnTo>
                  <a:lnTo>
                    <a:pt x="4923" y="4334"/>
                  </a:lnTo>
                  <a:lnTo>
                    <a:pt x="5208" y="3973"/>
                  </a:lnTo>
                  <a:lnTo>
                    <a:pt x="5303" y="3840"/>
                  </a:lnTo>
                  <a:lnTo>
                    <a:pt x="5341" y="3745"/>
                  </a:lnTo>
                  <a:lnTo>
                    <a:pt x="5322" y="3669"/>
                  </a:lnTo>
                  <a:lnTo>
                    <a:pt x="5265" y="3555"/>
                  </a:lnTo>
                  <a:lnTo>
                    <a:pt x="5189" y="3441"/>
                  </a:lnTo>
                  <a:lnTo>
                    <a:pt x="5075" y="3288"/>
                  </a:lnTo>
                  <a:lnTo>
                    <a:pt x="4771" y="3003"/>
                  </a:lnTo>
                  <a:lnTo>
                    <a:pt x="4429" y="2699"/>
                  </a:lnTo>
                  <a:lnTo>
                    <a:pt x="4030" y="2414"/>
                  </a:lnTo>
                  <a:lnTo>
                    <a:pt x="3859" y="2300"/>
                  </a:lnTo>
                  <a:lnTo>
                    <a:pt x="3669" y="2205"/>
                  </a:lnTo>
                  <a:lnTo>
                    <a:pt x="3498" y="2129"/>
                  </a:lnTo>
                  <a:lnTo>
                    <a:pt x="3365" y="2072"/>
                  </a:lnTo>
                  <a:lnTo>
                    <a:pt x="3232" y="2053"/>
                  </a:lnTo>
                  <a:lnTo>
                    <a:pt x="3136" y="2053"/>
                  </a:lnTo>
                  <a:lnTo>
                    <a:pt x="3308" y="1844"/>
                  </a:lnTo>
                  <a:lnTo>
                    <a:pt x="3498" y="1635"/>
                  </a:lnTo>
                  <a:lnTo>
                    <a:pt x="3688" y="1407"/>
                  </a:lnTo>
                  <a:lnTo>
                    <a:pt x="3859" y="1198"/>
                  </a:lnTo>
                  <a:lnTo>
                    <a:pt x="4011" y="969"/>
                  </a:lnTo>
                  <a:lnTo>
                    <a:pt x="4144" y="760"/>
                  </a:lnTo>
                  <a:lnTo>
                    <a:pt x="4182" y="646"/>
                  </a:lnTo>
                  <a:lnTo>
                    <a:pt x="4201" y="532"/>
                  </a:lnTo>
                  <a:lnTo>
                    <a:pt x="4220" y="437"/>
                  </a:lnTo>
                  <a:lnTo>
                    <a:pt x="4220" y="323"/>
                  </a:lnTo>
                  <a:lnTo>
                    <a:pt x="4201" y="228"/>
                  </a:lnTo>
                  <a:lnTo>
                    <a:pt x="4182" y="152"/>
                  </a:lnTo>
                  <a:lnTo>
                    <a:pt x="4144" y="95"/>
                  </a:lnTo>
                  <a:lnTo>
                    <a:pt x="4087" y="38"/>
                  </a:lnTo>
                  <a:lnTo>
                    <a:pt x="4049" y="19"/>
                  </a:lnTo>
                  <a:lnTo>
                    <a:pt x="3973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726;p36"/>
            <p:cNvSpPr/>
            <p:nvPr/>
          </p:nvSpPr>
          <p:spPr>
            <a:xfrm>
              <a:off x="3330025" y="339800"/>
              <a:ext cx="508500" cy="296100"/>
            </a:xfrm>
            <a:custGeom>
              <a:avLst/>
              <a:gdLst/>
              <a:ahLst/>
              <a:cxnLst/>
              <a:rect l="l" t="t" r="r" b="b"/>
              <a:pathLst>
                <a:path w="20340" h="11844" extrusionOk="0">
                  <a:moveTo>
                    <a:pt x="17374" y="1"/>
                  </a:moveTo>
                  <a:lnTo>
                    <a:pt x="17184" y="210"/>
                  </a:lnTo>
                  <a:lnTo>
                    <a:pt x="16633" y="761"/>
                  </a:lnTo>
                  <a:lnTo>
                    <a:pt x="15835" y="1560"/>
                  </a:lnTo>
                  <a:lnTo>
                    <a:pt x="15359" y="2016"/>
                  </a:lnTo>
                  <a:lnTo>
                    <a:pt x="14827" y="2491"/>
                  </a:lnTo>
                  <a:lnTo>
                    <a:pt x="14276" y="2985"/>
                  </a:lnTo>
                  <a:lnTo>
                    <a:pt x="13687" y="3479"/>
                  </a:lnTo>
                  <a:lnTo>
                    <a:pt x="13097" y="3974"/>
                  </a:lnTo>
                  <a:lnTo>
                    <a:pt x="12489" y="4411"/>
                  </a:lnTo>
                  <a:lnTo>
                    <a:pt x="11900" y="4829"/>
                  </a:lnTo>
                  <a:lnTo>
                    <a:pt x="11310" y="5209"/>
                  </a:lnTo>
                  <a:lnTo>
                    <a:pt x="11025" y="5361"/>
                  </a:lnTo>
                  <a:lnTo>
                    <a:pt x="10740" y="5513"/>
                  </a:lnTo>
                  <a:lnTo>
                    <a:pt x="10474" y="5627"/>
                  </a:lnTo>
                  <a:lnTo>
                    <a:pt x="10208" y="5741"/>
                  </a:lnTo>
                  <a:lnTo>
                    <a:pt x="9942" y="5836"/>
                  </a:lnTo>
                  <a:lnTo>
                    <a:pt x="9638" y="5912"/>
                  </a:lnTo>
                  <a:lnTo>
                    <a:pt x="8991" y="6084"/>
                  </a:lnTo>
                  <a:lnTo>
                    <a:pt x="8250" y="6217"/>
                  </a:lnTo>
                  <a:lnTo>
                    <a:pt x="7452" y="6350"/>
                  </a:lnTo>
                  <a:lnTo>
                    <a:pt x="6615" y="6445"/>
                  </a:lnTo>
                  <a:lnTo>
                    <a:pt x="5779" y="6540"/>
                  </a:lnTo>
                  <a:lnTo>
                    <a:pt x="4924" y="6635"/>
                  </a:lnTo>
                  <a:lnTo>
                    <a:pt x="4068" y="6692"/>
                  </a:lnTo>
                  <a:lnTo>
                    <a:pt x="2510" y="6787"/>
                  </a:lnTo>
                  <a:lnTo>
                    <a:pt x="1217" y="6863"/>
                  </a:lnTo>
                  <a:lnTo>
                    <a:pt x="0" y="6901"/>
                  </a:lnTo>
                  <a:lnTo>
                    <a:pt x="1141" y="11805"/>
                  </a:lnTo>
                  <a:lnTo>
                    <a:pt x="1255" y="11824"/>
                  </a:lnTo>
                  <a:lnTo>
                    <a:pt x="1616" y="11843"/>
                  </a:lnTo>
                  <a:lnTo>
                    <a:pt x="2281" y="11843"/>
                  </a:lnTo>
                  <a:lnTo>
                    <a:pt x="2757" y="11805"/>
                  </a:lnTo>
                  <a:lnTo>
                    <a:pt x="3308" y="11748"/>
                  </a:lnTo>
                  <a:lnTo>
                    <a:pt x="3973" y="11653"/>
                  </a:lnTo>
                  <a:lnTo>
                    <a:pt x="4753" y="11539"/>
                  </a:lnTo>
                  <a:lnTo>
                    <a:pt x="5627" y="11368"/>
                  </a:lnTo>
                  <a:lnTo>
                    <a:pt x="6634" y="11140"/>
                  </a:lnTo>
                  <a:lnTo>
                    <a:pt x="7775" y="10874"/>
                  </a:lnTo>
                  <a:lnTo>
                    <a:pt x="9048" y="10551"/>
                  </a:lnTo>
                  <a:lnTo>
                    <a:pt x="10455" y="10151"/>
                  </a:lnTo>
                  <a:lnTo>
                    <a:pt x="12014" y="9695"/>
                  </a:lnTo>
                  <a:lnTo>
                    <a:pt x="12299" y="9581"/>
                  </a:lnTo>
                  <a:lnTo>
                    <a:pt x="12584" y="9448"/>
                  </a:lnTo>
                  <a:lnTo>
                    <a:pt x="12888" y="9296"/>
                  </a:lnTo>
                  <a:lnTo>
                    <a:pt x="13211" y="9087"/>
                  </a:lnTo>
                  <a:lnTo>
                    <a:pt x="13534" y="8878"/>
                  </a:lnTo>
                  <a:lnTo>
                    <a:pt x="13858" y="8631"/>
                  </a:lnTo>
                  <a:lnTo>
                    <a:pt x="14200" y="8365"/>
                  </a:lnTo>
                  <a:lnTo>
                    <a:pt x="14542" y="8079"/>
                  </a:lnTo>
                  <a:lnTo>
                    <a:pt x="15226" y="7471"/>
                  </a:lnTo>
                  <a:lnTo>
                    <a:pt x="15930" y="6806"/>
                  </a:lnTo>
                  <a:lnTo>
                    <a:pt x="16595" y="6122"/>
                  </a:lnTo>
                  <a:lnTo>
                    <a:pt x="17260" y="5418"/>
                  </a:lnTo>
                  <a:lnTo>
                    <a:pt x="17887" y="4734"/>
                  </a:lnTo>
                  <a:lnTo>
                    <a:pt x="18458" y="4088"/>
                  </a:lnTo>
                  <a:lnTo>
                    <a:pt x="19446" y="2928"/>
                  </a:lnTo>
                  <a:lnTo>
                    <a:pt x="20092" y="2130"/>
                  </a:lnTo>
                  <a:lnTo>
                    <a:pt x="20340" y="1826"/>
                  </a:lnTo>
                  <a:lnTo>
                    <a:pt x="17374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727;p36"/>
            <p:cNvSpPr/>
            <p:nvPr/>
          </p:nvSpPr>
          <p:spPr>
            <a:xfrm>
              <a:off x="3305775" y="406825"/>
              <a:ext cx="465750" cy="248550"/>
            </a:xfrm>
            <a:custGeom>
              <a:avLst/>
              <a:gdLst/>
              <a:ahLst/>
              <a:cxnLst/>
              <a:rect l="l" t="t" r="r" b="b"/>
              <a:pathLst>
                <a:path w="18630" h="9942" extrusionOk="0">
                  <a:moveTo>
                    <a:pt x="15246" y="0"/>
                  </a:moveTo>
                  <a:lnTo>
                    <a:pt x="15170" y="95"/>
                  </a:lnTo>
                  <a:lnTo>
                    <a:pt x="14942" y="342"/>
                  </a:lnTo>
                  <a:lnTo>
                    <a:pt x="14600" y="703"/>
                  </a:lnTo>
                  <a:lnTo>
                    <a:pt x="14105" y="1141"/>
                  </a:lnTo>
                  <a:lnTo>
                    <a:pt x="13820" y="1388"/>
                  </a:lnTo>
                  <a:lnTo>
                    <a:pt x="13478" y="1635"/>
                  </a:lnTo>
                  <a:lnTo>
                    <a:pt x="13136" y="1882"/>
                  </a:lnTo>
                  <a:lnTo>
                    <a:pt x="12737" y="2148"/>
                  </a:lnTo>
                  <a:lnTo>
                    <a:pt x="12318" y="2395"/>
                  </a:lnTo>
                  <a:lnTo>
                    <a:pt x="11881" y="2623"/>
                  </a:lnTo>
                  <a:lnTo>
                    <a:pt x="11406" y="2832"/>
                  </a:lnTo>
                  <a:lnTo>
                    <a:pt x="10893" y="3041"/>
                  </a:lnTo>
                  <a:lnTo>
                    <a:pt x="10627" y="3136"/>
                  </a:lnTo>
                  <a:lnTo>
                    <a:pt x="10323" y="3212"/>
                  </a:lnTo>
                  <a:lnTo>
                    <a:pt x="9999" y="3289"/>
                  </a:lnTo>
                  <a:lnTo>
                    <a:pt x="9638" y="3365"/>
                  </a:lnTo>
                  <a:lnTo>
                    <a:pt x="8878" y="3479"/>
                  </a:lnTo>
                  <a:lnTo>
                    <a:pt x="8042" y="3574"/>
                  </a:lnTo>
                  <a:lnTo>
                    <a:pt x="7148" y="3650"/>
                  </a:lnTo>
                  <a:lnTo>
                    <a:pt x="6236" y="3707"/>
                  </a:lnTo>
                  <a:lnTo>
                    <a:pt x="5323" y="3745"/>
                  </a:lnTo>
                  <a:lnTo>
                    <a:pt x="4411" y="3764"/>
                  </a:lnTo>
                  <a:lnTo>
                    <a:pt x="2719" y="3783"/>
                  </a:lnTo>
                  <a:lnTo>
                    <a:pt x="1313" y="3764"/>
                  </a:lnTo>
                  <a:lnTo>
                    <a:pt x="1" y="3745"/>
                  </a:lnTo>
                  <a:lnTo>
                    <a:pt x="2016" y="9941"/>
                  </a:lnTo>
                  <a:lnTo>
                    <a:pt x="2301" y="9941"/>
                  </a:lnTo>
                  <a:lnTo>
                    <a:pt x="3099" y="9865"/>
                  </a:lnTo>
                  <a:lnTo>
                    <a:pt x="4316" y="9751"/>
                  </a:lnTo>
                  <a:lnTo>
                    <a:pt x="5057" y="9656"/>
                  </a:lnTo>
                  <a:lnTo>
                    <a:pt x="5856" y="9523"/>
                  </a:lnTo>
                  <a:lnTo>
                    <a:pt x="6711" y="9390"/>
                  </a:lnTo>
                  <a:lnTo>
                    <a:pt x="7623" y="9219"/>
                  </a:lnTo>
                  <a:lnTo>
                    <a:pt x="8555" y="9010"/>
                  </a:lnTo>
                  <a:lnTo>
                    <a:pt x="9505" y="8763"/>
                  </a:lnTo>
                  <a:lnTo>
                    <a:pt x="10475" y="8497"/>
                  </a:lnTo>
                  <a:lnTo>
                    <a:pt x="11425" y="8174"/>
                  </a:lnTo>
                  <a:lnTo>
                    <a:pt x="11900" y="8003"/>
                  </a:lnTo>
                  <a:lnTo>
                    <a:pt x="12376" y="7832"/>
                  </a:lnTo>
                  <a:lnTo>
                    <a:pt x="12832" y="7641"/>
                  </a:lnTo>
                  <a:lnTo>
                    <a:pt x="13288" y="7432"/>
                  </a:lnTo>
                  <a:lnTo>
                    <a:pt x="13820" y="7147"/>
                  </a:lnTo>
                  <a:lnTo>
                    <a:pt x="14352" y="6843"/>
                  </a:lnTo>
                  <a:lnTo>
                    <a:pt x="14866" y="6501"/>
                  </a:lnTo>
                  <a:lnTo>
                    <a:pt x="15360" y="6140"/>
                  </a:lnTo>
                  <a:lnTo>
                    <a:pt x="15816" y="5779"/>
                  </a:lnTo>
                  <a:lnTo>
                    <a:pt x="16272" y="5398"/>
                  </a:lnTo>
                  <a:lnTo>
                    <a:pt x="16671" y="5037"/>
                  </a:lnTo>
                  <a:lnTo>
                    <a:pt x="17052" y="4676"/>
                  </a:lnTo>
                  <a:lnTo>
                    <a:pt x="17717" y="4011"/>
                  </a:lnTo>
                  <a:lnTo>
                    <a:pt x="18192" y="3460"/>
                  </a:lnTo>
                  <a:lnTo>
                    <a:pt x="18515" y="3098"/>
                  </a:lnTo>
                  <a:lnTo>
                    <a:pt x="18629" y="2946"/>
                  </a:lnTo>
                  <a:lnTo>
                    <a:pt x="1524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728;p36"/>
            <p:cNvSpPr/>
            <p:nvPr/>
          </p:nvSpPr>
          <p:spPr>
            <a:xfrm>
              <a:off x="3633675" y="401575"/>
              <a:ext cx="141650" cy="138800"/>
            </a:xfrm>
            <a:custGeom>
              <a:avLst/>
              <a:gdLst/>
              <a:ahLst/>
              <a:cxnLst/>
              <a:rect l="l" t="t" r="r" b="b"/>
              <a:pathLst>
                <a:path w="5666" h="5552" extrusionOk="0">
                  <a:moveTo>
                    <a:pt x="1845" y="1"/>
                  </a:moveTo>
                  <a:lnTo>
                    <a:pt x="1" y="1541"/>
                  </a:lnTo>
                  <a:lnTo>
                    <a:pt x="58" y="1636"/>
                  </a:lnTo>
                  <a:lnTo>
                    <a:pt x="134" y="1731"/>
                  </a:lnTo>
                  <a:lnTo>
                    <a:pt x="248" y="1864"/>
                  </a:lnTo>
                  <a:lnTo>
                    <a:pt x="400" y="1978"/>
                  </a:lnTo>
                  <a:lnTo>
                    <a:pt x="761" y="2301"/>
                  </a:lnTo>
                  <a:lnTo>
                    <a:pt x="1217" y="2700"/>
                  </a:lnTo>
                  <a:lnTo>
                    <a:pt x="1465" y="2947"/>
                  </a:lnTo>
                  <a:lnTo>
                    <a:pt x="1731" y="3213"/>
                  </a:lnTo>
                  <a:lnTo>
                    <a:pt x="1997" y="3499"/>
                  </a:lnTo>
                  <a:lnTo>
                    <a:pt x="2263" y="3841"/>
                  </a:lnTo>
                  <a:lnTo>
                    <a:pt x="2529" y="4202"/>
                  </a:lnTo>
                  <a:lnTo>
                    <a:pt x="2814" y="4620"/>
                  </a:lnTo>
                  <a:lnTo>
                    <a:pt x="3061" y="5057"/>
                  </a:lnTo>
                  <a:lnTo>
                    <a:pt x="3327" y="5551"/>
                  </a:lnTo>
                  <a:lnTo>
                    <a:pt x="3479" y="5551"/>
                  </a:lnTo>
                  <a:lnTo>
                    <a:pt x="3650" y="5513"/>
                  </a:lnTo>
                  <a:lnTo>
                    <a:pt x="3841" y="5456"/>
                  </a:lnTo>
                  <a:lnTo>
                    <a:pt x="4031" y="5361"/>
                  </a:lnTo>
                  <a:lnTo>
                    <a:pt x="4240" y="5266"/>
                  </a:lnTo>
                  <a:lnTo>
                    <a:pt x="4430" y="5133"/>
                  </a:lnTo>
                  <a:lnTo>
                    <a:pt x="4639" y="4981"/>
                  </a:lnTo>
                  <a:lnTo>
                    <a:pt x="4829" y="4829"/>
                  </a:lnTo>
                  <a:lnTo>
                    <a:pt x="5000" y="4658"/>
                  </a:lnTo>
                  <a:lnTo>
                    <a:pt x="5171" y="4487"/>
                  </a:lnTo>
                  <a:lnTo>
                    <a:pt x="5323" y="4316"/>
                  </a:lnTo>
                  <a:lnTo>
                    <a:pt x="5437" y="4126"/>
                  </a:lnTo>
                  <a:lnTo>
                    <a:pt x="5551" y="3955"/>
                  </a:lnTo>
                  <a:lnTo>
                    <a:pt x="5627" y="3784"/>
                  </a:lnTo>
                  <a:lnTo>
                    <a:pt x="5665" y="3613"/>
                  </a:lnTo>
                  <a:lnTo>
                    <a:pt x="5665" y="3460"/>
                  </a:lnTo>
                  <a:lnTo>
                    <a:pt x="5646" y="3213"/>
                  </a:lnTo>
                  <a:lnTo>
                    <a:pt x="5589" y="2985"/>
                  </a:lnTo>
                  <a:lnTo>
                    <a:pt x="5532" y="2757"/>
                  </a:lnTo>
                  <a:lnTo>
                    <a:pt x="5437" y="2548"/>
                  </a:lnTo>
                  <a:lnTo>
                    <a:pt x="5342" y="2358"/>
                  </a:lnTo>
                  <a:lnTo>
                    <a:pt x="5228" y="2168"/>
                  </a:lnTo>
                  <a:lnTo>
                    <a:pt x="5114" y="1978"/>
                  </a:lnTo>
                  <a:lnTo>
                    <a:pt x="4981" y="1807"/>
                  </a:lnTo>
                  <a:lnTo>
                    <a:pt x="4829" y="1655"/>
                  </a:lnTo>
                  <a:lnTo>
                    <a:pt x="4677" y="1484"/>
                  </a:lnTo>
                  <a:lnTo>
                    <a:pt x="4354" y="1217"/>
                  </a:lnTo>
                  <a:lnTo>
                    <a:pt x="4012" y="970"/>
                  </a:lnTo>
                  <a:lnTo>
                    <a:pt x="3669" y="742"/>
                  </a:lnTo>
                  <a:lnTo>
                    <a:pt x="3327" y="552"/>
                  </a:lnTo>
                  <a:lnTo>
                    <a:pt x="2985" y="400"/>
                  </a:lnTo>
                  <a:lnTo>
                    <a:pt x="2681" y="267"/>
                  </a:lnTo>
                  <a:lnTo>
                    <a:pt x="2396" y="172"/>
                  </a:lnTo>
                  <a:lnTo>
                    <a:pt x="1997" y="39"/>
                  </a:lnTo>
                  <a:lnTo>
                    <a:pt x="18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729;p36"/>
            <p:cNvSpPr/>
            <p:nvPr/>
          </p:nvSpPr>
          <p:spPr>
            <a:xfrm>
              <a:off x="3675025" y="454325"/>
              <a:ext cx="48500" cy="85575"/>
            </a:xfrm>
            <a:custGeom>
              <a:avLst/>
              <a:gdLst/>
              <a:ahLst/>
              <a:cxnLst/>
              <a:rect l="l" t="t" r="r" b="b"/>
              <a:pathLst>
                <a:path w="1940" h="3423" extrusionOk="0">
                  <a:moveTo>
                    <a:pt x="39" y="1"/>
                  </a:moveTo>
                  <a:lnTo>
                    <a:pt x="20" y="20"/>
                  </a:lnTo>
                  <a:lnTo>
                    <a:pt x="1" y="77"/>
                  </a:lnTo>
                  <a:lnTo>
                    <a:pt x="39" y="96"/>
                  </a:lnTo>
                  <a:lnTo>
                    <a:pt x="115" y="153"/>
                  </a:lnTo>
                  <a:lnTo>
                    <a:pt x="343" y="324"/>
                  </a:lnTo>
                  <a:lnTo>
                    <a:pt x="647" y="571"/>
                  </a:lnTo>
                  <a:lnTo>
                    <a:pt x="799" y="742"/>
                  </a:lnTo>
                  <a:lnTo>
                    <a:pt x="970" y="932"/>
                  </a:lnTo>
                  <a:lnTo>
                    <a:pt x="1141" y="1160"/>
                  </a:lnTo>
                  <a:lnTo>
                    <a:pt x="1312" y="1408"/>
                  </a:lnTo>
                  <a:lnTo>
                    <a:pt x="1464" y="1674"/>
                  </a:lnTo>
                  <a:lnTo>
                    <a:pt x="1597" y="1959"/>
                  </a:lnTo>
                  <a:lnTo>
                    <a:pt x="1692" y="2282"/>
                  </a:lnTo>
                  <a:lnTo>
                    <a:pt x="1768" y="2605"/>
                  </a:lnTo>
                  <a:lnTo>
                    <a:pt x="1825" y="2985"/>
                  </a:lnTo>
                  <a:lnTo>
                    <a:pt x="1825" y="3365"/>
                  </a:lnTo>
                  <a:lnTo>
                    <a:pt x="1825" y="3403"/>
                  </a:lnTo>
                  <a:lnTo>
                    <a:pt x="1863" y="3422"/>
                  </a:lnTo>
                  <a:lnTo>
                    <a:pt x="1882" y="3422"/>
                  </a:lnTo>
                  <a:lnTo>
                    <a:pt x="1920" y="3403"/>
                  </a:lnTo>
                  <a:lnTo>
                    <a:pt x="1920" y="3365"/>
                  </a:lnTo>
                  <a:lnTo>
                    <a:pt x="1939" y="3175"/>
                  </a:lnTo>
                  <a:lnTo>
                    <a:pt x="1920" y="2966"/>
                  </a:lnTo>
                  <a:lnTo>
                    <a:pt x="1882" y="2586"/>
                  </a:lnTo>
                  <a:lnTo>
                    <a:pt x="1806" y="2244"/>
                  </a:lnTo>
                  <a:lnTo>
                    <a:pt x="1692" y="1921"/>
                  </a:lnTo>
                  <a:lnTo>
                    <a:pt x="1559" y="1617"/>
                  </a:lnTo>
                  <a:lnTo>
                    <a:pt x="1407" y="1350"/>
                  </a:lnTo>
                  <a:lnTo>
                    <a:pt x="1236" y="1084"/>
                  </a:lnTo>
                  <a:lnTo>
                    <a:pt x="1065" y="875"/>
                  </a:lnTo>
                  <a:lnTo>
                    <a:pt x="894" y="666"/>
                  </a:lnTo>
                  <a:lnTo>
                    <a:pt x="723" y="495"/>
                  </a:lnTo>
                  <a:lnTo>
                    <a:pt x="400" y="229"/>
                  </a:lnTo>
                  <a:lnTo>
                    <a:pt x="172" y="58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730;p36"/>
            <p:cNvSpPr/>
            <p:nvPr/>
          </p:nvSpPr>
          <p:spPr>
            <a:xfrm>
              <a:off x="3807600" y="296575"/>
              <a:ext cx="68000" cy="63700"/>
            </a:xfrm>
            <a:custGeom>
              <a:avLst/>
              <a:gdLst/>
              <a:ahLst/>
              <a:cxnLst/>
              <a:rect l="l" t="t" r="r" b="b"/>
              <a:pathLst>
                <a:path w="2720" h="2548" extrusionOk="0">
                  <a:moveTo>
                    <a:pt x="875" y="0"/>
                  </a:moveTo>
                  <a:lnTo>
                    <a:pt x="837" y="19"/>
                  </a:lnTo>
                  <a:lnTo>
                    <a:pt x="647" y="171"/>
                  </a:lnTo>
                  <a:lnTo>
                    <a:pt x="495" y="285"/>
                  </a:lnTo>
                  <a:lnTo>
                    <a:pt x="343" y="456"/>
                  </a:lnTo>
                  <a:lnTo>
                    <a:pt x="191" y="627"/>
                  </a:lnTo>
                  <a:lnTo>
                    <a:pt x="77" y="798"/>
                  </a:lnTo>
                  <a:lnTo>
                    <a:pt x="20" y="893"/>
                  </a:lnTo>
                  <a:lnTo>
                    <a:pt x="1" y="988"/>
                  </a:lnTo>
                  <a:lnTo>
                    <a:pt x="1" y="1065"/>
                  </a:lnTo>
                  <a:lnTo>
                    <a:pt x="20" y="1160"/>
                  </a:lnTo>
                  <a:lnTo>
                    <a:pt x="77" y="1312"/>
                  </a:lnTo>
                  <a:lnTo>
                    <a:pt x="153" y="1407"/>
                  </a:lnTo>
                  <a:lnTo>
                    <a:pt x="229" y="1445"/>
                  </a:lnTo>
                  <a:lnTo>
                    <a:pt x="305" y="1483"/>
                  </a:lnTo>
                  <a:lnTo>
                    <a:pt x="381" y="1483"/>
                  </a:lnTo>
                  <a:lnTo>
                    <a:pt x="438" y="1464"/>
                  </a:lnTo>
                  <a:lnTo>
                    <a:pt x="552" y="1426"/>
                  </a:lnTo>
                  <a:lnTo>
                    <a:pt x="533" y="1521"/>
                  </a:lnTo>
                  <a:lnTo>
                    <a:pt x="552" y="1597"/>
                  </a:lnTo>
                  <a:lnTo>
                    <a:pt x="590" y="1711"/>
                  </a:lnTo>
                  <a:lnTo>
                    <a:pt x="647" y="1806"/>
                  </a:lnTo>
                  <a:lnTo>
                    <a:pt x="704" y="1844"/>
                  </a:lnTo>
                  <a:lnTo>
                    <a:pt x="799" y="1901"/>
                  </a:lnTo>
                  <a:lnTo>
                    <a:pt x="932" y="1920"/>
                  </a:lnTo>
                  <a:lnTo>
                    <a:pt x="1065" y="1920"/>
                  </a:lnTo>
                  <a:lnTo>
                    <a:pt x="1179" y="1882"/>
                  </a:lnTo>
                  <a:lnTo>
                    <a:pt x="1199" y="1977"/>
                  </a:lnTo>
                  <a:lnTo>
                    <a:pt x="1256" y="2072"/>
                  </a:lnTo>
                  <a:lnTo>
                    <a:pt x="1351" y="2167"/>
                  </a:lnTo>
                  <a:lnTo>
                    <a:pt x="1446" y="2243"/>
                  </a:lnTo>
                  <a:lnTo>
                    <a:pt x="1560" y="2281"/>
                  </a:lnTo>
                  <a:lnTo>
                    <a:pt x="1674" y="2281"/>
                  </a:lnTo>
                  <a:lnTo>
                    <a:pt x="1788" y="2243"/>
                  </a:lnTo>
                  <a:lnTo>
                    <a:pt x="1902" y="2186"/>
                  </a:lnTo>
                  <a:lnTo>
                    <a:pt x="1902" y="2319"/>
                  </a:lnTo>
                  <a:lnTo>
                    <a:pt x="1940" y="2395"/>
                  </a:lnTo>
                  <a:lnTo>
                    <a:pt x="1997" y="2471"/>
                  </a:lnTo>
                  <a:lnTo>
                    <a:pt x="2035" y="2509"/>
                  </a:lnTo>
                  <a:lnTo>
                    <a:pt x="2130" y="2528"/>
                  </a:lnTo>
                  <a:lnTo>
                    <a:pt x="2244" y="2547"/>
                  </a:lnTo>
                  <a:lnTo>
                    <a:pt x="2377" y="2528"/>
                  </a:lnTo>
                  <a:lnTo>
                    <a:pt x="2491" y="2490"/>
                  </a:lnTo>
                  <a:lnTo>
                    <a:pt x="2624" y="2414"/>
                  </a:lnTo>
                  <a:lnTo>
                    <a:pt x="2719" y="2319"/>
                  </a:lnTo>
                  <a:lnTo>
                    <a:pt x="2719" y="2262"/>
                  </a:lnTo>
                  <a:lnTo>
                    <a:pt x="2700" y="2243"/>
                  </a:lnTo>
                  <a:lnTo>
                    <a:pt x="2662" y="2224"/>
                  </a:lnTo>
                  <a:lnTo>
                    <a:pt x="2624" y="2243"/>
                  </a:lnTo>
                  <a:lnTo>
                    <a:pt x="2567" y="2300"/>
                  </a:lnTo>
                  <a:lnTo>
                    <a:pt x="2510" y="2357"/>
                  </a:lnTo>
                  <a:lnTo>
                    <a:pt x="2377" y="2414"/>
                  </a:lnTo>
                  <a:lnTo>
                    <a:pt x="2301" y="2433"/>
                  </a:lnTo>
                  <a:lnTo>
                    <a:pt x="2149" y="2433"/>
                  </a:lnTo>
                  <a:lnTo>
                    <a:pt x="2092" y="2395"/>
                  </a:lnTo>
                  <a:lnTo>
                    <a:pt x="2054" y="2376"/>
                  </a:lnTo>
                  <a:lnTo>
                    <a:pt x="2016" y="2319"/>
                  </a:lnTo>
                  <a:lnTo>
                    <a:pt x="2016" y="2262"/>
                  </a:lnTo>
                  <a:lnTo>
                    <a:pt x="1997" y="2205"/>
                  </a:lnTo>
                  <a:lnTo>
                    <a:pt x="2016" y="2091"/>
                  </a:lnTo>
                  <a:lnTo>
                    <a:pt x="2054" y="1996"/>
                  </a:lnTo>
                  <a:lnTo>
                    <a:pt x="2054" y="1958"/>
                  </a:lnTo>
                  <a:lnTo>
                    <a:pt x="2035" y="1920"/>
                  </a:lnTo>
                  <a:lnTo>
                    <a:pt x="1997" y="1920"/>
                  </a:lnTo>
                  <a:lnTo>
                    <a:pt x="1959" y="1939"/>
                  </a:lnTo>
                  <a:lnTo>
                    <a:pt x="1845" y="2072"/>
                  </a:lnTo>
                  <a:lnTo>
                    <a:pt x="1788" y="2110"/>
                  </a:lnTo>
                  <a:lnTo>
                    <a:pt x="1731" y="2148"/>
                  </a:lnTo>
                  <a:lnTo>
                    <a:pt x="1674" y="2167"/>
                  </a:lnTo>
                  <a:lnTo>
                    <a:pt x="1617" y="2167"/>
                  </a:lnTo>
                  <a:lnTo>
                    <a:pt x="1560" y="2148"/>
                  </a:lnTo>
                  <a:lnTo>
                    <a:pt x="1484" y="2129"/>
                  </a:lnTo>
                  <a:lnTo>
                    <a:pt x="1389" y="2072"/>
                  </a:lnTo>
                  <a:lnTo>
                    <a:pt x="1332" y="1977"/>
                  </a:lnTo>
                  <a:lnTo>
                    <a:pt x="1294" y="1882"/>
                  </a:lnTo>
                  <a:lnTo>
                    <a:pt x="1294" y="1825"/>
                  </a:lnTo>
                  <a:lnTo>
                    <a:pt x="1294" y="1787"/>
                  </a:lnTo>
                  <a:lnTo>
                    <a:pt x="1294" y="1749"/>
                  </a:lnTo>
                  <a:lnTo>
                    <a:pt x="1275" y="1730"/>
                  </a:lnTo>
                  <a:lnTo>
                    <a:pt x="1237" y="1711"/>
                  </a:lnTo>
                  <a:lnTo>
                    <a:pt x="1218" y="1730"/>
                  </a:lnTo>
                  <a:lnTo>
                    <a:pt x="1103" y="1787"/>
                  </a:lnTo>
                  <a:lnTo>
                    <a:pt x="989" y="1806"/>
                  </a:lnTo>
                  <a:lnTo>
                    <a:pt x="875" y="1806"/>
                  </a:lnTo>
                  <a:lnTo>
                    <a:pt x="761" y="1749"/>
                  </a:lnTo>
                  <a:lnTo>
                    <a:pt x="723" y="1730"/>
                  </a:lnTo>
                  <a:lnTo>
                    <a:pt x="685" y="1673"/>
                  </a:lnTo>
                  <a:lnTo>
                    <a:pt x="647" y="1578"/>
                  </a:lnTo>
                  <a:lnTo>
                    <a:pt x="666" y="1445"/>
                  </a:lnTo>
                  <a:lnTo>
                    <a:pt x="704" y="1293"/>
                  </a:lnTo>
                  <a:lnTo>
                    <a:pt x="704" y="1255"/>
                  </a:lnTo>
                  <a:lnTo>
                    <a:pt x="666" y="1236"/>
                  </a:lnTo>
                  <a:lnTo>
                    <a:pt x="628" y="1217"/>
                  </a:lnTo>
                  <a:lnTo>
                    <a:pt x="609" y="1236"/>
                  </a:lnTo>
                  <a:lnTo>
                    <a:pt x="552" y="1293"/>
                  </a:lnTo>
                  <a:lnTo>
                    <a:pt x="495" y="1331"/>
                  </a:lnTo>
                  <a:lnTo>
                    <a:pt x="419" y="1369"/>
                  </a:lnTo>
                  <a:lnTo>
                    <a:pt x="324" y="1369"/>
                  </a:lnTo>
                  <a:lnTo>
                    <a:pt x="267" y="1350"/>
                  </a:lnTo>
                  <a:lnTo>
                    <a:pt x="210" y="1293"/>
                  </a:lnTo>
                  <a:lnTo>
                    <a:pt x="153" y="1217"/>
                  </a:lnTo>
                  <a:lnTo>
                    <a:pt x="115" y="1122"/>
                  </a:lnTo>
                  <a:lnTo>
                    <a:pt x="115" y="1065"/>
                  </a:lnTo>
                  <a:lnTo>
                    <a:pt x="115" y="1008"/>
                  </a:lnTo>
                  <a:lnTo>
                    <a:pt x="172" y="855"/>
                  </a:lnTo>
                  <a:lnTo>
                    <a:pt x="267" y="722"/>
                  </a:lnTo>
                  <a:lnTo>
                    <a:pt x="381" y="570"/>
                  </a:lnTo>
                  <a:lnTo>
                    <a:pt x="514" y="437"/>
                  </a:lnTo>
                  <a:lnTo>
                    <a:pt x="666" y="304"/>
                  </a:lnTo>
                  <a:lnTo>
                    <a:pt x="894" y="114"/>
                  </a:lnTo>
                  <a:lnTo>
                    <a:pt x="932" y="76"/>
                  </a:lnTo>
                  <a:lnTo>
                    <a:pt x="913" y="38"/>
                  </a:lnTo>
                  <a:lnTo>
                    <a:pt x="875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731;p36"/>
            <p:cNvSpPr/>
            <p:nvPr/>
          </p:nvSpPr>
          <p:spPr>
            <a:xfrm>
              <a:off x="3821875" y="308450"/>
              <a:ext cx="21875" cy="21875"/>
            </a:xfrm>
            <a:custGeom>
              <a:avLst/>
              <a:gdLst/>
              <a:ahLst/>
              <a:cxnLst/>
              <a:rect l="l" t="t" r="r" b="b"/>
              <a:pathLst>
                <a:path w="875" h="875" extrusionOk="0">
                  <a:moveTo>
                    <a:pt x="818" y="0"/>
                  </a:moveTo>
                  <a:lnTo>
                    <a:pt x="780" y="19"/>
                  </a:lnTo>
                  <a:lnTo>
                    <a:pt x="513" y="285"/>
                  </a:lnTo>
                  <a:lnTo>
                    <a:pt x="19" y="780"/>
                  </a:lnTo>
                  <a:lnTo>
                    <a:pt x="0" y="837"/>
                  </a:lnTo>
                  <a:lnTo>
                    <a:pt x="19" y="875"/>
                  </a:lnTo>
                  <a:lnTo>
                    <a:pt x="57" y="875"/>
                  </a:lnTo>
                  <a:lnTo>
                    <a:pt x="114" y="856"/>
                  </a:lnTo>
                  <a:lnTo>
                    <a:pt x="589" y="361"/>
                  </a:lnTo>
                  <a:lnTo>
                    <a:pt x="856" y="95"/>
                  </a:lnTo>
                  <a:lnTo>
                    <a:pt x="875" y="57"/>
                  </a:lnTo>
                  <a:lnTo>
                    <a:pt x="856" y="19"/>
                  </a:lnTo>
                  <a:lnTo>
                    <a:pt x="818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732;p36"/>
            <p:cNvSpPr/>
            <p:nvPr/>
          </p:nvSpPr>
          <p:spPr>
            <a:xfrm>
              <a:off x="3837075" y="321750"/>
              <a:ext cx="18075" cy="20450"/>
            </a:xfrm>
            <a:custGeom>
              <a:avLst/>
              <a:gdLst/>
              <a:ahLst/>
              <a:cxnLst/>
              <a:rect l="l" t="t" r="r" b="b"/>
              <a:pathLst>
                <a:path w="723" h="818" extrusionOk="0">
                  <a:moveTo>
                    <a:pt x="666" y="1"/>
                  </a:moveTo>
                  <a:lnTo>
                    <a:pt x="628" y="20"/>
                  </a:lnTo>
                  <a:lnTo>
                    <a:pt x="381" y="305"/>
                  </a:lnTo>
                  <a:lnTo>
                    <a:pt x="20" y="723"/>
                  </a:lnTo>
                  <a:lnTo>
                    <a:pt x="0" y="761"/>
                  </a:lnTo>
                  <a:lnTo>
                    <a:pt x="20" y="799"/>
                  </a:lnTo>
                  <a:lnTo>
                    <a:pt x="58" y="818"/>
                  </a:lnTo>
                  <a:lnTo>
                    <a:pt x="96" y="799"/>
                  </a:lnTo>
                  <a:lnTo>
                    <a:pt x="457" y="381"/>
                  </a:lnTo>
                  <a:lnTo>
                    <a:pt x="704" y="96"/>
                  </a:lnTo>
                  <a:lnTo>
                    <a:pt x="723" y="58"/>
                  </a:lnTo>
                  <a:lnTo>
                    <a:pt x="704" y="20"/>
                  </a:lnTo>
                  <a:lnTo>
                    <a:pt x="666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733;p36"/>
            <p:cNvSpPr/>
            <p:nvPr/>
          </p:nvSpPr>
          <p:spPr>
            <a:xfrm>
              <a:off x="3856075" y="331725"/>
              <a:ext cx="12875" cy="15700"/>
            </a:xfrm>
            <a:custGeom>
              <a:avLst/>
              <a:gdLst/>
              <a:ahLst/>
              <a:cxnLst/>
              <a:rect l="l" t="t" r="r" b="b"/>
              <a:pathLst>
                <a:path w="515" h="628" extrusionOk="0">
                  <a:moveTo>
                    <a:pt x="457" y="1"/>
                  </a:moveTo>
                  <a:lnTo>
                    <a:pt x="419" y="20"/>
                  </a:lnTo>
                  <a:lnTo>
                    <a:pt x="267" y="210"/>
                  </a:lnTo>
                  <a:lnTo>
                    <a:pt x="20" y="552"/>
                  </a:lnTo>
                  <a:lnTo>
                    <a:pt x="1" y="590"/>
                  </a:lnTo>
                  <a:lnTo>
                    <a:pt x="39" y="628"/>
                  </a:lnTo>
                  <a:lnTo>
                    <a:pt x="96" y="628"/>
                  </a:lnTo>
                  <a:lnTo>
                    <a:pt x="115" y="609"/>
                  </a:lnTo>
                  <a:lnTo>
                    <a:pt x="362" y="267"/>
                  </a:lnTo>
                  <a:lnTo>
                    <a:pt x="495" y="77"/>
                  </a:lnTo>
                  <a:lnTo>
                    <a:pt x="514" y="39"/>
                  </a:lnTo>
                  <a:lnTo>
                    <a:pt x="495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734;p36"/>
            <p:cNvSpPr/>
            <p:nvPr/>
          </p:nvSpPr>
          <p:spPr>
            <a:xfrm>
              <a:off x="3265400" y="1718875"/>
              <a:ext cx="239050" cy="118825"/>
            </a:xfrm>
            <a:custGeom>
              <a:avLst/>
              <a:gdLst/>
              <a:ahLst/>
              <a:cxnLst/>
              <a:rect l="l" t="t" r="r" b="b"/>
              <a:pathLst>
                <a:path w="9562" h="4753" extrusionOk="0">
                  <a:moveTo>
                    <a:pt x="1692" y="1"/>
                  </a:moveTo>
                  <a:lnTo>
                    <a:pt x="0" y="4753"/>
                  </a:lnTo>
                  <a:lnTo>
                    <a:pt x="0" y="4753"/>
                  </a:lnTo>
                  <a:lnTo>
                    <a:pt x="9562" y="4620"/>
                  </a:lnTo>
                  <a:lnTo>
                    <a:pt x="9562" y="4563"/>
                  </a:lnTo>
                  <a:lnTo>
                    <a:pt x="9562" y="4392"/>
                  </a:lnTo>
                  <a:lnTo>
                    <a:pt x="9543" y="4277"/>
                  </a:lnTo>
                  <a:lnTo>
                    <a:pt x="9505" y="4144"/>
                  </a:lnTo>
                  <a:lnTo>
                    <a:pt x="9447" y="3992"/>
                  </a:lnTo>
                  <a:lnTo>
                    <a:pt x="9352" y="3840"/>
                  </a:lnTo>
                  <a:lnTo>
                    <a:pt x="9219" y="3669"/>
                  </a:lnTo>
                  <a:lnTo>
                    <a:pt x="9048" y="3498"/>
                  </a:lnTo>
                  <a:lnTo>
                    <a:pt x="8820" y="3346"/>
                  </a:lnTo>
                  <a:lnTo>
                    <a:pt x="8554" y="3175"/>
                  </a:lnTo>
                  <a:lnTo>
                    <a:pt x="8212" y="3023"/>
                  </a:lnTo>
                  <a:lnTo>
                    <a:pt x="7813" y="2871"/>
                  </a:lnTo>
                  <a:lnTo>
                    <a:pt x="7357" y="2738"/>
                  </a:lnTo>
                  <a:lnTo>
                    <a:pt x="6805" y="2624"/>
                  </a:lnTo>
                  <a:lnTo>
                    <a:pt x="6653" y="2586"/>
                  </a:lnTo>
                  <a:lnTo>
                    <a:pt x="6539" y="2491"/>
                  </a:lnTo>
                  <a:lnTo>
                    <a:pt x="6444" y="2377"/>
                  </a:lnTo>
                  <a:lnTo>
                    <a:pt x="6368" y="2244"/>
                  </a:lnTo>
                  <a:lnTo>
                    <a:pt x="6311" y="2092"/>
                  </a:lnTo>
                  <a:lnTo>
                    <a:pt x="6273" y="1920"/>
                  </a:lnTo>
                  <a:lnTo>
                    <a:pt x="6235" y="1749"/>
                  </a:lnTo>
                  <a:lnTo>
                    <a:pt x="6235" y="1559"/>
                  </a:lnTo>
                  <a:lnTo>
                    <a:pt x="6235" y="1217"/>
                  </a:lnTo>
                  <a:lnTo>
                    <a:pt x="6254" y="913"/>
                  </a:lnTo>
                  <a:lnTo>
                    <a:pt x="6311" y="628"/>
                  </a:lnTo>
                  <a:lnTo>
                    <a:pt x="1692" y="1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735;p36"/>
            <p:cNvSpPr/>
            <p:nvPr/>
          </p:nvSpPr>
          <p:spPr>
            <a:xfrm>
              <a:off x="2736475" y="1849550"/>
              <a:ext cx="239075" cy="118850"/>
            </a:xfrm>
            <a:custGeom>
              <a:avLst/>
              <a:gdLst/>
              <a:ahLst/>
              <a:cxnLst/>
              <a:rect l="l" t="t" r="r" b="b"/>
              <a:pathLst>
                <a:path w="9563" h="4754" extrusionOk="0">
                  <a:moveTo>
                    <a:pt x="1693" y="1"/>
                  </a:moveTo>
                  <a:lnTo>
                    <a:pt x="1" y="4753"/>
                  </a:lnTo>
                  <a:lnTo>
                    <a:pt x="9562" y="4620"/>
                  </a:lnTo>
                  <a:lnTo>
                    <a:pt x="9562" y="4563"/>
                  </a:lnTo>
                  <a:lnTo>
                    <a:pt x="9562" y="4392"/>
                  </a:lnTo>
                  <a:lnTo>
                    <a:pt x="9543" y="4278"/>
                  </a:lnTo>
                  <a:lnTo>
                    <a:pt x="9505" y="4145"/>
                  </a:lnTo>
                  <a:lnTo>
                    <a:pt x="9448" y="3993"/>
                  </a:lnTo>
                  <a:lnTo>
                    <a:pt x="9353" y="3841"/>
                  </a:lnTo>
                  <a:lnTo>
                    <a:pt x="9220" y="3670"/>
                  </a:lnTo>
                  <a:lnTo>
                    <a:pt x="9049" y="3498"/>
                  </a:lnTo>
                  <a:lnTo>
                    <a:pt x="8840" y="3346"/>
                  </a:lnTo>
                  <a:lnTo>
                    <a:pt x="8555" y="3175"/>
                  </a:lnTo>
                  <a:lnTo>
                    <a:pt x="8231" y="3023"/>
                  </a:lnTo>
                  <a:lnTo>
                    <a:pt x="7832" y="2871"/>
                  </a:lnTo>
                  <a:lnTo>
                    <a:pt x="7357" y="2738"/>
                  </a:lnTo>
                  <a:lnTo>
                    <a:pt x="6806" y="2624"/>
                  </a:lnTo>
                  <a:lnTo>
                    <a:pt x="6654" y="2586"/>
                  </a:lnTo>
                  <a:lnTo>
                    <a:pt x="6540" y="2491"/>
                  </a:lnTo>
                  <a:lnTo>
                    <a:pt x="6445" y="2377"/>
                  </a:lnTo>
                  <a:lnTo>
                    <a:pt x="6369" y="2244"/>
                  </a:lnTo>
                  <a:lnTo>
                    <a:pt x="6312" y="2092"/>
                  </a:lnTo>
                  <a:lnTo>
                    <a:pt x="6274" y="1921"/>
                  </a:lnTo>
                  <a:lnTo>
                    <a:pt x="6255" y="1750"/>
                  </a:lnTo>
                  <a:lnTo>
                    <a:pt x="6236" y="1579"/>
                  </a:lnTo>
                  <a:lnTo>
                    <a:pt x="6236" y="1217"/>
                  </a:lnTo>
                  <a:lnTo>
                    <a:pt x="6274" y="913"/>
                  </a:lnTo>
                  <a:lnTo>
                    <a:pt x="6312" y="628"/>
                  </a:lnTo>
                  <a:lnTo>
                    <a:pt x="1693" y="1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736;p36"/>
            <p:cNvSpPr/>
            <p:nvPr/>
          </p:nvSpPr>
          <p:spPr>
            <a:xfrm>
              <a:off x="2741700" y="952825"/>
              <a:ext cx="797925" cy="944275"/>
            </a:xfrm>
            <a:custGeom>
              <a:avLst/>
              <a:gdLst/>
              <a:ahLst/>
              <a:cxnLst/>
              <a:rect l="l" t="t" r="r" b="b"/>
              <a:pathLst>
                <a:path w="31917" h="37771" extrusionOk="0">
                  <a:moveTo>
                    <a:pt x="8707" y="1"/>
                  </a:moveTo>
                  <a:lnTo>
                    <a:pt x="1" y="37771"/>
                  </a:lnTo>
                  <a:lnTo>
                    <a:pt x="7148" y="37771"/>
                  </a:lnTo>
                  <a:lnTo>
                    <a:pt x="15493" y="8517"/>
                  </a:lnTo>
                  <a:lnTo>
                    <a:pt x="16348" y="8422"/>
                  </a:lnTo>
                  <a:lnTo>
                    <a:pt x="17356" y="9334"/>
                  </a:lnTo>
                  <a:lnTo>
                    <a:pt x="19732" y="11501"/>
                  </a:lnTo>
                  <a:lnTo>
                    <a:pt x="21157" y="12813"/>
                  </a:lnTo>
                  <a:lnTo>
                    <a:pt x="22564" y="14124"/>
                  </a:lnTo>
                  <a:lnTo>
                    <a:pt x="23857" y="15341"/>
                  </a:lnTo>
                  <a:lnTo>
                    <a:pt x="24883" y="16367"/>
                  </a:lnTo>
                  <a:lnTo>
                    <a:pt x="24598" y="17280"/>
                  </a:lnTo>
                  <a:lnTo>
                    <a:pt x="24294" y="18344"/>
                  </a:lnTo>
                  <a:lnTo>
                    <a:pt x="23990" y="19523"/>
                  </a:lnTo>
                  <a:lnTo>
                    <a:pt x="23704" y="20777"/>
                  </a:lnTo>
                  <a:lnTo>
                    <a:pt x="23400" y="22089"/>
                  </a:lnTo>
                  <a:lnTo>
                    <a:pt x="23134" y="23419"/>
                  </a:lnTo>
                  <a:lnTo>
                    <a:pt x="22602" y="26081"/>
                  </a:lnTo>
                  <a:lnTo>
                    <a:pt x="22165" y="28533"/>
                  </a:lnTo>
                  <a:lnTo>
                    <a:pt x="21804" y="30548"/>
                  </a:lnTo>
                  <a:lnTo>
                    <a:pt x="21500" y="32410"/>
                  </a:lnTo>
                  <a:lnTo>
                    <a:pt x="28191" y="32581"/>
                  </a:lnTo>
                  <a:lnTo>
                    <a:pt x="28647" y="30757"/>
                  </a:lnTo>
                  <a:lnTo>
                    <a:pt x="29122" y="28761"/>
                  </a:lnTo>
                  <a:lnTo>
                    <a:pt x="29711" y="26271"/>
                  </a:lnTo>
                  <a:lnTo>
                    <a:pt x="30319" y="23514"/>
                  </a:lnTo>
                  <a:lnTo>
                    <a:pt x="30928" y="20663"/>
                  </a:lnTo>
                  <a:lnTo>
                    <a:pt x="31213" y="19275"/>
                  </a:lnTo>
                  <a:lnTo>
                    <a:pt x="31460" y="17926"/>
                  </a:lnTo>
                  <a:lnTo>
                    <a:pt x="31688" y="16652"/>
                  </a:lnTo>
                  <a:lnTo>
                    <a:pt x="31878" y="15455"/>
                  </a:lnTo>
                  <a:lnTo>
                    <a:pt x="31916" y="15208"/>
                  </a:lnTo>
                  <a:lnTo>
                    <a:pt x="31916" y="14961"/>
                  </a:lnTo>
                  <a:lnTo>
                    <a:pt x="31897" y="14694"/>
                  </a:lnTo>
                  <a:lnTo>
                    <a:pt x="31859" y="14447"/>
                  </a:lnTo>
                  <a:lnTo>
                    <a:pt x="31802" y="14200"/>
                  </a:lnTo>
                  <a:lnTo>
                    <a:pt x="31726" y="13972"/>
                  </a:lnTo>
                  <a:lnTo>
                    <a:pt x="31612" y="13744"/>
                  </a:lnTo>
                  <a:lnTo>
                    <a:pt x="31498" y="13516"/>
                  </a:lnTo>
                  <a:lnTo>
                    <a:pt x="31175" y="13022"/>
                  </a:lnTo>
                  <a:lnTo>
                    <a:pt x="30852" y="12527"/>
                  </a:lnTo>
                  <a:lnTo>
                    <a:pt x="30491" y="12014"/>
                  </a:lnTo>
                  <a:lnTo>
                    <a:pt x="30110" y="11501"/>
                  </a:lnTo>
                  <a:lnTo>
                    <a:pt x="29312" y="10437"/>
                  </a:lnTo>
                  <a:lnTo>
                    <a:pt x="28457" y="9372"/>
                  </a:lnTo>
                  <a:lnTo>
                    <a:pt x="27544" y="8327"/>
                  </a:lnTo>
                  <a:lnTo>
                    <a:pt x="26632" y="7281"/>
                  </a:lnTo>
                  <a:lnTo>
                    <a:pt x="25719" y="6274"/>
                  </a:lnTo>
                  <a:lnTo>
                    <a:pt x="24826" y="5304"/>
                  </a:lnTo>
                  <a:lnTo>
                    <a:pt x="23971" y="4392"/>
                  </a:lnTo>
                  <a:lnTo>
                    <a:pt x="23172" y="3574"/>
                  </a:lnTo>
                  <a:lnTo>
                    <a:pt x="21804" y="2187"/>
                  </a:lnTo>
                  <a:lnTo>
                    <a:pt x="20872" y="1274"/>
                  </a:lnTo>
                  <a:lnTo>
                    <a:pt x="20549" y="951"/>
                  </a:lnTo>
                  <a:lnTo>
                    <a:pt x="8707" y="1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737;p36"/>
            <p:cNvSpPr/>
            <p:nvPr/>
          </p:nvSpPr>
          <p:spPr>
            <a:xfrm>
              <a:off x="3116650" y="1040275"/>
              <a:ext cx="22350" cy="81275"/>
            </a:xfrm>
            <a:custGeom>
              <a:avLst/>
              <a:gdLst/>
              <a:ahLst/>
              <a:cxnLst/>
              <a:rect l="l" t="t" r="r" b="b"/>
              <a:pathLst>
                <a:path w="894" h="3251" extrusionOk="0">
                  <a:moveTo>
                    <a:pt x="58" y="0"/>
                  </a:moveTo>
                  <a:lnTo>
                    <a:pt x="20" y="19"/>
                  </a:lnTo>
                  <a:lnTo>
                    <a:pt x="1" y="76"/>
                  </a:lnTo>
                  <a:lnTo>
                    <a:pt x="1" y="3194"/>
                  </a:lnTo>
                  <a:lnTo>
                    <a:pt x="1" y="3232"/>
                  </a:lnTo>
                  <a:lnTo>
                    <a:pt x="20" y="3251"/>
                  </a:lnTo>
                  <a:lnTo>
                    <a:pt x="77" y="3251"/>
                  </a:lnTo>
                  <a:lnTo>
                    <a:pt x="856" y="3080"/>
                  </a:lnTo>
                  <a:lnTo>
                    <a:pt x="894" y="3061"/>
                  </a:lnTo>
                  <a:lnTo>
                    <a:pt x="894" y="3023"/>
                  </a:lnTo>
                  <a:lnTo>
                    <a:pt x="875" y="2985"/>
                  </a:lnTo>
                  <a:lnTo>
                    <a:pt x="837" y="2966"/>
                  </a:lnTo>
                  <a:lnTo>
                    <a:pt x="115" y="3137"/>
                  </a:lnTo>
                  <a:lnTo>
                    <a:pt x="115" y="76"/>
                  </a:lnTo>
                  <a:lnTo>
                    <a:pt x="96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738;p36"/>
            <p:cNvSpPr/>
            <p:nvPr/>
          </p:nvSpPr>
          <p:spPr>
            <a:xfrm>
              <a:off x="2936075" y="1031725"/>
              <a:ext cx="85550" cy="59425"/>
            </a:xfrm>
            <a:custGeom>
              <a:avLst/>
              <a:gdLst/>
              <a:ahLst/>
              <a:cxnLst/>
              <a:rect l="l" t="t" r="r" b="b"/>
              <a:pathLst>
                <a:path w="3422" h="2377" extrusionOk="0">
                  <a:moveTo>
                    <a:pt x="3365" y="0"/>
                  </a:moveTo>
                  <a:lnTo>
                    <a:pt x="3327" y="19"/>
                  </a:lnTo>
                  <a:lnTo>
                    <a:pt x="3308" y="57"/>
                  </a:lnTo>
                  <a:lnTo>
                    <a:pt x="3270" y="228"/>
                  </a:lnTo>
                  <a:lnTo>
                    <a:pt x="3232" y="399"/>
                  </a:lnTo>
                  <a:lnTo>
                    <a:pt x="3175" y="551"/>
                  </a:lnTo>
                  <a:lnTo>
                    <a:pt x="3099" y="704"/>
                  </a:lnTo>
                  <a:lnTo>
                    <a:pt x="3004" y="837"/>
                  </a:lnTo>
                  <a:lnTo>
                    <a:pt x="2909" y="970"/>
                  </a:lnTo>
                  <a:lnTo>
                    <a:pt x="2814" y="1103"/>
                  </a:lnTo>
                  <a:lnTo>
                    <a:pt x="2700" y="1217"/>
                  </a:lnTo>
                  <a:lnTo>
                    <a:pt x="2452" y="1426"/>
                  </a:lnTo>
                  <a:lnTo>
                    <a:pt x="2167" y="1597"/>
                  </a:lnTo>
                  <a:lnTo>
                    <a:pt x="1882" y="1749"/>
                  </a:lnTo>
                  <a:lnTo>
                    <a:pt x="1597" y="1882"/>
                  </a:lnTo>
                  <a:lnTo>
                    <a:pt x="1312" y="1996"/>
                  </a:lnTo>
                  <a:lnTo>
                    <a:pt x="1027" y="2072"/>
                  </a:lnTo>
                  <a:lnTo>
                    <a:pt x="533" y="2186"/>
                  </a:lnTo>
                  <a:lnTo>
                    <a:pt x="190" y="2243"/>
                  </a:lnTo>
                  <a:lnTo>
                    <a:pt x="57" y="2262"/>
                  </a:lnTo>
                  <a:lnTo>
                    <a:pt x="19" y="2281"/>
                  </a:lnTo>
                  <a:lnTo>
                    <a:pt x="0" y="2338"/>
                  </a:lnTo>
                  <a:lnTo>
                    <a:pt x="19" y="2376"/>
                  </a:lnTo>
                  <a:lnTo>
                    <a:pt x="57" y="2376"/>
                  </a:lnTo>
                  <a:lnTo>
                    <a:pt x="209" y="2357"/>
                  </a:lnTo>
                  <a:lnTo>
                    <a:pt x="571" y="2300"/>
                  </a:lnTo>
                  <a:lnTo>
                    <a:pt x="799" y="2262"/>
                  </a:lnTo>
                  <a:lnTo>
                    <a:pt x="1065" y="2186"/>
                  </a:lnTo>
                  <a:lnTo>
                    <a:pt x="1350" y="2091"/>
                  </a:lnTo>
                  <a:lnTo>
                    <a:pt x="1654" y="1977"/>
                  </a:lnTo>
                  <a:lnTo>
                    <a:pt x="1958" y="1844"/>
                  </a:lnTo>
                  <a:lnTo>
                    <a:pt x="2262" y="1692"/>
                  </a:lnTo>
                  <a:lnTo>
                    <a:pt x="2528" y="1502"/>
                  </a:lnTo>
                  <a:lnTo>
                    <a:pt x="2795" y="1293"/>
                  </a:lnTo>
                  <a:lnTo>
                    <a:pt x="2909" y="1160"/>
                  </a:lnTo>
                  <a:lnTo>
                    <a:pt x="3023" y="1027"/>
                  </a:lnTo>
                  <a:lnTo>
                    <a:pt x="3118" y="894"/>
                  </a:lnTo>
                  <a:lnTo>
                    <a:pt x="3213" y="742"/>
                  </a:lnTo>
                  <a:lnTo>
                    <a:pt x="3289" y="590"/>
                  </a:lnTo>
                  <a:lnTo>
                    <a:pt x="3346" y="437"/>
                  </a:lnTo>
                  <a:lnTo>
                    <a:pt x="3384" y="247"/>
                  </a:lnTo>
                  <a:lnTo>
                    <a:pt x="3422" y="76"/>
                  </a:lnTo>
                  <a:lnTo>
                    <a:pt x="3422" y="19"/>
                  </a:lnTo>
                  <a:lnTo>
                    <a:pt x="336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739;p36"/>
            <p:cNvSpPr/>
            <p:nvPr/>
          </p:nvSpPr>
          <p:spPr>
            <a:xfrm>
              <a:off x="3225475" y="1018900"/>
              <a:ext cx="72725" cy="25675"/>
            </a:xfrm>
            <a:custGeom>
              <a:avLst/>
              <a:gdLst/>
              <a:ahLst/>
              <a:cxnLst/>
              <a:rect l="l" t="t" r="r" b="b"/>
              <a:pathLst>
                <a:path w="2909" h="1027" extrusionOk="0">
                  <a:moveTo>
                    <a:pt x="58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210" y="247"/>
                  </a:lnTo>
                  <a:lnTo>
                    <a:pt x="419" y="399"/>
                  </a:lnTo>
                  <a:lnTo>
                    <a:pt x="704" y="570"/>
                  </a:lnTo>
                  <a:lnTo>
                    <a:pt x="1046" y="722"/>
                  </a:lnTo>
                  <a:lnTo>
                    <a:pt x="1236" y="798"/>
                  </a:lnTo>
                  <a:lnTo>
                    <a:pt x="1445" y="874"/>
                  </a:lnTo>
                  <a:lnTo>
                    <a:pt x="1654" y="931"/>
                  </a:lnTo>
                  <a:lnTo>
                    <a:pt x="1882" y="988"/>
                  </a:lnTo>
                  <a:lnTo>
                    <a:pt x="2130" y="1007"/>
                  </a:lnTo>
                  <a:lnTo>
                    <a:pt x="2377" y="1026"/>
                  </a:lnTo>
                  <a:lnTo>
                    <a:pt x="2605" y="1007"/>
                  </a:lnTo>
                  <a:lnTo>
                    <a:pt x="2852" y="988"/>
                  </a:lnTo>
                  <a:lnTo>
                    <a:pt x="2890" y="950"/>
                  </a:lnTo>
                  <a:lnTo>
                    <a:pt x="2909" y="912"/>
                  </a:lnTo>
                  <a:lnTo>
                    <a:pt x="2871" y="874"/>
                  </a:lnTo>
                  <a:lnTo>
                    <a:pt x="2833" y="874"/>
                  </a:lnTo>
                  <a:lnTo>
                    <a:pt x="2548" y="893"/>
                  </a:lnTo>
                  <a:lnTo>
                    <a:pt x="2282" y="893"/>
                  </a:lnTo>
                  <a:lnTo>
                    <a:pt x="2015" y="874"/>
                  </a:lnTo>
                  <a:lnTo>
                    <a:pt x="1768" y="836"/>
                  </a:lnTo>
                  <a:lnTo>
                    <a:pt x="1521" y="779"/>
                  </a:lnTo>
                  <a:lnTo>
                    <a:pt x="1312" y="703"/>
                  </a:lnTo>
                  <a:lnTo>
                    <a:pt x="1084" y="627"/>
                  </a:lnTo>
                  <a:lnTo>
                    <a:pt x="894" y="532"/>
                  </a:lnTo>
                  <a:lnTo>
                    <a:pt x="571" y="361"/>
                  </a:lnTo>
                  <a:lnTo>
                    <a:pt x="324" y="190"/>
                  </a:lnTo>
                  <a:lnTo>
                    <a:pt x="96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740;p36"/>
            <p:cNvSpPr/>
            <p:nvPr/>
          </p:nvSpPr>
          <p:spPr>
            <a:xfrm>
              <a:off x="2762150" y="1088275"/>
              <a:ext cx="192000" cy="803600"/>
            </a:xfrm>
            <a:custGeom>
              <a:avLst/>
              <a:gdLst/>
              <a:ahLst/>
              <a:cxnLst/>
              <a:rect l="l" t="t" r="r" b="b"/>
              <a:pathLst>
                <a:path w="7680" h="32144" extrusionOk="0">
                  <a:moveTo>
                    <a:pt x="7642" y="0"/>
                  </a:moveTo>
                  <a:lnTo>
                    <a:pt x="7604" y="19"/>
                  </a:lnTo>
                  <a:lnTo>
                    <a:pt x="7566" y="57"/>
                  </a:lnTo>
                  <a:lnTo>
                    <a:pt x="0" y="32068"/>
                  </a:lnTo>
                  <a:lnTo>
                    <a:pt x="0" y="32125"/>
                  </a:lnTo>
                  <a:lnTo>
                    <a:pt x="38" y="32144"/>
                  </a:lnTo>
                  <a:lnTo>
                    <a:pt x="57" y="32144"/>
                  </a:lnTo>
                  <a:lnTo>
                    <a:pt x="95" y="32125"/>
                  </a:lnTo>
                  <a:lnTo>
                    <a:pt x="114" y="32106"/>
                  </a:lnTo>
                  <a:lnTo>
                    <a:pt x="7680" y="76"/>
                  </a:lnTo>
                  <a:lnTo>
                    <a:pt x="7680" y="38"/>
                  </a:lnTo>
                  <a:lnTo>
                    <a:pt x="7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741;p36"/>
            <p:cNvSpPr/>
            <p:nvPr/>
          </p:nvSpPr>
          <p:spPr>
            <a:xfrm>
              <a:off x="3177475" y="1147200"/>
              <a:ext cx="216250" cy="596900"/>
            </a:xfrm>
            <a:custGeom>
              <a:avLst/>
              <a:gdLst/>
              <a:ahLst/>
              <a:cxnLst/>
              <a:rect l="l" t="t" r="r" b="b"/>
              <a:pathLst>
                <a:path w="8650" h="23876" extrusionOk="0">
                  <a:moveTo>
                    <a:pt x="58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8536" y="8250"/>
                  </a:lnTo>
                  <a:lnTo>
                    <a:pt x="5133" y="23799"/>
                  </a:lnTo>
                  <a:lnTo>
                    <a:pt x="5152" y="23837"/>
                  </a:lnTo>
                  <a:lnTo>
                    <a:pt x="5190" y="23875"/>
                  </a:lnTo>
                  <a:lnTo>
                    <a:pt x="5228" y="23856"/>
                  </a:lnTo>
                  <a:lnTo>
                    <a:pt x="5247" y="23818"/>
                  </a:lnTo>
                  <a:lnTo>
                    <a:pt x="8650" y="8250"/>
                  </a:lnTo>
                  <a:lnTo>
                    <a:pt x="8650" y="8212"/>
                  </a:lnTo>
                  <a:lnTo>
                    <a:pt x="8631" y="8193"/>
                  </a:lnTo>
                  <a:lnTo>
                    <a:pt x="96" y="1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742;p36"/>
            <p:cNvSpPr/>
            <p:nvPr/>
          </p:nvSpPr>
          <p:spPr>
            <a:xfrm>
              <a:off x="2947950" y="500425"/>
              <a:ext cx="411075" cy="512300"/>
            </a:xfrm>
            <a:custGeom>
              <a:avLst/>
              <a:gdLst/>
              <a:ahLst/>
              <a:cxnLst/>
              <a:rect l="l" t="t" r="r" b="b"/>
              <a:pathLst>
                <a:path w="16443" h="20492" extrusionOk="0">
                  <a:moveTo>
                    <a:pt x="13782" y="1"/>
                  </a:moveTo>
                  <a:lnTo>
                    <a:pt x="12584" y="20"/>
                  </a:lnTo>
                  <a:lnTo>
                    <a:pt x="11463" y="77"/>
                  </a:lnTo>
                  <a:lnTo>
                    <a:pt x="10379" y="153"/>
                  </a:lnTo>
                  <a:lnTo>
                    <a:pt x="9353" y="267"/>
                  </a:lnTo>
                  <a:lnTo>
                    <a:pt x="8383" y="381"/>
                  </a:lnTo>
                  <a:lnTo>
                    <a:pt x="7471" y="533"/>
                  </a:lnTo>
                  <a:lnTo>
                    <a:pt x="6597" y="685"/>
                  </a:lnTo>
                  <a:lnTo>
                    <a:pt x="5779" y="856"/>
                  </a:lnTo>
                  <a:lnTo>
                    <a:pt x="5019" y="1027"/>
                  </a:lnTo>
                  <a:lnTo>
                    <a:pt x="4297" y="1217"/>
                  </a:lnTo>
                  <a:lnTo>
                    <a:pt x="3612" y="1426"/>
                  </a:lnTo>
                  <a:lnTo>
                    <a:pt x="2985" y="1635"/>
                  </a:lnTo>
                  <a:lnTo>
                    <a:pt x="2396" y="1826"/>
                  </a:lnTo>
                  <a:lnTo>
                    <a:pt x="1863" y="2035"/>
                  </a:lnTo>
                  <a:lnTo>
                    <a:pt x="1749" y="2472"/>
                  </a:lnTo>
                  <a:lnTo>
                    <a:pt x="1483" y="3669"/>
                  </a:lnTo>
                  <a:lnTo>
                    <a:pt x="1293" y="4506"/>
                  </a:lnTo>
                  <a:lnTo>
                    <a:pt x="1103" y="5494"/>
                  </a:lnTo>
                  <a:lnTo>
                    <a:pt x="894" y="6597"/>
                  </a:lnTo>
                  <a:lnTo>
                    <a:pt x="685" y="7813"/>
                  </a:lnTo>
                  <a:lnTo>
                    <a:pt x="495" y="9125"/>
                  </a:lnTo>
                  <a:lnTo>
                    <a:pt x="324" y="10512"/>
                  </a:lnTo>
                  <a:lnTo>
                    <a:pt x="191" y="11957"/>
                  </a:lnTo>
                  <a:lnTo>
                    <a:pt x="77" y="13440"/>
                  </a:lnTo>
                  <a:lnTo>
                    <a:pt x="39" y="14200"/>
                  </a:lnTo>
                  <a:lnTo>
                    <a:pt x="20" y="14960"/>
                  </a:lnTo>
                  <a:lnTo>
                    <a:pt x="1" y="15721"/>
                  </a:lnTo>
                  <a:lnTo>
                    <a:pt x="20" y="16481"/>
                  </a:lnTo>
                  <a:lnTo>
                    <a:pt x="39" y="17222"/>
                  </a:lnTo>
                  <a:lnTo>
                    <a:pt x="77" y="17983"/>
                  </a:lnTo>
                  <a:lnTo>
                    <a:pt x="134" y="18724"/>
                  </a:lnTo>
                  <a:lnTo>
                    <a:pt x="210" y="19465"/>
                  </a:lnTo>
                  <a:lnTo>
                    <a:pt x="704" y="19618"/>
                  </a:lnTo>
                  <a:lnTo>
                    <a:pt x="1331" y="19770"/>
                  </a:lnTo>
                  <a:lnTo>
                    <a:pt x="2034" y="19903"/>
                  </a:lnTo>
                  <a:lnTo>
                    <a:pt x="2852" y="20055"/>
                  </a:lnTo>
                  <a:lnTo>
                    <a:pt x="3707" y="20188"/>
                  </a:lnTo>
                  <a:lnTo>
                    <a:pt x="4639" y="20302"/>
                  </a:lnTo>
                  <a:lnTo>
                    <a:pt x="5589" y="20378"/>
                  </a:lnTo>
                  <a:lnTo>
                    <a:pt x="6559" y="20454"/>
                  </a:lnTo>
                  <a:lnTo>
                    <a:pt x="7528" y="20492"/>
                  </a:lnTo>
                  <a:lnTo>
                    <a:pt x="8497" y="20492"/>
                  </a:lnTo>
                  <a:lnTo>
                    <a:pt x="8973" y="20473"/>
                  </a:lnTo>
                  <a:lnTo>
                    <a:pt x="9429" y="20454"/>
                  </a:lnTo>
                  <a:lnTo>
                    <a:pt x="9885" y="20416"/>
                  </a:lnTo>
                  <a:lnTo>
                    <a:pt x="10322" y="20359"/>
                  </a:lnTo>
                  <a:lnTo>
                    <a:pt x="10740" y="20302"/>
                  </a:lnTo>
                  <a:lnTo>
                    <a:pt x="11140" y="20226"/>
                  </a:lnTo>
                  <a:lnTo>
                    <a:pt x="11520" y="20150"/>
                  </a:lnTo>
                  <a:lnTo>
                    <a:pt x="11881" y="20036"/>
                  </a:lnTo>
                  <a:lnTo>
                    <a:pt x="12223" y="19922"/>
                  </a:lnTo>
                  <a:lnTo>
                    <a:pt x="12527" y="19789"/>
                  </a:lnTo>
                  <a:lnTo>
                    <a:pt x="12812" y="19637"/>
                  </a:lnTo>
                  <a:lnTo>
                    <a:pt x="13078" y="19465"/>
                  </a:lnTo>
                  <a:lnTo>
                    <a:pt x="13535" y="18458"/>
                  </a:lnTo>
                  <a:lnTo>
                    <a:pt x="13972" y="17413"/>
                  </a:lnTo>
                  <a:lnTo>
                    <a:pt x="14371" y="16348"/>
                  </a:lnTo>
                  <a:lnTo>
                    <a:pt x="14751" y="15246"/>
                  </a:lnTo>
                  <a:lnTo>
                    <a:pt x="15074" y="14124"/>
                  </a:lnTo>
                  <a:lnTo>
                    <a:pt x="15378" y="12965"/>
                  </a:lnTo>
                  <a:lnTo>
                    <a:pt x="15645" y="11786"/>
                  </a:lnTo>
                  <a:lnTo>
                    <a:pt x="15873" y="10588"/>
                  </a:lnTo>
                  <a:lnTo>
                    <a:pt x="16063" y="9353"/>
                  </a:lnTo>
                  <a:lnTo>
                    <a:pt x="16215" y="8098"/>
                  </a:lnTo>
                  <a:lnTo>
                    <a:pt x="16329" y="6806"/>
                  </a:lnTo>
                  <a:lnTo>
                    <a:pt x="16405" y="5494"/>
                  </a:lnTo>
                  <a:lnTo>
                    <a:pt x="16443" y="4164"/>
                  </a:lnTo>
                  <a:lnTo>
                    <a:pt x="16443" y="2814"/>
                  </a:lnTo>
                  <a:lnTo>
                    <a:pt x="16405" y="1426"/>
                  </a:lnTo>
                  <a:lnTo>
                    <a:pt x="16329" y="20"/>
                  </a:lnTo>
                  <a:lnTo>
                    <a:pt x="15017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rgbClr val="EFEFE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743;p36"/>
            <p:cNvSpPr/>
            <p:nvPr/>
          </p:nvSpPr>
          <p:spPr>
            <a:xfrm>
              <a:off x="3086725" y="482850"/>
              <a:ext cx="182025" cy="68450"/>
            </a:xfrm>
            <a:custGeom>
              <a:avLst/>
              <a:gdLst/>
              <a:ahLst/>
              <a:cxnLst/>
              <a:rect l="l" t="t" r="r" b="b"/>
              <a:pathLst>
                <a:path w="7281" h="2738" extrusionOk="0">
                  <a:moveTo>
                    <a:pt x="1521" y="0"/>
                  </a:moveTo>
                  <a:lnTo>
                    <a:pt x="0" y="1464"/>
                  </a:lnTo>
                  <a:lnTo>
                    <a:pt x="399" y="1654"/>
                  </a:lnTo>
                  <a:lnTo>
                    <a:pt x="855" y="1863"/>
                  </a:lnTo>
                  <a:lnTo>
                    <a:pt x="1426" y="2091"/>
                  </a:lnTo>
                  <a:lnTo>
                    <a:pt x="2053" y="2319"/>
                  </a:lnTo>
                  <a:lnTo>
                    <a:pt x="2718" y="2529"/>
                  </a:lnTo>
                  <a:lnTo>
                    <a:pt x="3041" y="2624"/>
                  </a:lnTo>
                  <a:lnTo>
                    <a:pt x="3365" y="2681"/>
                  </a:lnTo>
                  <a:lnTo>
                    <a:pt x="3669" y="2719"/>
                  </a:lnTo>
                  <a:lnTo>
                    <a:pt x="3954" y="2738"/>
                  </a:lnTo>
                  <a:lnTo>
                    <a:pt x="4220" y="2738"/>
                  </a:lnTo>
                  <a:lnTo>
                    <a:pt x="4486" y="2681"/>
                  </a:lnTo>
                  <a:lnTo>
                    <a:pt x="4752" y="2586"/>
                  </a:lnTo>
                  <a:lnTo>
                    <a:pt x="5037" y="2472"/>
                  </a:lnTo>
                  <a:lnTo>
                    <a:pt x="5322" y="2338"/>
                  </a:lnTo>
                  <a:lnTo>
                    <a:pt x="5589" y="2186"/>
                  </a:lnTo>
                  <a:lnTo>
                    <a:pt x="5855" y="2034"/>
                  </a:lnTo>
                  <a:lnTo>
                    <a:pt x="6121" y="1863"/>
                  </a:lnTo>
                  <a:lnTo>
                    <a:pt x="6577" y="1540"/>
                  </a:lnTo>
                  <a:lnTo>
                    <a:pt x="6938" y="1236"/>
                  </a:lnTo>
                  <a:lnTo>
                    <a:pt x="7280" y="951"/>
                  </a:lnTo>
                  <a:lnTo>
                    <a:pt x="7166" y="875"/>
                  </a:lnTo>
                  <a:lnTo>
                    <a:pt x="7033" y="780"/>
                  </a:lnTo>
                  <a:lnTo>
                    <a:pt x="6843" y="666"/>
                  </a:lnTo>
                  <a:lnTo>
                    <a:pt x="6596" y="514"/>
                  </a:lnTo>
                  <a:lnTo>
                    <a:pt x="6292" y="362"/>
                  </a:lnTo>
                  <a:lnTo>
                    <a:pt x="5912" y="209"/>
                  </a:lnTo>
                  <a:lnTo>
                    <a:pt x="5475" y="57"/>
                  </a:lnTo>
                  <a:lnTo>
                    <a:pt x="5075" y="248"/>
                  </a:lnTo>
                  <a:lnTo>
                    <a:pt x="4676" y="381"/>
                  </a:lnTo>
                  <a:lnTo>
                    <a:pt x="4296" y="476"/>
                  </a:lnTo>
                  <a:lnTo>
                    <a:pt x="3935" y="533"/>
                  </a:lnTo>
                  <a:lnTo>
                    <a:pt x="3593" y="552"/>
                  </a:lnTo>
                  <a:lnTo>
                    <a:pt x="3270" y="552"/>
                  </a:lnTo>
                  <a:lnTo>
                    <a:pt x="2965" y="514"/>
                  </a:lnTo>
                  <a:lnTo>
                    <a:pt x="2680" y="457"/>
                  </a:lnTo>
                  <a:lnTo>
                    <a:pt x="2433" y="400"/>
                  </a:lnTo>
                  <a:lnTo>
                    <a:pt x="2205" y="324"/>
                  </a:lnTo>
                  <a:lnTo>
                    <a:pt x="1996" y="248"/>
                  </a:lnTo>
                  <a:lnTo>
                    <a:pt x="1825" y="171"/>
                  </a:lnTo>
                  <a:lnTo>
                    <a:pt x="1597" y="38"/>
                  </a:lnTo>
                  <a:lnTo>
                    <a:pt x="152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744;p36"/>
            <p:cNvSpPr/>
            <p:nvPr/>
          </p:nvSpPr>
          <p:spPr>
            <a:xfrm>
              <a:off x="3148025" y="553175"/>
              <a:ext cx="64650" cy="367375"/>
            </a:xfrm>
            <a:custGeom>
              <a:avLst/>
              <a:gdLst/>
              <a:ahLst/>
              <a:cxnLst/>
              <a:rect l="l" t="t" r="r" b="b"/>
              <a:pathLst>
                <a:path w="2586" h="14695" extrusionOk="0">
                  <a:moveTo>
                    <a:pt x="1863" y="1"/>
                  </a:moveTo>
                  <a:lnTo>
                    <a:pt x="989" y="58"/>
                  </a:lnTo>
                  <a:lnTo>
                    <a:pt x="932" y="1692"/>
                  </a:lnTo>
                  <a:lnTo>
                    <a:pt x="856" y="3403"/>
                  </a:lnTo>
                  <a:lnTo>
                    <a:pt x="761" y="5475"/>
                  </a:lnTo>
                  <a:lnTo>
                    <a:pt x="627" y="7661"/>
                  </a:lnTo>
                  <a:lnTo>
                    <a:pt x="532" y="8745"/>
                  </a:lnTo>
                  <a:lnTo>
                    <a:pt x="456" y="9790"/>
                  </a:lnTo>
                  <a:lnTo>
                    <a:pt x="342" y="10759"/>
                  </a:lnTo>
                  <a:lnTo>
                    <a:pt x="247" y="11634"/>
                  </a:lnTo>
                  <a:lnTo>
                    <a:pt x="114" y="12375"/>
                  </a:lnTo>
                  <a:lnTo>
                    <a:pt x="0" y="12983"/>
                  </a:lnTo>
                  <a:lnTo>
                    <a:pt x="133" y="13288"/>
                  </a:lnTo>
                  <a:lnTo>
                    <a:pt x="285" y="13592"/>
                  </a:lnTo>
                  <a:lnTo>
                    <a:pt x="475" y="13877"/>
                  </a:lnTo>
                  <a:lnTo>
                    <a:pt x="646" y="14143"/>
                  </a:lnTo>
                  <a:lnTo>
                    <a:pt x="932" y="14542"/>
                  </a:lnTo>
                  <a:lnTo>
                    <a:pt x="1065" y="14694"/>
                  </a:lnTo>
                  <a:lnTo>
                    <a:pt x="1597" y="14105"/>
                  </a:lnTo>
                  <a:lnTo>
                    <a:pt x="2091" y="13554"/>
                  </a:lnTo>
                  <a:lnTo>
                    <a:pt x="2585" y="12983"/>
                  </a:lnTo>
                  <a:lnTo>
                    <a:pt x="2566" y="12242"/>
                  </a:lnTo>
                  <a:lnTo>
                    <a:pt x="2547" y="11387"/>
                  </a:lnTo>
                  <a:lnTo>
                    <a:pt x="2471" y="9429"/>
                  </a:lnTo>
                  <a:lnTo>
                    <a:pt x="2357" y="7281"/>
                  </a:lnTo>
                  <a:lnTo>
                    <a:pt x="2224" y="5133"/>
                  </a:lnTo>
                  <a:lnTo>
                    <a:pt x="1977" y="1521"/>
                  </a:lnTo>
                  <a:lnTo>
                    <a:pt x="1863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745;p36"/>
            <p:cNvSpPr/>
            <p:nvPr/>
          </p:nvSpPr>
          <p:spPr>
            <a:xfrm>
              <a:off x="3162750" y="524200"/>
              <a:ext cx="44700" cy="30425"/>
            </a:xfrm>
            <a:custGeom>
              <a:avLst/>
              <a:gdLst/>
              <a:ahLst/>
              <a:cxnLst/>
              <a:rect l="l" t="t" r="r" b="b"/>
              <a:pathLst>
                <a:path w="1788" h="1217" extrusionOk="0">
                  <a:moveTo>
                    <a:pt x="856" y="0"/>
                  </a:moveTo>
                  <a:lnTo>
                    <a:pt x="742" y="19"/>
                  </a:lnTo>
                  <a:lnTo>
                    <a:pt x="647" y="19"/>
                  </a:lnTo>
                  <a:lnTo>
                    <a:pt x="476" y="76"/>
                  </a:lnTo>
                  <a:lnTo>
                    <a:pt x="343" y="171"/>
                  </a:lnTo>
                  <a:lnTo>
                    <a:pt x="210" y="266"/>
                  </a:lnTo>
                  <a:lnTo>
                    <a:pt x="114" y="380"/>
                  </a:lnTo>
                  <a:lnTo>
                    <a:pt x="38" y="456"/>
                  </a:lnTo>
                  <a:lnTo>
                    <a:pt x="0" y="551"/>
                  </a:lnTo>
                  <a:lnTo>
                    <a:pt x="400" y="1217"/>
                  </a:lnTo>
                  <a:lnTo>
                    <a:pt x="1274" y="1160"/>
                  </a:lnTo>
                  <a:lnTo>
                    <a:pt x="1787" y="608"/>
                  </a:lnTo>
                  <a:lnTo>
                    <a:pt x="1730" y="513"/>
                  </a:lnTo>
                  <a:lnTo>
                    <a:pt x="1654" y="418"/>
                  </a:lnTo>
                  <a:lnTo>
                    <a:pt x="1559" y="304"/>
                  </a:lnTo>
                  <a:lnTo>
                    <a:pt x="1426" y="209"/>
                  </a:lnTo>
                  <a:lnTo>
                    <a:pt x="1274" y="114"/>
                  </a:lnTo>
                  <a:lnTo>
                    <a:pt x="1084" y="38"/>
                  </a:lnTo>
                  <a:lnTo>
                    <a:pt x="970" y="19"/>
                  </a:lnTo>
                  <a:lnTo>
                    <a:pt x="856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746;p36"/>
            <p:cNvSpPr/>
            <p:nvPr/>
          </p:nvSpPr>
          <p:spPr>
            <a:xfrm>
              <a:off x="3124250" y="510875"/>
              <a:ext cx="123100" cy="39000"/>
            </a:xfrm>
            <a:custGeom>
              <a:avLst/>
              <a:gdLst/>
              <a:ahLst/>
              <a:cxnLst/>
              <a:rect l="l" t="t" r="r" b="b"/>
              <a:pathLst>
                <a:path w="4924" h="1560" extrusionOk="0">
                  <a:moveTo>
                    <a:pt x="2320" y="1"/>
                  </a:moveTo>
                  <a:lnTo>
                    <a:pt x="2282" y="20"/>
                  </a:lnTo>
                  <a:lnTo>
                    <a:pt x="1312" y="1274"/>
                  </a:lnTo>
                  <a:lnTo>
                    <a:pt x="77" y="818"/>
                  </a:lnTo>
                  <a:lnTo>
                    <a:pt x="39" y="818"/>
                  </a:lnTo>
                  <a:lnTo>
                    <a:pt x="1" y="856"/>
                  </a:lnTo>
                  <a:lnTo>
                    <a:pt x="1" y="894"/>
                  </a:lnTo>
                  <a:lnTo>
                    <a:pt x="39" y="932"/>
                  </a:lnTo>
                  <a:lnTo>
                    <a:pt x="1312" y="1389"/>
                  </a:lnTo>
                  <a:lnTo>
                    <a:pt x="1350" y="1389"/>
                  </a:lnTo>
                  <a:lnTo>
                    <a:pt x="1388" y="1370"/>
                  </a:lnTo>
                  <a:lnTo>
                    <a:pt x="2339" y="134"/>
                  </a:lnTo>
                  <a:lnTo>
                    <a:pt x="3574" y="1541"/>
                  </a:lnTo>
                  <a:lnTo>
                    <a:pt x="3612" y="1560"/>
                  </a:lnTo>
                  <a:lnTo>
                    <a:pt x="3650" y="1541"/>
                  </a:lnTo>
                  <a:lnTo>
                    <a:pt x="4202" y="1236"/>
                  </a:lnTo>
                  <a:lnTo>
                    <a:pt x="4601" y="970"/>
                  </a:lnTo>
                  <a:lnTo>
                    <a:pt x="4772" y="856"/>
                  </a:lnTo>
                  <a:lnTo>
                    <a:pt x="4905" y="761"/>
                  </a:lnTo>
                  <a:lnTo>
                    <a:pt x="4924" y="723"/>
                  </a:lnTo>
                  <a:lnTo>
                    <a:pt x="4905" y="685"/>
                  </a:lnTo>
                  <a:lnTo>
                    <a:pt x="4867" y="666"/>
                  </a:lnTo>
                  <a:lnTo>
                    <a:pt x="4829" y="685"/>
                  </a:lnTo>
                  <a:lnTo>
                    <a:pt x="4582" y="856"/>
                  </a:lnTo>
                  <a:lnTo>
                    <a:pt x="4221" y="1084"/>
                  </a:lnTo>
                  <a:lnTo>
                    <a:pt x="3631" y="1427"/>
                  </a:lnTo>
                  <a:lnTo>
                    <a:pt x="2377" y="20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747;p36"/>
            <p:cNvSpPr/>
            <p:nvPr/>
          </p:nvSpPr>
          <p:spPr>
            <a:xfrm>
              <a:off x="3343800" y="595475"/>
              <a:ext cx="14275" cy="63700"/>
            </a:xfrm>
            <a:custGeom>
              <a:avLst/>
              <a:gdLst/>
              <a:ahLst/>
              <a:cxnLst/>
              <a:rect l="l" t="t" r="r" b="b"/>
              <a:pathLst>
                <a:path w="571" h="2548" extrusionOk="0">
                  <a:moveTo>
                    <a:pt x="20" y="0"/>
                  </a:moveTo>
                  <a:lnTo>
                    <a:pt x="1" y="38"/>
                  </a:lnTo>
                  <a:lnTo>
                    <a:pt x="1" y="76"/>
                  </a:lnTo>
                  <a:lnTo>
                    <a:pt x="77" y="286"/>
                  </a:lnTo>
                  <a:lnTo>
                    <a:pt x="153" y="514"/>
                  </a:lnTo>
                  <a:lnTo>
                    <a:pt x="229" y="818"/>
                  </a:lnTo>
                  <a:lnTo>
                    <a:pt x="324" y="1179"/>
                  </a:lnTo>
                  <a:lnTo>
                    <a:pt x="381" y="1597"/>
                  </a:lnTo>
                  <a:lnTo>
                    <a:pt x="438" y="2034"/>
                  </a:lnTo>
                  <a:lnTo>
                    <a:pt x="457" y="2491"/>
                  </a:lnTo>
                  <a:lnTo>
                    <a:pt x="476" y="2529"/>
                  </a:lnTo>
                  <a:lnTo>
                    <a:pt x="514" y="2548"/>
                  </a:lnTo>
                  <a:lnTo>
                    <a:pt x="552" y="2529"/>
                  </a:lnTo>
                  <a:lnTo>
                    <a:pt x="571" y="2491"/>
                  </a:lnTo>
                  <a:lnTo>
                    <a:pt x="552" y="2034"/>
                  </a:lnTo>
                  <a:lnTo>
                    <a:pt x="495" y="1578"/>
                  </a:lnTo>
                  <a:lnTo>
                    <a:pt x="419" y="1160"/>
                  </a:lnTo>
                  <a:lnTo>
                    <a:pt x="343" y="799"/>
                  </a:lnTo>
                  <a:lnTo>
                    <a:pt x="248" y="495"/>
                  </a:lnTo>
                  <a:lnTo>
                    <a:pt x="172" y="248"/>
                  </a:lnTo>
                  <a:lnTo>
                    <a:pt x="96" y="3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748;p36"/>
            <p:cNvSpPr/>
            <p:nvPr/>
          </p:nvSpPr>
          <p:spPr>
            <a:xfrm>
              <a:off x="2535950" y="557450"/>
              <a:ext cx="452425" cy="307025"/>
            </a:xfrm>
            <a:custGeom>
              <a:avLst/>
              <a:gdLst/>
              <a:ahLst/>
              <a:cxnLst/>
              <a:rect l="l" t="t" r="r" b="b"/>
              <a:pathLst>
                <a:path w="18097" h="12281" extrusionOk="0">
                  <a:moveTo>
                    <a:pt x="18020" y="1"/>
                  </a:moveTo>
                  <a:lnTo>
                    <a:pt x="16918" y="742"/>
                  </a:lnTo>
                  <a:lnTo>
                    <a:pt x="14371" y="2453"/>
                  </a:lnTo>
                  <a:lnTo>
                    <a:pt x="12869" y="3441"/>
                  </a:lnTo>
                  <a:lnTo>
                    <a:pt x="11443" y="4373"/>
                  </a:lnTo>
                  <a:lnTo>
                    <a:pt x="10170" y="5171"/>
                  </a:lnTo>
                  <a:lnTo>
                    <a:pt x="9657" y="5494"/>
                  </a:lnTo>
                  <a:lnTo>
                    <a:pt x="9238" y="5722"/>
                  </a:lnTo>
                  <a:lnTo>
                    <a:pt x="8820" y="5950"/>
                  </a:lnTo>
                  <a:lnTo>
                    <a:pt x="8288" y="6179"/>
                  </a:lnTo>
                  <a:lnTo>
                    <a:pt x="7661" y="6445"/>
                  </a:lnTo>
                  <a:lnTo>
                    <a:pt x="6976" y="6711"/>
                  </a:lnTo>
                  <a:lnTo>
                    <a:pt x="5456" y="7262"/>
                  </a:lnTo>
                  <a:lnTo>
                    <a:pt x="3897" y="7794"/>
                  </a:lnTo>
                  <a:lnTo>
                    <a:pt x="2414" y="8288"/>
                  </a:lnTo>
                  <a:lnTo>
                    <a:pt x="1179" y="8669"/>
                  </a:lnTo>
                  <a:lnTo>
                    <a:pt x="0" y="9030"/>
                  </a:lnTo>
                  <a:lnTo>
                    <a:pt x="837" y="12280"/>
                  </a:lnTo>
                  <a:lnTo>
                    <a:pt x="2053" y="12014"/>
                  </a:lnTo>
                  <a:lnTo>
                    <a:pt x="3365" y="11729"/>
                  </a:lnTo>
                  <a:lnTo>
                    <a:pt x="4942" y="11368"/>
                  </a:lnTo>
                  <a:lnTo>
                    <a:pt x="6615" y="10950"/>
                  </a:lnTo>
                  <a:lnTo>
                    <a:pt x="8269" y="10512"/>
                  </a:lnTo>
                  <a:lnTo>
                    <a:pt x="9029" y="10284"/>
                  </a:lnTo>
                  <a:lnTo>
                    <a:pt x="9733" y="10075"/>
                  </a:lnTo>
                  <a:lnTo>
                    <a:pt x="10360" y="9866"/>
                  </a:lnTo>
                  <a:lnTo>
                    <a:pt x="10873" y="9676"/>
                  </a:lnTo>
                  <a:lnTo>
                    <a:pt x="11652" y="9334"/>
                  </a:lnTo>
                  <a:lnTo>
                    <a:pt x="12698" y="8840"/>
                  </a:lnTo>
                  <a:lnTo>
                    <a:pt x="15112" y="7661"/>
                  </a:lnTo>
                  <a:lnTo>
                    <a:pt x="17203" y="6616"/>
                  </a:lnTo>
                  <a:lnTo>
                    <a:pt x="18096" y="6179"/>
                  </a:lnTo>
                  <a:lnTo>
                    <a:pt x="18020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749;p36"/>
            <p:cNvSpPr/>
            <p:nvPr/>
          </p:nvSpPr>
          <p:spPr>
            <a:xfrm>
              <a:off x="2384350" y="761800"/>
              <a:ext cx="182975" cy="148300"/>
            </a:xfrm>
            <a:custGeom>
              <a:avLst/>
              <a:gdLst/>
              <a:ahLst/>
              <a:cxnLst/>
              <a:rect l="l" t="t" r="r" b="b"/>
              <a:pathLst>
                <a:path w="7319" h="5932" extrusionOk="0">
                  <a:moveTo>
                    <a:pt x="2833" y="0"/>
                  </a:moveTo>
                  <a:lnTo>
                    <a:pt x="2719" y="19"/>
                  </a:lnTo>
                  <a:lnTo>
                    <a:pt x="2624" y="57"/>
                  </a:lnTo>
                  <a:lnTo>
                    <a:pt x="2548" y="133"/>
                  </a:lnTo>
                  <a:lnTo>
                    <a:pt x="2472" y="248"/>
                  </a:lnTo>
                  <a:lnTo>
                    <a:pt x="2396" y="400"/>
                  </a:lnTo>
                  <a:lnTo>
                    <a:pt x="2377" y="476"/>
                  </a:lnTo>
                  <a:lnTo>
                    <a:pt x="2396" y="571"/>
                  </a:lnTo>
                  <a:lnTo>
                    <a:pt x="2472" y="666"/>
                  </a:lnTo>
                  <a:lnTo>
                    <a:pt x="2548" y="761"/>
                  </a:lnTo>
                  <a:lnTo>
                    <a:pt x="2662" y="856"/>
                  </a:lnTo>
                  <a:lnTo>
                    <a:pt x="2795" y="932"/>
                  </a:lnTo>
                  <a:lnTo>
                    <a:pt x="3099" y="1103"/>
                  </a:lnTo>
                  <a:lnTo>
                    <a:pt x="3403" y="1236"/>
                  </a:lnTo>
                  <a:lnTo>
                    <a:pt x="3688" y="1350"/>
                  </a:lnTo>
                  <a:lnTo>
                    <a:pt x="3954" y="1445"/>
                  </a:lnTo>
                  <a:lnTo>
                    <a:pt x="2719" y="1806"/>
                  </a:lnTo>
                  <a:lnTo>
                    <a:pt x="1635" y="2091"/>
                  </a:lnTo>
                  <a:lnTo>
                    <a:pt x="666" y="2338"/>
                  </a:lnTo>
                  <a:lnTo>
                    <a:pt x="495" y="2376"/>
                  </a:lnTo>
                  <a:lnTo>
                    <a:pt x="362" y="2452"/>
                  </a:lnTo>
                  <a:lnTo>
                    <a:pt x="229" y="2548"/>
                  </a:lnTo>
                  <a:lnTo>
                    <a:pt x="134" y="2643"/>
                  </a:lnTo>
                  <a:lnTo>
                    <a:pt x="77" y="2757"/>
                  </a:lnTo>
                  <a:lnTo>
                    <a:pt x="20" y="2852"/>
                  </a:lnTo>
                  <a:lnTo>
                    <a:pt x="0" y="2928"/>
                  </a:lnTo>
                  <a:lnTo>
                    <a:pt x="0" y="3004"/>
                  </a:lnTo>
                  <a:lnTo>
                    <a:pt x="20" y="3080"/>
                  </a:lnTo>
                  <a:lnTo>
                    <a:pt x="58" y="3156"/>
                  </a:lnTo>
                  <a:lnTo>
                    <a:pt x="153" y="3251"/>
                  </a:lnTo>
                  <a:lnTo>
                    <a:pt x="248" y="3327"/>
                  </a:lnTo>
                  <a:lnTo>
                    <a:pt x="362" y="3365"/>
                  </a:lnTo>
                  <a:lnTo>
                    <a:pt x="457" y="3384"/>
                  </a:lnTo>
                  <a:lnTo>
                    <a:pt x="628" y="3384"/>
                  </a:lnTo>
                  <a:lnTo>
                    <a:pt x="514" y="3422"/>
                  </a:lnTo>
                  <a:lnTo>
                    <a:pt x="400" y="3460"/>
                  </a:lnTo>
                  <a:lnTo>
                    <a:pt x="267" y="3498"/>
                  </a:lnTo>
                  <a:lnTo>
                    <a:pt x="153" y="3574"/>
                  </a:lnTo>
                  <a:lnTo>
                    <a:pt x="58" y="3669"/>
                  </a:lnTo>
                  <a:lnTo>
                    <a:pt x="20" y="3726"/>
                  </a:lnTo>
                  <a:lnTo>
                    <a:pt x="0" y="3783"/>
                  </a:lnTo>
                  <a:lnTo>
                    <a:pt x="0" y="3840"/>
                  </a:lnTo>
                  <a:lnTo>
                    <a:pt x="20" y="3916"/>
                  </a:lnTo>
                  <a:lnTo>
                    <a:pt x="39" y="3992"/>
                  </a:lnTo>
                  <a:lnTo>
                    <a:pt x="96" y="4068"/>
                  </a:lnTo>
                  <a:lnTo>
                    <a:pt x="134" y="4125"/>
                  </a:lnTo>
                  <a:lnTo>
                    <a:pt x="210" y="4182"/>
                  </a:lnTo>
                  <a:lnTo>
                    <a:pt x="343" y="4258"/>
                  </a:lnTo>
                  <a:lnTo>
                    <a:pt x="476" y="4296"/>
                  </a:lnTo>
                  <a:lnTo>
                    <a:pt x="609" y="4334"/>
                  </a:lnTo>
                  <a:lnTo>
                    <a:pt x="837" y="4334"/>
                  </a:lnTo>
                  <a:lnTo>
                    <a:pt x="799" y="4372"/>
                  </a:lnTo>
                  <a:lnTo>
                    <a:pt x="704" y="4486"/>
                  </a:lnTo>
                  <a:lnTo>
                    <a:pt x="666" y="4562"/>
                  </a:lnTo>
                  <a:lnTo>
                    <a:pt x="647" y="4638"/>
                  </a:lnTo>
                  <a:lnTo>
                    <a:pt x="628" y="4715"/>
                  </a:lnTo>
                  <a:lnTo>
                    <a:pt x="647" y="4810"/>
                  </a:lnTo>
                  <a:lnTo>
                    <a:pt x="704" y="4943"/>
                  </a:lnTo>
                  <a:lnTo>
                    <a:pt x="799" y="5057"/>
                  </a:lnTo>
                  <a:lnTo>
                    <a:pt x="894" y="5114"/>
                  </a:lnTo>
                  <a:lnTo>
                    <a:pt x="1008" y="5152"/>
                  </a:lnTo>
                  <a:lnTo>
                    <a:pt x="1122" y="5171"/>
                  </a:lnTo>
                  <a:lnTo>
                    <a:pt x="1236" y="5171"/>
                  </a:lnTo>
                  <a:lnTo>
                    <a:pt x="1464" y="5152"/>
                  </a:lnTo>
                  <a:lnTo>
                    <a:pt x="1711" y="5133"/>
                  </a:lnTo>
                  <a:lnTo>
                    <a:pt x="2034" y="5076"/>
                  </a:lnTo>
                  <a:lnTo>
                    <a:pt x="2757" y="4905"/>
                  </a:lnTo>
                  <a:lnTo>
                    <a:pt x="3650" y="4676"/>
                  </a:lnTo>
                  <a:lnTo>
                    <a:pt x="3650" y="4676"/>
                  </a:lnTo>
                  <a:lnTo>
                    <a:pt x="2434" y="5399"/>
                  </a:lnTo>
                  <a:lnTo>
                    <a:pt x="2396" y="5494"/>
                  </a:lnTo>
                  <a:lnTo>
                    <a:pt x="2377" y="5570"/>
                  </a:lnTo>
                  <a:lnTo>
                    <a:pt x="2358" y="5665"/>
                  </a:lnTo>
                  <a:lnTo>
                    <a:pt x="2377" y="5760"/>
                  </a:lnTo>
                  <a:lnTo>
                    <a:pt x="2396" y="5817"/>
                  </a:lnTo>
                  <a:lnTo>
                    <a:pt x="2415" y="5855"/>
                  </a:lnTo>
                  <a:lnTo>
                    <a:pt x="2472" y="5874"/>
                  </a:lnTo>
                  <a:lnTo>
                    <a:pt x="2529" y="5912"/>
                  </a:lnTo>
                  <a:lnTo>
                    <a:pt x="2605" y="5931"/>
                  </a:lnTo>
                  <a:lnTo>
                    <a:pt x="2681" y="5931"/>
                  </a:lnTo>
                  <a:lnTo>
                    <a:pt x="2814" y="5912"/>
                  </a:lnTo>
                  <a:lnTo>
                    <a:pt x="2966" y="5874"/>
                  </a:lnTo>
                  <a:lnTo>
                    <a:pt x="3346" y="5722"/>
                  </a:lnTo>
                  <a:lnTo>
                    <a:pt x="3783" y="5513"/>
                  </a:lnTo>
                  <a:lnTo>
                    <a:pt x="4239" y="5266"/>
                  </a:lnTo>
                  <a:lnTo>
                    <a:pt x="5019" y="4810"/>
                  </a:lnTo>
                  <a:lnTo>
                    <a:pt x="5361" y="4600"/>
                  </a:lnTo>
                  <a:lnTo>
                    <a:pt x="7319" y="3973"/>
                  </a:lnTo>
                  <a:lnTo>
                    <a:pt x="6920" y="913"/>
                  </a:lnTo>
                  <a:lnTo>
                    <a:pt x="6539" y="894"/>
                  </a:lnTo>
                  <a:lnTo>
                    <a:pt x="5684" y="818"/>
                  </a:lnTo>
                  <a:lnTo>
                    <a:pt x="5171" y="742"/>
                  </a:lnTo>
                  <a:lnTo>
                    <a:pt x="4677" y="666"/>
                  </a:lnTo>
                  <a:lnTo>
                    <a:pt x="4258" y="571"/>
                  </a:lnTo>
                  <a:lnTo>
                    <a:pt x="4068" y="514"/>
                  </a:lnTo>
                  <a:lnTo>
                    <a:pt x="3916" y="457"/>
                  </a:lnTo>
                  <a:lnTo>
                    <a:pt x="3764" y="381"/>
                  </a:lnTo>
                  <a:lnTo>
                    <a:pt x="3574" y="248"/>
                  </a:lnTo>
                  <a:lnTo>
                    <a:pt x="3365" y="133"/>
                  </a:lnTo>
                  <a:lnTo>
                    <a:pt x="3156" y="38"/>
                  </a:lnTo>
                  <a:lnTo>
                    <a:pt x="3042" y="19"/>
                  </a:lnTo>
                  <a:lnTo>
                    <a:pt x="2928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750;p36"/>
            <p:cNvSpPr/>
            <p:nvPr/>
          </p:nvSpPr>
          <p:spPr>
            <a:xfrm>
              <a:off x="2396225" y="830225"/>
              <a:ext cx="68450" cy="17125"/>
            </a:xfrm>
            <a:custGeom>
              <a:avLst/>
              <a:gdLst/>
              <a:ahLst/>
              <a:cxnLst/>
              <a:rect l="l" t="t" r="r" b="b"/>
              <a:pathLst>
                <a:path w="2738" h="685" extrusionOk="0">
                  <a:moveTo>
                    <a:pt x="2662" y="1"/>
                  </a:moveTo>
                  <a:lnTo>
                    <a:pt x="2168" y="115"/>
                  </a:lnTo>
                  <a:lnTo>
                    <a:pt x="1274" y="305"/>
                  </a:lnTo>
                  <a:lnTo>
                    <a:pt x="39" y="571"/>
                  </a:lnTo>
                  <a:lnTo>
                    <a:pt x="1" y="590"/>
                  </a:lnTo>
                  <a:lnTo>
                    <a:pt x="1" y="628"/>
                  </a:lnTo>
                  <a:lnTo>
                    <a:pt x="20" y="666"/>
                  </a:lnTo>
                  <a:lnTo>
                    <a:pt x="58" y="685"/>
                  </a:lnTo>
                  <a:lnTo>
                    <a:pt x="1331" y="419"/>
                  </a:lnTo>
                  <a:lnTo>
                    <a:pt x="2206" y="229"/>
                  </a:lnTo>
                  <a:lnTo>
                    <a:pt x="2700" y="96"/>
                  </a:lnTo>
                  <a:lnTo>
                    <a:pt x="2738" y="77"/>
                  </a:lnTo>
                  <a:lnTo>
                    <a:pt x="2738" y="20"/>
                  </a:lnTo>
                  <a:lnTo>
                    <a:pt x="2700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751;p36"/>
            <p:cNvSpPr/>
            <p:nvPr/>
          </p:nvSpPr>
          <p:spPr>
            <a:xfrm>
              <a:off x="2403825" y="853525"/>
              <a:ext cx="74175" cy="18075"/>
            </a:xfrm>
            <a:custGeom>
              <a:avLst/>
              <a:gdLst/>
              <a:ahLst/>
              <a:cxnLst/>
              <a:rect l="l" t="t" r="r" b="b"/>
              <a:pathLst>
                <a:path w="2967" h="723" extrusionOk="0">
                  <a:moveTo>
                    <a:pt x="2909" y="0"/>
                  </a:moveTo>
                  <a:lnTo>
                    <a:pt x="685" y="475"/>
                  </a:lnTo>
                  <a:lnTo>
                    <a:pt x="20" y="608"/>
                  </a:lnTo>
                  <a:lnTo>
                    <a:pt x="1" y="646"/>
                  </a:lnTo>
                  <a:lnTo>
                    <a:pt x="20" y="703"/>
                  </a:lnTo>
                  <a:lnTo>
                    <a:pt x="39" y="722"/>
                  </a:lnTo>
                  <a:lnTo>
                    <a:pt x="77" y="722"/>
                  </a:lnTo>
                  <a:lnTo>
                    <a:pt x="704" y="589"/>
                  </a:lnTo>
                  <a:lnTo>
                    <a:pt x="2947" y="95"/>
                  </a:lnTo>
                  <a:lnTo>
                    <a:pt x="2966" y="76"/>
                  </a:lnTo>
                  <a:lnTo>
                    <a:pt x="2966" y="38"/>
                  </a:lnTo>
                  <a:lnTo>
                    <a:pt x="2947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752;p36"/>
            <p:cNvSpPr/>
            <p:nvPr/>
          </p:nvSpPr>
          <p:spPr>
            <a:xfrm>
              <a:off x="2637175" y="549375"/>
              <a:ext cx="381600" cy="317950"/>
            </a:xfrm>
            <a:custGeom>
              <a:avLst/>
              <a:gdLst/>
              <a:ahLst/>
              <a:cxnLst/>
              <a:rect l="l" t="t" r="r" b="b"/>
              <a:pathLst>
                <a:path w="15264" h="12718" extrusionOk="0">
                  <a:moveTo>
                    <a:pt x="14484" y="1"/>
                  </a:moveTo>
                  <a:lnTo>
                    <a:pt x="13876" y="248"/>
                  </a:lnTo>
                  <a:lnTo>
                    <a:pt x="13249" y="552"/>
                  </a:lnTo>
                  <a:lnTo>
                    <a:pt x="12603" y="894"/>
                  </a:lnTo>
                  <a:lnTo>
                    <a:pt x="11937" y="1274"/>
                  </a:lnTo>
                  <a:lnTo>
                    <a:pt x="11272" y="1673"/>
                  </a:lnTo>
                  <a:lnTo>
                    <a:pt x="10607" y="2092"/>
                  </a:lnTo>
                  <a:lnTo>
                    <a:pt x="9295" y="2985"/>
                  </a:lnTo>
                  <a:lnTo>
                    <a:pt x="8041" y="3859"/>
                  </a:lnTo>
                  <a:lnTo>
                    <a:pt x="6862" y="4677"/>
                  </a:lnTo>
                  <a:lnTo>
                    <a:pt x="5836" y="5380"/>
                  </a:lnTo>
                  <a:lnTo>
                    <a:pt x="5360" y="5684"/>
                  </a:lnTo>
                  <a:lnTo>
                    <a:pt x="4961" y="5931"/>
                  </a:lnTo>
                  <a:lnTo>
                    <a:pt x="4562" y="6140"/>
                  </a:lnTo>
                  <a:lnTo>
                    <a:pt x="4144" y="6330"/>
                  </a:lnTo>
                  <a:lnTo>
                    <a:pt x="3726" y="6521"/>
                  </a:lnTo>
                  <a:lnTo>
                    <a:pt x="3308" y="6692"/>
                  </a:lnTo>
                  <a:lnTo>
                    <a:pt x="2471" y="7015"/>
                  </a:lnTo>
                  <a:lnTo>
                    <a:pt x="1711" y="7262"/>
                  </a:lnTo>
                  <a:lnTo>
                    <a:pt x="1026" y="7471"/>
                  </a:lnTo>
                  <a:lnTo>
                    <a:pt x="494" y="7623"/>
                  </a:lnTo>
                  <a:lnTo>
                    <a:pt x="0" y="7737"/>
                  </a:lnTo>
                  <a:lnTo>
                    <a:pt x="1255" y="12717"/>
                  </a:lnTo>
                  <a:lnTo>
                    <a:pt x="1749" y="12622"/>
                  </a:lnTo>
                  <a:lnTo>
                    <a:pt x="2281" y="12489"/>
                  </a:lnTo>
                  <a:lnTo>
                    <a:pt x="2984" y="12318"/>
                  </a:lnTo>
                  <a:lnTo>
                    <a:pt x="3821" y="12109"/>
                  </a:lnTo>
                  <a:lnTo>
                    <a:pt x="4733" y="11843"/>
                  </a:lnTo>
                  <a:lnTo>
                    <a:pt x="5684" y="11501"/>
                  </a:lnTo>
                  <a:lnTo>
                    <a:pt x="6178" y="11330"/>
                  </a:lnTo>
                  <a:lnTo>
                    <a:pt x="6672" y="11140"/>
                  </a:lnTo>
                  <a:lnTo>
                    <a:pt x="7508" y="10759"/>
                  </a:lnTo>
                  <a:lnTo>
                    <a:pt x="8630" y="10246"/>
                  </a:lnTo>
                  <a:lnTo>
                    <a:pt x="11234" y="8992"/>
                  </a:lnTo>
                  <a:lnTo>
                    <a:pt x="14504" y="7376"/>
                  </a:lnTo>
                  <a:lnTo>
                    <a:pt x="14580" y="7091"/>
                  </a:lnTo>
                  <a:lnTo>
                    <a:pt x="14751" y="6349"/>
                  </a:lnTo>
                  <a:lnTo>
                    <a:pt x="14960" y="5266"/>
                  </a:lnTo>
                  <a:lnTo>
                    <a:pt x="15055" y="4658"/>
                  </a:lnTo>
                  <a:lnTo>
                    <a:pt x="15150" y="4011"/>
                  </a:lnTo>
                  <a:lnTo>
                    <a:pt x="15207" y="3365"/>
                  </a:lnTo>
                  <a:lnTo>
                    <a:pt x="15245" y="2719"/>
                  </a:lnTo>
                  <a:lnTo>
                    <a:pt x="15264" y="2092"/>
                  </a:lnTo>
                  <a:lnTo>
                    <a:pt x="15245" y="1806"/>
                  </a:lnTo>
                  <a:lnTo>
                    <a:pt x="15226" y="1521"/>
                  </a:lnTo>
                  <a:lnTo>
                    <a:pt x="15188" y="1255"/>
                  </a:lnTo>
                  <a:lnTo>
                    <a:pt x="15131" y="1008"/>
                  </a:lnTo>
                  <a:lnTo>
                    <a:pt x="15055" y="780"/>
                  </a:lnTo>
                  <a:lnTo>
                    <a:pt x="14979" y="571"/>
                  </a:lnTo>
                  <a:lnTo>
                    <a:pt x="14884" y="381"/>
                  </a:lnTo>
                  <a:lnTo>
                    <a:pt x="14770" y="229"/>
                  </a:lnTo>
                  <a:lnTo>
                    <a:pt x="14637" y="96"/>
                  </a:lnTo>
                  <a:lnTo>
                    <a:pt x="1448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753;p36"/>
            <p:cNvSpPr/>
            <p:nvPr/>
          </p:nvSpPr>
          <p:spPr>
            <a:xfrm>
              <a:off x="2630025" y="714750"/>
              <a:ext cx="102200" cy="168725"/>
            </a:xfrm>
            <a:custGeom>
              <a:avLst/>
              <a:gdLst/>
              <a:ahLst/>
              <a:cxnLst/>
              <a:rect l="l" t="t" r="r" b="b"/>
              <a:pathLst>
                <a:path w="4088" h="6749" extrusionOk="0">
                  <a:moveTo>
                    <a:pt x="2491" y="1"/>
                  </a:moveTo>
                  <a:lnTo>
                    <a:pt x="1" y="818"/>
                  </a:lnTo>
                  <a:lnTo>
                    <a:pt x="20" y="1046"/>
                  </a:lnTo>
                  <a:lnTo>
                    <a:pt x="77" y="1635"/>
                  </a:lnTo>
                  <a:lnTo>
                    <a:pt x="172" y="2472"/>
                  </a:lnTo>
                  <a:lnTo>
                    <a:pt x="248" y="2966"/>
                  </a:lnTo>
                  <a:lnTo>
                    <a:pt x="343" y="3460"/>
                  </a:lnTo>
                  <a:lnTo>
                    <a:pt x="438" y="3973"/>
                  </a:lnTo>
                  <a:lnTo>
                    <a:pt x="552" y="4487"/>
                  </a:lnTo>
                  <a:lnTo>
                    <a:pt x="704" y="4981"/>
                  </a:lnTo>
                  <a:lnTo>
                    <a:pt x="856" y="5437"/>
                  </a:lnTo>
                  <a:lnTo>
                    <a:pt x="1027" y="5855"/>
                  </a:lnTo>
                  <a:lnTo>
                    <a:pt x="1122" y="6026"/>
                  </a:lnTo>
                  <a:lnTo>
                    <a:pt x="1217" y="6197"/>
                  </a:lnTo>
                  <a:lnTo>
                    <a:pt x="1331" y="6349"/>
                  </a:lnTo>
                  <a:lnTo>
                    <a:pt x="1427" y="6482"/>
                  </a:lnTo>
                  <a:lnTo>
                    <a:pt x="1541" y="6578"/>
                  </a:lnTo>
                  <a:lnTo>
                    <a:pt x="1674" y="6673"/>
                  </a:lnTo>
                  <a:lnTo>
                    <a:pt x="1788" y="6711"/>
                  </a:lnTo>
                  <a:lnTo>
                    <a:pt x="1921" y="6749"/>
                  </a:lnTo>
                  <a:lnTo>
                    <a:pt x="2225" y="6749"/>
                  </a:lnTo>
                  <a:lnTo>
                    <a:pt x="2396" y="6730"/>
                  </a:lnTo>
                  <a:lnTo>
                    <a:pt x="2567" y="6711"/>
                  </a:lnTo>
                  <a:lnTo>
                    <a:pt x="2928" y="6616"/>
                  </a:lnTo>
                  <a:lnTo>
                    <a:pt x="3289" y="6482"/>
                  </a:lnTo>
                  <a:lnTo>
                    <a:pt x="3613" y="6349"/>
                  </a:lnTo>
                  <a:lnTo>
                    <a:pt x="3879" y="6197"/>
                  </a:lnTo>
                  <a:lnTo>
                    <a:pt x="4088" y="6064"/>
                  </a:lnTo>
                  <a:lnTo>
                    <a:pt x="3974" y="5893"/>
                  </a:lnTo>
                  <a:lnTo>
                    <a:pt x="3860" y="5722"/>
                  </a:lnTo>
                  <a:lnTo>
                    <a:pt x="3670" y="5323"/>
                  </a:lnTo>
                  <a:lnTo>
                    <a:pt x="3479" y="4886"/>
                  </a:lnTo>
                  <a:lnTo>
                    <a:pt x="3327" y="4411"/>
                  </a:lnTo>
                  <a:lnTo>
                    <a:pt x="3175" y="3916"/>
                  </a:lnTo>
                  <a:lnTo>
                    <a:pt x="3042" y="3422"/>
                  </a:lnTo>
                  <a:lnTo>
                    <a:pt x="2928" y="2909"/>
                  </a:lnTo>
                  <a:lnTo>
                    <a:pt x="2833" y="2415"/>
                  </a:lnTo>
                  <a:lnTo>
                    <a:pt x="2681" y="1483"/>
                  </a:lnTo>
                  <a:lnTo>
                    <a:pt x="2567" y="723"/>
                  </a:lnTo>
                  <a:lnTo>
                    <a:pt x="249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754;p36"/>
            <p:cNvSpPr/>
            <p:nvPr/>
          </p:nvSpPr>
          <p:spPr>
            <a:xfrm>
              <a:off x="2696575" y="785075"/>
              <a:ext cx="29000" cy="68475"/>
            </a:xfrm>
            <a:custGeom>
              <a:avLst/>
              <a:gdLst/>
              <a:ahLst/>
              <a:cxnLst/>
              <a:rect l="l" t="t" r="r" b="b"/>
              <a:pathLst>
                <a:path w="1160" h="2739" extrusionOk="0">
                  <a:moveTo>
                    <a:pt x="38" y="1"/>
                  </a:moveTo>
                  <a:lnTo>
                    <a:pt x="0" y="20"/>
                  </a:lnTo>
                  <a:lnTo>
                    <a:pt x="0" y="58"/>
                  </a:lnTo>
                  <a:lnTo>
                    <a:pt x="19" y="305"/>
                  </a:lnTo>
                  <a:lnTo>
                    <a:pt x="57" y="552"/>
                  </a:lnTo>
                  <a:lnTo>
                    <a:pt x="133" y="799"/>
                  </a:lnTo>
                  <a:lnTo>
                    <a:pt x="190" y="1046"/>
                  </a:lnTo>
                  <a:lnTo>
                    <a:pt x="380" y="1483"/>
                  </a:lnTo>
                  <a:lnTo>
                    <a:pt x="570" y="1883"/>
                  </a:lnTo>
                  <a:lnTo>
                    <a:pt x="741" y="2225"/>
                  </a:lnTo>
                  <a:lnTo>
                    <a:pt x="912" y="2491"/>
                  </a:lnTo>
                  <a:lnTo>
                    <a:pt x="1065" y="2719"/>
                  </a:lnTo>
                  <a:lnTo>
                    <a:pt x="1084" y="2738"/>
                  </a:lnTo>
                  <a:lnTo>
                    <a:pt x="1103" y="2738"/>
                  </a:lnTo>
                  <a:lnTo>
                    <a:pt x="1141" y="2719"/>
                  </a:lnTo>
                  <a:lnTo>
                    <a:pt x="1160" y="2681"/>
                  </a:lnTo>
                  <a:lnTo>
                    <a:pt x="1160" y="2643"/>
                  </a:lnTo>
                  <a:lnTo>
                    <a:pt x="1008" y="2415"/>
                  </a:lnTo>
                  <a:lnTo>
                    <a:pt x="836" y="2168"/>
                  </a:lnTo>
                  <a:lnTo>
                    <a:pt x="665" y="1845"/>
                  </a:lnTo>
                  <a:lnTo>
                    <a:pt x="475" y="1445"/>
                  </a:lnTo>
                  <a:lnTo>
                    <a:pt x="304" y="1008"/>
                  </a:lnTo>
                  <a:lnTo>
                    <a:pt x="228" y="780"/>
                  </a:lnTo>
                  <a:lnTo>
                    <a:pt x="171" y="533"/>
                  </a:lnTo>
                  <a:lnTo>
                    <a:pt x="133" y="305"/>
                  </a:lnTo>
                  <a:lnTo>
                    <a:pt x="114" y="58"/>
                  </a:lnTo>
                  <a:lnTo>
                    <a:pt x="76" y="20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755;p36"/>
            <p:cNvSpPr/>
            <p:nvPr/>
          </p:nvSpPr>
          <p:spPr>
            <a:xfrm>
              <a:off x="2989300" y="552225"/>
              <a:ext cx="41850" cy="91275"/>
            </a:xfrm>
            <a:custGeom>
              <a:avLst/>
              <a:gdLst/>
              <a:ahLst/>
              <a:cxnLst/>
              <a:rect l="l" t="t" r="r" b="b"/>
              <a:pathLst>
                <a:path w="1674" h="3651" extrusionOk="0">
                  <a:moveTo>
                    <a:pt x="57" y="1"/>
                  </a:moveTo>
                  <a:lnTo>
                    <a:pt x="19" y="20"/>
                  </a:lnTo>
                  <a:lnTo>
                    <a:pt x="0" y="58"/>
                  </a:lnTo>
                  <a:lnTo>
                    <a:pt x="19" y="96"/>
                  </a:lnTo>
                  <a:lnTo>
                    <a:pt x="171" y="305"/>
                  </a:lnTo>
                  <a:lnTo>
                    <a:pt x="342" y="552"/>
                  </a:lnTo>
                  <a:lnTo>
                    <a:pt x="571" y="932"/>
                  </a:lnTo>
                  <a:lnTo>
                    <a:pt x="818" y="1407"/>
                  </a:lnTo>
                  <a:lnTo>
                    <a:pt x="951" y="1692"/>
                  </a:lnTo>
                  <a:lnTo>
                    <a:pt x="1065" y="2016"/>
                  </a:lnTo>
                  <a:lnTo>
                    <a:pt x="1198" y="2358"/>
                  </a:lnTo>
                  <a:lnTo>
                    <a:pt x="1331" y="2738"/>
                  </a:lnTo>
                  <a:lnTo>
                    <a:pt x="1445" y="3156"/>
                  </a:lnTo>
                  <a:lnTo>
                    <a:pt x="1559" y="3612"/>
                  </a:lnTo>
                  <a:lnTo>
                    <a:pt x="1578" y="3631"/>
                  </a:lnTo>
                  <a:lnTo>
                    <a:pt x="1616" y="3650"/>
                  </a:lnTo>
                  <a:lnTo>
                    <a:pt x="1654" y="3631"/>
                  </a:lnTo>
                  <a:lnTo>
                    <a:pt x="1673" y="3574"/>
                  </a:lnTo>
                  <a:lnTo>
                    <a:pt x="1559" y="3118"/>
                  </a:lnTo>
                  <a:lnTo>
                    <a:pt x="1426" y="2700"/>
                  </a:lnTo>
                  <a:lnTo>
                    <a:pt x="1312" y="2320"/>
                  </a:lnTo>
                  <a:lnTo>
                    <a:pt x="1179" y="1978"/>
                  </a:lnTo>
                  <a:lnTo>
                    <a:pt x="1046" y="1654"/>
                  </a:lnTo>
                  <a:lnTo>
                    <a:pt x="913" y="1369"/>
                  </a:lnTo>
                  <a:lnTo>
                    <a:pt x="666" y="875"/>
                  </a:lnTo>
                  <a:lnTo>
                    <a:pt x="457" y="514"/>
                  </a:lnTo>
                  <a:lnTo>
                    <a:pt x="266" y="248"/>
                  </a:lnTo>
                  <a:lnTo>
                    <a:pt x="152" y="96"/>
                  </a:lnTo>
                  <a:lnTo>
                    <a:pt x="95" y="20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756;p36"/>
            <p:cNvSpPr/>
            <p:nvPr/>
          </p:nvSpPr>
          <p:spPr>
            <a:xfrm>
              <a:off x="2899950" y="1836725"/>
              <a:ext cx="703350" cy="857800"/>
            </a:xfrm>
            <a:custGeom>
              <a:avLst/>
              <a:gdLst/>
              <a:ahLst/>
              <a:cxnLst/>
              <a:rect l="l" t="t" r="r" b="b"/>
              <a:pathLst>
                <a:path w="28134" h="34312" extrusionOk="0">
                  <a:moveTo>
                    <a:pt x="9030" y="1"/>
                  </a:moveTo>
                  <a:lnTo>
                    <a:pt x="1" y="34311"/>
                  </a:lnTo>
                  <a:lnTo>
                    <a:pt x="19237" y="34311"/>
                  </a:lnTo>
                  <a:lnTo>
                    <a:pt x="28133" y="1"/>
                  </a:lnTo>
                  <a:close/>
                </a:path>
              </a:pathLst>
            </a:custGeom>
            <a:gradFill>
              <a:gsLst>
                <a:gs pos="0">
                  <a:srgbClr val="71BFC3"/>
                </a:gs>
                <a:gs pos="100000">
                  <a:srgbClr val="3B7477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757;p36"/>
            <p:cNvSpPr/>
            <p:nvPr/>
          </p:nvSpPr>
          <p:spPr>
            <a:xfrm>
              <a:off x="3110950" y="1896600"/>
              <a:ext cx="315100" cy="2875"/>
            </a:xfrm>
            <a:custGeom>
              <a:avLst/>
              <a:gdLst/>
              <a:ahLst/>
              <a:cxnLst/>
              <a:rect l="l" t="t" r="r" b="b"/>
              <a:pathLst>
                <a:path w="12604" h="115" extrusionOk="0">
                  <a:moveTo>
                    <a:pt x="58" y="1"/>
                  </a:moveTo>
                  <a:lnTo>
                    <a:pt x="20" y="20"/>
                  </a:lnTo>
                  <a:lnTo>
                    <a:pt x="0" y="58"/>
                  </a:lnTo>
                  <a:lnTo>
                    <a:pt x="20" y="96"/>
                  </a:lnTo>
                  <a:lnTo>
                    <a:pt x="58" y="115"/>
                  </a:lnTo>
                  <a:lnTo>
                    <a:pt x="12546" y="115"/>
                  </a:lnTo>
                  <a:lnTo>
                    <a:pt x="12584" y="96"/>
                  </a:lnTo>
                  <a:lnTo>
                    <a:pt x="12603" y="58"/>
                  </a:lnTo>
                  <a:lnTo>
                    <a:pt x="12584" y="20"/>
                  </a:lnTo>
                  <a:lnTo>
                    <a:pt x="12546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758;p36"/>
            <p:cNvSpPr/>
            <p:nvPr/>
          </p:nvSpPr>
          <p:spPr>
            <a:xfrm>
              <a:off x="3266825" y="1959800"/>
              <a:ext cx="305575" cy="3350"/>
            </a:xfrm>
            <a:custGeom>
              <a:avLst/>
              <a:gdLst/>
              <a:ahLst/>
              <a:cxnLst/>
              <a:rect l="l" t="t" r="r" b="b"/>
              <a:pathLst>
                <a:path w="12223" h="134" extrusionOk="0">
                  <a:moveTo>
                    <a:pt x="57" y="1"/>
                  </a:moveTo>
                  <a:lnTo>
                    <a:pt x="19" y="20"/>
                  </a:lnTo>
                  <a:lnTo>
                    <a:pt x="0" y="58"/>
                  </a:lnTo>
                  <a:lnTo>
                    <a:pt x="19" y="115"/>
                  </a:lnTo>
                  <a:lnTo>
                    <a:pt x="57" y="134"/>
                  </a:lnTo>
                  <a:lnTo>
                    <a:pt x="12147" y="134"/>
                  </a:lnTo>
                  <a:lnTo>
                    <a:pt x="12204" y="115"/>
                  </a:lnTo>
                  <a:lnTo>
                    <a:pt x="12223" y="58"/>
                  </a:lnTo>
                  <a:lnTo>
                    <a:pt x="12204" y="20"/>
                  </a:lnTo>
                  <a:lnTo>
                    <a:pt x="1214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759;p36"/>
            <p:cNvSpPr/>
            <p:nvPr/>
          </p:nvSpPr>
          <p:spPr>
            <a:xfrm>
              <a:off x="3091000" y="2022550"/>
              <a:ext cx="269925" cy="2875"/>
            </a:xfrm>
            <a:custGeom>
              <a:avLst/>
              <a:gdLst/>
              <a:ahLst/>
              <a:cxnLst/>
              <a:rect l="l" t="t" r="r" b="b"/>
              <a:pathLst>
                <a:path w="10797" h="115" extrusionOk="0">
                  <a:moveTo>
                    <a:pt x="57" y="0"/>
                  </a:moveTo>
                  <a:lnTo>
                    <a:pt x="19" y="19"/>
                  </a:lnTo>
                  <a:lnTo>
                    <a:pt x="0" y="57"/>
                  </a:lnTo>
                  <a:lnTo>
                    <a:pt x="19" y="95"/>
                  </a:lnTo>
                  <a:lnTo>
                    <a:pt x="57" y="114"/>
                  </a:lnTo>
                  <a:lnTo>
                    <a:pt x="10740" y="114"/>
                  </a:lnTo>
                  <a:lnTo>
                    <a:pt x="10778" y="95"/>
                  </a:lnTo>
                  <a:lnTo>
                    <a:pt x="10797" y="57"/>
                  </a:lnTo>
                  <a:lnTo>
                    <a:pt x="10778" y="19"/>
                  </a:lnTo>
                  <a:lnTo>
                    <a:pt x="1074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760;p36"/>
            <p:cNvSpPr/>
            <p:nvPr/>
          </p:nvSpPr>
          <p:spPr>
            <a:xfrm>
              <a:off x="3232600" y="2091450"/>
              <a:ext cx="305600" cy="2875"/>
            </a:xfrm>
            <a:custGeom>
              <a:avLst/>
              <a:gdLst/>
              <a:ahLst/>
              <a:cxnLst/>
              <a:rect l="l" t="t" r="r" b="b"/>
              <a:pathLst>
                <a:path w="12224" h="115" extrusionOk="0">
                  <a:moveTo>
                    <a:pt x="58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58" y="114"/>
                  </a:lnTo>
                  <a:lnTo>
                    <a:pt x="12166" y="114"/>
                  </a:lnTo>
                  <a:lnTo>
                    <a:pt x="12204" y="95"/>
                  </a:lnTo>
                  <a:lnTo>
                    <a:pt x="12223" y="57"/>
                  </a:lnTo>
                  <a:lnTo>
                    <a:pt x="12204" y="19"/>
                  </a:lnTo>
                  <a:lnTo>
                    <a:pt x="1216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761;p36"/>
            <p:cNvSpPr/>
            <p:nvPr/>
          </p:nvSpPr>
          <p:spPr>
            <a:xfrm>
              <a:off x="3060100" y="2149900"/>
              <a:ext cx="283725" cy="2875"/>
            </a:xfrm>
            <a:custGeom>
              <a:avLst/>
              <a:gdLst/>
              <a:ahLst/>
              <a:cxnLst/>
              <a:rect l="l" t="t" r="r" b="b"/>
              <a:pathLst>
                <a:path w="11349" h="115" extrusionOk="0">
                  <a:moveTo>
                    <a:pt x="58" y="0"/>
                  </a:moveTo>
                  <a:lnTo>
                    <a:pt x="1" y="19"/>
                  </a:lnTo>
                  <a:lnTo>
                    <a:pt x="1" y="57"/>
                  </a:lnTo>
                  <a:lnTo>
                    <a:pt x="1" y="114"/>
                  </a:lnTo>
                  <a:lnTo>
                    <a:pt x="11330" y="114"/>
                  </a:lnTo>
                  <a:lnTo>
                    <a:pt x="11349" y="57"/>
                  </a:lnTo>
                  <a:lnTo>
                    <a:pt x="11330" y="19"/>
                  </a:lnTo>
                  <a:lnTo>
                    <a:pt x="1129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762;p36"/>
            <p:cNvSpPr/>
            <p:nvPr/>
          </p:nvSpPr>
          <p:spPr>
            <a:xfrm>
              <a:off x="3250175" y="2251125"/>
              <a:ext cx="255700" cy="2875"/>
            </a:xfrm>
            <a:custGeom>
              <a:avLst/>
              <a:gdLst/>
              <a:ahLst/>
              <a:cxnLst/>
              <a:rect l="l" t="t" r="r" b="b"/>
              <a:pathLst>
                <a:path w="10228" h="115" extrusionOk="0">
                  <a:moveTo>
                    <a:pt x="58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58" y="114"/>
                  </a:lnTo>
                  <a:lnTo>
                    <a:pt x="10171" y="114"/>
                  </a:lnTo>
                  <a:lnTo>
                    <a:pt x="10228" y="95"/>
                  </a:lnTo>
                  <a:lnTo>
                    <a:pt x="10228" y="57"/>
                  </a:lnTo>
                  <a:lnTo>
                    <a:pt x="10228" y="19"/>
                  </a:lnTo>
                  <a:lnTo>
                    <a:pt x="1017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763;p36"/>
            <p:cNvSpPr/>
            <p:nvPr/>
          </p:nvSpPr>
          <p:spPr>
            <a:xfrm>
              <a:off x="3164175" y="1836725"/>
              <a:ext cx="16175" cy="61800"/>
            </a:xfrm>
            <a:custGeom>
              <a:avLst/>
              <a:gdLst/>
              <a:ahLst/>
              <a:cxnLst/>
              <a:rect l="l" t="t" r="r" b="b"/>
              <a:pathLst>
                <a:path w="647" h="2472" extrusionOk="0">
                  <a:moveTo>
                    <a:pt x="571" y="1"/>
                  </a:moveTo>
                  <a:lnTo>
                    <a:pt x="533" y="39"/>
                  </a:lnTo>
                  <a:lnTo>
                    <a:pt x="0" y="2396"/>
                  </a:lnTo>
                  <a:lnTo>
                    <a:pt x="0" y="2434"/>
                  </a:lnTo>
                  <a:lnTo>
                    <a:pt x="38" y="2472"/>
                  </a:lnTo>
                  <a:lnTo>
                    <a:pt x="57" y="2472"/>
                  </a:lnTo>
                  <a:lnTo>
                    <a:pt x="95" y="2453"/>
                  </a:lnTo>
                  <a:lnTo>
                    <a:pt x="115" y="2415"/>
                  </a:lnTo>
                  <a:lnTo>
                    <a:pt x="647" y="77"/>
                  </a:lnTo>
                  <a:lnTo>
                    <a:pt x="647" y="20"/>
                  </a:lnTo>
                  <a:lnTo>
                    <a:pt x="609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764;p36"/>
            <p:cNvSpPr/>
            <p:nvPr/>
          </p:nvSpPr>
          <p:spPr>
            <a:xfrm>
              <a:off x="3219300" y="1836725"/>
              <a:ext cx="16175" cy="61800"/>
            </a:xfrm>
            <a:custGeom>
              <a:avLst/>
              <a:gdLst/>
              <a:ahLst/>
              <a:cxnLst/>
              <a:rect l="l" t="t" r="r" b="b"/>
              <a:pathLst>
                <a:path w="647" h="2472" extrusionOk="0">
                  <a:moveTo>
                    <a:pt x="609" y="1"/>
                  </a:moveTo>
                  <a:lnTo>
                    <a:pt x="571" y="20"/>
                  </a:lnTo>
                  <a:lnTo>
                    <a:pt x="533" y="39"/>
                  </a:lnTo>
                  <a:lnTo>
                    <a:pt x="0" y="2396"/>
                  </a:lnTo>
                  <a:lnTo>
                    <a:pt x="19" y="2434"/>
                  </a:lnTo>
                  <a:lnTo>
                    <a:pt x="57" y="2472"/>
                  </a:lnTo>
                  <a:lnTo>
                    <a:pt x="95" y="2453"/>
                  </a:lnTo>
                  <a:lnTo>
                    <a:pt x="114" y="2415"/>
                  </a:lnTo>
                  <a:lnTo>
                    <a:pt x="647" y="77"/>
                  </a:lnTo>
                  <a:lnTo>
                    <a:pt x="647" y="20"/>
                  </a:lnTo>
                  <a:lnTo>
                    <a:pt x="609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765;p36"/>
            <p:cNvSpPr/>
            <p:nvPr/>
          </p:nvSpPr>
          <p:spPr>
            <a:xfrm>
              <a:off x="3275375" y="1836725"/>
              <a:ext cx="14750" cy="61800"/>
            </a:xfrm>
            <a:custGeom>
              <a:avLst/>
              <a:gdLst/>
              <a:ahLst/>
              <a:cxnLst/>
              <a:rect l="l" t="t" r="r" b="b"/>
              <a:pathLst>
                <a:path w="590" h="2472" extrusionOk="0">
                  <a:moveTo>
                    <a:pt x="495" y="1"/>
                  </a:moveTo>
                  <a:lnTo>
                    <a:pt x="476" y="39"/>
                  </a:lnTo>
                  <a:lnTo>
                    <a:pt x="0" y="2396"/>
                  </a:lnTo>
                  <a:lnTo>
                    <a:pt x="19" y="2434"/>
                  </a:lnTo>
                  <a:lnTo>
                    <a:pt x="57" y="2472"/>
                  </a:lnTo>
                  <a:lnTo>
                    <a:pt x="95" y="2453"/>
                  </a:lnTo>
                  <a:lnTo>
                    <a:pt x="114" y="2415"/>
                  </a:lnTo>
                  <a:lnTo>
                    <a:pt x="590" y="77"/>
                  </a:lnTo>
                  <a:lnTo>
                    <a:pt x="571" y="2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766;p36"/>
            <p:cNvSpPr/>
            <p:nvPr/>
          </p:nvSpPr>
          <p:spPr>
            <a:xfrm>
              <a:off x="3222625" y="2091450"/>
              <a:ext cx="16650" cy="61325"/>
            </a:xfrm>
            <a:custGeom>
              <a:avLst/>
              <a:gdLst/>
              <a:ahLst/>
              <a:cxnLst/>
              <a:rect l="l" t="t" r="r" b="b"/>
              <a:pathLst>
                <a:path w="666" h="2453" extrusionOk="0">
                  <a:moveTo>
                    <a:pt x="571" y="0"/>
                  </a:moveTo>
                  <a:lnTo>
                    <a:pt x="552" y="38"/>
                  </a:lnTo>
                  <a:lnTo>
                    <a:pt x="0" y="2395"/>
                  </a:lnTo>
                  <a:lnTo>
                    <a:pt x="0" y="2433"/>
                  </a:lnTo>
                  <a:lnTo>
                    <a:pt x="39" y="2452"/>
                  </a:lnTo>
                  <a:lnTo>
                    <a:pt x="96" y="2452"/>
                  </a:lnTo>
                  <a:lnTo>
                    <a:pt x="115" y="2414"/>
                  </a:lnTo>
                  <a:lnTo>
                    <a:pt x="666" y="57"/>
                  </a:lnTo>
                  <a:lnTo>
                    <a:pt x="647" y="19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767;p36"/>
            <p:cNvSpPr/>
            <p:nvPr/>
          </p:nvSpPr>
          <p:spPr>
            <a:xfrm>
              <a:off x="3278225" y="2091450"/>
              <a:ext cx="16175" cy="61325"/>
            </a:xfrm>
            <a:custGeom>
              <a:avLst/>
              <a:gdLst/>
              <a:ahLst/>
              <a:cxnLst/>
              <a:rect l="l" t="t" r="r" b="b"/>
              <a:pathLst>
                <a:path w="647" h="2453" extrusionOk="0">
                  <a:moveTo>
                    <a:pt x="552" y="0"/>
                  </a:moveTo>
                  <a:lnTo>
                    <a:pt x="533" y="38"/>
                  </a:lnTo>
                  <a:lnTo>
                    <a:pt x="0" y="2395"/>
                  </a:lnTo>
                  <a:lnTo>
                    <a:pt x="0" y="2433"/>
                  </a:lnTo>
                  <a:lnTo>
                    <a:pt x="39" y="2452"/>
                  </a:lnTo>
                  <a:lnTo>
                    <a:pt x="96" y="2452"/>
                  </a:lnTo>
                  <a:lnTo>
                    <a:pt x="115" y="2414"/>
                  </a:lnTo>
                  <a:lnTo>
                    <a:pt x="647" y="57"/>
                  </a:lnTo>
                  <a:lnTo>
                    <a:pt x="628" y="19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768;p36"/>
            <p:cNvSpPr/>
            <p:nvPr/>
          </p:nvSpPr>
          <p:spPr>
            <a:xfrm>
              <a:off x="3334300" y="2091450"/>
              <a:ext cx="14275" cy="61325"/>
            </a:xfrm>
            <a:custGeom>
              <a:avLst/>
              <a:gdLst/>
              <a:ahLst/>
              <a:cxnLst/>
              <a:rect l="l" t="t" r="r" b="b"/>
              <a:pathLst>
                <a:path w="571" h="2453" extrusionOk="0">
                  <a:moveTo>
                    <a:pt x="476" y="0"/>
                  </a:moveTo>
                  <a:lnTo>
                    <a:pt x="457" y="38"/>
                  </a:lnTo>
                  <a:lnTo>
                    <a:pt x="0" y="2395"/>
                  </a:lnTo>
                  <a:lnTo>
                    <a:pt x="0" y="2433"/>
                  </a:lnTo>
                  <a:lnTo>
                    <a:pt x="39" y="2452"/>
                  </a:lnTo>
                  <a:lnTo>
                    <a:pt x="96" y="2452"/>
                  </a:lnTo>
                  <a:lnTo>
                    <a:pt x="115" y="2414"/>
                  </a:lnTo>
                  <a:lnTo>
                    <a:pt x="571" y="57"/>
                  </a:lnTo>
                  <a:lnTo>
                    <a:pt x="571" y="19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769;p36"/>
            <p:cNvSpPr/>
            <p:nvPr/>
          </p:nvSpPr>
          <p:spPr>
            <a:xfrm>
              <a:off x="3406525" y="1896600"/>
              <a:ext cx="14300" cy="61325"/>
            </a:xfrm>
            <a:custGeom>
              <a:avLst/>
              <a:gdLst/>
              <a:ahLst/>
              <a:cxnLst/>
              <a:rect l="l" t="t" r="r" b="b"/>
              <a:pathLst>
                <a:path w="572" h="2453" extrusionOk="0">
                  <a:moveTo>
                    <a:pt x="495" y="1"/>
                  </a:moveTo>
                  <a:lnTo>
                    <a:pt x="457" y="39"/>
                  </a:lnTo>
                  <a:lnTo>
                    <a:pt x="1" y="2396"/>
                  </a:lnTo>
                  <a:lnTo>
                    <a:pt x="20" y="2434"/>
                  </a:lnTo>
                  <a:lnTo>
                    <a:pt x="58" y="2453"/>
                  </a:lnTo>
                  <a:lnTo>
                    <a:pt x="96" y="2453"/>
                  </a:lnTo>
                  <a:lnTo>
                    <a:pt x="115" y="2415"/>
                  </a:lnTo>
                  <a:lnTo>
                    <a:pt x="571" y="58"/>
                  </a:lnTo>
                  <a:lnTo>
                    <a:pt x="571" y="2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770;p36"/>
            <p:cNvSpPr/>
            <p:nvPr/>
          </p:nvSpPr>
          <p:spPr>
            <a:xfrm>
              <a:off x="3358050" y="1896600"/>
              <a:ext cx="14300" cy="61325"/>
            </a:xfrm>
            <a:custGeom>
              <a:avLst/>
              <a:gdLst/>
              <a:ahLst/>
              <a:cxnLst/>
              <a:rect l="l" t="t" r="r" b="b"/>
              <a:pathLst>
                <a:path w="572" h="2453" extrusionOk="0">
                  <a:moveTo>
                    <a:pt x="476" y="1"/>
                  </a:moveTo>
                  <a:lnTo>
                    <a:pt x="457" y="39"/>
                  </a:lnTo>
                  <a:lnTo>
                    <a:pt x="1" y="2396"/>
                  </a:lnTo>
                  <a:lnTo>
                    <a:pt x="1" y="2434"/>
                  </a:lnTo>
                  <a:lnTo>
                    <a:pt x="39" y="2453"/>
                  </a:lnTo>
                  <a:lnTo>
                    <a:pt x="77" y="2453"/>
                  </a:lnTo>
                  <a:lnTo>
                    <a:pt x="115" y="2415"/>
                  </a:lnTo>
                  <a:lnTo>
                    <a:pt x="571" y="58"/>
                  </a:lnTo>
                  <a:lnTo>
                    <a:pt x="552" y="20"/>
                  </a:lnTo>
                  <a:lnTo>
                    <a:pt x="514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771;p36"/>
            <p:cNvSpPr/>
            <p:nvPr/>
          </p:nvSpPr>
          <p:spPr>
            <a:xfrm>
              <a:off x="2731250" y="2220225"/>
              <a:ext cx="492825" cy="467150"/>
            </a:xfrm>
            <a:custGeom>
              <a:avLst/>
              <a:gdLst/>
              <a:ahLst/>
              <a:cxnLst/>
              <a:rect l="l" t="t" r="r" b="b"/>
              <a:pathLst>
                <a:path w="19713" h="18686" extrusionOk="0">
                  <a:moveTo>
                    <a:pt x="10683" y="1"/>
                  </a:moveTo>
                  <a:lnTo>
                    <a:pt x="10208" y="20"/>
                  </a:lnTo>
                  <a:lnTo>
                    <a:pt x="9714" y="58"/>
                  </a:lnTo>
                  <a:lnTo>
                    <a:pt x="9239" y="115"/>
                  </a:lnTo>
                  <a:lnTo>
                    <a:pt x="8764" y="191"/>
                  </a:lnTo>
                  <a:lnTo>
                    <a:pt x="8288" y="305"/>
                  </a:lnTo>
                  <a:lnTo>
                    <a:pt x="7832" y="419"/>
                  </a:lnTo>
                  <a:lnTo>
                    <a:pt x="7357" y="571"/>
                  </a:lnTo>
                  <a:lnTo>
                    <a:pt x="6901" y="723"/>
                  </a:lnTo>
                  <a:lnTo>
                    <a:pt x="6464" y="913"/>
                  </a:lnTo>
                  <a:lnTo>
                    <a:pt x="6026" y="1122"/>
                  </a:lnTo>
                  <a:lnTo>
                    <a:pt x="5589" y="1331"/>
                  </a:lnTo>
                  <a:lnTo>
                    <a:pt x="5171" y="1578"/>
                  </a:lnTo>
                  <a:lnTo>
                    <a:pt x="4753" y="1825"/>
                  </a:lnTo>
                  <a:lnTo>
                    <a:pt x="4354" y="2111"/>
                  </a:lnTo>
                  <a:lnTo>
                    <a:pt x="3973" y="2396"/>
                  </a:lnTo>
                  <a:lnTo>
                    <a:pt x="3593" y="2700"/>
                  </a:lnTo>
                  <a:lnTo>
                    <a:pt x="3232" y="3023"/>
                  </a:lnTo>
                  <a:lnTo>
                    <a:pt x="2890" y="3365"/>
                  </a:lnTo>
                  <a:lnTo>
                    <a:pt x="2567" y="3726"/>
                  </a:lnTo>
                  <a:lnTo>
                    <a:pt x="2244" y="4087"/>
                  </a:lnTo>
                  <a:lnTo>
                    <a:pt x="1940" y="4487"/>
                  </a:lnTo>
                  <a:lnTo>
                    <a:pt x="1673" y="4886"/>
                  </a:lnTo>
                  <a:lnTo>
                    <a:pt x="1407" y="5285"/>
                  </a:lnTo>
                  <a:lnTo>
                    <a:pt x="1160" y="5722"/>
                  </a:lnTo>
                  <a:lnTo>
                    <a:pt x="932" y="6159"/>
                  </a:lnTo>
                  <a:lnTo>
                    <a:pt x="742" y="6597"/>
                  </a:lnTo>
                  <a:lnTo>
                    <a:pt x="552" y="7072"/>
                  </a:lnTo>
                  <a:lnTo>
                    <a:pt x="400" y="7528"/>
                  </a:lnTo>
                  <a:lnTo>
                    <a:pt x="267" y="8003"/>
                  </a:lnTo>
                  <a:lnTo>
                    <a:pt x="172" y="8478"/>
                  </a:lnTo>
                  <a:lnTo>
                    <a:pt x="96" y="8935"/>
                  </a:lnTo>
                  <a:lnTo>
                    <a:pt x="39" y="9410"/>
                  </a:lnTo>
                  <a:lnTo>
                    <a:pt x="1" y="9866"/>
                  </a:lnTo>
                  <a:lnTo>
                    <a:pt x="1" y="10322"/>
                  </a:lnTo>
                  <a:lnTo>
                    <a:pt x="20" y="10778"/>
                  </a:lnTo>
                  <a:lnTo>
                    <a:pt x="58" y="11216"/>
                  </a:lnTo>
                  <a:lnTo>
                    <a:pt x="134" y="11653"/>
                  </a:lnTo>
                  <a:lnTo>
                    <a:pt x="210" y="12090"/>
                  </a:lnTo>
                  <a:lnTo>
                    <a:pt x="324" y="12508"/>
                  </a:lnTo>
                  <a:lnTo>
                    <a:pt x="457" y="12926"/>
                  </a:lnTo>
                  <a:lnTo>
                    <a:pt x="609" y="13345"/>
                  </a:lnTo>
                  <a:lnTo>
                    <a:pt x="780" y="13744"/>
                  </a:lnTo>
                  <a:lnTo>
                    <a:pt x="989" y="14143"/>
                  </a:lnTo>
                  <a:lnTo>
                    <a:pt x="1198" y="14523"/>
                  </a:lnTo>
                  <a:lnTo>
                    <a:pt x="1445" y="14884"/>
                  </a:lnTo>
                  <a:lnTo>
                    <a:pt x="1692" y="15245"/>
                  </a:lnTo>
                  <a:lnTo>
                    <a:pt x="1978" y="15569"/>
                  </a:lnTo>
                  <a:lnTo>
                    <a:pt x="2263" y="15911"/>
                  </a:lnTo>
                  <a:lnTo>
                    <a:pt x="2567" y="16215"/>
                  </a:lnTo>
                  <a:lnTo>
                    <a:pt x="2909" y="16519"/>
                  </a:lnTo>
                  <a:lnTo>
                    <a:pt x="3251" y="16804"/>
                  </a:lnTo>
                  <a:lnTo>
                    <a:pt x="3612" y="17070"/>
                  </a:lnTo>
                  <a:lnTo>
                    <a:pt x="4011" y="17317"/>
                  </a:lnTo>
                  <a:lnTo>
                    <a:pt x="4411" y="17545"/>
                  </a:lnTo>
                  <a:lnTo>
                    <a:pt x="4810" y="17755"/>
                  </a:lnTo>
                  <a:lnTo>
                    <a:pt x="5247" y="17945"/>
                  </a:lnTo>
                  <a:lnTo>
                    <a:pt x="5703" y="18116"/>
                  </a:lnTo>
                  <a:lnTo>
                    <a:pt x="6159" y="18268"/>
                  </a:lnTo>
                  <a:lnTo>
                    <a:pt x="6635" y="18401"/>
                  </a:lnTo>
                  <a:lnTo>
                    <a:pt x="7129" y="18515"/>
                  </a:lnTo>
                  <a:lnTo>
                    <a:pt x="7604" y="18591"/>
                  </a:lnTo>
                  <a:lnTo>
                    <a:pt x="8098" y="18648"/>
                  </a:lnTo>
                  <a:lnTo>
                    <a:pt x="8593" y="18686"/>
                  </a:lnTo>
                  <a:lnTo>
                    <a:pt x="9068" y="18686"/>
                  </a:lnTo>
                  <a:lnTo>
                    <a:pt x="9562" y="18667"/>
                  </a:lnTo>
                  <a:lnTo>
                    <a:pt x="10037" y="18629"/>
                  </a:lnTo>
                  <a:lnTo>
                    <a:pt x="10531" y="18572"/>
                  </a:lnTo>
                  <a:lnTo>
                    <a:pt x="11007" y="18496"/>
                  </a:lnTo>
                  <a:lnTo>
                    <a:pt x="11482" y="18401"/>
                  </a:lnTo>
                  <a:lnTo>
                    <a:pt x="11938" y="18268"/>
                  </a:lnTo>
                  <a:lnTo>
                    <a:pt x="12413" y="18135"/>
                  </a:lnTo>
                  <a:lnTo>
                    <a:pt x="12869" y="17964"/>
                  </a:lnTo>
                  <a:lnTo>
                    <a:pt x="13307" y="17793"/>
                  </a:lnTo>
                  <a:lnTo>
                    <a:pt x="13744" y="17583"/>
                  </a:lnTo>
                  <a:lnTo>
                    <a:pt x="14181" y="17355"/>
                  </a:lnTo>
                  <a:lnTo>
                    <a:pt x="14599" y="17127"/>
                  </a:lnTo>
                  <a:lnTo>
                    <a:pt x="15017" y="16861"/>
                  </a:lnTo>
                  <a:lnTo>
                    <a:pt x="15417" y="16595"/>
                  </a:lnTo>
                  <a:lnTo>
                    <a:pt x="15797" y="16291"/>
                  </a:lnTo>
                  <a:lnTo>
                    <a:pt x="16177" y="15987"/>
                  </a:lnTo>
                  <a:lnTo>
                    <a:pt x="16519" y="15664"/>
                  </a:lnTo>
                  <a:lnTo>
                    <a:pt x="16880" y="15321"/>
                  </a:lnTo>
                  <a:lnTo>
                    <a:pt x="17203" y="14960"/>
                  </a:lnTo>
                  <a:lnTo>
                    <a:pt x="17508" y="14599"/>
                  </a:lnTo>
                  <a:lnTo>
                    <a:pt x="17812" y="14219"/>
                  </a:lnTo>
                  <a:lnTo>
                    <a:pt x="18078" y="13820"/>
                  </a:lnTo>
                  <a:lnTo>
                    <a:pt x="18344" y="13402"/>
                  </a:lnTo>
                  <a:lnTo>
                    <a:pt x="18591" y="12964"/>
                  </a:lnTo>
                  <a:lnTo>
                    <a:pt x="18800" y="12527"/>
                  </a:lnTo>
                  <a:lnTo>
                    <a:pt x="19009" y="12090"/>
                  </a:lnTo>
                  <a:lnTo>
                    <a:pt x="19180" y="11615"/>
                  </a:lnTo>
                  <a:lnTo>
                    <a:pt x="19332" y="11159"/>
                  </a:lnTo>
                  <a:lnTo>
                    <a:pt x="19465" y="10683"/>
                  </a:lnTo>
                  <a:lnTo>
                    <a:pt x="19560" y="10208"/>
                  </a:lnTo>
                  <a:lnTo>
                    <a:pt x="19636" y="9752"/>
                  </a:lnTo>
                  <a:lnTo>
                    <a:pt x="19694" y="9277"/>
                  </a:lnTo>
                  <a:lnTo>
                    <a:pt x="19713" y="8821"/>
                  </a:lnTo>
                  <a:lnTo>
                    <a:pt x="19713" y="8364"/>
                  </a:lnTo>
                  <a:lnTo>
                    <a:pt x="19694" y="7908"/>
                  </a:lnTo>
                  <a:lnTo>
                    <a:pt x="19655" y="7471"/>
                  </a:lnTo>
                  <a:lnTo>
                    <a:pt x="19598" y="7034"/>
                  </a:lnTo>
                  <a:lnTo>
                    <a:pt x="19503" y="6597"/>
                  </a:lnTo>
                  <a:lnTo>
                    <a:pt x="19389" y="6159"/>
                  </a:lnTo>
                  <a:lnTo>
                    <a:pt x="19256" y="5741"/>
                  </a:lnTo>
                  <a:lnTo>
                    <a:pt x="19104" y="5342"/>
                  </a:lnTo>
                  <a:lnTo>
                    <a:pt x="18933" y="4943"/>
                  </a:lnTo>
                  <a:lnTo>
                    <a:pt x="18724" y="4544"/>
                  </a:lnTo>
                  <a:lnTo>
                    <a:pt x="18515" y="4163"/>
                  </a:lnTo>
                  <a:lnTo>
                    <a:pt x="18287" y="3802"/>
                  </a:lnTo>
                  <a:lnTo>
                    <a:pt x="18021" y="3441"/>
                  </a:lnTo>
                  <a:lnTo>
                    <a:pt x="17755" y="3099"/>
                  </a:lnTo>
                  <a:lnTo>
                    <a:pt x="17451" y="2776"/>
                  </a:lnTo>
                  <a:lnTo>
                    <a:pt x="17146" y="2453"/>
                  </a:lnTo>
                  <a:lnTo>
                    <a:pt x="16823" y="2168"/>
                  </a:lnTo>
                  <a:lnTo>
                    <a:pt x="16462" y="1882"/>
                  </a:lnTo>
                  <a:lnTo>
                    <a:pt x="16101" y="1616"/>
                  </a:lnTo>
                  <a:lnTo>
                    <a:pt x="15721" y="1369"/>
                  </a:lnTo>
                  <a:lnTo>
                    <a:pt x="15322" y="1141"/>
                  </a:lnTo>
                  <a:lnTo>
                    <a:pt x="14922" y="932"/>
                  </a:lnTo>
                  <a:lnTo>
                    <a:pt x="14485" y="742"/>
                  </a:lnTo>
                  <a:lnTo>
                    <a:pt x="14048" y="571"/>
                  </a:lnTo>
                  <a:lnTo>
                    <a:pt x="13573" y="419"/>
                  </a:lnTo>
                  <a:lnTo>
                    <a:pt x="13117" y="286"/>
                  </a:lnTo>
                  <a:lnTo>
                    <a:pt x="12622" y="191"/>
                  </a:lnTo>
                  <a:lnTo>
                    <a:pt x="12147" y="96"/>
                  </a:lnTo>
                  <a:lnTo>
                    <a:pt x="11653" y="39"/>
                  </a:lnTo>
                  <a:lnTo>
                    <a:pt x="11178" y="20"/>
                  </a:lnTo>
                  <a:lnTo>
                    <a:pt x="1068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772;p36"/>
            <p:cNvSpPr/>
            <p:nvPr/>
          </p:nvSpPr>
          <p:spPr>
            <a:xfrm>
              <a:off x="2764050" y="2251125"/>
              <a:ext cx="427700" cy="405375"/>
            </a:xfrm>
            <a:custGeom>
              <a:avLst/>
              <a:gdLst/>
              <a:ahLst/>
              <a:cxnLst/>
              <a:rect l="l" t="t" r="r" b="b"/>
              <a:pathLst>
                <a:path w="17108" h="16215" extrusionOk="0">
                  <a:moveTo>
                    <a:pt x="9314" y="342"/>
                  </a:moveTo>
                  <a:lnTo>
                    <a:pt x="9809" y="361"/>
                  </a:lnTo>
                  <a:lnTo>
                    <a:pt x="10284" y="399"/>
                  </a:lnTo>
                  <a:lnTo>
                    <a:pt x="10778" y="475"/>
                  </a:lnTo>
                  <a:lnTo>
                    <a:pt x="11272" y="570"/>
                  </a:lnTo>
                  <a:lnTo>
                    <a:pt x="11786" y="722"/>
                  </a:lnTo>
                  <a:lnTo>
                    <a:pt x="12280" y="894"/>
                  </a:lnTo>
                  <a:lnTo>
                    <a:pt x="12774" y="1103"/>
                  </a:lnTo>
                  <a:lnTo>
                    <a:pt x="13230" y="1350"/>
                  </a:lnTo>
                  <a:lnTo>
                    <a:pt x="13667" y="1616"/>
                  </a:lnTo>
                  <a:lnTo>
                    <a:pt x="14067" y="1901"/>
                  </a:lnTo>
                  <a:lnTo>
                    <a:pt x="14466" y="2224"/>
                  </a:lnTo>
                  <a:lnTo>
                    <a:pt x="14827" y="2566"/>
                  </a:lnTo>
                  <a:lnTo>
                    <a:pt x="15150" y="2946"/>
                  </a:lnTo>
                  <a:lnTo>
                    <a:pt x="15454" y="3346"/>
                  </a:lnTo>
                  <a:lnTo>
                    <a:pt x="15739" y="3745"/>
                  </a:lnTo>
                  <a:lnTo>
                    <a:pt x="15986" y="4182"/>
                  </a:lnTo>
                  <a:lnTo>
                    <a:pt x="16196" y="4638"/>
                  </a:lnTo>
                  <a:lnTo>
                    <a:pt x="16386" y="5113"/>
                  </a:lnTo>
                  <a:lnTo>
                    <a:pt x="16538" y="5608"/>
                  </a:lnTo>
                  <a:lnTo>
                    <a:pt x="16652" y="6102"/>
                  </a:lnTo>
                  <a:lnTo>
                    <a:pt x="16709" y="6577"/>
                  </a:lnTo>
                  <a:lnTo>
                    <a:pt x="16747" y="7071"/>
                  </a:lnTo>
                  <a:lnTo>
                    <a:pt x="16766" y="7547"/>
                  </a:lnTo>
                  <a:lnTo>
                    <a:pt x="16747" y="8041"/>
                  </a:lnTo>
                  <a:lnTo>
                    <a:pt x="16671" y="8535"/>
                  </a:lnTo>
                  <a:lnTo>
                    <a:pt x="16595" y="9010"/>
                  </a:lnTo>
                  <a:lnTo>
                    <a:pt x="16462" y="9504"/>
                  </a:lnTo>
                  <a:lnTo>
                    <a:pt x="16310" y="9980"/>
                  </a:lnTo>
                  <a:lnTo>
                    <a:pt x="16196" y="10303"/>
                  </a:lnTo>
                  <a:lnTo>
                    <a:pt x="16062" y="10607"/>
                  </a:lnTo>
                  <a:lnTo>
                    <a:pt x="15929" y="10911"/>
                  </a:lnTo>
                  <a:lnTo>
                    <a:pt x="15777" y="11215"/>
                  </a:lnTo>
                  <a:lnTo>
                    <a:pt x="15606" y="11500"/>
                  </a:lnTo>
                  <a:lnTo>
                    <a:pt x="15416" y="11785"/>
                  </a:lnTo>
                  <a:lnTo>
                    <a:pt x="15226" y="12071"/>
                  </a:lnTo>
                  <a:lnTo>
                    <a:pt x="15036" y="12337"/>
                  </a:lnTo>
                  <a:lnTo>
                    <a:pt x="14827" y="12603"/>
                  </a:lnTo>
                  <a:lnTo>
                    <a:pt x="14599" y="12850"/>
                  </a:lnTo>
                  <a:lnTo>
                    <a:pt x="14371" y="13097"/>
                  </a:lnTo>
                  <a:lnTo>
                    <a:pt x="14124" y="13344"/>
                  </a:lnTo>
                  <a:lnTo>
                    <a:pt x="13876" y="13572"/>
                  </a:lnTo>
                  <a:lnTo>
                    <a:pt x="13610" y="13800"/>
                  </a:lnTo>
                  <a:lnTo>
                    <a:pt x="13325" y="14009"/>
                  </a:lnTo>
                  <a:lnTo>
                    <a:pt x="13059" y="14219"/>
                  </a:lnTo>
                  <a:lnTo>
                    <a:pt x="12641" y="14485"/>
                  </a:lnTo>
                  <a:lnTo>
                    <a:pt x="12223" y="14732"/>
                  </a:lnTo>
                  <a:lnTo>
                    <a:pt x="11805" y="14960"/>
                  </a:lnTo>
                  <a:lnTo>
                    <a:pt x="11367" y="15150"/>
                  </a:lnTo>
                  <a:lnTo>
                    <a:pt x="10911" y="15340"/>
                  </a:lnTo>
                  <a:lnTo>
                    <a:pt x="10474" y="15492"/>
                  </a:lnTo>
                  <a:lnTo>
                    <a:pt x="10018" y="15606"/>
                  </a:lnTo>
                  <a:lnTo>
                    <a:pt x="9562" y="15720"/>
                  </a:lnTo>
                  <a:lnTo>
                    <a:pt x="9086" y="15796"/>
                  </a:lnTo>
                  <a:lnTo>
                    <a:pt x="8630" y="15853"/>
                  </a:lnTo>
                  <a:lnTo>
                    <a:pt x="8155" y="15872"/>
                  </a:lnTo>
                  <a:lnTo>
                    <a:pt x="7699" y="15891"/>
                  </a:lnTo>
                  <a:lnTo>
                    <a:pt x="7224" y="15853"/>
                  </a:lnTo>
                  <a:lnTo>
                    <a:pt x="6767" y="15815"/>
                  </a:lnTo>
                  <a:lnTo>
                    <a:pt x="6311" y="15739"/>
                  </a:lnTo>
                  <a:lnTo>
                    <a:pt x="5855" y="15644"/>
                  </a:lnTo>
                  <a:lnTo>
                    <a:pt x="5475" y="15549"/>
                  </a:lnTo>
                  <a:lnTo>
                    <a:pt x="5114" y="15416"/>
                  </a:lnTo>
                  <a:lnTo>
                    <a:pt x="4752" y="15283"/>
                  </a:lnTo>
                  <a:lnTo>
                    <a:pt x="4410" y="15131"/>
                  </a:lnTo>
                  <a:lnTo>
                    <a:pt x="4068" y="14979"/>
                  </a:lnTo>
                  <a:lnTo>
                    <a:pt x="3745" y="14789"/>
                  </a:lnTo>
                  <a:lnTo>
                    <a:pt x="3422" y="14599"/>
                  </a:lnTo>
                  <a:lnTo>
                    <a:pt x="3118" y="14371"/>
                  </a:lnTo>
                  <a:lnTo>
                    <a:pt x="2890" y="14199"/>
                  </a:lnTo>
                  <a:lnTo>
                    <a:pt x="2661" y="14009"/>
                  </a:lnTo>
                  <a:lnTo>
                    <a:pt x="2452" y="13819"/>
                  </a:lnTo>
                  <a:lnTo>
                    <a:pt x="2262" y="13610"/>
                  </a:lnTo>
                  <a:lnTo>
                    <a:pt x="2053" y="13401"/>
                  </a:lnTo>
                  <a:lnTo>
                    <a:pt x="1882" y="13192"/>
                  </a:lnTo>
                  <a:lnTo>
                    <a:pt x="1711" y="12964"/>
                  </a:lnTo>
                  <a:lnTo>
                    <a:pt x="1540" y="12755"/>
                  </a:lnTo>
                  <a:lnTo>
                    <a:pt x="1388" y="12508"/>
                  </a:lnTo>
                  <a:lnTo>
                    <a:pt x="1236" y="12280"/>
                  </a:lnTo>
                  <a:lnTo>
                    <a:pt x="989" y="11785"/>
                  </a:lnTo>
                  <a:lnTo>
                    <a:pt x="780" y="11272"/>
                  </a:lnTo>
                  <a:lnTo>
                    <a:pt x="609" y="10759"/>
                  </a:lnTo>
                  <a:lnTo>
                    <a:pt x="476" y="10208"/>
                  </a:lnTo>
                  <a:lnTo>
                    <a:pt x="380" y="9656"/>
                  </a:lnTo>
                  <a:lnTo>
                    <a:pt x="342" y="9105"/>
                  </a:lnTo>
                  <a:lnTo>
                    <a:pt x="342" y="8535"/>
                  </a:lnTo>
                  <a:lnTo>
                    <a:pt x="380" y="7965"/>
                  </a:lnTo>
                  <a:lnTo>
                    <a:pt x="476" y="7394"/>
                  </a:lnTo>
                  <a:lnTo>
                    <a:pt x="609" y="6805"/>
                  </a:lnTo>
                  <a:lnTo>
                    <a:pt x="799" y="6235"/>
                  </a:lnTo>
                  <a:lnTo>
                    <a:pt x="932" y="5912"/>
                  </a:lnTo>
                  <a:lnTo>
                    <a:pt x="1065" y="5589"/>
                  </a:lnTo>
                  <a:lnTo>
                    <a:pt x="1217" y="5265"/>
                  </a:lnTo>
                  <a:lnTo>
                    <a:pt x="1388" y="4961"/>
                  </a:lnTo>
                  <a:lnTo>
                    <a:pt x="1559" y="4657"/>
                  </a:lnTo>
                  <a:lnTo>
                    <a:pt x="1749" y="4372"/>
                  </a:lnTo>
                  <a:lnTo>
                    <a:pt x="1939" y="4087"/>
                  </a:lnTo>
                  <a:lnTo>
                    <a:pt x="2148" y="3821"/>
                  </a:lnTo>
                  <a:lnTo>
                    <a:pt x="2376" y="3555"/>
                  </a:lnTo>
                  <a:lnTo>
                    <a:pt x="2604" y="3308"/>
                  </a:lnTo>
                  <a:lnTo>
                    <a:pt x="2833" y="3060"/>
                  </a:lnTo>
                  <a:lnTo>
                    <a:pt x="3080" y="2813"/>
                  </a:lnTo>
                  <a:lnTo>
                    <a:pt x="3346" y="2585"/>
                  </a:lnTo>
                  <a:lnTo>
                    <a:pt x="3612" y="2376"/>
                  </a:lnTo>
                  <a:lnTo>
                    <a:pt x="3878" y="2167"/>
                  </a:lnTo>
                  <a:lnTo>
                    <a:pt x="4163" y="1958"/>
                  </a:lnTo>
                  <a:lnTo>
                    <a:pt x="4448" y="1768"/>
                  </a:lnTo>
                  <a:lnTo>
                    <a:pt x="4733" y="1597"/>
                  </a:lnTo>
                  <a:lnTo>
                    <a:pt x="5038" y="1426"/>
                  </a:lnTo>
                  <a:lnTo>
                    <a:pt x="5342" y="1274"/>
                  </a:lnTo>
                  <a:lnTo>
                    <a:pt x="5646" y="1122"/>
                  </a:lnTo>
                  <a:lnTo>
                    <a:pt x="5969" y="989"/>
                  </a:lnTo>
                  <a:lnTo>
                    <a:pt x="6292" y="875"/>
                  </a:lnTo>
                  <a:lnTo>
                    <a:pt x="6615" y="760"/>
                  </a:lnTo>
                  <a:lnTo>
                    <a:pt x="6938" y="665"/>
                  </a:lnTo>
                  <a:lnTo>
                    <a:pt x="7281" y="570"/>
                  </a:lnTo>
                  <a:lnTo>
                    <a:pt x="7604" y="513"/>
                  </a:lnTo>
                  <a:lnTo>
                    <a:pt x="7946" y="437"/>
                  </a:lnTo>
                  <a:lnTo>
                    <a:pt x="8288" y="399"/>
                  </a:lnTo>
                  <a:lnTo>
                    <a:pt x="8630" y="361"/>
                  </a:lnTo>
                  <a:lnTo>
                    <a:pt x="8972" y="342"/>
                  </a:lnTo>
                  <a:close/>
                  <a:moveTo>
                    <a:pt x="9257" y="0"/>
                  </a:moveTo>
                  <a:lnTo>
                    <a:pt x="8839" y="19"/>
                  </a:lnTo>
                  <a:lnTo>
                    <a:pt x="8421" y="38"/>
                  </a:lnTo>
                  <a:lnTo>
                    <a:pt x="8003" y="95"/>
                  </a:lnTo>
                  <a:lnTo>
                    <a:pt x="7585" y="171"/>
                  </a:lnTo>
                  <a:lnTo>
                    <a:pt x="7186" y="247"/>
                  </a:lnTo>
                  <a:lnTo>
                    <a:pt x="6767" y="361"/>
                  </a:lnTo>
                  <a:lnTo>
                    <a:pt x="6368" y="475"/>
                  </a:lnTo>
                  <a:lnTo>
                    <a:pt x="5988" y="627"/>
                  </a:lnTo>
                  <a:lnTo>
                    <a:pt x="5589" y="779"/>
                  </a:lnTo>
                  <a:lnTo>
                    <a:pt x="5209" y="951"/>
                  </a:lnTo>
                  <a:lnTo>
                    <a:pt x="4847" y="1160"/>
                  </a:lnTo>
                  <a:lnTo>
                    <a:pt x="4467" y="1350"/>
                  </a:lnTo>
                  <a:lnTo>
                    <a:pt x="4125" y="1578"/>
                  </a:lnTo>
                  <a:lnTo>
                    <a:pt x="3764" y="1825"/>
                  </a:lnTo>
                  <a:lnTo>
                    <a:pt x="3441" y="2072"/>
                  </a:lnTo>
                  <a:lnTo>
                    <a:pt x="3118" y="2338"/>
                  </a:lnTo>
                  <a:lnTo>
                    <a:pt x="2795" y="2623"/>
                  </a:lnTo>
                  <a:lnTo>
                    <a:pt x="2509" y="2908"/>
                  </a:lnTo>
                  <a:lnTo>
                    <a:pt x="2205" y="3213"/>
                  </a:lnTo>
                  <a:lnTo>
                    <a:pt x="1939" y="3536"/>
                  </a:lnTo>
                  <a:lnTo>
                    <a:pt x="1692" y="3878"/>
                  </a:lnTo>
                  <a:lnTo>
                    <a:pt x="1445" y="4220"/>
                  </a:lnTo>
                  <a:lnTo>
                    <a:pt x="1217" y="4581"/>
                  </a:lnTo>
                  <a:lnTo>
                    <a:pt x="1008" y="4942"/>
                  </a:lnTo>
                  <a:lnTo>
                    <a:pt x="818" y="5323"/>
                  </a:lnTo>
                  <a:lnTo>
                    <a:pt x="628" y="5722"/>
                  </a:lnTo>
                  <a:lnTo>
                    <a:pt x="476" y="6121"/>
                  </a:lnTo>
                  <a:lnTo>
                    <a:pt x="380" y="6425"/>
                  </a:lnTo>
                  <a:lnTo>
                    <a:pt x="285" y="6729"/>
                  </a:lnTo>
                  <a:lnTo>
                    <a:pt x="209" y="7014"/>
                  </a:lnTo>
                  <a:lnTo>
                    <a:pt x="152" y="7318"/>
                  </a:lnTo>
                  <a:lnTo>
                    <a:pt x="95" y="7623"/>
                  </a:lnTo>
                  <a:lnTo>
                    <a:pt x="57" y="7927"/>
                  </a:lnTo>
                  <a:lnTo>
                    <a:pt x="19" y="8231"/>
                  </a:lnTo>
                  <a:lnTo>
                    <a:pt x="0" y="8535"/>
                  </a:lnTo>
                  <a:lnTo>
                    <a:pt x="0" y="8820"/>
                  </a:lnTo>
                  <a:lnTo>
                    <a:pt x="0" y="9124"/>
                  </a:lnTo>
                  <a:lnTo>
                    <a:pt x="19" y="9428"/>
                  </a:lnTo>
                  <a:lnTo>
                    <a:pt x="38" y="9713"/>
                  </a:lnTo>
                  <a:lnTo>
                    <a:pt x="76" y="9999"/>
                  </a:lnTo>
                  <a:lnTo>
                    <a:pt x="133" y="10284"/>
                  </a:lnTo>
                  <a:lnTo>
                    <a:pt x="190" y="10569"/>
                  </a:lnTo>
                  <a:lnTo>
                    <a:pt x="266" y="10854"/>
                  </a:lnTo>
                  <a:lnTo>
                    <a:pt x="361" y="11120"/>
                  </a:lnTo>
                  <a:lnTo>
                    <a:pt x="456" y="11405"/>
                  </a:lnTo>
                  <a:lnTo>
                    <a:pt x="571" y="11671"/>
                  </a:lnTo>
                  <a:lnTo>
                    <a:pt x="685" y="11937"/>
                  </a:lnTo>
                  <a:lnTo>
                    <a:pt x="818" y="12185"/>
                  </a:lnTo>
                  <a:lnTo>
                    <a:pt x="951" y="12451"/>
                  </a:lnTo>
                  <a:lnTo>
                    <a:pt x="1103" y="12698"/>
                  </a:lnTo>
                  <a:lnTo>
                    <a:pt x="1255" y="12945"/>
                  </a:lnTo>
                  <a:lnTo>
                    <a:pt x="1426" y="13173"/>
                  </a:lnTo>
                  <a:lnTo>
                    <a:pt x="1616" y="13401"/>
                  </a:lnTo>
                  <a:lnTo>
                    <a:pt x="1806" y="13629"/>
                  </a:lnTo>
                  <a:lnTo>
                    <a:pt x="2015" y="13857"/>
                  </a:lnTo>
                  <a:lnTo>
                    <a:pt x="2224" y="14066"/>
                  </a:lnTo>
                  <a:lnTo>
                    <a:pt x="2433" y="14257"/>
                  </a:lnTo>
                  <a:lnTo>
                    <a:pt x="2680" y="14466"/>
                  </a:lnTo>
                  <a:lnTo>
                    <a:pt x="2928" y="14656"/>
                  </a:lnTo>
                  <a:lnTo>
                    <a:pt x="3232" y="14884"/>
                  </a:lnTo>
                  <a:lnTo>
                    <a:pt x="3574" y="15074"/>
                  </a:lnTo>
                  <a:lnTo>
                    <a:pt x="3916" y="15283"/>
                  </a:lnTo>
                  <a:lnTo>
                    <a:pt x="4258" y="15454"/>
                  </a:lnTo>
                  <a:lnTo>
                    <a:pt x="4619" y="15606"/>
                  </a:lnTo>
                  <a:lnTo>
                    <a:pt x="5000" y="15739"/>
                  </a:lnTo>
                  <a:lnTo>
                    <a:pt x="5380" y="15872"/>
                  </a:lnTo>
                  <a:lnTo>
                    <a:pt x="5760" y="15967"/>
                  </a:lnTo>
                  <a:lnTo>
                    <a:pt x="6273" y="16081"/>
                  </a:lnTo>
                  <a:lnTo>
                    <a:pt x="6805" y="16157"/>
                  </a:lnTo>
                  <a:lnTo>
                    <a:pt x="7319" y="16214"/>
                  </a:lnTo>
                  <a:lnTo>
                    <a:pt x="8193" y="16214"/>
                  </a:lnTo>
                  <a:lnTo>
                    <a:pt x="8554" y="16195"/>
                  </a:lnTo>
                  <a:lnTo>
                    <a:pt x="8915" y="16157"/>
                  </a:lnTo>
                  <a:lnTo>
                    <a:pt x="9257" y="16119"/>
                  </a:lnTo>
                  <a:lnTo>
                    <a:pt x="9600" y="16043"/>
                  </a:lnTo>
                  <a:lnTo>
                    <a:pt x="9961" y="15967"/>
                  </a:lnTo>
                  <a:lnTo>
                    <a:pt x="10303" y="15891"/>
                  </a:lnTo>
                  <a:lnTo>
                    <a:pt x="10645" y="15777"/>
                  </a:lnTo>
                  <a:lnTo>
                    <a:pt x="10987" y="15663"/>
                  </a:lnTo>
                  <a:lnTo>
                    <a:pt x="11329" y="15549"/>
                  </a:lnTo>
                  <a:lnTo>
                    <a:pt x="11653" y="15397"/>
                  </a:lnTo>
                  <a:lnTo>
                    <a:pt x="11976" y="15245"/>
                  </a:lnTo>
                  <a:lnTo>
                    <a:pt x="12299" y="15074"/>
                  </a:lnTo>
                  <a:lnTo>
                    <a:pt x="12622" y="14903"/>
                  </a:lnTo>
                  <a:lnTo>
                    <a:pt x="12945" y="14694"/>
                  </a:lnTo>
                  <a:lnTo>
                    <a:pt x="13249" y="14485"/>
                  </a:lnTo>
                  <a:lnTo>
                    <a:pt x="13534" y="14276"/>
                  </a:lnTo>
                  <a:lnTo>
                    <a:pt x="13819" y="14066"/>
                  </a:lnTo>
                  <a:lnTo>
                    <a:pt x="14105" y="13819"/>
                  </a:lnTo>
                  <a:lnTo>
                    <a:pt x="14371" y="13591"/>
                  </a:lnTo>
                  <a:lnTo>
                    <a:pt x="14618" y="13344"/>
                  </a:lnTo>
                  <a:lnTo>
                    <a:pt x="14865" y="13078"/>
                  </a:lnTo>
                  <a:lnTo>
                    <a:pt x="15093" y="12812"/>
                  </a:lnTo>
                  <a:lnTo>
                    <a:pt x="15302" y="12546"/>
                  </a:lnTo>
                  <a:lnTo>
                    <a:pt x="15511" y="12261"/>
                  </a:lnTo>
                  <a:lnTo>
                    <a:pt x="15701" y="11975"/>
                  </a:lnTo>
                  <a:lnTo>
                    <a:pt x="15891" y="11671"/>
                  </a:lnTo>
                  <a:lnTo>
                    <a:pt x="16062" y="11367"/>
                  </a:lnTo>
                  <a:lnTo>
                    <a:pt x="16234" y="11063"/>
                  </a:lnTo>
                  <a:lnTo>
                    <a:pt x="16386" y="10740"/>
                  </a:lnTo>
                  <a:lnTo>
                    <a:pt x="16519" y="10436"/>
                  </a:lnTo>
                  <a:lnTo>
                    <a:pt x="16633" y="10094"/>
                  </a:lnTo>
                  <a:lnTo>
                    <a:pt x="16804" y="9599"/>
                  </a:lnTo>
                  <a:lnTo>
                    <a:pt x="16918" y="9086"/>
                  </a:lnTo>
                  <a:lnTo>
                    <a:pt x="17013" y="8573"/>
                  </a:lnTo>
                  <a:lnTo>
                    <a:pt x="17070" y="8060"/>
                  </a:lnTo>
                  <a:lnTo>
                    <a:pt x="17108" y="7566"/>
                  </a:lnTo>
                  <a:lnTo>
                    <a:pt x="17089" y="7052"/>
                  </a:lnTo>
                  <a:lnTo>
                    <a:pt x="17051" y="6539"/>
                  </a:lnTo>
                  <a:lnTo>
                    <a:pt x="16975" y="6045"/>
                  </a:lnTo>
                  <a:lnTo>
                    <a:pt x="16861" y="5513"/>
                  </a:lnTo>
                  <a:lnTo>
                    <a:pt x="16709" y="4999"/>
                  </a:lnTo>
                  <a:lnTo>
                    <a:pt x="16519" y="4505"/>
                  </a:lnTo>
                  <a:lnTo>
                    <a:pt x="16291" y="4030"/>
                  </a:lnTo>
                  <a:lnTo>
                    <a:pt x="16024" y="3574"/>
                  </a:lnTo>
                  <a:lnTo>
                    <a:pt x="15739" y="3137"/>
                  </a:lnTo>
                  <a:lnTo>
                    <a:pt x="15416" y="2718"/>
                  </a:lnTo>
                  <a:lnTo>
                    <a:pt x="15074" y="2338"/>
                  </a:lnTo>
                  <a:lnTo>
                    <a:pt x="14694" y="1977"/>
                  </a:lnTo>
                  <a:lnTo>
                    <a:pt x="14276" y="1635"/>
                  </a:lnTo>
                  <a:lnTo>
                    <a:pt x="13857" y="1331"/>
                  </a:lnTo>
                  <a:lnTo>
                    <a:pt x="13401" y="1046"/>
                  </a:lnTo>
                  <a:lnTo>
                    <a:pt x="12926" y="798"/>
                  </a:lnTo>
                  <a:lnTo>
                    <a:pt x="12413" y="570"/>
                  </a:lnTo>
                  <a:lnTo>
                    <a:pt x="11900" y="399"/>
                  </a:lnTo>
                  <a:lnTo>
                    <a:pt x="11348" y="247"/>
                  </a:lnTo>
                  <a:lnTo>
                    <a:pt x="10930" y="152"/>
                  </a:lnTo>
                  <a:lnTo>
                    <a:pt x="10512" y="76"/>
                  </a:lnTo>
                  <a:lnTo>
                    <a:pt x="10094" y="38"/>
                  </a:lnTo>
                  <a:lnTo>
                    <a:pt x="96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773;p36"/>
            <p:cNvSpPr/>
            <p:nvPr/>
          </p:nvSpPr>
          <p:spPr>
            <a:xfrm>
              <a:off x="2869075" y="2307200"/>
              <a:ext cx="209100" cy="293225"/>
            </a:xfrm>
            <a:custGeom>
              <a:avLst/>
              <a:gdLst/>
              <a:ahLst/>
              <a:cxnLst/>
              <a:rect l="l" t="t" r="r" b="b"/>
              <a:pathLst>
                <a:path w="8364" h="11729" extrusionOk="0">
                  <a:moveTo>
                    <a:pt x="6311" y="0"/>
                  </a:moveTo>
                  <a:lnTo>
                    <a:pt x="6159" y="19"/>
                  </a:lnTo>
                  <a:lnTo>
                    <a:pt x="6026" y="38"/>
                  </a:lnTo>
                  <a:lnTo>
                    <a:pt x="5893" y="95"/>
                  </a:lnTo>
                  <a:lnTo>
                    <a:pt x="5779" y="171"/>
                  </a:lnTo>
                  <a:lnTo>
                    <a:pt x="5684" y="266"/>
                  </a:lnTo>
                  <a:lnTo>
                    <a:pt x="5589" y="399"/>
                  </a:lnTo>
                  <a:lnTo>
                    <a:pt x="5532" y="513"/>
                  </a:lnTo>
                  <a:lnTo>
                    <a:pt x="5323" y="1122"/>
                  </a:lnTo>
                  <a:lnTo>
                    <a:pt x="4904" y="1103"/>
                  </a:lnTo>
                  <a:lnTo>
                    <a:pt x="4695" y="1122"/>
                  </a:lnTo>
                  <a:lnTo>
                    <a:pt x="4505" y="1141"/>
                  </a:lnTo>
                  <a:lnTo>
                    <a:pt x="4296" y="1179"/>
                  </a:lnTo>
                  <a:lnTo>
                    <a:pt x="4106" y="1236"/>
                  </a:lnTo>
                  <a:lnTo>
                    <a:pt x="3935" y="1293"/>
                  </a:lnTo>
                  <a:lnTo>
                    <a:pt x="3745" y="1350"/>
                  </a:lnTo>
                  <a:lnTo>
                    <a:pt x="3498" y="1483"/>
                  </a:lnTo>
                  <a:lnTo>
                    <a:pt x="3251" y="1635"/>
                  </a:lnTo>
                  <a:lnTo>
                    <a:pt x="3042" y="1787"/>
                  </a:lnTo>
                  <a:lnTo>
                    <a:pt x="2851" y="1977"/>
                  </a:lnTo>
                  <a:lnTo>
                    <a:pt x="2680" y="2186"/>
                  </a:lnTo>
                  <a:lnTo>
                    <a:pt x="2528" y="2414"/>
                  </a:lnTo>
                  <a:lnTo>
                    <a:pt x="2395" y="2661"/>
                  </a:lnTo>
                  <a:lnTo>
                    <a:pt x="2281" y="2946"/>
                  </a:lnTo>
                  <a:lnTo>
                    <a:pt x="2205" y="3175"/>
                  </a:lnTo>
                  <a:lnTo>
                    <a:pt x="2167" y="3384"/>
                  </a:lnTo>
                  <a:lnTo>
                    <a:pt x="2129" y="3593"/>
                  </a:lnTo>
                  <a:lnTo>
                    <a:pt x="2110" y="3821"/>
                  </a:lnTo>
                  <a:lnTo>
                    <a:pt x="2110" y="4030"/>
                  </a:lnTo>
                  <a:lnTo>
                    <a:pt x="2148" y="4220"/>
                  </a:lnTo>
                  <a:lnTo>
                    <a:pt x="2186" y="4429"/>
                  </a:lnTo>
                  <a:lnTo>
                    <a:pt x="2243" y="4619"/>
                  </a:lnTo>
                  <a:lnTo>
                    <a:pt x="2319" y="4809"/>
                  </a:lnTo>
                  <a:lnTo>
                    <a:pt x="2433" y="4980"/>
                  </a:lnTo>
                  <a:lnTo>
                    <a:pt x="2566" y="5170"/>
                  </a:lnTo>
                  <a:lnTo>
                    <a:pt x="2699" y="5361"/>
                  </a:lnTo>
                  <a:lnTo>
                    <a:pt x="2870" y="5551"/>
                  </a:lnTo>
                  <a:lnTo>
                    <a:pt x="3080" y="5741"/>
                  </a:lnTo>
                  <a:lnTo>
                    <a:pt x="3289" y="5931"/>
                  </a:lnTo>
                  <a:lnTo>
                    <a:pt x="3536" y="6121"/>
                  </a:lnTo>
                  <a:lnTo>
                    <a:pt x="3631" y="6197"/>
                  </a:lnTo>
                  <a:lnTo>
                    <a:pt x="3954" y="6444"/>
                  </a:lnTo>
                  <a:lnTo>
                    <a:pt x="4239" y="6672"/>
                  </a:lnTo>
                  <a:lnTo>
                    <a:pt x="4467" y="6881"/>
                  </a:lnTo>
                  <a:lnTo>
                    <a:pt x="4676" y="7071"/>
                  </a:lnTo>
                  <a:lnTo>
                    <a:pt x="4847" y="7261"/>
                  </a:lnTo>
                  <a:lnTo>
                    <a:pt x="4961" y="7432"/>
                  </a:lnTo>
                  <a:lnTo>
                    <a:pt x="5018" y="7547"/>
                  </a:lnTo>
                  <a:lnTo>
                    <a:pt x="5075" y="7661"/>
                  </a:lnTo>
                  <a:lnTo>
                    <a:pt x="5113" y="7775"/>
                  </a:lnTo>
                  <a:lnTo>
                    <a:pt x="5113" y="7908"/>
                  </a:lnTo>
                  <a:lnTo>
                    <a:pt x="5132" y="8022"/>
                  </a:lnTo>
                  <a:lnTo>
                    <a:pt x="5113" y="8155"/>
                  </a:lnTo>
                  <a:lnTo>
                    <a:pt x="5094" y="8269"/>
                  </a:lnTo>
                  <a:lnTo>
                    <a:pt x="5056" y="8402"/>
                  </a:lnTo>
                  <a:lnTo>
                    <a:pt x="4999" y="8535"/>
                  </a:lnTo>
                  <a:lnTo>
                    <a:pt x="4923" y="8649"/>
                  </a:lnTo>
                  <a:lnTo>
                    <a:pt x="4847" y="8763"/>
                  </a:lnTo>
                  <a:lnTo>
                    <a:pt x="4771" y="8877"/>
                  </a:lnTo>
                  <a:lnTo>
                    <a:pt x="4676" y="8972"/>
                  </a:lnTo>
                  <a:lnTo>
                    <a:pt x="4562" y="9048"/>
                  </a:lnTo>
                  <a:lnTo>
                    <a:pt x="4429" y="9124"/>
                  </a:lnTo>
                  <a:lnTo>
                    <a:pt x="4296" y="9181"/>
                  </a:lnTo>
                  <a:lnTo>
                    <a:pt x="4106" y="9257"/>
                  </a:lnTo>
                  <a:lnTo>
                    <a:pt x="3878" y="9295"/>
                  </a:lnTo>
                  <a:lnTo>
                    <a:pt x="3650" y="9314"/>
                  </a:lnTo>
                  <a:lnTo>
                    <a:pt x="3403" y="9295"/>
                  </a:lnTo>
                  <a:lnTo>
                    <a:pt x="3137" y="9257"/>
                  </a:lnTo>
                  <a:lnTo>
                    <a:pt x="2851" y="9200"/>
                  </a:lnTo>
                  <a:lnTo>
                    <a:pt x="2471" y="9086"/>
                  </a:lnTo>
                  <a:lnTo>
                    <a:pt x="2015" y="8915"/>
                  </a:lnTo>
                  <a:lnTo>
                    <a:pt x="1578" y="8706"/>
                  </a:lnTo>
                  <a:lnTo>
                    <a:pt x="1141" y="8459"/>
                  </a:lnTo>
                  <a:lnTo>
                    <a:pt x="1046" y="8402"/>
                  </a:lnTo>
                  <a:lnTo>
                    <a:pt x="951" y="8383"/>
                  </a:lnTo>
                  <a:lnTo>
                    <a:pt x="818" y="8364"/>
                  </a:lnTo>
                  <a:lnTo>
                    <a:pt x="665" y="8364"/>
                  </a:lnTo>
                  <a:lnTo>
                    <a:pt x="532" y="8402"/>
                  </a:lnTo>
                  <a:lnTo>
                    <a:pt x="399" y="8459"/>
                  </a:lnTo>
                  <a:lnTo>
                    <a:pt x="285" y="8535"/>
                  </a:lnTo>
                  <a:lnTo>
                    <a:pt x="190" y="8630"/>
                  </a:lnTo>
                  <a:lnTo>
                    <a:pt x="95" y="8744"/>
                  </a:lnTo>
                  <a:lnTo>
                    <a:pt x="38" y="8877"/>
                  </a:lnTo>
                  <a:lnTo>
                    <a:pt x="0" y="8972"/>
                  </a:lnTo>
                  <a:lnTo>
                    <a:pt x="0" y="9086"/>
                  </a:lnTo>
                  <a:lnTo>
                    <a:pt x="0" y="9181"/>
                  </a:lnTo>
                  <a:lnTo>
                    <a:pt x="19" y="9276"/>
                  </a:lnTo>
                  <a:lnTo>
                    <a:pt x="57" y="9371"/>
                  </a:lnTo>
                  <a:lnTo>
                    <a:pt x="114" y="9466"/>
                  </a:lnTo>
                  <a:lnTo>
                    <a:pt x="171" y="9542"/>
                  </a:lnTo>
                  <a:lnTo>
                    <a:pt x="247" y="9599"/>
                  </a:lnTo>
                  <a:lnTo>
                    <a:pt x="627" y="9809"/>
                  </a:lnTo>
                  <a:lnTo>
                    <a:pt x="1046" y="10018"/>
                  </a:lnTo>
                  <a:lnTo>
                    <a:pt x="1502" y="10189"/>
                  </a:lnTo>
                  <a:lnTo>
                    <a:pt x="2015" y="10341"/>
                  </a:lnTo>
                  <a:lnTo>
                    <a:pt x="1825" y="10873"/>
                  </a:lnTo>
                  <a:lnTo>
                    <a:pt x="1787" y="11006"/>
                  </a:lnTo>
                  <a:lnTo>
                    <a:pt x="1787" y="11139"/>
                  </a:lnTo>
                  <a:lnTo>
                    <a:pt x="1806" y="11272"/>
                  </a:lnTo>
                  <a:lnTo>
                    <a:pt x="1863" y="11386"/>
                  </a:lnTo>
                  <a:lnTo>
                    <a:pt x="1939" y="11500"/>
                  </a:lnTo>
                  <a:lnTo>
                    <a:pt x="2015" y="11595"/>
                  </a:lnTo>
                  <a:lnTo>
                    <a:pt x="2129" y="11652"/>
                  </a:lnTo>
                  <a:lnTo>
                    <a:pt x="2262" y="11709"/>
                  </a:lnTo>
                  <a:lnTo>
                    <a:pt x="2414" y="11728"/>
                  </a:lnTo>
                  <a:lnTo>
                    <a:pt x="2547" y="11709"/>
                  </a:lnTo>
                  <a:lnTo>
                    <a:pt x="2699" y="11690"/>
                  </a:lnTo>
                  <a:lnTo>
                    <a:pt x="2813" y="11633"/>
                  </a:lnTo>
                  <a:lnTo>
                    <a:pt x="2946" y="11557"/>
                  </a:lnTo>
                  <a:lnTo>
                    <a:pt x="3042" y="11462"/>
                  </a:lnTo>
                  <a:lnTo>
                    <a:pt x="3137" y="11348"/>
                  </a:lnTo>
                  <a:lnTo>
                    <a:pt x="3194" y="11215"/>
                  </a:lnTo>
                  <a:lnTo>
                    <a:pt x="3403" y="10588"/>
                  </a:lnTo>
                  <a:lnTo>
                    <a:pt x="3840" y="10588"/>
                  </a:lnTo>
                  <a:lnTo>
                    <a:pt x="4258" y="10550"/>
                  </a:lnTo>
                  <a:lnTo>
                    <a:pt x="4467" y="10512"/>
                  </a:lnTo>
                  <a:lnTo>
                    <a:pt x="4657" y="10474"/>
                  </a:lnTo>
                  <a:lnTo>
                    <a:pt x="4847" y="10417"/>
                  </a:lnTo>
                  <a:lnTo>
                    <a:pt x="5018" y="10341"/>
                  </a:lnTo>
                  <a:lnTo>
                    <a:pt x="5304" y="10208"/>
                  </a:lnTo>
                  <a:lnTo>
                    <a:pt x="5551" y="10056"/>
                  </a:lnTo>
                  <a:lnTo>
                    <a:pt x="5779" y="9885"/>
                  </a:lnTo>
                  <a:lnTo>
                    <a:pt x="5988" y="9694"/>
                  </a:lnTo>
                  <a:lnTo>
                    <a:pt x="6178" y="9466"/>
                  </a:lnTo>
                  <a:lnTo>
                    <a:pt x="6349" y="9219"/>
                  </a:lnTo>
                  <a:lnTo>
                    <a:pt x="6482" y="8953"/>
                  </a:lnTo>
                  <a:lnTo>
                    <a:pt x="6596" y="8668"/>
                  </a:lnTo>
                  <a:lnTo>
                    <a:pt x="6691" y="8364"/>
                  </a:lnTo>
                  <a:lnTo>
                    <a:pt x="6748" y="8079"/>
                  </a:lnTo>
                  <a:lnTo>
                    <a:pt x="6767" y="7813"/>
                  </a:lnTo>
                  <a:lnTo>
                    <a:pt x="6748" y="7547"/>
                  </a:lnTo>
                  <a:lnTo>
                    <a:pt x="6710" y="7299"/>
                  </a:lnTo>
                  <a:lnTo>
                    <a:pt x="6615" y="7052"/>
                  </a:lnTo>
                  <a:lnTo>
                    <a:pt x="6501" y="6805"/>
                  </a:lnTo>
                  <a:lnTo>
                    <a:pt x="6349" y="6558"/>
                  </a:lnTo>
                  <a:lnTo>
                    <a:pt x="6159" y="6330"/>
                  </a:lnTo>
                  <a:lnTo>
                    <a:pt x="5893" y="6083"/>
                  </a:lnTo>
                  <a:lnTo>
                    <a:pt x="5589" y="5798"/>
                  </a:lnTo>
                  <a:lnTo>
                    <a:pt x="5228" y="5513"/>
                  </a:lnTo>
                  <a:lnTo>
                    <a:pt x="5113" y="5418"/>
                  </a:lnTo>
                  <a:lnTo>
                    <a:pt x="4771" y="5151"/>
                  </a:lnTo>
                  <a:lnTo>
                    <a:pt x="4486" y="4923"/>
                  </a:lnTo>
                  <a:lnTo>
                    <a:pt x="4258" y="4714"/>
                  </a:lnTo>
                  <a:lnTo>
                    <a:pt x="4087" y="4543"/>
                  </a:lnTo>
                  <a:lnTo>
                    <a:pt x="4068" y="4524"/>
                  </a:lnTo>
                  <a:lnTo>
                    <a:pt x="3954" y="4372"/>
                  </a:lnTo>
                  <a:lnTo>
                    <a:pt x="3859" y="4220"/>
                  </a:lnTo>
                  <a:lnTo>
                    <a:pt x="3783" y="4068"/>
                  </a:lnTo>
                  <a:lnTo>
                    <a:pt x="3726" y="3935"/>
                  </a:lnTo>
                  <a:lnTo>
                    <a:pt x="3707" y="3783"/>
                  </a:lnTo>
                  <a:lnTo>
                    <a:pt x="3726" y="3631"/>
                  </a:lnTo>
                  <a:lnTo>
                    <a:pt x="3745" y="3460"/>
                  </a:lnTo>
                  <a:lnTo>
                    <a:pt x="3802" y="3289"/>
                  </a:lnTo>
                  <a:lnTo>
                    <a:pt x="3840" y="3156"/>
                  </a:lnTo>
                  <a:lnTo>
                    <a:pt x="3916" y="3041"/>
                  </a:lnTo>
                  <a:lnTo>
                    <a:pt x="3973" y="2946"/>
                  </a:lnTo>
                  <a:lnTo>
                    <a:pt x="4068" y="2851"/>
                  </a:lnTo>
                  <a:lnTo>
                    <a:pt x="4144" y="2756"/>
                  </a:lnTo>
                  <a:lnTo>
                    <a:pt x="4258" y="2680"/>
                  </a:lnTo>
                  <a:lnTo>
                    <a:pt x="4353" y="2604"/>
                  </a:lnTo>
                  <a:lnTo>
                    <a:pt x="4486" y="2547"/>
                  </a:lnTo>
                  <a:lnTo>
                    <a:pt x="4657" y="2490"/>
                  </a:lnTo>
                  <a:lnTo>
                    <a:pt x="4847" y="2452"/>
                  </a:lnTo>
                  <a:lnTo>
                    <a:pt x="5037" y="2433"/>
                  </a:lnTo>
                  <a:lnTo>
                    <a:pt x="5247" y="2433"/>
                  </a:lnTo>
                  <a:lnTo>
                    <a:pt x="5475" y="2471"/>
                  </a:lnTo>
                  <a:lnTo>
                    <a:pt x="5703" y="2509"/>
                  </a:lnTo>
                  <a:lnTo>
                    <a:pt x="5969" y="2585"/>
                  </a:lnTo>
                  <a:lnTo>
                    <a:pt x="6235" y="2680"/>
                  </a:lnTo>
                  <a:lnTo>
                    <a:pt x="6482" y="2794"/>
                  </a:lnTo>
                  <a:lnTo>
                    <a:pt x="6729" y="2908"/>
                  </a:lnTo>
                  <a:lnTo>
                    <a:pt x="6957" y="3041"/>
                  </a:lnTo>
                  <a:lnTo>
                    <a:pt x="7223" y="3194"/>
                  </a:lnTo>
                  <a:lnTo>
                    <a:pt x="7337" y="3251"/>
                  </a:lnTo>
                  <a:lnTo>
                    <a:pt x="7452" y="3289"/>
                  </a:lnTo>
                  <a:lnTo>
                    <a:pt x="7585" y="3308"/>
                  </a:lnTo>
                  <a:lnTo>
                    <a:pt x="7718" y="3289"/>
                  </a:lnTo>
                  <a:lnTo>
                    <a:pt x="7851" y="3251"/>
                  </a:lnTo>
                  <a:lnTo>
                    <a:pt x="7984" y="3194"/>
                  </a:lnTo>
                  <a:lnTo>
                    <a:pt x="8098" y="3118"/>
                  </a:lnTo>
                  <a:lnTo>
                    <a:pt x="8193" y="3022"/>
                  </a:lnTo>
                  <a:lnTo>
                    <a:pt x="8288" y="2889"/>
                  </a:lnTo>
                  <a:lnTo>
                    <a:pt x="8326" y="2775"/>
                  </a:lnTo>
                  <a:lnTo>
                    <a:pt x="8364" y="2642"/>
                  </a:lnTo>
                  <a:lnTo>
                    <a:pt x="8364" y="2509"/>
                  </a:lnTo>
                  <a:lnTo>
                    <a:pt x="8345" y="2376"/>
                  </a:lnTo>
                  <a:lnTo>
                    <a:pt x="8288" y="2262"/>
                  </a:lnTo>
                  <a:lnTo>
                    <a:pt x="8212" y="2167"/>
                  </a:lnTo>
                  <a:lnTo>
                    <a:pt x="8098" y="2072"/>
                  </a:lnTo>
                  <a:lnTo>
                    <a:pt x="7756" y="1863"/>
                  </a:lnTo>
                  <a:lnTo>
                    <a:pt x="7413" y="1692"/>
                  </a:lnTo>
                  <a:lnTo>
                    <a:pt x="7052" y="1540"/>
                  </a:lnTo>
                  <a:lnTo>
                    <a:pt x="6691" y="1388"/>
                  </a:lnTo>
                  <a:lnTo>
                    <a:pt x="6881" y="856"/>
                  </a:lnTo>
                  <a:lnTo>
                    <a:pt x="6919" y="722"/>
                  </a:lnTo>
                  <a:lnTo>
                    <a:pt x="6919" y="589"/>
                  </a:lnTo>
                  <a:lnTo>
                    <a:pt x="6900" y="456"/>
                  </a:lnTo>
                  <a:lnTo>
                    <a:pt x="6862" y="342"/>
                  </a:lnTo>
                  <a:lnTo>
                    <a:pt x="6786" y="228"/>
                  </a:lnTo>
                  <a:lnTo>
                    <a:pt x="6691" y="133"/>
                  </a:lnTo>
                  <a:lnTo>
                    <a:pt x="6577" y="76"/>
                  </a:lnTo>
                  <a:lnTo>
                    <a:pt x="6444" y="19"/>
                  </a:lnTo>
                  <a:lnTo>
                    <a:pt x="631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774;p36"/>
            <p:cNvSpPr/>
            <p:nvPr/>
          </p:nvSpPr>
          <p:spPr>
            <a:xfrm>
              <a:off x="3630825" y="2001625"/>
              <a:ext cx="656775" cy="692900"/>
            </a:xfrm>
            <a:custGeom>
              <a:avLst/>
              <a:gdLst/>
              <a:ahLst/>
              <a:cxnLst/>
              <a:rect l="l" t="t" r="r" b="b"/>
              <a:pathLst>
                <a:path w="26271" h="27716" extrusionOk="0">
                  <a:moveTo>
                    <a:pt x="7148" y="1"/>
                  </a:moveTo>
                  <a:lnTo>
                    <a:pt x="1" y="27715"/>
                  </a:lnTo>
                  <a:lnTo>
                    <a:pt x="19237" y="27715"/>
                  </a:lnTo>
                  <a:lnTo>
                    <a:pt x="26271" y="1"/>
                  </a:lnTo>
                  <a:close/>
                </a:path>
              </a:pathLst>
            </a:custGeom>
            <a:gradFill>
              <a:gsLst>
                <a:gs pos="0">
                  <a:srgbClr val="71BFC3"/>
                </a:gs>
                <a:gs pos="100000">
                  <a:srgbClr val="3B7477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775;p36"/>
            <p:cNvSpPr/>
            <p:nvPr/>
          </p:nvSpPr>
          <p:spPr>
            <a:xfrm>
              <a:off x="3801900" y="2052000"/>
              <a:ext cx="269475" cy="2875"/>
            </a:xfrm>
            <a:custGeom>
              <a:avLst/>
              <a:gdLst/>
              <a:ahLst/>
              <a:cxnLst/>
              <a:rect l="l" t="t" r="r" b="b"/>
              <a:pathLst>
                <a:path w="10779" h="115" extrusionOk="0">
                  <a:moveTo>
                    <a:pt x="58" y="1"/>
                  </a:moveTo>
                  <a:lnTo>
                    <a:pt x="20" y="20"/>
                  </a:lnTo>
                  <a:lnTo>
                    <a:pt x="1" y="58"/>
                  </a:lnTo>
                  <a:lnTo>
                    <a:pt x="20" y="96"/>
                  </a:lnTo>
                  <a:lnTo>
                    <a:pt x="58" y="115"/>
                  </a:lnTo>
                  <a:lnTo>
                    <a:pt x="10722" y="115"/>
                  </a:lnTo>
                  <a:lnTo>
                    <a:pt x="10760" y="96"/>
                  </a:lnTo>
                  <a:lnTo>
                    <a:pt x="10779" y="58"/>
                  </a:lnTo>
                  <a:lnTo>
                    <a:pt x="10760" y="20"/>
                  </a:lnTo>
                  <a:lnTo>
                    <a:pt x="1072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776;p36"/>
            <p:cNvSpPr/>
            <p:nvPr/>
          </p:nvSpPr>
          <p:spPr>
            <a:xfrm>
              <a:off x="3943525" y="2120900"/>
              <a:ext cx="305100" cy="2875"/>
            </a:xfrm>
            <a:custGeom>
              <a:avLst/>
              <a:gdLst/>
              <a:ahLst/>
              <a:cxnLst/>
              <a:rect l="l" t="t" r="r" b="b"/>
              <a:pathLst>
                <a:path w="12204" h="115" extrusionOk="0">
                  <a:moveTo>
                    <a:pt x="57" y="1"/>
                  </a:moveTo>
                  <a:lnTo>
                    <a:pt x="19" y="20"/>
                  </a:lnTo>
                  <a:lnTo>
                    <a:pt x="0" y="58"/>
                  </a:lnTo>
                  <a:lnTo>
                    <a:pt x="19" y="96"/>
                  </a:lnTo>
                  <a:lnTo>
                    <a:pt x="57" y="115"/>
                  </a:lnTo>
                  <a:lnTo>
                    <a:pt x="12147" y="115"/>
                  </a:lnTo>
                  <a:lnTo>
                    <a:pt x="12204" y="96"/>
                  </a:lnTo>
                  <a:lnTo>
                    <a:pt x="12204" y="58"/>
                  </a:lnTo>
                  <a:lnTo>
                    <a:pt x="12204" y="20"/>
                  </a:lnTo>
                  <a:lnTo>
                    <a:pt x="1214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777;p36"/>
            <p:cNvSpPr/>
            <p:nvPr/>
          </p:nvSpPr>
          <p:spPr>
            <a:xfrm>
              <a:off x="3764850" y="2179350"/>
              <a:ext cx="332675" cy="3350"/>
            </a:xfrm>
            <a:custGeom>
              <a:avLst/>
              <a:gdLst/>
              <a:ahLst/>
              <a:cxnLst/>
              <a:rect l="l" t="t" r="r" b="b"/>
              <a:pathLst>
                <a:path w="13307" h="134" extrusionOk="0">
                  <a:moveTo>
                    <a:pt x="57" y="1"/>
                  </a:moveTo>
                  <a:lnTo>
                    <a:pt x="19" y="20"/>
                  </a:lnTo>
                  <a:lnTo>
                    <a:pt x="0" y="58"/>
                  </a:lnTo>
                  <a:lnTo>
                    <a:pt x="19" y="115"/>
                  </a:lnTo>
                  <a:lnTo>
                    <a:pt x="57" y="134"/>
                  </a:lnTo>
                  <a:lnTo>
                    <a:pt x="13249" y="134"/>
                  </a:lnTo>
                  <a:lnTo>
                    <a:pt x="13287" y="115"/>
                  </a:lnTo>
                  <a:lnTo>
                    <a:pt x="13306" y="58"/>
                  </a:lnTo>
                  <a:lnTo>
                    <a:pt x="13287" y="20"/>
                  </a:lnTo>
                  <a:lnTo>
                    <a:pt x="13249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778;p36"/>
            <p:cNvSpPr/>
            <p:nvPr/>
          </p:nvSpPr>
          <p:spPr>
            <a:xfrm>
              <a:off x="3968225" y="2248275"/>
              <a:ext cx="255700" cy="2875"/>
            </a:xfrm>
            <a:custGeom>
              <a:avLst/>
              <a:gdLst/>
              <a:ahLst/>
              <a:cxnLst/>
              <a:rect l="l" t="t" r="r" b="b"/>
              <a:pathLst>
                <a:path w="10228" h="115" extrusionOk="0">
                  <a:moveTo>
                    <a:pt x="58" y="0"/>
                  </a:moveTo>
                  <a:lnTo>
                    <a:pt x="20" y="19"/>
                  </a:lnTo>
                  <a:lnTo>
                    <a:pt x="1" y="57"/>
                  </a:lnTo>
                  <a:lnTo>
                    <a:pt x="20" y="95"/>
                  </a:lnTo>
                  <a:lnTo>
                    <a:pt x="58" y="114"/>
                  </a:lnTo>
                  <a:lnTo>
                    <a:pt x="10170" y="114"/>
                  </a:lnTo>
                  <a:lnTo>
                    <a:pt x="10227" y="95"/>
                  </a:lnTo>
                  <a:lnTo>
                    <a:pt x="10227" y="57"/>
                  </a:lnTo>
                  <a:lnTo>
                    <a:pt x="10227" y="19"/>
                  </a:lnTo>
                  <a:lnTo>
                    <a:pt x="1017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779;p36"/>
            <p:cNvSpPr/>
            <p:nvPr/>
          </p:nvSpPr>
          <p:spPr>
            <a:xfrm>
              <a:off x="3960625" y="2120900"/>
              <a:ext cx="16650" cy="61800"/>
            </a:xfrm>
            <a:custGeom>
              <a:avLst/>
              <a:gdLst/>
              <a:ahLst/>
              <a:cxnLst/>
              <a:rect l="l" t="t" r="r" b="b"/>
              <a:pathLst>
                <a:path w="666" h="2472" extrusionOk="0">
                  <a:moveTo>
                    <a:pt x="571" y="1"/>
                  </a:moveTo>
                  <a:lnTo>
                    <a:pt x="552" y="39"/>
                  </a:lnTo>
                  <a:lnTo>
                    <a:pt x="1" y="2396"/>
                  </a:lnTo>
                  <a:lnTo>
                    <a:pt x="20" y="2434"/>
                  </a:lnTo>
                  <a:lnTo>
                    <a:pt x="58" y="2453"/>
                  </a:lnTo>
                  <a:lnTo>
                    <a:pt x="58" y="2472"/>
                  </a:lnTo>
                  <a:lnTo>
                    <a:pt x="96" y="2453"/>
                  </a:lnTo>
                  <a:lnTo>
                    <a:pt x="115" y="2415"/>
                  </a:lnTo>
                  <a:lnTo>
                    <a:pt x="666" y="77"/>
                  </a:lnTo>
                  <a:lnTo>
                    <a:pt x="666" y="20"/>
                  </a:lnTo>
                  <a:lnTo>
                    <a:pt x="62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780;p36"/>
            <p:cNvSpPr/>
            <p:nvPr/>
          </p:nvSpPr>
          <p:spPr>
            <a:xfrm>
              <a:off x="4016225" y="2120900"/>
              <a:ext cx="16175" cy="61800"/>
            </a:xfrm>
            <a:custGeom>
              <a:avLst/>
              <a:gdLst/>
              <a:ahLst/>
              <a:cxnLst/>
              <a:rect l="l" t="t" r="r" b="b"/>
              <a:pathLst>
                <a:path w="647" h="2472" extrusionOk="0">
                  <a:moveTo>
                    <a:pt x="552" y="1"/>
                  </a:moveTo>
                  <a:lnTo>
                    <a:pt x="533" y="39"/>
                  </a:lnTo>
                  <a:lnTo>
                    <a:pt x="1" y="2396"/>
                  </a:lnTo>
                  <a:lnTo>
                    <a:pt x="1" y="2434"/>
                  </a:lnTo>
                  <a:lnTo>
                    <a:pt x="39" y="2453"/>
                  </a:lnTo>
                  <a:lnTo>
                    <a:pt x="58" y="2472"/>
                  </a:lnTo>
                  <a:lnTo>
                    <a:pt x="96" y="2453"/>
                  </a:lnTo>
                  <a:lnTo>
                    <a:pt x="115" y="2415"/>
                  </a:lnTo>
                  <a:lnTo>
                    <a:pt x="647" y="77"/>
                  </a:lnTo>
                  <a:lnTo>
                    <a:pt x="628" y="20"/>
                  </a:lnTo>
                  <a:lnTo>
                    <a:pt x="609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781;p36"/>
            <p:cNvSpPr/>
            <p:nvPr/>
          </p:nvSpPr>
          <p:spPr>
            <a:xfrm>
              <a:off x="4072300" y="2120900"/>
              <a:ext cx="14275" cy="61800"/>
            </a:xfrm>
            <a:custGeom>
              <a:avLst/>
              <a:gdLst/>
              <a:ahLst/>
              <a:cxnLst/>
              <a:rect l="l" t="t" r="r" b="b"/>
              <a:pathLst>
                <a:path w="571" h="2472" extrusionOk="0">
                  <a:moveTo>
                    <a:pt x="495" y="1"/>
                  </a:moveTo>
                  <a:lnTo>
                    <a:pt x="457" y="39"/>
                  </a:lnTo>
                  <a:lnTo>
                    <a:pt x="1" y="2396"/>
                  </a:lnTo>
                  <a:lnTo>
                    <a:pt x="20" y="2434"/>
                  </a:lnTo>
                  <a:lnTo>
                    <a:pt x="58" y="2453"/>
                  </a:lnTo>
                  <a:lnTo>
                    <a:pt x="58" y="2472"/>
                  </a:lnTo>
                  <a:lnTo>
                    <a:pt x="96" y="2453"/>
                  </a:lnTo>
                  <a:lnTo>
                    <a:pt x="115" y="2415"/>
                  </a:lnTo>
                  <a:lnTo>
                    <a:pt x="571" y="58"/>
                  </a:lnTo>
                  <a:lnTo>
                    <a:pt x="571" y="20"/>
                  </a:lnTo>
                  <a:lnTo>
                    <a:pt x="533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782;p36"/>
            <p:cNvSpPr/>
            <p:nvPr/>
          </p:nvSpPr>
          <p:spPr>
            <a:xfrm>
              <a:off x="4228650" y="1444675"/>
              <a:ext cx="245700" cy="463825"/>
            </a:xfrm>
            <a:custGeom>
              <a:avLst/>
              <a:gdLst/>
              <a:ahLst/>
              <a:cxnLst/>
              <a:rect l="l" t="t" r="r" b="b"/>
              <a:pathLst>
                <a:path w="9828" h="18553" extrusionOk="0">
                  <a:moveTo>
                    <a:pt x="3612" y="1"/>
                  </a:moveTo>
                  <a:lnTo>
                    <a:pt x="3270" y="115"/>
                  </a:lnTo>
                  <a:lnTo>
                    <a:pt x="2928" y="229"/>
                  </a:lnTo>
                  <a:lnTo>
                    <a:pt x="2586" y="381"/>
                  </a:lnTo>
                  <a:lnTo>
                    <a:pt x="2263" y="533"/>
                  </a:lnTo>
                  <a:lnTo>
                    <a:pt x="1939" y="704"/>
                  </a:lnTo>
                  <a:lnTo>
                    <a:pt x="1616" y="913"/>
                  </a:lnTo>
                  <a:lnTo>
                    <a:pt x="1331" y="1141"/>
                  </a:lnTo>
                  <a:lnTo>
                    <a:pt x="1065" y="1407"/>
                  </a:lnTo>
                  <a:lnTo>
                    <a:pt x="799" y="1692"/>
                  </a:lnTo>
                  <a:lnTo>
                    <a:pt x="590" y="2016"/>
                  </a:lnTo>
                  <a:lnTo>
                    <a:pt x="476" y="2206"/>
                  </a:lnTo>
                  <a:lnTo>
                    <a:pt x="400" y="2396"/>
                  </a:lnTo>
                  <a:lnTo>
                    <a:pt x="305" y="2586"/>
                  </a:lnTo>
                  <a:lnTo>
                    <a:pt x="229" y="2795"/>
                  </a:lnTo>
                  <a:lnTo>
                    <a:pt x="172" y="3004"/>
                  </a:lnTo>
                  <a:lnTo>
                    <a:pt x="115" y="3232"/>
                  </a:lnTo>
                  <a:lnTo>
                    <a:pt x="58" y="3479"/>
                  </a:lnTo>
                  <a:lnTo>
                    <a:pt x="39" y="3726"/>
                  </a:lnTo>
                  <a:lnTo>
                    <a:pt x="0" y="3992"/>
                  </a:lnTo>
                  <a:lnTo>
                    <a:pt x="0" y="4259"/>
                  </a:lnTo>
                  <a:lnTo>
                    <a:pt x="0" y="4563"/>
                  </a:lnTo>
                  <a:lnTo>
                    <a:pt x="0" y="4848"/>
                  </a:lnTo>
                  <a:lnTo>
                    <a:pt x="77" y="6330"/>
                  </a:lnTo>
                  <a:lnTo>
                    <a:pt x="115" y="7604"/>
                  </a:lnTo>
                  <a:lnTo>
                    <a:pt x="115" y="8669"/>
                  </a:lnTo>
                  <a:lnTo>
                    <a:pt x="115" y="9543"/>
                  </a:lnTo>
                  <a:lnTo>
                    <a:pt x="96" y="10227"/>
                  </a:lnTo>
                  <a:lnTo>
                    <a:pt x="58" y="10702"/>
                  </a:lnTo>
                  <a:lnTo>
                    <a:pt x="20" y="11102"/>
                  </a:lnTo>
                  <a:lnTo>
                    <a:pt x="39" y="11216"/>
                  </a:lnTo>
                  <a:lnTo>
                    <a:pt x="58" y="11539"/>
                  </a:lnTo>
                  <a:lnTo>
                    <a:pt x="115" y="12014"/>
                  </a:lnTo>
                  <a:lnTo>
                    <a:pt x="172" y="12280"/>
                  </a:lnTo>
                  <a:lnTo>
                    <a:pt x="248" y="12565"/>
                  </a:lnTo>
                  <a:lnTo>
                    <a:pt x="362" y="12869"/>
                  </a:lnTo>
                  <a:lnTo>
                    <a:pt x="476" y="13155"/>
                  </a:lnTo>
                  <a:lnTo>
                    <a:pt x="628" y="13440"/>
                  </a:lnTo>
                  <a:lnTo>
                    <a:pt x="818" y="13706"/>
                  </a:lnTo>
                  <a:lnTo>
                    <a:pt x="932" y="13820"/>
                  </a:lnTo>
                  <a:lnTo>
                    <a:pt x="1046" y="13953"/>
                  </a:lnTo>
                  <a:lnTo>
                    <a:pt x="1160" y="14048"/>
                  </a:lnTo>
                  <a:lnTo>
                    <a:pt x="1293" y="14162"/>
                  </a:lnTo>
                  <a:lnTo>
                    <a:pt x="1445" y="14257"/>
                  </a:lnTo>
                  <a:lnTo>
                    <a:pt x="1597" y="14333"/>
                  </a:lnTo>
                  <a:lnTo>
                    <a:pt x="1768" y="14409"/>
                  </a:lnTo>
                  <a:lnTo>
                    <a:pt x="1939" y="14466"/>
                  </a:lnTo>
                  <a:lnTo>
                    <a:pt x="2186" y="14542"/>
                  </a:lnTo>
                  <a:lnTo>
                    <a:pt x="2434" y="14637"/>
                  </a:lnTo>
                  <a:lnTo>
                    <a:pt x="2909" y="14865"/>
                  </a:lnTo>
                  <a:lnTo>
                    <a:pt x="3403" y="15131"/>
                  </a:lnTo>
                  <a:lnTo>
                    <a:pt x="3897" y="15417"/>
                  </a:lnTo>
                  <a:lnTo>
                    <a:pt x="4372" y="15759"/>
                  </a:lnTo>
                  <a:lnTo>
                    <a:pt x="4829" y="16101"/>
                  </a:lnTo>
                  <a:lnTo>
                    <a:pt x="5266" y="16443"/>
                  </a:lnTo>
                  <a:lnTo>
                    <a:pt x="5684" y="16804"/>
                  </a:lnTo>
                  <a:lnTo>
                    <a:pt x="6083" y="17146"/>
                  </a:lnTo>
                  <a:lnTo>
                    <a:pt x="6425" y="17469"/>
                  </a:lnTo>
                  <a:lnTo>
                    <a:pt x="7015" y="18021"/>
                  </a:lnTo>
                  <a:lnTo>
                    <a:pt x="7395" y="18420"/>
                  </a:lnTo>
                  <a:lnTo>
                    <a:pt x="7528" y="18553"/>
                  </a:lnTo>
                  <a:lnTo>
                    <a:pt x="7946" y="18230"/>
                  </a:lnTo>
                  <a:lnTo>
                    <a:pt x="8364" y="17869"/>
                  </a:lnTo>
                  <a:lnTo>
                    <a:pt x="8839" y="17450"/>
                  </a:lnTo>
                  <a:lnTo>
                    <a:pt x="9277" y="17013"/>
                  </a:lnTo>
                  <a:lnTo>
                    <a:pt x="9467" y="16804"/>
                  </a:lnTo>
                  <a:lnTo>
                    <a:pt x="9638" y="16595"/>
                  </a:lnTo>
                  <a:lnTo>
                    <a:pt x="9752" y="16405"/>
                  </a:lnTo>
                  <a:lnTo>
                    <a:pt x="9828" y="16253"/>
                  </a:lnTo>
                  <a:lnTo>
                    <a:pt x="9828" y="16177"/>
                  </a:lnTo>
                  <a:lnTo>
                    <a:pt x="9828" y="16101"/>
                  </a:lnTo>
                  <a:lnTo>
                    <a:pt x="9809" y="16044"/>
                  </a:lnTo>
                  <a:lnTo>
                    <a:pt x="9771" y="16006"/>
                  </a:lnTo>
                  <a:lnTo>
                    <a:pt x="9182" y="15303"/>
                  </a:lnTo>
                  <a:lnTo>
                    <a:pt x="8554" y="14580"/>
                  </a:lnTo>
                  <a:lnTo>
                    <a:pt x="7794" y="13725"/>
                  </a:lnTo>
                  <a:lnTo>
                    <a:pt x="6958" y="12812"/>
                  </a:lnTo>
                  <a:lnTo>
                    <a:pt x="6539" y="12375"/>
                  </a:lnTo>
                  <a:lnTo>
                    <a:pt x="6121" y="11976"/>
                  </a:lnTo>
                  <a:lnTo>
                    <a:pt x="5722" y="11577"/>
                  </a:lnTo>
                  <a:lnTo>
                    <a:pt x="5342" y="11254"/>
                  </a:lnTo>
                  <a:lnTo>
                    <a:pt x="5000" y="10969"/>
                  </a:lnTo>
                  <a:lnTo>
                    <a:pt x="4696" y="10759"/>
                  </a:lnTo>
                  <a:lnTo>
                    <a:pt x="4639" y="10702"/>
                  </a:lnTo>
                  <a:lnTo>
                    <a:pt x="4582" y="10569"/>
                  </a:lnTo>
                  <a:lnTo>
                    <a:pt x="4544" y="10417"/>
                  </a:lnTo>
                  <a:lnTo>
                    <a:pt x="4506" y="10208"/>
                  </a:lnTo>
                  <a:lnTo>
                    <a:pt x="4448" y="9657"/>
                  </a:lnTo>
                  <a:lnTo>
                    <a:pt x="4429" y="8992"/>
                  </a:lnTo>
                  <a:lnTo>
                    <a:pt x="4410" y="8193"/>
                  </a:lnTo>
                  <a:lnTo>
                    <a:pt x="4410" y="7338"/>
                  </a:lnTo>
                  <a:lnTo>
                    <a:pt x="4410" y="5456"/>
                  </a:lnTo>
                  <a:lnTo>
                    <a:pt x="4410" y="4487"/>
                  </a:lnTo>
                  <a:lnTo>
                    <a:pt x="4372" y="3555"/>
                  </a:lnTo>
                  <a:lnTo>
                    <a:pt x="4334" y="2681"/>
                  </a:lnTo>
                  <a:lnTo>
                    <a:pt x="4277" y="1882"/>
                  </a:lnTo>
                  <a:lnTo>
                    <a:pt x="4220" y="1521"/>
                  </a:lnTo>
                  <a:lnTo>
                    <a:pt x="4163" y="1179"/>
                  </a:lnTo>
                  <a:lnTo>
                    <a:pt x="4106" y="875"/>
                  </a:lnTo>
                  <a:lnTo>
                    <a:pt x="4030" y="609"/>
                  </a:lnTo>
                  <a:lnTo>
                    <a:pt x="3935" y="400"/>
                  </a:lnTo>
                  <a:lnTo>
                    <a:pt x="3840" y="210"/>
                  </a:lnTo>
                  <a:lnTo>
                    <a:pt x="3745" y="77"/>
                  </a:lnTo>
                  <a:lnTo>
                    <a:pt x="3669" y="39"/>
                  </a:lnTo>
                  <a:lnTo>
                    <a:pt x="3612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783;p36"/>
            <p:cNvSpPr/>
            <p:nvPr/>
          </p:nvSpPr>
          <p:spPr>
            <a:xfrm>
              <a:off x="4532775" y="2267275"/>
              <a:ext cx="202000" cy="157325"/>
            </a:xfrm>
            <a:custGeom>
              <a:avLst/>
              <a:gdLst/>
              <a:ahLst/>
              <a:cxnLst/>
              <a:rect l="l" t="t" r="r" b="b"/>
              <a:pathLst>
                <a:path w="8080" h="6293" extrusionOk="0">
                  <a:moveTo>
                    <a:pt x="3822" y="0"/>
                  </a:moveTo>
                  <a:lnTo>
                    <a:pt x="1" y="267"/>
                  </a:lnTo>
                  <a:lnTo>
                    <a:pt x="590" y="5798"/>
                  </a:lnTo>
                  <a:lnTo>
                    <a:pt x="609" y="5912"/>
                  </a:lnTo>
                  <a:lnTo>
                    <a:pt x="666" y="6026"/>
                  </a:lnTo>
                  <a:lnTo>
                    <a:pt x="742" y="6102"/>
                  </a:lnTo>
                  <a:lnTo>
                    <a:pt x="818" y="6178"/>
                  </a:lnTo>
                  <a:lnTo>
                    <a:pt x="913" y="6235"/>
                  </a:lnTo>
                  <a:lnTo>
                    <a:pt x="1027" y="6273"/>
                  </a:lnTo>
                  <a:lnTo>
                    <a:pt x="1141" y="6292"/>
                  </a:lnTo>
                  <a:lnTo>
                    <a:pt x="1275" y="6273"/>
                  </a:lnTo>
                  <a:lnTo>
                    <a:pt x="8061" y="4753"/>
                  </a:lnTo>
                  <a:lnTo>
                    <a:pt x="8080" y="4715"/>
                  </a:lnTo>
                  <a:lnTo>
                    <a:pt x="8061" y="4581"/>
                  </a:lnTo>
                  <a:lnTo>
                    <a:pt x="8023" y="4391"/>
                  </a:lnTo>
                  <a:lnTo>
                    <a:pt x="8004" y="4296"/>
                  </a:lnTo>
                  <a:lnTo>
                    <a:pt x="7946" y="4201"/>
                  </a:lnTo>
                  <a:lnTo>
                    <a:pt x="7889" y="4106"/>
                  </a:lnTo>
                  <a:lnTo>
                    <a:pt x="7794" y="4011"/>
                  </a:lnTo>
                  <a:lnTo>
                    <a:pt x="7699" y="3935"/>
                  </a:lnTo>
                  <a:lnTo>
                    <a:pt x="7566" y="3878"/>
                  </a:lnTo>
                  <a:lnTo>
                    <a:pt x="7414" y="3821"/>
                  </a:lnTo>
                  <a:lnTo>
                    <a:pt x="7243" y="3802"/>
                  </a:lnTo>
                  <a:lnTo>
                    <a:pt x="7015" y="3821"/>
                  </a:lnTo>
                  <a:lnTo>
                    <a:pt x="6768" y="3840"/>
                  </a:lnTo>
                  <a:lnTo>
                    <a:pt x="6521" y="3878"/>
                  </a:lnTo>
                  <a:lnTo>
                    <a:pt x="6293" y="3897"/>
                  </a:lnTo>
                  <a:lnTo>
                    <a:pt x="6084" y="3916"/>
                  </a:lnTo>
                  <a:lnTo>
                    <a:pt x="5913" y="3897"/>
                  </a:lnTo>
                  <a:lnTo>
                    <a:pt x="5742" y="3859"/>
                  </a:lnTo>
                  <a:lnTo>
                    <a:pt x="5589" y="3821"/>
                  </a:lnTo>
                  <a:lnTo>
                    <a:pt x="5437" y="3764"/>
                  </a:lnTo>
                  <a:lnTo>
                    <a:pt x="5323" y="3688"/>
                  </a:lnTo>
                  <a:lnTo>
                    <a:pt x="5209" y="3612"/>
                  </a:lnTo>
                  <a:lnTo>
                    <a:pt x="5114" y="3536"/>
                  </a:lnTo>
                  <a:lnTo>
                    <a:pt x="4924" y="3365"/>
                  </a:lnTo>
                  <a:lnTo>
                    <a:pt x="4639" y="3023"/>
                  </a:lnTo>
                  <a:lnTo>
                    <a:pt x="4487" y="2852"/>
                  </a:lnTo>
                  <a:lnTo>
                    <a:pt x="4354" y="2662"/>
                  </a:lnTo>
                  <a:lnTo>
                    <a:pt x="4240" y="2434"/>
                  </a:lnTo>
                  <a:lnTo>
                    <a:pt x="4164" y="2186"/>
                  </a:lnTo>
                  <a:lnTo>
                    <a:pt x="4069" y="1939"/>
                  </a:lnTo>
                  <a:lnTo>
                    <a:pt x="4012" y="1692"/>
                  </a:lnTo>
                  <a:lnTo>
                    <a:pt x="3917" y="1198"/>
                  </a:lnTo>
                  <a:lnTo>
                    <a:pt x="3860" y="742"/>
                  </a:lnTo>
                  <a:lnTo>
                    <a:pt x="3841" y="362"/>
                  </a:lnTo>
                  <a:lnTo>
                    <a:pt x="3822" y="0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784;p36"/>
            <p:cNvSpPr/>
            <p:nvPr/>
          </p:nvSpPr>
          <p:spPr>
            <a:xfrm>
              <a:off x="4269050" y="1809175"/>
              <a:ext cx="407275" cy="548900"/>
            </a:xfrm>
            <a:custGeom>
              <a:avLst/>
              <a:gdLst/>
              <a:ahLst/>
              <a:cxnLst/>
              <a:rect l="l" t="t" r="r" b="b"/>
              <a:pathLst>
                <a:path w="16291" h="21956" extrusionOk="0">
                  <a:moveTo>
                    <a:pt x="4087" y="0"/>
                  </a:moveTo>
                  <a:lnTo>
                    <a:pt x="3707" y="19"/>
                  </a:lnTo>
                  <a:lnTo>
                    <a:pt x="3327" y="57"/>
                  </a:lnTo>
                  <a:lnTo>
                    <a:pt x="2947" y="95"/>
                  </a:lnTo>
                  <a:lnTo>
                    <a:pt x="2186" y="228"/>
                  </a:lnTo>
                  <a:lnTo>
                    <a:pt x="1502" y="380"/>
                  </a:lnTo>
                  <a:lnTo>
                    <a:pt x="894" y="532"/>
                  </a:lnTo>
                  <a:lnTo>
                    <a:pt x="418" y="665"/>
                  </a:lnTo>
                  <a:lnTo>
                    <a:pt x="0" y="799"/>
                  </a:lnTo>
                  <a:lnTo>
                    <a:pt x="1198" y="5132"/>
                  </a:lnTo>
                  <a:lnTo>
                    <a:pt x="4258" y="4714"/>
                  </a:lnTo>
                  <a:lnTo>
                    <a:pt x="4809" y="6425"/>
                  </a:lnTo>
                  <a:lnTo>
                    <a:pt x="6235" y="10721"/>
                  </a:lnTo>
                  <a:lnTo>
                    <a:pt x="7128" y="13439"/>
                  </a:lnTo>
                  <a:lnTo>
                    <a:pt x="8117" y="16310"/>
                  </a:lnTo>
                  <a:lnTo>
                    <a:pt x="9105" y="19161"/>
                  </a:lnTo>
                  <a:lnTo>
                    <a:pt x="10075" y="21860"/>
                  </a:lnTo>
                  <a:lnTo>
                    <a:pt x="10398" y="21898"/>
                  </a:lnTo>
                  <a:lnTo>
                    <a:pt x="10721" y="21936"/>
                  </a:lnTo>
                  <a:lnTo>
                    <a:pt x="11025" y="21955"/>
                  </a:lnTo>
                  <a:lnTo>
                    <a:pt x="11329" y="21936"/>
                  </a:lnTo>
                  <a:lnTo>
                    <a:pt x="11633" y="21917"/>
                  </a:lnTo>
                  <a:lnTo>
                    <a:pt x="11938" y="21898"/>
                  </a:lnTo>
                  <a:lnTo>
                    <a:pt x="12223" y="21841"/>
                  </a:lnTo>
                  <a:lnTo>
                    <a:pt x="12508" y="21784"/>
                  </a:lnTo>
                  <a:lnTo>
                    <a:pt x="12793" y="21708"/>
                  </a:lnTo>
                  <a:lnTo>
                    <a:pt x="13059" y="21632"/>
                  </a:lnTo>
                  <a:lnTo>
                    <a:pt x="13572" y="21461"/>
                  </a:lnTo>
                  <a:lnTo>
                    <a:pt x="14048" y="21252"/>
                  </a:lnTo>
                  <a:lnTo>
                    <a:pt x="14485" y="21024"/>
                  </a:lnTo>
                  <a:lnTo>
                    <a:pt x="14884" y="20777"/>
                  </a:lnTo>
                  <a:lnTo>
                    <a:pt x="15245" y="20548"/>
                  </a:lnTo>
                  <a:lnTo>
                    <a:pt x="15549" y="20339"/>
                  </a:lnTo>
                  <a:lnTo>
                    <a:pt x="15796" y="20130"/>
                  </a:lnTo>
                  <a:lnTo>
                    <a:pt x="16157" y="19826"/>
                  </a:lnTo>
                  <a:lnTo>
                    <a:pt x="16291" y="19712"/>
                  </a:lnTo>
                  <a:lnTo>
                    <a:pt x="15340" y="17298"/>
                  </a:lnTo>
                  <a:lnTo>
                    <a:pt x="14333" y="14751"/>
                  </a:lnTo>
                  <a:lnTo>
                    <a:pt x="13097" y="11747"/>
                  </a:lnTo>
                  <a:lnTo>
                    <a:pt x="12432" y="10170"/>
                  </a:lnTo>
                  <a:lnTo>
                    <a:pt x="11747" y="8611"/>
                  </a:lnTo>
                  <a:lnTo>
                    <a:pt x="11082" y="7090"/>
                  </a:lnTo>
                  <a:lnTo>
                    <a:pt x="10417" y="5646"/>
                  </a:lnTo>
                  <a:lnTo>
                    <a:pt x="9771" y="4334"/>
                  </a:lnTo>
                  <a:lnTo>
                    <a:pt x="9181" y="3175"/>
                  </a:lnTo>
                  <a:lnTo>
                    <a:pt x="8896" y="2680"/>
                  </a:lnTo>
                  <a:lnTo>
                    <a:pt x="8649" y="2243"/>
                  </a:lnTo>
                  <a:lnTo>
                    <a:pt x="8402" y="1863"/>
                  </a:lnTo>
                  <a:lnTo>
                    <a:pt x="8174" y="1540"/>
                  </a:lnTo>
                  <a:lnTo>
                    <a:pt x="8060" y="1407"/>
                  </a:lnTo>
                  <a:lnTo>
                    <a:pt x="7927" y="1274"/>
                  </a:lnTo>
                  <a:lnTo>
                    <a:pt x="7794" y="1141"/>
                  </a:lnTo>
                  <a:lnTo>
                    <a:pt x="7623" y="1008"/>
                  </a:lnTo>
                  <a:lnTo>
                    <a:pt x="7452" y="894"/>
                  </a:lnTo>
                  <a:lnTo>
                    <a:pt x="7261" y="761"/>
                  </a:lnTo>
                  <a:lnTo>
                    <a:pt x="7052" y="646"/>
                  </a:lnTo>
                  <a:lnTo>
                    <a:pt x="6824" y="551"/>
                  </a:lnTo>
                  <a:lnTo>
                    <a:pt x="6577" y="437"/>
                  </a:lnTo>
                  <a:lnTo>
                    <a:pt x="6330" y="342"/>
                  </a:lnTo>
                  <a:lnTo>
                    <a:pt x="6045" y="266"/>
                  </a:lnTo>
                  <a:lnTo>
                    <a:pt x="5760" y="190"/>
                  </a:lnTo>
                  <a:lnTo>
                    <a:pt x="5456" y="133"/>
                  </a:lnTo>
                  <a:lnTo>
                    <a:pt x="5133" y="76"/>
                  </a:lnTo>
                  <a:lnTo>
                    <a:pt x="4809" y="38"/>
                  </a:lnTo>
                  <a:lnTo>
                    <a:pt x="4448" y="19"/>
                  </a:lnTo>
                  <a:lnTo>
                    <a:pt x="4087" y="0"/>
                  </a:lnTo>
                  <a:close/>
                </a:path>
              </a:pathLst>
            </a:custGeom>
            <a:gradFill>
              <a:gsLst>
                <a:gs pos="0">
                  <a:srgbClr val="676767"/>
                </a:gs>
                <a:gs pos="100000">
                  <a:srgbClr val="26262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785;p36"/>
            <p:cNvSpPr/>
            <p:nvPr/>
          </p:nvSpPr>
          <p:spPr>
            <a:xfrm>
              <a:off x="4428725" y="1949350"/>
              <a:ext cx="231450" cy="359300"/>
            </a:xfrm>
            <a:custGeom>
              <a:avLst/>
              <a:gdLst/>
              <a:ahLst/>
              <a:cxnLst/>
              <a:rect l="l" t="t" r="r" b="b"/>
              <a:pathLst>
                <a:path w="9258" h="14372" extrusionOk="0">
                  <a:moveTo>
                    <a:pt x="38" y="1"/>
                  </a:moveTo>
                  <a:lnTo>
                    <a:pt x="0" y="20"/>
                  </a:lnTo>
                  <a:lnTo>
                    <a:pt x="0" y="77"/>
                  </a:lnTo>
                  <a:lnTo>
                    <a:pt x="5094" y="14333"/>
                  </a:lnTo>
                  <a:lnTo>
                    <a:pt x="5113" y="14371"/>
                  </a:lnTo>
                  <a:lnTo>
                    <a:pt x="5341" y="14371"/>
                  </a:lnTo>
                  <a:lnTo>
                    <a:pt x="5703" y="14333"/>
                  </a:lnTo>
                  <a:lnTo>
                    <a:pt x="5931" y="14295"/>
                  </a:lnTo>
                  <a:lnTo>
                    <a:pt x="6197" y="14257"/>
                  </a:lnTo>
                  <a:lnTo>
                    <a:pt x="6482" y="14181"/>
                  </a:lnTo>
                  <a:lnTo>
                    <a:pt x="6805" y="14105"/>
                  </a:lnTo>
                  <a:lnTo>
                    <a:pt x="7109" y="13991"/>
                  </a:lnTo>
                  <a:lnTo>
                    <a:pt x="7451" y="13858"/>
                  </a:lnTo>
                  <a:lnTo>
                    <a:pt x="7775" y="13687"/>
                  </a:lnTo>
                  <a:lnTo>
                    <a:pt x="8098" y="13497"/>
                  </a:lnTo>
                  <a:lnTo>
                    <a:pt x="8402" y="13269"/>
                  </a:lnTo>
                  <a:lnTo>
                    <a:pt x="8706" y="12984"/>
                  </a:lnTo>
                  <a:lnTo>
                    <a:pt x="8858" y="12850"/>
                  </a:lnTo>
                  <a:lnTo>
                    <a:pt x="8991" y="12679"/>
                  </a:lnTo>
                  <a:lnTo>
                    <a:pt x="9124" y="12508"/>
                  </a:lnTo>
                  <a:lnTo>
                    <a:pt x="9238" y="12337"/>
                  </a:lnTo>
                  <a:lnTo>
                    <a:pt x="9257" y="12280"/>
                  </a:lnTo>
                  <a:lnTo>
                    <a:pt x="9238" y="12242"/>
                  </a:lnTo>
                  <a:lnTo>
                    <a:pt x="9181" y="12242"/>
                  </a:lnTo>
                  <a:lnTo>
                    <a:pt x="9143" y="12261"/>
                  </a:lnTo>
                  <a:lnTo>
                    <a:pt x="9029" y="12432"/>
                  </a:lnTo>
                  <a:lnTo>
                    <a:pt x="8915" y="12603"/>
                  </a:lnTo>
                  <a:lnTo>
                    <a:pt x="8649" y="12888"/>
                  </a:lnTo>
                  <a:lnTo>
                    <a:pt x="8364" y="13155"/>
                  </a:lnTo>
                  <a:lnTo>
                    <a:pt x="8060" y="13364"/>
                  </a:lnTo>
                  <a:lnTo>
                    <a:pt x="7756" y="13554"/>
                  </a:lnTo>
                  <a:lnTo>
                    <a:pt x="7451" y="13725"/>
                  </a:lnTo>
                  <a:lnTo>
                    <a:pt x="7147" y="13858"/>
                  </a:lnTo>
                  <a:lnTo>
                    <a:pt x="6843" y="13972"/>
                  </a:lnTo>
                  <a:lnTo>
                    <a:pt x="6539" y="14048"/>
                  </a:lnTo>
                  <a:lnTo>
                    <a:pt x="6273" y="14124"/>
                  </a:lnTo>
                  <a:lnTo>
                    <a:pt x="5779" y="14200"/>
                  </a:lnTo>
                  <a:lnTo>
                    <a:pt x="5398" y="14238"/>
                  </a:lnTo>
                  <a:lnTo>
                    <a:pt x="5189" y="14257"/>
                  </a:lnTo>
                  <a:lnTo>
                    <a:pt x="114" y="39"/>
                  </a:lnTo>
                  <a:lnTo>
                    <a:pt x="76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786;p36"/>
            <p:cNvSpPr/>
            <p:nvPr/>
          </p:nvSpPr>
          <p:spPr>
            <a:xfrm>
              <a:off x="4202050" y="2312425"/>
              <a:ext cx="192000" cy="156850"/>
            </a:xfrm>
            <a:custGeom>
              <a:avLst/>
              <a:gdLst/>
              <a:ahLst/>
              <a:cxnLst/>
              <a:rect l="l" t="t" r="r" b="b"/>
              <a:pathLst>
                <a:path w="7680" h="6274" extrusionOk="0">
                  <a:moveTo>
                    <a:pt x="1673" y="0"/>
                  </a:moveTo>
                  <a:lnTo>
                    <a:pt x="19" y="5266"/>
                  </a:lnTo>
                  <a:lnTo>
                    <a:pt x="0" y="5399"/>
                  </a:lnTo>
                  <a:lnTo>
                    <a:pt x="0" y="5532"/>
                  </a:lnTo>
                  <a:lnTo>
                    <a:pt x="38" y="5665"/>
                  </a:lnTo>
                  <a:lnTo>
                    <a:pt x="95" y="5779"/>
                  </a:lnTo>
                  <a:lnTo>
                    <a:pt x="190" y="5874"/>
                  </a:lnTo>
                  <a:lnTo>
                    <a:pt x="304" y="5950"/>
                  </a:lnTo>
                  <a:lnTo>
                    <a:pt x="418" y="5988"/>
                  </a:lnTo>
                  <a:lnTo>
                    <a:pt x="551" y="6026"/>
                  </a:lnTo>
                  <a:lnTo>
                    <a:pt x="7584" y="6273"/>
                  </a:lnTo>
                  <a:lnTo>
                    <a:pt x="7603" y="6235"/>
                  </a:lnTo>
                  <a:lnTo>
                    <a:pt x="7641" y="6102"/>
                  </a:lnTo>
                  <a:lnTo>
                    <a:pt x="7679" y="5931"/>
                  </a:lnTo>
                  <a:lnTo>
                    <a:pt x="7679" y="5817"/>
                  </a:lnTo>
                  <a:lnTo>
                    <a:pt x="7660" y="5722"/>
                  </a:lnTo>
                  <a:lnTo>
                    <a:pt x="7622" y="5608"/>
                  </a:lnTo>
                  <a:lnTo>
                    <a:pt x="7584" y="5494"/>
                  </a:lnTo>
                  <a:lnTo>
                    <a:pt x="7508" y="5380"/>
                  </a:lnTo>
                  <a:lnTo>
                    <a:pt x="7413" y="5285"/>
                  </a:lnTo>
                  <a:lnTo>
                    <a:pt x="7280" y="5190"/>
                  </a:lnTo>
                  <a:lnTo>
                    <a:pt x="7109" y="5114"/>
                  </a:lnTo>
                  <a:lnTo>
                    <a:pt x="6919" y="5037"/>
                  </a:lnTo>
                  <a:lnTo>
                    <a:pt x="6672" y="4999"/>
                  </a:lnTo>
                  <a:lnTo>
                    <a:pt x="6197" y="4923"/>
                  </a:lnTo>
                  <a:lnTo>
                    <a:pt x="5798" y="4847"/>
                  </a:lnTo>
                  <a:lnTo>
                    <a:pt x="5474" y="4752"/>
                  </a:lnTo>
                  <a:lnTo>
                    <a:pt x="5227" y="4657"/>
                  </a:lnTo>
                  <a:lnTo>
                    <a:pt x="5037" y="4562"/>
                  </a:lnTo>
                  <a:lnTo>
                    <a:pt x="4885" y="4429"/>
                  </a:lnTo>
                  <a:lnTo>
                    <a:pt x="4771" y="4296"/>
                  </a:lnTo>
                  <a:lnTo>
                    <a:pt x="4676" y="4125"/>
                  </a:lnTo>
                  <a:lnTo>
                    <a:pt x="4600" y="3897"/>
                  </a:lnTo>
                  <a:lnTo>
                    <a:pt x="4543" y="3669"/>
                  </a:lnTo>
                  <a:lnTo>
                    <a:pt x="4505" y="3422"/>
                  </a:lnTo>
                  <a:lnTo>
                    <a:pt x="4505" y="3175"/>
                  </a:lnTo>
                  <a:lnTo>
                    <a:pt x="4505" y="2909"/>
                  </a:lnTo>
                  <a:lnTo>
                    <a:pt x="4524" y="2661"/>
                  </a:lnTo>
                  <a:lnTo>
                    <a:pt x="4600" y="2148"/>
                  </a:lnTo>
                  <a:lnTo>
                    <a:pt x="4714" y="1692"/>
                  </a:lnTo>
                  <a:lnTo>
                    <a:pt x="4809" y="1331"/>
                  </a:lnTo>
                  <a:lnTo>
                    <a:pt x="4923" y="989"/>
                  </a:lnTo>
                  <a:lnTo>
                    <a:pt x="1673" y="0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787;p36"/>
            <p:cNvSpPr/>
            <p:nvPr/>
          </p:nvSpPr>
          <p:spPr>
            <a:xfrm>
              <a:off x="3906450" y="1811550"/>
              <a:ext cx="580275" cy="583575"/>
            </a:xfrm>
            <a:custGeom>
              <a:avLst/>
              <a:gdLst/>
              <a:ahLst/>
              <a:cxnLst/>
              <a:rect l="l" t="t" r="r" b="b"/>
              <a:pathLst>
                <a:path w="23211" h="23343" extrusionOk="0">
                  <a:moveTo>
                    <a:pt x="1635" y="0"/>
                  </a:moveTo>
                  <a:lnTo>
                    <a:pt x="1483" y="323"/>
                  </a:lnTo>
                  <a:lnTo>
                    <a:pt x="1160" y="1198"/>
                  </a:lnTo>
                  <a:lnTo>
                    <a:pt x="951" y="1768"/>
                  </a:lnTo>
                  <a:lnTo>
                    <a:pt x="723" y="2414"/>
                  </a:lnTo>
                  <a:lnTo>
                    <a:pt x="514" y="3099"/>
                  </a:lnTo>
                  <a:lnTo>
                    <a:pt x="324" y="3821"/>
                  </a:lnTo>
                  <a:lnTo>
                    <a:pt x="172" y="4524"/>
                  </a:lnTo>
                  <a:lnTo>
                    <a:pt x="96" y="4866"/>
                  </a:lnTo>
                  <a:lnTo>
                    <a:pt x="58" y="5209"/>
                  </a:lnTo>
                  <a:lnTo>
                    <a:pt x="20" y="5532"/>
                  </a:lnTo>
                  <a:lnTo>
                    <a:pt x="1" y="5855"/>
                  </a:lnTo>
                  <a:lnTo>
                    <a:pt x="20" y="6159"/>
                  </a:lnTo>
                  <a:lnTo>
                    <a:pt x="39" y="6425"/>
                  </a:lnTo>
                  <a:lnTo>
                    <a:pt x="96" y="6672"/>
                  </a:lnTo>
                  <a:lnTo>
                    <a:pt x="172" y="6900"/>
                  </a:lnTo>
                  <a:lnTo>
                    <a:pt x="267" y="7109"/>
                  </a:lnTo>
                  <a:lnTo>
                    <a:pt x="381" y="7281"/>
                  </a:lnTo>
                  <a:lnTo>
                    <a:pt x="457" y="7338"/>
                  </a:lnTo>
                  <a:lnTo>
                    <a:pt x="552" y="7414"/>
                  </a:lnTo>
                  <a:lnTo>
                    <a:pt x="628" y="7471"/>
                  </a:lnTo>
                  <a:lnTo>
                    <a:pt x="742" y="7509"/>
                  </a:lnTo>
                  <a:lnTo>
                    <a:pt x="837" y="7547"/>
                  </a:lnTo>
                  <a:lnTo>
                    <a:pt x="951" y="7566"/>
                  </a:lnTo>
                  <a:lnTo>
                    <a:pt x="1084" y="7585"/>
                  </a:lnTo>
                  <a:lnTo>
                    <a:pt x="1217" y="7585"/>
                  </a:lnTo>
                  <a:lnTo>
                    <a:pt x="4088" y="7528"/>
                  </a:lnTo>
                  <a:lnTo>
                    <a:pt x="6749" y="7509"/>
                  </a:lnTo>
                  <a:lnTo>
                    <a:pt x="9125" y="7509"/>
                  </a:lnTo>
                  <a:lnTo>
                    <a:pt x="11197" y="7528"/>
                  </a:lnTo>
                  <a:lnTo>
                    <a:pt x="12888" y="7547"/>
                  </a:lnTo>
                  <a:lnTo>
                    <a:pt x="14162" y="7585"/>
                  </a:lnTo>
                  <a:lnTo>
                    <a:pt x="15246" y="7604"/>
                  </a:lnTo>
                  <a:lnTo>
                    <a:pt x="14884" y="8820"/>
                  </a:lnTo>
                  <a:lnTo>
                    <a:pt x="14485" y="10208"/>
                  </a:lnTo>
                  <a:lnTo>
                    <a:pt x="13972" y="12014"/>
                  </a:lnTo>
                  <a:lnTo>
                    <a:pt x="13402" y="14162"/>
                  </a:lnTo>
                  <a:lnTo>
                    <a:pt x="12793" y="16538"/>
                  </a:lnTo>
                  <a:lnTo>
                    <a:pt x="12166" y="19104"/>
                  </a:lnTo>
                  <a:lnTo>
                    <a:pt x="11862" y="20415"/>
                  </a:lnTo>
                  <a:lnTo>
                    <a:pt x="11577" y="21746"/>
                  </a:lnTo>
                  <a:lnTo>
                    <a:pt x="11748" y="21974"/>
                  </a:lnTo>
                  <a:lnTo>
                    <a:pt x="11919" y="22202"/>
                  </a:lnTo>
                  <a:lnTo>
                    <a:pt x="12128" y="22392"/>
                  </a:lnTo>
                  <a:lnTo>
                    <a:pt x="12337" y="22582"/>
                  </a:lnTo>
                  <a:lnTo>
                    <a:pt x="12565" y="22734"/>
                  </a:lnTo>
                  <a:lnTo>
                    <a:pt x="12793" y="22867"/>
                  </a:lnTo>
                  <a:lnTo>
                    <a:pt x="13022" y="22982"/>
                  </a:lnTo>
                  <a:lnTo>
                    <a:pt x="13288" y="23077"/>
                  </a:lnTo>
                  <a:lnTo>
                    <a:pt x="13535" y="23153"/>
                  </a:lnTo>
                  <a:lnTo>
                    <a:pt x="13801" y="23229"/>
                  </a:lnTo>
                  <a:lnTo>
                    <a:pt x="14067" y="23267"/>
                  </a:lnTo>
                  <a:lnTo>
                    <a:pt x="14333" y="23305"/>
                  </a:lnTo>
                  <a:lnTo>
                    <a:pt x="14599" y="23343"/>
                  </a:lnTo>
                  <a:lnTo>
                    <a:pt x="15398" y="23343"/>
                  </a:lnTo>
                  <a:lnTo>
                    <a:pt x="15892" y="23324"/>
                  </a:lnTo>
                  <a:lnTo>
                    <a:pt x="16386" y="23267"/>
                  </a:lnTo>
                  <a:lnTo>
                    <a:pt x="16804" y="23191"/>
                  </a:lnTo>
                  <a:lnTo>
                    <a:pt x="17184" y="23115"/>
                  </a:lnTo>
                  <a:lnTo>
                    <a:pt x="17755" y="22963"/>
                  </a:lnTo>
                  <a:lnTo>
                    <a:pt x="17945" y="22906"/>
                  </a:lnTo>
                  <a:lnTo>
                    <a:pt x="18629" y="20815"/>
                  </a:lnTo>
                  <a:lnTo>
                    <a:pt x="19351" y="18591"/>
                  </a:lnTo>
                  <a:lnTo>
                    <a:pt x="20188" y="15891"/>
                  </a:lnTo>
                  <a:lnTo>
                    <a:pt x="21081" y="12983"/>
                  </a:lnTo>
                  <a:lnTo>
                    <a:pt x="21499" y="11519"/>
                  </a:lnTo>
                  <a:lnTo>
                    <a:pt x="21918" y="10113"/>
                  </a:lnTo>
                  <a:lnTo>
                    <a:pt x="22279" y="8782"/>
                  </a:lnTo>
                  <a:lnTo>
                    <a:pt x="22602" y="7528"/>
                  </a:lnTo>
                  <a:lnTo>
                    <a:pt x="22868" y="6425"/>
                  </a:lnTo>
                  <a:lnTo>
                    <a:pt x="23077" y="5494"/>
                  </a:lnTo>
                  <a:lnTo>
                    <a:pt x="23172" y="4885"/>
                  </a:lnTo>
                  <a:lnTo>
                    <a:pt x="23191" y="4600"/>
                  </a:lnTo>
                  <a:lnTo>
                    <a:pt x="23210" y="4334"/>
                  </a:lnTo>
                  <a:lnTo>
                    <a:pt x="23210" y="4087"/>
                  </a:lnTo>
                  <a:lnTo>
                    <a:pt x="23210" y="3859"/>
                  </a:lnTo>
                  <a:lnTo>
                    <a:pt x="23191" y="3631"/>
                  </a:lnTo>
                  <a:lnTo>
                    <a:pt x="23153" y="3403"/>
                  </a:lnTo>
                  <a:lnTo>
                    <a:pt x="23115" y="3213"/>
                  </a:lnTo>
                  <a:lnTo>
                    <a:pt x="23077" y="3023"/>
                  </a:lnTo>
                  <a:lnTo>
                    <a:pt x="23020" y="2852"/>
                  </a:lnTo>
                  <a:lnTo>
                    <a:pt x="22944" y="2680"/>
                  </a:lnTo>
                  <a:lnTo>
                    <a:pt x="22868" y="2528"/>
                  </a:lnTo>
                  <a:lnTo>
                    <a:pt x="22792" y="2376"/>
                  </a:lnTo>
                  <a:lnTo>
                    <a:pt x="22602" y="2110"/>
                  </a:lnTo>
                  <a:lnTo>
                    <a:pt x="22374" y="1882"/>
                  </a:lnTo>
                  <a:lnTo>
                    <a:pt x="22146" y="1692"/>
                  </a:lnTo>
                  <a:lnTo>
                    <a:pt x="21880" y="1521"/>
                  </a:lnTo>
                  <a:lnTo>
                    <a:pt x="21613" y="1388"/>
                  </a:lnTo>
                  <a:lnTo>
                    <a:pt x="21328" y="1255"/>
                  </a:lnTo>
                  <a:lnTo>
                    <a:pt x="21043" y="1160"/>
                  </a:lnTo>
                  <a:lnTo>
                    <a:pt x="20739" y="1084"/>
                  </a:lnTo>
                  <a:lnTo>
                    <a:pt x="20454" y="1008"/>
                  </a:lnTo>
                  <a:lnTo>
                    <a:pt x="20093" y="932"/>
                  </a:lnTo>
                  <a:lnTo>
                    <a:pt x="19579" y="875"/>
                  </a:lnTo>
                  <a:lnTo>
                    <a:pt x="18952" y="818"/>
                  </a:lnTo>
                  <a:lnTo>
                    <a:pt x="18230" y="761"/>
                  </a:lnTo>
                  <a:lnTo>
                    <a:pt x="16595" y="685"/>
                  </a:lnTo>
                  <a:lnTo>
                    <a:pt x="14827" y="609"/>
                  </a:lnTo>
                  <a:lnTo>
                    <a:pt x="11729" y="532"/>
                  </a:lnTo>
                  <a:lnTo>
                    <a:pt x="10379" y="494"/>
                  </a:lnTo>
                  <a:lnTo>
                    <a:pt x="1635" y="0"/>
                  </a:lnTo>
                  <a:close/>
                </a:path>
              </a:pathLst>
            </a:custGeom>
            <a:gradFill>
              <a:gsLst>
                <a:gs pos="0">
                  <a:srgbClr val="676767"/>
                </a:gs>
                <a:gs pos="100000">
                  <a:srgbClr val="26262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788;p36"/>
            <p:cNvSpPr/>
            <p:nvPr/>
          </p:nvSpPr>
          <p:spPr>
            <a:xfrm>
              <a:off x="4453425" y="1864775"/>
              <a:ext cx="33775" cy="199600"/>
            </a:xfrm>
            <a:custGeom>
              <a:avLst/>
              <a:gdLst/>
              <a:ahLst/>
              <a:cxnLst/>
              <a:rect l="l" t="t" r="r" b="b"/>
              <a:pathLst>
                <a:path w="1351" h="7984" extrusionOk="0">
                  <a:moveTo>
                    <a:pt x="761" y="0"/>
                  </a:moveTo>
                  <a:lnTo>
                    <a:pt x="742" y="38"/>
                  </a:lnTo>
                  <a:lnTo>
                    <a:pt x="742" y="95"/>
                  </a:lnTo>
                  <a:lnTo>
                    <a:pt x="837" y="304"/>
                  </a:lnTo>
                  <a:lnTo>
                    <a:pt x="932" y="551"/>
                  </a:lnTo>
                  <a:lnTo>
                    <a:pt x="1046" y="913"/>
                  </a:lnTo>
                  <a:lnTo>
                    <a:pt x="1141" y="1350"/>
                  </a:lnTo>
                  <a:lnTo>
                    <a:pt x="1179" y="1597"/>
                  </a:lnTo>
                  <a:lnTo>
                    <a:pt x="1198" y="1863"/>
                  </a:lnTo>
                  <a:lnTo>
                    <a:pt x="1217" y="2167"/>
                  </a:lnTo>
                  <a:lnTo>
                    <a:pt x="1236" y="2490"/>
                  </a:lnTo>
                  <a:lnTo>
                    <a:pt x="1217" y="2813"/>
                  </a:lnTo>
                  <a:lnTo>
                    <a:pt x="1198" y="3175"/>
                  </a:lnTo>
                  <a:lnTo>
                    <a:pt x="1160" y="3441"/>
                  </a:lnTo>
                  <a:lnTo>
                    <a:pt x="1122" y="3764"/>
                  </a:lnTo>
                  <a:lnTo>
                    <a:pt x="970" y="4467"/>
                  </a:lnTo>
                  <a:lnTo>
                    <a:pt x="761" y="5247"/>
                  </a:lnTo>
                  <a:lnTo>
                    <a:pt x="552" y="6026"/>
                  </a:lnTo>
                  <a:lnTo>
                    <a:pt x="172" y="7337"/>
                  </a:lnTo>
                  <a:lnTo>
                    <a:pt x="1" y="7908"/>
                  </a:lnTo>
                  <a:lnTo>
                    <a:pt x="1" y="7946"/>
                  </a:lnTo>
                  <a:lnTo>
                    <a:pt x="39" y="7984"/>
                  </a:lnTo>
                  <a:lnTo>
                    <a:pt x="77" y="7965"/>
                  </a:lnTo>
                  <a:lnTo>
                    <a:pt x="96" y="7946"/>
                  </a:lnTo>
                  <a:lnTo>
                    <a:pt x="286" y="7375"/>
                  </a:lnTo>
                  <a:lnTo>
                    <a:pt x="666" y="6045"/>
                  </a:lnTo>
                  <a:lnTo>
                    <a:pt x="875" y="5266"/>
                  </a:lnTo>
                  <a:lnTo>
                    <a:pt x="1084" y="4486"/>
                  </a:lnTo>
                  <a:lnTo>
                    <a:pt x="1236" y="3764"/>
                  </a:lnTo>
                  <a:lnTo>
                    <a:pt x="1274" y="3460"/>
                  </a:lnTo>
                  <a:lnTo>
                    <a:pt x="1312" y="3194"/>
                  </a:lnTo>
                  <a:lnTo>
                    <a:pt x="1350" y="2832"/>
                  </a:lnTo>
                  <a:lnTo>
                    <a:pt x="1350" y="2471"/>
                  </a:lnTo>
                  <a:lnTo>
                    <a:pt x="1350" y="2167"/>
                  </a:lnTo>
                  <a:lnTo>
                    <a:pt x="1331" y="1863"/>
                  </a:lnTo>
                  <a:lnTo>
                    <a:pt x="1293" y="1578"/>
                  </a:lnTo>
                  <a:lnTo>
                    <a:pt x="1255" y="1331"/>
                  </a:lnTo>
                  <a:lnTo>
                    <a:pt x="1160" y="875"/>
                  </a:lnTo>
                  <a:lnTo>
                    <a:pt x="1046" y="513"/>
                  </a:lnTo>
                  <a:lnTo>
                    <a:pt x="951" y="266"/>
                  </a:lnTo>
                  <a:lnTo>
                    <a:pt x="837" y="38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789;p36"/>
            <p:cNvSpPr/>
            <p:nvPr/>
          </p:nvSpPr>
          <p:spPr>
            <a:xfrm>
              <a:off x="3952550" y="1883300"/>
              <a:ext cx="456225" cy="472375"/>
            </a:xfrm>
            <a:custGeom>
              <a:avLst/>
              <a:gdLst/>
              <a:ahLst/>
              <a:cxnLst/>
              <a:rect l="l" t="t" r="r" b="b"/>
              <a:pathLst>
                <a:path w="18249" h="18895" extrusionOk="0">
                  <a:moveTo>
                    <a:pt x="381" y="1"/>
                  </a:moveTo>
                  <a:lnTo>
                    <a:pt x="343" y="20"/>
                  </a:lnTo>
                  <a:lnTo>
                    <a:pt x="248" y="172"/>
                  </a:lnTo>
                  <a:lnTo>
                    <a:pt x="153" y="362"/>
                  </a:lnTo>
                  <a:lnTo>
                    <a:pt x="77" y="590"/>
                  </a:lnTo>
                  <a:lnTo>
                    <a:pt x="39" y="704"/>
                  </a:lnTo>
                  <a:lnTo>
                    <a:pt x="20" y="856"/>
                  </a:lnTo>
                  <a:lnTo>
                    <a:pt x="1" y="989"/>
                  </a:lnTo>
                  <a:lnTo>
                    <a:pt x="1" y="1141"/>
                  </a:lnTo>
                  <a:lnTo>
                    <a:pt x="20" y="1274"/>
                  </a:lnTo>
                  <a:lnTo>
                    <a:pt x="58" y="1426"/>
                  </a:lnTo>
                  <a:lnTo>
                    <a:pt x="134" y="1578"/>
                  </a:lnTo>
                  <a:lnTo>
                    <a:pt x="229" y="1730"/>
                  </a:lnTo>
                  <a:lnTo>
                    <a:pt x="248" y="1749"/>
                  </a:lnTo>
                  <a:lnTo>
                    <a:pt x="305" y="1787"/>
                  </a:lnTo>
                  <a:lnTo>
                    <a:pt x="438" y="1825"/>
                  </a:lnTo>
                  <a:lnTo>
                    <a:pt x="647" y="1882"/>
                  </a:lnTo>
                  <a:lnTo>
                    <a:pt x="894" y="1901"/>
                  </a:lnTo>
                  <a:lnTo>
                    <a:pt x="1217" y="1920"/>
                  </a:lnTo>
                  <a:lnTo>
                    <a:pt x="1578" y="1939"/>
                  </a:lnTo>
                  <a:lnTo>
                    <a:pt x="2491" y="1939"/>
                  </a:lnTo>
                  <a:lnTo>
                    <a:pt x="3612" y="1901"/>
                  </a:lnTo>
                  <a:lnTo>
                    <a:pt x="4943" y="1844"/>
                  </a:lnTo>
                  <a:lnTo>
                    <a:pt x="8155" y="1692"/>
                  </a:lnTo>
                  <a:lnTo>
                    <a:pt x="11482" y="1521"/>
                  </a:lnTo>
                  <a:lnTo>
                    <a:pt x="13116" y="1464"/>
                  </a:lnTo>
                  <a:lnTo>
                    <a:pt x="14637" y="1407"/>
                  </a:lnTo>
                  <a:lnTo>
                    <a:pt x="15968" y="1407"/>
                  </a:lnTo>
                  <a:lnTo>
                    <a:pt x="16519" y="1426"/>
                  </a:lnTo>
                  <a:lnTo>
                    <a:pt x="17013" y="1445"/>
                  </a:lnTo>
                  <a:lnTo>
                    <a:pt x="17431" y="1483"/>
                  </a:lnTo>
                  <a:lnTo>
                    <a:pt x="17735" y="1540"/>
                  </a:lnTo>
                  <a:lnTo>
                    <a:pt x="17869" y="1578"/>
                  </a:lnTo>
                  <a:lnTo>
                    <a:pt x="17945" y="1616"/>
                  </a:lnTo>
                  <a:lnTo>
                    <a:pt x="18021" y="1673"/>
                  </a:lnTo>
                  <a:lnTo>
                    <a:pt x="18059" y="1711"/>
                  </a:lnTo>
                  <a:lnTo>
                    <a:pt x="18097" y="1825"/>
                  </a:lnTo>
                  <a:lnTo>
                    <a:pt x="18116" y="1958"/>
                  </a:lnTo>
                  <a:lnTo>
                    <a:pt x="18135" y="2263"/>
                  </a:lnTo>
                  <a:lnTo>
                    <a:pt x="18116" y="2624"/>
                  </a:lnTo>
                  <a:lnTo>
                    <a:pt x="18059" y="3061"/>
                  </a:lnTo>
                  <a:lnTo>
                    <a:pt x="17983" y="3536"/>
                  </a:lnTo>
                  <a:lnTo>
                    <a:pt x="17869" y="4068"/>
                  </a:lnTo>
                  <a:lnTo>
                    <a:pt x="17716" y="4639"/>
                  </a:lnTo>
                  <a:lnTo>
                    <a:pt x="17545" y="5247"/>
                  </a:lnTo>
                  <a:lnTo>
                    <a:pt x="17165" y="6558"/>
                  </a:lnTo>
                  <a:lnTo>
                    <a:pt x="16690" y="7984"/>
                  </a:lnTo>
                  <a:lnTo>
                    <a:pt x="16196" y="9467"/>
                  </a:lnTo>
                  <a:lnTo>
                    <a:pt x="15683" y="10968"/>
                  </a:lnTo>
                  <a:lnTo>
                    <a:pt x="14941" y="13116"/>
                  </a:lnTo>
                  <a:lnTo>
                    <a:pt x="14580" y="14162"/>
                  </a:lnTo>
                  <a:lnTo>
                    <a:pt x="14257" y="15169"/>
                  </a:lnTo>
                  <a:lnTo>
                    <a:pt x="13972" y="16139"/>
                  </a:lnTo>
                  <a:lnTo>
                    <a:pt x="13706" y="17032"/>
                  </a:lnTo>
                  <a:lnTo>
                    <a:pt x="13497" y="17850"/>
                  </a:lnTo>
                  <a:lnTo>
                    <a:pt x="13345" y="18572"/>
                  </a:lnTo>
                  <a:lnTo>
                    <a:pt x="13345" y="18610"/>
                  </a:lnTo>
                  <a:lnTo>
                    <a:pt x="13383" y="18648"/>
                  </a:lnTo>
                  <a:lnTo>
                    <a:pt x="13668" y="18762"/>
                  </a:lnTo>
                  <a:lnTo>
                    <a:pt x="13953" y="18838"/>
                  </a:lnTo>
                  <a:lnTo>
                    <a:pt x="14257" y="18876"/>
                  </a:lnTo>
                  <a:lnTo>
                    <a:pt x="14542" y="18895"/>
                  </a:lnTo>
                  <a:lnTo>
                    <a:pt x="14751" y="18876"/>
                  </a:lnTo>
                  <a:lnTo>
                    <a:pt x="14960" y="18857"/>
                  </a:lnTo>
                  <a:lnTo>
                    <a:pt x="15359" y="18800"/>
                  </a:lnTo>
                  <a:lnTo>
                    <a:pt x="15721" y="18705"/>
                  </a:lnTo>
                  <a:lnTo>
                    <a:pt x="16044" y="18591"/>
                  </a:lnTo>
                  <a:lnTo>
                    <a:pt x="16329" y="18496"/>
                  </a:lnTo>
                  <a:lnTo>
                    <a:pt x="16538" y="18401"/>
                  </a:lnTo>
                  <a:lnTo>
                    <a:pt x="16709" y="18306"/>
                  </a:lnTo>
                  <a:lnTo>
                    <a:pt x="16747" y="18268"/>
                  </a:lnTo>
                  <a:lnTo>
                    <a:pt x="16747" y="18230"/>
                  </a:lnTo>
                  <a:lnTo>
                    <a:pt x="16709" y="18192"/>
                  </a:lnTo>
                  <a:lnTo>
                    <a:pt x="16652" y="18211"/>
                  </a:lnTo>
                  <a:lnTo>
                    <a:pt x="16576" y="18249"/>
                  </a:lnTo>
                  <a:lnTo>
                    <a:pt x="16348" y="18344"/>
                  </a:lnTo>
                  <a:lnTo>
                    <a:pt x="16025" y="18496"/>
                  </a:lnTo>
                  <a:lnTo>
                    <a:pt x="15588" y="18629"/>
                  </a:lnTo>
                  <a:lnTo>
                    <a:pt x="15359" y="18686"/>
                  </a:lnTo>
                  <a:lnTo>
                    <a:pt x="15093" y="18724"/>
                  </a:lnTo>
                  <a:lnTo>
                    <a:pt x="14846" y="18762"/>
                  </a:lnTo>
                  <a:lnTo>
                    <a:pt x="14295" y="18762"/>
                  </a:lnTo>
                  <a:lnTo>
                    <a:pt x="14010" y="18724"/>
                  </a:lnTo>
                  <a:lnTo>
                    <a:pt x="13744" y="18648"/>
                  </a:lnTo>
                  <a:lnTo>
                    <a:pt x="13478" y="18553"/>
                  </a:lnTo>
                  <a:lnTo>
                    <a:pt x="13630" y="17831"/>
                  </a:lnTo>
                  <a:lnTo>
                    <a:pt x="13839" y="17013"/>
                  </a:lnTo>
                  <a:lnTo>
                    <a:pt x="14086" y="16120"/>
                  </a:lnTo>
                  <a:lnTo>
                    <a:pt x="14390" y="15169"/>
                  </a:lnTo>
                  <a:lnTo>
                    <a:pt x="14713" y="14162"/>
                  </a:lnTo>
                  <a:lnTo>
                    <a:pt x="15055" y="13135"/>
                  </a:lnTo>
                  <a:lnTo>
                    <a:pt x="15778" y="11006"/>
                  </a:lnTo>
                  <a:lnTo>
                    <a:pt x="16329" y="9448"/>
                  </a:lnTo>
                  <a:lnTo>
                    <a:pt x="16842" y="7927"/>
                  </a:lnTo>
                  <a:lnTo>
                    <a:pt x="17298" y="6501"/>
                  </a:lnTo>
                  <a:lnTo>
                    <a:pt x="17697" y="5171"/>
                  </a:lnTo>
                  <a:lnTo>
                    <a:pt x="17869" y="4582"/>
                  </a:lnTo>
                  <a:lnTo>
                    <a:pt x="18002" y="4011"/>
                  </a:lnTo>
                  <a:lnTo>
                    <a:pt x="18116" y="3479"/>
                  </a:lnTo>
                  <a:lnTo>
                    <a:pt x="18192" y="3004"/>
                  </a:lnTo>
                  <a:lnTo>
                    <a:pt x="18249" y="2586"/>
                  </a:lnTo>
                  <a:lnTo>
                    <a:pt x="18249" y="2225"/>
                  </a:lnTo>
                  <a:lnTo>
                    <a:pt x="18230" y="1920"/>
                  </a:lnTo>
                  <a:lnTo>
                    <a:pt x="18192" y="1787"/>
                  </a:lnTo>
                  <a:lnTo>
                    <a:pt x="18154" y="1673"/>
                  </a:lnTo>
                  <a:lnTo>
                    <a:pt x="18135" y="1616"/>
                  </a:lnTo>
                  <a:lnTo>
                    <a:pt x="18078" y="1578"/>
                  </a:lnTo>
                  <a:lnTo>
                    <a:pt x="18002" y="1521"/>
                  </a:lnTo>
                  <a:lnTo>
                    <a:pt x="17907" y="1483"/>
                  </a:lnTo>
                  <a:lnTo>
                    <a:pt x="17659" y="1426"/>
                  </a:lnTo>
                  <a:lnTo>
                    <a:pt x="17336" y="1369"/>
                  </a:lnTo>
                  <a:lnTo>
                    <a:pt x="16918" y="1331"/>
                  </a:lnTo>
                  <a:lnTo>
                    <a:pt x="16443" y="1312"/>
                  </a:lnTo>
                  <a:lnTo>
                    <a:pt x="15892" y="1293"/>
                  </a:lnTo>
                  <a:lnTo>
                    <a:pt x="15283" y="1293"/>
                  </a:lnTo>
                  <a:lnTo>
                    <a:pt x="13839" y="1312"/>
                  </a:lnTo>
                  <a:lnTo>
                    <a:pt x="12166" y="1369"/>
                  </a:lnTo>
                  <a:lnTo>
                    <a:pt x="10265" y="1464"/>
                  </a:lnTo>
                  <a:lnTo>
                    <a:pt x="8155" y="1578"/>
                  </a:lnTo>
                  <a:lnTo>
                    <a:pt x="5456" y="1711"/>
                  </a:lnTo>
                  <a:lnTo>
                    <a:pt x="4163" y="1768"/>
                  </a:lnTo>
                  <a:lnTo>
                    <a:pt x="2985" y="1806"/>
                  </a:lnTo>
                  <a:lnTo>
                    <a:pt x="1958" y="1825"/>
                  </a:lnTo>
                  <a:lnTo>
                    <a:pt x="1141" y="1806"/>
                  </a:lnTo>
                  <a:lnTo>
                    <a:pt x="818" y="1787"/>
                  </a:lnTo>
                  <a:lnTo>
                    <a:pt x="571" y="1749"/>
                  </a:lnTo>
                  <a:lnTo>
                    <a:pt x="400" y="1711"/>
                  </a:lnTo>
                  <a:lnTo>
                    <a:pt x="343" y="1692"/>
                  </a:lnTo>
                  <a:lnTo>
                    <a:pt x="324" y="1654"/>
                  </a:lnTo>
                  <a:lnTo>
                    <a:pt x="229" y="1521"/>
                  </a:lnTo>
                  <a:lnTo>
                    <a:pt x="172" y="1388"/>
                  </a:lnTo>
                  <a:lnTo>
                    <a:pt x="134" y="1255"/>
                  </a:lnTo>
                  <a:lnTo>
                    <a:pt x="115" y="1122"/>
                  </a:lnTo>
                  <a:lnTo>
                    <a:pt x="115" y="989"/>
                  </a:lnTo>
                  <a:lnTo>
                    <a:pt x="134" y="856"/>
                  </a:lnTo>
                  <a:lnTo>
                    <a:pt x="172" y="609"/>
                  </a:lnTo>
                  <a:lnTo>
                    <a:pt x="267" y="400"/>
                  </a:lnTo>
                  <a:lnTo>
                    <a:pt x="343" y="229"/>
                  </a:lnTo>
                  <a:lnTo>
                    <a:pt x="438" y="96"/>
                  </a:lnTo>
                  <a:lnTo>
                    <a:pt x="438" y="39"/>
                  </a:lnTo>
                  <a:lnTo>
                    <a:pt x="419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790;p36"/>
            <p:cNvSpPr/>
            <p:nvPr/>
          </p:nvSpPr>
          <p:spPr>
            <a:xfrm>
              <a:off x="4135975" y="1239375"/>
              <a:ext cx="136425" cy="141650"/>
            </a:xfrm>
            <a:custGeom>
              <a:avLst/>
              <a:gdLst/>
              <a:ahLst/>
              <a:cxnLst/>
              <a:rect l="l" t="t" r="r" b="b"/>
              <a:pathLst>
                <a:path w="5457" h="5666" extrusionOk="0">
                  <a:moveTo>
                    <a:pt x="1" y="1"/>
                  </a:moveTo>
                  <a:lnTo>
                    <a:pt x="267" y="3936"/>
                  </a:lnTo>
                  <a:lnTo>
                    <a:pt x="381" y="4031"/>
                  </a:lnTo>
                  <a:lnTo>
                    <a:pt x="666" y="4278"/>
                  </a:lnTo>
                  <a:lnTo>
                    <a:pt x="1122" y="4601"/>
                  </a:lnTo>
                  <a:lnTo>
                    <a:pt x="1388" y="4791"/>
                  </a:lnTo>
                  <a:lnTo>
                    <a:pt x="1693" y="4962"/>
                  </a:lnTo>
                  <a:lnTo>
                    <a:pt x="1997" y="5133"/>
                  </a:lnTo>
                  <a:lnTo>
                    <a:pt x="2320" y="5304"/>
                  </a:lnTo>
                  <a:lnTo>
                    <a:pt x="2662" y="5437"/>
                  </a:lnTo>
                  <a:lnTo>
                    <a:pt x="3004" y="5551"/>
                  </a:lnTo>
                  <a:lnTo>
                    <a:pt x="3346" y="5627"/>
                  </a:lnTo>
                  <a:lnTo>
                    <a:pt x="3498" y="5666"/>
                  </a:lnTo>
                  <a:lnTo>
                    <a:pt x="3993" y="5666"/>
                  </a:lnTo>
                  <a:lnTo>
                    <a:pt x="4164" y="5627"/>
                  </a:lnTo>
                  <a:lnTo>
                    <a:pt x="4316" y="5589"/>
                  </a:lnTo>
                  <a:lnTo>
                    <a:pt x="4449" y="5532"/>
                  </a:lnTo>
                  <a:lnTo>
                    <a:pt x="4582" y="5437"/>
                  </a:lnTo>
                  <a:lnTo>
                    <a:pt x="4715" y="5342"/>
                  </a:lnTo>
                  <a:lnTo>
                    <a:pt x="4810" y="5209"/>
                  </a:lnTo>
                  <a:lnTo>
                    <a:pt x="4924" y="5057"/>
                  </a:lnTo>
                  <a:lnTo>
                    <a:pt x="5000" y="4905"/>
                  </a:lnTo>
                  <a:lnTo>
                    <a:pt x="5076" y="4734"/>
                  </a:lnTo>
                  <a:lnTo>
                    <a:pt x="5152" y="4544"/>
                  </a:lnTo>
                  <a:lnTo>
                    <a:pt x="5266" y="4126"/>
                  </a:lnTo>
                  <a:lnTo>
                    <a:pt x="5361" y="3689"/>
                  </a:lnTo>
                  <a:lnTo>
                    <a:pt x="5418" y="3213"/>
                  </a:lnTo>
                  <a:lnTo>
                    <a:pt x="5437" y="2738"/>
                  </a:lnTo>
                  <a:lnTo>
                    <a:pt x="5456" y="2282"/>
                  </a:lnTo>
                  <a:lnTo>
                    <a:pt x="5456" y="1845"/>
                  </a:lnTo>
                  <a:lnTo>
                    <a:pt x="5437" y="1046"/>
                  </a:lnTo>
                  <a:lnTo>
                    <a:pt x="5399" y="514"/>
                  </a:lnTo>
                  <a:lnTo>
                    <a:pt x="5380" y="30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791;p36"/>
            <p:cNvSpPr/>
            <p:nvPr/>
          </p:nvSpPr>
          <p:spPr>
            <a:xfrm>
              <a:off x="4125525" y="1333000"/>
              <a:ext cx="89375" cy="108850"/>
            </a:xfrm>
            <a:custGeom>
              <a:avLst/>
              <a:gdLst/>
              <a:ahLst/>
              <a:cxnLst/>
              <a:rect l="l" t="t" r="r" b="b"/>
              <a:pathLst>
                <a:path w="3575" h="4354" extrusionOk="0">
                  <a:moveTo>
                    <a:pt x="970" y="1"/>
                  </a:moveTo>
                  <a:lnTo>
                    <a:pt x="799" y="571"/>
                  </a:lnTo>
                  <a:lnTo>
                    <a:pt x="438" y="1825"/>
                  </a:lnTo>
                  <a:lnTo>
                    <a:pt x="248" y="2510"/>
                  </a:lnTo>
                  <a:lnTo>
                    <a:pt x="96" y="3137"/>
                  </a:lnTo>
                  <a:lnTo>
                    <a:pt x="1" y="3593"/>
                  </a:lnTo>
                  <a:lnTo>
                    <a:pt x="1" y="3726"/>
                  </a:lnTo>
                  <a:lnTo>
                    <a:pt x="1" y="3802"/>
                  </a:lnTo>
                  <a:lnTo>
                    <a:pt x="77" y="3878"/>
                  </a:lnTo>
                  <a:lnTo>
                    <a:pt x="153" y="3954"/>
                  </a:lnTo>
                  <a:lnTo>
                    <a:pt x="324" y="4068"/>
                  </a:lnTo>
                  <a:lnTo>
                    <a:pt x="533" y="4164"/>
                  </a:lnTo>
                  <a:lnTo>
                    <a:pt x="780" y="4240"/>
                  </a:lnTo>
                  <a:lnTo>
                    <a:pt x="1046" y="4297"/>
                  </a:lnTo>
                  <a:lnTo>
                    <a:pt x="1331" y="4335"/>
                  </a:lnTo>
                  <a:lnTo>
                    <a:pt x="1616" y="4354"/>
                  </a:lnTo>
                  <a:lnTo>
                    <a:pt x="2453" y="4354"/>
                  </a:lnTo>
                  <a:lnTo>
                    <a:pt x="2928" y="4316"/>
                  </a:lnTo>
                  <a:lnTo>
                    <a:pt x="3365" y="4278"/>
                  </a:lnTo>
                  <a:lnTo>
                    <a:pt x="3574" y="1027"/>
                  </a:lnTo>
                  <a:lnTo>
                    <a:pt x="970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792;p36"/>
            <p:cNvSpPr/>
            <p:nvPr/>
          </p:nvSpPr>
          <p:spPr>
            <a:xfrm>
              <a:off x="4117450" y="1185200"/>
              <a:ext cx="173000" cy="162075"/>
            </a:xfrm>
            <a:custGeom>
              <a:avLst/>
              <a:gdLst/>
              <a:ahLst/>
              <a:cxnLst/>
              <a:rect l="l" t="t" r="r" b="b"/>
              <a:pathLst>
                <a:path w="6920" h="6483" extrusionOk="0">
                  <a:moveTo>
                    <a:pt x="3384" y="1"/>
                  </a:moveTo>
                  <a:lnTo>
                    <a:pt x="3194" y="20"/>
                  </a:lnTo>
                  <a:lnTo>
                    <a:pt x="3004" y="58"/>
                  </a:lnTo>
                  <a:lnTo>
                    <a:pt x="2833" y="96"/>
                  </a:lnTo>
                  <a:lnTo>
                    <a:pt x="2453" y="210"/>
                  </a:lnTo>
                  <a:lnTo>
                    <a:pt x="2072" y="343"/>
                  </a:lnTo>
                  <a:lnTo>
                    <a:pt x="1711" y="495"/>
                  </a:lnTo>
                  <a:lnTo>
                    <a:pt x="1331" y="609"/>
                  </a:lnTo>
                  <a:lnTo>
                    <a:pt x="1122" y="590"/>
                  </a:lnTo>
                  <a:lnTo>
                    <a:pt x="932" y="571"/>
                  </a:lnTo>
                  <a:lnTo>
                    <a:pt x="780" y="590"/>
                  </a:lnTo>
                  <a:lnTo>
                    <a:pt x="628" y="628"/>
                  </a:lnTo>
                  <a:lnTo>
                    <a:pt x="495" y="685"/>
                  </a:lnTo>
                  <a:lnTo>
                    <a:pt x="400" y="761"/>
                  </a:lnTo>
                  <a:lnTo>
                    <a:pt x="305" y="856"/>
                  </a:lnTo>
                  <a:lnTo>
                    <a:pt x="229" y="951"/>
                  </a:lnTo>
                  <a:lnTo>
                    <a:pt x="172" y="1084"/>
                  </a:lnTo>
                  <a:lnTo>
                    <a:pt x="134" y="1218"/>
                  </a:lnTo>
                  <a:lnTo>
                    <a:pt x="96" y="1370"/>
                  </a:lnTo>
                  <a:lnTo>
                    <a:pt x="77" y="1522"/>
                  </a:lnTo>
                  <a:lnTo>
                    <a:pt x="58" y="1864"/>
                  </a:lnTo>
                  <a:lnTo>
                    <a:pt x="77" y="2225"/>
                  </a:lnTo>
                  <a:lnTo>
                    <a:pt x="115" y="2605"/>
                  </a:lnTo>
                  <a:lnTo>
                    <a:pt x="153" y="2966"/>
                  </a:lnTo>
                  <a:lnTo>
                    <a:pt x="267" y="3689"/>
                  </a:lnTo>
                  <a:lnTo>
                    <a:pt x="305" y="4012"/>
                  </a:lnTo>
                  <a:lnTo>
                    <a:pt x="324" y="4297"/>
                  </a:lnTo>
                  <a:lnTo>
                    <a:pt x="305" y="4525"/>
                  </a:lnTo>
                  <a:lnTo>
                    <a:pt x="286" y="4620"/>
                  </a:lnTo>
                  <a:lnTo>
                    <a:pt x="248" y="4696"/>
                  </a:lnTo>
                  <a:lnTo>
                    <a:pt x="134" y="4924"/>
                  </a:lnTo>
                  <a:lnTo>
                    <a:pt x="39" y="5152"/>
                  </a:lnTo>
                  <a:lnTo>
                    <a:pt x="1" y="5361"/>
                  </a:lnTo>
                  <a:lnTo>
                    <a:pt x="1" y="5570"/>
                  </a:lnTo>
                  <a:lnTo>
                    <a:pt x="39" y="5761"/>
                  </a:lnTo>
                  <a:lnTo>
                    <a:pt x="96" y="5913"/>
                  </a:lnTo>
                  <a:lnTo>
                    <a:pt x="172" y="6065"/>
                  </a:lnTo>
                  <a:lnTo>
                    <a:pt x="286" y="6198"/>
                  </a:lnTo>
                  <a:lnTo>
                    <a:pt x="400" y="6312"/>
                  </a:lnTo>
                  <a:lnTo>
                    <a:pt x="514" y="6388"/>
                  </a:lnTo>
                  <a:lnTo>
                    <a:pt x="647" y="6445"/>
                  </a:lnTo>
                  <a:lnTo>
                    <a:pt x="780" y="6483"/>
                  </a:lnTo>
                  <a:lnTo>
                    <a:pt x="894" y="6483"/>
                  </a:lnTo>
                  <a:lnTo>
                    <a:pt x="1008" y="6464"/>
                  </a:lnTo>
                  <a:lnTo>
                    <a:pt x="1122" y="6388"/>
                  </a:lnTo>
                  <a:lnTo>
                    <a:pt x="1198" y="6293"/>
                  </a:lnTo>
                  <a:lnTo>
                    <a:pt x="1350" y="6046"/>
                  </a:lnTo>
                  <a:lnTo>
                    <a:pt x="1483" y="5818"/>
                  </a:lnTo>
                  <a:lnTo>
                    <a:pt x="1559" y="5628"/>
                  </a:lnTo>
                  <a:lnTo>
                    <a:pt x="1616" y="5456"/>
                  </a:lnTo>
                  <a:lnTo>
                    <a:pt x="1673" y="5209"/>
                  </a:lnTo>
                  <a:lnTo>
                    <a:pt x="1692" y="5133"/>
                  </a:lnTo>
                  <a:lnTo>
                    <a:pt x="1730" y="5000"/>
                  </a:lnTo>
                  <a:lnTo>
                    <a:pt x="2015" y="4145"/>
                  </a:lnTo>
                  <a:lnTo>
                    <a:pt x="2225" y="4069"/>
                  </a:lnTo>
                  <a:lnTo>
                    <a:pt x="2453" y="3974"/>
                  </a:lnTo>
                  <a:lnTo>
                    <a:pt x="2700" y="3841"/>
                  </a:lnTo>
                  <a:lnTo>
                    <a:pt x="2928" y="3670"/>
                  </a:lnTo>
                  <a:lnTo>
                    <a:pt x="3137" y="3499"/>
                  </a:lnTo>
                  <a:lnTo>
                    <a:pt x="3327" y="3289"/>
                  </a:lnTo>
                  <a:lnTo>
                    <a:pt x="3479" y="3061"/>
                  </a:lnTo>
                  <a:lnTo>
                    <a:pt x="3555" y="2947"/>
                  </a:lnTo>
                  <a:lnTo>
                    <a:pt x="3593" y="2833"/>
                  </a:lnTo>
                  <a:lnTo>
                    <a:pt x="3650" y="2776"/>
                  </a:lnTo>
                  <a:lnTo>
                    <a:pt x="3726" y="2757"/>
                  </a:lnTo>
                  <a:lnTo>
                    <a:pt x="3821" y="2738"/>
                  </a:lnTo>
                  <a:lnTo>
                    <a:pt x="3935" y="2757"/>
                  </a:lnTo>
                  <a:lnTo>
                    <a:pt x="4220" y="2833"/>
                  </a:lnTo>
                  <a:lnTo>
                    <a:pt x="4582" y="2928"/>
                  </a:lnTo>
                  <a:lnTo>
                    <a:pt x="4962" y="3061"/>
                  </a:lnTo>
                  <a:lnTo>
                    <a:pt x="5342" y="3156"/>
                  </a:lnTo>
                  <a:lnTo>
                    <a:pt x="5532" y="3194"/>
                  </a:lnTo>
                  <a:lnTo>
                    <a:pt x="5893" y="3194"/>
                  </a:lnTo>
                  <a:lnTo>
                    <a:pt x="6064" y="3175"/>
                  </a:lnTo>
                  <a:lnTo>
                    <a:pt x="6197" y="3118"/>
                  </a:lnTo>
                  <a:lnTo>
                    <a:pt x="6330" y="3061"/>
                  </a:lnTo>
                  <a:lnTo>
                    <a:pt x="6444" y="2985"/>
                  </a:lnTo>
                  <a:lnTo>
                    <a:pt x="6558" y="2890"/>
                  </a:lnTo>
                  <a:lnTo>
                    <a:pt x="6634" y="2795"/>
                  </a:lnTo>
                  <a:lnTo>
                    <a:pt x="6711" y="2700"/>
                  </a:lnTo>
                  <a:lnTo>
                    <a:pt x="6787" y="2586"/>
                  </a:lnTo>
                  <a:lnTo>
                    <a:pt x="6825" y="2472"/>
                  </a:lnTo>
                  <a:lnTo>
                    <a:pt x="6901" y="2225"/>
                  </a:lnTo>
                  <a:lnTo>
                    <a:pt x="6920" y="1997"/>
                  </a:lnTo>
                  <a:lnTo>
                    <a:pt x="6920" y="1807"/>
                  </a:lnTo>
                  <a:lnTo>
                    <a:pt x="6882" y="1636"/>
                  </a:lnTo>
                  <a:lnTo>
                    <a:pt x="6825" y="1446"/>
                  </a:lnTo>
                  <a:lnTo>
                    <a:pt x="6749" y="1294"/>
                  </a:lnTo>
                  <a:lnTo>
                    <a:pt x="6653" y="1180"/>
                  </a:lnTo>
                  <a:lnTo>
                    <a:pt x="6558" y="1084"/>
                  </a:lnTo>
                  <a:lnTo>
                    <a:pt x="6463" y="1027"/>
                  </a:lnTo>
                  <a:lnTo>
                    <a:pt x="6349" y="989"/>
                  </a:lnTo>
                  <a:lnTo>
                    <a:pt x="6102" y="932"/>
                  </a:lnTo>
                  <a:lnTo>
                    <a:pt x="5779" y="875"/>
                  </a:lnTo>
                  <a:lnTo>
                    <a:pt x="5589" y="837"/>
                  </a:lnTo>
                  <a:lnTo>
                    <a:pt x="5380" y="780"/>
                  </a:lnTo>
                  <a:lnTo>
                    <a:pt x="5152" y="704"/>
                  </a:lnTo>
                  <a:lnTo>
                    <a:pt x="4905" y="590"/>
                  </a:lnTo>
                  <a:lnTo>
                    <a:pt x="4639" y="457"/>
                  </a:lnTo>
                  <a:lnTo>
                    <a:pt x="4353" y="286"/>
                  </a:lnTo>
                  <a:lnTo>
                    <a:pt x="4163" y="172"/>
                  </a:lnTo>
                  <a:lnTo>
                    <a:pt x="3954" y="96"/>
                  </a:lnTo>
                  <a:lnTo>
                    <a:pt x="3764" y="39"/>
                  </a:lnTo>
                  <a:lnTo>
                    <a:pt x="3574" y="20"/>
                  </a:lnTo>
                  <a:lnTo>
                    <a:pt x="33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793;p36"/>
            <p:cNvSpPr/>
            <p:nvPr/>
          </p:nvSpPr>
          <p:spPr>
            <a:xfrm>
              <a:off x="4175900" y="1355350"/>
              <a:ext cx="37575" cy="41825"/>
            </a:xfrm>
            <a:custGeom>
              <a:avLst/>
              <a:gdLst/>
              <a:ahLst/>
              <a:cxnLst/>
              <a:rect l="l" t="t" r="r" b="b"/>
              <a:pathLst>
                <a:path w="1503" h="1673" extrusionOk="0">
                  <a:moveTo>
                    <a:pt x="1" y="0"/>
                  </a:moveTo>
                  <a:lnTo>
                    <a:pt x="77" y="209"/>
                  </a:lnTo>
                  <a:lnTo>
                    <a:pt x="172" y="418"/>
                  </a:lnTo>
                  <a:lnTo>
                    <a:pt x="343" y="684"/>
                  </a:lnTo>
                  <a:lnTo>
                    <a:pt x="533" y="969"/>
                  </a:lnTo>
                  <a:lnTo>
                    <a:pt x="647" y="1103"/>
                  </a:lnTo>
                  <a:lnTo>
                    <a:pt x="780" y="1255"/>
                  </a:lnTo>
                  <a:lnTo>
                    <a:pt x="932" y="1369"/>
                  </a:lnTo>
                  <a:lnTo>
                    <a:pt x="1103" y="1483"/>
                  </a:lnTo>
                  <a:lnTo>
                    <a:pt x="1274" y="1578"/>
                  </a:lnTo>
                  <a:lnTo>
                    <a:pt x="1464" y="1673"/>
                  </a:lnTo>
                  <a:lnTo>
                    <a:pt x="1483" y="1350"/>
                  </a:lnTo>
                  <a:lnTo>
                    <a:pt x="1502" y="950"/>
                  </a:lnTo>
                  <a:lnTo>
                    <a:pt x="1407" y="931"/>
                  </a:lnTo>
                  <a:lnTo>
                    <a:pt x="1293" y="893"/>
                  </a:lnTo>
                  <a:lnTo>
                    <a:pt x="1065" y="760"/>
                  </a:lnTo>
                  <a:lnTo>
                    <a:pt x="799" y="608"/>
                  </a:lnTo>
                  <a:lnTo>
                    <a:pt x="552" y="437"/>
                  </a:lnTo>
                  <a:lnTo>
                    <a:pt x="153" y="13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794;p36"/>
            <p:cNvSpPr/>
            <p:nvPr/>
          </p:nvSpPr>
          <p:spPr>
            <a:xfrm>
              <a:off x="4257650" y="1291175"/>
              <a:ext cx="9050" cy="11925"/>
            </a:xfrm>
            <a:custGeom>
              <a:avLst/>
              <a:gdLst/>
              <a:ahLst/>
              <a:cxnLst/>
              <a:rect l="l" t="t" r="r" b="b"/>
              <a:pathLst>
                <a:path w="362" h="477" extrusionOk="0">
                  <a:moveTo>
                    <a:pt x="209" y="1"/>
                  </a:moveTo>
                  <a:lnTo>
                    <a:pt x="152" y="20"/>
                  </a:lnTo>
                  <a:lnTo>
                    <a:pt x="76" y="58"/>
                  </a:lnTo>
                  <a:lnTo>
                    <a:pt x="38" y="115"/>
                  </a:lnTo>
                  <a:lnTo>
                    <a:pt x="0" y="210"/>
                  </a:lnTo>
                  <a:lnTo>
                    <a:pt x="0" y="305"/>
                  </a:lnTo>
                  <a:lnTo>
                    <a:pt x="38" y="381"/>
                  </a:lnTo>
                  <a:lnTo>
                    <a:pt x="76" y="438"/>
                  </a:lnTo>
                  <a:lnTo>
                    <a:pt x="133" y="476"/>
                  </a:lnTo>
                  <a:lnTo>
                    <a:pt x="209" y="457"/>
                  </a:lnTo>
                  <a:lnTo>
                    <a:pt x="285" y="419"/>
                  </a:lnTo>
                  <a:lnTo>
                    <a:pt x="323" y="362"/>
                  </a:lnTo>
                  <a:lnTo>
                    <a:pt x="361" y="267"/>
                  </a:lnTo>
                  <a:lnTo>
                    <a:pt x="361" y="172"/>
                  </a:lnTo>
                  <a:lnTo>
                    <a:pt x="323" y="96"/>
                  </a:lnTo>
                  <a:lnTo>
                    <a:pt x="285" y="39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795;p36"/>
            <p:cNvSpPr/>
            <p:nvPr/>
          </p:nvSpPr>
          <p:spPr>
            <a:xfrm>
              <a:off x="4217250" y="1288325"/>
              <a:ext cx="8575" cy="11925"/>
            </a:xfrm>
            <a:custGeom>
              <a:avLst/>
              <a:gdLst/>
              <a:ahLst/>
              <a:cxnLst/>
              <a:rect l="l" t="t" r="r" b="b"/>
              <a:pathLst>
                <a:path w="343" h="477" extrusionOk="0">
                  <a:moveTo>
                    <a:pt x="133" y="1"/>
                  </a:moveTo>
                  <a:lnTo>
                    <a:pt x="76" y="39"/>
                  </a:lnTo>
                  <a:lnTo>
                    <a:pt x="19" y="115"/>
                  </a:lnTo>
                  <a:lnTo>
                    <a:pt x="0" y="210"/>
                  </a:lnTo>
                  <a:lnTo>
                    <a:pt x="0" y="305"/>
                  </a:lnTo>
                  <a:lnTo>
                    <a:pt x="19" y="381"/>
                  </a:lnTo>
                  <a:lnTo>
                    <a:pt x="76" y="438"/>
                  </a:lnTo>
                  <a:lnTo>
                    <a:pt x="133" y="476"/>
                  </a:lnTo>
                  <a:lnTo>
                    <a:pt x="209" y="457"/>
                  </a:lnTo>
                  <a:lnTo>
                    <a:pt x="266" y="419"/>
                  </a:lnTo>
                  <a:lnTo>
                    <a:pt x="323" y="343"/>
                  </a:lnTo>
                  <a:lnTo>
                    <a:pt x="342" y="267"/>
                  </a:lnTo>
                  <a:lnTo>
                    <a:pt x="342" y="172"/>
                  </a:lnTo>
                  <a:lnTo>
                    <a:pt x="323" y="96"/>
                  </a:lnTo>
                  <a:lnTo>
                    <a:pt x="285" y="20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796;p36"/>
            <p:cNvSpPr/>
            <p:nvPr/>
          </p:nvSpPr>
          <p:spPr>
            <a:xfrm>
              <a:off x="4236250" y="1297850"/>
              <a:ext cx="15225" cy="29950"/>
            </a:xfrm>
            <a:custGeom>
              <a:avLst/>
              <a:gdLst/>
              <a:ahLst/>
              <a:cxnLst/>
              <a:rect l="l" t="t" r="r" b="b"/>
              <a:pathLst>
                <a:path w="609" h="1198" extrusionOk="0">
                  <a:moveTo>
                    <a:pt x="362" y="0"/>
                  </a:moveTo>
                  <a:lnTo>
                    <a:pt x="324" y="38"/>
                  </a:lnTo>
                  <a:lnTo>
                    <a:pt x="324" y="76"/>
                  </a:lnTo>
                  <a:lnTo>
                    <a:pt x="419" y="418"/>
                  </a:lnTo>
                  <a:lnTo>
                    <a:pt x="495" y="722"/>
                  </a:lnTo>
                  <a:lnTo>
                    <a:pt x="514" y="931"/>
                  </a:lnTo>
                  <a:lnTo>
                    <a:pt x="495" y="1007"/>
                  </a:lnTo>
                  <a:lnTo>
                    <a:pt x="476" y="1026"/>
                  </a:lnTo>
                  <a:lnTo>
                    <a:pt x="343" y="1064"/>
                  </a:lnTo>
                  <a:lnTo>
                    <a:pt x="210" y="1084"/>
                  </a:lnTo>
                  <a:lnTo>
                    <a:pt x="58" y="1084"/>
                  </a:lnTo>
                  <a:lnTo>
                    <a:pt x="20" y="1103"/>
                  </a:lnTo>
                  <a:lnTo>
                    <a:pt x="1" y="1141"/>
                  </a:lnTo>
                  <a:lnTo>
                    <a:pt x="1" y="1179"/>
                  </a:lnTo>
                  <a:lnTo>
                    <a:pt x="39" y="1198"/>
                  </a:lnTo>
                  <a:lnTo>
                    <a:pt x="153" y="1198"/>
                  </a:lnTo>
                  <a:lnTo>
                    <a:pt x="343" y="1179"/>
                  </a:lnTo>
                  <a:lnTo>
                    <a:pt x="438" y="1160"/>
                  </a:lnTo>
                  <a:lnTo>
                    <a:pt x="533" y="1141"/>
                  </a:lnTo>
                  <a:lnTo>
                    <a:pt x="571" y="1103"/>
                  </a:lnTo>
                  <a:lnTo>
                    <a:pt x="590" y="1064"/>
                  </a:lnTo>
                  <a:lnTo>
                    <a:pt x="609" y="969"/>
                  </a:lnTo>
                  <a:lnTo>
                    <a:pt x="609" y="817"/>
                  </a:lnTo>
                  <a:lnTo>
                    <a:pt x="590" y="665"/>
                  </a:lnTo>
                  <a:lnTo>
                    <a:pt x="514" y="323"/>
                  </a:lnTo>
                  <a:lnTo>
                    <a:pt x="438" y="38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797;p36"/>
            <p:cNvSpPr/>
            <p:nvPr/>
          </p:nvSpPr>
          <p:spPr>
            <a:xfrm>
              <a:off x="4143575" y="1282150"/>
              <a:ext cx="29025" cy="37575"/>
            </a:xfrm>
            <a:custGeom>
              <a:avLst/>
              <a:gdLst/>
              <a:ahLst/>
              <a:cxnLst/>
              <a:rect l="l" t="t" r="r" b="b"/>
              <a:pathLst>
                <a:path w="1161" h="1503" extrusionOk="0">
                  <a:moveTo>
                    <a:pt x="419" y="1"/>
                  </a:moveTo>
                  <a:lnTo>
                    <a:pt x="343" y="20"/>
                  </a:lnTo>
                  <a:lnTo>
                    <a:pt x="286" y="77"/>
                  </a:lnTo>
                  <a:lnTo>
                    <a:pt x="229" y="115"/>
                  </a:lnTo>
                  <a:lnTo>
                    <a:pt x="115" y="248"/>
                  </a:lnTo>
                  <a:lnTo>
                    <a:pt x="58" y="381"/>
                  </a:lnTo>
                  <a:lnTo>
                    <a:pt x="20" y="552"/>
                  </a:lnTo>
                  <a:lnTo>
                    <a:pt x="1" y="685"/>
                  </a:lnTo>
                  <a:lnTo>
                    <a:pt x="1" y="818"/>
                  </a:lnTo>
                  <a:lnTo>
                    <a:pt x="39" y="913"/>
                  </a:lnTo>
                  <a:lnTo>
                    <a:pt x="191" y="1103"/>
                  </a:lnTo>
                  <a:lnTo>
                    <a:pt x="343" y="1236"/>
                  </a:lnTo>
                  <a:lnTo>
                    <a:pt x="476" y="1350"/>
                  </a:lnTo>
                  <a:lnTo>
                    <a:pt x="609" y="1426"/>
                  </a:lnTo>
                  <a:lnTo>
                    <a:pt x="723" y="1464"/>
                  </a:lnTo>
                  <a:lnTo>
                    <a:pt x="799" y="1483"/>
                  </a:lnTo>
                  <a:lnTo>
                    <a:pt x="875" y="1502"/>
                  </a:lnTo>
                  <a:lnTo>
                    <a:pt x="1160" y="495"/>
                  </a:lnTo>
                  <a:lnTo>
                    <a:pt x="1122" y="419"/>
                  </a:lnTo>
                  <a:lnTo>
                    <a:pt x="1065" y="343"/>
                  </a:lnTo>
                  <a:lnTo>
                    <a:pt x="1008" y="248"/>
                  </a:lnTo>
                  <a:lnTo>
                    <a:pt x="932" y="153"/>
                  </a:lnTo>
                  <a:lnTo>
                    <a:pt x="818" y="58"/>
                  </a:lnTo>
                  <a:lnTo>
                    <a:pt x="666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798;p36"/>
            <p:cNvSpPr/>
            <p:nvPr/>
          </p:nvSpPr>
          <p:spPr>
            <a:xfrm>
              <a:off x="4149300" y="1292125"/>
              <a:ext cx="15700" cy="9550"/>
            </a:xfrm>
            <a:custGeom>
              <a:avLst/>
              <a:gdLst/>
              <a:ahLst/>
              <a:cxnLst/>
              <a:rect l="l" t="t" r="r" b="b"/>
              <a:pathLst>
                <a:path w="628" h="382" extrusionOk="0">
                  <a:moveTo>
                    <a:pt x="285" y="1"/>
                  </a:moveTo>
                  <a:lnTo>
                    <a:pt x="209" y="20"/>
                  </a:lnTo>
                  <a:lnTo>
                    <a:pt x="133" y="39"/>
                  </a:lnTo>
                  <a:lnTo>
                    <a:pt x="76" y="77"/>
                  </a:lnTo>
                  <a:lnTo>
                    <a:pt x="38" y="153"/>
                  </a:lnTo>
                  <a:lnTo>
                    <a:pt x="0" y="229"/>
                  </a:lnTo>
                  <a:lnTo>
                    <a:pt x="0" y="324"/>
                  </a:lnTo>
                  <a:lnTo>
                    <a:pt x="19" y="362"/>
                  </a:lnTo>
                  <a:lnTo>
                    <a:pt x="57" y="381"/>
                  </a:lnTo>
                  <a:lnTo>
                    <a:pt x="95" y="362"/>
                  </a:lnTo>
                  <a:lnTo>
                    <a:pt x="114" y="324"/>
                  </a:lnTo>
                  <a:lnTo>
                    <a:pt x="133" y="210"/>
                  </a:lnTo>
                  <a:lnTo>
                    <a:pt x="152" y="172"/>
                  </a:lnTo>
                  <a:lnTo>
                    <a:pt x="190" y="134"/>
                  </a:lnTo>
                  <a:lnTo>
                    <a:pt x="228" y="115"/>
                  </a:lnTo>
                  <a:lnTo>
                    <a:pt x="285" y="115"/>
                  </a:lnTo>
                  <a:lnTo>
                    <a:pt x="380" y="134"/>
                  </a:lnTo>
                  <a:lnTo>
                    <a:pt x="475" y="153"/>
                  </a:lnTo>
                  <a:lnTo>
                    <a:pt x="551" y="191"/>
                  </a:lnTo>
                  <a:lnTo>
                    <a:pt x="589" y="191"/>
                  </a:lnTo>
                  <a:lnTo>
                    <a:pt x="627" y="172"/>
                  </a:lnTo>
                  <a:lnTo>
                    <a:pt x="627" y="134"/>
                  </a:lnTo>
                  <a:lnTo>
                    <a:pt x="608" y="96"/>
                  </a:lnTo>
                  <a:lnTo>
                    <a:pt x="551" y="58"/>
                  </a:lnTo>
                  <a:lnTo>
                    <a:pt x="418" y="20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799;p36"/>
            <p:cNvSpPr/>
            <p:nvPr/>
          </p:nvSpPr>
          <p:spPr>
            <a:xfrm>
              <a:off x="4153100" y="1292125"/>
              <a:ext cx="7150" cy="13825"/>
            </a:xfrm>
            <a:custGeom>
              <a:avLst/>
              <a:gdLst/>
              <a:ahLst/>
              <a:cxnLst/>
              <a:rect l="l" t="t" r="r" b="b"/>
              <a:pathLst>
                <a:path w="286" h="553" extrusionOk="0">
                  <a:moveTo>
                    <a:pt x="57" y="1"/>
                  </a:moveTo>
                  <a:lnTo>
                    <a:pt x="19" y="39"/>
                  </a:lnTo>
                  <a:lnTo>
                    <a:pt x="0" y="77"/>
                  </a:lnTo>
                  <a:lnTo>
                    <a:pt x="38" y="172"/>
                  </a:lnTo>
                  <a:lnTo>
                    <a:pt x="57" y="267"/>
                  </a:lnTo>
                  <a:lnTo>
                    <a:pt x="133" y="419"/>
                  </a:lnTo>
                  <a:lnTo>
                    <a:pt x="171" y="495"/>
                  </a:lnTo>
                  <a:lnTo>
                    <a:pt x="190" y="514"/>
                  </a:lnTo>
                  <a:lnTo>
                    <a:pt x="209" y="533"/>
                  </a:lnTo>
                  <a:lnTo>
                    <a:pt x="228" y="552"/>
                  </a:lnTo>
                  <a:lnTo>
                    <a:pt x="266" y="533"/>
                  </a:lnTo>
                  <a:lnTo>
                    <a:pt x="285" y="495"/>
                  </a:lnTo>
                  <a:lnTo>
                    <a:pt x="285" y="457"/>
                  </a:lnTo>
                  <a:lnTo>
                    <a:pt x="247" y="381"/>
                  </a:lnTo>
                  <a:lnTo>
                    <a:pt x="171" y="229"/>
                  </a:lnTo>
                  <a:lnTo>
                    <a:pt x="133" y="153"/>
                  </a:lnTo>
                  <a:lnTo>
                    <a:pt x="114" y="58"/>
                  </a:lnTo>
                  <a:lnTo>
                    <a:pt x="95" y="20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800;p36"/>
            <p:cNvSpPr/>
            <p:nvPr/>
          </p:nvSpPr>
          <p:spPr>
            <a:xfrm>
              <a:off x="4222475" y="1330625"/>
              <a:ext cx="25200" cy="14275"/>
            </a:xfrm>
            <a:custGeom>
              <a:avLst/>
              <a:gdLst/>
              <a:ahLst/>
              <a:cxnLst/>
              <a:rect l="l" t="t" r="r" b="b"/>
              <a:pathLst>
                <a:path w="1008" h="571" extrusionOk="0">
                  <a:moveTo>
                    <a:pt x="38" y="1"/>
                  </a:moveTo>
                  <a:lnTo>
                    <a:pt x="0" y="20"/>
                  </a:lnTo>
                  <a:lnTo>
                    <a:pt x="0" y="58"/>
                  </a:lnTo>
                  <a:lnTo>
                    <a:pt x="57" y="210"/>
                  </a:lnTo>
                  <a:lnTo>
                    <a:pt x="133" y="324"/>
                  </a:lnTo>
                  <a:lnTo>
                    <a:pt x="228" y="400"/>
                  </a:lnTo>
                  <a:lnTo>
                    <a:pt x="324" y="476"/>
                  </a:lnTo>
                  <a:lnTo>
                    <a:pt x="419" y="514"/>
                  </a:lnTo>
                  <a:lnTo>
                    <a:pt x="514" y="552"/>
                  </a:lnTo>
                  <a:lnTo>
                    <a:pt x="704" y="571"/>
                  </a:lnTo>
                  <a:lnTo>
                    <a:pt x="894" y="552"/>
                  </a:lnTo>
                  <a:lnTo>
                    <a:pt x="970" y="533"/>
                  </a:lnTo>
                  <a:lnTo>
                    <a:pt x="1008" y="495"/>
                  </a:lnTo>
                  <a:lnTo>
                    <a:pt x="1008" y="457"/>
                  </a:lnTo>
                  <a:lnTo>
                    <a:pt x="989" y="419"/>
                  </a:lnTo>
                  <a:lnTo>
                    <a:pt x="932" y="419"/>
                  </a:lnTo>
                  <a:lnTo>
                    <a:pt x="818" y="438"/>
                  </a:lnTo>
                  <a:lnTo>
                    <a:pt x="723" y="457"/>
                  </a:lnTo>
                  <a:lnTo>
                    <a:pt x="590" y="438"/>
                  </a:lnTo>
                  <a:lnTo>
                    <a:pt x="457" y="400"/>
                  </a:lnTo>
                  <a:lnTo>
                    <a:pt x="324" y="343"/>
                  </a:lnTo>
                  <a:lnTo>
                    <a:pt x="247" y="286"/>
                  </a:lnTo>
                  <a:lnTo>
                    <a:pt x="190" y="210"/>
                  </a:lnTo>
                  <a:lnTo>
                    <a:pt x="152" y="134"/>
                  </a:lnTo>
                  <a:lnTo>
                    <a:pt x="114" y="20"/>
                  </a:lnTo>
                  <a:lnTo>
                    <a:pt x="76" y="1"/>
                  </a:lnTo>
                  <a:close/>
                </a:path>
              </a:pathLst>
            </a:custGeom>
            <a:solidFill>
              <a:srgbClr val="2227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801;p36"/>
            <p:cNvSpPr/>
            <p:nvPr/>
          </p:nvSpPr>
          <p:spPr>
            <a:xfrm>
              <a:off x="3909775" y="1411900"/>
              <a:ext cx="411575" cy="472850"/>
            </a:xfrm>
            <a:custGeom>
              <a:avLst/>
              <a:gdLst/>
              <a:ahLst/>
              <a:cxnLst/>
              <a:rect l="l" t="t" r="r" b="b"/>
              <a:pathLst>
                <a:path w="16463" h="18914" extrusionOk="0">
                  <a:moveTo>
                    <a:pt x="9961" y="0"/>
                  </a:moveTo>
                  <a:lnTo>
                    <a:pt x="9315" y="19"/>
                  </a:lnTo>
                  <a:lnTo>
                    <a:pt x="8669" y="57"/>
                  </a:lnTo>
                  <a:lnTo>
                    <a:pt x="8079" y="95"/>
                  </a:lnTo>
                  <a:lnTo>
                    <a:pt x="6673" y="228"/>
                  </a:lnTo>
                  <a:lnTo>
                    <a:pt x="5342" y="380"/>
                  </a:lnTo>
                  <a:lnTo>
                    <a:pt x="3955" y="532"/>
                  </a:lnTo>
                  <a:lnTo>
                    <a:pt x="3365" y="2870"/>
                  </a:lnTo>
                  <a:lnTo>
                    <a:pt x="2757" y="5322"/>
                  </a:lnTo>
                  <a:lnTo>
                    <a:pt x="2054" y="8250"/>
                  </a:lnTo>
                  <a:lnTo>
                    <a:pt x="1331" y="11329"/>
                  </a:lnTo>
                  <a:lnTo>
                    <a:pt x="989" y="12831"/>
                  </a:lnTo>
                  <a:lnTo>
                    <a:pt x="704" y="14275"/>
                  </a:lnTo>
                  <a:lnTo>
                    <a:pt x="438" y="15606"/>
                  </a:lnTo>
                  <a:lnTo>
                    <a:pt x="229" y="16785"/>
                  </a:lnTo>
                  <a:lnTo>
                    <a:pt x="77" y="17792"/>
                  </a:lnTo>
                  <a:lnTo>
                    <a:pt x="20" y="18210"/>
                  </a:lnTo>
                  <a:lnTo>
                    <a:pt x="1" y="18571"/>
                  </a:lnTo>
                  <a:lnTo>
                    <a:pt x="343" y="18685"/>
                  </a:lnTo>
                  <a:lnTo>
                    <a:pt x="742" y="18780"/>
                  </a:lnTo>
                  <a:lnTo>
                    <a:pt x="1141" y="18838"/>
                  </a:lnTo>
                  <a:lnTo>
                    <a:pt x="1598" y="18876"/>
                  </a:lnTo>
                  <a:lnTo>
                    <a:pt x="2054" y="18914"/>
                  </a:lnTo>
                  <a:lnTo>
                    <a:pt x="2529" y="18914"/>
                  </a:lnTo>
                  <a:lnTo>
                    <a:pt x="3042" y="18895"/>
                  </a:lnTo>
                  <a:lnTo>
                    <a:pt x="3555" y="18857"/>
                  </a:lnTo>
                  <a:lnTo>
                    <a:pt x="4088" y="18799"/>
                  </a:lnTo>
                  <a:lnTo>
                    <a:pt x="4620" y="18742"/>
                  </a:lnTo>
                  <a:lnTo>
                    <a:pt x="5703" y="18590"/>
                  </a:lnTo>
                  <a:lnTo>
                    <a:pt x="6806" y="18381"/>
                  </a:lnTo>
                  <a:lnTo>
                    <a:pt x="7870" y="18153"/>
                  </a:lnTo>
                  <a:lnTo>
                    <a:pt x="8916" y="17906"/>
                  </a:lnTo>
                  <a:lnTo>
                    <a:pt x="9885" y="17659"/>
                  </a:lnTo>
                  <a:lnTo>
                    <a:pt x="10760" y="17412"/>
                  </a:lnTo>
                  <a:lnTo>
                    <a:pt x="11539" y="17184"/>
                  </a:lnTo>
                  <a:lnTo>
                    <a:pt x="12660" y="16842"/>
                  </a:lnTo>
                  <a:lnTo>
                    <a:pt x="13079" y="16709"/>
                  </a:lnTo>
                  <a:lnTo>
                    <a:pt x="13649" y="14637"/>
                  </a:lnTo>
                  <a:lnTo>
                    <a:pt x="14238" y="12451"/>
                  </a:lnTo>
                  <a:lnTo>
                    <a:pt x="14884" y="9904"/>
                  </a:lnTo>
                  <a:lnTo>
                    <a:pt x="15208" y="8554"/>
                  </a:lnTo>
                  <a:lnTo>
                    <a:pt x="15531" y="7223"/>
                  </a:lnTo>
                  <a:lnTo>
                    <a:pt x="15816" y="5931"/>
                  </a:lnTo>
                  <a:lnTo>
                    <a:pt x="16063" y="4714"/>
                  </a:lnTo>
                  <a:lnTo>
                    <a:pt x="16253" y="3612"/>
                  </a:lnTo>
                  <a:lnTo>
                    <a:pt x="16405" y="2661"/>
                  </a:lnTo>
                  <a:lnTo>
                    <a:pt x="16443" y="2243"/>
                  </a:lnTo>
                  <a:lnTo>
                    <a:pt x="16462" y="1882"/>
                  </a:lnTo>
                  <a:lnTo>
                    <a:pt x="16462" y="1559"/>
                  </a:lnTo>
                  <a:lnTo>
                    <a:pt x="16443" y="1312"/>
                  </a:lnTo>
                  <a:lnTo>
                    <a:pt x="16120" y="1141"/>
                  </a:lnTo>
                  <a:lnTo>
                    <a:pt x="15759" y="989"/>
                  </a:lnTo>
                  <a:lnTo>
                    <a:pt x="15379" y="836"/>
                  </a:lnTo>
                  <a:lnTo>
                    <a:pt x="14979" y="703"/>
                  </a:lnTo>
                  <a:lnTo>
                    <a:pt x="14599" y="589"/>
                  </a:lnTo>
                  <a:lnTo>
                    <a:pt x="14200" y="475"/>
                  </a:lnTo>
                  <a:lnTo>
                    <a:pt x="13421" y="304"/>
                  </a:lnTo>
                  <a:lnTo>
                    <a:pt x="12736" y="190"/>
                  </a:lnTo>
                  <a:lnTo>
                    <a:pt x="12033" y="95"/>
                  </a:lnTo>
                  <a:lnTo>
                    <a:pt x="11330" y="38"/>
                  </a:lnTo>
                  <a:lnTo>
                    <a:pt x="10646" y="19"/>
                  </a:lnTo>
                  <a:lnTo>
                    <a:pt x="9961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802;p36"/>
            <p:cNvSpPr/>
            <p:nvPr/>
          </p:nvSpPr>
          <p:spPr>
            <a:xfrm>
              <a:off x="4272850" y="1577275"/>
              <a:ext cx="9050" cy="156350"/>
            </a:xfrm>
            <a:custGeom>
              <a:avLst/>
              <a:gdLst/>
              <a:ahLst/>
              <a:cxnLst/>
              <a:rect l="l" t="t" r="r" b="b"/>
              <a:pathLst>
                <a:path w="362" h="6254" extrusionOk="0">
                  <a:moveTo>
                    <a:pt x="304" y="0"/>
                  </a:moveTo>
                  <a:lnTo>
                    <a:pt x="266" y="19"/>
                  </a:lnTo>
                  <a:lnTo>
                    <a:pt x="247" y="76"/>
                  </a:lnTo>
                  <a:lnTo>
                    <a:pt x="247" y="1026"/>
                  </a:lnTo>
                  <a:lnTo>
                    <a:pt x="228" y="2034"/>
                  </a:lnTo>
                  <a:lnTo>
                    <a:pt x="171" y="3060"/>
                  </a:lnTo>
                  <a:lnTo>
                    <a:pt x="133" y="4030"/>
                  </a:lnTo>
                  <a:lnTo>
                    <a:pt x="38" y="5551"/>
                  </a:lnTo>
                  <a:lnTo>
                    <a:pt x="0" y="6178"/>
                  </a:lnTo>
                  <a:lnTo>
                    <a:pt x="0" y="6216"/>
                  </a:lnTo>
                  <a:lnTo>
                    <a:pt x="38" y="6254"/>
                  </a:lnTo>
                  <a:lnTo>
                    <a:pt x="57" y="6254"/>
                  </a:lnTo>
                  <a:lnTo>
                    <a:pt x="95" y="6235"/>
                  </a:lnTo>
                  <a:lnTo>
                    <a:pt x="114" y="6197"/>
                  </a:lnTo>
                  <a:lnTo>
                    <a:pt x="152" y="5570"/>
                  </a:lnTo>
                  <a:lnTo>
                    <a:pt x="247" y="4030"/>
                  </a:lnTo>
                  <a:lnTo>
                    <a:pt x="304" y="3060"/>
                  </a:lnTo>
                  <a:lnTo>
                    <a:pt x="342" y="2034"/>
                  </a:lnTo>
                  <a:lnTo>
                    <a:pt x="361" y="1026"/>
                  </a:lnTo>
                  <a:lnTo>
                    <a:pt x="361" y="57"/>
                  </a:lnTo>
                  <a:lnTo>
                    <a:pt x="342" y="19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803;p36"/>
            <p:cNvSpPr/>
            <p:nvPr/>
          </p:nvSpPr>
          <p:spPr>
            <a:xfrm>
              <a:off x="4102250" y="1412375"/>
              <a:ext cx="135925" cy="52775"/>
            </a:xfrm>
            <a:custGeom>
              <a:avLst/>
              <a:gdLst/>
              <a:ahLst/>
              <a:cxnLst/>
              <a:rect l="l" t="t" r="r" b="b"/>
              <a:pathLst>
                <a:path w="5437" h="2111" extrusionOk="0">
                  <a:moveTo>
                    <a:pt x="1920" y="0"/>
                  </a:moveTo>
                  <a:lnTo>
                    <a:pt x="1255" y="19"/>
                  </a:lnTo>
                  <a:lnTo>
                    <a:pt x="609" y="57"/>
                  </a:lnTo>
                  <a:lnTo>
                    <a:pt x="0" y="114"/>
                  </a:lnTo>
                  <a:lnTo>
                    <a:pt x="152" y="399"/>
                  </a:lnTo>
                  <a:lnTo>
                    <a:pt x="361" y="722"/>
                  </a:lnTo>
                  <a:lnTo>
                    <a:pt x="628" y="1065"/>
                  </a:lnTo>
                  <a:lnTo>
                    <a:pt x="780" y="1217"/>
                  </a:lnTo>
                  <a:lnTo>
                    <a:pt x="951" y="1388"/>
                  </a:lnTo>
                  <a:lnTo>
                    <a:pt x="1122" y="1521"/>
                  </a:lnTo>
                  <a:lnTo>
                    <a:pt x="1293" y="1673"/>
                  </a:lnTo>
                  <a:lnTo>
                    <a:pt x="1502" y="1787"/>
                  </a:lnTo>
                  <a:lnTo>
                    <a:pt x="1711" y="1901"/>
                  </a:lnTo>
                  <a:lnTo>
                    <a:pt x="1939" y="1977"/>
                  </a:lnTo>
                  <a:lnTo>
                    <a:pt x="2167" y="2053"/>
                  </a:lnTo>
                  <a:lnTo>
                    <a:pt x="2414" y="2091"/>
                  </a:lnTo>
                  <a:lnTo>
                    <a:pt x="2661" y="2110"/>
                  </a:lnTo>
                  <a:lnTo>
                    <a:pt x="2947" y="2091"/>
                  </a:lnTo>
                  <a:lnTo>
                    <a:pt x="3194" y="2053"/>
                  </a:lnTo>
                  <a:lnTo>
                    <a:pt x="3441" y="1977"/>
                  </a:lnTo>
                  <a:lnTo>
                    <a:pt x="3688" y="1901"/>
                  </a:lnTo>
                  <a:lnTo>
                    <a:pt x="3897" y="1787"/>
                  </a:lnTo>
                  <a:lnTo>
                    <a:pt x="4106" y="1673"/>
                  </a:lnTo>
                  <a:lnTo>
                    <a:pt x="4315" y="1540"/>
                  </a:lnTo>
                  <a:lnTo>
                    <a:pt x="4486" y="1388"/>
                  </a:lnTo>
                  <a:lnTo>
                    <a:pt x="4657" y="1236"/>
                  </a:lnTo>
                  <a:lnTo>
                    <a:pt x="4809" y="1084"/>
                  </a:lnTo>
                  <a:lnTo>
                    <a:pt x="5076" y="779"/>
                  </a:lnTo>
                  <a:lnTo>
                    <a:pt x="5285" y="494"/>
                  </a:lnTo>
                  <a:lnTo>
                    <a:pt x="5437" y="247"/>
                  </a:lnTo>
                  <a:lnTo>
                    <a:pt x="4733" y="133"/>
                  </a:lnTo>
                  <a:lnTo>
                    <a:pt x="4030" y="57"/>
                  </a:lnTo>
                  <a:lnTo>
                    <a:pt x="3327" y="19"/>
                  </a:lnTo>
                  <a:lnTo>
                    <a:pt x="2604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804;p36"/>
            <p:cNvSpPr/>
            <p:nvPr/>
          </p:nvSpPr>
          <p:spPr>
            <a:xfrm>
              <a:off x="4090375" y="1433275"/>
              <a:ext cx="79850" cy="51825"/>
            </a:xfrm>
            <a:custGeom>
              <a:avLst/>
              <a:gdLst/>
              <a:ahLst/>
              <a:cxnLst/>
              <a:rect l="l" t="t" r="r" b="b"/>
              <a:pathLst>
                <a:path w="3194" h="2073" extrusionOk="0">
                  <a:moveTo>
                    <a:pt x="38" y="0"/>
                  </a:moveTo>
                  <a:lnTo>
                    <a:pt x="0" y="38"/>
                  </a:lnTo>
                  <a:lnTo>
                    <a:pt x="19" y="95"/>
                  </a:lnTo>
                  <a:lnTo>
                    <a:pt x="76" y="191"/>
                  </a:lnTo>
                  <a:lnTo>
                    <a:pt x="247" y="419"/>
                  </a:lnTo>
                  <a:lnTo>
                    <a:pt x="513" y="723"/>
                  </a:lnTo>
                  <a:lnTo>
                    <a:pt x="665" y="913"/>
                  </a:lnTo>
                  <a:lnTo>
                    <a:pt x="855" y="1084"/>
                  </a:lnTo>
                  <a:lnTo>
                    <a:pt x="1064" y="1274"/>
                  </a:lnTo>
                  <a:lnTo>
                    <a:pt x="1293" y="1464"/>
                  </a:lnTo>
                  <a:lnTo>
                    <a:pt x="1540" y="1616"/>
                  </a:lnTo>
                  <a:lnTo>
                    <a:pt x="1806" y="1768"/>
                  </a:lnTo>
                  <a:lnTo>
                    <a:pt x="2072" y="1901"/>
                  </a:lnTo>
                  <a:lnTo>
                    <a:pt x="2376" y="1996"/>
                  </a:lnTo>
                  <a:lnTo>
                    <a:pt x="2680" y="2053"/>
                  </a:lnTo>
                  <a:lnTo>
                    <a:pt x="2984" y="2072"/>
                  </a:lnTo>
                  <a:lnTo>
                    <a:pt x="3155" y="2072"/>
                  </a:lnTo>
                  <a:lnTo>
                    <a:pt x="3193" y="2053"/>
                  </a:lnTo>
                  <a:lnTo>
                    <a:pt x="3193" y="2015"/>
                  </a:lnTo>
                  <a:lnTo>
                    <a:pt x="3174" y="1977"/>
                  </a:lnTo>
                  <a:lnTo>
                    <a:pt x="3155" y="1958"/>
                  </a:lnTo>
                  <a:lnTo>
                    <a:pt x="2984" y="1958"/>
                  </a:lnTo>
                  <a:lnTo>
                    <a:pt x="2680" y="1939"/>
                  </a:lnTo>
                  <a:lnTo>
                    <a:pt x="2395" y="1882"/>
                  </a:lnTo>
                  <a:lnTo>
                    <a:pt x="2110" y="1787"/>
                  </a:lnTo>
                  <a:lnTo>
                    <a:pt x="1844" y="1654"/>
                  </a:lnTo>
                  <a:lnTo>
                    <a:pt x="1597" y="1521"/>
                  </a:lnTo>
                  <a:lnTo>
                    <a:pt x="1350" y="1350"/>
                  </a:lnTo>
                  <a:lnTo>
                    <a:pt x="1141" y="1179"/>
                  </a:lnTo>
                  <a:lnTo>
                    <a:pt x="931" y="1008"/>
                  </a:lnTo>
                  <a:lnTo>
                    <a:pt x="760" y="818"/>
                  </a:lnTo>
                  <a:lnTo>
                    <a:pt x="589" y="647"/>
                  </a:lnTo>
                  <a:lnTo>
                    <a:pt x="342" y="343"/>
                  </a:lnTo>
                  <a:lnTo>
                    <a:pt x="171" y="114"/>
                  </a:lnTo>
                  <a:lnTo>
                    <a:pt x="114" y="1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805;p36"/>
            <p:cNvSpPr/>
            <p:nvPr/>
          </p:nvSpPr>
          <p:spPr>
            <a:xfrm>
              <a:off x="4261450" y="1747400"/>
              <a:ext cx="115500" cy="64175"/>
            </a:xfrm>
            <a:custGeom>
              <a:avLst/>
              <a:gdLst/>
              <a:ahLst/>
              <a:cxnLst/>
              <a:rect l="l" t="t" r="r" b="b"/>
              <a:pathLst>
                <a:path w="4620" h="2567" extrusionOk="0">
                  <a:moveTo>
                    <a:pt x="989" y="0"/>
                  </a:moveTo>
                  <a:lnTo>
                    <a:pt x="684" y="19"/>
                  </a:lnTo>
                  <a:lnTo>
                    <a:pt x="247" y="57"/>
                  </a:lnTo>
                  <a:lnTo>
                    <a:pt x="76" y="76"/>
                  </a:lnTo>
                  <a:lnTo>
                    <a:pt x="0" y="2167"/>
                  </a:lnTo>
                  <a:lnTo>
                    <a:pt x="323" y="2110"/>
                  </a:lnTo>
                  <a:lnTo>
                    <a:pt x="665" y="2053"/>
                  </a:lnTo>
                  <a:lnTo>
                    <a:pt x="1065" y="2015"/>
                  </a:lnTo>
                  <a:lnTo>
                    <a:pt x="1464" y="1977"/>
                  </a:lnTo>
                  <a:lnTo>
                    <a:pt x="2015" y="1977"/>
                  </a:lnTo>
                  <a:lnTo>
                    <a:pt x="2148" y="1996"/>
                  </a:lnTo>
                  <a:lnTo>
                    <a:pt x="2262" y="2034"/>
                  </a:lnTo>
                  <a:lnTo>
                    <a:pt x="2338" y="2091"/>
                  </a:lnTo>
                  <a:lnTo>
                    <a:pt x="2471" y="2186"/>
                  </a:lnTo>
                  <a:lnTo>
                    <a:pt x="2604" y="2281"/>
                  </a:lnTo>
                  <a:lnTo>
                    <a:pt x="2775" y="2357"/>
                  </a:lnTo>
                  <a:lnTo>
                    <a:pt x="2965" y="2433"/>
                  </a:lnTo>
                  <a:lnTo>
                    <a:pt x="3155" y="2471"/>
                  </a:lnTo>
                  <a:lnTo>
                    <a:pt x="3365" y="2528"/>
                  </a:lnTo>
                  <a:lnTo>
                    <a:pt x="3555" y="2547"/>
                  </a:lnTo>
                  <a:lnTo>
                    <a:pt x="3764" y="2566"/>
                  </a:lnTo>
                  <a:lnTo>
                    <a:pt x="3954" y="2566"/>
                  </a:lnTo>
                  <a:lnTo>
                    <a:pt x="4125" y="2547"/>
                  </a:lnTo>
                  <a:lnTo>
                    <a:pt x="4277" y="2528"/>
                  </a:lnTo>
                  <a:lnTo>
                    <a:pt x="4410" y="2471"/>
                  </a:lnTo>
                  <a:lnTo>
                    <a:pt x="4524" y="2395"/>
                  </a:lnTo>
                  <a:lnTo>
                    <a:pt x="4600" y="2319"/>
                  </a:lnTo>
                  <a:lnTo>
                    <a:pt x="4619" y="2205"/>
                  </a:lnTo>
                  <a:lnTo>
                    <a:pt x="4619" y="2091"/>
                  </a:lnTo>
                  <a:lnTo>
                    <a:pt x="4543" y="1844"/>
                  </a:lnTo>
                  <a:lnTo>
                    <a:pt x="4467" y="1616"/>
                  </a:lnTo>
                  <a:lnTo>
                    <a:pt x="4353" y="1426"/>
                  </a:lnTo>
                  <a:lnTo>
                    <a:pt x="4239" y="1236"/>
                  </a:lnTo>
                  <a:lnTo>
                    <a:pt x="4106" y="1065"/>
                  </a:lnTo>
                  <a:lnTo>
                    <a:pt x="3954" y="912"/>
                  </a:lnTo>
                  <a:lnTo>
                    <a:pt x="3802" y="779"/>
                  </a:lnTo>
                  <a:lnTo>
                    <a:pt x="3631" y="646"/>
                  </a:lnTo>
                  <a:lnTo>
                    <a:pt x="3460" y="532"/>
                  </a:lnTo>
                  <a:lnTo>
                    <a:pt x="3289" y="437"/>
                  </a:lnTo>
                  <a:lnTo>
                    <a:pt x="3098" y="361"/>
                  </a:lnTo>
                  <a:lnTo>
                    <a:pt x="2908" y="285"/>
                  </a:lnTo>
                  <a:lnTo>
                    <a:pt x="2509" y="171"/>
                  </a:lnTo>
                  <a:lnTo>
                    <a:pt x="2110" y="76"/>
                  </a:lnTo>
                  <a:lnTo>
                    <a:pt x="1711" y="38"/>
                  </a:lnTo>
                  <a:lnTo>
                    <a:pt x="1350" y="19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806;p36"/>
            <p:cNvSpPr/>
            <p:nvPr/>
          </p:nvSpPr>
          <p:spPr>
            <a:xfrm>
              <a:off x="3921175" y="1425675"/>
              <a:ext cx="385425" cy="422950"/>
            </a:xfrm>
            <a:custGeom>
              <a:avLst/>
              <a:gdLst/>
              <a:ahLst/>
              <a:cxnLst/>
              <a:rect l="l" t="t" r="r" b="b"/>
              <a:pathLst>
                <a:path w="15417" h="16918" extrusionOk="0">
                  <a:moveTo>
                    <a:pt x="3518" y="0"/>
                  </a:moveTo>
                  <a:lnTo>
                    <a:pt x="3366" y="38"/>
                  </a:lnTo>
                  <a:lnTo>
                    <a:pt x="3213" y="95"/>
                  </a:lnTo>
                  <a:lnTo>
                    <a:pt x="3061" y="171"/>
                  </a:lnTo>
                  <a:lnTo>
                    <a:pt x="2909" y="304"/>
                  </a:lnTo>
                  <a:lnTo>
                    <a:pt x="2738" y="438"/>
                  </a:lnTo>
                  <a:lnTo>
                    <a:pt x="2586" y="609"/>
                  </a:lnTo>
                  <a:lnTo>
                    <a:pt x="2415" y="799"/>
                  </a:lnTo>
                  <a:lnTo>
                    <a:pt x="2263" y="1027"/>
                  </a:lnTo>
                  <a:lnTo>
                    <a:pt x="2092" y="1274"/>
                  </a:lnTo>
                  <a:lnTo>
                    <a:pt x="1940" y="1540"/>
                  </a:lnTo>
                  <a:lnTo>
                    <a:pt x="1788" y="1844"/>
                  </a:lnTo>
                  <a:lnTo>
                    <a:pt x="1617" y="2148"/>
                  </a:lnTo>
                  <a:lnTo>
                    <a:pt x="1465" y="2490"/>
                  </a:lnTo>
                  <a:lnTo>
                    <a:pt x="1332" y="2871"/>
                  </a:lnTo>
                  <a:lnTo>
                    <a:pt x="1180" y="3251"/>
                  </a:lnTo>
                  <a:lnTo>
                    <a:pt x="1046" y="3669"/>
                  </a:lnTo>
                  <a:lnTo>
                    <a:pt x="913" y="4106"/>
                  </a:lnTo>
                  <a:lnTo>
                    <a:pt x="780" y="4562"/>
                  </a:lnTo>
                  <a:lnTo>
                    <a:pt x="666" y="5038"/>
                  </a:lnTo>
                  <a:lnTo>
                    <a:pt x="552" y="5532"/>
                  </a:lnTo>
                  <a:lnTo>
                    <a:pt x="438" y="6064"/>
                  </a:lnTo>
                  <a:lnTo>
                    <a:pt x="343" y="6596"/>
                  </a:lnTo>
                  <a:lnTo>
                    <a:pt x="267" y="7167"/>
                  </a:lnTo>
                  <a:lnTo>
                    <a:pt x="191" y="7756"/>
                  </a:lnTo>
                  <a:lnTo>
                    <a:pt x="134" y="8345"/>
                  </a:lnTo>
                  <a:lnTo>
                    <a:pt x="77" y="8972"/>
                  </a:lnTo>
                  <a:lnTo>
                    <a:pt x="39" y="9600"/>
                  </a:lnTo>
                  <a:lnTo>
                    <a:pt x="1" y="10265"/>
                  </a:lnTo>
                  <a:lnTo>
                    <a:pt x="1" y="10930"/>
                  </a:lnTo>
                  <a:lnTo>
                    <a:pt x="1" y="11634"/>
                  </a:lnTo>
                  <a:lnTo>
                    <a:pt x="20" y="12337"/>
                  </a:lnTo>
                  <a:lnTo>
                    <a:pt x="39" y="13059"/>
                  </a:lnTo>
                  <a:lnTo>
                    <a:pt x="58" y="13268"/>
                  </a:lnTo>
                  <a:lnTo>
                    <a:pt x="115" y="13515"/>
                  </a:lnTo>
                  <a:lnTo>
                    <a:pt x="172" y="13762"/>
                  </a:lnTo>
                  <a:lnTo>
                    <a:pt x="248" y="14010"/>
                  </a:lnTo>
                  <a:lnTo>
                    <a:pt x="362" y="14276"/>
                  </a:lnTo>
                  <a:lnTo>
                    <a:pt x="495" y="14561"/>
                  </a:lnTo>
                  <a:lnTo>
                    <a:pt x="647" y="14827"/>
                  </a:lnTo>
                  <a:lnTo>
                    <a:pt x="818" y="15093"/>
                  </a:lnTo>
                  <a:lnTo>
                    <a:pt x="1008" y="15359"/>
                  </a:lnTo>
                  <a:lnTo>
                    <a:pt x="1218" y="15625"/>
                  </a:lnTo>
                  <a:lnTo>
                    <a:pt x="1465" y="15853"/>
                  </a:lnTo>
                  <a:lnTo>
                    <a:pt x="1731" y="16082"/>
                  </a:lnTo>
                  <a:lnTo>
                    <a:pt x="2016" y="16291"/>
                  </a:lnTo>
                  <a:lnTo>
                    <a:pt x="2320" y="16462"/>
                  </a:lnTo>
                  <a:lnTo>
                    <a:pt x="2643" y="16633"/>
                  </a:lnTo>
                  <a:lnTo>
                    <a:pt x="3004" y="16747"/>
                  </a:lnTo>
                  <a:lnTo>
                    <a:pt x="3251" y="16804"/>
                  </a:lnTo>
                  <a:lnTo>
                    <a:pt x="3556" y="16861"/>
                  </a:lnTo>
                  <a:lnTo>
                    <a:pt x="3879" y="16899"/>
                  </a:lnTo>
                  <a:lnTo>
                    <a:pt x="4221" y="16918"/>
                  </a:lnTo>
                  <a:lnTo>
                    <a:pt x="5000" y="16918"/>
                  </a:lnTo>
                  <a:lnTo>
                    <a:pt x="5856" y="16880"/>
                  </a:lnTo>
                  <a:lnTo>
                    <a:pt x="6787" y="16804"/>
                  </a:lnTo>
                  <a:lnTo>
                    <a:pt x="7737" y="16709"/>
                  </a:lnTo>
                  <a:lnTo>
                    <a:pt x="8707" y="16576"/>
                  </a:lnTo>
                  <a:lnTo>
                    <a:pt x="9676" y="16443"/>
                  </a:lnTo>
                  <a:lnTo>
                    <a:pt x="10608" y="16291"/>
                  </a:lnTo>
                  <a:lnTo>
                    <a:pt x="11482" y="16139"/>
                  </a:lnTo>
                  <a:lnTo>
                    <a:pt x="13003" y="15853"/>
                  </a:lnTo>
                  <a:lnTo>
                    <a:pt x="14048" y="15644"/>
                  </a:lnTo>
                  <a:lnTo>
                    <a:pt x="14428" y="15568"/>
                  </a:lnTo>
                  <a:lnTo>
                    <a:pt x="14638" y="15188"/>
                  </a:lnTo>
                  <a:lnTo>
                    <a:pt x="14847" y="14789"/>
                  </a:lnTo>
                  <a:lnTo>
                    <a:pt x="15056" y="14333"/>
                  </a:lnTo>
                  <a:lnTo>
                    <a:pt x="15246" y="13858"/>
                  </a:lnTo>
                  <a:lnTo>
                    <a:pt x="15322" y="13610"/>
                  </a:lnTo>
                  <a:lnTo>
                    <a:pt x="15379" y="13401"/>
                  </a:lnTo>
                  <a:lnTo>
                    <a:pt x="15417" y="13192"/>
                  </a:lnTo>
                  <a:lnTo>
                    <a:pt x="15417" y="13002"/>
                  </a:lnTo>
                  <a:lnTo>
                    <a:pt x="15379" y="12869"/>
                  </a:lnTo>
                  <a:lnTo>
                    <a:pt x="15341" y="12793"/>
                  </a:lnTo>
                  <a:lnTo>
                    <a:pt x="15303" y="12755"/>
                  </a:lnTo>
                  <a:lnTo>
                    <a:pt x="11197" y="12451"/>
                  </a:lnTo>
                  <a:lnTo>
                    <a:pt x="8061" y="12204"/>
                  </a:lnTo>
                  <a:lnTo>
                    <a:pt x="6825" y="12090"/>
                  </a:lnTo>
                  <a:lnTo>
                    <a:pt x="6027" y="11995"/>
                  </a:lnTo>
                  <a:lnTo>
                    <a:pt x="5951" y="11976"/>
                  </a:lnTo>
                  <a:lnTo>
                    <a:pt x="5894" y="11900"/>
                  </a:lnTo>
                  <a:lnTo>
                    <a:pt x="5837" y="11805"/>
                  </a:lnTo>
                  <a:lnTo>
                    <a:pt x="5799" y="11672"/>
                  </a:lnTo>
                  <a:lnTo>
                    <a:pt x="5780" y="11519"/>
                  </a:lnTo>
                  <a:lnTo>
                    <a:pt x="5761" y="11329"/>
                  </a:lnTo>
                  <a:lnTo>
                    <a:pt x="5742" y="10873"/>
                  </a:lnTo>
                  <a:lnTo>
                    <a:pt x="5761" y="10360"/>
                  </a:lnTo>
                  <a:lnTo>
                    <a:pt x="5818" y="9752"/>
                  </a:lnTo>
                  <a:lnTo>
                    <a:pt x="5875" y="9124"/>
                  </a:lnTo>
                  <a:lnTo>
                    <a:pt x="5951" y="8459"/>
                  </a:lnTo>
                  <a:lnTo>
                    <a:pt x="6141" y="7129"/>
                  </a:lnTo>
                  <a:lnTo>
                    <a:pt x="6331" y="5893"/>
                  </a:lnTo>
                  <a:lnTo>
                    <a:pt x="6464" y="4905"/>
                  </a:lnTo>
                  <a:lnTo>
                    <a:pt x="6521" y="4562"/>
                  </a:lnTo>
                  <a:lnTo>
                    <a:pt x="6540" y="4315"/>
                  </a:lnTo>
                  <a:lnTo>
                    <a:pt x="6540" y="4125"/>
                  </a:lnTo>
                  <a:lnTo>
                    <a:pt x="6521" y="3935"/>
                  </a:lnTo>
                  <a:lnTo>
                    <a:pt x="6483" y="3555"/>
                  </a:lnTo>
                  <a:lnTo>
                    <a:pt x="6369" y="3175"/>
                  </a:lnTo>
                  <a:lnTo>
                    <a:pt x="6236" y="2776"/>
                  </a:lnTo>
                  <a:lnTo>
                    <a:pt x="6065" y="2395"/>
                  </a:lnTo>
                  <a:lnTo>
                    <a:pt x="5875" y="2034"/>
                  </a:lnTo>
                  <a:lnTo>
                    <a:pt x="5666" y="1692"/>
                  </a:lnTo>
                  <a:lnTo>
                    <a:pt x="5418" y="1369"/>
                  </a:lnTo>
                  <a:lnTo>
                    <a:pt x="5171" y="1065"/>
                  </a:lnTo>
                  <a:lnTo>
                    <a:pt x="4924" y="780"/>
                  </a:lnTo>
                  <a:lnTo>
                    <a:pt x="4658" y="552"/>
                  </a:lnTo>
                  <a:lnTo>
                    <a:pt x="4411" y="342"/>
                  </a:lnTo>
                  <a:lnTo>
                    <a:pt x="4164" y="171"/>
                  </a:lnTo>
                  <a:lnTo>
                    <a:pt x="3936" y="76"/>
                  </a:lnTo>
                  <a:lnTo>
                    <a:pt x="3822" y="38"/>
                  </a:lnTo>
                  <a:lnTo>
                    <a:pt x="3708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807;p36"/>
            <p:cNvSpPr/>
            <p:nvPr/>
          </p:nvSpPr>
          <p:spPr>
            <a:xfrm>
              <a:off x="3929275" y="1776850"/>
              <a:ext cx="234775" cy="62750"/>
            </a:xfrm>
            <a:custGeom>
              <a:avLst/>
              <a:gdLst/>
              <a:ahLst/>
              <a:cxnLst/>
              <a:rect l="l" t="t" r="r" b="b"/>
              <a:pathLst>
                <a:path w="9391" h="2510" extrusionOk="0">
                  <a:moveTo>
                    <a:pt x="38" y="1"/>
                  </a:moveTo>
                  <a:lnTo>
                    <a:pt x="0" y="39"/>
                  </a:lnTo>
                  <a:lnTo>
                    <a:pt x="0" y="77"/>
                  </a:lnTo>
                  <a:lnTo>
                    <a:pt x="57" y="248"/>
                  </a:lnTo>
                  <a:lnTo>
                    <a:pt x="152" y="419"/>
                  </a:lnTo>
                  <a:lnTo>
                    <a:pt x="228" y="571"/>
                  </a:lnTo>
                  <a:lnTo>
                    <a:pt x="323" y="723"/>
                  </a:lnTo>
                  <a:lnTo>
                    <a:pt x="437" y="856"/>
                  </a:lnTo>
                  <a:lnTo>
                    <a:pt x="551" y="1008"/>
                  </a:lnTo>
                  <a:lnTo>
                    <a:pt x="818" y="1255"/>
                  </a:lnTo>
                  <a:lnTo>
                    <a:pt x="1122" y="1483"/>
                  </a:lnTo>
                  <a:lnTo>
                    <a:pt x="1445" y="1673"/>
                  </a:lnTo>
                  <a:lnTo>
                    <a:pt x="1806" y="1844"/>
                  </a:lnTo>
                  <a:lnTo>
                    <a:pt x="2186" y="1997"/>
                  </a:lnTo>
                  <a:lnTo>
                    <a:pt x="2585" y="2130"/>
                  </a:lnTo>
                  <a:lnTo>
                    <a:pt x="3022" y="2244"/>
                  </a:lnTo>
                  <a:lnTo>
                    <a:pt x="3460" y="2320"/>
                  </a:lnTo>
                  <a:lnTo>
                    <a:pt x="3935" y="2396"/>
                  </a:lnTo>
                  <a:lnTo>
                    <a:pt x="4410" y="2453"/>
                  </a:lnTo>
                  <a:lnTo>
                    <a:pt x="4904" y="2491"/>
                  </a:lnTo>
                  <a:lnTo>
                    <a:pt x="5399" y="2510"/>
                  </a:lnTo>
                  <a:lnTo>
                    <a:pt x="5912" y="2510"/>
                  </a:lnTo>
                  <a:lnTo>
                    <a:pt x="6786" y="2491"/>
                  </a:lnTo>
                  <a:lnTo>
                    <a:pt x="7642" y="2453"/>
                  </a:lnTo>
                  <a:lnTo>
                    <a:pt x="8497" y="2377"/>
                  </a:lnTo>
                  <a:lnTo>
                    <a:pt x="9352" y="2282"/>
                  </a:lnTo>
                  <a:lnTo>
                    <a:pt x="9390" y="2263"/>
                  </a:lnTo>
                  <a:lnTo>
                    <a:pt x="9390" y="2206"/>
                  </a:lnTo>
                  <a:lnTo>
                    <a:pt x="9371" y="2168"/>
                  </a:lnTo>
                  <a:lnTo>
                    <a:pt x="9333" y="2168"/>
                  </a:lnTo>
                  <a:lnTo>
                    <a:pt x="8630" y="2244"/>
                  </a:lnTo>
                  <a:lnTo>
                    <a:pt x="7908" y="2320"/>
                  </a:lnTo>
                  <a:lnTo>
                    <a:pt x="7185" y="2358"/>
                  </a:lnTo>
                  <a:lnTo>
                    <a:pt x="6463" y="2396"/>
                  </a:lnTo>
                  <a:lnTo>
                    <a:pt x="5741" y="2396"/>
                  </a:lnTo>
                  <a:lnTo>
                    <a:pt x="5037" y="2377"/>
                  </a:lnTo>
                  <a:lnTo>
                    <a:pt x="4334" y="2320"/>
                  </a:lnTo>
                  <a:lnTo>
                    <a:pt x="3669" y="2244"/>
                  </a:lnTo>
                  <a:lnTo>
                    <a:pt x="3042" y="2130"/>
                  </a:lnTo>
                  <a:lnTo>
                    <a:pt x="2737" y="2054"/>
                  </a:lnTo>
                  <a:lnTo>
                    <a:pt x="2452" y="1978"/>
                  </a:lnTo>
                  <a:lnTo>
                    <a:pt x="2167" y="1882"/>
                  </a:lnTo>
                  <a:lnTo>
                    <a:pt x="1901" y="1768"/>
                  </a:lnTo>
                  <a:lnTo>
                    <a:pt x="1654" y="1654"/>
                  </a:lnTo>
                  <a:lnTo>
                    <a:pt x="1407" y="1521"/>
                  </a:lnTo>
                  <a:lnTo>
                    <a:pt x="1198" y="1388"/>
                  </a:lnTo>
                  <a:lnTo>
                    <a:pt x="989" y="1236"/>
                  </a:lnTo>
                  <a:lnTo>
                    <a:pt x="798" y="1065"/>
                  </a:lnTo>
                  <a:lnTo>
                    <a:pt x="608" y="894"/>
                  </a:lnTo>
                  <a:lnTo>
                    <a:pt x="456" y="704"/>
                  </a:lnTo>
                  <a:lnTo>
                    <a:pt x="323" y="495"/>
                  </a:lnTo>
                  <a:lnTo>
                    <a:pt x="209" y="267"/>
                  </a:lnTo>
                  <a:lnTo>
                    <a:pt x="114" y="39"/>
                  </a:lnTo>
                  <a:lnTo>
                    <a:pt x="76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808;p36"/>
            <p:cNvSpPr/>
            <p:nvPr/>
          </p:nvSpPr>
          <p:spPr>
            <a:xfrm>
              <a:off x="4061850" y="1542575"/>
              <a:ext cx="246650" cy="215775"/>
            </a:xfrm>
            <a:custGeom>
              <a:avLst/>
              <a:gdLst/>
              <a:ahLst/>
              <a:cxnLst/>
              <a:rect l="l" t="t" r="r" b="b"/>
              <a:pathLst>
                <a:path w="9866" h="8631" extrusionOk="0">
                  <a:moveTo>
                    <a:pt x="799" y="0"/>
                  </a:moveTo>
                  <a:lnTo>
                    <a:pt x="761" y="19"/>
                  </a:lnTo>
                  <a:lnTo>
                    <a:pt x="723" y="57"/>
                  </a:lnTo>
                  <a:lnTo>
                    <a:pt x="571" y="1084"/>
                  </a:lnTo>
                  <a:lnTo>
                    <a:pt x="305" y="3194"/>
                  </a:lnTo>
                  <a:lnTo>
                    <a:pt x="172" y="4353"/>
                  </a:lnTo>
                  <a:lnTo>
                    <a:pt x="58" y="5399"/>
                  </a:lnTo>
                  <a:lnTo>
                    <a:pt x="20" y="5855"/>
                  </a:lnTo>
                  <a:lnTo>
                    <a:pt x="1" y="6235"/>
                  </a:lnTo>
                  <a:lnTo>
                    <a:pt x="1" y="6539"/>
                  </a:lnTo>
                  <a:lnTo>
                    <a:pt x="20" y="6729"/>
                  </a:lnTo>
                  <a:lnTo>
                    <a:pt x="58" y="6805"/>
                  </a:lnTo>
                  <a:lnTo>
                    <a:pt x="153" y="6862"/>
                  </a:lnTo>
                  <a:lnTo>
                    <a:pt x="267" y="6939"/>
                  </a:lnTo>
                  <a:lnTo>
                    <a:pt x="438" y="6996"/>
                  </a:lnTo>
                  <a:lnTo>
                    <a:pt x="875" y="7110"/>
                  </a:lnTo>
                  <a:lnTo>
                    <a:pt x="1426" y="7224"/>
                  </a:lnTo>
                  <a:lnTo>
                    <a:pt x="2091" y="7319"/>
                  </a:lnTo>
                  <a:lnTo>
                    <a:pt x="2833" y="7414"/>
                  </a:lnTo>
                  <a:lnTo>
                    <a:pt x="3631" y="7490"/>
                  </a:lnTo>
                  <a:lnTo>
                    <a:pt x="4468" y="7566"/>
                  </a:lnTo>
                  <a:lnTo>
                    <a:pt x="6159" y="7680"/>
                  </a:lnTo>
                  <a:lnTo>
                    <a:pt x="7718" y="7756"/>
                  </a:lnTo>
                  <a:lnTo>
                    <a:pt x="9733" y="7851"/>
                  </a:lnTo>
                  <a:lnTo>
                    <a:pt x="9619" y="8573"/>
                  </a:lnTo>
                  <a:lnTo>
                    <a:pt x="9638" y="8611"/>
                  </a:lnTo>
                  <a:lnTo>
                    <a:pt x="9676" y="8630"/>
                  </a:lnTo>
                  <a:lnTo>
                    <a:pt x="9714" y="8611"/>
                  </a:lnTo>
                  <a:lnTo>
                    <a:pt x="9733" y="8592"/>
                  </a:lnTo>
                  <a:lnTo>
                    <a:pt x="9866" y="7794"/>
                  </a:lnTo>
                  <a:lnTo>
                    <a:pt x="9847" y="7756"/>
                  </a:lnTo>
                  <a:lnTo>
                    <a:pt x="9809" y="7737"/>
                  </a:lnTo>
                  <a:lnTo>
                    <a:pt x="8345" y="7680"/>
                  </a:lnTo>
                  <a:lnTo>
                    <a:pt x="6749" y="7604"/>
                  </a:lnTo>
                  <a:lnTo>
                    <a:pt x="5152" y="7490"/>
                  </a:lnTo>
                  <a:lnTo>
                    <a:pt x="3631" y="7376"/>
                  </a:lnTo>
                  <a:lnTo>
                    <a:pt x="2282" y="7224"/>
                  </a:lnTo>
                  <a:lnTo>
                    <a:pt x="1692" y="7148"/>
                  </a:lnTo>
                  <a:lnTo>
                    <a:pt x="1179" y="7072"/>
                  </a:lnTo>
                  <a:lnTo>
                    <a:pt x="761" y="6977"/>
                  </a:lnTo>
                  <a:lnTo>
                    <a:pt x="438" y="6901"/>
                  </a:lnTo>
                  <a:lnTo>
                    <a:pt x="305" y="6843"/>
                  </a:lnTo>
                  <a:lnTo>
                    <a:pt x="229" y="6805"/>
                  </a:lnTo>
                  <a:lnTo>
                    <a:pt x="172" y="6748"/>
                  </a:lnTo>
                  <a:lnTo>
                    <a:pt x="134" y="6710"/>
                  </a:lnTo>
                  <a:lnTo>
                    <a:pt x="115" y="6520"/>
                  </a:lnTo>
                  <a:lnTo>
                    <a:pt x="115" y="6216"/>
                  </a:lnTo>
                  <a:lnTo>
                    <a:pt x="172" y="5380"/>
                  </a:lnTo>
                  <a:lnTo>
                    <a:pt x="286" y="4296"/>
                  </a:lnTo>
                  <a:lnTo>
                    <a:pt x="419" y="3137"/>
                  </a:lnTo>
                  <a:lnTo>
                    <a:pt x="704" y="1027"/>
                  </a:lnTo>
                  <a:lnTo>
                    <a:pt x="837" y="76"/>
                  </a:lnTo>
                  <a:lnTo>
                    <a:pt x="837" y="19"/>
                  </a:lnTo>
                  <a:lnTo>
                    <a:pt x="79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809;p36"/>
            <p:cNvSpPr/>
            <p:nvPr/>
          </p:nvSpPr>
          <p:spPr>
            <a:xfrm>
              <a:off x="4197275" y="1812975"/>
              <a:ext cx="254275" cy="28525"/>
            </a:xfrm>
            <a:custGeom>
              <a:avLst/>
              <a:gdLst/>
              <a:ahLst/>
              <a:cxnLst/>
              <a:rect l="l" t="t" r="r" b="b"/>
              <a:pathLst>
                <a:path w="10171" h="1141" extrusionOk="0">
                  <a:moveTo>
                    <a:pt x="1141" y="0"/>
                  </a:moveTo>
                  <a:lnTo>
                    <a:pt x="1027" y="19"/>
                  </a:lnTo>
                  <a:lnTo>
                    <a:pt x="913" y="38"/>
                  </a:lnTo>
                  <a:lnTo>
                    <a:pt x="704" y="95"/>
                  </a:lnTo>
                  <a:lnTo>
                    <a:pt x="514" y="209"/>
                  </a:lnTo>
                  <a:lnTo>
                    <a:pt x="343" y="342"/>
                  </a:lnTo>
                  <a:lnTo>
                    <a:pt x="210" y="513"/>
                  </a:lnTo>
                  <a:lnTo>
                    <a:pt x="96" y="704"/>
                  </a:lnTo>
                  <a:lnTo>
                    <a:pt x="39" y="913"/>
                  </a:lnTo>
                  <a:lnTo>
                    <a:pt x="20" y="1027"/>
                  </a:lnTo>
                  <a:lnTo>
                    <a:pt x="1" y="1141"/>
                  </a:lnTo>
                  <a:lnTo>
                    <a:pt x="10170" y="1141"/>
                  </a:lnTo>
                  <a:lnTo>
                    <a:pt x="1017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810;p36"/>
            <p:cNvSpPr/>
            <p:nvPr/>
          </p:nvSpPr>
          <p:spPr>
            <a:xfrm>
              <a:off x="4422050" y="1625725"/>
              <a:ext cx="163975" cy="216250"/>
            </a:xfrm>
            <a:custGeom>
              <a:avLst/>
              <a:gdLst/>
              <a:ahLst/>
              <a:cxnLst/>
              <a:rect l="l" t="t" r="r" b="b"/>
              <a:pathLst>
                <a:path w="6559" h="8650" extrusionOk="0">
                  <a:moveTo>
                    <a:pt x="5932" y="1"/>
                  </a:moveTo>
                  <a:lnTo>
                    <a:pt x="5704" y="20"/>
                  </a:lnTo>
                  <a:lnTo>
                    <a:pt x="5513" y="77"/>
                  </a:lnTo>
                  <a:lnTo>
                    <a:pt x="5304" y="191"/>
                  </a:lnTo>
                  <a:lnTo>
                    <a:pt x="5133" y="324"/>
                  </a:lnTo>
                  <a:lnTo>
                    <a:pt x="5057" y="400"/>
                  </a:lnTo>
                  <a:lnTo>
                    <a:pt x="5000" y="495"/>
                  </a:lnTo>
                  <a:lnTo>
                    <a:pt x="1" y="8023"/>
                  </a:lnTo>
                  <a:lnTo>
                    <a:pt x="951" y="8650"/>
                  </a:lnTo>
                  <a:lnTo>
                    <a:pt x="6559" y="191"/>
                  </a:lnTo>
                  <a:lnTo>
                    <a:pt x="6464" y="115"/>
                  </a:lnTo>
                  <a:lnTo>
                    <a:pt x="6350" y="77"/>
                  </a:lnTo>
                  <a:lnTo>
                    <a:pt x="6141" y="20"/>
                  </a:lnTo>
                  <a:lnTo>
                    <a:pt x="593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9969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xmlns="" id="{10F01979-8B6B-1D77-5027-2C55E46DB9A4}"/>
              </a:ext>
            </a:extLst>
          </p:cNvPr>
          <p:cNvSpPr txBox="1">
            <a:spLocks/>
          </p:cNvSpPr>
          <p:nvPr/>
        </p:nvSpPr>
        <p:spPr>
          <a:xfrm>
            <a:off x="2262414" y="473909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/>
              <a:t>Control de gastos y optimización de recursos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288719" y="2212054"/>
            <a:ext cx="11903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El control de gastos y la optimización de recursos son prácticas cruciales para el éxito financiero de cualquier empresa. A continuación, se detalla la importancia de estas dos áreas: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788276" y="2846551"/>
            <a:ext cx="411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Control </a:t>
            </a:r>
            <a:r>
              <a:rPr lang="es-ES" b="1" dirty="0"/>
              <a:t>de </a:t>
            </a:r>
            <a:r>
              <a:rPr lang="es-ES" b="1" dirty="0" smtClean="0"/>
              <a:t>Gastos</a:t>
            </a:r>
          </a:p>
          <a:p>
            <a:pPr algn="ctr"/>
            <a:endParaRPr lang="es-ES" b="1" dirty="0"/>
          </a:p>
          <a:p>
            <a:pPr algn="ctr"/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Eficiencia </a:t>
            </a:r>
            <a:r>
              <a:rPr lang="es-ES" b="1" dirty="0" smtClean="0"/>
              <a:t>Financiera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Rentabilidad</a:t>
            </a:r>
            <a:r>
              <a:rPr lang="es-ES" dirty="0" smtClean="0"/>
              <a:t>.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Planificación Presupuestaria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Reducción </a:t>
            </a:r>
            <a:r>
              <a:rPr lang="es-ES" b="1" dirty="0"/>
              <a:t>de </a:t>
            </a:r>
            <a:r>
              <a:rPr lang="es-ES" b="1" dirty="0" smtClean="0"/>
              <a:t>Riesgos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Foco </a:t>
            </a:r>
            <a:r>
              <a:rPr lang="es-ES" b="1" dirty="0"/>
              <a:t>en Estrategias Clave</a:t>
            </a:r>
            <a:endParaRPr lang="es-ES" dirty="0"/>
          </a:p>
          <a:p>
            <a:endParaRPr lang="es-CO" dirty="0"/>
          </a:p>
        </p:txBody>
      </p:sp>
      <p:sp>
        <p:nvSpPr>
          <p:cNvPr id="4" name="CuadroTexto 3"/>
          <p:cNvSpPr txBox="1"/>
          <p:nvPr/>
        </p:nvSpPr>
        <p:spPr>
          <a:xfrm>
            <a:off x="7267903" y="2985050"/>
            <a:ext cx="40990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Optimización de </a:t>
            </a:r>
            <a:r>
              <a:rPr lang="es-ES" b="1" dirty="0" smtClean="0"/>
              <a:t>Recursos</a:t>
            </a:r>
          </a:p>
          <a:p>
            <a:pPr algn="ctr"/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Eficiencia </a:t>
            </a:r>
            <a:r>
              <a:rPr lang="es-ES" b="1" dirty="0" smtClean="0"/>
              <a:t>Operativa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Reducción </a:t>
            </a:r>
            <a:r>
              <a:rPr lang="es-ES" b="1" dirty="0"/>
              <a:t>de </a:t>
            </a:r>
            <a:r>
              <a:rPr lang="es-ES" b="1" dirty="0" smtClean="0"/>
              <a:t>Desperdicio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Innovación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Sostenibilidad Ambiental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Mejora Continua</a:t>
            </a:r>
            <a:endParaRPr lang="es-ES" dirty="0"/>
          </a:p>
          <a:p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299" y="5213707"/>
            <a:ext cx="2219635" cy="12574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735" y="5213707"/>
            <a:ext cx="2543161" cy="12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36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DFF0E990-3C95-4329-87D5-82E8FE05E571}"/>
              </a:ext>
            </a:extLst>
          </p:cNvPr>
          <p:cNvSpPr txBox="1"/>
          <p:nvPr/>
        </p:nvSpPr>
        <p:spPr>
          <a:xfrm>
            <a:off x="143857" y="3116785"/>
            <a:ext cx="38431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 smtClean="0">
                <a:solidFill>
                  <a:schemeClr val="bg1"/>
                </a:solidFill>
              </a:rPr>
              <a:t>MODULO DE MARKETING DIGITAL</a:t>
            </a:r>
            <a:endParaRPr lang="es-CO" sz="4800" dirty="0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025" y="2171217"/>
            <a:ext cx="6001912" cy="363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7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2">
            <a:extLst>
              <a:ext uri="{FF2B5EF4-FFF2-40B4-BE49-F238E27FC236}">
                <a16:creationId xmlns:a16="http://schemas.microsoft.com/office/drawing/2014/main" xmlns="" id="{6655B623-EB6F-4C0E-9158-129D12CBDD9C}"/>
              </a:ext>
            </a:extLst>
          </p:cNvPr>
          <p:cNvSpPr txBox="1">
            <a:spLocks/>
          </p:cNvSpPr>
          <p:nvPr/>
        </p:nvSpPr>
        <p:spPr>
          <a:xfrm>
            <a:off x="2077196" y="386458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dirty="0" smtClean="0"/>
              <a:t>Contenido</a:t>
            </a:r>
            <a:endParaRPr lang="es-CO" dirty="0"/>
          </a:p>
        </p:txBody>
      </p:sp>
      <p:sp>
        <p:nvSpPr>
          <p:cNvPr id="2" name="CuadroTexto 1"/>
          <p:cNvSpPr txBox="1"/>
          <p:nvPr/>
        </p:nvSpPr>
        <p:spPr>
          <a:xfrm>
            <a:off x="-100295" y="3164160"/>
            <a:ext cx="2863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Definición del marketing digital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3443615" y="3201604"/>
            <a:ext cx="2380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Fundamentos del Marketing digital</a:t>
            </a:r>
            <a:endParaRPr lang="es-ES" dirty="0" smtClean="0"/>
          </a:p>
        </p:txBody>
      </p:sp>
      <p:cxnSp>
        <p:nvCxnSpPr>
          <p:cNvPr id="8" name="Conector recto de flecha 7"/>
          <p:cNvCxnSpPr/>
          <p:nvPr/>
        </p:nvCxnSpPr>
        <p:spPr>
          <a:xfrm flipH="1">
            <a:off x="1331436" y="2507210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/>
          <p:nvPr/>
        </p:nvCxnSpPr>
        <p:spPr>
          <a:xfrm flipH="1">
            <a:off x="4609425" y="2550649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/>
          <p:nvPr/>
        </p:nvCxnSpPr>
        <p:spPr>
          <a:xfrm flipH="1">
            <a:off x="11052757" y="2515274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/>
          <p:cNvSpPr txBox="1"/>
          <p:nvPr/>
        </p:nvSpPr>
        <p:spPr>
          <a:xfrm>
            <a:off x="10144385" y="3025660"/>
            <a:ext cx="1815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Medir y analizar para mejorar</a:t>
            </a:r>
            <a:endParaRPr lang="es-CO" dirty="0"/>
          </a:p>
        </p:txBody>
      </p:sp>
      <p:sp>
        <p:nvSpPr>
          <p:cNvPr id="17" name="Google Shape;2567;p42"/>
          <p:cNvSpPr/>
          <p:nvPr/>
        </p:nvSpPr>
        <p:spPr>
          <a:xfrm>
            <a:off x="646910" y="1624403"/>
            <a:ext cx="1369054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" name="Google Shape;2567;p42"/>
          <p:cNvSpPr/>
          <p:nvPr/>
        </p:nvSpPr>
        <p:spPr>
          <a:xfrm>
            <a:off x="4017997" y="1722243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" name="Google Shape;2567;p42"/>
          <p:cNvSpPr/>
          <p:nvPr/>
        </p:nvSpPr>
        <p:spPr>
          <a:xfrm>
            <a:off x="7721478" y="1675495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49" name="Google Shape;2670;p43"/>
          <p:cNvGrpSpPr/>
          <p:nvPr/>
        </p:nvGrpSpPr>
        <p:grpSpPr>
          <a:xfrm>
            <a:off x="8043031" y="1906649"/>
            <a:ext cx="638058" cy="640076"/>
            <a:chOff x="3923400" y="1243575"/>
            <a:chExt cx="509875" cy="509250"/>
          </a:xfrm>
        </p:grpSpPr>
        <p:sp>
          <p:nvSpPr>
            <p:cNvPr id="50" name="Google Shape;2671;p43"/>
            <p:cNvSpPr/>
            <p:nvPr/>
          </p:nvSpPr>
          <p:spPr>
            <a:xfrm>
              <a:off x="4003625" y="1459000"/>
              <a:ext cx="350050" cy="79000"/>
            </a:xfrm>
            <a:custGeom>
              <a:avLst/>
              <a:gdLst/>
              <a:ahLst/>
              <a:cxnLst/>
              <a:rect l="l" t="t" r="r" b="b"/>
              <a:pathLst>
                <a:path w="14002" h="3160" extrusionOk="0">
                  <a:moveTo>
                    <a:pt x="7001" y="1"/>
                  </a:moveTo>
                  <a:lnTo>
                    <a:pt x="6875" y="26"/>
                  </a:lnTo>
                  <a:lnTo>
                    <a:pt x="6774" y="77"/>
                  </a:lnTo>
                  <a:lnTo>
                    <a:pt x="6698" y="178"/>
                  </a:lnTo>
                  <a:lnTo>
                    <a:pt x="6698" y="304"/>
                  </a:lnTo>
                  <a:lnTo>
                    <a:pt x="6698" y="1265"/>
                  </a:lnTo>
                  <a:lnTo>
                    <a:pt x="304" y="1265"/>
                  </a:lnTo>
                  <a:lnTo>
                    <a:pt x="178" y="1290"/>
                  </a:lnTo>
                  <a:lnTo>
                    <a:pt x="77" y="1340"/>
                  </a:lnTo>
                  <a:lnTo>
                    <a:pt x="26" y="1441"/>
                  </a:lnTo>
                  <a:lnTo>
                    <a:pt x="1" y="1568"/>
                  </a:lnTo>
                  <a:lnTo>
                    <a:pt x="1" y="2831"/>
                  </a:lnTo>
                  <a:lnTo>
                    <a:pt x="26" y="2958"/>
                  </a:lnTo>
                  <a:lnTo>
                    <a:pt x="77" y="3059"/>
                  </a:lnTo>
                  <a:lnTo>
                    <a:pt x="178" y="3109"/>
                  </a:lnTo>
                  <a:lnTo>
                    <a:pt x="304" y="3135"/>
                  </a:lnTo>
                  <a:lnTo>
                    <a:pt x="430" y="3109"/>
                  </a:lnTo>
                  <a:lnTo>
                    <a:pt x="506" y="3059"/>
                  </a:lnTo>
                  <a:lnTo>
                    <a:pt x="582" y="2958"/>
                  </a:lnTo>
                  <a:lnTo>
                    <a:pt x="607" y="2831"/>
                  </a:lnTo>
                  <a:lnTo>
                    <a:pt x="607" y="1871"/>
                  </a:lnTo>
                  <a:lnTo>
                    <a:pt x="6698" y="1871"/>
                  </a:lnTo>
                  <a:lnTo>
                    <a:pt x="6698" y="2831"/>
                  </a:lnTo>
                  <a:lnTo>
                    <a:pt x="6698" y="2958"/>
                  </a:lnTo>
                  <a:lnTo>
                    <a:pt x="6774" y="3059"/>
                  </a:lnTo>
                  <a:lnTo>
                    <a:pt x="6875" y="3135"/>
                  </a:lnTo>
                  <a:lnTo>
                    <a:pt x="7001" y="3160"/>
                  </a:lnTo>
                  <a:lnTo>
                    <a:pt x="7102" y="3135"/>
                  </a:lnTo>
                  <a:lnTo>
                    <a:pt x="7203" y="3059"/>
                  </a:lnTo>
                  <a:lnTo>
                    <a:pt x="7279" y="2958"/>
                  </a:lnTo>
                  <a:lnTo>
                    <a:pt x="7304" y="2831"/>
                  </a:lnTo>
                  <a:lnTo>
                    <a:pt x="7304" y="1871"/>
                  </a:lnTo>
                  <a:lnTo>
                    <a:pt x="13370" y="1871"/>
                  </a:lnTo>
                  <a:lnTo>
                    <a:pt x="13370" y="2831"/>
                  </a:lnTo>
                  <a:lnTo>
                    <a:pt x="13395" y="2958"/>
                  </a:lnTo>
                  <a:lnTo>
                    <a:pt x="13471" y="3059"/>
                  </a:lnTo>
                  <a:lnTo>
                    <a:pt x="13572" y="3135"/>
                  </a:lnTo>
                  <a:lnTo>
                    <a:pt x="13698" y="3160"/>
                  </a:lnTo>
                  <a:lnTo>
                    <a:pt x="13799" y="3135"/>
                  </a:lnTo>
                  <a:lnTo>
                    <a:pt x="13900" y="3059"/>
                  </a:lnTo>
                  <a:lnTo>
                    <a:pt x="13976" y="2958"/>
                  </a:lnTo>
                  <a:lnTo>
                    <a:pt x="14002" y="2831"/>
                  </a:lnTo>
                  <a:lnTo>
                    <a:pt x="14002" y="1568"/>
                  </a:lnTo>
                  <a:lnTo>
                    <a:pt x="13976" y="1441"/>
                  </a:lnTo>
                  <a:lnTo>
                    <a:pt x="13900" y="1340"/>
                  </a:lnTo>
                  <a:lnTo>
                    <a:pt x="13799" y="1290"/>
                  </a:lnTo>
                  <a:lnTo>
                    <a:pt x="13698" y="1265"/>
                  </a:lnTo>
                  <a:lnTo>
                    <a:pt x="7304" y="1265"/>
                  </a:lnTo>
                  <a:lnTo>
                    <a:pt x="7304" y="304"/>
                  </a:lnTo>
                  <a:lnTo>
                    <a:pt x="7279" y="178"/>
                  </a:lnTo>
                  <a:lnTo>
                    <a:pt x="7203" y="77"/>
                  </a:lnTo>
                  <a:lnTo>
                    <a:pt x="7102" y="26"/>
                  </a:lnTo>
                  <a:lnTo>
                    <a:pt x="7001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672;p43"/>
            <p:cNvSpPr/>
            <p:nvPr/>
          </p:nvSpPr>
          <p:spPr>
            <a:xfrm>
              <a:off x="4076925" y="1377500"/>
              <a:ext cx="203450" cy="88475"/>
            </a:xfrm>
            <a:custGeom>
              <a:avLst/>
              <a:gdLst/>
              <a:ahLst/>
              <a:cxnLst/>
              <a:rect l="l" t="t" r="r" b="b"/>
              <a:pathLst>
                <a:path w="8138" h="3539" extrusionOk="0">
                  <a:moveTo>
                    <a:pt x="2957" y="1"/>
                  </a:moveTo>
                  <a:lnTo>
                    <a:pt x="2250" y="228"/>
                  </a:lnTo>
                  <a:lnTo>
                    <a:pt x="708" y="759"/>
                  </a:lnTo>
                  <a:lnTo>
                    <a:pt x="556" y="835"/>
                  </a:lnTo>
                  <a:lnTo>
                    <a:pt x="405" y="911"/>
                  </a:lnTo>
                  <a:lnTo>
                    <a:pt x="304" y="1012"/>
                  </a:lnTo>
                  <a:lnTo>
                    <a:pt x="177" y="1138"/>
                  </a:lnTo>
                  <a:lnTo>
                    <a:pt x="101" y="1290"/>
                  </a:lnTo>
                  <a:lnTo>
                    <a:pt x="51" y="1416"/>
                  </a:lnTo>
                  <a:lnTo>
                    <a:pt x="0" y="1593"/>
                  </a:lnTo>
                  <a:lnTo>
                    <a:pt x="0" y="1745"/>
                  </a:lnTo>
                  <a:lnTo>
                    <a:pt x="0" y="3539"/>
                  </a:lnTo>
                  <a:lnTo>
                    <a:pt x="8138" y="3539"/>
                  </a:lnTo>
                  <a:lnTo>
                    <a:pt x="8138" y="1745"/>
                  </a:lnTo>
                  <a:lnTo>
                    <a:pt x="8113" y="1593"/>
                  </a:lnTo>
                  <a:lnTo>
                    <a:pt x="8087" y="1416"/>
                  </a:lnTo>
                  <a:lnTo>
                    <a:pt x="8012" y="1290"/>
                  </a:lnTo>
                  <a:lnTo>
                    <a:pt x="7936" y="1138"/>
                  </a:lnTo>
                  <a:lnTo>
                    <a:pt x="7835" y="1012"/>
                  </a:lnTo>
                  <a:lnTo>
                    <a:pt x="7708" y="911"/>
                  </a:lnTo>
                  <a:lnTo>
                    <a:pt x="7582" y="835"/>
                  </a:lnTo>
                  <a:lnTo>
                    <a:pt x="7430" y="759"/>
                  </a:lnTo>
                  <a:lnTo>
                    <a:pt x="5864" y="228"/>
                  </a:lnTo>
                  <a:lnTo>
                    <a:pt x="5181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673;p43"/>
            <p:cNvSpPr/>
            <p:nvPr/>
          </p:nvSpPr>
          <p:spPr>
            <a:xfrm>
              <a:off x="4258250" y="1675725"/>
              <a:ext cx="175025" cy="77100"/>
            </a:xfrm>
            <a:custGeom>
              <a:avLst/>
              <a:gdLst/>
              <a:ahLst/>
              <a:cxnLst/>
              <a:rect l="l" t="t" r="r" b="b"/>
              <a:pathLst>
                <a:path w="7001" h="3084" extrusionOk="0">
                  <a:moveTo>
                    <a:pt x="2553" y="0"/>
                  </a:moveTo>
                  <a:lnTo>
                    <a:pt x="1896" y="228"/>
                  </a:lnTo>
                  <a:lnTo>
                    <a:pt x="607" y="683"/>
                  </a:lnTo>
                  <a:lnTo>
                    <a:pt x="481" y="733"/>
                  </a:lnTo>
                  <a:lnTo>
                    <a:pt x="354" y="809"/>
                  </a:lnTo>
                  <a:lnTo>
                    <a:pt x="253" y="910"/>
                  </a:lnTo>
                  <a:lnTo>
                    <a:pt x="152" y="1011"/>
                  </a:lnTo>
                  <a:lnTo>
                    <a:pt x="102" y="1112"/>
                  </a:lnTo>
                  <a:lnTo>
                    <a:pt x="51" y="1238"/>
                  </a:lnTo>
                  <a:lnTo>
                    <a:pt x="0" y="1390"/>
                  </a:lnTo>
                  <a:lnTo>
                    <a:pt x="0" y="1516"/>
                  </a:lnTo>
                  <a:lnTo>
                    <a:pt x="0" y="3083"/>
                  </a:lnTo>
                  <a:lnTo>
                    <a:pt x="7001" y="3083"/>
                  </a:lnTo>
                  <a:lnTo>
                    <a:pt x="7001" y="1516"/>
                  </a:lnTo>
                  <a:lnTo>
                    <a:pt x="7001" y="1390"/>
                  </a:lnTo>
                  <a:lnTo>
                    <a:pt x="6976" y="1238"/>
                  </a:lnTo>
                  <a:lnTo>
                    <a:pt x="6925" y="1112"/>
                  </a:lnTo>
                  <a:lnTo>
                    <a:pt x="6849" y="1011"/>
                  </a:lnTo>
                  <a:lnTo>
                    <a:pt x="6748" y="910"/>
                  </a:lnTo>
                  <a:lnTo>
                    <a:pt x="6647" y="809"/>
                  </a:lnTo>
                  <a:lnTo>
                    <a:pt x="6546" y="733"/>
                  </a:lnTo>
                  <a:lnTo>
                    <a:pt x="6394" y="683"/>
                  </a:lnTo>
                  <a:lnTo>
                    <a:pt x="5105" y="228"/>
                  </a:lnTo>
                  <a:lnTo>
                    <a:pt x="4448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674;p43"/>
            <p:cNvSpPr/>
            <p:nvPr/>
          </p:nvSpPr>
          <p:spPr>
            <a:xfrm>
              <a:off x="3923400" y="1675725"/>
              <a:ext cx="175650" cy="77100"/>
            </a:xfrm>
            <a:custGeom>
              <a:avLst/>
              <a:gdLst/>
              <a:ahLst/>
              <a:cxnLst/>
              <a:rect l="l" t="t" r="r" b="b"/>
              <a:pathLst>
                <a:path w="7026" h="3084" extrusionOk="0">
                  <a:moveTo>
                    <a:pt x="2553" y="0"/>
                  </a:moveTo>
                  <a:lnTo>
                    <a:pt x="1896" y="228"/>
                  </a:lnTo>
                  <a:lnTo>
                    <a:pt x="607" y="683"/>
                  </a:lnTo>
                  <a:lnTo>
                    <a:pt x="480" y="733"/>
                  </a:lnTo>
                  <a:lnTo>
                    <a:pt x="354" y="809"/>
                  </a:lnTo>
                  <a:lnTo>
                    <a:pt x="253" y="910"/>
                  </a:lnTo>
                  <a:lnTo>
                    <a:pt x="177" y="1011"/>
                  </a:lnTo>
                  <a:lnTo>
                    <a:pt x="101" y="1112"/>
                  </a:lnTo>
                  <a:lnTo>
                    <a:pt x="51" y="1238"/>
                  </a:lnTo>
                  <a:lnTo>
                    <a:pt x="0" y="1390"/>
                  </a:lnTo>
                  <a:lnTo>
                    <a:pt x="0" y="1516"/>
                  </a:lnTo>
                  <a:lnTo>
                    <a:pt x="0" y="3083"/>
                  </a:lnTo>
                  <a:lnTo>
                    <a:pt x="7026" y="3083"/>
                  </a:lnTo>
                  <a:lnTo>
                    <a:pt x="7026" y="1516"/>
                  </a:lnTo>
                  <a:lnTo>
                    <a:pt x="7001" y="1390"/>
                  </a:lnTo>
                  <a:lnTo>
                    <a:pt x="6975" y="1238"/>
                  </a:lnTo>
                  <a:lnTo>
                    <a:pt x="6925" y="1112"/>
                  </a:lnTo>
                  <a:lnTo>
                    <a:pt x="6849" y="1011"/>
                  </a:lnTo>
                  <a:lnTo>
                    <a:pt x="6748" y="910"/>
                  </a:lnTo>
                  <a:lnTo>
                    <a:pt x="6647" y="809"/>
                  </a:lnTo>
                  <a:lnTo>
                    <a:pt x="6546" y="733"/>
                  </a:lnTo>
                  <a:lnTo>
                    <a:pt x="6394" y="683"/>
                  </a:lnTo>
                  <a:lnTo>
                    <a:pt x="5105" y="228"/>
                  </a:lnTo>
                  <a:lnTo>
                    <a:pt x="4473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675;p43"/>
            <p:cNvSpPr/>
            <p:nvPr/>
          </p:nvSpPr>
          <p:spPr>
            <a:xfrm>
              <a:off x="4305000" y="1589800"/>
              <a:ext cx="82150" cy="99200"/>
            </a:xfrm>
            <a:custGeom>
              <a:avLst/>
              <a:gdLst/>
              <a:ahLst/>
              <a:cxnLst/>
              <a:rect l="l" t="t" r="r" b="b"/>
              <a:pathLst>
                <a:path w="3286" h="3968" extrusionOk="0">
                  <a:moveTo>
                    <a:pt x="455" y="0"/>
                  </a:moveTo>
                  <a:lnTo>
                    <a:pt x="354" y="25"/>
                  </a:lnTo>
                  <a:lnTo>
                    <a:pt x="279" y="51"/>
                  </a:lnTo>
                  <a:lnTo>
                    <a:pt x="203" y="76"/>
                  </a:lnTo>
                  <a:lnTo>
                    <a:pt x="127" y="152"/>
                  </a:lnTo>
                  <a:lnTo>
                    <a:pt x="76" y="202"/>
                  </a:lnTo>
                  <a:lnTo>
                    <a:pt x="26" y="303"/>
                  </a:lnTo>
                  <a:lnTo>
                    <a:pt x="1" y="379"/>
                  </a:lnTo>
                  <a:lnTo>
                    <a:pt x="1" y="480"/>
                  </a:lnTo>
                  <a:lnTo>
                    <a:pt x="1" y="2452"/>
                  </a:lnTo>
                  <a:lnTo>
                    <a:pt x="1" y="2628"/>
                  </a:lnTo>
                  <a:lnTo>
                    <a:pt x="26" y="2780"/>
                  </a:lnTo>
                  <a:lnTo>
                    <a:pt x="102" y="3058"/>
                  </a:lnTo>
                  <a:lnTo>
                    <a:pt x="253" y="3311"/>
                  </a:lnTo>
                  <a:lnTo>
                    <a:pt x="430" y="3538"/>
                  </a:lnTo>
                  <a:lnTo>
                    <a:pt x="658" y="3715"/>
                  </a:lnTo>
                  <a:lnTo>
                    <a:pt x="910" y="3867"/>
                  </a:lnTo>
                  <a:lnTo>
                    <a:pt x="1214" y="3943"/>
                  </a:lnTo>
                  <a:lnTo>
                    <a:pt x="1365" y="3968"/>
                  </a:lnTo>
                  <a:lnTo>
                    <a:pt x="1921" y="3968"/>
                  </a:lnTo>
                  <a:lnTo>
                    <a:pt x="2073" y="3943"/>
                  </a:lnTo>
                  <a:lnTo>
                    <a:pt x="2351" y="3867"/>
                  </a:lnTo>
                  <a:lnTo>
                    <a:pt x="2604" y="3715"/>
                  </a:lnTo>
                  <a:lnTo>
                    <a:pt x="2831" y="3538"/>
                  </a:lnTo>
                  <a:lnTo>
                    <a:pt x="3008" y="3311"/>
                  </a:lnTo>
                  <a:lnTo>
                    <a:pt x="3160" y="3058"/>
                  </a:lnTo>
                  <a:lnTo>
                    <a:pt x="3235" y="2780"/>
                  </a:lnTo>
                  <a:lnTo>
                    <a:pt x="3261" y="2628"/>
                  </a:lnTo>
                  <a:lnTo>
                    <a:pt x="3286" y="2452"/>
                  </a:lnTo>
                  <a:lnTo>
                    <a:pt x="3286" y="480"/>
                  </a:lnTo>
                  <a:lnTo>
                    <a:pt x="3261" y="379"/>
                  </a:lnTo>
                  <a:lnTo>
                    <a:pt x="3235" y="303"/>
                  </a:lnTo>
                  <a:lnTo>
                    <a:pt x="3185" y="202"/>
                  </a:lnTo>
                  <a:lnTo>
                    <a:pt x="3134" y="152"/>
                  </a:lnTo>
                  <a:lnTo>
                    <a:pt x="3058" y="76"/>
                  </a:lnTo>
                  <a:lnTo>
                    <a:pt x="2983" y="51"/>
                  </a:lnTo>
                  <a:lnTo>
                    <a:pt x="2907" y="25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676;p43"/>
            <p:cNvSpPr/>
            <p:nvPr/>
          </p:nvSpPr>
          <p:spPr>
            <a:xfrm>
              <a:off x="4305000" y="1560725"/>
              <a:ext cx="82150" cy="53725"/>
            </a:xfrm>
            <a:custGeom>
              <a:avLst/>
              <a:gdLst/>
              <a:ahLst/>
              <a:cxnLst/>
              <a:rect l="l" t="t" r="r" b="b"/>
              <a:pathLst>
                <a:path w="3286" h="2149" extrusionOk="0">
                  <a:moveTo>
                    <a:pt x="1113" y="1"/>
                  </a:moveTo>
                  <a:lnTo>
                    <a:pt x="885" y="26"/>
                  </a:lnTo>
                  <a:lnTo>
                    <a:pt x="683" y="102"/>
                  </a:lnTo>
                  <a:lnTo>
                    <a:pt x="481" y="203"/>
                  </a:lnTo>
                  <a:lnTo>
                    <a:pt x="329" y="329"/>
                  </a:lnTo>
                  <a:lnTo>
                    <a:pt x="177" y="506"/>
                  </a:lnTo>
                  <a:lnTo>
                    <a:pt x="76" y="683"/>
                  </a:lnTo>
                  <a:lnTo>
                    <a:pt x="26" y="910"/>
                  </a:lnTo>
                  <a:lnTo>
                    <a:pt x="1" y="1138"/>
                  </a:lnTo>
                  <a:lnTo>
                    <a:pt x="1" y="2149"/>
                  </a:lnTo>
                  <a:lnTo>
                    <a:pt x="658" y="2149"/>
                  </a:lnTo>
                  <a:lnTo>
                    <a:pt x="835" y="2124"/>
                  </a:lnTo>
                  <a:lnTo>
                    <a:pt x="1011" y="2073"/>
                  </a:lnTo>
                  <a:lnTo>
                    <a:pt x="1163" y="1997"/>
                  </a:lnTo>
                  <a:lnTo>
                    <a:pt x="1315" y="1871"/>
                  </a:lnTo>
                  <a:lnTo>
                    <a:pt x="1770" y="1391"/>
                  </a:lnTo>
                  <a:lnTo>
                    <a:pt x="2048" y="1896"/>
                  </a:lnTo>
                  <a:lnTo>
                    <a:pt x="2149" y="1997"/>
                  </a:lnTo>
                  <a:lnTo>
                    <a:pt x="2250" y="2098"/>
                  </a:lnTo>
                  <a:lnTo>
                    <a:pt x="2351" y="2124"/>
                  </a:lnTo>
                  <a:lnTo>
                    <a:pt x="2503" y="2149"/>
                  </a:lnTo>
                  <a:lnTo>
                    <a:pt x="3286" y="2149"/>
                  </a:lnTo>
                  <a:lnTo>
                    <a:pt x="3286" y="1138"/>
                  </a:lnTo>
                  <a:lnTo>
                    <a:pt x="3261" y="910"/>
                  </a:lnTo>
                  <a:lnTo>
                    <a:pt x="3185" y="683"/>
                  </a:lnTo>
                  <a:lnTo>
                    <a:pt x="3084" y="506"/>
                  </a:lnTo>
                  <a:lnTo>
                    <a:pt x="2957" y="329"/>
                  </a:lnTo>
                  <a:lnTo>
                    <a:pt x="2780" y="203"/>
                  </a:lnTo>
                  <a:lnTo>
                    <a:pt x="2578" y="102"/>
                  </a:lnTo>
                  <a:lnTo>
                    <a:pt x="2376" y="26"/>
                  </a:lnTo>
                  <a:lnTo>
                    <a:pt x="2149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677;p43"/>
            <p:cNvSpPr/>
            <p:nvPr/>
          </p:nvSpPr>
          <p:spPr>
            <a:xfrm>
              <a:off x="4130625" y="1277675"/>
              <a:ext cx="95425" cy="115025"/>
            </a:xfrm>
            <a:custGeom>
              <a:avLst/>
              <a:gdLst/>
              <a:ahLst/>
              <a:cxnLst/>
              <a:rect l="l" t="t" r="r" b="b"/>
              <a:pathLst>
                <a:path w="3817" h="4601" extrusionOk="0">
                  <a:moveTo>
                    <a:pt x="430" y="1"/>
                  </a:moveTo>
                  <a:lnTo>
                    <a:pt x="329" y="26"/>
                  </a:lnTo>
                  <a:lnTo>
                    <a:pt x="253" y="77"/>
                  </a:lnTo>
                  <a:lnTo>
                    <a:pt x="177" y="153"/>
                  </a:lnTo>
                  <a:lnTo>
                    <a:pt x="102" y="228"/>
                  </a:lnTo>
                  <a:lnTo>
                    <a:pt x="51" y="329"/>
                  </a:lnTo>
                  <a:lnTo>
                    <a:pt x="26" y="431"/>
                  </a:lnTo>
                  <a:lnTo>
                    <a:pt x="1" y="532"/>
                  </a:lnTo>
                  <a:lnTo>
                    <a:pt x="1" y="2831"/>
                  </a:lnTo>
                  <a:lnTo>
                    <a:pt x="26" y="3034"/>
                  </a:lnTo>
                  <a:lnTo>
                    <a:pt x="51" y="3185"/>
                  </a:lnTo>
                  <a:lnTo>
                    <a:pt x="102" y="3362"/>
                  </a:lnTo>
                  <a:lnTo>
                    <a:pt x="152" y="3539"/>
                  </a:lnTo>
                  <a:lnTo>
                    <a:pt x="228" y="3691"/>
                  </a:lnTo>
                  <a:lnTo>
                    <a:pt x="304" y="3817"/>
                  </a:lnTo>
                  <a:lnTo>
                    <a:pt x="405" y="3969"/>
                  </a:lnTo>
                  <a:lnTo>
                    <a:pt x="531" y="4095"/>
                  </a:lnTo>
                  <a:lnTo>
                    <a:pt x="658" y="4196"/>
                  </a:lnTo>
                  <a:lnTo>
                    <a:pt x="784" y="4297"/>
                  </a:lnTo>
                  <a:lnTo>
                    <a:pt x="936" y="4398"/>
                  </a:lnTo>
                  <a:lnTo>
                    <a:pt x="1087" y="4474"/>
                  </a:lnTo>
                  <a:lnTo>
                    <a:pt x="1239" y="4525"/>
                  </a:lnTo>
                  <a:lnTo>
                    <a:pt x="1416" y="4575"/>
                  </a:lnTo>
                  <a:lnTo>
                    <a:pt x="1593" y="4600"/>
                  </a:lnTo>
                  <a:lnTo>
                    <a:pt x="2250" y="4600"/>
                  </a:lnTo>
                  <a:lnTo>
                    <a:pt x="2401" y="4575"/>
                  </a:lnTo>
                  <a:lnTo>
                    <a:pt x="2578" y="4525"/>
                  </a:lnTo>
                  <a:lnTo>
                    <a:pt x="2755" y="4474"/>
                  </a:lnTo>
                  <a:lnTo>
                    <a:pt x="2907" y="4398"/>
                  </a:lnTo>
                  <a:lnTo>
                    <a:pt x="3033" y="4297"/>
                  </a:lnTo>
                  <a:lnTo>
                    <a:pt x="3185" y="4196"/>
                  </a:lnTo>
                  <a:lnTo>
                    <a:pt x="3311" y="4095"/>
                  </a:lnTo>
                  <a:lnTo>
                    <a:pt x="3412" y="3969"/>
                  </a:lnTo>
                  <a:lnTo>
                    <a:pt x="3513" y="3817"/>
                  </a:lnTo>
                  <a:lnTo>
                    <a:pt x="3614" y="3691"/>
                  </a:lnTo>
                  <a:lnTo>
                    <a:pt x="3690" y="3539"/>
                  </a:lnTo>
                  <a:lnTo>
                    <a:pt x="3741" y="3362"/>
                  </a:lnTo>
                  <a:lnTo>
                    <a:pt x="3791" y="3185"/>
                  </a:lnTo>
                  <a:lnTo>
                    <a:pt x="3817" y="3034"/>
                  </a:lnTo>
                  <a:lnTo>
                    <a:pt x="3817" y="2831"/>
                  </a:lnTo>
                  <a:lnTo>
                    <a:pt x="3817" y="532"/>
                  </a:lnTo>
                  <a:lnTo>
                    <a:pt x="3817" y="431"/>
                  </a:lnTo>
                  <a:lnTo>
                    <a:pt x="3766" y="329"/>
                  </a:lnTo>
                  <a:lnTo>
                    <a:pt x="3716" y="228"/>
                  </a:lnTo>
                  <a:lnTo>
                    <a:pt x="3665" y="153"/>
                  </a:lnTo>
                  <a:lnTo>
                    <a:pt x="3589" y="77"/>
                  </a:lnTo>
                  <a:lnTo>
                    <a:pt x="3488" y="26"/>
                  </a:lnTo>
                  <a:lnTo>
                    <a:pt x="3387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678;p43"/>
            <p:cNvSpPr/>
            <p:nvPr/>
          </p:nvSpPr>
          <p:spPr>
            <a:xfrm>
              <a:off x="4130625" y="1243575"/>
              <a:ext cx="95425" cy="62575"/>
            </a:xfrm>
            <a:custGeom>
              <a:avLst/>
              <a:gdLst/>
              <a:ahLst/>
              <a:cxnLst/>
              <a:rect l="l" t="t" r="r" b="b"/>
              <a:pathLst>
                <a:path w="3817" h="2503" extrusionOk="0">
                  <a:moveTo>
                    <a:pt x="1315" y="0"/>
                  </a:moveTo>
                  <a:lnTo>
                    <a:pt x="1062" y="26"/>
                  </a:lnTo>
                  <a:lnTo>
                    <a:pt x="809" y="101"/>
                  </a:lnTo>
                  <a:lnTo>
                    <a:pt x="582" y="228"/>
                  </a:lnTo>
                  <a:lnTo>
                    <a:pt x="405" y="379"/>
                  </a:lnTo>
                  <a:lnTo>
                    <a:pt x="228" y="582"/>
                  </a:lnTo>
                  <a:lnTo>
                    <a:pt x="102" y="809"/>
                  </a:lnTo>
                  <a:lnTo>
                    <a:pt x="26" y="1036"/>
                  </a:lnTo>
                  <a:lnTo>
                    <a:pt x="1" y="1314"/>
                  </a:lnTo>
                  <a:lnTo>
                    <a:pt x="1" y="2502"/>
                  </a:lnTo>
                  <a:lnTo>
                    <a:pt x="784" y="2502"/>
                  </a:lnTo>
                  <a:lnTo>
                    <a:pt x="986" y="2477"/>
                  </a:lnTo>
                  <a:lnTo>
                    <a:pt x="1188" y="2401"/>
                  </a:lnTo>
                  <a:lnTo>
                    <a:pt x="1390" y="2300"/>
                  </a:lnTo>
                  <a:lnTo>
                    <a:pt x="1542" y="2174"/>
                  </a:lnTo>
                  <a:lnTo>
                    <a:pt x="2073" y="1618"/>
                  </a:lnTo>
                  <a:lnTo>
                    <a:pt x="2401" y="2199"/>
                  </a:lnTo>
                  <a:lnTo>
                    <a:pt x="2502" y="2325"/>
                  </a:lnTo>
                  <a:lnTo>
                    <a:pt x="2604" y="2426"/>
                  </a:lnTo>
                  <a:lnTo>
                    <a:pt x="2755" y="2477"/>
                  </a:lnTo>
                  <a:lnTo>
                    <a:pt x="2907" y="2502"/>
                  </a:lnTo>
                  <a:lnTo>
                    <a:pt x="3817" y="2502"/>
                  </a:lnTo>
                  <a:lnTo>
                    <a:pt x="3817" y="1314"/>
                  </a:lnTo>
                  <a:lnTo>
                    <a:pt x="3791" y="1036"/>
                  </a:lnTo>
                  <a:lnTo>
                    <a:pt x="3716" y="809"/>
                  </a:lnTo>
                  <a:lnTo>
                    <a:pt x="3589" y="582"/>
                  </a:lnTo>
                  <a:lnTo>
                    <a:pt x="3438" y="379"/>
                  </a:lnTo>
                  <a:lnTo>
                    <a:pt x="3235" y="228"/>
                  </a:lnTo>
                  <a:lnTo>
                    <a:pt x="3008" y="101"/>
                  </a:lnTo>
                  <a:lnTo>
                    <a:pt x="2780" y="26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679;p43"/>
            <p:cNvSpPr/>
            <p:nvPr/>
          </p:nvSpPr>
          <p:spPr>
            <a:xfrm>
              <a:off x="4130625" y="1243575"/>
              <a:ext cx="53725" cy="62575"/>
            </a:xfrm>
            <a:custGeom>
              <a:avLst/>
              <a:gdLst/>
              <a:ahLst/>
              <a:cxnLst/>
              <a:rect l="l" t="t" r="r" b="b"/>
              <a:pathLst>
                <a:path w="2149" h="2503" extrusionOk="0">
                  <a:moveTo>
                    <a:pt x="1315" y="0"/>
                  </a:moveTo>
                  <a:lnTo>
                    <a:pt x="1062" y="26"/>
                  </a:lnTo>
                  <a:lnTo>
                    <a:pt x="809" y="101"/>
                  </a:lnTo>
                  <a:lnTo>
                    <a:pt x="582" y="228"/>
                  </a:lnTo>
                  <a:lnTo>
                    <a:pt x="405" y="379"/>
                  </a:lnTo>
                  <a:lnTo>
                    <a:pt x="228" y="582"/>
                  </a:lnTo>
                  <a:lnTo>
                    <a:pt x="102" y="809"/>
                  </a:lnTo>
                  <a:lnTo>
                    <a:pt x="26" y="1036"/>
                  </a:lnTo>
                  <a:lnTo>
                    <a:pt x="1" y="1314"/>
                  </a:lnTo>
                  <a:lnTo>
                    <a:pt x="1" y="2502"/>
                  </a:lnTo>
                  <a:lnTo>
                    <a:pt x="834" y="2502"/>
                  </a:lnTo>
                  <a:lnTo>
                    <a:pt x="834" y="1314"/>
                  </a:lnTo>
                  <a:lnTo>
                    <a:pt x="860" y="1036"/>
                  </a:lnTo>
                  <a:lnTo>
                    <a:pt x="936" y="809"/>
                  </a:lnTo>
                  <a:lnTo>
                    <a:pt x="1062" y="582"/>
                  </a:lnTo>
                  <a:lnTo>
                    <a:pt x="1214" y="379"/>
                  </a:lnTo>
                  <a:lnTo>
                    <a:pt x="1416" y="228"/>
                  </a:lnTo>
                  <a:lnTo>
                    <a:pt x="1618" y="101"/>
                  </a:lnTo>
                  <a:lnTo>
                    <a:pt x="1871" y="26"/>
                  </a:lnTo>
                  <a:lnTo>
                    <a:pt x="2149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2680;p43"/>
            <p:cNvSpPr/>
            <p:nvPr/>
          </p:nvSpPr>
          <p:spPr>
            <a:xfrm>
              <a:off x="3970150" y="1589800"/>
              <a:ext cx="82150" cy="99200"/>
            </a:xfrm>
            <a:custGeom>
              <a:avLst/>
              <a:gdLst/>
              <a:ahLst/>
              <a:cxnLst/>
              <a:rect l="l" t="t" r="r" b="b"/>
              <a:pathLst>
                <a:path w="3286" h="3968" extrusionOk="0">
                  <a:moveTo>
                    <a:pt x="455" y="0"/>
                  </a:moveTo>
                  <a:lnTo>
                    <a:pt x="354" y="25"/>
                  </a:lnTo>
                  <a:lnTo>
                    <a:pt x="278" y="51"/>
                  </a:lnTo>
                  <a:lnTo>
                    <a:pt x="203" y="76"/>
                  </a:lnTo>
                  <a:lnTo>
                    <a:pt x="127" y="152"/>
                  </a:lnTo>
                  <a:lnTo>
                    <a:pt x="76" y="202"/>
                  </a:lnTo>
                  <a:lnTo>
                    <a:pt x="26" y="303"/>
                  </a:lnTo>
                  <a:lnTo>
                    <a:pt x="0" y="379"/>
                  </a:lnTo>
                  <a:lnTo>
                    <a:pt x="0" y="480"/>
                  </a:lnTo>
                  <a:lnTo>
                    <a:pt x="0" y="2452"/>
                  </a:lnTo>
                  <a:lnTo>
                    <a:pt x="0" y="2628"/>
                  </a:lnTo>
                  <a:lnTo>
                    <a:pt x="26" y="2780"/>
                  </a:lnTo>
                  <a:lnTo>
                    <a:pt x="127" y="3058"/>
                  </a:lnTo>
                  <a:lnTo>
                    <a:pt x="253" y="3311"/>
                  </a:lnTo>
                  <a:lnTo>
                    <a:pt x="430" y="3538"/>
                  </a:lnTo>
                  <a:lnTo>
                    <a:pt x="658" y="3715"/>
                  </a:lnTo>
                  <a:lnTo>
                    <a:pt x="910" y="3867"/>
                  </a:lnTo>
                  <a:lnTo>
                    <a:pt x="1214" y="3943"/>
                  </a:lnTo>
                  <a:lnTo>
                    <a:pt x="1365" y="3968"/>
                  </a:lnTo>
                  <a:lnTo>
                    <a:pt x="1921" y="3968"/>
                  </a:lnTo>
                  <a:lnTo>
                    <a:pt x="2073" y="3943"/>
                  </a:lnTo>
                  <a:lnTo>
                    <a:pt x="2351" y="3867"/>
                  </a:lnTo>
                  <a:lnTo>
                    <a:pt x="2603" y="3715"/>
                  </a:lnTo>
                  <a:lnTo>
                    <a:pt x="2831" y="3538"/>
                  </a:lnTo>
                  <a:lnTo>
                    <a:pt x="3008" y="3311"/>
                  </a:lnTo>
                  <a:lnTo>
                    <a:pt x="3159" y="3058"/>
                  </a:lnTo>
                  <a:lnTo>
                    <a:pt x="3261" y="2780"/>
                  </a:lnTo>
                  <a:lnTo>
                    <a:pt x="3261" y="2628"/>
                  </a:lnTo>
                  <a:lnTo>
                    <a:pt x="3286" y="2452"/>
                  </a:lnTo>
                  <a:lnTo>
                    <a:pt x="3286" y="480"/>
                  </a:lnTo>
                  <a:lnTo>
                    <a:pt x="3261" y="379"/>
                  </a:lnTo>
                  <a:lnTo>
                    <a:pt x="3235" y="303"/>
                  </a:lnTo>
                  <a:lnTo>
                    <a:pt x="3210" y="202"/>
                  </a:lnTo>
                  <a:lnTo>
                    <a:pt x="3134" y="152"/>
                  </a:lnTo>
                  <a:lnTo>
                    <a:pt x="3084" y="76"/>
                  </a:lnTo>
                  <a:lnTo>
                    <a:pt x="2983" y="51"/>
                  </a:lnTo>
                  <a:lnTo>
                    <a:pt x="2907" y="25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2681;p43"/>
            <p:cNvSpPr/>
            <p:nvPr/>
          </p:nvSpPr>
          <p:spPr>
            <a:xfrm>
              <a:off x="3970150" y="1560725"/>
              <a:ext cx="82150" cy="53725"/>
            </a:xfrm>
            <a:custGeom>
              <a:avLst/>
              <a:gdLst/>
              <a:ahLst/>
              <a:cxnLst/>
              <a:rect l="l" t="t" r="r" b="b"/>
              <a:pathLst>
                <a:path w="3286" h="2149" extrusionOk="0">
                  <a:moveTo>
                    <a:pt x="1112" y="1"/>
                  </a:moveTo>
                  <a:lnTo>
                    <a:pt x="885" y="26"/>
                  </a:lnTo>
                  <a:lnTo>
                    <a:pt x="683" y="102"/>
                  </a:lnTo>
                  <a:lnTo>
                    <a:pt x="481" y="203"/>
                  </a:lnTo>
                  <a:lnTo>
                    <a:pt x="329" y="329"/>
                  </a:lnTo>
                  <a:lnTo>
                    <a:pt x="177" y="506"/>
                  </a:lnTo>
                  <a:lnTo>
                    <a:pt x="76" y="683"/>
                  </a:lnTo>
                  <a:lnTo>
                    <a:pt x="26" y="910"/>
                  </a:lnTo>
                  <a:lnTo>
                    <a:pt x="0" y="1138"/>
                  </a:lnTo>
                  <a:lnTo>
                    <a:pt x="0" y="2149"/>
                  </a:lnTo>
                  <a:lnTo>
                    <a:pt x="658" y="2149"/>
                  </a:lnTo>
                  <a:lnTo>
                    <a:pt x="834" y="2124"/>
                  </a:lnTo>
                  <a:lnTo>
                    <a:pt x="1011" y="2073"/>
                  </a:lnTo>
                  <a:lnTo>
                    <a:pt x="1163" y="1997"/>
                  </a:lnTo>
                  <a:lnTo>
                    <a:pt x="1315" y="1871"/>
                  </a:lnTo>
                  <a:lnTo>
                    <a:pt x="1769" y="1391"/>
                  </a:lnTo>
                  <a:lnTo>
                    <a:pt x="2047" y="1896"/>
                  </a:lnTo>
                  <a:lnTo>
                    <a:pt x="2149" y="1997"/>
                  </a:lnTo>
                  <a:lnTo>
                    <a:pt x="2250" y="2098"/>
                  </a:lnTo>
                  <a:lnTo>
                    <a:pt x="2351" y="2124"/>
                  </a:lnTo>
                  <a:lnTo>
                    <a:pt x="2502" y="2149"/>
                  </a:lnTo>
                  <a:lnTo>
                    <a:pt x="3286" y="2149"/>
                  </a:lnTo>
                  <a:lnTo>
                    <a:pt x="3286" y="1138"/>
                  </a:lnTo>
                  <a:lnTo>
                    <a:pt x="3261" y="910"/>
                  </a:lnTo>
                  <a:lnTo>
                    <a:pt x="3185" y="683"/>
                  </a:lnTo>
                  <a:lnTo>
                    <a:pt x="3084" y="506"/>
                  </a:lnTo>
                  <a:lnTo>
                    <a:pt x="2957" y="329"/>
                  </a:lnTo>
                  <a:lnTo>
                    <a:pt x="2780" y="203"/>
                  </a:lnTo>
                  <a:lnTo>
                    <a:pt x="2603" y="102"/>
                  </a:lnTo>
                  <a:lnTo>
                    <a:pt x="2376" y="26"/>
                  </a:lnTo>
                  <a:lnTo>
                    <a:pt x="2149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682;p43"/>
            <p:cNvSpPr/>
            <p:nvPr/>
          </p:nvSpPr>
          <p:spPr>
            <a:xfrm>
              <a:off x="4090825" y="1675725"/>
              <a:ext cx="175650" cy="77100"/>
            </a:xfrm>
            <a:custGeom>
              <a:avLst/>
              <a:gdLst/>
              <a:ahLst/>
              <a:cxnLst/>
              <a:rect l="l" t="t" r="r" b="b"/>
              <a:pathLst>
                <a:path w="7026" h="3084" extrusionOk="0">
                  <a:moveTo>
                    <a:pt x="2553" y="0"/>
                  </a:moveTo>
                  <a:lnTo>
                    <a:pt x="1896" y="228"/>
                  </a:lnTo>
                  <a:lnTo>
                    <a:pt x="607" y="683"/>
                  </a:lnTo>
                  <a:lnTo>
                    <a:pt x="481" y="733"/>
                  </a:lnTo>
                  <a:lnTo>
                    <a:pt x="354" y="809"/>
                  </a:lnTo>
                  <a:lnTo>
                    <a:pt x="253" y="910"/>
                  </a:lnTo>
                  <a:lnTo>
                    <a:pt x="177" y="1011"/>
                  </a:lnTo>
                  <a:lnTo>
                    <a:pt x="101" y="1112"/>
                  </a:lnTo>
                  <a:lnTo>
                    <a:pt x="51" y="1238"/>
                  </a:lnTo>
                  <a:lnTo>
                    <a:pt x="0" y="1390"/>
                  </a:lnTo>
                  <a:lnTo>
                    <a:pt x="0" y="1516"/>
                  </a:lnTo>
                  <a:lnTo>
                    <a:pt x="0" y="3083"/>
                  </a:lnTo>
                  <a:lnTo>
                    <a:pt x="7026" y="3083"/>
                  </a:lnTo>
                  <a:lnTo>
                    <a:pt x="7026" y="1516"/>
                  </a:lnTo>
                  <a:lnTo>
                    <a:pt x="7001" y="1390"/>
                  </a:lnTo>
                  <a:lnTo>
                    <a:pt x="6975" y="1238"/>
                  </a:lnTo>
                  <a:lnTo>
                    <a:pt x="6925" y="1112"/>
                  </a:lnTo>
                  <a:lnTo>
                    <a:pt x="6849" y="1011"/>
                  </a:lnTo>
                  <a:lnTo>
                    <a:pt x="6748" y="910"/>
                  </a:lnTo>
                  <a:lnTo>
                    <a:pt x="6647" y="809"/>
                  </a:lnTo>
                  <a:lnTo>
                    <a:pt x="6546" y="733"/>
                  </a:lnTo>
                  <a:lnTo>
                    <a:pt x="6394" y="683"/>
                  </a:lnTo>
                  <a:lnTo>
                    <a:pt x="5105" y="228"/>
                  </a:lnTo>
                  <a:lnTo>
                    <a:pt x="4474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683;p43"/>
            <p:cNvSpPr/>
            <p:nvPr/>
          </p:nvSpPr>
          <p:spPr>
            <a:xfrm>
              <a:off x="4137575" y="1589800"/>
              <a:ext cx="82150" cy="99200"/>
            </a:xfrm>
            <a:custGeom>
              <a:avLst/>
              <a:gdLst/>
              <a:ahLst/>
              <a:cxnLst/>
              <a:rect l="l" t="t" r="r" b="b"/>
              <a:pathLst>
                <a:path w="3286" h="3968" extrusionOk="0">
                  <a:moveTo>
                    <a:pt x="455" y="0"/>
                  </a:moveTo>
                  <a:lnTo>
                    <a:pt x="354" y="25"/>
                  </a:lnTo>
                  <a:lnTo>
                    <a:pt x="279" y="51"/>
                  </a:lnTo>
                  <a:lnTo>
                    <a:pt x="203" y="76"/>
                  </a:lnTo>
                  <a:lnTo>
                    <a:pt x="127" y="152"/>
                  </a:lnTo>
                  <a:lnTo>
                    <a:pt x="76" y="202"/>
                  </a:lnTo>
                  <a:lnTo>
                    <a:pt x="26" y="303"/>
                  </a:lnTo>
                  <a:lnTo>
                    <a:pt x="1" y="379"/>
                  </a:lnTo>
                  <a:lnTo>
                    <a:pt x="1" y="480"/>
                  </a:lnTo>
                  <a:lnTo>
                    <a:pt x="1" y="2452"/>
                  </a:lnTo>
                  <a:lnTo>
                    <a:pt x="1" y="2628"/>
                  </a:lnTo>
                  <a:lnTo>
                    <a:pt x="26" y="2780"/>
                  </a:lnTo>
                  <a:lnTo>
                    <a:pt x="102" y="3058"/>
                  </a:lnTo>
                  <a:lnTo>
                    <a:pt x="253" y="3311"/>
                  </a:lnTo>
                  <a:lnTo>
                    <a:pt x="430" y="3538"/>
                  </a:lnTo>
                  <a:lnTo>
                    <a:pt x="658" y="3715"/>
                  </a:lnTo>
                  <a:lnTo>
                    <a:pt x="910" y="3867"/>
                  </a:lnTo>
                  <a:lnTo>
                    <a:pt x="1214" y="3943"/>
                  </a:lnTo>
                  <a:lnTo>
                    <a:pt x="1365" y="3968"/>
                  </a:lnTo>
                  <a:lnTo>
                    <a:pt x="1921" y="3968"/>
                  </a:lnTo>
                  <a:lnTo>
                    <a:pt x="2073" y="3943"/>
                  </a:lnTo>
                  <a:lnTo>
                    <a:pt x="2351" y="3867"/>
                  </a:lnTo>
                  <a:lnTo>
                    <a:pt x="2604" y="3715"/>
                  </a:lnTo>
                  <a:lnTo>
                    <a:pt x="2831" y="3538"/>
                  </a:lnTo>
                  <a:lnTo>
                    <a:pt x="3008" y="3311"/>
                  </a:lnTo>
                  <a:lnTo>
                    <a:pt x="3160" y="3058"/>
                  </a:lnTo>
                  <a:lnTo>
                    <a:pt x="3235" y="2780"/>
                  </a:lnTo>
                  <a:lnTo>
                    <a:pt x="3261" y="2628"/>
                  </a:lnTo>
                  <a:lnTo>
                    <a:pt x="3286" y="2452"/>
                  </a:lnTo>
                  <a:lnTo>
                    <a:pt x="3286" y="480"/>
                  </a:lnTo>
                  <a:lnTo>
                    <a:pt x="3261" y="379"/>
                  </a:lnTo>
                  <a:lnTo>
                    <a:pt x="3235" y="303"/>
                  </a:lnTo>
                  <a:lnTo>
                    <a:pt x="3210" y="202"/>
                  </a:lnTo>
                  <a:lnTo>
                    <a:pt x="3134" y="152"/>
                  </a:lnTo>
                  <a:lnTo>
                    <a:pt x="3084" y="76"/>
                  </a:lnTo>
                  <a:lnTo>
                    <a:pt x="2983" y="51"/>
                  </a:lnTo>
                  <a:lnTo>
                    <a:pt x="2907" y="25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684;p43"/>
            <p:cNvSpPr/>
            <p:nvPr/>
          </p:nvSpPr>
          <p:spPr>
            <a:xfrm>
              <a:off x="4137575" y="1560725"/>
              <a:ext cx="82150" cy="53725"/>
            </a:xfrm>
            <a:custGeom>
              <a:avLst/>
              <a:gdLst/>
              <a:ahLst/>
              <a:cxnLst/>
              <a:rect l="l" t="t" r="r" b="b"/>
              <a:pathLst>
                <a:path w="3286" h="2149" extrusionOk="0">
                  <a:moveTo>
                    <a:pt x="1112" y="1"/>
                  </a:moveTo>
                  <a:lnTo>
                    <a:pt x="885" y="26"/>
                  </a:lnTo>
                  <a:lnTo>
                    <a:pt x="683" y="102"/>
                  </a:lnTo>
                  <a:lnTo>
                    <a:pt x="481" y="203"/>
                  </a:lnTo>
                  <a:lnTo>
                    <a:pt x="329" y="329"/>
                  </a:lnTo>
                  <a:lnTo>
                    <a:pt x="177" y="506"/>
                  </a:lnTo>
                  <a:lnTo>
                    <a:pt x="76" y="683"/>
                  </a:lnTo>
                  <a:lnTo>
                    <a:pt x="26" y="910"/>
                  </a:lnTo>
                  <a:lnTo>
                    <a:pt x="1" y="1138"/>
                  </a:lnTo>
                  <a:lnTo>
                    <a:pt x="1" y="2149"/>
                  </a:lnTo>
                  <a:lnTo>
                    <a:pt x="658" y="2149"/>
                  </a:lnTo>
                  <a:lnTo>
                    <a:pt x="834" y="2124"/>
                  </a:lnTo>
                  <a:lnTo>
                    <a:pt x="1011" y="2073"/>
                  </a:lnTo>
                  <a:lnTo>
                    <a:pt x="1163" y="1997"/>
                  </a:lnTo>
                  <a:lnTo>
                    <a:pt x="1315" y="1871"/>
                  </a:lnTo>
                  <a:lnTo>
                    <a:pt x="1770" y="1391"/>
                  </a:lnTo>
                  <a:lnTo>
                    <a:pt x="2048" y="1896"/>
                  </a:lnTo>
                  <a:lnTo>
                    <a:pt x="2149" y="1997"/>
                  </a:lnTo>
                  <a:lnTo>
                    <a:pt x="2250" y="2098"/>
                  </a:lnTo>
                  <a:lnTo>
                    <a:pt x="2351" y="2124"/>
                  </a:lnTo>
                  <a:lnTo>
                    <a:pt x="2502" y="2149"/>
                  </a:lnTo>
                  <a:lnTo>
                    <a:pt x="3286" y="2149"/>
                  </a:lnTo>
                  <a:lnTo>
                    <a:pt x="3286" y="1138"/>
                  </a:lnTo>
                  <a:lnTo>
                    <a:pt x="3261" y="910"/>
                  </a:lnTo>
                  <a:lnTo>
                    <a:pt x="3185" y="683"/>
                  </a:lnTo>
                  <a:lnTo>
                    <a:pt x="3084" y="506"/>
                  </a:lnTo>
                  <a:lnTo>
                    <a:pt x="2957" y="329"/>
                  </a:lnTo>
                  <a:lnTo>
                    <a:pt x="2780" y="203"/>
                  </a:lnTo>
                  <a:lnTo>
                    <a:pt x="2578" y="102"/>
                  </a:lnTo>
                  <a:lnTo>
                    <a:pt x="2376" y="26"/>
                  </a:lnTo>
                  <a:lnTo>
                    <a:pt x="2149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2567;p42"/>
          <p:cNvSpPr/>
          <p:nvPr/>
        </p:nvSpPr>
        <p:spPr>
          <a:xfrm>
            <a:off x="10353441" y="1719375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10" name="Google Shape;6714;p71"/>
          <p:cNvGrpSpPr/>
          <p:nvPr/>
        </p:nvGrpSpPr>
        <p:grpSpPr>
          <a:xfrm>
            <a:off x="1077366" y="1976337"/>
            <a:ext cx="508141" cy="508141"/>
            <a:chOff x="6872000" y="3962175"/>
            <a:chExt cx="509875" cy="509875"/>
          </a:xfrm>
        </p:grpSpPr>
        <p:sp>
          <p:nvSpPr>
            <p:cNvPr id="111" name="Google Shape;6715;p71"/>
            <p:cNvSpPr/>
            <p:nvPr/>
          </p:nvSpPr>
          <p:spPr>
            <a:xfrm>
              <a:off x="6966775" y="4056950"/>
              <a:ext cx="320350" cy="320350"/>
            </a:xfrm>
            <a:custGeom>
              <a:avLst/>
              <a:gdLst/>
              <a:ahLst/>
              <a:cxnLst/>
              <a:rect l="l" t="t" r="r" b="b"/>
              <a:pathLst>
                <a:path w="12814" h="12814" extrusionOk="0">
                  <a:moveTo>
                    <a:pt x="10084" y="0"/>
                  </a:moveTo>
                  <a:lnTo>
                    <a:pt x="9781" y="26"/>
                  </a:lnTo>
                  <a:lnTo>
                    <a:pt x="9452" y="51"/>
                  </a:lnTo>
                  <a:lnTo>
                    <a:pt x="9124" y="152"/>
                  </a:lnTo>
                  <a:lnTo>
                    <a:pt x="8820" y="253"/>
                  </a:lnTo>
                  <a:lnTo>
                    <a:pt x="8542" y="405"/>
                  </a:lnTo>
                  <a:lnTo>
                    <a:pt x="8264" y="607"/>
                  </a:lnTo>
                  <a:lnTo>
                    <a:pt x="7986" y="834"/>
                  </a:lnTo>
                  <a:lnTo>
                    <a:pt x="7734" y="1112"/>
                  </a:lnTo>
                  <a:lnTo>
                    <a:pt x="7531" y="1441"/>
                  </a:lnTo>
                  <a:lnTo>
                    <a:pt x="7380" y="1769"/>
                  </a:lnTo>
                  <a:lnTo>
                    <a:pt x="7253" y="2123"/>
                  </a:lnTo>
                  <a:lnTo>
                    <a:pt x="7203" y="2477"/>
                  </a:lnTo>
                  <a:lnTo>
                    <a:pt x="7178" y="2831"/>
                  </a:lnTo>
                  <a:lnTo>
                    <a:pt x="7203" y="3210"/>
                  </a:lnTo>
                  <a:lnTo>
                    <a:pt x="7253" y="3564"/>
                  </a:lnTo>
                  <a:lnTo>
                    <a:pt x="3538" y="7279"/>
                  </a:lnTo>
                  <a:lnTo>
                    <a:pt x="3185" y="7203"/>
                  </a:lnTo>
                  <a:lnTo>
                    <a:pt x="2831" y="7178"/>
                  </a:lnTo>
                  <a:lnTo>
                    <a:pt x="2477" y="7203"/>
                  </a:lnTo>
                  <a:lnTo>
                    <a:pt x="2098" y="7279"/>
                  </a:lnTo>
                  <a:lnTo>
                    <a:pt x="1769" y="7380"/>
                  </a:lnTo>
                  <a:lnTo>
                    <a:pt x="1416" y="7557"/>
                  </a:lnTo>
                  <a:lnTo>
                    <a:pt x="1112" y="7759"/>
                  </a:lnTo>
                  <a:lnTo>
                    <a:pt x="834" y="8012"/>
                  </a:lnTo>
                  <a:lnTo>
                    <a:pt x="607" y="8264"/>
                  </a:lnTo>
                  <a:lnTo>
                    <a:pt x="405" y="8542"/>
                  </a:lnTo>
                  <a:lnTo>
                    <a:pt x="253" y="8846"/>
                  </a:lnTo>
                  <a:lnTo>
                    <a:pt x="127" y="9149"/>
                  </a:lnTo>
                  <a:lnTo>
                    <a:pt x="51" y="9452"/>
                  </a:lnTo>
                  <a:lnTo>
                    <a:pt x="0" y="9781"/>
                  </a:lnTo>
                  <a:lnTo>
                    <a:pt x="0" y="10109"/>
                  </a:lnTo>
                  <a:lnTo>
                    <a:pt x="26" y="10438"/>
                  </a:lnTo>
                  <a:lnTo>
                    <a:pt x="76" y="10514"/>
                  </a:lnTo>
                  <a:lnTo>
                    <a:pt x="152" y="10564"/>
                  </a:lnTo>
                  <a:lnTo>
                    <a:pt x="228" y="10564"/>
                  </a:lnTo>
                  <a:lnTo>
                    <a:pt x="304" y="10514"/>
                  </a:lnTo>
                  <a:lnTo>
                    <a:pt x="1491" y="9326"/>
                  </a:lnTo>
                  <a:lnTo>
                    <a:pt x="2477" y="8997"/>
                  </a:lnTo>
                  <a:lnTo>
                    <a:pt x="3816" y="10337"/>
                  </a:lnTo>
                  <a:lnTo>
                    <a:pt x="3488" y="11322"/>
                  </a:lnTo>
                  <a:lnTo>
                    <a:pt x="2300" y="12510"/>
                  </a:lnTo>
                  <a:lnTo>
                    <a:pt x="2250" y="12586"/>
                  </a:lnTo>
                  <a:lnTo>
                    <a:pt x="2250" y="12662"/>
                  </a:lnTo>
                  <a:lnTo>
                    <a:pt x="2300" y="12737"/>
                  </a:lnTo>
                  <a:lnTo>
                    <a:pt x="2376" y="12788"/>
                  </a:lnTo>
                  <a:lnTo>
                    <a:pt x="2704" y="12813"/>
                  </a:lnTo>
                  <a:lnTo>
                    <a:pt x="3033" y="12813"/>
                  </a:lnTo>
                  <a:lnTo>
                    <a:pt x="3362" y="12763"/>
                  </a:lnTo>
                  <a:lnTo>
                    <a:pt x="3665" y="12687"/>
                  </a:lnTo>
                  <a:lnTo>
                    <a:pt x="3968" y="12561"/>
                  </a:lnTo>
                  <a:lnTo>
                    <a:pt x="4271" y="12409"/>
                  </a:lnTo>
                  <a:lnTo>
                    <a:pt x="4549" y="12207"/>
                  </a:lnTo>
                  <a:lnTo>
                    <a:pt x="4802" y="11979"/>
                  </a:lnTo>
                  <a:lnTo>
                    <a:pt x="5055" y="11701"/>
                  </a:lnTo>
                  <a:lnTo>
                    <a:pt x="5257" y="11373"/>
                  </a:lnTo>
                  <a:lnTo>
                    <a:pt x="5434" y="11044"/>
                  </a:lnTo>
                  <a:lnTo>
                    <a:pt x="5535" y="10716"/>
                  </a:lnTo>
                  <a:lnTo>
                    <a:pt x="5611" y="10337"/>
                  </a:lnTo>
                  <a:lnTo>
                    <a:pt x="5636" y="9983"/>
                  </a:lnTo>
                  <a:lnTo>
                    <a:pt x="5611" y="9629"/>
                  </a:lnTo>
                  <a:lnTo>
                    <a:pt x="5535" y="9275"/>
                  </a:lnTo>
                  <a:lnTo>
                    <a:pt x="5813" y="8997"/>
                  </a:lnTo>
                  <a:lnTo>
                    <a:pt x="8997" y="5813"/>
                  </a:lnTo>
                  <a:lnTo>
                    <a:pt x="9250" y="5535"/>
                  </a:lnTo>
                  <a:lnTo>
                    <a:pt x="9604" y="5611"/>
                  </a:lnTo>
                  <a:lnTo>
                    <a:pt x="9983" y="5636"/>
                  </a:lnTo>
                  <a:lnTo>
                    <a:pt x="10337" y="5611"/>
                  </a:lnTo>
                  <a:lnTo>
                    <a:pt x="10690" y="5560"/>
                  </a:lnTo>
                  <a:lnTo>
                    <a:pt x="11044" y="5434"/>
                  </a:lnTo>
                  <a:lnTo>
                    <a:pt x="11373" y="5282"/>
                  </a:lnTo>
                  <a:lnTo>
                    <a:pt x="11676" y="5080"/>
                  </a:lnTo>
                  <a:lnTo>
                    <a:pt x="11979" y="4827"/>
                  </a:lnTo>
                  <a:lnTo>
                    <a:pt x="12207" y="4549"/>
                  </a:lnTo>
                  <a:lnTo>
                    <a:pt x="12409" y="4271"/>
                  </a:lnTo>
                  <a:lnTo>
                    <a:pt x="12561" y="3993"/>
                  </a:lnTo>
                  <a:lnTo>
                    <a:pt x="12662" y="3690"/>
                  </a:lnTo>
                  <a:lnTo>
                    <a:pt x="12763" y="3362"/>
                  </a:lnTo>
                  <a:lnTo>
                    <a:pt x="12788" y="3033"/>
                  </a:lnTo>
                  <a:lnTo>
                    <a:pt x="12813" y="2705"/>
                  </a:lnTo>
                  <a:lnTo>
                    <a:pt x="12763" y="2401"/>
                  </a:lnTo>
                  <a:lnTo>
                    <a:pt x="12737" y="2300"/>
                  </a:lnTo>
                  <a:lnTo>
                    <a:pt x="12662" y="2275"/>
                  </a:lnTo>
                  <a:lnTo>
                    <a:pt x="12586" y="2250"/>
                  </a:lnTo>
                  <a:lnTo>
                    <a:pt x="12510" y="2300"/>
                  </a:lnTo>
                  <a:lnTo>
                    <a:pt x="11322" y="3488"/>
                  </a:lnTo>
                  <a:lnTo>
                    <a:pt x="10311" y="3816"/>
                  </a:lnTo>
                  <a:lnTo>
                    <a:pt x="8997" y="2502"/>
                  </a:lnTo>
                  <a:lnTo>
                    <a:pt x="9326" y="1491"/>
                  </a:lnTo>
                  <a:lnTo>
                    <a:pt x="10513" y="304"/>
                  </a:lnTo>
                  <a:lnTo>
                    <a:pt x="10539" y="228"/>
                  </a:lnTo>
                  <a:lnTo>
                    <a:pt x="10539" y="152"/>
                  </a:lnTo>
                  <a:lnTo>
                    <a:pt x="10488" y="76"/>
                  </a:lnTo>
                  <a:lnTo>
                    <a:pt x="10412" y="51"/>
                  </a:lnTo>
                  <a:lnTo>
                    <a:pt x="1008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716;p71"/>
            <p:cNvSpPr/>
            <p:nvPr/>
          </p:nvSpPr>
          <p:spPr>
            <a:xfrm>
              <a:off x="6979400" y="4070225"/>
              <a:ext cx="82175" cy="82150"/>
            </a:xfrm>
            <a:custGeom>
              <a:avLst/>
              <a:gdLst/>
              <a:ahLst/>
              <a:cxnLst/>
              <a:rect l="l" t="t" r="r" b="b"/>
              <a:pathLst>
                <a:path w="3287" h="3286" extrusionOk="0">
                  <a:moveTo>
                    <a:pt x="1416" y="0"/>
                  </a:moveTo>
                  <a:lnTo>
                    <a:pt x="1264" y="25"/>
                  </a:lnTo>
                  <a:lnTo>
                    <a:pt x="1087" y="76"/>
                  </a:lnTo>
                  <a:lnTo>
                    <a:pt x="936" y="152"/>
                  </a:lnTo>
                  <a:lnTo>
                    <a:pt x="784" y="228"/>
                  </a:lnTo>
                  <a:lnTo>
                    <a:pt x="658" y="354"/>
                  </a:lnTo>
                  <a:lnTo>
                    <a:pt x="380" y="632"/>
                  </a:lnTo>
                  <a:lnTo>
                    <a:pt x="228" y="834"/>
                  </a:lnTo>
                  <a:lnTo>
                    <a:pt x="102" y="1036"/>
                  </a:lnTo>
                  <a:lnTo>
                    <a:pt x="26" y="1264"/>
                  </a:lnTo>
                  <a:lnTo>
                    <a:pt x="1" y="1491"/>
                  </a:lnTo>
                  <a:lnTo>
                    <a:pt x="26" y="1744"/>
                  </a:lnTo>
                  <a:lnTo>
                    <a:pt x="102" y="1971"/>
                  </a:lnTo>
                  <a:lnTo>
                    <a:pt x="228" y="2174"/>
                  </a:lnTo>
                  <a:lnTo>
                    <a:pt x="380" y="2376"/>
                  </a:lnTo>
                  <a:lnTo>
                    <a:pt x="1290" y="3285"/>
                  </a:lnTo>
                  <a:lnTo>
                    <a:pt x="1643" y="3235"/>
                  </a:lnTo>
                  <a:lnTo>
                    <a:pt x="1896" y="3184"/>
                  </a:lnTo>
                  <a:lnTo>
                    <a:pt x="3210" y="1870"/>
                  </a:lnTo>
                  <a:lnTo>
                    <a:pt x="3286" y="1264"/>
                  </a:lnTo>
                  <a:lnTo>
                    <a:pt x="2402" y="354"/>
                  </a:lnTo>
                  <a:lnTo>
                    <a:pt x="2301" y="253"/>
                  </a:lnTo>
                  <a:lnTo>
                    <a:pt x="2174" y="177"/>
                  </a:lnTo>
                  <a:lnTo>
                    <a:pt x="2048" y="127"/>
                  </a:lnTo>
                  <a:lnTo>
                    <a:pt x="1921" y="76"/>
                  </a:lnTo>
                  <a:lnTo>
                    <a:pt x="1770" y="25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717;p71"/>
            <p:cNvSpPr/>
            <p:nvPr/>
          </p:nvSpPr>
          <p:spPr>
            <a:xfrm>
              <a:off x="6872000" y="3962175"/>
              <a:ext cx="509875" cy="509875"/>
            </a:xfrm>
            <a:custGeom>
              <a:avLst/>
              <a:gdLst/>
              <a:ahLst/>
              <a:cxnLst/>
              <a:rect l="l" t="t" r="r" b="b"/>
              <a:pathLst>
                <a:path w="20395" h="20395" extrusionOk="0">
                  <a:moveTo>
                    <a:pt x="10185" y="1264"/>
                  </a:moveTo>
                  <a:lnTo>
                    <a:pt x="10615" y="1290"/>
                  </a:lnTo>
                  <a:lnTo>
                    <a:pt x="11044" y="1315"/>
                  </a:lnTo>
                  <a:lnTo>
                    <a:pt x="11474" y="1365"/>
                  </a:lnTo>
                  <a:lnTo>
                    <a:pt x="11904" y="1441"/>
                  </a:lnTo>
                  <a:lnTo>
                    <a:pt x="12308" y="1517"/>
                  </a:lnTo>
                  <a:lnTo>
                    <a:pt x="12738" y="1643"/>
                  </a:lnTo>
                  <a:lnTo>
                    <a:pt x="13142" y="1770"/>
                  </a:lnTo>
                  <a:lnTo>
                    <a:pt x="13546" y="1921"/>
                  </a:lnTo>
                  <a:lnTo>
                    <a:pt x="13951" y="2098"/>
                  </a:lnTo>
                  <a:lnTo>
                    <a:pt x="14355" y="2300"/>
                  </a:lnTo>
                  <a:lnTo>
                    <a:pt x="14734" y="2503"/>
                  </a:lnTo>
                  <a:lnTo>
                    <a:pt x="15113" y="2755"/>
                  </a:lnTo>
                  <a:lnTo>
                    <a:pt x="15467" y="3008"/>
                  </a:lnTo>
                  <a:lnTo>
                    <a:pt x="15821" y="3286"/>
                  </a:lnTo>
                  <a:lnTo>
                    <a:pt x="16175" y="3564"/>
                  </a:lnTo>
                  <a:lnTo>
                    <a:pt x="16503" y="3893"/>
                  </a:lnTo>
                  <a:lnTo>
                    <a:pt x="16832" y="4221"/>
                  </a:lnTo>
                  <a:lnTo>
                    <a:pt x="17110" y="4575"/>
                  </a:lnTo>
                  <a:lnTo>
                    <a:pt x="17388" y="4929"/>
                  </a:lnTo>
                  <a:lnTo>
                    <a:pt x="17640" y="5282"/>
                  </a:lnTo>
                  <a:lnTo>
                    <a:pt x="17893" y="5662"/>
                  </a:lnTo>
                  <a:lnTo>
                    <a:pt x="18095" y="6041"/>
                  </a:lnTo>
                  <a:lnTo>
                    <a:pt x="18297" y="6445"/>
                  </a:lnTo>
                  <a:lnTo>
                    <a:pt x="18474" y="6849"/>
                  </a:lnTo>
                  <a:lnTo>
                    <a:pt x="18626" y="7254"/>
                  </a:lnTo>
                  <a:lnTo>
                    <a:pt x="18752" y="7658"/>
                  </a:lnTo>
                  <a:lnTo>
                    <a:pt x="18853" y="8088"/>
                  </a:lnTo>
                  <a:lnTo>
                    <a:pt x="18955" y="8492"/>
                  </a:lnTo>
                  <a:lnTo>
                    <a:pt x="19030" y="8922"/>
                  </a:lnTo>
                  <a:lnTo>
                    <a:pt x="19081" y="9351"/>
                  </a:lnTo>
                  <a:lnTo>
                    <a:pt x="19106" y="9781"/>
                  </a:lnTo>
                  <a:lnTo>
                    <a:pt x="19131" y="10210"/>
                  </a:lnTo>
                  <a:lnTo>
                    <a:pt x="19106" y="10640"/>
                  </a:lnTo>
                  <a:lnTo>
                    <a:pt x="19081" y="11044"/>
                  </a:lnTo>
                  <a:lnTo>
                    <a:pt x="19030" y="11474"/>
                  </a:lnTo>
                  <a:lnTo>
                    <a:pt x="18955" y="11904"/>
                  </a:lnTo>
                  <a:lnTo>
                    <a:pt x="18853" y="12333"/>
                  </a:lnTo>
                  <a:lnTo>
                    <a:pt x="18752" y="12738"/>
                  </a:lnTo>
                  <a:lnTo>
                    <a:pt x="18626" y="13167"/>
                  </a:lnTo>
                  <a:lnTo>
                    <a:pt x="18474" y="13572"/>
                  </a:lnTo>
                  <a:lnTo>
                    <a:pt x="18297" y="13951"/>
                  </a:lnTo>
                  <a:lnTo>
                    <a:pt x="18095" y="14355"/>
                  </a:lnTo>
                  <a:lnTo>
                    <a:pt x="17893" y="14734"/>
                  </a:lnTo>
                  <a:lnTo>
                    <a:pt x="17640" y="15113"/>
                  </a:lnTo>
                  <a:lnTo>
                    <a:pt x="17388" y="15492"/>
                  </a:lnTo>
                  <a:lnTo>
                    <a:pt x="17110" y="15846"/>
                  </a:lnTo>
                  <a:lnTo>
                    <a:pt x="16832" y="16175"/>
                  </a:lnTo>
                  <a:lnTo>
                    <a:pt x="16503" y="16503"/>
                  </a:lnTo>
                  <a:lnTo>
                    <a:pt x="16175" y="16832"/>
                  </a:lnTo>
                  <a:lnTo>
                    <a:pt x="15821" y="17135"/>
                  </a:lnTo>
                  <a:lnTo>
                    <a:pt x="15467" y="17413"/>
                  </a:lnTo>
                  <a:lnTo>
                    <a:pt x="15113" y="17666"/>
                  </a:lnTo>
                  <a:lnTo>
                    <a:pt x="14734" y="17893"/>
                  </a:lnTo>
                  <a:lnTo>
                    <a:pt x="14355" y="18095"/>
                  </a:lnTo>
                  <a:lnTo>
                    <a:pt x="13951" y="18297"/>
                  </a:lnTo>
                  <a:lnTo>
                    <a:pt x="13546" y="18474"/>
                  </a:lnTo>
                  <a:lnTo>
                    <a:pt x="13142" y="18626"/>
                  </a:lnTo>
                  <a:lnTo>
                    <a:pt x="12738" y="18752"/>
                  </a:lnTo>
                  <a:lnTo>
                    <a:pt x="12308" y="18879"/>
                  </a:lnTo>
                  <a:lnTo>
                    <a:pt x="11904" y="18955"/>
                  </a:lnTo>
                  <a:lnTo>
                    <a:pt x="11474" y="19030"/>
                  </a:lnTo>
                  <a:lnTo>
                    <a:pt x="11044" y="19081"/>
                  </a:lnTo>
                  <a:lnTo>
                    <a:pt x="10615" y="19131"/>
                  </a:lnTo>
                  <a:lnTo>
                    <a:pt x="9756" y="19131"/>
                  </a:lnTo>
                  <a:lnTo>
                    <a:pt x="9326" y="19081"/>
                  </a:lnTo>
                  <a:lnTo>
                    <a:pt x="8922" y="19030"/>
                  </a:lnTo>
                  <a:lnTo>
                    <a:pt x="8492" y="18955"/>
                  </a:lnTo>
                  <a:lnTo>
                    <a:pt x="8062" y="18879"/>
                  </a:lnTo>
                  <a:lnTo>
                    <a:pt x="7658" y="18752"/>
                  </a:lnTo>
                  <a:lnTo>
                    <a:pt x="7228" y="18626"/>
                  </a:lnTo>
                  <a:lnTo>
                    <a:pt x="6824" y="18474"/>
                  </a:lnTo>
                  <a:lnTo>
                    <a:pt x="6445" y="18297"/>
                  </a:lnTo>
                  <a:lnTo>
                    <a:pt x="6041" y="18095"/>
                  </a:lnTo>
                  <a:lnTo>
                    <a:pt x="5661" y="17893"/>
                  </a:lnTo>
                  <a:lnTo>
                    <a:pt x="5282" y="17666"/>
                  </a:lnTo>
                  <a:lnTo>
                    <a:pt x="4903" y="17413"/>
                  </a:lnTo>
                  <a:lnTo>
                    <a:pt x="4549" y="17135"/>
                  </a:lnTo>
                  <a:lnTo>
                    <a:pt x="4221" y="16832"/>
                  </a:lnTo>
                  <a:lnTo>
                    <a:pt x="3867" y="16503"/>
                  </a:lnTo>
                  <a:lnTo>
                    <a:pt x="3564" y="16175"/>
                  </a:lnTo>
                  <a:lnTo>
                    <a:pt x="3261" y="15846"/>
                  </a:lnTo>
                  <a:lnTo>
                    <a:pt x="2983" y="15492"/>
                  </a:lnTo>
                  <a:lnTo>
                    <a:pt x="2730" y="15113"/>
                  </a:lnTo>
                  <a:lnTo>
                    <a:pt x="2502" y="14734"/>
                  </a:lnTo>
                  <a:lnTo>
                    <a:pt x="2275" y="14355"/>
                  </a:lnTo>
                  <a:lnTo>
                    <a:pt x="2098" y="13951"/>
                  </a:lnTo>
                  <a:lnTo>
                    <a:pt x="1921" y="13572"/>
                  </a:lnTo>
                  <a:lnTo>
                    <a:pt x="1770" y="13167"/>
                  </a:lnTo>
                  <a:lnTo>
                    <a:pt x="1643" y="12738"/>
                  </a:lnTo>
                  <a:lnTo>
                    <a:pt x="1517" y="12333"/>
                  </a:lnTo>
                  <a:lnTo>
                    <a:pt x="1416" y="11904"/>
                  </a:lnTo>
                  <a:lnTo>
                    <a:pt x="1365" y="11474"/>
                  </a:lnTo>
                  <a:lnTo>
                    <a:pt x="1315" y="11044"/>
                  </a:lnTo>
                  <a:lnTo>
                    <a:pt x="1264" y="10640"/>
                  </a:lnTo>
                  <a:lnTo>
                    <a:pt x="1264" y="10210"/>
                  </a:lnTo>
                  <a:lnTo>
                    <a:pt x="1264" y="9781"/>
                  </a:lnTo>
                  <a:lnTo>
                    <a:pt x="1315" y="9351"/>
                  </a:lnTo>
                  <a:lnTo>
                    <a:pt x="1365" y="8922"/>
                  </a:lnTo>
                  <a:lnTo>
                    <a:pt x="1416" y="8492"/>
                  </a:lnTo>
                  <a:lnTo>
                    <a:pt x="1517" y="8088"/>
                  </a:lnTo>
                  <a:lnTo>
                    <a:pt x="1643" y="7658"/>
                  </a:lnTo>
                  <a:lnTo>
                    <a:pt x="1770" y="7254"/>
                  </a:lnTo>
                  <a:lnTo>
                    <a:pt x="1921" y="6849"/>
                  </a:lnTo>
                  <a:lnTo>
                    <a:pt x="2098" y="6445"/>
                  </a:lnTo>
                  <a:lnTo>
                    <a:pt x="2275" y="6041"/>
                  </a:lnTo>
                  <a:lnTo>
                    <a:pt x="2502" y="5662"/>
                  </a:lnTo>
                  <a:lnTo>
                    <a:pt x="2730" y="5282"/>
                  </a:lnTo>
                  <a:lnTo>
                    <a:pt x="2983" y="4929"/>
                  </a:lnTo>
                  <a:lnTo>
                    <a:pt x="3261" y="4575"/>
                  </a:lnTo>
                  <a:lnTo>
                    <a:pt x="3564" y="4221"/>
                  </a:lnTo>
                  <a:lnTo>
                    <a:pt x="3867" y="3893"/>
                  </a:lnTo>
                  <a:lnTo>
                    <a:pt x="4221" y="3564"/>
                  </a:lnTo>
                  <a:lnTo>
                    <a:pt x="4549" y="3286"/>
                  </a:lnTo>
                  <a:lnTo>
                    <a:pt x="4903" y="3008"/>
                  </a:lnTo>
                  <a:lnTo>
                    <a:pt x="5282" y="2755"/>
                  </a:lnTo>
                  <a:lnTo>
                    <a:pt x="5661" y="2503"/>
                  </a:lnTo>
                  <a:lnTo>
                    <a:pt x="6041" y="2300"/>
                  </a:lnTo>
                  <a:lnTo>
                    <a:pt x="6445" y="2098"/>
                  </a:lnTo>
                  <a:lnTo>
                    <a:pt x="6824" y="1921"/>
                  </a:lnTo>
                  <a:lnTo>
                    <a:pt x="7228" y="1770"/>
                  </a:lnTo>
                  <a:lnTo>
                    <a:pt x="7658" y="1643"/>
                  </a:lnTo>
                  <a:lnTo>
                    <a:pt x="8062" y="1517"/>
                  </a:lnTo>
                  <a:lnTo>
                    <a:pt x="8492" y="1441"/>
                  </a:lnTo>
                  <a:lnTo>
                    <a:pt x="8922" y="1365"/>
                  </a:lnTo>
                  <a:lnTo>
                    <a:pt x="9326" y="1315"/>
                  </a:lnTo>
                  <a:lnTo>
                    <a:pt x="9756" y="1290"/>
                  </a:lnTo>
                  <a:lnTo>
                    <a:pt x="10185" y="1264"/>
                  </a:lnTo>
                  <a:close/>
                  <a:moveTo>
                    <a:pt x="9705" y="1"/>
                  </a:moveTo>
                  <a:lnTo>
                    <a:pt x="9225" y="51"/>
                  </a:lnTo>
                  <a:lnTo>
                    <a:pt x="8719" y="102"/>
                  </a:lnTo>
                  <a:lnTo>
                    <a:pt x="8239" y="178"/>
                  </a:lnTo>
                  <a:lnTo>
                    <a:pt x="7759" y="279"/>
                  </a:lnTo>
                  <a:lnTo>
                    <a:pt x="7279" y="430"/>
                  </a:lnTo>
                  <a:lnTo>
                    <a:pt x="6824" y="582"/>
                  </a:lnTo>
                  <a:lnTo>
                    <a:pt x="6344" y="734"/>
                  </a:lnTo>
                  <a:lnTo>
                    <a:pt x="5889" y="936"/>
                  </a:lnTo>
                  <a:lnTo>
                    <a:pt x="5459" y="1163"/>
                  </a:lnTo>
                  <a:lnTo>
                    <a:pt x="5004" y="1416"/>
                  </a:lnTo>
                  <a:lnTo>
                    <a:pt x="4575" y="1669"/>
                  </a:lnTo>
                  <a:lnTo>
                    <a:pt x="4170" y="1972"/>
                  </a:lnTo>
                  <a:lnTo>
                    <a:pt x="3741" y="2275"/>
                  </a:lnTo>
                  <a:lnTo>
                    <a:pt x="3362" y="2629"/>
                  </a:lnTo>
                  <a:lnTo>
                    <a:pt x="2983" y="2983"/>
                  </a:lnTo>
                  <a:lnTo>
                    <a:pt x="2604" y="3362"/>
                  </a:lnTo>
                  <a:lnTo>
                    <a:pt x="2275" y="3766"/>
                  </a:lnTo>
                  <a:lnTo>
                    <a:pt x="1972" y="4171"/>
                  </a:lnTo>
                  <a:lnTo>
                    <a:pt x="1668" y="4575"/>
                  </a:lnTo>
                  <a:lnTo>
                    <a:pt x="1391" y="5005"/>
                  </a:lnTo>
                  <a:lnTo>
                    <a:pt x="1163" y="5459"/>
                  </a:lnTo>
                  <a:lnTo>
                    <a:pt x="936" y="5914"/>
                  </a:lnTo>
                  <a:lnTo>
                    <a:pt x="733" y="6369"/>
                  </a:lnTo>
                  <a:lnTo>
                    <a:pt x="557" y="6824"/>
                  </a:lnTo>
                  <a:lnTo>
                    <a:pt x="405" y="7304"/>
                  </a:lnTo>
                  <a:lnTo>
                    <a:pt x="279" y="7784"/>
                  </a:lnTo>
                  <a:lnTo>
                    <a:pt x="177" y="8265"/>
                  </a:lnTo>
                  <a:lnTo>
                    <a:pt x="102" y="8745"/>
                  </a:lnTo>
                  <a:lnTo>
                    <a:pt x="26" y="9225"/>
                  </a:lnTo>
                  <a:lnTo>
                    <a:pt x="1" y="9705"/>
                  </a:lnTo>
                  <a:lnTo>
                    <a:pt x="1" y="10210"/>
                  </a:lnTo>
                  <a:lnTo>
                    <a:pt x="1" y="10691"/>
                  </a:lnTo>
                  <a:lnTo>
                    <a:pt x="26" y="11171"/>
                  </a:lnTo>
                  <a:lnTo>
                    <a:pt x="102" y="11676"/>
                  </a:lnTo>
                  <a:lnTo>
                    <a:pt x="177" y="12156"/>
                  </a:lnTo>
                  <a:lnTo>
                    <a:pt x="279" y="12637"/>
                  </a:lnTo>
                  <a:lnTo>
                    <a:pt x="405" y="13117"/>
                  </a:lnTo>
                  <a:lnTo>
                    <a:pt x="557" y="13572"/>
                  </a:lnTo>
                  <a:lnTo>
                    <a:pt x="733" y="14052"/>
                  </a:lnTo>
                  <a:lnTo>
                    <a:pt x="936" y="14507"/>
                  </a:lnTo>
                  <a:lnTo>
                    <a:pt x="1163" y="14936"/>
                  </a:lnTo>
                  <a:lnTo>
                    <a:pt x="1391" y="15391"/>
                  </a:lnTo>
                  <a:lnTo>
                    <a:pt x="1668" y="15821"/>
                  </a:lnTo>
                  <a:lnTo>
                    <a:pt x="1972" y="16225"/>
                  </a:lnTo>
                  <a:lnTo>
                    <a:pt x="2275" y="16630"/>
                  </a:lnTo>
                  <a:lnTo>
                    <a:pt x="2604" y="17034"/>
                  </a:lnTo>
                  <a:lnTo>
                    <a:pt x="2983" y="17413"/>
                  </a:lnTo>
                  <a:lnTo>
                    <a:pt x="3362" y="17767"/>
                  </a:lnTo>
                  <a:lnTo>
                    <a:pt x="3741" y="18121"/>
                  </a:lnTo>
                  <a:lnTo>
                    <a:pt x="4170" y="18424"/>
                  </a:lnTo>
                  <a:lnTo>
                    <a:pt x="4575" y="18727"/>
                  </a:lnTo>
                  <a:lnTo>
                    <a:pt x="5004" y="18980"/>
                  </a:lnTo>
                  <a:lnTo>
                    <a:pt x="5459" y="19233"/>
                  </a:lnTo>
                  <a:lnTo>
                    <a:pt x="5889" y="19460"/>
                  </a:lnTo>
                  <a:lnTo>
                    <a:pt x="6344" y="19662"/>
                  </a:lnTo>
                  <a:lnTo>
                    <a:pt x="6824" y="19839"/>
                  </a:lnTo>
                  <a:lnTo>
                    <a:pt x="7279" y="19991"/>
                  </a:lnTo>
                  <a:lnTo>
                    <a:pt x="7759" y="20117"/>
                  </a:lnTo>
                  <a:lnTo>
                    <a:pt x="8239" y="20218"/>
                  </a:lnTo>
                  <a:lnTo>
                    <a:pt x="8719" y="20294"/>
                  </a:lnTo>
                  <a:lnTo>
                    <a:pt x="9225" y="20370"/>
                  </a:lnTo>
                  <a:lnTo>
                    <a:pt x="9705" y="20395"/>
                  </a:lnTo>
                  <a:lnTo>
                    <a:pt x="10691" y="20395"/>
                  </a:lnTo>
                  <a:lnTo>
                    <a:pt x="11171" y="20370"/>
                  </a:lnTo>
                  <a:lnTo>
                    <a:pt x="11651" y="20294"/>
                  </a:lnTo>
                  <a:lnTo>
                    <a:pt x="12131" y="20218"/>
                  </a:lnTo>
                  <a:lnTo>
                    <a:pt x="12611" y="20117"/>
                  </a:lnTo>
                  <a:lnTo>
                    <a:pt x="13091" y="19991"/>
                  </a:lnTo>
                  <a:lnTo>
                    <a:pt x="13572" y="19839"/>
                  </a:lnTo>
                  <a:lnTo>
                    <a:pt x="14026" y="19662"/>
                  </a:lnTo>
                  <a:lnTo>
                    <a:pt x="14481" y="19460"/>
                  </a:lnTo>
                  <a:lnTo>
                    <a:pt x="14936" y="19233"/>
                  </a:lnTo>
                  <a:lnTo>
                    <a:pt x="15366" y="18980"/>
                  </a:lnTo>
                  <a:lnTo>
                    <a:pt x="15796" y="18727"/>
                  </a:lnTo>
                  <a:lnTo>
                    <a:pt x="16225" y="18424"/>
                  </a:lnTo>
                  <a:lnTo>
                    <a:pt x="16629" y="18121"/>
                  </a:lnTo>
                  <a:lnTo>
                    <a:pt x="17034" y="17767"/>
                  </a:lnTo>
                  <a:lnTo>
                    <a:pt x="17413" y="17413"/>
                  </a:lnTo>
                  <a:lnTo>
                    <a:pt x="17767" y="17034"/>
                  </a:lnTo>
                  <a:lnTo>
                    <a:pt x="18095" y="16630"/>
                  </a:lnTo>
                  <a:lnTo>
                    <a:pt x="18424" y="16225"/>
                  </a:lnTo>
                  <a:lnTo>
                    <a:pt x="18702" y="15821"/>
                  </a:lnTo>
                  <a:lnTo>
                    <a:pt x="18980" y="15391"/>
                  </a:lnTo>
                  <a:lnTo>
                    <a:pt x="19233" y="14936"/>
                  </a:lnTo>
                  <a:lnTo>
                    <a:pt x="19460" y="14507"/>
                  </a:lnTo>
                  <a:lnTo>
                    <a:pt x="19637" y="14052"/>
                  </a:lnTo>
                  <a:lnTo>
                    <a:pt x="19814" y="13572"/>
                  </a:lnTo>
                  <a:lnTo>
                    <a:pt x="19965" y="13117"/>
                  </a:lnTo>
                  <a:lnTo>
                    <a:pt x="20092" y="12637"/>
                  </a:lnTo>
                  <a:lnTo>
                    <a:pt x="20218" y="12156"/>
                  </a:lnTo>
                  <a:lnTo>
                    <a:pt x="20294" y="11676"/>
                  </a:lnTo>
                  <a:lnTo>
                    <a:pt x="20344" y="11171"/>
                  </a:lnTo>
                  <a:lnTo>
                    <a:pt x="20395" y="10691"/>
                  </a:lnTo>
                  <a:lnTo>
                    <a:pt x="20395" y="10210"/>
                  </a:lnTo>
                  <a:lnTo>
                    <a:pt x="20395" y="9705"/>
                  </a:lnTo>
                  <a:lnTo>
                    <a:pt x="20344" y="9225"/>
                  </a:lnTo>
                  <a:lnTo>
                    <a:pt x="20294" y="8745"/>
                  </a:lnTo>
                  <a:lnTo>
                    <a:pt x="20218" y="8265"/>
                  </a:lnTo>
                  <a:lnTo>
                    <a:pt x="20092" y="7784"/>
                  </a:lnTo>
                  <a:lnTo>
                    <a:pt x="19965" y="7304"/>
                  </a:lnTo>
                  <a:lnTo>
                    <a:pt x="19814" y="6824"/>
                  </a:lnTo>
                  <a:lnTo>
                    <a:pt x="19637" y="6369"/>
                  </a:lnTo>
                  <a:lnTo>
                    <a:pt x="19460" y="5914"/>
                  </a:lnTo>
                  <a:lnTo>
                    <a:pt x="19233" y="5459"/>
                  </a:lnTo>
                  <a:lnTo>
                    <a:pt x="18980" y="5005"/>
                  </a:lnTo>
                  <a:lnTo>
                    <a:pt x="18702" y="4575"/>
                  </a:lnTo>
                  <a:lnTo>
                    <a:pt x="18424" y="4171"/>
                  </a:lnTo>
                  <a:lnTo>
                    <a:pt x="18095" y="3766"/>
                  </a:lnTo>
                  <a:lnTo>
                    <a:pt x="17767" y="3362"/>
                  </a:lnTo>
                  <a:lnTo>
                    <a:pt x="17413" y="2983"/>
                  </a:lnTo>
                  <a:lnTo>
                    <a:pt x="17034" y="2629"/>
                  </a:lnTo>
                  <a:lnTo>
                    <a:pt x="16629" y="2275"/>
                  </a:lnTo>
                  <a:lnTo>
                    <a:pt x="16225" y="1972"/>
                  </a:lnTo>
                  <a:lnTo>
                    <a:pt x="15796" y="1669"/>
                  </a:lnTo>
                  <a:lnTo>
                    <a:pt x="15366" y="1416"/>
                  </a:lnTo>
                  <a:lnTo>
                    <a:pt x="14936" y="1163"/>
                  </a:lnTo>
                  <a:lnTo>
                    <a:pt x="14481" y="936"/>
                  </a:lnTo>
                  <a:lnTo>
                    <a:pt x="14026" y="734"/>
                  </a:lnTo>
                  <a:lnTo>
                    <a:pt x="13572" y="582"/>
                  </a:lnTo>
                  <a:lnTo>
                    <a:pt x="13091" y="430"/>
                  </a:lnTo>
                  <a:lnTo>
                    <a:pt x="12611" y="279"/>
                  </a:lnTo>
                  <a:lnTo>
                    <a:pt x="12131" y="178"/>
                  </a:lnTo>
                  <a:lnTo>
                    <a:pt x="11651" y="102"/>
                  </a:lnTo>
                  <a:lnTo>
                    <a:pt x="11171" y="51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718;p71"/>
            <p:cNvSpPr/>
            <p:nvPr/>
          </p:nvSpPr>
          <p:spPr>
            <a:xfrm>
              <a:off x="7074175" y="4234475"/>
              <a:ext cx="35400" cy="35425"/>
            </a:xfrm>
            <a:custGeom>
              <a:avLst/>
              <a:gdLst/>
              <a:ahLst/>
              <a:cxnLst/>
              <a:rect l="l" t="t" r="r" b="b"/>
              <a:pathLst>
                <a:path w="1416" h="1417" extrusionOk="0">
                  <a:moveTo>
                    <a:pt x="1087" y="1"/>
                  </a:moveTo>
                  <a:lnTo>
                    <a:pt x="986" y="26"/>
                  </a:lnTo>
                  <a:lnTo>
                    <a:pt x="885" y="102"/>
                  </a:lnTo>
                  <a:lnTo>
                    <a:pt x="76" y="885"/>
                  </a:lnTo>
                  <a:lnTo>
                    <a:pt x="26" y="986"/>
                  </a:lnTo>
                  <a:lnTo>
                    <a:pt x="1" y="1113"/>
                  </a:lnTo>
                  <a:lnTo>
                    <a:pt x="26" y="1239"/>
                  </a:lnTo>
                  <a:lnTo>
                    <a:pt x="76" y="1340"/>
                  </a:lnTo>
                  <a:lnTo>
                    <a:pt x="177" y="1391"/>
                  </a:lnTo>
                  <a:lnTo>
                    <a:pt x="304" y="1416"/>
                  </a:lnTo>
                  <a:lnTo>
                    <a:pt x="405" y="1391"/>
                  </a:lnTo>
                  <a:lnTo>
                    <a:pt x="531" y="1340"/>
                  </a:lnTo>
                  <a:lnTo>
                    <a:pt x="1315" y="532"/>
                  </a:lnTo>
                  <a:lnTo>
                    <a:pt x="1391" y="430"/>
                  </a:lnTo>
                  <a:lnTo>
                    <a:pt x="1416" y="329"/>
                  </a:lnTo>
                  <a:lnTo>
                    <a:pt x="1391" y="203"/>
                  </a:lnTo>
                  <a:lnTo>
                    <a:pt x="1315" y="102"/>
                  </a:lnTo>
                  <a:lnTo>
                    <a:pt x="1214" y="26"/>
                  </a:lnTo>
                  <a:lnTo>
                    <a:pt x="1087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719;p71"/>
            <p:cNvSpPr/>
            <p:nvPr/>
          </p:nvSpPr>
          <p:spPr>
            <a:xfrm>
              <a:off x="7030575" y="4122025"/>
              <a:ext cx="188950" cy="188300"/>
            </a:xfrm>
            <a:custGeom>
              <a:avLst/>
              <a:gdLst/>
              <a:ahLst/>
              <a:cxnLst/>
              <a:rect l="l" t="t" r="r" b="b"/>
              <a:pathLst>
                <a:path w="7558" h="7532" extrusionOk="0">
                  <a:moveTo>
                    <a:pt x="1694" y="0"/>
                  </a:moveTo>
                  <a:lnTo>
                    <a:pt x="1" y="1744"/>
                  </a:lnTo>
                  <a:lnTo>
                    <a:pt x="127" y="2123"/>
                  </a:lnTo>
                  <a:lnTo>
                    <a:pt x="5535" y="7531"/>
                  </a:lnTo>
                  <a:lnTo>
                    <a:pt x="6016" y="7456"/>
                  </a:lnTo>
                  <a:lnTo>
                    <a:pt x="7481" y="5990"/>
                  </a:lnTo>
                  <a:lnTo>
                    <a:pt x="7557" y="5510"/>
                  </a:lnTo>
                  <a:lnTo>
                    <a:pt x="2149" y="102"/>
                  </a:lnTo>
                  <a:lnTo>
                    <a:pt x="1694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6720;p71"/>
            <p:cNvSpPr/>
            <p:nvPr/>
          </p:nvSpPr>
          <p:spPr>
            <a:xfrm>
              <a:off x="7011625" y="4101800"/>
              <a:ext cx="72675" cy="73325"/>
            </a:xfrm>
            <a:custGeom>
              <a:avLst/>
              <a:gdLst/>
              <a:ahLst/>
              <a:cxnLst/>
              <a:rect l="l" t="t" r="r" b="b"/>
              <a:pathLst>
                <a:path w="2907" h="2933" extrusionOk="0">
                  <a:moveTo>
                    <a:pt x="1997" y="1"/>
                  </a:moveTo>
                  <a:lnTo>
                    <a:pt x="1" y="2022"/>
                  </a:lnTo>
                  <a:lnTo>
                    <a:pt x="885" y="2932"/>
                  </a:lnTo>
                  <a:lnTo>
                    <a:pt x="2907" y="911"/>
                  </a:lnTo>
                  <a:lnTo>
                    <a:pt x="19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6721;p71"/>
            <p:cNvSpPr/>
            <p:nvPr/>
          </p:nvSpPr>
          <p:spPr>
            <a:xfrm>
              <a:off x="7074175" y="4164350"/>
              <a:ext cx="105525" cy="105550"/>
            </a:xfrm>
            <a:custGeom>
              <a:avLst/>
              <a:gdLst/>
              <a:ahLst/>
              <a:cxnLst/>
              <a:rect l="l" t="t" r="r" b="b"/>
              <a:pathLst>
                <a:path w="4221" h="4222" extrusionOk="0">
                  <a:moveTo>
                    <a:pt x="304" y="1"/>
                  </a:moveTo>
                  <a:lnTo>
                    <a:pt x="177" y="26"/>
                  </a:lnTo>
                  <a:lnTo>
                    <a:pt x="76" y="102"/>
                  </a:lnTo>
                  <a:lnTo>
                    <a:pt x="26" y="203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76" y="531"/>
                  </a:lnTo>
                  <a:lnTo>
                    <a:pt x="3690" y="4145"/>
                  </a:lnTo>
                  <a:lnTo>
                    <a:pt x="3791" y="4196"/>
                  </a:lnTo>
                  <a:lnTo>
                    <a:pt x="3918" y="4221"/>
                  </a:lnTo>
                  <a:lnTo>
                    <a:pt x="4019" y="4196"/>
                  </a:lnTo>
                  <a:lnTo>
                    <a:pt x="4120" y="4145"/>
                  </a:lnTo>
                  <a:lnTo>
                    <a:pt x="4196" y="4044"/>
                  </a:lnTo>
                  <a:lnTo>
                    <a:pt x="4221" y="3918"/>
                  </a:lnTo>
                  <a:lnTo>
                    <a:pt x="4196" y="3791"/>
                  </a:lnTo>
                  <a:lnTo>
                    <a:pt x="4120" y="3690"/>
                  </a:lnTo>
                  <a:lnTo>
                    <a:pt x="531" y="102"/>
                  </a:lnTo>
                  <a:lnTo>
                    <a:pt x="405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722;p71"/>
            <p:cNvSpPr/>
            <p:nvPr/>
          </p:nvSpPr>
          <p:spPr>
            <a:xfrm>
              <a:off x="7168950" y="4259750"/>
              <a:ext cx="80250" cy="79625"/>
            </a:xfrm>
            <a:custGeom>
              <a:avLst/>
              <a:gdLst/>
              <a:ahLst/>
              <a:cxnLst/>
              <a:rect l="l" t="t" r="r" b="b"/>
              <a:pathLst>
                <a:path w="3210" h="3185" extrusionOk="0">
                  <a:moveTo>
                    <a:pt x="2022" y="1"/>
                  </a:moveTo>
                  <a:lnTo>
                    <a:pt x="0" y="2022"/>
                  </a:lnTo>
                  <a:lnTo>
                    <a:pt x="1946" y="3185"/>
                  </a:lnTo>
                  <a:lnTo>
                    <a:pt x="2401" y="3185"/>
                  </a:lnTo>
                  <a:lnTo>
                    <a:pt x="3159" y="2402"/>
                  </a:lnTo>
                  <a:lnTo>
                    <a:pt x="3210" y="1947"/>
                  </a:lnTo>
                  <a:lnTo>
                    <a:pt x="2022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723;p71"/>
            <p:cNvSpPr/>
            <p:nvPr/>
          </p:nvSpPr>
          <p:spPr>
            <a:xfrm>
              <a:off x="7217600" y="4308400"/>
              <a:ext cx="48675" cy="48050"/>
            </a:xfrm>
            <a:custGeom>
              <a:avLst/>
              <a:gdLst/>
              <a:ahLst/>
              <a:cxnLst/>
              <a:rect l="l" t="t" r="r" b="b"/>
              <a:pathLst>
                <a:path w="1947" h="1922" extrusionOk="0">
                  <a:moveTo>
                    <a:pt x="1264" y="1"/>
                  </a:moveTo>
                  <a:lnTo>
                    <a:pt x="0" y="1239"/>
                  </a:lnTo>
                  <a:lnTo>
                    <a:pt x="1011" y="1845"/>
                  </a:lnTo>
                  <a:lnTo>
                    <a:pt x="1163" y="1896"/>
                  </a:lnTo>
                  <a:lnTo>
                    <a:pt x="1314" y="1921"/>
                  </a:lnTo>
                  <a:lnTo>
                    <a:pt x="1441" y="1896"/>
                  </a:lnTo>
                  <a:lnTo>
                    <a:pt x="1542" y="1871"/>
                  </a:lnTo>
                  <a:lnTo>
                    <a:pt x="1668" y="1820"/>
                  </a:lnTo>
                  <a:lnTo>
                    <a:pt x="1744" y="1744"/>
                  </a:lnTo>
                  <a:lnTo>
                    <a:pt x="1820" y="1669"/>
                  </a:lnTo>
                  <a:lnTo>
                    <a:pt x="1870" y="1567"/>
                  </a:lnTo>
                  <a:lnTo>
                    <a:pt x="1921" y="1466"/>
                  </a:lnTo>
                  <a:lnTo>
                    <a:pt x="1921" y="1391"/>
                  </a:lnTo>
                  <a:lnTo>
                    <a:pt x="1946" y="1289"/>
                  </a:lnTo>
                  <a:lnTo>
                    <a:pt x="1921" y="1188"/>
                  </a:lnTo>
                  <a:lnTo>
                    <a:pt x="1896" y="1087"/>
                  </a:lnTo>
                  <a:lnTo>
                    <a:pt x="1845" y="986"/>
                  </a:lnTo>
                  <a:lnTo>
                    <a:pt x="126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" name="Google Shape;6449;p71"/>
          <p:cNvGrpSpPr/>
          <p:nvPr/>
        </p:nvGrpSpPr>
        <p:grpSpPr>
          <a:xfrm>
            <a:off x="4423048" y="2119728"/>
            <a:ext cx="508166" cy="426296"/>
            <a:chOff x="2449400" y="2643625"/>
            <a:chExt cx="509900" cy="427750"/>
          </a:xfrm>
        </p:grpSpPr>
        <p:sp>
          <p:nvSpPr>
            <p:cNvPr id="122" name="Google Shape;6450;p71"/>
            <p:cNvSpPr/>
            <p:nvPr/>
          </p:nvSpPr>
          <p:spPr>
            <a:xfrm>
              <a:off x="2770375" y="2695425"/>
              <a:ext cx="137125" cy="137775"/>
            </a:xfrm>
            <a:custGeom>
              <a:avLst/>
              <a:gdLst/>
              <a:ahLst/>
              <a:cxnLst/>
              <a:rect l="l" t="t" r="r" b="b"/>
              <a:pathLst>
                <a:path w="5485" h="5511" extrusionOk="0">
                  <a:moveTo>
                    <a:pt x="859" y="1"/>
                  </a:moveTo>
                  <a:lnTo>
                    <a:pt x="0" y="885"/>
                  </a:lnTo>
                  <a:lnTo>
                    <a:pt x="0" y="1568"/>
                  </a:lnTo>
                  <a:lnTo>
                    <a:pt x="3942" y="5510"/>
                  </a:lnTo>
                  <a:lnTo>
                    <a:pt x="4625" y="5510"/>
                  </a:lnTo>
                  <a:lnTo>
                    <a:pt x="5484" y="4626"/>
                  </a:lnTo>
                  <a:lnTo>
                    <a:pt x="5408" y="3994"/>
                  </a:lnTo>
                  <a:lnTo>
                    <a:pt x="1567" y="178"/>
                  </a:lnTo>
                  <a:lnTo>
                    <a:pt x="8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451;p71"/>
            <p:cNvSpPr/>
            <p:nvPr/>
          </p:nvSpPr>
          <p:spPr>
            <a:xfrm>
              <a:off x="2501225" y="2696700"/>
              <a:ext cx="137125" cy="137125"/>
            </a:xfrm>
            <a:custGeom>
              <a:avLst/>
              <a:gdLst/>
              <a:ahLst/>
              <a:cxnLst/>
              <a:rect l="l" t="t" r="r" b="b"/>
              <a:pathLst>
                <a:path w="5485" h="5485" extrusionOk="0">
                  <a:moveTo>
                    <a:pt x="4600" y="0"/>
                  </a:moveTo>
                  <a:lnTo>
                    <a:pt x="3917" y="51"/>
                  </a:lnTo>
                  <a:lnTo>
                    <a:pt x="101" y="3892"/>
                  </a:lnTo>
                  <a:lnTo>
                    <a:pt x="0" y="4625"/>
                  </a:lnTo>
                  <a:lnTo>
                    <a:pt x="859" y="5484"/>
                  </a:lnTo>
                  <a:lnTo>
                    <a:pt x="1567" y="5307"/>
                  </a:lnTo>
                  <a:lnTo>
                    <a:pt x="5307" y="1567"/>
                  </a:lnTo>
                  <a:lnTo>
                    <a:pt x="5484" y="860"/>
                  </a:lnTo>
                  <a:lnTo>
                    <a:pt x="46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452;p71"/>
            <p:cNvSpPr/>
            <p:nvPr/>
          </p:nvSpPr>
          <p:spPr>
            <a:xfrm>
              <a:off x="2783625" y="2643625"/>
              <a:ext cx="175675" cy="175675"/>
            </a:xfrm>
            <a:custGeom>
              <a:avLst/>
              <a:gdLst/>
              <a:ahLst/>
              <a:cxnLst/>
              <a:rect l="l" t="t" r="r" b="b"/>
              <a:pathLst>
                <a:path w="7027" h="7027" extrusionOk="0">
                  <a:moveTo>
                    <a:pt x="1643" y="1"/>
                  </a:moveTo>
                  <a:lnTo>
                    <a:pt x="1517" y="26"/>
                  </a:lnTo>
                  <a:lnTo>
                    <a:pt x="1441" y="102"/>
                  </a:lnTo>
                  <a:lnTo>
                    <a:pt x="102" y="1441"/>
                  </a:lnTo>
                  <a:lnTo>
                    <a:pt x="26" y="1542"/>
                  </a:lnTo>
                  <a:lnTo>
                    <a:pt x="1" y="1643"/>
                  </a:lnTo>
                  <a:lnTo>
                    <a:pt x="26" y="1744"/>
                  </a:lnTo>
                  <a:lnTo>
                    <a:pt x="102" y="1845"/>
                  </a:lnTo>
                  <a:lnTo>
                    <a:pt x="5207" y="6950"/>
                  </a:lnTo>
                  <a:lnTo>
                    <a:pt x="5308" y="7001"/>
                  </a:lnTo>
                  <a:lnTo>
                    <a:pt x="5409" y="7026"/>
                  </a:lnTo>
                  <a:lnTo>
                    <a:pt x="5510" y="7001"/>
                  </a:lnTo>
                  <a:lnTo>
                    <a:pt x="5611" y="6950"/>
                  </a:lnTo>
                  <a:lnTo>
                    <a:pt x="6951" y="5611"/>
                  </a:lnTo>
                  <a:lnTo>
                    <a:pt x="7001" y="5510"/>
                  </a:lnTo>
                  <a:lnTo>
                    <a:pt x="7026" y="5409"/>
                  </a:lnTo>
                  <a:lnTo>
                    <a:pt x="7001" y="5308"/>
                  </a:lnTo>
                  <a:lnTo>
                    <a:pt x="6951" y="5206"/>
                  </a:lnTo>
                  <a:lnTo>
                    <a:pt x="1846" y="102"/>
                  </a:lnTo>
                  <a:lnTo>
                    <a:pt x="1744" y="26"/>
                  </a:lnTo>
                  <a:lnTo>
                    <a:pt x="1643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453;p71"/>
            <p:cNvSpPr/>
            <p:nvPr/>
          </p:nvSpPr>
          <p:spPr>
            <a:xfrm>
              <a:off x="2449400" y="2644900"/>
              <a:ext cx="175050" cy="175650"/>
            </a:xfrm>
            <a:custGeom>
              <a:avLst/>
              <a:gdLst/>
              <a:ahLst/>
              <a:cxnLst/>
              <a:rect l="l" t="t" r="r" b="b"/>
              <a:pathLst>
                <a:path w="7002" h="7026" extrusionOk="0">
                  <a:moveTo>
                    <a:pt x="5384" y="0"/>
                  </a:moveTo>
                  <a:lnTo>
                    <a:pt x="5283" y="25"/>
                  </a:lnTo>
                  <a:lnTo>
                    <a:pt x="5182" y="76"/>
                  </a:lnTo>
                  <a:lnTo>
                    <a:pt x="77" y="5181"/>
                  </a:lnTo>
                  <a:lnTo>
                    <a:pt x="1" y="5282"/>
                  </a:lnTo>
                  <a:lnTo>
                    <a:pt x="1" y="5383"/>
                  </a:lnTo>
                  <a:lnTo>
                    <a:pt x="1" y="5509"/>
                  </a:lnTo>
                  <a:lnTo>
                    <a:pt x="77" y="5585"/>
                  </a:lnTo>
                  <a:lnTo>
                    <a:pt x="1416" y="6925"/>
                  </a:lnTo>
                  <a:lnTo>
                    <a:pt x="1517" y="7000"/>
                  </a:lnTo>
                  <a:lnTo>
                    <a:pt x="1618" y="7026"/>
                  </a:lnTo>
                  <a:lnTo>
                    <a:pt x="1719" y="7000"/>
                  </a:lnTo>
                  <a:lnTo>
                    <a:pt x="1820" y="6925"/>
                  </a:lnTo>
                  <a:lnTo>
                    <a:pt x="6925" y="1820"/>
                  </a:lnTo>
                  <a:lnTo>
                    <a:pt x="7001" y="1719"/>
                  </a:lnTo>
                  <a:lnTo>
                    <a:pt x="7001" y="1617"/>
                  </a:lnTo>
                  <a:lnTo>
                    <a:pt x="7001" y="1516"/>
                  </a:lnTo>
                  <a:lnTo>
                    <a:pt x="6925" y="1415"/>
                  </a:lnTo>
                  <a:lnTo>
                    <a:pt x="5586" y="76"/>
                  </a:lnTo>
                  <a:lnTo>
                    <a:pt x="5485" y="25"/>
                  </a:lnTo>
                  <a:lnTo>
                    <a:pt x="5384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454;p71"/>
            <p:cNvSpPr/>
            <p:nvPr/>
          </p:nvSpPr>
          <p:spPr>
            <a:xfrm>
              <a:off x="2522700" y="2718175"/>
              <a:ext cx="353200" cy="353200"/>
            </a:xfrm>
            <a:custGeom>
              <a:avLst/>
              <a:gdLst/>
              <a:ahLst/>
              <a:cxnLst/>
              <a:rect l="l" t="t" r="r" b="b"/>
              <a:pathLst>
                <a:path w="14128" h="14128" extrusionOk="0">
                  <a:moveTo>
                    <a:pt x="4625" y="1"/>
                  </a:moveTo>
                  <a:lnTo>
                    <a:pt x="0" y="4625"/>
                  </a:lnTo>
                  <a:lnTo>
                    <a:pt x="127" y="4752"/>
                  </a:lnTo>
                  <a:lnTo>
                    <a:pt x="228" y="4903"/>
                  </a:lnTo>
                  <a:lnTo>
                    <a:pt x="304" y="5030"/>
                  </a:lnTo>
                  <a:lnTo>
                    <a:pt x="379" y="5181"/>
                  </a:lnTo>
                  <a:lnTo>
                    <a:pt x="481" y="5485"/>
                  </a:lnTo>
                  <a:lnTo>
                    <a:pt x="531" y="5838"/>
                  </a:lnTo>
                  <a:lnTo>
                    <a:pt x="582" y="6041"/>
                  </a:lnTo>
                  <a:lnTo>
                    <a:pt x="632" y="6217"/>
                  </a:lnTo>
                  <a:lnTo>
                    <a:pt x="784" y="6571"/>
                  </a:lnTo>
                  <a:lnTo>
                    <a:pt x="961" y="6874"/>
                  </a:lnTo>
                  <a:lnTo>
                    <a:pt x="1188" y="7127"/>
                  </a:lnTo>
                  <a:lnTo>
                    <a:pt x="7911" y="13850"/>
                  </a:lnTo>
                  <a:lnTo>
                    <a:pt x="8062" y="13976"/>
                  </a:lnTo>
                  <a:lnTo>
                    <a:pt x="8214" y="14052"/>
                  </a:lnTo>
                  <a:lnTo>
                    <a:pt x="8391" y="14102"/>
                  </a:lnTo>
                  <a:lnTo>
                    <a:pt x="8568" y="14127"/>
                  </a:lnTo>
                  <a:lnTo>
                    <a:pt x="8744" y="14102"/>
                  </a:lnTo>
                  <a:lnTo>
                    <a:pt x="8921" y="14052"/>
                  </a:lnTo>
                  <a:lnTo>
                    <a:pt x="9073" y="13976"/>
                  </a:lnTo>
                  <a:lnTo>
                    <a:pt x="9225" y="13850"/>
                  </a:lnTo>
                  <a:lnTo>
                    <a:pt x="9351" y="13698"/>
                  </a:lnTo>
                  <a:lnTo>
                    <a:pt x="9427" y="13546"/>
                  </a:lnTo>
                  <a:lnTo>
                    <a:pt x="9477" y="13369"/>
                  </a:lnTo>
                  <a:lnTo>
                    <a:pt x="9503" y="13192"/>
                  </a:lnTo>
                  <a:lnTo>
                    <a:pt x="9477" y="13016"/>
                  </a:lnTo>
                  <a:lnTo>
                    <a:pt x="9427" y="12839"/>
                  </a:lnTo>
                  <a:lnTo>
                    <a:pt x="9351" y="12687"/>
                  </a:lnTo>
                  <a:lnTo>
                    <a:pt x="9225" y="12535"/>
                  </a:lnTo>
                  <a:lnTo>
                    <a:pt x="9882" y="13192"/>
                  </a:lnTo>
                  <a:lnTo>
                    <a:pt x="10033" y="13319"/>
                  </a:lnTo>
                  <a:lnTo>
                    <a:pt x="10185" y="13395"/>
                  </a:lnTo>
                  <a:lnTo>
                    <a:pt x="10362" y="13445"/>
                  </a:lnTo>
                  <a:lnTo>
                    <a:pt x="10539" y="13470"/>
                  </a:lnTo>
                  <a:lnTo>
                    <a:pt x="10716" y="13445"/>
                  </a:lnTo>
                  <a:lnTo>
                    <a:pt x="10893" y="13395"/>
                  </a:lnTo>
                  <a:lnTo>
                    <a:pt x="11070" y="13319"/>
                  </a:lnTo>
                  <a:lnTo>
                    <a:pt x="11196" y="13192"/>
                  </a:lnTo>
                  <a:lnTo>
                    <a:pt x="11322" y="13041"/>
                  </a:lnTo>
                  <a:lnTo>
                    <a:pt x="11423" y="12889"/>
                  </a:lnTo>
                  <a:lnTo>
                    <a:pt x="11474" y="12712"/>
                  </a:lnTo>
                  <a:lnTo>
                    <a:pt x="11474" y="12535"/>
                  </a:lnTo>
                  <a:lnTo>
                    <a:pt x="11474" y="12358"/>
                  </a:lnTo>
                  <a:lnTo>
                    <a:pt x="11423" y="12182"/>
                  </a:lnTo>
                  <a:lnTo>
                    <a:pt x="11322" y="12030"/>
                  </a:lnTo>
                  <a:lnTo>
                    <a:pt x="11196" y="11878"/>
                  </a:lnTo>
                  <a:lnTo>
                    <a:pt x="11348" y="12005"/>
                  </a:lnTo>
                  <a:lnTo>
                    <a:pt x="11524" y="12080"/>
                  </a:lnTo>
                  <a:lnTo>
                    <a:pt x="11701" y="12131"/>
                  </a:lnTo>
                  <a:lnTo>
                    <a:pt x="11878" y="12156"/>
                  </a:lnTo>
                  <a:lnTo>
                    <a:pt x="12055" y="12131"/>
                  </a:lnTo>
                  <a:lnTo>
                    <a:pt x="12232" y="12080"/>
                  </a:lnTo>
                  <a:lnTo>
                    <a:pt x="12384" y="12005"/>
                  </a:lnTo>
                  <a:lnTo>
                    <a:pt x="12535" y="11878"/>
                  </a:lnTo>
                  <a:lnTo>
                    <a:pt x="12636" y="11727"/>
                  </a:lnTo>
                  <a:lnTo>
                    <a:pt x="12737" y="11575"/>
                  </a:lnTo>
                  <a:lnTo>
                    <a:pt x="12788" y="11398"/>
                  </a:lnTo>
                  <a:lnTo>
                    <a:pt x="12813" y="11221"/>
                  </a:lnTo>
                  <a:lnTo>
                    <a:pt x="12788" y="11044"/>
                  </a:lnTo>
                  <a:lnTo>
                    <a:pt x="12737" y="10867"/>
                  </a:lnTo>
                  <a:lnTo>
                    <a:pt x="12636" y="10691"/>
                  </a:lnTo>
                  <a:lnTo>
                    <a:pt x="12535" y="10564"/>
                  </a:lnTo>
                  <a:lnTo>
                    <a:pt x="12687" y="10665"/>
                  </a:lnTo>
                  <a:lnTo>
                    <a:pt x="12839" y="10766"/>
                  </a:lnTo>
                  <a:lnTo>
                    <a:pt x="13015" y="10817"/>
                  </a:lnTo>
                  <a:lnTo>
                    <a:pt x="13369" y="10817"/>
                  </a:lnTo>
                  <a:lnTo>
                    <a:pt x="13546" y="10766"/>
                  </a:lnTo>
                  <a:lnTo>
                    <a:pt x="13698" y="10665"/>
                  </a:lnTo>
                  <a:lnTo>
                    <a:pt x="13849" y="10564"/>
                  </a:lnTo>
                  <a:lnTo>
                    <a:pt x="13976" y="10413"/>
                  </a:lnTo>
                  <a:lnTo>
                    <a:pt x="14052" y="10236"/>
                  </a:lnTo>
                  <a:lnTo>
                    <a:pt x="14102" y="10084"/>
                  </a:lnTo>
                  <a:lnTo>
                    <a:pt x="14127" y="9882"/>
                  </a:lnTo>
                  <a:lnTo>
                    <a:pt x="14102" y="9705"/>
                  </a:lnTo>
                  <a:lnTo>
                    <a:pt x="14052" y="9553"/>
                  </a:lnTo>
                  <a:lnTo>
                    <a:pt x="13976" y="9376"/>
                  </a:lnTo>
                  <a:lnTo>
                    <a:pt x="13849" y="9225"/>
                  </a:lnTo>
                  <a:lnTo>
                    <a:pt x="12535" y="7911"/>
                  </a:lnTo>
                  <a:lnTo>
                    <a:pt x="12611" y="7152"/>
                  </a:lnTo>
                  <a:lnTo>
                    <a:pt x="7658" y="2174"/>
                  </a:lnTo>
                  <a:lnTo>
                    <a:pt x="7253" y="1315"/>
                  </a:lnTo>
                  <a:lnTo>
                    <a:pt x="7127" y="1188"/>
                  </a:lnTo>
                  <a:lnTo>
                    <a:pt x="6874" y="961"/>
                  </a:lnTo>
                  <a:lnTo>
                    <a:pt x="6723" y="835"/>
                  </a:lnTo>
                  <a:lnTo>
                    <a:pt x="6546" y="733"/>
                  </a:lnTo>
                  <a:lnTo>
                    <a:pt x="6394" y="658"/>
                  </a:lnTo>
                  <a:lnTo>
                    <a:pt x="6192" y="582"/>
                  </a:lnTo>
                  <a:lnTo>
                    <a:pt x="6015" y="531"/>
                  </a:lnTo>
                  <a:lnTo>
                    <a:pt x="5813" y="531"/>
                  </a:lnTo>
                  <a:lnTo>
                    <a:pt x="5484" y="506"/>
                  </a:lnTo>
                  <a:lnTo>
                    <a:pt x="5333" y="481"/>
                  </a:lnTo>
                  <a:lnTo>
                    <a:pt x="5181" y="430"/>
                  </a:lnTo>
                  <a:lnTo>
                    <a:pt x="5055" y="354"/>
                  </a:lnTo>
                  <a:lnTo>
                    <a:pt x="4928" y="253"/>
                  </a:lnTo>
                  <a:lnTo>
                    <a:pt x="4625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455;p71"/>
            <p:cNvSpPr/>
            <p:nvPr/>
          </p:nvSpPr>
          <p:spPr>
            <a:xfrm>
              <a:off x="2741300" y="3004375"/>
              <a:ext cx="60675" cy="50575"/>
            </a:xfrm>
            <a:custGeom>
              <a:avLst/>
              <a:gdLst/>
              <a:ahLst/>
              <a:cxnLst/>
              <a:rect l="l" t="t" r="r" b="b"/>
              <a:pathLst>
                <a:path w="2427" h="2023" extrusionOk="0">
                  <a:moveTo>
                    <a:pt x="354" y="1"/>
                  </a:moveTo>
                  <a:lnTo>
                    <a:pt x="278" y="26"/>
                  </a:lnTo>
                  <a:lnTo>
                    <a:pt x="203" y="51"/>
                  </a:lnTo>
                  <a:lnTo>
                    <a:pt x="127" y="127"/>
                  </a:lnTo>
                  <a:lnTo>
                    <a:pt x="76" y="178"/>
                  </a:lnTo>
                  <a:lnTo>
                    <a:pt x="51" y="253"/>
                  </a:lnTo>
                  <a:lnTo>
                    <a:pt x="26" y="354"/>
                  </a:lnTo>
                  <a:lnTo>
                    <a:pt x="0" y="430"/>
                  </a:lnTo>
                  <a:lnTo>
                    <a:pt x="26" y="506"/>
                  </a:lnTo>
                  <a:lnTo>
                    <a:pt x="51" y="607"/>
                  </a:lnTo>
                  <a:lnTo>
                    <a:pt x="76" y="683"/>
                  </a:lnTo>
                  <a:lnTo>
                    <a:pt x="127" y="734"/>
                  </a:lnTo>
                  <a:lnTo>
                    <a:pt x="1138" y="1744"/>
                  </a:lnTo>
                  <a:lnTo>
                    <a:pt x="1289" y="1871"/>
                  </a:lnTo>
                  <a:lnTo>
                    <a:pt x="1441" y="1947"/>
                  </a:lnTo>
                  <a:lnTo>
                    <a:pt x="1618" y="1997"/>
                  </a:lnTo>
                  <a:lnTo>
                    <a:pt x="1770" y="2022"/>
                  </a:lnTo>
                  <a:lnTo>
                    <a:pt x="1946" y="1997"/>
                  </a:lnTo>
                  <a:lnTo>
                    <a:pt x="2123" y="1972"/>
                  </a:lnTo>
                  <a:lnTo>
                    <a:pt x="2275" y="1896"/>
                  </a:lnTo>
                  <a:lnTo>
                    <a:pt x="2427" y="1795"/>
                  </a:lnTo>
                  <a:lnTo>
                    <a:pt x="759" y="127"/>
                  </a:lnTo>
                  <a:lnTo>
                    <a:pt x="683" y="51"/>
                  </a:lnTo>
                  <a:lnTo>
                    <a:pt x="607" y="26"/>
                  </a:lnTo>
                  <a:lnTo>
                    <a:pt x="531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456;p71"/>
            <p:cNvSpPr/>
            <p:nvPr/>
          </p:nvSpPr>
          <p:spPr>
            <a:xfrm>
              <a:off x="2774150" y="2970900"/>
              <a:ext cx="60675" cy="51200"/>
            </a:xfrm>
            <a:custGeom>
              <a:avLst/>
              <a:gdLst/>
              <a:ahLst/>
              <a:cxnLst/>
              <a:rect l="l" t="t" r="r" b="b"/>
              <a:pathLst>
                <a:path w="2427" h="2048" extrusionOk="0">
                  <a:moveTo>
                    <a:pt x="380" y="0"/>
                  </a:moveTo>
                  <a:lnTo>
                    <a:pt x="279" y="26"/>
                  </a:lnTo>
                  <a:lnTo>
                    <a:pt x="203" y="76"/>
                  </a:lnTo>
                  <a:lnTo>
                    <a:pt x="152" y="127"/>
                  </a:lnTo>
                  <a:lnTo>
                    <a:pt x="76" y="202"/>
                  </a:lnTo>
                  <a:lnTo>
                    <a:pt x="51" y="278"/>
                  </a:lnTo>
                  <a:lnTo>
                    <a:pt x="26" y="354"/>
                  </a:lnTo>
                  <a:lnTo>
                    <a:pt x="1" y="455"/>
                  </a:lnTo>
                  <a:lnTo>
                    <a:pt x="26" y="531"/>
                  </a:lnTo>
                  <a:lnTo>
                    <a:pt x="51" y="607"/>
                  </a:lnTo>
                  <a:lnTo>
                    <a:pt x="76" y="683"/>
                  </a:lnTo>
                  <a:lnTo>
                    <a:pt x="152" y="758"/>
                  </a:lnTo>
                  <a:lnTo>
                    <a:pt x="1138" y="1769"/>
                  </a:lnTo>
                  <a:lnTo>
                    <a:pt x="1163" y="1769"/>
                  </a:lnTo>
                  <a:lnTo>
                    <a:pt x="1315" y="1896"/>
                  </a:lnTo>
                  <a:lnTo>
                    <a:pt x="1466" y="1971"/>
                  </a:lnTo>
                  <a:lnTo>
                    <a:pt x="1643" y="2022"/>
                  </a:lnTo>
                  <a:lnTo>
                    <a:pt x="1820" y="2047"/>
                  </a:lnTo>
                  <a:lnTo>
                    <a:pt x="1972" y="2022"/>
                  </a:lnTo>
                  <a:lnTo>
                    <a:pt x="2149" y="1971"/>
                  </a:lnTo>
                  <a:lnTo>
                    <a:pt x="2300" y="1896"/>
                  </a:lnTo>
                  <a:lnTo>
                    <a:pt x="2427" y="1795"/>
                  </a:lnTo>
                  <a:lnTo>
                    <a:pt x="759" y="127"/>
                  </a:lnTo>
                  <a:lnTo>
                    <a:pt x="683" y="76"/>
                  </a:lnTo>
                  <a:lnTo>
                    <a:pt x="607" y="26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457;p71"/>
            <p:cNvSpPr/>
            <p:nvPr/>
          </p:nvSpPr>
          <p:spPr>
            <a:xfrm>
              <a:off x="2807650" y="2938050"/>
              <a:ext cx="60025" cy="50550"/>
            </a:xfrm>
            <a:custGeom>
              <a:avLst/>
              <a:gdLst/>
              <a:ahLst/>
              <a:cxnLst/>
              <a:rect l="l" t="t" r="r" b="b"/>
              <a:pathLst>
                <a:path w="2401" h="2022" extrusionOk="0">
                  <a:moveTo>
                    <a:pt x="1137" y="1769"/>
                  </a:moveTo>
                  <a:lnTo>
                    <a:pt x="1163" y="1794"/>
                  </a:lnTo>
                  <a:lnTo>
                    <a:pt x="1137" y="1769"/>
                  </a:lnTo>
                  <a:close/>
                  <a:moveTo>
                    <a:pt x="354" y="0"/>
                  </a:moveTo>
                  <a:lnTo>
                    <a:pt x="253" y="25"/>
                  </a:lnTo>
                  <a:lnTo>
                    <a:pt x="177" y="76"/>
                  </a:lnTo>
                  <a:lnTo>
                    <a:pt x="126" y="127"/>
                  </a:lnTo>
                  <a:lnTo>
                    <a:pt x="51" y="202"/>
                  </a:lnTo>
                  <a:lnTo>
                    <a:pt x="25" y="278"/>
                  </a:lnTo>
                  <a:lnTo>
                    <a:pt x="0" y="354"/>
                  </a:lnTo>
                  <a:lnTo>
                    <a:pt x="0" y="430"/>
                  </a:lnTo>
                  <a:lnTo>
                    <a:pt x="0" y="531"/>
                  </a:lnTo>
                  <a:lnTo>
                    <a:pt x="25" y="607"/>
                  </a:lnTo>
                  <a:lnTo>
                    <a:pt x="51" y="682"/>
                  </a:lnTo>
                  <a:lnTo>
                    <a:pt x="126" y="758"/>
                  </a:lnTo>
                  <a:lnTo>
                    <a:pt x="1137" y="1769"/>
                  </a:lnTo>
                  <a:lnTo>
                    <a:pt x="1137" y="1769"/>
                  </a:lnTo>
                  <a:lnTo>
                    <a:pt x="1289" y="1870"/>
                  </a:lnTo>
                  <a:lnTo>
                    <a:pt x="1441" y="1971"/>
                  </a:lnTo>
                  <a:lnTo>
                    <a:pt x="1617" y="2022"/>
                  </a:lnTo>
                  <a:lnTo>
                    <a:pt x="1946" y="2022"/>
                  </a:lnTo>
                  <a:lnTo>
                    <a:pt x="2123" y="1971"/>
                  </a:lnTo>
                  <a:lnTo>
                    <a:pt x="2275" y="1896"/>
                  </a:lnTo>
                  <a:lnTo>
                    <a:pt x="2401" y="1794"/>
                  </a:lnTo>
                  <a:lnTo>
                    <a:pt x="733" y="127"/>
                  </a:lnTo>
                  <a:lnTo>
                    <a:pt x="682" y="76"/>
                  </a:lnTo>
                  <a:lnTo>
                    <a:pt x="607" y="25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458;p71"/>
            <p:cNvSpPr/>
            <p:nvPr/>
          </p:nvSpPr>
          <p:spPr>
            <a:xfrm>
              <a:off x="2834175" y="3015125"/>
              <a:ext cx="650" cy="650"/>
            </a:xfrm>
            <a:custGeom>
              <a:avLst/>
              <a:gdLst/>
              <a:ahLst/>
              <a:cxnLst/>
              <a:rect l="l" t="t" r="r" b="b"/>
              <a:pathLst>
                <a:path w="26" h="26" extrusionOk="0">
                  <a:moveTo>
                    <a:pt x="0" y="0"/>
                  </a:moveTo>
                  <a:lnTo>
                    <a:pt x="0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459;p71"/>
            <p:cNvSpPr/>
            <p:nvPr/>
          </p:nvSpPr>
          <p:spPr>
            <a:xfrm>
              <a:off x="2867025" y="2982275"/>
              <a:ext cx="1300" cy="650"/>
            </a:xfrm>
            <a:custGeom>
              <a:avLst/>
              <a:gdLst/>
              <a:ahLst/>
              <a:cxnLst/>
              <a:rect l="l" t="t" r="r" b="b"/>
              <a:pathLst>
                <a:path w="52" h="26" extrusionOk="0">
                  <a:moveTo>
                    <a:pt x="1" y="0"/>
                  </a:moveTo>
                  <a:lnTo>
                    <a:pt x="26" y="25"/>
                  </a:lnTo>
                  <a:lnTo>
                    <a:pt x="51" y="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460;p71"/>
            <p:cNvSpPr/>
            <p:nvPr/>
          </p:nvSpPr>
          <p:spPr>
            <a:xfrm>
              <a:off x="2548600" y="2892550"/>
              <a:ext cx="79625" cy="79625"/>
            </a:xfrm>
            <a:custGeom>
              <a:avLst/>
              <a:gdLst/>
              <a:ahLst/>
              <a:cxnLst/>
              <a:rect l="l" t="t" r="r" b="b"/>
              <a:pathLst>
                <a:path w="3185" h="3185" extrusionOk="0">
                  <a:moveTo>
                    <a:pt x="2250" y="1"/>
                  </a:moveTo>
                  <a:lnTo>
                    <a:pt x="2073" y="26"/>
                  </a:lnTo>
                  <a:lnTo>
                    <a:pt x="1896" y="76"/>
                  </a:lnTo>
                  <a:lnTo>
                    <a:pt x="1744" y="152"/>
                  </a:lnTo>
                  <a:lnTo>
                    <a:pt x="1593" y="279"/>
                  </a:lnTo>
                  <a:lnTo>
                    <a:pt x="279" y="1593"/>
                  </a:lnTo>
                  <a:lnTo>
                    <a:pt x="152" y="1744"/>
                  </a:lnTo>
                  <a:lnTo>
                    <a:pt x="51" y="1896"/>
                  </a:lnTo>
                  <a:lnTo>
                    <a:pt x="1" y="2073"/>
                  </a:lnTo>
                  <a:lnTo>
                    <a:pt x="1" y="2250"/>
                  </a:lnTo>
                  <a:lnTo>
                    <a:pt x="1" y="2427"/>
                  </a:lnTo>
                  <a:lnTo>
                    <a:pt x="51" y="2604"/>
                  </a:lnTo>
                  <a:lnTo>
                    <a:pt x="152" y="2780"/>
                  </a:lnTo>
                  <a:lnTo>
                    <a:pt x="279" y="2907"/>
                  </a:lnTo>
                  <a:lnTo>
                    <a:pt x="405" y="3033"/>
                  </a:lnTo>
                  <a:lnTo>
                    <a:pt x="582" y="3134"/>
                  </a:lnTo>
                  <a:lnTo>
                    <a:pt x="759" y="3185"/>
                  </a:lnTo>
                  <a:lnTo>
                    <a:pt x="1113" y="3185"/>
                  </a:lnTo>
                  <a:lnTo>
                    <a:pt x="1289" y="3134"/>
                  </a:lnTo>
                  <a:lnTo>
                    <a:pt x="1441" y="3033"/>
                  </a:lnTo>
                  <a:lnTo>
                    <a:pt x="1593" y="2907"/>
                  </a:lnTo>
                  <a:lnTo>
                    <a:pt x="2907" y="1593"/>
                  </a:lnTo>
                  <a:lnTo>
                    <a:pt x="3033" y="1441"/>
                  </a:lnTo>
                  <a:lnTo>
                    <a:pt x="3109" y="1289"/>
                  </a:lnTo>
                  <a:lnTo>
                    <a:pt x="3160" y="1113"/>
                  </a:lnTo>
                  <a:lnTo>
                    <a:pt x="3185" y="936"/>
                  </a:lnTo>
                  <a:lnTo>
                    <a:pt x="3160" y="759"/>
                  </a:lnTo>
                  <a:lnTo>
                    <a:pt x="3109" y="582"/>
                  </a:lnTo>
                  <a:lnTo>
                    <a:pt x="3033" y="430"/>
                  </a:lnTo>
                  <a:lnTo>
                    <a:pt x="2907" y="279"/>
                  </a:lnTo>
                  <a:lnTo>
                    <a:pt x="2755" y="152"/>
                  </a:lnTo>
                  <a:lnTo>
                    <a:pt x="2604" y="76"/>
                  </a:lnTo>
                  <a:lnTo>
                    <a:pt x="2427" y="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461;p71"/>
            <p:cNvSpPr/>
            <p:nvPr/>
          </p:nvSpPr>
          <p:spPr>
            <a:xfrm>
              <a:off x="2548600" y="2892550"/>
              <a:ext cx="66375" cy="79625"/>
            </a:xfrm>
            <a:custGeom>
              <a:avLst/>
              <a:gdLst/>
              <a:ahLst/>
              <a:cxnLst/>
              <a:rect l="l" t="t" r="r" b="b"/>
              <a:pathLst>
                <a:path w="2655" h="3185" extrusionOk="0">
                  <a:moveTo>
                    <a:pt x="2098" y="1"/>
                  </a:moveTo>
                  <a:lnTo>
                    <a:pt x="1972" y="51"/>
                  </a:lnTo>
                  <a:lnTo>
                    <a:pt x="1845" y="102"/>
                  </a:lnTo>
                  <a:lnTo>
                    <a:pt x="1719" y="177"/>
                  </a:lnTo>
                  <a:lnTo>
                    <a:pt x="1593" y="279"/>
                  </a:lnTo>
                  <a:lnTo>
                    <a:pt x="253" y="1593"/>
                  </a:lnTo>
                  <a:lnTo>
                    <a:pt x="152" y="1744"/>
                  </a:lnTo>
                  <a:lnTo>
                    <a:pt x="51" y="1921"/>
                  </a:lnTo>
                  <a:lnTo>
                    <a:pt x="1" y="2073"/>
                  </a:lnTo>
                  <a:lnTo>
                    <a:pt x="1" y="2250"/>
                  </a:lnTo>
                  <a:lnTo>
                    <a:pt x="1" y="2427"/>
                  </a:lnTo>
                  <a:lnTo>
                    <a:pt x="51" y="2604"/>
                  </a:lnTo>
                  <a:lnTo>
                    <a:pt x="152" y="2755"/>
                  </a:lnTo>
                  <a:lnTo>
                    <a:pt x="253" y="2907"/>
                  </a:lnTo>
                  <a:lnTo>
                    <a:pt x="279" y="2932"/>
                  </a:lnTo>
                  <a:lnTo>
                    <a:pt x="380" y="3033"/>
                  </a:lnTo>
                  <a:lnTo>
                    <a:pt x="506" y="3109"/>
                  </a:lnTo>
                  <a:lnTo>
                    <a:pt x="658" y="3160"/>
                  </a:lnTo>
                  <a:lnTo>
                    <a:pt x="784" y="3185"/>
                  </a:lnTo>
                  <a:lnTo>
                    <a:pt x="1062" y="3185"/>
                  </a:lnTo>
                  <a:lnTo>
                    <a:pt x="1214" y="3160"/>
                  </a:lnTo>
                  <a:lnTo>
                    <a:pt x="1340" y="3109"/>
                  </a:lnTo>
                  <a:lnTo>
                    <a:pt x="1214" y="3033"/>
                  </a:lnTo>
                  <a:lnTo>
                    <a:pt x="1113" y="2932"/>
                  </a:lnTo>
                  <a:lnTo>
                    <a:pt x="1087" y="2907"/>
                  </a:lnTo>
                  <a:lnTo>
                    <a:pt x="961" y="2755"/>
                  </a:lnTo>
                  <a:lnTo>
                    <a:pt x="885" y="2604"/>
                  </a:lnTo>
                  <a:lnTo>
                    <a:pt x="835" y="2427"/>
                  </a:lnTo>
                  <a:lnTo>
                    <a:pt x="809" y="2250"/>
                  </a:lnTo>
                  <a:lnTo>
                    <a:pt x="835" y="2073"/>
                  </a:lnTo>
                  <a:lnTo>
                    <a:pt x="885" y="1921"/>
                  </a:lnTo>
                  <a:lnTo>
                    <a:pt x="961" y="1744"/>
                  </a:lnTo>
                  <a:lnTo>
                    <a:pt x="1087" y="1593"/>
                  </a:lnTo>
                  <a:lnTo>
                    <a:pt x="2427" y="279"/>
                  </a:lnTo>
                  <a:lnTo>
                    <a:pt x="2528" y="177"/>
                  </a:lnTo>
                  <a:lnTo>
                    <a:pt x="2654" y="102"/>
                  </a:lnTo>
                  <a:lnTo>
                    <a:pt x="2528" y="51"/>
                  </a:lnTo>
                  <a:lnTo>
                    <a:pt x="2401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462;p71"/>
            <p:cNvSpPr/>
            <p:nvPr/>
          </p:nvSpPr>
          <p:spPr>
            <a:xfrm>
              <a:off x="2581450" y="2925400"/>
              <a:ext cx="79625" cy="80275"/>
            </a:xfrm>
            <a:custGeom>
              <a:avLst/>
              <a:gdLst/>
              <a:ahLst/>
              <a:cxnLst/>
              <a:rect l="l" t="t" r="r" b="b"/>
              <a:pathLst>
                <a:path w="3185" h="3211" extrusionOk="0">
                  <a:moveTo>
                    <a:pt x="2250" y="1"/>
                  </a:moveTo>
                  <a:lnTo>
                    <a:pt x="2073" y="26"/>
                  </a:lnTo>
                  <a:lnTo>
                    <a:pt x="1896" y="77"/>
                  </a:lnTo>
                  <a:lnTo>
                    <a:pt x="1744" y="152"/>
                  </a:lnTo>
                  <a:lnTo>
                    <a:pt x="1593" y="279"/>
                  </a:lnTo>
                  <a:lnTo>
                    <a:pt x="279" y="1593"/>
                  </a:lnTo>
                  <a:lnTo>
                    <a:pt x="152" y="1744"/>
                  </a:lnTo>
                  <a:lnTo>
                    <a:pt x="77" y="1921"/>
                  </a:lnTo>
                  <a:lnTo>
                    <a:pt x="26" y="2098"/>
                  </a:lnTo>
                  <a:lnTo>
                    <a:pt x="1" y="2275"/>
                  </a:lnTo>
                  <a:lnTo>
                    <a:pt x="26" y="2452"/>
                  </a:lnTo>
                  <a:lnTo>
                    <a:pt x="77" y="2604"/>
                  </a:lnTo>
                  <a:lnTo>
                    <a:pt x="152" y="2781"/>
                  </a:lnTo>
                  <a:lnTo>
                    <a:pt x="279" y="2932"/>
                  </a:lnTo>
                  <a:lnTo>
                    <a:pt x="430" y="3033"/>
                  </a:lnTo>
                  <a:lnTo>
                    <a:pt x="582" y="3134"/>
                  </a:lnTo>
                  <a:lnTo>
                    <a:pt x="759" y="3185"/>
                  </a:lnTo>
                  <a:lnTo>
                    <a:pt x="936" y="3210"/>
                  </a:lnTo>
                  <a:lnTo>
                    <a:pt x="1113" y="3185"/>
                  </a:lnTo>
                  <a:lnTo>
                    <a:pt x="1290" y="3134"/>
                  </a:lnTo>
                  <a:lnTo>
                    <a:pt x="1441" y="3033"/>
                  </a:lnTo>
                  <a:lnTo>
                    <a:pt x="1593" y="2932"/>
                  </a:lnTo>
                  <a:lnTo>
                    <a:pt x="2907" y="1593"/>
                  </a:lnTo>
                  <a:lnTo>
                    <a:pt x="3033" y="1466"/>
                  </a:lnTo>
                  <a:lnTo>
                    <a:pt x="3109" y="1290"/>
                  </a:lnTo>
                  <a:lnTo>
                    <a:pt x="3160" y="1113"/>
                  </a:lnTo>
                  <a:lnTo>
                    <a:pt x="3185" y="936"/>
                  </a:lnTo>
                  <a:lnTo>
                    <a:pt x="3160" y="759"/>
                  </a:lnTo>
                  <a:lnTo>
                    <a:pt x="3109" y="582"/>
                  </a:lnTo>
                  <a:lnTo>
                    <a:pt x="3033" y="430"/>
                  </a:lnTo>
                  <a:lnTo>
                    <a:pt x="2907" y="279"/>
                  </a:lnTo>
                  <a:lnTo>
                    <a:pt x="2781" y="152"/>
                  </a:lnTo>
                  <a:lnTo>
                    <a:pt x="2604" y="77"/>
                  </a:lnTo>
                  <a:lnTo>
                    <a:pt x="2427" y="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463;p71"/>
            <p:cNvSpPr/>
            <p:nvPr/>
          </p:nvSpPr>
          <p:spPr>
            <a:xfrm>
              <a:off x="2581450" y="2925400"/>
              <a:ext cx="67000" cy="80275"/>
            </a:xfrm>
            <a:custGeom>
              <a:avLst/>
              <a:gdLst/>
              <a:ahLst/>
              <a:cxnLst/>
              <a:rect l="l" t="t" r="r" b="b"/>
              <a:pathLst>
                <a:path w="2680" h="3211" extrusionOk="0">
                  <a:moveTo>
                    <a:pt x="2250" y="1"/>
                  </a:moveTo>
                  <a:lnTo>
                    <a:pt x="2124" y="26"/>
                  </a:lnTo>
                  <a:lnTo>
                    <a:pt x="1972" y="51"/>
                  </a:lnTo>
                  <a:lnTo>
                    <a:pt x="1846" y="102"/>
                  </a:lnTo>
                  <a:lnTo>
                    <a:pt x="1719" y="178"/>
                  </a:lnTo>
                  <a:lnTo>
                    <a:pt x="1593" y="279"/>
                  </a:lnTo>
                  <a:lnTo>
                    <a:pt x="279" y="1618"/>
                  </a:lnTo>
                  <a:lnTo>
                    <a:pt x="152" y="1744"/>
                  </a:lnTo>
                  <a:lnTo>
                    <a:pt x="77" y="1921"/>
                  </a:lnTo>
                  <a:lnTo>
                    <a:pt x="26" y="2098"/>
                  </a:lnTo>
                  <a:lnTo>
                    <a:pt x="1" y="2275"/>
                  </a:lnTo>
                  <a:lnTo>
                    <a:pt x="26" y="2452"/>
                  </a:lnTo>
                  <a:lnTo>
                    <a:pt x="77" y="2604"/>
                  </a:lnTo>
                  <a:lnTo>
                    <a:pt x="152" y="2781"/>
                  </a:lnTo>
                  <a:lnTo>
                    <a:pt x="279" y="2932"/>
                  </a:lnTo>
                  <a:lnTo>
                    <a:pt x="405" y="3033"/>
                  </a:lnTo>
                  <a:lnTo>
                    <a:pt x="531" y="3109"/>
                  </a:lnTo>
                  <a:lnTo>
                    <a:pt x="658" y="3160"/>
                  </a:lnTo>
                  <a:lnTo>
                    <a:pt x="784" y="3185"/>
                  </a:lnTo>
                  <a:lnTo>
                    <a:pt x="936" y="3210"/>
                  </a:lnTo>
                  <a:lnTo>
                    <a:pt x="1087" y="3185"/>
                  </a:lnTo>
                  <a:lnTo>
                    <a:pt x="1214" y="3160"/>
                  </a:lnTo>
                  <a:lnTo>
                    <a:pt x="1340" y="3109"/>
                  </a:lnTo>
                  <a:lnTo>
                    <a:pt x="1214" y="3033"/>
                  </a:lnTo>
                  <a:lnTo>
                    <a:pt x="1113" y="2932"/>
                  </a:lnTo>
                  <a:lnTo>
                    <a:pt x="1087" y="2932"/>
                  </a:lnTo>
                  <a:lnTo>
                    <a:pt x="986" y="2781"/>
                  </a:lnTo>
                  <a:lnTo>
                    <a:pt x="885" y="2604"/>
                  </a:lnTo>
                  <a:lnTo>
                    <a:pt x="835" y="2452"/>
                  </a:lnTo>
                  <a:lnTo>
                    <a:pt x="835" y="2275"/>
                  </a:lnTo>
                  <a:lnTo>
                    <a:pt x="835" y="2098"/>
                  </a:lnTo>
                  <a:lnTo>
                    <a:pt x="885" y="1921"/>
                  </a:lnTo>
                  <a:lnTo>
                    <a:pt x="986" y="1744"/>
                  </a:lnTo>
                  <a:lnTo>
                    <a:pt x="1087" y="1618"/>
                  </a:lnTo>
                  <a:lnTo>
                    <a:pt x="2427" y="279"/>
                  </a:lnTo>
                  <a:lnTo>
                    <a:pt x="2553" y="178"/>
                  </a:lnTo>
                  <a:lnTo>
                    <a:pt x="2680" y="102"/>
                  </a:lnTo>
                  <a:lnTo>
                    <a:pt x="2528" y="51"/>
                  </a:lnTo>
                  <a:lnTo>
                    <a:pt x="2402" y="26"/>
                  </a:lnTo>
                  <a:lnTo>
                    <a:pt x="2250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464;p71"/>
            <p:cNvSpPr/>
            <p:nvPr/>
          </p:nvSpPr>
          <p:spPr>
            <a:xfrm>
              <a:off x="2614300" y="2958900"/>
              <a:ext cx="79650" cy="79625"/>
            </a:xfrm>
            <a:custGeom>
              <a:avLst/>
              <a:gdLst/>
              <a:ahLst/>
              <a:cxnLst/>
              <a:rect l="l" t="t" r="r" b="b"/>
              <a:pathLst>
                <a:path w="3186" h="3185" extrusionOk="0">
                  <a:moveTo>
                    <a:pt x="2073" y="0"/>
                  </a:moveTo>
                  <a:lnTo>
                    <a:pt x="1921" y="51"/>
                  </a:lnTo>
                  <a:lnTo>
                    <a:pt x="1745" y="152"/>
                  </a:lnTo>
                  <a:lnTo>
                    <a:pt x="1593" y="253"/>
                  </a:lnTo>
                  <a:lnTo>
                    <a:pt x="279" y="1592"/>
                  </a:lnTo>
                  <a:lnTo>
                    <a:pt x="152" y="1744"/>
                  </a:lnTo>
                  <a:lnTo>
                    <a:pt x="77" y="1896"/>
                  </a:lnTo>
                  <a:lnTo>
                    <a:pt x="26" y="2072"/>
                  </a:lnTo>
                  <a:lnTo>
                    <a:pt x="1" y="2249"/>
                  </a:lnTo>
                  <a:lnTo>
                    <a:pt x="26" y="2426"/>
                  </a:lnTo>
                  <a:lnTo>
                    <a:pt x="77" y="2603"/>
                  </a:lnTo>
                  <a:lnTo>
                    <a:pt x="152" y="2755"/>
                  </a:lnTo>
                  <a:lnTo>
                    <a:pt x="279" y="2906"/>
                  </a:lnTo>
                  <a:lnTo>
                    <a:pt x="430" y="3033"/>
                  </a:lnTo>
                  <a:lnTo>
                    <a:pt x="582" y="3109"/>
                  </a:lnTo>
                  <a:lnTo>
                    <a:pt x="759" y="3159"/>
                  </a:lnTo>
                  <a:lnTo>
                    <a:pt x="936" y="3184"/>
                  </a:lnTo>
                  <a:lnTo>
                    <a:pt x="1113" y="3159"/>
                  </a:lnTo>
                  <a:lnTo>
                    <a:pt x="1290" y="3109"/>
                  </a:lnTo>
                  <a:lnTo>
                    <a:pt x="1467" y="3033"/>
                  </a:lnTo>
                  <a:lnTo>
                    <a:pt x="1593" y="2906"/>
                  </a:lnTo>
                  <a:lnTo>
                    <a:pt x="2932" y="1592"/>
                  </a:lnTo>
                  <a:lnTo>
                    <a:pt x="3033" y="1441"/>
                  </a:lnTo>
                  <a:lnTo>
                    <a:pt x="3135" y="1264"/>
                  </a:lnTo>
                  <a:lnTo>
                    <a:pt x="3185" y="1112"/>
                  </a:lnTo>
                  <a:lnTo>
                    <a:pt x="3185" y="935"/>
                  </a:lnTo>
                  <a:lnTo>
                    <a:pt x="3185" y="758"/>
                  </a:lnTo>
                  <a:lnTo>
                    <a:pt x="3135" y="581"/>
                  </a:lnTo>
                  <a:lnTo>
                    <a:pt x="3033" y="404"/>
                  </a:lnTo>
                  <a:lnTo>
                    <a:pt x="2932" y="253"/>
                  </a:lnTo>
                  <a:lnTo>
                    <a:pt x="2781" y="152"/>
                  </a:lnTo>
                  <a:lnTo>
                    <a:pt x="2604" y="51"/>
                  </a:lnTo>
                  <a:lnTo>
                    <a:pt x="2427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465;p71"/>
            <p:cNvSpPr/>
            <p:nvPr/>
          </p:nvSpPr>
          <p:spPr>
            <a:xfrm>
              <a:off x="2614300" y="2958900"/>
              <a:ext cx="67000" cy="79625"/>
            </a:xfrm>
            <a:custGeom>
              <a:avLst/>
              <a:gdLst/>
              <a:ahLst/>
              <a:cxnLst/>
              <a:rect l="l" t="t" r="r" b="b"/>
              <a:pathLst>
                <a:path w="2680" h="3185" extrusionOk="0">
                  <a:moveTo>
                    <a:pt x="2124" y="0"/>
                  </a:moveTo>
                  <a:lnTo>
                    <a:pt x="1972" y="25"/>
                  </a:lnTo>
                  <a:lnTo>
                    <a:pt x="1846" y="76"/>
                  </a:lnTo>
                  <a:lnTo>
                    <a:pt x="1719" y="152"/>
                  </a:lnTo>
                  <a:lnTo>
                    <a:pt x="1618" y="253"/>
                  </a:lnTo>
                  <a:lnTo>
                    <a:pt x="279" y="1592"/>
                  </a:lnTo>
                  <a:lnTo>
                    <a:pt x="152" y="1744"/>
                  </a:lnTo>
                  <a:lnTo>
                    <a:pt x="77" y="1896"/>
                  </a:lnTo>
                  <a:lnTo>
                    <a:pt x="26" y="2072"/>
                  </a:lnTo>
                  <a:lnTo>
                    <a:pt x="1" y="2249"/>
                  </a:lnTo>
                  <a:lnTo>
                    <a:pt x="26" y="2426"/>
                  </a:lnTo>
                  <a:lnTo>
                    <a:pt x="77" y="2603"/>
                  </a:lnTo>
                  <a:lnTo>
                    <a:pt x="152" y="2755"/>
                  </a:lnTo>
                  <a:lnTo>
                    <a:pt x="279" y="2906"/>
                  </a:lnTo>
                  <a:lnTo>
                    <a:pt x="405" y="3007"/>
                  </a:lnTo>
                  <a:lnTo>
                    <a:pt x="532" y="3083"/>
                  </a:lnTo>
                  <a:lnTo>
                    <a:pt x="658" y="3134"/>
                  </a:lnTo>
                  <a:lnTo>
                    <a:pt x="810" y="3159"/>
                  </a:lnTo>
                  <a:lnTo>
                    <a:pt x="936" y="3184"/>
                  </a:lnTo>
                  <a:lnTo>
                    <a:pt x="1088" y="3159"/>
                  </a:lnTo>
                  <a:lnTo>
                    <a:pt x="1214" y="3134"/>
                  </a:lnTo>
                  <a:lnTo>
                    <a:pt x="1366" y="3083"/>
                  </a:lnTo>
                  <a:lnTo>
                    <a:pt x="1239" y="3007"/>
                  </a:lnTo>
                  <a:lnTo>
                    <a:pt x="1113" y="2906"/>
                  </a:lnTo>
                  <a:lnTo>
                    <a:pt x="986" y="2755"/>
                  </a:lnTo>
                  <a:lnTo>
                    <a:pt x="911" y="2603"/>
                  </a:lnTo>
                  <a:lnTo>
                    <a:pt x="860" y="2426"/>
                  </a:lnTo>
                  <a:lnTo>
                    <a:pt x="835" y="2249"/>
                  </a:lnTo>
                  <a:lnTo>
                    <a:pt x="860" y="2072"/>
                  </a:lnTo>
                  <a:lnTo>
                    <a:pt x="911" y="1896"/>
                  </a:lnTo>
                  <a:lnTo>
                    <a:pt x="986" y="1744"/>
                  </a:lnTo>
                  <a:lnTo>
                    <a:pt x="1113" y="1592"/>
                  </a:lnTo>
                  <a:lnTo>
                    <a:pt x="2427" y="253"/>
                  </a:lnTo>
                  <a:lnTo>
                    <a:pt x="2553" y="152"/>
                  </a:lnTo>
                  <a:lnTo>
                    <a:pt x="2680" y="76"/>
                  </a:lnTo>
                  <a:lnTo>
                    <a:pt x="2553" y="25"/>
                  </a:lnTo>
                  <a:lnTo>
                    <a:pt x="2402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466;p71"/>
            <p:cNvSpPr/>
            <p:nvPr/>
          </p:nvSpPr>
          <p:spPr>
            <a:xfrm>
              <a:off x="2647150" y="2991750"/>
              <a:ext cx="80275" cy="79625"/>
            </a:xfrm>
            <a:custGeom>
              <a:avLst/>
              <a:gdLst/>
              <a:ahLst/>
              <a:cxnLst/>
              <a:rect l="l" t="t" r="r" b="b"/>
              <a:pathLst>
                <a:path w="3211" h="3185" extrusionOk="0">
                  <a:moveTo>
                    <a:pt x="2275" y="0"/>
                  </a:moveTo>
                  <a:lnTo>
                    <a:pt x="2099" y="26"/>
                  </a:lnTo>
                  <a:lnTo>
                    <a:pt x="1922" y="76"/>
                  </a:lnTo>
                  <a:lnTo>
                    <a:pt x="1745" y="152"/>
                  </a:lnTo>
                  <a:lnTo>
                    <a:pt x="1618" y="278"/>
                  </a:lnTo>
                  <a:lnTo>
                    <a:pt x="279" y="1592"/>
                  </a:lnTo>
                  <a:lnTo>
                    <a:pt x="178" y="1744"/>
                  </a:lnTo>
                  <a:lnTo>
                    <a:pt x="77" y="1896"/>
                  </a:lnTo>
                  <a:lnTo>
                    <a:pt x="26" y="2073"/>
                  </a:lnTo>
                  <a:lnTo>
                    <a:pt x="1" y="2249"/>
                  </a:lnTo>
                  <a:lnTo>
                    <a:pt x="26" y="2426"/>
                  </a:lnTo>
                  <a:lnTo>
                    <a:pt x="77" y="2603"/>
                  </a:lnTo>
                  <a:lnTo>
                    <a:pt x="178" y="2755"/>
                  </a:lnTo>
                  <a:lnTo>
                    <a:pt x="279" y="2907"/>
                  </a:lnTo>
                  <a:lnTo>
                    <a:pt x="431" y="3033"/>
                  </a:lnTo>
                  <a:lnTo>
                    <a:pt x="607" y="3109"/>
                  </a:lnTo>
                  <a:lnTo>
                    <a:pt x="759" y="3159"/>
                  </a:lnTo>
                  <a:lnTo>
                    <a:pt x="936" y="3184"/>
                  </a:lnTo>
                  <a:lnTo>
                    <a:pt x="1138" y="3159"/>
                  </a:lnTo>
                  <a:lnTo>
                    <a:pt x="1290" y="3109"/>
                  </a:lnTo>
                  <a:lnTo>
                    <a:pt x="1467" y="3033"/>
                  </a:lnTo>
                  <a:lnTo>
                    <a:pt x="1618" y="2907"/>
                  </a:lnTo>
                  <a:lnTo>
                    <a:pt x="2933" y="1592"/>
                  </a:lnTo>
                  <a:lnTo>
                    <a:pt x="3059" y="1441"/>
                  </a:lnTo>
                  <a:lnTo>
                    <a:pt x="3135" y="1289"/>
                  </a:lnTo>
                  <a:lnTo>
                    <a:pt x="3185" y="1112"/>
                  </a:lnTo>
                  <a:lnTo>
                    <a:pt x="3211" y="935"/>
                  </a:lnTo>
                  <a:lnTo>
                    <a:pt x="3185" y="758"/>
                  </a:lnTo>
                  <a:lnTo>
                    <a:pt x="3135" y="582"/>
                  </a:lnTo>
                  <a:lnTo>
                    <a:pt x="3059" y="430"/>
                  </a:lnTo>
                  <a:lnTo>
                    <a:pt x="2933" y="278"/>
                  </a:lnTo>
                  <a:lnTo>
                    <a:pt x="2781" y="152"/>
                  </a:lnTo>
                  <a:lnTo>
                    <a:pt x="2629" y="76"/>
                  </a:lnTo>
                  <a:lnTo>
                    <a:pt x="2452" y="26"/>
                  </a:lnTo>
                  <a:lnTo>
                    <a:pt x="2275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467;p71"/>
            <p:cNvSpPr/>
            <p:nvPr/>
          </p:nvSpPr>
          <p:spPr>
            <a:xfrm>
              <a:off x="2647150" y="2991750"/>
              <a:ext cx="67000" cy="79625"/>
            </a:xfrm>
            <a:custGeom>
              <a:avLst/>
              <a:gdLst/>
              <a:ahLst/>
              <a:cxnLst/>
              <a:rect l="l" t="t" r="r" b="b"/>
              <a:pathLst>
                <a:path w="2680" h="3185" extrusionOk="0">
                  <a:moveTo>
                    <a:pt x="2124" y="0"/>
                  </a:moveTo>
                  <a:lnTo>
                    <a:pt x="1997" y="26"/>
                  </a:lnTo>
                  <a:lnTo>
                    <a:pt x="1846" y="101"/>
                  </a:lnTo>
                  <a:lnTo>
                    <a:pt x="1719" y="177"/>
                  </a:lnTo>
                  <a:lnTo>
                    <a:pt x="1618" y="278"/>
                  </a:lnTo>
                  <a:lnTo>
                    <a:pt x="279" y="1592"/>
                  </a:lnTo>
                  <a:lnTo>
                    <a:pt x="153" y="1744"/>
                  </a:lnTo>
                  <a:lnTo>
                    <a:pt x="77" y="1896"/>
                  </a:lnTo>
                  <a:lnTo>
                    <a:pt x="26" y="2073"/>
                  </a:lnTo>
                  <a:lnTo>
                    <a:pt x="1" y="2249"/>
                  </a:lnTo>
                  <a:lnTo>
                    <a:pt x="26" y="2426"/>
                  </a:lnTo>
                  <a:lnTo>
                    <a:pt x="77" y="2603"/>
                  </a:lnTo>
                  <a:lnTo>
                    <a:pt x="153" y="2755"/>
                  </a:lnTo>
                  <a:lnTo>
                    <a:pt x="279" y="2907"/>
                  </a:lnTo>
                  <a:lnTo>
                    <a:pt x="304" y="2907"/>
                  </a:lnTo>
                  <a:lnTo>
                    <a:pt x="405" y="3008"/>
                  </a:lnTo>
                  <a:lnTo>
                    <a:pt x="532" y="3083"/>
                  </a:lnTo>
                  <a:lnTo>
                    <a:pt x="658" y="3134"/>
                  </a:lnTo>
                  <a:lnTo>
                    <a:pt x="810" y="3184"/>
                  </a:lnTo>
                  <a:lnTo>
                    <a:pt x="1088" y="3184"/>
                  </a:lnTo>
                  <a:lnTo>
                    <a:pt x="1239" y="3134"/>
                  </a:lnTo>
                  <a:lnTo>
                    <a:pt x="1366" y="3083"/>
                  </a:lnTo>
                  <a:lnTo>
                    <a:pt x="1239" y="3008"/>
                  </a:lnTo>
                  <a:lnTo>
                    <a:pt x="1113" y="2907"/>
                  </a:lnTo>
                  <a:lnTo>
                    <a:pt x="987" y="2755"/>
                  </a:lnTo>
                  <a:lnTo>
                    <a:pt x="911" y="2603"/>
                  </a:lnTo>
                  <a:lnTo>
                    <a:pt x="860" y="2426"/>
                  </a:lnTo>
                  <a:lnTo>
                    <a:pt x="835" y="2249"/>
                  </a:lnTo>
                  <a:lnTo>
                    <a:pt x="860" y="2073"/>
                  </a:lnTo>
                  <a:lnTo>
                    <a:pt x="911" y="1896"/>
                  </a:lnTo>
                  <a:lnTo>
                    <a:pt x="987" y="1744"/>
                  </a:lnTo>
                  <a:lnTo>
                    <a:pt x="1113" y="1592"/>
                  </a:lnTo>
                  <a:lnTo>
                    <a:pt x="2452" y="278"/>
                  </a:lnTo>
                  <a:lnTo>
                    <a:pt x="2553" y="177"/>
                  </a:lnTo>
                  <a:lnTo>
                    <a:pt x="2680" y="101"/>
                  </a:lnTo>
                  <a:lnTo>
                    <a:pt x="2553" y="26"/>
                  </a:lnTo>
                  <a:lnTo>
                    <a:pt x="2402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468;p71"/>
            <p:cNvSpPr/>
            <p:nvPr/>
          </p:nvSpPr>
          <p:spPr>
            <a:xfrm>
              <a:off x="2834175" y="3015125"/>
              <a:ext cx="650" cy="650"/>
            </a:xfrm>
            <a:custGeom>
              <a:avLst/>
              <a:gdLst/>
              <a:ahLst/>
              <a:cxnLst/>
              <a:rect l="l" t="t" r="r" b="b"/>
              <a:pathLst>
                <a:path w="26" h="26" extrusionOk="0">
                  <a:moveTo>
                    <a:pt x="0" y="0"/>
                  </a:moveTo>
                  <a:lnTo>
                    <a:pt x="0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F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469;p71"/>
            <p:cNvSpPr/>
            <p:nvPr/>
          </p:nvSpPr>
          <p:spPr>
            <a:xfrm>
              <a:off x="2867025" y="2982275"/>
              <a:ext cx="1300" cy="650"/>
            </a:xfrm>
            <a:custGeom>
              <a:avLst/>
              <a:gdLst/>
              <a:ahLst/>
              <a:cxnLst/>
              <a:rect l="l" t="t" r="r" b="b"/>
              <a:pathLst>
                <a:path w="52" h="26" extrusionOk="0">
                  <a:moveTo>
                    <a:pt x="1" y="0"/>
                  </a:moveTo>
                  <a:lnTo>
                    <a:pt x="26" y="25"/>
                  </a:lnTo>
                  <a:lnTo>
                    <a:pt x="51" y="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470;p71"/>
            <p:cNvSpPr/>
            <p:nvPr/>
          </p:nvSpPr>
          <p:spPr>
            <a:xfrm>
              <a:off x="2633900" y="2717550"/>
              <a:ext cx="252100" cy="198400"/>
            </a:xfrm>
            <a:custGeom>
              <a:avLst/>
              <a:gdLst/>
              <a:ahLst/>
              <a:cxnLst/>
              <a:rect l="l" t="t" r="r" b="b"/>
              <a:pathLst>
                <a:path w="10084" h="7936" extrusionOk="0">
                  <a:moveTo>
                    <a:pt x="5459" y="0"/>
                  </a:moveTo>
                  <a:lnTo>
                    <a:pt x="5282" y="152"/>
                  </a:lnTo>
                  <a:lnTo>
                    <a:pt x="5130" y="253"/>
                  </a:lnTo>
                  <a:lnTo>
                    <a:pt x="4954" y="354"/>
                  </a:lnTo>
                  <a:lnTo>
                    <a:pt x="4802" y="430"/>
                  </a:lnTo>
                  <a:lnTo>
                    <a:pt x="4650" y="480"/>
                  </a:lnTo>
                  <a:lnTo>
                    <a:pt x="4499" y="506"/>
                  </a:lnTo>
                  <a:lnTo>
                    <a:pt x="4271" y="531"/>
                  </a:lnTo>
                  <a:lnTo>
                    <a:pt x="4094" y="556"/>
                  </a:lnTo>
                  <a:lnTo>
                    <a:pt x="3917" y="582"/>
                  </a:lnTo>
                  <a:lnTo>
                    <a:pt x="3766" y="632"/>
                  </a:lnTo>
                  <a:lnTo>
                    <a:pt x="3589" y="708"/>
                  </a:lnTo>
                  <a:lnTo>
                    <a:pt x="3260" y="910"/>
                  </a:lnTo>
                  <a:lnTo>
                    <a:pt x="3008" y="1138"/>
                  </a:lnTo>
                  <a:lnTo>
                    <a:pt x="354" y="3791"/>
                  </a:lnTo>
                  <a:lnTo>
                    <a:pt x="202" y="3968"/>
                  </a:lnTo>
                  <a:lnTo>
                    <a:pt x="76" y="4170"/>
                  </a:lnTo>
                  <a:lnTo>
                    <a:pt x="26" y="4398"/>
                  </a:lnTo>
                  <a:lnTo>
                    <a:pt x="0" y="4625"/>
                  </a:lnTo>
                  <a:lnTo>
                    <a:pt x="26" y="4852"/>
                  </a:lnTo>
                  <a:lnTo>
                    <a:pt x="76" y="5080"/>
                  </a:lnTo>
                  <a:lnTo>
                    <a:pt x="202" y="5282"/>
                  </a:lnTo>
                  <a:lnTo>
                    <a:pt x="354" y="5484"/>
                  </a:lnTo>
                  <a:lnTo>
                    <a:pt x="531" y="5636"/>
                  </a:lnTo>
                  <a:lnTo>
                    <a:pt x="758" y="5737"/>
                  </a:lnTo>
                  <a:lnTo>
                    <a:pt x="961" y="5813"/>
                  </a:lnTo>
                  <a:lnTo>
                    <a:pt x="1213" y="5838"/>
                  </a:lnTo>
                  <a:lnTo>
                    <a:pt x="1441" y="5813"/>
                  </a:lnTo>
                  <a:lnTo>
                    <a:pt x="1643" y="5737"/>
                  </a:lnTo>
                  <a:lnTo>
                    <a:pt x="1870" y="5636"/>
                  </a:lnTo>
                  <a:lnTo>
                    <a:pt x="2047" y="5484"/>
                  </a:lnTo>
                  <a:lnTo>
                    <a:pt x="3614" y="3917"/>
                  </a:lnTo>
                  <a:lnTo>
                    <a:pt x="3842" y="3690"/>
                  </a:lnTo>
                  <a:lnTo>
                    <a:pt x="4069" y="3917"/>
                  </a:lnTo>
                  <a:lnTo>
                    <a:pt x="8087" y="7936"/>
                  </a:lnTo>
                  <a:lnTo>
                    <a:pt x="8947" y="7076"/>
                  </a:lnTo>
                  <a:lnTo>
                    <a:pt x="9098" y="6899"/>
                  </a:lnTo>
                  <a:lnTo>
                    <a:pt x="9225" y="6697"/>
                  </a:lnTo>
                  <a:lnTo>
                    <a:pt x="9351" y="6470"/>
                  </a:lnTo>
                  <a:lnTo>
                    <a:pt x="9452" y="6242"/>
                  </a:lnTo>
                  <a:lnTo>
                    <a:pt x="9528" y="6040"/>
                  </a:lnTo>
                  <a:lnTo>
                    <a:pt x="9528" y="5838"/>
                  </a:lnTo>
                  <a:lnTo>
                    <a:pt x="9578" y="5510"/>
                  </a:lnTo>
                  <a:lnTo>
                    <a:pt x="9604" y="5383"/>
                  </a:lnTo>
                  <a:lnTo>
                    <a:pt x="9654" y="5232"/>
                  </a:lnTo>
                  <a:lnTo>
                    <a:pt x="9705" y="5105"/>
                  </a:lnTo>
                  <a:lnTo>
                    <a:pt x="9806" y="4954"/>
                  </a:lnTo>
                  <a:lnTo>
                    <a:pt x="9907" y="4802"/>
                  </a:lnTo>
                  <a:lnTo>
                    <a:pt x="10084" y="4625"/>
                  </a:lnTo>
                  <a:lnTo>
                    <a:pt x="5459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471;p71"/>
            <p:cNvSpPr/>
            <p:nvPr/>
          </p:nvSpPr>
          <p:spPr>
            <a:xfrm>
              <a:off x="2722350" y="2785775"/>
              <a:ext cx="31600" cy="29725"/>
            </a:xfrm>
            <a:custGeom>
              <a:avLst/>
              <a:gdLst/>
              <a:ahLst/>
              <a:cxnLst/>
              <a:rect l="l" t="t" r="r" b="b"/>
              <a:pathLst>
                <a:path w="1264" h="1189" extrusionOk="0">
                  <a:moveTo>
                    <a:pt x="961" y="1"/>
                  </a:moveTo>
                  <a:lnTo>
                    <a:pt x="834" y="26"/>
                  </a:lnTo>
                  <a:lnTo>
                    <a:pt x="733" y="76"/>
                  </a:lnTo>
                  <a:lnTo>
                    <a:pt x="76" y="734"/>
                  </a:lnTo>
                  <a:lnTo>
                    <a:pt x="0" y="860"/>
                  </a:lnTo>
                  <a:lnTo>
                    <a:pt x="0" y="961"/>
                  </a:lnTo>
                  <a:lnTo>
                    <a:pt x="0" y="1087"/>
                  </a:lnTo>
                  <a:lnTo>
                    <a:pt x="76" y="1188"/>
                  </a:lnTo>
                  <a:lnTo>
                    <a:pt x="304" y="961"/>
                  </a:lnTo>
                  <a:lnTo>
                    <a:pt x="531" y="1188"/>
                  </a:lnTo>
                  <a:lnTo>
                    <a:pt x="1188" y="531"/>
                  </a:lnTo>
                  <a:lnTo>
                    <a:pt x="1239" y="430"/>
                  </a:lnTo>
                  <a:lnTo>
                    <a:pt x="1264" y="304"/>
                  </a:lnTo>
                  <a:lnTo>
                    <a:pt x="1239" y="178"/>
                  </a:lnTo>
                  <a:lnTo>
                    <a:pt x="1188" y="76"/>
                  </a:lnTo>
                  <a:lnTo>
                    <a:pt x="1087" y="26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" name="Google Shape;5994;p71"/>
          <p:cNvGrpSpPr/>
          <p:nvPr/>
        </p:nvGrpSpPr>
        <p:grpSpPr>
          <a:xfrm>
            <a:off x="10754923" y="2002914"/>
            <a:ext cx="453378" cy="508764"/>
            <a:chOff x="265275" y="1242950"/>
            <a:chExt cx="454925" cy="510500"/>
          </a:xfrm>
        </p:grpSpPr>
        <p:sp>
          <p:nvSpPr>
            <p:cNvPr id="160" name="Google Shape;5995;p71"/>
            <p:cNvSpPr/>
            <p:nvPr/>
          </p:nvSpPr>
          <p:spPr>
            <a:xfrm>
              <a:off x="485150" y="1242950"/>
              <a:ext cx="15175" cy="78350"/>
            </a:xfrm>
            <a:custGeom>
              <a:avLst/>
              <a:gdLst/>
              <a:ahLst/>
              <a:cxnLst/>
              <a:rect l="l" t="t" r="r" b="b"/>
              <a:pathLst>
                <a:path w="607" h="3134" extrusionOk="0">
                  <a:moveTo>
                    <a:pt x="304" y="0"/>
                  </a:moveTo>
                  <a:lnTo>
                    <a:pt x="203" y="25"/>
                  </a:lnTo>
                  <a:lnTo>
                    <a:pt x="101" y="101"/>
                  </a:lnTo>
                  <a:lnTo>
                    <a:pt x="26" y="202"/>
                  </a:lnTo>
                  <a:lnTo>
                    <a:pt x="0" y="303"/>
                  </a:lnTo>
                  <a:lnTo>
                    <a:pt x="0" y="2830"/>
                  </a:lnTo>
                  <a:lnTo>
                    <a:pt x="26" y="2932"/>
                  </a:lnTo>
                  <a:lnTo>
                    <a:pt x="101" y="3033"/>
                  </a:lnTo>
                  <a:lnTo>
                    <a:pt x="203" y="3108"/>
                  </a:lnTo>
                  <a:lnTo>
                    <a:pt x="304" y="3134"/>
                  </a:lnTo>
                  <a:lnTo>
                    <a:pt x="430" y="3108"/>
                  </a:lnTo>
                  <a:lnTo>
                    <a:pt x="531" y="3033"/>
                  </a:lnTo>
                  <a:lnTo>
                    <a:pt x="607" y="2932"/>
                  </a:lnTo>
                  <a:lnTo>
                    <a:pt x="607" y="2830"/>
                  </a:lnTo>
                  <a:lnTo>
                    <a:pt x="607" y="303"/>
                  </a:lnTo>
                  <a:lnTo>
                    <a:pt x="607" y="202"/>
                  </a:lnTo>
                  <a:lnTo>
                    <a:pt x="531" y="101"/>
                  </a:lnTo>
                  <a:lnTo>
                    <a:pt x="43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996;p71"/>
            <p:cNvSpPr/>
            <p:nvPr/>
          </p:nvSpPr>
          <p:spPr>
            <a:xfrm>
              <a:off x="564125" y="1272625"/>
              <a:ext cx="46150" cy="69525"/>
            </a:xfrm>
            <a:custGeom>
              <a:avLst/>
              <a:gdLst/>
              <a:ahLst/>
              <a:cxnLst/>
              <a:rect l="l" t="t" r="r" b="b"/>
              <a:pathLst>
                <a:path w="1846" h="2781" extrusionOk="0">
                  <a:moveTo>
                    <a:pt x="1466" y="1"/>
                  </a:moveTo>
                  <a:lnTo>
                    <a:pt x="1365" y="51"/>
                  </a:lnTo>
                  <a:lnTo>
                    <a:pt x="1289" y="152"/>
                  </a:lnTo>
                  <a:lnTo>
                    <a:pt x="26" y="2326"/>
                  </a:lnTo>
                  <a:lnTo>
                    <a:pt x="0" y="2452"/>
                  </a:lnTo>
                  <a:lnTo>
                    <a:pt x="0" y="2553"/>
                  </a:lnTo>
                  <a:lnTo>
                    <a:pt x="51" y="2654"/>
                  </a:lnTo>
                  <a:lnTo>
                    <a:pt x="152" y="2730"/>
                  </a:lnTo>
                  <a:lnTo>
                    <a:pt x="228" y="2781"/>
                  </a:lnTo>
                  <a:lnTo>
                    <a:pt x="379" y="2781"/>
                  </a:lnTo>
                  <a:lnTo>
                    <a:pt x="455" y="2730"/>
                  </a:lnTo>
                  <a:lnTo>
                    <a:pt x="506" y="2705"/>
                  </a:lnTo>
                  <a:lnTo>
                    <a:pt x="556" y="2629"/>
                  </a:lnTo>
                  <a:lnTo>
                    <a:pt x="1820" y="456"/>
                  </a:lnTo>
                  <a:lnTo>
                    <a:pt x="1845" y="329"/>
                  </a:lnTo>
                  <a:lnTo>
                    <a:pt x="1845" y="228"/>
                  </a:lnTo>
                  <a:lnTo>
                    <a:pt x="1795" y="127"/>
                  </a:lnTo>
                  <a:lnTo>
                    <a:pt x="1694" y="51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997;p71"/>
            <p:cNvSpPr/>
            <p:nvPr/>
          </p:nvSpPr>
          <p:spPr>
            <a:xfrm>
              <a:off x="621625" y="1352875"/>
              <a:ext cx="69500" cy="46775"/>
            </a:xfrm>
            <a:custGeom>
              <a:avLst/>
              <a:gdLst/>
              <a:ahLst/>
              <a:cxnLst/>
              <a:rect l="l" t="t" r="r" b="b"/>
              <a:pathLst>
                <a:path w="2780" h="1871" extrusionOk="0">
                  <a:moveTo>
                    <a:pt x="2426" y="0"/>
                  </a:moveTo>
                  <a:lnTo>
                    <a:pt x="2325" y="51"/>
                  </a:lnTo>
                  <a:lnTo>
                    <a:pt x="152" y="1314"/>
                  </a:lnTo>
                  <a:lnTo>
                    <a:pt x="51" y="1390"/>
                  </a:lnTo>
                  <a:lnTo>
                    <a:pt x="0" y="1491"/>
                  </a:lnTo>
                  <a:lnTo>
                    <a:pt x="0" y="1618"/>
                  </a:lnTo>
                  <a:lnTo>
                    <a:pt x="25" y="1719"/>
                  </a:lnTo>
                  <a:lnTo>
                    <a:pt x="76" y="1795"/>
                  </a:lnTo>
                  <a:lnTo>
                    <a:pt x="152" y="1820"/>
                  </a:lnTo>
                  <a:lnTo>
                    <a:pt x="228" y="1870"/>
                  </a:lnTo>
                  <a:lnTo>
                    <a:pt x="379" y="1870"/>
                  </a:lnTo>
                  <a:lnTo>
                    <a:pt x="455" y="1820"/>
                  </a:lnTo>
                  <a:lnTo>
                    <a:pt x="2628" y="582"/>
                  </a:lnTo>
                  <a:lnTo>
                    <a:pt x="2704" y="506"/>
                  </a:lnTo>
                  <a:lnTo>
                    <a:pt x="2755" y="379"/>
                  </a:lnTo>
                  <a:lnTo>
                    <a:pt x="2780" y="278"/>
                  </a:lnTo>
                  <a:lnTo>
                    <a:pt x="2729" y="152"/>
                  </a:lnTo>
                  <a:lnTo>
                    <a:pt x="2654" y="76"/>
                  </a:lnTo>
                  <a:lnTo>
                    <a:pt x="2553" y="26"/>
                  </a:lnTo>
                  <a:lnTo>
                    <a:pt x="2426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998;p71"/>
            <p:cNvSpPr/>
            <p:nvPr/>
          </p:nvSpPr>
          <p:spPr>
            <a:xfrm>
              <a:off x="294975" y="1541775"/>
              <a:ext cx="69525" cy="46150"/>
            </a:xfrm>
            <a:custGeom>
              <a:avLst/>
              <a:gdLst/>
              <a:ahLst/>
              <a:cxnLst/>
              <a:rect l="l" t="t" r="r" b="b"/>
              <a:pathLst>
                <a:path w="2781" h="1846" extrusionOk="0">
                  <a:moveTo>
                    <a:pt x="2452" y="1"/>
                  </a:moveTo>
                  <a:lnTo>
                    <a:pt x="2325" y="26"/>
                  </a:lnTo>
                  <a:lnTo>
                    <a:pt x="152" y="1289"/>
                  </a:lnTo>
                  <a:lnTo>
                    <a:pt x="76" y="1365"/>
                  </a:lnTo>
                  <a:lnTo>
                    <a:pt x="0" y="1466"/>
                  </a:lnTo>
                  <a:lnTo>
                    <a:pt x="0" y="1593"/>
                  </a:lnTo>
                  <a:lnTo>
                    <a:pt x="51" y="1694"/>
                  </a:lnTo>
                  <a:lnTo>
                    <a:pt x="102" y="1770"/>
                  </a:lnTo>
                  <a:lnTo>
                    <a:pt x="152" y="1820"/>
                  </a:lnTo>
                  <a:lnTo>
                    <a:pt x="228" y="1845"/>
                  </a:lnTo>
                  <a:lnTo>
                    <a:pt x="380" y="1845"/>
                  </a:lnTo>
                  <a:lnTo>
                    <a:pt x="455" y="1820"/>
                  </a:lnTo>
                  <a:lnTo>
                    <a:pt x="2629" y="557"/>
                  </a:lnTo>
                  <a:lnTo>
                    <a:pt x="2730" y="481"/>
                  </a:lnTo>
                  <a:lnTo>
                    <a:pt x="2780" y="380"/>
                  </a:lnTo>
                  <a:lnTo>
                    <a:pt x="2780" y="253"/>
                  </a:lnTo>
                  <a:lnTo>
                    <a:pt x="2755" y="152"/>
                  </a:lnTo>
                  <a:lnTo>
                    <a:pt x="2654" y="51"/>
                  </a:lnTo>
                  <a:lnTo>
                    <a:pt x="255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999;p71"/>
            <p:cNvSpPr/>
            <p:nvPr/>
          </p:nvSpPr>
          <p:spPr>
            <a:xfrm>
              <a:off x="642475" y="1462800"/>
              <a:ext cx="77725" cy="15200"/>
            </a:xfrm>
            <a:custGeom>
              <a:avLst/>
              <a:gdLst/>
              <a:ahLst/>
              <a:cxnLst/>
              <a:rect l="l" t="t" r="r" b="b"/>
              <a:pathLst>
                <a:path w="3109" h="608" extrusionOk="0">
                  <a:moveTo>
                    <a:pt x="303" y="1"/>
                  </a:moveTo>
                  <a:lnTo>
                    <a:pt x="177" y="26"/>
                  </a:lnTo>
                  <a:lnTo>
                    <a:pt x="101" y="102"/>
                  </a:lnTo>
                  <a:lnTo>
                    <a:pt x="25" y="203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101" y="531"/>
                  </a:lnTo>
                  <a:lnTo>
                    <a:pt x="177" y="582"/>
                  </a:lnTo>
                  <a:lnTo>
                    <a:pt x="303" y="607"/>
                  </a:lnTo>
                  <a:lnTo>
                    <a:pt x="2805" y="607"/>
                  </a:lnTo>
                  <a:lnTo>
                    <a:pt x="2932" y="582"/>
                  </a:lnTo>
                  <a:lnTo>
                    <a:pt x="3033" y="531"/>
                  </a:lnTo>
                  <a:lnTo>
                    <a:pt x="3109" y="430"/>
                  </a:lnTo>
                  <a:lnTo>
                    <a:pt x="3109" y="304"/>
                  </a:lnTo>
                  <a:lnTo>
                    <a:pt x="3109" y="203"/>
                  </a:lnTo>
                  <a:lnTo>
                    <a:pt x="3033" y="102"/>
                  </a:lnTo>
                  <a:lnTo>
                    <a:pt x="2932" y="26"/>
                  </a:lnTo>
                  <a:lnTo>
                    <a:pt x="2805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000;p71"/>
            <p:cNvSpPr/>
            <p:nvPr/>
          </p:nvSpPr>
          <p:spPr>
            <a:xfrm>
              <a:off x="265275" y="1462800"/>
              <a:ext cx="78375" cy="15200"/>
            </a:xfrm>
            <a:custGeom>
              <a:avLst/>
              <a:gdLst/>
              <a:ahLst/>
              <a:cxnLst/>
              <a:rect l="l" t="t" r="r" b="b"/>
              <a:pathLst>
                <a:path w="3135" h="608" extrusionOk="0">
                  <a:moveTo>
                    <a:pt x="304" y="1"/>
                  </a:moveTo>
                  <a:lnTo>
                    <a:pt x="203" y="26"/>
                  </a:lnTo>
                  <a:lnTo>
                    <a:pt x="102" y="102"/>
                  </a:lnTo>
                  <a:lnTo>
                    <a:pt x="26" y="203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102" y="531"/>
                  </a:lnTo>
                  <a:lnTo>
                    <a:pt x="203" y="582"/>
                  </a:lnTo>
                  <a:lnTo>
                    <a:pt x="304" y="607"/>
                  </a:lnTo>
                  <a:lnTo>
                    <a:pt x="2831" y="607"/>
                  </a:lnTo>
                  <a:lnTo>
                    <a:pt x="2958" y="582"/>
                  </a:lnTo>
                  <a:lnTo>
                    <a:pt x="3033" y="531"/>
                  </a:lnTo>
                  <a:lnTo>
                    <a:pt x="3109" y="430"/>
                  </a:lnTo>
                  <a:lnTo>
                    <a:pt x="3134" y="304"/>
                  </a:lnTo>
                  <a:lnTo>
                    <a:pt x="3109" y="203"/>
                  </a:lnTo>
                  <a:lnTo>
                    <a:pt x="3033" y="102"/>
                  </a:lnTo>
                  <a:lnTo>
                    <a:pt x="2958" y="26"/>
                  </a:lnTo>
                  <a:lnTo>
                    <a:pt x="2831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001;p71"/>
            <p:cNvSpPr/>
            <p:nvPr/>
          </p:nvSpPr>
          <p:spPr>
            <a:xfrm>
              <a:off x="375850" y="1272625"/>
              <a:ext cx="46150" cy="69525"/>
            </a:xfrm>
            <a:custGeom>
              <a:avLst/>
              <a:gdLst/>
              <a:ahLst/>
              <a:cxnLst/>
              <a:rect l="l" t="t" r="r" b="b"/>
              <a:pathLst>
                <a:path w="1846" h="2781" extrusionOk="0">
                  <a:moveTo>
                    <a:pt x="253" y="1"/>
                  </a:moveTo>
                  <a:lnTo>
                    <a:pt x="127" y="51"/>
                  </a:lnTo>
                  <a:lnTo>
                    <a:pt x="51" y="127"/>
                  </a:lnTo>
                  <a:lnTo>
                    <a:pt x="0" y="228"/>
                  </a:lnTo>
                  <a:lnTo>
                    <a:pt x="0" y="329"/>
                  </a:lnTo>
                  <a:lnTo>
                    <a:pt x="26" y="456"/>
                  </a:lnTo>
                  <a:lnTo>
                    <a:pt x="1289" y="2629"/>
                  </a:lnTo>
                  <a:lnTo>
                    <a:pt x="1340" y="2705"/>
                  </a:lnTo>
                  <a:lnTo>
                    <a:pt x="1390" y="2730"/>
                  </a:lnTo>
                  <a:lnTo>
                    <a:pt x="1466" y="2781"/>
                  </a:lnTo>
                  <a:lnTo>
                    <a:pt x="1618" y="2781"/>
                  </a:lnTo>
                  <a:lnTo>
                    <a:pt x="1694" y="2730"/>
                  </a:lnTo>
                  <a:lnTo>
                    <a:pt x="1795" y="2654"/>
                  </a:lnTo>
                  <a:lnTo>
                    <a:pt x="1845" y="2553"/>
                  </a:lnTo>
                  <a:lnTo>
                    <a:pt x="1845" y="2452"/>
                  </a:lnTo>
                  <a:lnTo>
                    <a:pt x="1820" y="2326"/>
                  </a:lnTo>
                  <a:lnTo>
                    <a:pt x="556" y="152"/>
                  </a:lnTo>
                  <a:lnTo>
                    <a:pt x="480" y="51"/>
                  </a:lnTo>
                  <a:lnTo>
                    <a:pt x="379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002;p71"/>
            <p:cNvSpPr/>
            <p:nvPr/>
          </p:nvSpPr>
          <p:spPr>
            <a:xfrm>
              <a:off x="294975" y="1352875"/>
              <a:ext cx="69525" cy="46775"/>
            </a:xfrm>
            <a:custGeom>
              <a:avLst/>
              <a:gdLst/>
              <a:ahLst/>
              <a:cxnLst/>
              <a:rect l="l" t="t" r="r" b="b"/>
              <a:pathLst>
                <a:path w="2781" h="1871" extrusionOk="0">
                  <a:moveTo>
                    <a:pt x="354" y="0"/>
                  </a:moveTo>
                  <a:lnTo>
                    <a:pt x="228" y="26"/>
                  </a:lnTo>
                  <a:lnTo>
                    <a:pt x="127" y="76"/>
                  </a:lnTo>
                  <a:lnTo>
                    <a:pt x="51" y="152"/>
                  </a:lnTo>
                  <a:lnTo>
                    <a:pt x="0" y="278"/>
                  </a:lnTo>
                  <a:lnTo>
                    <a:pt x="0" y="379"/>
                  </a:lnTo>
                  <a:lnTo>
                    <a:pt x="76" y="506"/>
                  </a:lnTo>
                  <a:lnTo>
                    <a:pt x="152" y="582"/>
                  </a:lnTo>
                  <a:lnTo>
                    <a:pt x="2325" y="1820"/>
                  </a:lnTo>
                  <a:lnTo>
                    <a:pt x="2401" y="1870"/>
                  </a:lnTo>
                  <a:lnTo>
                    <a:pt x="2553" y="1870"/>
                  </a:lnTo>
                  <a:lnTo>
                    <a:pt x="2629" y="1820"/>
                  </a:lnTo>
                  <a:lnTo>
                    <a:pt x="2705" y="1795"/>
                  </a:lnTo>
                  <a:lnTo>
                    <a:pt x="2755" y="1719"/>
                  </a:lnTo>
                  <a:lnTo>
                    <a:pt x="2780" y="1618"/>
                  </a:lnTo>
                  <a:lnTo>
                    <a:pt x="2780" y="1491"/>
                  </a:lnTo>
                  <a:lnTo>
                    <a:pt x="2730" y="1390"/>
                  </a:lnTo>
                  <a:lnTo>
                    <a:pt x="2629" y="1314"/>
                  </a:lnTo>
                  <a:lnTo>
                    <a:pt x="455" y="51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003;p71"/>
            <p:cNvSpPr/>
            <p:nvPr/>
          </p:nvSpPr>
          <p:spPr>
            <a:xfrm>
              <a:off x="621625" y="1541775"/>
              <a:ext cx="69500" cy="46150"/>
            </a:xfrm>
            <a:custGeom>
              <a:avLst/>
              <a:gdLst/>
              <a:ahLst/>
              <a:cxnLst/>
              <a:rect l="l" t="t" r="r" b="b"/>
              <a:pathLst>
                <a:path w="2780" h="1846" extrusionOk="0">
                  <a:moveTo>
                    <a:pt x="228" y="1"/>
                  </a:moveTo>
                  <a:lnTo>
                    <a:pt x="126" y="51"/>
                  </a:lnTo>
                  <a:lnTo>
                    <a:pt x="25" y="152"/>
                  </a:lnTo>
                  <a:lnTo>
                    <a:pt x="0" y="253"/>
                  </a:lnTo>
                  <a:lnTo>
                    <a:pt x="0" y="380"/>
                  </a:lnTo>
                  <a:lnTo>
                    <a:pt x="51" y="481"/>
                  </a:lnTo>
                  <a:lnTo>
                    <a:pt x="152" y="557"/>
                  </a:lnTo>
                  <a:lnTo>
                    <a:pt x="2325" y="1820"/>
                  </a:lnTo>
                  <a:lnTo>
                    <a:pt x="2401" y="1845"/>
                  </a:lnTo>
                  <a:lnTo>
                    <a:pt x="2553" y="1845"/>
                  </a:lnTo>
                  <a:lnTo>
                    <a:pt x="2628" y="1820"/>
                  </a:lnTo>
                  <a:lnTo>
                    <a:pt x="2679" y="1770"/>
                  </a:lnTo>
                  <a:lnTo>
                    <a:pt x="2729" y="1694"/>
                  </a:lnTo>
                  <a:lnTo>
                    <a:pt x="2780" y="1593"/>
                  </a:lnTo>
                  <a:lnTo>
                    <a:pt x="2755" y="1466"/>
                  </a:lnTo>
                  <a:lnTo>
                    <a:pt x="2704" y="1365"/>
                  </a:lnTo>
                  <a:lnTo>
                    <a:pt x="2628" y="1289"/>
                  </a:lnTo>
                  <a:lnTo>
                    <a:pt x="455" y="26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004;p71"/>
            <p:cNvSpPr/>
            <p:nvPr/>
          </p:nvSpPr>
          <p:spPr>
            <a:xfrm>
              <a:off x="406800" y="1360450"/>
              <a:ext cx="172500" cy="277375"/>
            </a:xfrm>
            <a:custGeom>
              <a:avLst/>
              <a:gdLst/>
              <a:ahLst/>
              <a:cxnLst/>
              <a:rect l="l" t="t" r="r" b="b"/>
              <a:pathLst>
                <a:path w="6900" h="11095" extrusionOk="0">
                  <a:moveTo>
                    <a:pt x="4398" y="1"/>
                  </a:moveTo>
                  <a:lnTo>
                    <a:pt x="4272" y="26"/>
                  </a:lnTo>
                  <a:lnTo>
                    <a:pt x="4145" y="51"/>
                  </a:lnTo>
                  <a:lnTo>
                    <a:pt x="4044" y="127"/>
                  </a:lnTo>
                  <a:lnTo>
                    <a:pt x="3943" y="203"/>
                  </a:lnTo>
                  <a:lnTo>
                    <a:pt x="3867" y="279"/>
                  </a:lnTo>
                  <a:lnTo>
                    <a:pt x="3817" y="405"/>
                  </a:lnTo>
                  <a:lnTo>
                    <a:pt x="3766" y="506"/>
                  </a:lnTo>
                  <a:lnTo>
                    <a:pt x="3766" y="632"/>
                  </a:lnTo>
                  <a:lnTo>
                    <a:pt x="3766" y="1264"/>
                  </a:lnTo>
                  <a:lnTo>
                    <a:pt x="3741" y="1138"/>
                  </a:lnTo>
                  <a:lnTo>
                    <a:pt x="3716" y="1011"/>
                  </a:lnTo>
                  <a:lnTo>
                    <a:pt x="3640" y="910"/>
                  </a:lnTo>
                  <a:lnTo>
                    <a:pt x="3589" y="835"/>
                  </a:lnTo>
                  <a:lnTo>
                    <a:pt x="3488" y="759"/>
                  </a:lnTo>
                  <a:lnTo>
                    <a:pt x="3387" y="708"/>
                  </a:lnTo>
                  <a:lnTo>
                    <a:pt x="3261" y="658"/>
                  </a:lnTo>
                  <a:lnTo>
                    <a:pt x="3134" y="632"/>
                  </a:lnTo>
                  <a:lnTo>
                    <a:pt x="3033" y="658"/>
                  </a:lnTo>
                  <a:lnTo>
                    <a:pt x="2932" y="683"/>
                  </a:lnTo>
                  <a:lnTo>
                    <a:pt x="2856" y="708"/>
                  </a:lnTo>
                  <a:lnTo>
                    <a:pt x="2755" y="759"/>
                  </a:lnTo>
                  <a:lnTo>
                    <a:pt x="2654" y="860"/>
                  </a:lnTo>
                  <a:lnTo>
                    <a:pt x="2578" y="986"/>
                  </a:lnTo>
                  <a:lnTo>
                    <a:pt x="2528" y="1113"/>
                  </a:lnTo>
                  <a:lnTo>
                    <a:pt x="2503" y="1264"/>
                  </a:lnTo>
                  <a:lnTo>
                    <a:pt x="2503" y="1770"/>
                  </a:lnTo>
                  <a:lnTo>
                    <a:pt x="2452" y="1643"/>
                  </a:lnTo>
                  <a:lnTo>
                    <a:pt x="2401" y="1542"/>
                  </a:lnTo>
                  <a:lnTo>
                    <a:pt x="2326" y="1441"/>
                  </a:lnTo>
                  <a:lnTo>
                    <a:pt x="2225" y="1365"/>
                  </a:lnTo>
                  <a:lnTo>
                    <a:pt x="2123" y="1315"/>
                  </a:lnTo>
                  <a:lnTo>
                    <a:pt x="1997" y="1289"/>
                  </a:lnTo>
                  <a:lnTo>
                    <a:pt x="1871" y="1264"/>
                  </a:lnTo>
                  <a:lnTo>
                    <a:pt x="1744" y="1289"/>
                  </a:lnTo>
                  <a:lnTo>
                    <a:pt x="1643" y="1315"/>
                  </a:lnTo>
                  <a:lnTo>
                    <a:pt x="1517" y="1365"/>
                  </a:lnTo>
                  <a:lnTo>
                    <a:pt x="1441" y="1441"/>
                  </a:lnTo>
                  <a:lnTo>
                    <a:pt x="1365" y="1542"/>
                  </a:lnTo>
                  <a:lnTo>
                    <a:pt x="1289" y="1643"/>
                  </a:lnTo>
                  <a:lnTo>
                    <a:pt x="1264" y="1770"/>
                  </a:lnTo>
                  <a:lnTo>
                    <a:pt x="1239" y="1896"/>
                  </a:lnTo>
                  <a:lnTo>
                    <a:pt x="1239" y="2401"/>
                  </a:lnTo>
                  <a:lnTo>
                    <a:pt x="1214" y="2275"/>
                  </a:lnTo>
                  <a:lnTo>
                    <a:pt x="1138" y="2174"/>
                  </a:lnTo>
                  <a:lnTo>
                    <a:pt x="1062" y="2073"/>
                  </a:lnTo>
                  <a:lnTo>
                    <a:pt x="986" y="1997"/>
                  </a:lnTo>
                  <a:lnTo>
                    <a:pt x="860" y="1946"/>
                  </a:lnTo>
                  <a:lnTo>
                    <a:pt x="759" y="1896"/>
                  </a:lnTo>
                  <a:lnTo>
                    <a:pt x="506" y="1896"/>
                  </a:lnTo>
                  <a:lnTo>
                    <a:pt x="380" y="1946"/>
                  </a:lnTo>
                  <a:lnTo>
                    <a:pt x="279" y="1997"/>
                  </a:lnTo>
                  <a:lnTo>
                    <a:pt x="178" y="2073"/>
                  </a:lnTo>
                  <a:lnTo>
                    <a:pt x="102" y="2174"/>
                  </a:lnTo>
                  <a:lnTo>
                    <a:pt x="51" y="2275"/>
                  </a:lnTo>
                  <a:lnTo>
                    <a:pt x="1" y="2401"/>
                  </a:lnTo>
                  <a:lnTo>
                    <a:pt x="1" y="2528"/>
                  </a:lnTo>
                  <a:lnTo>
                    <a:pt x="1" y="7430"/>
                  </a:lnTo>
                  <a:lnTo>
                    <a:pt x="1" y="7607"/>
                  </a:lnTo>
                  <a:lnTo>
                    <a:pt x="26" y="7784"/>
                  </a:lnTo>
                  <a:lnTo>
                    <a:pt x="76" y="7961"/>
                  </a:lnTo>
                  <a:lnTo>
                    <a:pt x="127" y="8113"/>
                  </a:lnTo>
                  <a:lnTo>
                    <a:pt x="203" y="8290"/>
                  </a:lnTo>
                  <a:lnTo>
                    <a:pt x="304" y="8441"/>
                  </a:lnTo>
                  <a:lnTo>
                    <a:pt x="405" y="8568"/>
                  </a:lnTo>
                  <a:lnTo>
                    <a:pt x="531" y="8719"/>
                  </a:lnTo>
                  <a:lnTo>
                    <a:pt x="1239" y="9427"/>
                  </a:lnTo>
                  <a:lnTo>
                    <a:pt x="1239" y="11095"/>
                  </a:lnTo>
                  <a:lnTo>
                    <a:pt x="5636" y="11095"/>
                  </a:lnTo>
                  <a:lnTo>
                    <a:pt x="5636" y="9427"/>
                  </a:lnTo>
                  <a:lnTo>
                    <a:pt x="6369" y="8719"/>
                  </a:lnTo>
                  <a:lnTo>
                    <a:pt x="6496" y="8568"/>
                  </a:lnTo>
                  <a:lnTo>
                    <a:pt x="6597" y="8441"/>
                  </a:lnTo>
                  <a:lnTo>
                    <a:pt x="6698" y="8290"/>
                  </a:lnTo>
                  <a:lnTo>
                    <a:pt x="6773" y="8113"/>
                  </a:lnTo>
                  <a:lnTo>
                    <a:pt x="6824" y="7961"/>
                  </a:lnTo>
                  <a:lnTo>
                    <a:pt x="6875" y="7784"/>
                  </a:lnTo>
                  <a:lnTo>
                    <a:pt x="6900" y="7607"/>
                  </a:lnTo>
                  <a:lnTo>
                    <a:pt x="6900" y="7430"/>
                  </a:lnTo>
                  <a:lnTo>
                    <a:pt x="6900" y="3160"/>
                  </a:lnTo>
                  <a:lnTo>
                    <a:pt x="6875" y="2907"/>
                  </a:lnTo>
                  <a:lnTo>
                    <a:pt x="6799" y="2679"/>
                  </a:lnTo>
                  <a:lnTo>
                    <a:pt x="6698" y="2452"/>
                  </a:lnTo>
                  <a:lnTo>
                    <a:pt x="6546" y="2275"/>
                  </a:lnTo>
                  <a:lnTo>
                    <a:pt x="6344" y="2123"/>
                  </a:lnTo>
                  <a:lnTo>
                    <a:pt x="6142" y="1997"/>
                  </a:lnTo>
                  <a:lnTo>
                    <a:pt x="5889" y="1921"/>
                  </a:lnTo>
                  <a:lnTo>
                    <a:pt x="5636" y="1896"/>
                  </a:lnTo>
                  <a:lnTo>
                    <a:pt x="5030" y="1896"/>
                  </a:lnTo>
                  <a:lnTo>
                    <a:pt x="5030" y="632"/>
                  </a:lnTo>
                  <a:lnTo>
                    <a:pt x="5004" y="506"/>
                  </a:lnTo>
                  <a:lnTo>
                    <a:pt x="4979" y="405"/>
                  </a:lnTo>
                  <a:lnTo>
                    <a:pt x="4903" y="279"/>
                  </a:lnTo>
                  <a:lnTo>
                    <a:pt x="4828" y="203"/>
                  </a:lnTo>
                  <a:lnTo>
                    <a:pt x="4752" y="127"/>
                  </a:lnTo>
                  <a:lnTo>
                    <a:pt x="4625" y="51"/>
                  </a:lnTo>
                  <a:lnTo>
                    <a:pt x="4524" y="26"/>
                  </a:lnTo>
                  <a:lnTo>
                    <a:pt x="4398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005;p71"/>
            <p:cNvSpPr/>
            <p:nvPr/>
          </p:nvSpPr>
          <p:spPr>
            <a:xfrm>
              <a:off x="500950" y="1360450"/>
              <a:ext cx="23400" cy="47400"/>
            </a:xfrm>
            <a:custGeom>
              <a:avLst/>
              <a:gdLst/>
              <a:ahLst/>
              <a:cxnLst/>
              <a:rect l="l" t="t" r="r" b="b"/>
              <a:pathLst>
                <a:path w="936" h="1896" extrusionOk="0">
                  <a:moveTo>
                    <a:pt x="632" y="1"/>
                  </a:moveTo>
                  <a:lnTo>
                    <a:pt x="506" y="26"/>
                  </a:lnTo>
                  <a:lnTo>
                    <a:pt x="379" y="51"/>
                  </a:lnTo>
                  <a:lnTo>
                    <a:pt x="278" y="127"/>
                  </a:lnTo>
                  <a:lnTo>
                    <a:pt x="177" y="203"/>
                  </a:lnTo>
                  <a:lnTo>
                    <a:pt x="101" y="279"/>
                  </a:lnTo>
                  <a:lnTo>
                    <a:pt x="51" y="405"/>
                  </a:lnTo>
                  <a:lnTo>
                    <a:pt x="0" y="506"/>
                  </a:lnTo>
                  <a:lnTo>
                    <a:pt x="0" y="632"/>
                  </a:lnTo>
                  <a:lnTo>
                    <a:pt x="0" y="1896"/>
                  </a:lnTo>
                  <a:lnTo>
                    <a:pt x="607" y="1896"/>
                  </a:lnTo>
                  <a:lnTo>
                    <a:pt x="607" y="632"/>
                  </a:lnTo>
                  <a:lnTo>
                    <a:pt x="632" y="455"/>
                  </a:lnTo>
                  <a:lnTo>
                    <a:pt x="682" y="304"/>
                  </a:lnTo>
                  <a:lnTo>
                    <a:pt x="809" y="177"/>
                  </a:lnTo>
                  <a:lnTo>
                    <a:pt x="935" y="76"/>
                  </a:lnTo>
                  <a:lnTo>
                    <a:pt x="784" y="26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006;p71"/>
            <p:cNvSpPr/>
            <p:nvPr/>
          </p:nvSpPr>
          <p:spPr>
            <a:xfrm>
              <a:off x="500950" y="1447000"/>
              <a:ext cx="23400" cy="39200"/>
            </a:xfrm>
            <a:custGeom>
              <a:avLst/>
              <a:gdLst/>
              <a:ahLst/>
              <a:cxnLst/>
              <a:rect l="l" t="t" r="r" b="b"/>
              <a:pathLst>
                <a:path w="936" h="1568" extrusionOk="0">
                  <a:moveTo>
                    <a:pt x="0" y="1"/>
                  </a:moveTo>
                  <a:lnTo>
                    <a:pt x="0" y="936"/>
                  </a:lnTo>
                  <a:lnTo>
                    <a:pt x="0" y="1062"/>
                  </a:lnTo>
                  <a:lnTo>
                    <a:pt x="51" y="1189"/>
                  </a:lnTo>
                  <a:lnTo>
                    <a:pt x="101" y="1290"/>
                  </a:lnTo>
                  <a:lnTo>
                    <a:pt x="177" y="1391"/>
                  </a:lnTo>
                  <a:lnTo>
                    <a:pt x="278" y="1467"/>
                  </a:lnTo>
                  <a:lnTo>
                    <a:pt x="379" y="1517"/>
                  </a:lnTo>
                  <a:lnTo>
                    <a:pt x="506" y="1568"/>
                  </a:lnTo>
                  <a:lnTo>
                    <a:pt x="632" y="1568"/>
                  </a:lnTo>
                  <a:lnTo>
                    <a:pt x="784" y="1542"/>
                  </a:lnTo>
                  <a:lnTo>
                    <a:pt x="935" y="1492"/>
                  </a:lnTo>
                  <a:lnTo>
                    <a:pt x="809" y="1391"/>
                  </a:lnTo>
                  <a:lnTo>
                    <a:pt x="682" y="1264"/>
                  </a:lnTo>
                  <a:lnTo>
                    <a:pt x="632" y="1113"/>
                  </a:lnTo>
                  <a:lnTo>
                    <a:pt x="607" y="936"/>
                  </a:lnTo>
                  <a:lnTo>
                    <a:pt x="607" y="15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007;p71"/>
            <p:cNvSpPr/>
            <p:nvPr/>
          </p:nvSpPr>
          <p:spPr>
            <a:xfrm>
              <a:off x="469350" y="1376250"/>
              <a:ext cx="23400" cy="49300"/>
            </a:xfrm>
            <a:custGeom>
              <a:avLst/>
              <a:gdLst/>
              <a:ahLst/>
              <a:cxnLst/>
              <a:rect l="l" t="t" r="r" b="b"/>
              <a:pathLst>
                <a:path w="936" h="1972" extrusionOk="0">
                  <a:moveTo>
                    <a:pt x="632" y="0"/>
                  </a:moveTo>
                  <a:lnTo>
                    <a:pt x="506" y="26"/>
                  </a:lnTo>
                  <a:lnTo>
                    <a:pt x="380" y="51"/>
                  </a:lnTo>
                  <a:lnTo>
                    <a:pt x="279" y="127"/>
                  </a:lnTo>
                  <a:lnTo>
                    <a:pt x="177" y="203"/>
                  </a:lnTo>
                  <a:lnTo>
                    <a:pt x="102" y="278"/>
                  </a:lnTo>
                  <a:lnTo>
                    <a:pt x="51" y="379"/>
                  </a:lnTo>
                  <a:lnTo>
                    <a:pt x="26" y="506"/>
                  </a:lnTo>
                  <a:lnTo>
                    <a:pt x="1" y="632"/>
                  </a:lnTo>
                  <a:lnTo>
                    <a:pt x="1" y="1972"/>
                  </a:lnTo>
                  <a:lnTo>
                    <a:pt x="26" y="1845"/>
                  </a:lnTo>
                  <a:lnTo>
                    <a:pt x="51" y="1719"/>
                  </a:lnTo>
                  <a:lnTo>
                    <a:pt x="102" y="1592"/>
                  </a:lnTo>
                  <a:lnTo>
                    <a:pt x="177" y="1491"/>
                  </a:lnTo>
                  <a:lnTo>
                    <a:pt x="279" y="1416"/>
                  </a:lnTo>
                  <a:lnTo>
                    <a:pt x="380" y="1340"/>
                  </a:lnTo>
                  <a:lnTo>
                    <a:pt x="481" y="1289"/>
                  </a:lnTo>
                  <a:lnTo>
                    <a:pt x="607" y="1264"/>
                  </a:lnTo>
                  <a:lnTo>
                    <a:pt x="607" y="632"/>
                  </a:lnTo>
                  <a:lnTo>
                    <a:pt x="632" y="455"/>
                  </a:lnTo>
                  <a:lnTo>
                    <a:pt x="708" y="304"/>
                  </a:lnTo>
                  <a:lnTo>
                    <a:pt x="809" y="177"/>
                  </a:lnTo>
                  <a:lnTo>
                    <a:pt x="936" y="76"/>
                  </a:lnTo>
                  <a:lnTo>
                    <a:pt x="784" y="2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008;p71"/>
            <p:cNvSpPr/>
            <p:nvPr/>
          </p:nvSpPr>
          <p:spPr>
            <a:xfrm>
              <a:off x="469350" y="1425525"/>
              <a:ext cx="23400" cy="60675"/>
            </a:xfrm>
            <a:custGeom>
              <a:avLst/>
              <a:gdLst/>
              <a:ahLst/>
              <a:cxnLst/>
              <a:rect l="l" t="t" r="r" b="b"/>
              <a:pathLst>
                <a:path w="936" h="2427" extrusionOk="0">
                  <a:moveTo>
                    <a:pt x="1" y="1"/>
                  </a:moveTo>
                  <a:lnTo>
                    <a:pt x="1" y="1795"/>
                  </a:lnTo>
                  <a:lnTo>
                    <a:pt x="26" y="1921"/>
                  </a:lnTo>
                  <a:lnTo>
                    <a:pt x="51" y="2048"/>
                  </a:lnTo>
                  <a:lnTo>
                    <a:pt x="102" y="2149"/>
                  </a:lnTo>
                  <a:lnTo>
                    <a:pt x="177" y="2250"/>
                  </a:lnTo>
                  <a:lnTo>
                    <a:pt x="279" y="2326"/>
                  </a:lnTo>
                  <a:lnTo>
                    <a:pt x="380" y="2376"/>
                  </a:lnTo>
                  <a:lnTo>
                    <a:pt x="506" y="2427"/>
                  </a:lnTo>
                  <a:lnTo>
                    <a:pt x="632" y="2427"/>
                  </a:lnTo>
                  <a:lnTo>
                    <a:pt x="784" y="2401"/>
                  </a:lnTo>
                  <a:lnTo>
                    <a:pt x="936" y="2351"/>
                  </a:lnTo>
                  <a:lnTo>
                    <a:pt x="809" y="2250"/>
                  </a:lnTo>
                  <a:lnTo>
                    <a:pt x="708" y="2123"/>
                  </a:lnTo>
                  <a:lnTo>
                    <a:pt x="632" y="1972"/>
                  </a:lnTo>
                  <a:lnTo>
                    <a:pt x="607" y="1795"/>
                  </a:lnTo>
                  <a:lnTo>
                    <a:pt x="607" y="708"/>
                  </a:lnTo>
                  <a:lnTo>
                    <a:pt x="531" y="683"/>
                  </a:lnTo>
                  <a:lnTo>
                    <a:pt x="430" y="632"/>
                  </a:lnTo>
                  <a:lnTo>
                    <a:pt x="329" y="582"/>
                  </a:lnTo>
                  <a:lnTo>
                    <a:pt x="228" y="506"/>
                  </a:lnTo>
                  <a:lnTo>
                    <a:pt x="152" y="430"/>
                  </a:lnTo>
                  <a:lnTo>
                    <a:pt x="102" y="329"/>
                  </a:lnTo>
                  <a:lnTo>
                    <a:pt x="51" y="228"/>
                  </a:lnTo>
                  <a:lnTo>
                    <a:pt x="26" y="1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009;p71"/>
            <p:cNvSpPr/>
            <p:nvPr/>
          </p:nvSpPr>
          <p:spPr>
            <a:xfrm>
              <a:off x="471875" y="1455850"/>
              <a:ext cx="78375" cy="85325"/>
            </a:xfrm>
            <a:custGeom>
              <a:avLst/>
              <a:gdLst/>
              <a:ahLst/>
              <a:cxnLst/>
              <a:rect l="l" t="t" r="r" b="b"/>
              <a:pathLst>
                <a:path w="3135" h="3413" extrusionOk="0">
                  <a:moveTo>
                    <a:pt x="2528" y="1"/>
                  </a:moveTo>
                  <a:lnTo>
                    <a:pt x="2528" y="910"/>
                  </a:lnTo>
                  <a:lnTo>
                    <a:pt x="2199" y="910"/>
                  </a:lnTo>
                  <a:lnTo>
                    <a:pt x="1997" y="936"/>
                  </a:lnTo>
                  <a:lnTo>
                    <a:pt x="1820" y="961"/>
                  </a:lnTo>
                  <a:lnTo>
                    <a:pt x="1643" y="986"/>
                  </a:lnTo>
                  <a:lnTo>
                    <a:pt x="1441" y="1037"/>
                  </a:lnTo>
                  <a:lnTo>
                    <a:pt x="1264" y="1113"/>
                  </a:lnTo>
                  <a:lnTo>
                    <a:pt x="1113" y="1214"/>
                  </a:lnTo>
                  <a:lnTo>
                    <a:pt x="936" y="1315"/>
                  </a:lnTo>
                  <a:lnTo>
                    <a:pt x="784" y="1416"/>
                  </a:lnTo>
                  <a:lnTo>
                    <a:pt x="658" y="1542"/>
                  </a:lnTo>
                  <a:lnTo>
                    <a:pt x="531" y="1694"/>
                  </a:lnTo>
                  <a:lnTo>
                    <a:pt x="405" y="1845"/>
                  </a:lnTo>
                  <a:lnTo>
                    <a:pt x="304" y="1997"/>
                  </a:lnTo>
                  <a:lnTo>
                    <a:pt x="228" y="2174"/>
                  </a:lnTo>
                  <a:lnTo>
                    <a:pt x="152" y="2326"/>
                  </a:lnTo>
                  <a:lnTo>
                    <a:pt x="76" y="2528"/>
                  </a:lnTo>
                  <a:lnTo>
                    <a:pt x="51" y="2705"/>
                  </a:lnTo>
                  <a:lnTo>
                    <a:pt x="26" y="2907"/>
                  </a:lnTo>
                  <a:lnTo>
                    <a:pt x="1" y="3109"/>
                  </a:lnTo>
                  <a:lnTo>
                    <a:pt x="26" y="3235"/>
                  </a:lnTo>
                  <a:lnTo>
                    <a:pt x="102" y="3311"/>
                  </a:lnTo>
                  <a:lnTo>
                    <a:pt x="203" y="3387"/>
                  </a:lnTo>
                  <a:lnTo>
                    <a:pt x="304" y="3412"/>
                  </a:lnTo>
                  <a:lnTo>
                    <a:pt x="430" y="3387"/>
                  </a:lnTo>
                  <a:lnTo>
                    <a:pt x="531" y="3311"/>
                  </a:lnTo>
                  <a:lnTo>
                    <a:pt x="582" y="3235"/>
                  </a:lnTo>
                  <a:lnTo>
                    <a:pt x="607" y="3109"/>
                  </a:lnTo>
                  <a:lnTo>
                    <a:pt x="632" y="2932"/>
                  </a:lnTo>
                  <a:lnTo>
                    <a:pt x="632" y="2780"/>
                  </a:lnTo>
                  <a:lnTo>
                    <a:pt x="683" y="2629"/>
                  </a:lnTo>
                  <a:lnTo>
                    <a:pt x="734" y="2502"/>
                  </a:lnTo>
                  <a:lnTo>
                    <a:pt x="885" y="2225"/>
                  </a:lnTo>
                  <a:lnTo>
                    <a:pt x="1087" y="1997"/>
                  </a:lnTo>
                  <a:lnTo>
                    <a:pt x="1315" y="1795"/>
                  </a:lnTo>
                  <a:lnTo>
                    <a:pt x="1567" y="1643"/>
                  </a:lnTo>
                  <a:lnTo>
                    <a:pt x="1719" y="1593"/>
                  </a:lnTo>
                  <a:lnTo>
                    <a:pt x="1871" y="1567"/>
                  </a:lnTo>
                  <a:lnTo>
                    <a:pt x="2022" y="1542"/>
                  </a:lnTo>
                  <a:lnTo>
                    <a:pt x="2199" y="1517"/>
                  </a:lnTo>
                  <a:lnTo>
                    <a:pt x="2831" y="1517"/>
                  </a:lnTo>
                  <a:lnTo>
                    <a:pt x="2932" y="1492"/>
                  </a:lnTo>
                  <a:lnTo>
                    <a:pt x="3033" y="1441"/>
                  </a:lnTo>
                  <a:lnTo>
                    <a:pt x="3109" y="1340"/>
                  </a:lnTo>
                  <a:lnTo>
                    <a:pt x="3134" y="1214"/>
                  </a:lnTo>
                  <a:lnTo>
                    <a:pt x="3134" y="152"/>
                  </a:lnTo>
                  <a:lnTo>
                    <a:pt x="2528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010;p71"/>
            <p:cNvSpPr/>
            <p:nvPr/>
          </p:nvSpPr>
          <p:spPr>
            <a:xfrm>
              <a:off x="422600" y="1627700"/>
              <a:ext cx="140925" cy="41725"/>
            </a:xfrm>
            <a:custGeom>
              <a:avLst/>
              <a:gdLst/>
              <a:ahLst/>
              <a:cxnLst/>
              <a:rect l="l" t="t" r="r" b="b"/>
              <a:pathLst>
                <a:path w="5637" h="1669" extrusionOk="0">
                  <a:moveTo>
                    <a:pt x="278" y="1"/>
                  </a:moveTo>
                  <a:lnTo>
                    <a:pt x="152" y="26"/>
                  </a:lnTo>
                  <a:lnTo>
                    <a:pt x="76" y="76"/>
                  </a:lnTo>
                  <a:lnTo>
                    <a:pt x="0" y="177"/>
                  </a:lnTo>
                  <a:lnTo>
                    <a:pt x="0" y="278"/>
                  </a:lnTo>
                  <a:lnTo>
                    <a:pt x="0" y="1668"/>
                  </a:lnTo>
                  <a:lnTo>
                    <a:pt x="5636" y="1668"/>
                  </a:lnTo>
                  <a:lnTo>
                    <a:pt x="5636" y="278"/>
                  </a:lnTo>
                  <a:lnTo>
                    <a:pt x="5611" y="177"/>
                  </a:lnTo>
                  <a:lnTo>
                    <a:pt x="5560" y="76"/>
                  </a:lnTo>
                  <a:lnTo>
                    <a:pt x="5484" y="26"/>
                  </a:lnTo>
                  <a:lnTo>
                    <a:pt x="53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011;p71"/>
            <p:cNvSpPr/>
            <p:nvPr/>
          </p:nvSpPr>
          <p:spPr>
            <a:xfrm>
              <a:off x="406800" y="1659300"/>
              <a:ext cx="172500" cy="94150"/>
            </a:xfrm>
            <a:custGeom>
              <a:avLst/>
              <a:gdLst/>
              <a:ahLst/>
              <a:cxnLst/>
              <a:rect l="l" t="t" r="r" b="b"/>
              <a:pathLst>
                <a:path w="6900" h="3766" extrusionOk="0">
                  <a:moveTo>
                    <a:pt x="279" y="0"/>
                  </a:moveTo>
                  <a:lnTo>
                    <a:pt x="152" y="25"/>
                  </a:lnTo>
                  <a:lnTo>
                    <a:pt x="76" y="76"/>
                  </a:lnTo>
                  <a:lnTo>
                    <a:pt x="26" y="152"/>
                  </a:lnTo>
                  <a:lnTo>
                    <a:pt x="1" y="278"/>
                  </a:lnTo>
                  <a:lnTo>
                    <a:pt x="1" y="3766"/>
                  </a:lnTo>
                  <a:lnTo>
                    <a:pt x="6900" y="3766"/>
                  </a:lnTo>
                  <a:lnTo>
                    <a:pt x="6900" y="278"/>
                  </a:lnTo>
                  <a:lnTo>
                    <a:pt x="6875" y="152"/>
                  </a:lnTo>
                  <a:lnTo>
                    <a:pt x="6824" y="76"/>
                  </a:lnTo>
                  <a:lnTo>
                    <a:pt x="6723" y="25"/>
                  </a:lnTo>
                  <a:lnTo>
                    <a:pt x="6622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012;p71"/>
            <p:cNvSpPr/>
            <p:nvPr/>
          </p:nvSpPr>
          <p:spPr>
            <a:xfrm>
              <a:off x="516725" y="1682675"/>
              <a:ext cx="31000" cy="15175"/>
            </a:xfrm>
            <a:custGeom>
              <a:avLst/>
              <a:gdLst/>
              <a:ahLst/>
              <a:cxnLst/>
              <a:rect l="l" t="t" r="r" b="b"/>
              <a:pathLst>
                <a:path w="1240" h="607" extrusionOk="0">
                  <a:moveTo>
                    <a:pt x="304" y="0"/>
                  </a:moveTo>
                  <a:lnTo>
                    <a:pt x="203" y="25"/>
                  </a:lnTo>
                  <a:lnTo>
                    <a:pt x="102" y="101"/>
                  </a:lnTo>
                  <a:lnTo>
                    <a:pt x="26" y="202"/>
                  </a:lnTo>
                  <a:lnTo>
                    <a:pt x="1" y="303"/>
                  </a:lnTo>
                  <a:lnTo>
                    <a:pt x="26" y="430"/>
                  </a:lnTo>
                  <a:lnTo>
                    <a:pt x="102" y="531"/>
                  </a:lnTo>
                  <a:lnTo>
                    <a:pt x="203" y="581"/>
                  </a:lnTo>
                  <a:lnTo>
                    <a:pt x="304" y="607"/>
                  </a:lnTo>
                  <a:lnTo>
                    <a:pt x="936" y="607"/>
                  </a:lnTo>
                  <a:lnTo>
                    <a:pt x="1062" y="581"/>
                  </a:lnTo>
                  <a:lnTo>
                    <a:pt x="1163" y="531"/>
                  </a:lnTo>
                  <a:lnTo>
                    <a:pt x="1214" y="430"/>
                  </a:lnTo>
                  <a:lnTo>
                    <a:pt x="1239" y="303"/>
                  </a:lnTo>
                  <a:lnTo>
                    <a:pt x="1214" y="202"/>
                  </a:lnTo>
                  <a:lnTo>
                    <a:pt x="1163" y="101"/>
                  </a:lnTo>
                  <a:lnTo>
                    <a:pt x="1062" y="25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013;p71"/>
            <p:cNvSpPr/>
            <p:nvPr/>
          </p:nvSpPr>
          <p:spPr>
            <a:xfrm>
              <a:off x="406800" y="1407825"/>
              <a:ext cx="46150" cy="230000"/>
            </a:xfrm>
            <a:custGeom>
              <a:avLst/>
              <a:gdLst/>
              <a:ahLst/>
              <a:cxnLst/>
              <a:rect l="l" t="t" r="r" b="b"/>
              <a:pathLst>
                <a:path w="1846" h="9200" extrusionOk="0">
                  <a:moveTo>
                    <a:pt x="506" y="1"/>
                  </a:moveTo>
                  <a:lnTo>
                    <a:pt x="380" y="51"/>
                  </a:lnTo>
                  <a:lnTo>
                    <a:pt x="279" y="102"/>
                  </a:lnTo>
                  <a:lnTo>
                    <a:pt x="178" y="178"/>
                  </a:lnTo>
                  <a:lnTo>
                    <a:pt x="102" y="279"/>
                  </a:lnTo>
                  <a:lnTo>
                    <a:pt x="51" y="380"/>
                  </a:lnTo>
                  <a:lnTo>
                    <a:pt x="1" y="506"/>
                  </a:lnTo>
                  <a:lnTo>
                    <a:pt x="1" y="633"/>
                  </a:lnTo>
                  <a:lnTo>
                    <a:pt x="1" y="5535"/>
                  </a:lnTo>
                  <a:lnTo>
                    <a:pt x="1" y="5712"/>
                  </a:lnTo>
                  <a:lnTo>
                    <a:pt x="26" y="5889"/>
                  </a:lnTo>
                  <a:lnTo>
                    <a:pt x="76" y="6066"/>
                  </a:lnTo>
                  <a:lnTo>
                    <a:pt x="127" y="6218"/>
                  </a:lnTo>
                  <a:lnTo>
                    <a:pt x="203" y="6395"/>
                  </a:lnTo>
                  <a:lnTo>
                    <a:pt x="304" y="6546"/>
                  </a:lnTo>
                  <a:lnTo>
                    <a:pt x="405" y="6673"/>
                  </a:lnTo>
                  <a:lnTo>
                    <a:pt x="531" y="6824"/>
                  </a:lnTo>
                  <a:lnTo>
                    <a:pt x="1239" y="7532"/>
                  </a:lnTo>
                  <a:lnTo>
                    <a:pt x="1239" y="9200"/>
                  </a:lnTo>
                  <a:lnTo>
                    <a:pt x="1845" y="9200"/>
                  </a:lnTo>
                  <a:lnTo>
                    <a:pt x="1845" y="7532"/>
                  </a:lnTo>
                  <a:lnTo>
                    <a:pt x="1138" y="6824"/>
                  </a:lnTo>
                  <a:lnTo>
                    <a:pt x="1011" y="6673"/>
                  </a:lnTo>
                  <a:lnTo>
                    <a:pt x="910" y="6546"/>
                  </a:lnTo>
                  <a:lnTo>
                    <a:pt x="809" y="6395"/>
                  </a:lnTo>
                  <a:lnTo>
                    <a:pt x="733" y="6218"/>
                  </a:lnTo>
                  <a:lnTo>
                    <a:pt x="683" y="6066"/>
                  </a:lnTo>
                  <a:lnTo>
                    <a:pt x="632" y="5889"/>
                  </a:lnTo>
                  <a:lnTo>
                    <a:pt x="607" y="5712"/>
                  </a:lnTo>
                  <a:lnTo>
                    <a:pt x="607" y="5535"/>
                  </a:lnTo>
                  <a:lnTo>
                    <a:pt x="607" y="633"/>
                  </a:lnTo>
                  <a:lnTo>
                    <a:pt x="607" y="506"/>
                  </a:lnTo>
                  <a:lnTo>
                    <a:pt x="658" y="380"/>
                  </a:lnTo>
                  <a:lnTo>
                    <a:pt x="708" y="279"/>
                  </a:lnTo>
                  <a:lnTo>
                    <a:pt x="784" y="178"/>
                  </a:lnTo>
                  <a:lnTo>
                    <a:pt x="936" y="77"/>
                  </a:lnTo>
                  <a:lnTo>
                    <a:pt x="784" y="26"/>
                  </a:lnTo>
                  <a:lnTo>
                    <a:pt x="632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014;p71"/>
            <p:cNvSpPr/>
            <p:nvPr/>
          </p:nvSpPr>
          <p:spPr>
            <a:xfrm>
              <a:off x="437750" y="1392050"/>
              <a:ext cx="23400" cy="94150"/>
            </a:xfrm>
            <a:custGeom>
              <a:avLst/>
              <a:gdLst/>
              <a:ahLst/>
              <a:cxnLst/>
              <a:rect l="l" t="t" r="r" b="b"/>
              <a:pathLst>
                <a:path w="936" h="3766" extrusionOk="0">
                  <a:moveTo>
                    <a:pt x="633" y="0"/>
                  </a:moveTo>
                  <a:lnTo>
                    <a:pt x="506" y="25"/>
                  </a:lnTo>
                  <a:lnTo>
                    <a:pt x="405" y="51"/>
                  </a:lnTo>
                  <a:lnTo>
                    <a:pt x="279" y="101"/>
                  </a:lnTo>
                  <a:lnTo>
                    <a:pt x="203" y="177"/>
                  </a:lnTo>
                  <a:lnTo>
                    <a:pt x="127" y="278"/>
                  </a:lnTo>
                  <a:lnTo>
                    <a:pt x="51" y="379"/>
                  </a:lnTo>
                  <a:lnTo>
                    <a:pt x="26" y="506"/>
                  </a:lnTo>
                  <a:lnTo>
                    <a:pt x="1" y="632"/>
                  </a:lnTo>
                  <a:lnTo>
                    <a:pt x="1" y="3134"/>
                  </a:lnTo>
                  <a:lnTo>
                    <a:pt x="26" y="3260"/>
                  </a:lnTo>
                  <a:lnTo>
                    <a:pt x="51" y="3387"/>
                  </a:lnTo>
                  <a:lnTo>
                    <a:pt x="127" y="3488"/>
                  </a:lnTo>
                  <a:lnTo>
                    <a:pt x="203" y="3589"/>
                  </a:lnTo>
                  <a:lnTo>
                    <a:pt x="279" y="3665"/>
                  </a:lnTo>
                  <a:lnTo>
                    <a:pt x="405" y="3715"/>
                  </a:lnTo>
                  <a:lnTo>
                    <a:pt x="506" y="3766"/>
                  </a:lnTo>
                  <a:lnTo>
                    <a:pt x="633" y="3766"/>
                  </a:lnTo>
                  <a:lnTo>
                    <a:pt x="810" y="3740"/>
                  </a:lnTo>
                  <a:lnTo>
                    <a:pt x="936" y="3690"/>
                  </a:lnTo>
                  <a:lnTo>
                    <a:pt x="810" y="3589"/>
                  </a:lnTo>
                  <a:lnTo>
                    <a:pt x="709" y="3462"/>
                  </a:lnTo>
                  <a:lnTo>
                    <a:pt x="633" y="3311"/>
                  </a:lnTo>
                  <a:lnTo>
                    <a:pt x="607" y="3134"/>
                  </a:lnTo>
                  <a:lnTo>
                    <a:pt x="607" y="632"/>
                  </a:lnTo>
                  <a:lnTo>
                    <a:pt x="633" y="455"/>
                  </a:lnTo>
                  <a:lnTo>
                    <a:pt x="709" y="303"/>
                  </a:lnTo>
                  <a:lnTo>
                    <a:pt x="810" y="177"/>
                  </a:lnTo>
                  <a:lnTo>
                    <a:pt x="936" y="76"/>
                  </a:lnTo>
                  <a:lnTo>
                    <a:pt x="810" y="25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" name="Conector recto de flecha 6"/>
          <p:cNvCxnSpPr>
            <a:stCxn id="22" idx="4"/>
          </p:cNvCxnSpPr>
          <p:nvPr/>
        </p:nvCxnSpPr>
        <p:spPr>
          <a:xfrm>
            <a:off x="8384831" y="2847295"/>
            <a:ext cx="0" cy="244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>
            <a:off x="7310732" y="3002582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El rol de las redes sociales</a:t>
            </a:r>
            <a:endParaRPr lang="es-CO" dirty="0"/>
          </a:p>
        </p:txBody>
      </p:sp>
      <p:grpSp>
        <p:nvGrpSpPr>
          <p:cNvPr id="181" name="Google Shape;6738;p71"/>
          <p:cNvGrpSpPr/>
          <p:nvPr/>
        </p:nvGrpSpPr>
        <p:grpSpPr>
          <a:xfrm>
            <a:off x="2263126" y="4035236"/>
            <a:ext cx="2536798" cy="2235547"/>
            <a:chOff x="3186725" y="3962175"/>
            <a:chExt cx="509250" cy="509875"/>
          </a:xfrm>
        </p:grpSpPr>
        <p:sp>
          <p:nvSpPr>
            <p:cNvPr id="182" name="Google Shape;6739;p71"/>
            <p:cNvSpPr/>
            <p:nvPr/>
          </p:nvSpPr>
          <p:spPr>
            <a:xfrm>
              <a:off x="3281500" y="4297025"/>
              <a:ext cx="152900" cy="144075"/>
            </a:xfrm>
            <a:custGeom>
              <a:avLst/>
              <a:gdLst/>
              <a:ahLst/>
              <a:cxnLst/>
              <a:rect l="l" t="t" r="r" b="b"/>
              <a:pathLst>
                <a:path w="6116" h="5763" extrusionOk="0">
                  <a:moveTo>
                    <a:pt x="657" y="1"/>
                  </a:moveTo>
                  <a:lnTo>
                    <a:pt x="505" y="26"/>
                  </a:lnTo>
                  <a:lnTo>
                    <a:pt x="404" y="51"/>
                  </a:lnTo>
                  <a:lnTo>
                    <a:pt x="278" y="127"/>
                  </a:lnTo>
                  <a:lnTo>
                    <a:pt x="202" y="203"/>
                  </a:lnTo>
                  <a:lnTo>
                    <a:pt x="101" y="279"/>
                  </a:lnTo>
                  <a:lnTo>
                    <a:pt x="51" y="405"/>
                  </a:lnTo>
                  <a:lnTo>
                    <a:pt x="25" y="531"/>
                  </a:lnTo>
                  <a:lnTo>
                    <a:pt x="0" y="658"/>
                  </a:lnTo>
                  <a:lnTo>
                    <a:pt x="0" y="2528"/>
                  </a:lnTo>
                  <a:lnTo>
                    <a:pt x="0" y="2705"/>
                  </a:lnTo>
                  <a:lnTo>
                    <a:pt x="51" y="2907"/>
                  </a:lnTo>
                  <a:lnTo>
                    <a:pt x="101" y="3109"/>
                  </a:lnTo>
                  <a:lnTo>
                    <a:pt x="152" y="3286"/>
                  </a:lnTo>
                  <a:lnTo>
                    <a:pt x="227" y="3438"/>
                  </a:lnTo>
                  <a:lnTo>
                    <a:pt x="329" y="3615"/>
                  </a:lnTo>
                  <a:lnTo>
                    <a:pt x="455" y="3766"/>
                  </a:lnTo>
                  <a:lnTo>
                    <a:pt x="581" y="3893"/>
                  </a:lnTo>
                  <a:lnTo>
                    <a:pt x="708" y="4019"/>
                  </a:lnTo>
                  <a:lnTo>
                    <a:pt x="859" y="4145"/>
                  </a:lnTo>
                  <a:lnTo>
                    <a:pt x="1036" y="4246"/>
                  </a:lnTo>
                  <a:lnTo>
                    <a:pt x="1188" y="4322"/>
                  </a:lnTo>
                  <a:lnTo>
                    <a:pt x="1390" y="4398"/>
                  </a:lnTo>
                  <a:lnTo>
                    <a:pt x="1567" y="4423"/>
                  </a:lnTo>
                  <a:lnTo>
                    <a:pt x="1769" y="4474"/>
                  </a:lnTo>
                  <a:lnTo>
                    <a:pt x="4145" y="4474"/>
                  </a:lnTo>
                  <a:lnTo>
                    <a:pt x="3968" y="4727"/>
                  </a:lnTo>
                  <a:lnTo>
                    <a:pt x="3892" y="4828"/>
                  </a:lnTo>
                  <a:lnTo>
                    <a:pt x="3841" y="4954"/>
                  </a:lnTo>
                  <a:lnTo>
                    <a:pt x="3841" y="5055"/>
                  </a:lnTo>
                  <a:lnTo>
                    <a:pt x="3841" y="5181"/>
                  </a:lnTo>
                  <a:lnTo>
                    <a:pt x="3867" y="5308"/>
                  </a:lnTo>
                  <a:lnTo>
                    <a:pt x="3917" y="5434"/>
                  </a:lnTo>
                  <a:lnTo>
                    <a:pt x="3968" y="5535"/>
                  </a:lnTo>
                  <a:lnTo>
                    <a:pt x="4069" y="5611"/>
                  </a:lnTo>
                  <a:lnTo>
                    <a:pt x="4246" y="5712"/>
                  </a:lnTo>
                  <a:lnTo>
                    <a:pt x="4423" y="5763"/>
                  </a:lnTo>
                  <a:lnTo>
                    <a:pt x="4600" y="5737"/>
                  </a:lnTo>
                  <a:lnTo>
                    <a:pt x="4776" y="5687"/>
                  </a:lnTo>
                  <a:lnTo>
                    <a:pt x="4878" y="5611"/>
                  </a:lnTo>
                  <a:lnTo>
                    <a:pt x="4979" y="5510"/>
                  </a:lnTo>
                  <a:lnTo>
                    <a:pt x="5989" y="4221"/>
                  </a:lnTo>
                  <a:lnTo>
                    <a:pt x="6040" y="4145"/>
                  </a:lnTo>
                  <a:lnTo>
                    <a:pt x="6091" y="4044"/>
                  </a:lnTo>
                  <a:lnTo>
                    <a:pt x="6116" y="3943"/>
                  </a:lnTo>
                  <a:lnTo>
                    <a:pt x="6116" y="3842"/>
                  </a:lnTo>
                  <a:lnTo>
                    <a:pt x="6116" y="3716"/>
                  </a:lnTo>
                  <a:lnTo>
                    <a:pt x="6091" y="3615"/>
                  </a:lnTo>
                  <a:lnTo>
                    <a:pt x="6040" y="3514"/>
                  </a:lnTo>
                  <a:lnTo>
                    <a:pt x="5989" y="3438"/>
                  </a:lnTo>
                  <a:lnTo>
                    <a:pt x="4979" y="2149"/>
                  </a:lnTo>
                  <a:lnTo>
                    <a:pt x="4878" y="2073"/>
                  </a:lnTo>
                  <a:lnTo>
                    <a:pt x="4776" y="1997"/>
                  </a:lnTo>
                  <a:lnTo>
                    <a:pt x="4600" y="1921"/>
                  </a:lnTo>
                  <a:lnTo>
                    <a:pt x="4423" y="1921"/>
                  </a:lnTo>
                  <a:lnTo>
                    <a:pt x="4246" y="1947"/>
                  </a:lnTo>
                  <a:lnTo>
                    <a:pt x="4069" y="2048"/>
                  </a:lnTo>
                  <a:lnTo>
                    <a:pt x="3968" y="2149"/>
                  </a:lnTo>
                  <a:lnTo>
                    <a:pt x="3917" y="2250"/>
                  </a:lnTo>
                  <a:lnTo>
                    <a:pt x="3867" y="2351"/>
                  </a:lnTo>
                  <a:lnTo>
                    <a:pt x="3841" y="2477"/>
                  </a:lnTo>
                  <a:lnTo>
                    <a:pt x="3841" y="2604"/>
                  </a:lnTo>
                  <a:lnTo>
                    <a:pt x="3841" y="2730"/>
                  </a:lnTo>
                  <a:lnTo>
                    <a:pt x="3892" y="2831"/>
                  </a:lnTo>
                  <a:lnTo>
                    <a:pt x="3968" y="2958"/>
                  </a:lnTo>
                  <a:lnTo>
                    <a:pt x="4145" y="3185"/>
                  </a:lnTo>
                  <a:lnTo>
                    <a:pt x="1820" y="3185"/>
                  </a:lnTo>
                  <a:lnTo>
                    <a:pt x="1693" y="3134"/>
                  </a:lnTo>
                  <a:lnTo>
                    <a:pt x="1592" y="3084"/>
                  </a:lnTo>
                  <a:lnTo>
                    <a:pt x="1491" y="2983"/>
                  </a:lnTo>
                  <a:lnTo>
                    <a:pt x="1390" y="2882"/>
                  </a:lnTo>
                  <a:lnTo>
                    <a:pt x="1339" y="2781"/>
                  </a:lnTo>
                  <a:lnTo>
                    <a:pt x="1289" y="2654"/>
                  </a:lnTo>
                  <a:lnTo>
                    <a:pt x="1289" y="2528"/>
                  </a:lnTo>
                  <a:lnTo>
                    <a:pt x="1289" y="658"/>
                  </a:lnTo>
                  <a:lnTo>
                    <a:pt x="1264" y="481"/>
                  </a:lnTo>
                  <a:lnTo>
                    <a:pt x="1188" y="329"/>
                  </a:lnTo>
                  <a:lnTo>
                    <a:pt x="1087" y="178"/>
                  </a:lnTo>
                  <a:lnTo>
                    <a:pt x="960" y="77"/>
                  </a:lnTo>
                  <a:lnTo>
                    <a:pt x="809" y="26"/>
                  </a:lnTo>
                  <a:lnTo>
                    <a:pt x="657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740;p71"/>
            <p:cNvSpPr/>
            <p:nvPr/>
          </p:nvSpPr>
          <p:spPr>
            <a:xfrm>
              <a:off x="3377525" y="4408850"/>
              <a:ext cx="23400" cy="32250"/>
            </a:xfrm>
            <a:custGeom>
              <a:avLst/>
              <a:gdLst/>
              <a:ahLst/>
              <a:cxnLst/>
              <a:rect l="l" t="t" r="r" b="b"/>
              <a:pathLst>
                <a:path w="936" h="1290" extrusionOk="0">
                  <a:moveTo>
                    <a:pt x="304" y="1"/>
                  </a:moveTo>
                  <a:lnTo>
                    <a:pt x="127" y="254"/>
                  </a:lnTo>
                  <a:lnTo>
                    <a:pt x="51" y="355"/>
                  </a:lnTo>
                  <a:lnTo>
                    <a:pt x="0" y="481"/>
                  </a:lnTo>
                  <a:lnTo>
                    <a:pt x="0" y="582"/>
                  </a:lnTo>
                  <a:lnTo>
                    <a:pt x="0" y="708"/>
                  </a:lnTo>
                  <a:lnTo>
                    <a:pt x="26" y="835"/>
                  </a:lnTo>
                  <a:lnTo>
                    <a:pt x="76" y="961"/>
                  </a:lnTo>
                  <a:lnTo>
                    <a:pt x="127" y="1062"/>
                  </a:lnTo>
                  <a:lnTo>
                    <a:pt x="228" y="1138"/>
                  </a:lnTo>
                  <a:lnTo>
                    <a:pt x="405" y="1239"/>
                  </a:lnTo>
                  <a:lnTo>
                    <a:pt x="582" y="1290"/>
                  </a:lnTo>
                  <a:lnTo>
                    <a:pt x="759" y="1264"/>
                  </a:lnTo>
                  <a:lnTo>
                    <a:pt x="935" y="1214"/>
                  </a:lnTo>
                  <a:lnTo>
                    <a:pt x="860" y="1138"/>
                  </a:lnTo>
                  <a:lnTo>
                    <a:pt x="759" y="1062"/>
                  </a:lnTo>
                  <a:lnTo>
                    <a:pt x="683" y="961"/>
                  </a:lnTo>
                  <a:lnTo>
                    <a:pt x="632" y="835"/>
                  </a:lnTo>
                  <a:lnTo>
                    <a:pt x="607" y="708"/>
                  </a:lnTo>
                  <a:lnTo>
                    <a:pt x="607" y="582"/>
                  </a:lnTo>
                  <a:lnTo>
                    <a:pt x="632" y="481"/>
                  </a:lnTo>
                  <a:lnTo>
                    <a:pt x="683" y="355"/>
                  </a:lnTo>
                  <a:lnTo>
                    <a:pt x="733" y="254"/>
                  </a:lnTo>
                  <a:lnTo>
                    <a:pt x="935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741;p71"/>
            <p:cNvSpPr/>
            <p:nvPr/>
          </p:nvSpPr>
          <p:spPr>
            <a:xfrm>
              <a:off x="3447650" y="3993775"/>
              <a:ext cx="152925" cy="144075"/>
            </a:xfrm>
            <a:custGeom>
              <a:avLst/>
              <a:gdLst/>
              <a:ahLst/>
              <a:cxnLst/>
              <a:rect l="l" t="t" r="r" b="b"/>
              <a:pathLst>
                <a:path w="6117" h="5763" extrusionOk="0">
                  <a:moveTo>
                    <a:pt x="1643" y="0"/>
                  </a:moveTo>
                  <a:lnTo>
                    <a:pt x="1517" y="26"/>
                  </a:lnTo>
                  <a:lnTo>
                    <a:pt x="1416" y="51"/>
                  </a:lnTo>
                  <a:lnTo>
                    <a:pt x="1315" y="101"/>
                  </a:lnTo>
                  <a:lnTo>
                    <a:pt x="1239" y="177"/>
                  </a:lnTo>
                  <a:lnTo>
                    <a:pt x="1138" y="253"/>
                  </a:lnTo>
                  <a:lnTo>
                    <a:pt x="152" y="1542"/>
                  </a:lnTo>
                  <a:lnTo>
                    <a:pt x="76" y="1618"/>
                  </a:lnTo>
                  <a:lnTo>
                    <a:pt x="26" y="1719"/>
                  </a:lnTo>
                  <a:lnTo>
                    <a:pt x="1" y="1820"/>
                  </a:lnTo>
                  <a:lnTo>
                    <a:pt x="1" y="1921"/>
                  </a:lnTo>
                  <a:lnTo>
                    <a:pt x="1" y="2047"/>
                  </a:lnTo>
                  <a:lnTo>
                    <a:pt x="51" y="2148"/>
                  </a:lnTo>
                  <a:lnTo>
                    <a:pt x="76" y="2249"/>
                  </a:lnTo>
                  <a:lnTo>
                    <a:pt x="152" y="2325"/>
                  </a:lnTo>
                  <a:lnTo>
                    <a:pt x="1163" y="3614"/>
                  </a:lnTo>
                  <a:lnTo>
                    <a:pt x="1239" y="3690"/>
                  </a:lnTo>
                  <a:lnTo>
                    <a:pt x="1340" y="3766"/>
                  </a:lnTo>
                  <a:lnTo>
                    <a:pt x="1441" y="3816"/>
                  </a:lnTo>
                  <a:lnTo>
                    <a:pt x="1542" y="3842"/>
                  </a:lnTo>
                  <a:lnTo>
                    <a:pt x="1744" y="3842"/>
                  </a:lnTo>
                  <a:lnTo>
                    <a:pt x="1871" y="3816"/>
                  </a:lnTo>
                  <a:lnTo>
                    <a:pt x="1972" y="3766"/>
                  </a:lnTo>
                  <a:lnTo>
                    <a:pt x="2048" y="3715"/>
                  </a:lnTo>
                  <a:lnTo>
                    <a:pt x="2149" y="3614"/>
                  </a:lnTo>
                  <a:lnTo>
                    <a:pt x="2224" y="3513"/>
                  </a:lnTo>
                  <a:lnTo>
                    <a:pt x="2275" y="3412"/>
                  </a:lnTo>
                  <a:lnTo>
                    <a:pt x="2300" y="3286"/>
                  </a:lnTo>
                  <a:lnTo>
                    <a:pt x="2300" y="3159"/>
                  </a:lnTo>
                  <a:lnTo>
                    <a:pt x="2275" y="3033"/>
                  </a:lnTo>
                  <a:lnTo>
                    <a:pt x="2224" y="2932"/>
                  </a:lnTo>
                  <a:lnTo>
                    <a:pt x="2149" y="2805"/>
                  </a:lnTo>
                  <a:lnTo>
                    <a:pt x="1972" y="2578"/>
                  </a:lnTo>
                  <a:lnTo>
                    <a:pt x="4322" y="2578"/>
                  </a:lnTo>
                  <a:lnTo>
                    <a:pt x="4448" y="2629"/>
                  </a:lnTo>
                  <a:lnTo>
                    <a:pt x="4549" y="2704"/>
                  </a:lnTo>
                  <a:lnTo>
                    <a:pt x="4651" y="2780"/>
                  </a:lnTo>
                  <a:lnTo>
                    <a:pt x="4726" y="2881"/>
                  </a:lnTo>
                  <a:lnTo>
                    <a:pt x="4777" y="2982"/>
                  </a:lnTo>
                  <a:lnTo>
                    <a:pt x="4827" y="3109"/>
                  </a:lnTo>
                  <a:lnTo>
                    <a:pt x="4827" y="3235"/>
                  </a:lnTo>
                  <a:lnTo>
                    <a:pt x="4827" y="5105"/>
                  </a:lnTo>
                  <a:lnTo>
                    <a:pt x="4853" y="5232"/>
                  </a:lnTo>
                  <a:lnTo>
                    <a:pt x="4878" y="5358"/>
                  </a:lnTo>
                  <a:lnTo>
                    <a:pt x="4954" y="5459"/>
                  </a:lnTo>
                  <a:lnTo>
                    <a:pt x="5030" y="5560"/>
                  </a:lnTo>
                  <a:lnTo>
                    <a:pt x="5131" y="5636"/>
                  </a:lnTo>
                  <a:lnTo>
                    <a:pt x="5232" y="5712"/>
                  </a:lnTo>
                  <a:lnTo>
                    <a:pt x="5358" y="5737"/>
                  </a:lnTo>
                  <a:lnTo>
                    <a:pt x="5485" y="5762"/>
                  </a:lnTo>
                  <a:lnTo>
                    <a:pt x="5636" y="5737"/>
                  </a:lnTo>
                  <a:lnTo>
                    <a:pt x="5788" y="5686"/>
                  </a:lnTo>
                  <a:lnTo>
                    <a:pt x="5914" y="5585"/>
                  </a:lnTo>
                  <a:lnTo>
                    <a:pt x="6041" y="5434"/>
                  </a:lnTo>
                  <a:lnTo>
                    <a:pt x="6091" y="5282"/>
                  </a:lnTo>
                  <a:lnTo>
                    <a:pt x="6116" y="5105"/>
                  </a:lnTo>
                  <a:lnTo>
                    <a:pt x="6116" y="3235"/>
                  </a:lnTo>
                  <a:lnTo>
                    <a:pt x="6116" y="3033"/>
                  </a:lnTo>
                  <a:lnTo>
                    <a:pt x="6091" y="2856"/>
                  </a:lnTo>
                  <a:lnTo>
                    <a:pt x="6041" y="2654"/>
                  </a:lnTo>
                  <a:lnTo>
                    <a:pt x="5965" y="2477"/>
                  </a:lnTo>
                  <a:lnTo>
                    <a:pt x="5889" y="2300"/>
                  </a:lnTo>
                  <a:lnTo>
                    <a:pt x="5788" y="2148"/>
                  </a:lnTo>
                  <a:lnTo>
                    <a:pt x="5687" y="1997"/>
                  </a:lnTo>
                  <a:lnTo>
                    <a:pt x="5560" y="1870"/>
                  </a:lnTo>
                  <a:lnTo>
                    <a:pt x="5409" y="1744"/>
                  </a:lnTo>
                  <a:lnTo>
                    <a:pt x="5257" y="1618"/>
                  </a:lnTo>
                  <a:lnTo>
                    <a:pt x="5105" y="1517"/>
                  </a:lnTo>
                  <a:lnTo>
                    <a:pt x="4929" y="1441"/>
                  </a:lnTo>
                  <a:lnTo>
                    <a:pt x="4752" y="1365"/>
                  </a:lnTo>
                  <a:lnTo>
                    <a:pt x="4549" y="1340"/>
                  </a:lnTo>
                  <a:lnTo>
                    <a:pt x="4373" y="1289"/>
                  </a:lnTo>
                  <a:lnTo>
                    <a:pt x="1972" y="1289"/>
                  </a:lnTo>
                  <a:lnTo>
                    <a:pt x="2149" y="1036"/>
                  </a:lnTo>
                  <a:lnTo>
                    <a:pt x="2224" y="935"/>
                  </a:lnTo>
                  <a:lnTo>
                    <a:pt x="2275" y="809"/>
                  </a:lnTo>
                  <a:lnTo>
                    <a:pt x="2300" y="683"/>
                  </a:lnTo>
                  <a:lnTo>
                    <a:pt x="2300" y="582"/>
                  </a:lnTo>
                  <a:lnTo>
                    <a:pt x="2275" y="455"/>
                  </a:lnTo>
                  <a:lnTo>
                    <a:pt x="2224" y="329"/>
                  </a:lnTo>
                  <a:lnTo>
                    <a:pt x="2149" y="228"/>
                  </a:lnTo>
                  <a:lnTo>
                    <a:pt x="2048" y="152"/>
                  </a:lnTo>
                  <a:lnTo>
                    <a:pt x="1972" y="76"/>
                  </a:lnTo>
                  <a:lnTo>
                    <a:pt x="1871" y="26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742;p71"/>
            <p:cNvSpPr/>
            <p:nvPr/>
          </p:nvSpPr>
          <p:spPr>
            <a:xfrm>
              <a:off x="3469125" y="4376625"/>
              <a:ext cx="226850" cy="95425"/>
            </a:xfrm>
            <a:custGeom>
              <a:avLst/>
              <a:gdLst/>
              <a:ahLst/>
              <a:cxnLst/>
              <a:rect l="l" t="t" r="r" b="b"/>
              <a:pathLst>
                <a:path w="9074" h="3817" extrusionOk="0">
                  <a:moveTo>
                    <a:pt x="3311" y="1"/>
                  </a:moveTo>
                  <a:lnTo>
                    <a:pt x="784" y="860"/>
                  </a:lnTo>
                  <a:lnTo>
                    <a:pt x="607" y="936"/>
                  </a:lnTo>
                  <a:lnTo>
                    <a:pt x="456" y="1037"/>
                  </a:lnTo>
                  <a:lnTo>
                    <a:pt x="329" y="1163"/>
                  </a:lnTo>
                  <a:lnTo>
                    <a:pt x="203" y="1290"/>
                  </a:lnTo>
                  <a:lnTo>
                    <a:pt x="127" y="1441"/>
                  </a:lnTo>
                  <a:lnTo>
                    <a:pt x="51" y="1618"/>
                  </a:lnTo>
                  <a:lnTo>
                    <a:pt x="1" y="1795"/>
                  </a:lnTo>
                  <a:lnTo>
                    <a:pt x="1" y="1972"/>
                  </a:lnTo>
                  <a:lnTo>
                    <a:pt x="1" y="3539"/>
                  </a:lnTo>
                  <a:lnTo>
                    <a:pt x="26" y="3665"/>
                  </a:lnTo>
                  <a:lnTo>
                    <a:pt x="77" y="3741"/>
                  </a:lnTo>
                  <a:lnTo>
                    <a:pt x="152" y="3817"/>
                  </a:lnTo>
                  <a:lnTo>
                    <a:pt x="8922" y="3817"/>
                  </a:lnTo>
                  <a:lnTo>
                    <a:pt x="8998" y="3741"/>
                  </a:lnTo>
                  <a:lnTo>
                    <a:pt x="9073" y="3665"/>
                  </a:lnTo>
                  <a:lnTo>
                    <a:pt x="9073" y="3539"/>
                  </a:lnTo>
                  <a:lnTo>
                    <a:pt x="9073" y="1972"/>
                  </a:lnTo>
                  <a:lnTo>
                    <a:pt x="9073" y="1795"/>
                  </a:lnTo>
                  <a:lnTo>
                    <a:pt x="9023" y="1618"/>
                  </a:lnTo>
                  <a:lnTo>
                    <a:pt x="8972" y="1441"/>
                  </a:lnTo>
                  <a:lnTo>
                    <a:pt x="8871" y="1290"/>
                  </a:lnTo>
                  <a:lnTo>
                    <a:pt x="8745" y="1163"/>
                  </a:lnTo>
                  <a:lnTo>
                    <a:pt x="8619" y="1037"/>
                  </a:lnTo>
                  <a:lnTo>
                    <a:pt x="8467" y="936"/>
                  </a:lnTo>
                  <a:lnTo>
                    <a:pt x="8290" y="860"/>
                  </a:lnTo>
                  <a:lnTo>
                    <a:pt x="5788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743;p71"/>
            <p:cNvSpPr/>
            <p:nvPr/>
          </p:nvSpPr>
          <p:spPr>
            <a:xfrm>
              <a:off x="3551900" y="4324825"/>
              <a:ext cx="61950" cy="82175"/>
            </a:xfrm>
            <a:custGeom>
              <a:avLst/>
              <a:gdLst/>
              <a:ahLst/>
              <a:cxnLst/>
              <a:rect l="l" t="t" r="r" b="b"/>
              <a:pathLst>
                <a:path w="2478" h="3287" extrusionOk="0">
                  <a:moveTo>
                    <a:pt x="0" y="1"/>
                  </a:moveTo>
                  <a:lnTo>
                    <a:pt x="0" y="2073"/>
                  </a:lnTo>
                  <a:lnTo>
                    <a:pt x="986" y="3210"/>
                  </a:lnTo>
                  <a:lnTo>
                    <a:pt x="1087" y="3261"/>
                  </a:lnTo>
                  <a:lnTo>
                    <a:pt x="1188" y="3286"/>
                  </a:lnTo>
                  <a:lnTo>
                    <a:pt x="1289" y="3286"/>
                  </a:lnTo>
                  <a:lnTo>
                    <a:pt x="1390" y="3210"/>
                  </a:lnTo>
                  <a:lnTo>
                    <a:pt x="2477" y="2073"/>
                  </a:lnTo>
                  <a:lnTo>
                    <a:pt x="2477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744;p71"/>
            <p:cNvSpPr/>
            <p:nvPr/>
          </p:nvSpPr>
          <p:spPr>
            <a:xfrm>
              <a:off x="3625825" y="4256600"/>
              <a:ext cx="45500" cy="40450"/>
            </a:xfrm>
            <a:custGeom>
              <a:avLst/>
              <a:gdLst/>
              <a:ahLst/>
              <a:cxnLst/>
              <a:rect l="l" t="t" r="r" b="b"/>
              <a:pathLst>
                <a:path w="1820" h="1618" extrusionOk="0">
                  <a:moveTo>
                    <a:pt x="0" y="0"/>
                  </a:moveTo>
                  <a:lnTo>
                    <a:pt x="0" y="1618"/>
                  </a:lnTo>
                  <a:lnTo>
                    <a:pt x="1365" y="1618"/>
                  </a:lnTo>
                  <a:lnTo>
                    <a:pt x="1466" y="1567"/>
                  </a:lnTo>
                  <a:lnTo>
                    <a:pt x="1567" y="1517"/>
                  </a:lnTo>
                  <a:lnTo>
                    <a:pt x="1643" y="1441"/>
                  </a:lnTo>
                  <a:lnTo>
                    <a:pt x="1719" y="1365"/>
                  </a:lnTo>
                  <a:lnTo>
                    <a:pt x="1769" y="1264"/>
                  </a:lnTo>
                  <a:lnTo>
                    <a:pt x="1820" y="1163"/>
                  </a:lnTo>
                  <a:lnTo>
                    <a:pt x="1820" y="1036"/>
                  </a:lnTo>
                  <a:lnTo>
                    <a:pt x="1820" y="582"/>
                  </a:lnTo>
                  <a:lnTo>
                    <a:pt x="1820" y="480"/>
                  </a:lnTo>
                  <a:lnTo>
                    <a:pt x="1769" y="354"/>
                  </a:lnTo>
                  <a:lnTo>
                    <a:pt x="1719" y="253"/>
                  </a:lnTo>
                  <a:lnTo>
                    <a:pt x="1643" y="177"/>
                  </a:lnTo>
                  <a:lnTo>
                    <a:pt x="1567" y="101"/>
                  </a:lnTo>
                  <a:lnTo>
                    <a:pt x="1466" y="51"/>
                  </a:lnTo>
                  <a:lnTo>
                    <a:pt x="1365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745;p71"/>
            <p:cNvSpPr/>
            <p:nvPr/>
          </p:nvSpPr>
          <p:spPr>
            <a:xfrm>
              <a:off x="3493775" y="4256600"/>
              <a:ext cx="45500" cy="40450"/>
            </a:xfrm>
            <a:custGeom>
              <a:avLst/>
              <a:gdLst/>
              <a:ahLst/>
              <a:cxnLst/>
              <a:rect l="l" t="t" r="r" b="b"/>
              <a:pathLst>
                <a:path w="1820" h="1618" extrusionOk="0">
                  <a:moveTo>
                    <a:pt x="481" y="0"/>
                  </a:moveTo>
                  <a:lnTo>
                    <a:pt x="354" y="51"/>
                  </a:lnTo>
                  <a:lnTo>
                    <a:pt x="253" y="101"/>
                  </a:lnTo>
                  <a:lnTo>
                    <a:pt x="177" y="177"/>
                  </a:lnTo>
                  <a:lnTo>
                    <a:pt x="101" y="253"/>
                  </a:lnTo>
                  <a:lnTo>
                    <a:pt x="51" y="354"/>
                  </a:lnTo>
                  <a:lnTo>
                    <a:pt x="26" y="480"/>
                  </a:lnTo>
                  <a:lnTo>
                    <a:pt x="0" y="582"/>
                  </a:lnTo>
                  <a:lnTo>
                    <a:pt x="0" y="1036"/>
                  </a:lnTo>
                  <a:lnTo>
                    <a:pt x="26" y="1163"/>
                  </a:lnTo>
                  <a:lnTo>
                    <a:pt x="51" y="1264"/>
                  </a:lnTo>
                  <a:lnTo>
                    <a:pt x="101" y="1365"/>
                  </a:lnTo>
                  <a:lnTo>
                    <a:pt x="177" y="1441"/>
                  </a:lnTo>
                  <a:lnTo>
                    <a:pt x="253" y="1517"/>
                  </a:lnTo>
                  <a:lnTo>
                    <a:pt x="354" y="1567"/>
                  </a:lnTo>
                  <a:lnTo>
                    <a:pt x="481" y="1618"/>
                  </a:lnTo>
                  <a:lnTo>
                    <a:pt x="1820" y="1618"/>
                  </a:lnTo>
                  <a:lnTo>
                    <a:pt x="1820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746;p71"/>
            <p:cNvSpPr/>
            <p:nvPr/>
          </p:nvSpPr>
          <p:spPr>
            <a:xfrm>
              <a:off x="3186725" y="4153625"/>
              <a:ext cx="226825" cy="95425"/>
            </a:xfrm>
            <a:custGeom>
              <a:avLst/>
              <a:gdLst/>
              <a:ahLst/>
              <a:cxnLst/>
              <a:rect l="l" t="t" r="r" b="b"/>
              <a:pathLst>
                <a:path w="9073" h="3817" extrusionOk="0">
                  <a:moveTo>
                    <a:pt x="3286" y="0"/>
                  </a:moveTo>
                  <a:lnTo>
                    <a:pt x="784" y="859"/>
                  </a:lnTo>
                  <a:lnTo>
                    <a:pt x="607" y="935"/>
                  </a:lnTo>
                  <a:lnTo>
                    <a:pt x="455" y="1036"/>
                  </a:lnTo>
                  <a:lnTo>
                    <a:pt x="329" y="1137"/>
                  </a:lnTo>
                  <a:lnTo>
                    <a:pt x="202" y="1289"/>
                  </a:lnTo>
                  <a:lnTo>
                    <a:pt x="127" y="1441"/>
                  </a:lnTo>
                  <a:lnTo>
                    <a:pt x="51" y="1592"/>
                  </a:lnTo>
                  <a:lnTo>
                    <a:pt x="0" y="1769"/>
                  </a:lnTo>
                  <a:lnTo>
                    <a:pt x="0" y="1971"/>
                  </a:lnTo>
                  <a:lnTo>
                    <a:pt x="0" y="3538"/>
                  </a:lnTo>
                  <a:lnTo>
                    <a:pt x="0" y="3639"/>
                  </a:lnTo>
                  <a:lnTo>
                    <a:pt x="76" y="3740"/>
                  </a:lnTo>
                  <a:lnTo>
                    <a:pt x="152" y="3791"/>
                  </a:lnTo>
                  <a:lnTo>
                    <a:pt x="278" y="3816"/>
                  </a:lnTo>
                  <a:lnTo>
                    <a:pt x="8795" y="3816"/>
                  </a:lnTo>
                  <a:lnTo>
                    <a:pt x="8921" y="3791"/>
                  </a:lnTo>
                  <a:lnTo>
                    <a:pt x="8997" y="3740"/>
                  </a:lnTo>
                  <a:lnTo>
                    <a:pt x="9073" y="3639"/>
                  </a:lnTo>
                  <a:lnTo>
                    <a:pt x="9073" y="3538"/>
                  </a:lnTo>
                  <a:lnTo>
                    <a:pt x="9073" y="1971"/>
                  </a:lnTo>
                  <a:lnTo>
                    <a:pt x="9073" y="1769"/>
                  </a:lnTo>
                  <a:lnTo>
                    <a:pt x="9022" y="1592"/>
                  </a:lnTo>
                  <a:lnTo>
                    <a:pt x="8946" y="1441"/>
                  </a:lnTo>
                  <a:lnTo>
                    <a:pt x="8871" y="1289"/>
                  </a:lnTo>
                  <a:lnTo>
                    <a:pt x="8744" y="1137"/>
                  </a:lnTo>
                  <a:lnTo>
                    <a:pt x="8618" y="1036"/>
                  </a:lnTo>
                  <a:lnTo>
                    <a:pt x="8466" y="935"/>
                  </a:lnTo>
                  <a:lnTo>
                    <a:pt x="8289" y="859"/>
                  </a:lnTo>
                  <a:lnTo>
                    <a:pt x="5788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747;p71"/>
            <p:cNvSpPr/>
            <p:nvPr/>
          </p:nvSpPr>
          <p:spPr>
            <a:xfrm>
              <a:off x="3268850" y="4101800"/>
              <a:ext cx="62575" cy="82175"/>
            </a:xfrm>
            <a:custGeom>
              <a:avLst/>
              <a:gdLst/>
              <a:ahLst/>
              <a:cxnLst/>
              <a:rect l="l" t="t" r="r" b="b"/>
              <a:pathLst>
                <a:path w="2503" h="3287" extrusionOk="0">
                  <a:moveTo>
                    <a:pt x="1" y="1"/>
                  </a:moveTo>
                  <a:lnTo>
                    <a:pt x="1" y="2073"/>
                  </a:lnTo>
                  <a:lnTo>
                    <a:pt x="1011" y="3185"/>
                  </a:lnTo>
                  <a:lnTo>
                    <a:pt x="1087" y="3261"/>
                  </a:lnTo>
                  <a:lnTo>
                    <a:pt x="1214" y="3286"/>
                  </a:lnTo>
                  <a:lnTo>
                    <a:pt x="1315" y="3261"/>
                  </a:lnTo>
                  <a:lnTo>
                    <a:pt x="1416" y="3210"/>
                  </a:lnTo>
                  <a:lnTo>
                    <a:pt x="2503" y="2073"/>
                  </a:lnTo>
                  <a:lnTo>
                    <a:pt x="2503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748;p71"/>
            <p:cNvSpPr/>
            <p:nvPr/>
          </p:nvSpPr>
          <p:spPr>
            <a:xfrm>
              <a:off x="3342775" y="4033575"/>
              <a:ext cx="46150" cy="40450"/>
            </a:xfrm>
            <a:custGeom>
              <a:avLst/>
              <a:gdLst/>
              <a:ahLst/>
              <a:cxnLst/>
              <a:rect l="l" t="t" r="r" b="b"/>
              <a:pathLst>
                <a:path w="1846" h="1618" extrusionOk="0">
                  <a:moveTo>
                    <a:pt x="0" y="0"/>
                  </a:moveTo>
                  <a:lnTo>
                    <a:pt x="0" y="1618"/>
                  </a:lnTo>
                  <a:lnTo>
                    <a:pt x="1264" y="1618"/>
                  </a:lnTo>
                  <a:lnTo>
                    <a:pt x="1365" y="1593"/>
                  </a:lnTo>
                  <a:lnTo>
                    <a:pt x="1491" y="1567"/>
                  </a:lnTo>
                  <a:lnTo>
                    <a:pt x="1593" y="1517"/>
                  </a:lnTo>
                  <a:lnTo>
                    <a:pt x="1668" y="1441"/>
                  </a:lnTo>
                  <a:lnTo>
                    <a:pt x="1744" y="1365"/>
                  </a:lnTo>
                  <a:lnTo>
                    <a:pt x="1795" y="1264"/>
                  </a:lnTo>
                  <a:lnTo>
                    <a:pt x="1845" y="1138"/>
                  </a:lnTo>
                  <a:lnTo>
                    <a:pt x="1845" y="1037"/>
                  </a:lnTo>
                  <a:lnTo>
                    <a:pt x="1845" y="582"/>
                  </a:lnTo>
                  <a:lnTo>
                    <a:pt x="1845" y="455"/>
                  </a:lnTo>
                  <a:lnTo>
                    <a:pt x="1795" y="354"/>
                  </a:lnTo>
                  <a:lnTo>
                    <a:pt x="1744" y="253"/>
                  </a:lnTo>
                  <a:lnTo>
                    <a:pt x="1668" y="177"/>
                  </a:lnTo>
                  <a:lnTo>
                    <a:pt x="1593" y="101"/>
                  </a:lnTo>
                  <a:lnTo>
                    <a:pt x="1491" y="51"/>
                  </a:lnTo>
                  <a:lnTo>
                    <a:pt x="1365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749;p71"/>
            <p:cNvSpPr/>
            <p:nvPr/>
          </p:nvSpPr>
          <p:spPr>
            <a:xfrm>
              <a:off x="3211350" y="4033575"/>
              <a:ext cx="46150" cy="40450"/>
            </a:xfrm>
            <a:custGeom>
              <a:avLst/>
              <a:gdLst/>
              <a:ahLst/>
              <a:cxnLst/>
              <a:rect l="l" t="t" r="r" b="b"/>
              <a:pathLst>
                <a:path w="1846" h="1618" extrusionOk="0">
                  <a:moveTo>
                    <a:pt x="481" y="0"/>
                  </a:moveTo>
                  <a:lnTo>
                    <a:pt x="355" y="51"/>
                  </a:lnTo>
                  <a:lnTo>
                    <a:pt x="254" y="101"/>
                  </a:lnTo>
                  <a:lnTo>
                    <a:pt x="178" y="177"/>
                  </a:lnTo>
                  <a:lnTo>
                    <a:pt x="102" y="253"/>
                  </a:lnTo>
                  <a:lnTo>
                    <a:pt x="51" y="354"/>
                  </a:lnTo>
                  <a:lnTo>
                    <a:pt x="1" y="455"/>
                  </a:lnTo>
                  <a:lnTo>
                    <a:pt x="1" y="582"/>
                  </a:lnTo>
                  <a:lnTo>
                    <a:pt x="1" y="1037"/>
                  </a:lnTo>
                  <a:lnTo>
                    <a:pt x="1" y="1138"/>
                  </a:lnTo>
                  <a:lnTo>
                    <a:pt x="51" y="1264"/>
                  </a:lnTo>
                  <a:lnTo>
                    <a:pt x="102" y="1365"/>
                  </a:lnTo>
                  <a:lnTo>
                    <a:pt x="178" y="1441"/>
                  </a:lnTo>
                  <a:lnTo>
                    <a:pt x="254" y="1517"/>
                  </a:lnTo>
                  <a:lnTo>
                    <a:pt x="355" y="1567"/>
                  </a:lnTo>
                  <a:lnTo>
                    <a:pt x="481" y="1593"/>
                  </a:lnTo>
                  <a:lnTo>
                    <a:pt x="582" y="1618"/>
                  </a:lnTo>
                  <a:lnTo>
                    <a:pt x="1846" y="1618"/>
                  </a:lnTo>
                  <a:lnTo>
                    <a:pt x="1846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750;p71"/>
            <p:cNvSpPr/>
            <p:nvPr/>
          </p:nvSpPr>
          <p:spPr>
            <a:xfrm>
              <a:off x="3246750" y="3995025"/>
              <a:ext cx="106800" cy="139025"/>
            </a:xfrm>
            <a:custGeom>
              <a:avLst/>
              <a:gdLst/>
              <a:ahLst/>
              <a:cxnLst/>
              <a:rect l="l" t="t" r="r" b="b"/>
              <a:pathLst>
                <a:path w="4272" h="5561" extrusionOk="0">
                  <a:moveTo>
                    <a:pt x="480" y="1"/>
                  </a:moveTo>
                  <a:lnTo>
                    <a:pt x="379" y="51"/>
                  </a:lnTo>
                  <a:lnTo>
                    <a:pt x="278" y="102"/>
                  </a:lnTo>
                  <a:lnTo>
                    <a:pt x="177" y="178"/>
                  </a:lnTo>
                  <a:lnTo>
                    <a:pt x="101" y="254"/>
                  </a:lnTo>
                  <a:lnTo>
                    <a:pt x="51" y="355"/>
                  </a:lnTo>
                  <a:lnTo>
                    <a:pt x="25" y="481"/>
                  </a:lnTo>
                  <a:lnTo>
                    <a:pt x="0" y="607"/>
                  </a:lnTo>
                  <a:lnTo>
                    <a:pt x="0" y="3589"/>
                  </a:lnTo>
                  <a:lnTo>
                    <a:pt x="25" y="3792"/>
                  </a:lnTo>
                  <a:lnTo>
                    <a:pt x="51" y="3994"/>
                  </a:lnTo>
                  <a:lnTo>
                    <a:pt x="101" y="4171"/>
                  </a:lnTo>
                  <a:lnTo>
                    <a:pt x="152" y="4348"/>
                  </a:lnTo>
                  <a:lnTo>
                    <a:pt x="253" y="4524"/>
                  </a:lnTo>
                  <a:lnTo>
                    <a:pt x="354" y="4676"/>
                  </a:lnTo>
                  <a:lnTo>
                    <a:pt x="455" y="4828"/>
                  </a:lnTo>
                  <a:lnTo>
                    <a:pt x="581" y="4979"/>
                  </a:lnTo>
                  <a:lnTo>
                    <a:pt x="733" y="5106"/>
                  </a:lnTo>
                  <a:lnTo>
                    <a:pt x="885" y="5207"/>
                  </a:lnTo>
                  <a:lnTo>
                    <a:pt x="1036" y="5308"/>
                  </a:lnTo>
                  <a:lnTo>
                    <a:pt x="1213" y="5409"/>
                  </a:lnTo>
                  <a:lnTo>
                    <a:pt x="1390" y="5460"/>
                  </a:lnTo>
                  <a:lnTo>
                    <a:pt x="1567" y="5510"/>
                  </a:lnTo>
                  <a:lnTo>
                    <a:pt x="1769" y="5535"/>
                  </a:lnTo>
                  <a:lnTo>
                    <a:pt x="1971" y="5561"/>
                  </a:lnTo>
                  <a:lnTo>
                    <a:pt x="2300" y="5561"/>
                  </a:lnTo>
                  <a:lnTo>
                    <a:pt x="2502" y="5535"/>
                  </a:lnTo>
                  <a:lnTo>
                    <a:pt x="2704" y="5510"/>
                  </a:lnTo>
                  <a:lnTo>
                    <a:pt x="2881" y="5460"/>
                  </a:lnTo>
                  <a:lnTo>
                    <a:pt x="3058" y="5409"/>
                  </a:lnTo>
                  <a:lnTo>
                    <a:pt x="3235" y="5308"/>
                  </a:lnTo>
                  <a:lnTo>
                    <a:pt x="3387" y="5207"/>
                  </a:lnTo>
                  <a:lnTo>
                    <a:pt x="3538" y="5106"/>
                  </a:lnTo>
                  <a:lnTo>
                    <a:pt x="3690" y="4979"/>
                  </a:lnTo>
                  <a:lnTo>
                    <a:pt x="3816" y="4828"/>
                  </a:lnTo>
                  <a:lnTo>
                    <a:pt x="3917" y="4676"/>
                  </a:lnTo>
                  <a:lnTo>
                    <a:pt x="4018" y="4524"/>
                  </a:lnTo>
                  <a:lnTo>
                    <a:pt x="4119" y="4348"/>
                  </a:lnTo>
                  <a:lnTo>
                    <a:pt x="4170" y="4171"/>
                  </a:lnTo>
                  <a:lnTo>
                    <a:pt x="4220" y="3994"/>
                  </a:lnTo>
                  <a:lnTo>
                    <a:pt x="4246" y="3792"/>
                  </a:lnTo>
                  <a:lnTo>
                    <a:pt x="4271" y="3589"/>
                  </a:lnTo>
                  <a:lnTo>
                    <a:pt x="4271" y="607"/>
                  </a:lnTo>
                  <a:lnTo>
                    <a:pt x="4246" y="481"/>
                  </a:lnTo>
                  <a:lnTo>
                    <a:pt x="4220" y="355"/>
                  </a:lnTo>
                  <a:lnTo>
                    <a:pt x="4170" y="254"/>
                  </a:lnTo>
                  <a:lnTo>
                    <a:pt x="4094" y="178"/>
                  </a:lnTo>
                  <a:lnTo>
                    <a:pt x="3993" y="102"/>
                  </a:lnTo>
                  <a:lnTo>
                    <a:pt x="3892" y="51"/>
                  </a:lnTo>
                  <a:lnTo>
                    <a:pt x="3791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751;p71"/>
            <p:cNvSpPr/>
            <p:nvPr/>
          </p:nvSpPr>
          <p:spPr>
            <a:xfrm>
              <a:off x="3236000" y="3962175"/>
              <a:ext cx="128275" cy="71425"/>
            </a:xfrm>
            <a:custGeom>
              <a:avLst/>
              <a:gdLst/>
              <a:ahLst/>
              <a:cxnLst/>
              <a:rect l="l" t="t" r="r" b="b"/>
              <a:pathLst>
                <a:path w="5131" h="2857" extrusionOk="0">
                  <a:moveTo>
                    <a:pt x="1517" y="1"/>
                  </a:moveTo>
                  <a:lnTo>
                    <a:pt x="1365" y="26"/>
                  </a:lnTo>
                  <a:lnTo>
                    <a:pt x="1188" y="77"/>
                  </a:lnTo>
                  <a:lnTo>
                    <a:pt x="1037" y="127"/>
                  </a:lnTo>
                  <a:lnTo>
                    <a:pt x="885" y="203"/>
                  </a:lnTo>
                  <a:lnTo>
                    <a:pt x="759" y="279"/>
                  </a:lnTo>
                  <a:lnTo>
                    <a:pt x="632" y="380"/>
                  </a:lnTo>
                  <a:lnTo>
                    <a:pt x="506" y="506"/>
                  </a:lnTo>
                  <a:lnTo>
                    <a:pt x="380" y="607"/>
                  </a:lnTo>
                  <a:lnTo>
                    <a:pt x="304" y="734"/>
                  </a:lnTo>
                  <a:lnTo>
                    <a:pt x="203" y="885"/>
                  </a:lnTo>
                  <a:lnTo>
                    <a:pt x="127" y="1037"/>
                  </a:lnTo>
                  <a:lnTo>
                    <a:pt x="76" y="1188"/>
                  </a:lnTo>
                  <a:lnTo>
                    <a:pt x="51" y="1340"/>
                  </a:lnTo>
                  <a:lnTo>
                    <a:pt x="0" y="1517"/>
                  </a:lnTo>
                  <a:lnTo>
                    <a:pt x="0" y="1694"/>
                  </a:lnTo>
                  <a:lnTo>
                    <a:pt x="0" y="2856"/>
                  </a:lnTo>
                  <a:lnTo>
                    <a:pt x="1416" y="2856"/>
                  </a:lnTo>
                  <a:lnTo>
                    <a:pt x="1593" y="2831"/>
                  </a:lnTo>
                  <a:lnTo>
                    <a:pt x="1769" y="2806"/>
                  </a:lnTo>
                  <a:lnTo>
                    <a:pt x="1946" y="2755"/>
                  </a:lnTo>
                  <a:lnTo>
                    <a:pt x="2098" y="2679"/>
                  </a:lnTo>
                  <a:lnTo>
                    <a:pt x="2250" y="2578"/>
                  </a:lnTo>
                  <a:lnTo>
                    <a:pt x="2376" y="2452"/>
                  </a:lnTo>
                  <a:lnTo>
                    <a:pt x="2502" y="2326"/>
                  </a:lnTo>
                  <a:lnTo>
                    <a:pt x="2603" y="2174"/>
                  </a:lnTo>
                  <a:lnTo>
                    <a:pt x="3084" y="1441"/>
                  </a:lnTo>
                  <a:lnTo>
                    <a:pt x="3210" y="1846"/>
                  </a:lnTo>
                  <a:lnTo>
                    <a:pt x="3286" y="2073"/>
                  </a:lnTo>
                  <a:lnTo>
                    <a:pt x="3412" y="2250"/>
                  </a:lnTo>
                  <a:lnTo>
                    <a:pt x="3564" y="2427"/>
                  </a:lnTo>
                  <a:lnTo>
                    <a:pt x="3715" y="2578"/>
                  </a:lnTo>
                  <a:lnTo>
                    <a:pt x="3918" y="2679"/>
                  </a:lnTo>
                  <a:lnTo>
                    <a:pt x="4120" y="2781"/>
                  </a:lnTo>
                  <a:lnTo>
                    <a:pt x="4322" y="2831"/>
                  </a:lnTo>
                  <a:lnTo>
                    <a:pt x="4549" y="2856"/>
                  </a:lnTo>
                  <a:lnTo>
                    <a:pt x="5131" y="2856"/>
                  </a:lnTo>
                  <a:lnTo>
                    <a:pt x="5131" y="1694"/>
                  </a:lnTo>
                  <a:lnTo>
                    <a:pt x="5105" y="1517"/>
                  </a:lnTo>
                  <a:lnTo>
                    <a:pt x="5080" y="1340"/>
                  </a:lnTo>
                  <a:lnTo>
                    <a:pt x="5055" y="1188"/>
                  </a:lnTo>
                  <a:lnTo>
                    <a:pt x="5004" y="1037"/>
                  </a:lnTo>
                  <a:lnTo>
                    <a:pt x="4928" y="885"/>
                  </a:lnTo>
                  <a:lnTo>
                    <a:pt x="4827" y="734"/>
                  </a:lnTo>
                  <a:lnTo>
                    <a:pt x="4726" y="607"/>
                  </a:lnTo>
                  <a:lnTo>
                    <a:pt x="4625" y="506"/>
                  </a:lnTo>
                  <a:lnTo>
                    <a:pt x="4499" y="380"/>
                  </a:lnTo>
                  <a:lnTo>
                    <a:pt x="4372" y="279"/>
                  </a:lnTo>
                  <a:lnTo>
                    <a:pt x="4246" y="203"/>
                  </a:lnTo>
                  <a:lnTo>
                    <a:pt x="4094" y="127"/>
                  </a:lnTo>
                  <a:lnTo>
                    <a:pt x="3943" y="77"/>
                  </a:lnTo>
                  <a:lnTo>
                    <a:pt x="3766" y="26"/>
                  </a:lnTo>
                  <a:lnTo>
                    <a:pt x="361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752;p71"/>
            <p:cNvSpPr/>
            <p:nvPr/>
          </p:nvSpPr>
          <p:spPr>
            <a:xfrm>
              <a:off x="3275800" y="4071475"/>
              <a:ext cx="48675" cy="29100"/>
            </a:xfrm>
            <a:custGeom>
              <a:avLst/>
              <a:gdLst/>
              <a:ahLst/>
              <a:cxnLst/>
              <a:rect l="l" t="t" r="r" b="b"/>
              <a:pathLst>
                <a:path w="1947" h="1164" extrusionOk="0">
                  <a:moveTo>
                    <a:pt x="203" y="1"/>
                  </a:moveTo>
                  <a:lnTo>
                    <a:pt x="102" y="77"/>
                  </a:lnTo>
                  <a:lnTo>
                    <a:pt x="26" y="178"/>
                  </a:lnTo>
                  <a:lnTo>
                    <a:pt x="1" y="304"/>
                  </a:lnTo>
                  <a:lnTo>
                    <a:pt x="26" y="481"/>
                  </a:lnTo>
                  <a:lnTo>
                    <a:pt x="76" y="633"/>
                  </a:lnTo>
                  <a:lnTo>
                    <a:pt x="152" y="784"/>
                  </a:lnTo>
                  <a:lnTo>
                    <a:pt x="253" y="910"/>
                  </a:lnTo>
                  <a:lnTo>
                    <a:pt x="380" y="1012"/>
                  </a:lnTo>
                  <a:lnTo>
                    <a:pt x="531" y="1087"/>
                  </a:lnTo>
                  <a:lnTo>
                    <a:pt x="683" y="1138"/>
                  </a:lnTo>
                  <a:lnTo>
                    <a:pt x="860" y="1163"/>
                  </a:lnTo>
                  <a:lnTo>
                    <a:pt x="1087" y="1163"/>
                  </a:lnTo>
                  <a:lnTo>
                    <a:pt x="1264" y="1138"/>
                  </a:lnTo>
                  <a:lnTo>
                    <a:pt x="1416" y="1087"/>
                  </a:lnTo>
                  <a:lnTo>
                    <a:pt x="1567" y="1012"/>
                  </a:lnTo>
                  <a:lnTo>
                    <a:pt x="1694" y="910"/>
                  </a:lnTo>
                  <a:lnTo>
                    <a:pt x="1795" y="784"/>
                  </a:lnTo>
                  <a:lnTo>
                    <a:pt x="1871" y="633"/>
                  </a:lnTo>
                  <a:lnTo>
                    <a:pt x="1921" y="481"/>
                  </a:lnTo>
                  <a:lnTo>
                    <a:pt x="1947" y="304"/>
                  </a:lnTo>
                  <a:lnTo>
                    <a:pt x="1921" y="178"/>
                  </a:lnTo>
                  <a:lnTo>
                    <a:pt x="1845" y="77"/>
                  </a:lnTo>
                  <a:lnTo>
                    <a:pt x="1744" y="1"/>
                  </a:lnTo>
                  <a:lnTo>
                    <a:pt x="1517" y="1"/>
                  </a:lnTo>
                  <a:lnTo>
                    <a:pt x="1416" y="77"/>
                  </a:lnTo>
                  <a:lnTo>
                    <a:pt x="1340" y="178"/>
                  </a:lnTo>
                  <a:lnTo>
                    <a:pt x="1315" y="304"/>
                  </a:lnTo>
                  <a:lnTo>
                    <a:pt x="1315" y="380"/>
                  </a:lnTo>
                  <a:lnTo>
                    <a:pt x="1264" y="456"/>
                  </a:lnTo>
                  <a:lnTo>
                    <a:pt x="1188" y="506"/>
                  </a:lnTo>
                  <a:lnTo>
                    <a:pt x="1087" y="531"/>
                  </a:lnTo>
                  <a:lnTo>
                    <a:pt x="860" y="531"/>
                  </a:lnTo>
                  <a:lnTo>
                    <a:pt x="759" y="506"/>
                  </a:lnTo>
                  <a:lnTo>
                    <a:pt x="683" y="456"/>
                  </a:lnTo>
                  <a:lnTo>
                    <a:pt x="632" y="380"/>
                  </a:lnTo>
                  <a:lnTo>
                    <a:pt x="632" y="304"/>
                  </a:lnTo>
                  <a:lnTo>
                    <a:pt x="607" y="178"/>
                  </a:lnTo>
                  <a:lnTo>
                    <a:pt x="531" y="77"/>
                  </a:lnTo>
                  <a:lnTo>
                    <a:pt x="430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753;p71"/>
            <p:cNvSpPr/>
            <p:nvPr/>
          </p:nvSpPr>
          <p:spPr>
            <a:xfrm>
              <a:off x="3529150" y="4218700"/>
              <a:ext cx="106800" cy="138375"/>
            </a:xfrm>
            <a:custGeom>
              <a:avLst/>
              <a:gdLst/>
              <a:ahLst/>
              <a:cxnLst/>
              <a:rect l="l" t="t" r="r" b="b"/>
              <a:pathLst>
                <a:path w="4272" h="5535" extrusionOk="0">
                  <a:moveTo>
                    <a:pt x="481" y="0"/>
                  </a:moveTo>
                  <a:lnTo>
                    <a:pt x="380" y="25"/>
                  </a:lnTo>
                  <a:lnTo>
                    <a:pt x="279" y="101"/>
                  </a:lnTo>
                  <a:lnTo>
                    <a:pt x="178" y="177"/>
                  </a:lnTo>
                  <a:lnTo>
                    <a:pt x="102" y="253"/>
                  </a:lnTo>
                  <a:lnTo>
                    <a:pt x="51" y="354"/>
                  </a:lnTo>
                  <a:lnTo>
                    <a:pt x="26" y="480"/>
                  </a:lnTo>
                  <a:lnTo>
                    <a:pt x="1" y="581"/>
                  </a:lnTo>
                  <a:lnTo>
                    <a:pt x="1" y="3563"/>
                  </a:lnTo>
                  <a:lnTo>
                    <a:pt x="26" y="3766"/>
                  </a:lnTo>
                  <a:lnTo>
                    <a:pt x="51" y="3968"/>
                  </a:lnTo>
                  <a:lnTo>
                    <a:pt x="102" y="4145"/>
                  </a:lnTo>
                  <a:lnTo>
                    <a:pt x="178" y="4347"/>
                  </a:lnTo>
                  <a:lnTo>
                    <a:pt x="253" y="4498"/>
                  </a:lnTo>
                  <a:lnTo>
                    <a:pt x="354" y="4675"/>
                  </a:lnTo>
                  <a:lnTo>
                    <a:pt x="456" y="4827"/>
                  </a:lnTo>
                  <a:lnTo>
                    <a:pt x="582" y="4953"/>
                  </a:lnTo>
                  <a:lnTo>
                    <a:pt x="734" y="5080"/>
                  </a:lnTo>
                  <a:lnTo>
                    <a:pt x="885" y="5206"/>
                  </a:lnTo>
                  <a:lnTo>
                    <a:pt x="1037" y="5307"/>
                  </a:lnTo>
                  <a:lnTo>
                    <a:pt x="1214" y="5383"/>
                  </a:lnTo>
                  <a:lnTo>
                    <a:pt x="1391" y="5459"/>
                  </a:lnTo>
                  <a:lnTo>
                    <a:pt x="1593" y="5484"/>
                  </a:lnTo>
                  <a:lnTo>
                    <a:pt x="1770" y="5535"/>
                  </a:lnTo>
                  <a:lnTo>
                    <a:pt x="2503" y="5535"/>
                  </a:lnTo>
                  <a:lnTo>
                    <a:pt x="2705" y="5484"/>
                  </a:lnTo>
                  <a:lnTo>
                    <a:pt x="2882" y="5459"/>
                  </a:lnTo>
                  <a:lnTo>
                    <a:pt x="3059" y="5383"/>
                  </a:lnTo>
                  <a:lnTo>
                    <a:pt x="3235" y="5307"/>
                  </a:lnTo>
                  <a:lnTo>
                    <a:pt x="3412" y="5206"/>
                  </a:lnTo>
                  <a:lnTo>
                    <a:pt x="3539" y="5080"/>
                  </a:lnTo>
                  <a:lnTo>
                    <a:pt x="3690" y="4953"/>
                  </a:lnTo>
                  <a:lnTo>
                    <a:pt x="3817" y="4827"/>
                  </a:lnTo>
                  <a:lnTo>
                    <a:pt x="3943" y="4675"/>
                  </a:lnTo>
                  <a:lnTo>
                    <a:pt x="4019" y="4498"/>
                  </a:lnTo>
                  <a:lnTo>
                    <a:pt x="4120" y="4347"/>
                  </a:lnTo>
                  <a:lnTo>
                    <a:pt x="4170" y="4145"/>
                  </a:lnTo>
                  <a:lnTo>
                    <a:pt x="4221" y="3968"/>
                  </a:lnTo>
                  <a:lnTo>
                    <a:pt x="4246" y="3766"/>
                  </a:lnTo>
                  <a:lnTo>
                    <a:pt x="4272" y="3563"/>
                  </a:lnTo>
                  <a:lnTo>
                    <a:pt x="4272" y="581"/>
                  </a:lnTo>
                  <a:lnTo>
                    <a:pt x="4246" y="480"/>
                  </a:lnTo>
                  <a:lnTo>
                    <a:pt x="4221" y="354"/>
                  </a:lnTo>
                  <a:lnTo>
                    <a:pt x="4170" y="253"/>
                  </a:lnTo>
                  <a:lnTo>
                    <a:pt x="4095" y="177"/>
                  </a:lnTo>
                  <a:lnTo>
                    <a:pt x="3994" y="101"/>
                  </a:lnTo>
                  <a:lnTo>
                    <a:pt x="3893" y="25"/>
                  </a:lnTo>
                  <a:lnTo>
                    <a:pt x="3791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754;p71"/>
            <p:cNvSpPr/>
            <p:nvPr/>
          </p:nvSpPr>
          <p:spPr>
            <a:xfrm>
              <a:off x="3518425" y="4185200"/>
              <a:ext cx="128275" cy="71425"/>
            </a:xfrm>
            <a:custGeom>
              <a:avLst/>
              <a:gdLst/>
              <a:ahLst/>
              <a:cxnLst/>
              <a:rect l="l" t="t" r="r" b="b"/>
              <a:pathLst>
                <a:path w="5131" h="2857" extrusionOk="0">
                  <a:moveTo>
                    <a:pt x="1693" y="1"/>
                  </a:moveTo>
                  <a:lnTo>
                    <a:pt x="1542" y="26"/>
                  </a:lnTo>
                  <a:lnTo>
                    <a:pt x="1365" y="51"/>
                  </a:lnTo>
                  <a:lnTo>
                    <a:pt x="1188" y="76"/>
                  </a:lnTo>
                  <a:lnTo>
                    <a:pt x="1036" y="127"/>
                  </a:lnTo>
                  <a:lnTo>
                    <a:pt x="885" y="203"/>
                  </a:lnTo>
                  <a:lnTo>
                    <a:pt x="758" y="304"/>
                  </a:lnTo>
                  <a:lnTo>
                    <a:pt x="632" y="380"/>
                  </a:lnTo>
                  <a:lnTo>
                    <a:pt x="505" y="506"/>
                  </a:lnTo>
                  <a:lnTo>
                    <a:pt x="404" y="632"/>
                  </a:lnTo>
                  <a:lnTo>
                    <a:pt x="303" y="759"/>
                  </a:lnTo>
                  <a:lnTo>
                    <a:pt x="202" y="885"/>
                  </a:lnTo>
                  <a:lnTo>
                    <a:pt x="152" y="1037"/>
                  </a:lnTo>
                  <a:lnTo>
                    <a:pt x="76" y="1188"/>
                  </a:lnTo>
                  <a:lnTo>
                    <a:pt x="51" y="1365"/>
                  </a:lnTo>
                  <a:lnTo>
                    <a:pt x="25" y="1517"/>
                  </a:lnTo>
                  <a:lnTo>
                    <a:pt x="0" y="1694"/>
                  </a:lnTo>
                  <a:lnTo>
                    <a:pt x="0" y="2856"/>
                  </a:lnTo>
                  <a:lnTo>
                    <a:pt x="1415" y="2856"/>
                  </a:lnTo>
                  <a:lnTo>
                    <a:pt x="1592" y="2831"/>
                  </a:lnTo>
                  <a:lnTo>
                    <a:pt x="1769" y="2806"/>
                  </a:lnTo>
                  <a:lnTo>
                    <a:pt x="1946" y="2755"/>
                  </a:lnTo>
                  <a:lnTo>
                    <a:pt x="2098" y="2679"/>
                  </a:lnTo>
                  <a:lnTo>
                    <a:pt x="2249" y="2578"/>
                  </a:lnTo>
                  <a:lnTo>
                    <a:pt x="2401" y="2477"/>
                  </a:lnTo>
                  <a:lnTo>
                    <a:pt x="2502" y="2326"/>
                  </a:lnTo>
                  <a:lnTo>
                    <a:pt x="2628" y="2199"/>
                  </a:lnTo>
                  <a:lnTo>
                    <a:pt x="3083" y="1441"/>
                  </a:lnTo>
                  <a:lnTo>
                    <a:pt x="3210" y="1871"/>
                  </a:lnTo>
                  <a:lnTo>
                    <a:pt x="3285" y="2073"/>
                  </a:lnTo>
                  <a:lnTo>
                    <a:pt x="3412" y="2275"/>
                  </a:lnTo>
                  <a:lnTo>
                    <a:pt x="3563" y="2427"/>
                  </a:lnTo>
                  <a:lnTo>
                    <a:pt x="3715" y="2578"/>
                  </a:lnTo>
                  <a:lnTo>
                    <a:pt x="3917" y="2705"/>
                  </a:lnTo>
                  <a:lnTo>
                    <a:pt x="4119" y="2781"/>
                  </a:lnTo>
                  <a:lnTo>
                    <a:pt x="4322" y="2831"/>
                  </a:lnTo>
                  <a:lnTo>
                    <a:pt x="4549" y="2856"/>
                  </a:lnTo>
                  <a:lnTo>
                    <a:pt x="5130" y="2856"/>
                  </a:lnTo>
                  <a:lnTo>
                    <a:pt x="5130" y="1694"/>
                  </a:lnTo>
                  <a:lnTo>
                    <a:pt x="5130" y="1517"/>
                  </a:lnTo>
                  <a:lnTo>
                    <a:pt x="5105" y="1365"/>
                  </a:lnTo>
                  <a:lnTo>
                    <a:pt x="5054" y="1188"/>
                  </a:lnTo>
                  <a:lnTo>
                    <a:pt x="5004" y="1037"/>
                  </a:lnTo>
                  <a:lnTo>
                    <a:pt x="4928" y="885"/>
                  </a:lnTo>
                  <a:lnTo>
                    <a:pt x="4827" y="759"/>
                  </a:lnTo>
                  <a:lnTo>
                    <a:pt x="4751" y="632"/>
                  </a:lnTo>
                  <a:lnTo>
                    <a:pt x="4625" y="506"/>
                  </a:lnTo>
                  <a:lnTo>
                    <a:pt x="4524" y="380"/>
                  </a:lnTo>
                  <a:lnTo>
                    <a:pt x="4372" y="304"/>
                  </a:lnTo>
                  <a:lnTo>
                    <a:pt x="4246" y="203"/>
                  </a:lnTo>
                  <a:lnTo>
                    <a:pt x="4094" y="127"/>
                  </a:lnTo>
                  <a:lnTo>
                    <a:pt x="3942" y="76"/>
                  </a:lnTo>
                  <a:lnTo>
                    <a:pt x="3766" y="51"/>
                  </a:lnTo>
                  <a:lnTo>
                    <a:pt x="3614" y="26"/>
                  </a:lnTo>
                  <a:lnTo>
                    <a:pt x="3437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755;p71"/>
            <p:cNvSpPr/>
            <p:nvPr/>
          </p:nvSpPr>
          <p:spPr>
            <a:xfrm>
              <a:off x="3558225" y="4294500"/>
              <a:ext cx="48675" cy="29100"/>
            </a:xfrm>
            <a:custGeom>
              <a:avLst/>
              <a:gdLst/>
              <a:ahLst/>
              <a:cxnLst/>
              <a:rect l="l" t="t" r="r" b="b"/>
              <a:pathLst>
                <a:path w="1947" h="1164" extrusionOk="0">
                  <a:moveTo>
                    <a:pt x="303" y="1"/>
                  </a:moveTo>
                  <a:lnTo>
                    <a:pt x="202" y="26"/>
                  </a:lnTo>
                  <a:lnTo>
                    <a:pt x="101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81"/>
                  </a:lnTo>
                  <a:lnTo>
                    <a:pt x="76" y="632"/>
                  </a:lnTo>
                  <a:lnTo>
                    <a:pt x="152" y="784"/>
                  </a:lnTo>
                  <a:lnTo>
                    <a:pt x="253" y="910"/>
                  </a:lnTo>
                  <a:lnTo>
                    <a:pt x="379" y="1012"/>
                  </a:lnTo>
                  <a:lnTo>
                    <a:pt x="531" y="1087"/>
                  </a:lnTo>
                  <a:lnTo>
                    <a:pt x="682" y="1138"/>
                  </a:lnTo>
                  <a:lnTo>
                    <a:pt x="859" y="1163"/>
                  </a:lnTo>
                  <a:lnTo>
                    <a:pt x="1087" y="1163"/>
                  </a:lnTo>
                  <a:lnTo>
                    <a:pt x="1264" y="1138"/>
                  </a:lnTo>
                  <a:lnTo>
                    <a:pt x="1415" y="1087"/>
                  </a:lnTo>
                  <a:lnTo>
                    <a:pt x="1567" y="1012"/>
                  </a:lnTo>
                  <a:lnTo>
                    <a:pt x="1693" y="910"/>
                  </a:lnTo>
                  <a:lnTo>
                    <a:pt x="1794" y="784"/>
                  </a:lnTo>
                  <a:lnTo>
                    <a:pt x="1870" y="632"/>
                  </a:lnTo>
                  <a:lnTo>
                    <a:pt x="1921" y="481"/>
                  </a:lnTo>
                  <a:lnTo>
                    <a:pt x="1946" y="304"/>
                  </a:lnTo>
                  <a:lnTo>
                    <a:pt x="1921" y="178"/>
                  </a:lnTo>
                  <a:lnTo>
                    <a:pt x="1845" y="76"/>
                  </a:lnTo>
                  <a:lnTo>
                    <a:pt x="1744" y="26"/>
                  </a:lnTo>
                  <a:lnTo>
                    <a:pt x="1643" y="1"/>
                  </a:lnTo>
                  <a:lnTo>
                    <a:pt x="1516" y="26"/>
                  </a:lnTo>
                  <a:lnTo>
                    <a:pt x="1415" y="76"/>
                  </a:lnTo>
                  <a:lnTo>
                    <a:pt x="1365" y="178"/>
                  </a:lnTo>
                  <a:lnTo>
                    <a:pt x="1340" y="304"/>
                  </a:lnTo>
                  <a:lnTo>
                    <a:pt x="1314" y="405"/>
                  </a:lnTo>
                  <a:lnTo>
                    <a:pt x="1264" y="481"/>
                  </a:lnTo>
                  <a:lnTo>
                    <a:pt x="1188" y="531"/>
                  </a:lnTo>
                  <a:lnTo>
                    <a:pt x="758" y="531"/>
                  </a:lnTo>
                  <a:lnTo>
                    <a:pt x="682" y="481"/>
                  </a:lnTo>
                  <a:lnTo>
                    <a:pt x="632" y="405"/>
                  </a:lnTo>
                  <a:lnTo>
                    <a:pt x="632" y="304"/>
                  </a:lnTo>
                  <a:lnTo>
                    <a:pt x="607" y="178"/>
                  </a:lnTo>
                  <a:lnTo>
                    <a:pt x="531" y="76"/>
                  </a:lnTo>
                  <a:lnTo>
                    <a:pt x="430" y="26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9" name="Google Shape;6696;p71"/>
          <p:cNvGrpSpPr/>
          <p:nvPr/>
        </p:nvGrpSpPr>
        <p:grpSpPr>
          <a:xfrm>
            <a:off x="7521456" y="4047604"/>
            <a:ext cx="2289241" cy="2244132"/>
            <a:chOff x="5429600" y="3962175"/>
            <a:chExt cx="446075" cy="509875"/>
          </a:xfrm>
        </p:grpSpPr>
        <p:sp>
          <p:nvSpPr>
            <p:cNvPr id="200" name="Google Shape;6697;p71"/>
            <p:cNvSpPr/>
            <p:nvPr/>
          </p:nvSpPr>
          <p:spPr>
            <a:xfrm>
              <a:off x="5650100" y="4296400"/>
              <a:ext cx="117550" cy="175650"/>
            </a:xfrm>
            <a:custGeom>
              <a:avLst/>
              <a:gdLst/>
              <a:ahLst/>
              <a:cxnLst/>
              <a:rect l="l" t="t" r="r" b="b"/>
              <a:pathLst>
                <a:path w="4702" h="7026" extrusionOk="0">
                  <a:moveTo>
                    <a:pt x="1087" y="0"/>
                  </a:moveTo>
                  <a:lnTo>
                    <a:pt x="1" y="632"/>
                  </a:lnTo>
                  <a:lnTo>
                    <a:pt x="3513" y="6723"/>
                  </a:lnTo>
                  <a:lnTo>
                    <a:pt x="3589" y="6824"/>
                  </a:lnTo>
                  <a:lnTo>
                    <a:pt x="3665" y="6900"/>
                  </a:lnTo>
                  <a:lnTo>
                    <a:pt x="3766" y="6975"/>
                  </a:lnTo>
                  <a:lnTo>
                    <a:pt x="3892" y="7026"/>
                  </a:lnTo>
                  <a:lnTo>
                    <a:pt x="4120" y="7026"/>
                  </a:lnTo>
                  <a:lnTo>
                    <a:pt x="4246" y="7001"/>
                  </a:lnTo>
                  <a:lnTo>
                    <a:pt x="4347" y="6950"/>
                  </a:lnTo>
                  <a:lnTo>
                    <a:pt x="4373" y="6925"/>
                  </a:lnTo>
                  <a:lnTo>
                    <a:pt x="4474" y="6849"/>
                  </a:lnTo>
                  <a:lnTo>
                    <a:pt x="4575" y="6773"/>
                  </a:lnTo>
                  <a:lnTo>
                    <a:pt x="4625" y="6672"/>
                  </a:lnTo>
                  <a:lnTo>
                    <a:pt x="4676" y="6546"/>
                  </a:lnTo>
                  <a:lnTo>
                    <a:pt x="4701" y="6445"/>
                  </a:lnTo>
                  <a:lnTo>
                    <a:pt x="4701" y="6318"/>
                  </a:lnTo>
                  <a:lnTo>
                    <a:pt x="4651" y="6192"/>
                  </a:lnTo>
                  <a:lnTo>
                    <a:pt x="4600" y="6091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698;p71"/>
            <p:cNvSpPr/>
            <p:nvPr/>
          </p:nvSpPr>
          <p:spPr>
            <a:xfrm>
              <a:off x="5537650" y="4296400"/>
              <a:ext cx="117525" cy="175650"/>
            </a:xfrm>
            <a:custGeom>
              <a:avLst/>
              <a:gdLst/>
              <a:ahLst/>
              <a:cxnLst/>
              <a:rect l="l" t="t" r="r" b="b"/>
              <a:pathLst>
                <a:path w="4701" h="7026" extrusionOk="0">
                  <a:moveTo>
                    <a:pt x="3614" y="0"/>
                  </a:moveTo>
                  <a:lnTo>
                    <a:pt x="76" y="6091"/>
                  </a:lnTo>
                  <a:lnTo>
                    <a:pt x="25" y="6192"/>
                  </a:lnTo>
                  <a:lnTo>
                    <a:pt x="0" y="6318"/>
                  </a:lnTo>
                  <a:lnTo>
                    <a:pt x="0" y="6445"/>
                  </a:lnTo>
                  <a:lnTo>
                    <a:pt x="25" y="6546"/>
                  </a:lnTo>
                  <a:lnTo>
                    <a:pt x="76" y="6672"/>
                  </a:lnTo>
                  <a:lnTo>
                    <a:pt x="127" y="6773"/>
                  </a:lnTo>
                  <a:lnTo>
                    <a:pt x="202" y="6849"/>
                  </a:lnTo>
                  <a:lnTo>
                    <a:pt x="303" y="6925"/>
                  </a:lnTo>
                  <a:lnTo>
                    <a:pt x="354" y="6950"/>
                  </a:lnTo>
                  <a:lnTo>
                    <a:pt x="455" y="7001"/>
                  </a:lnTo>
                  <a:lnTo>
                    <a:pt x="581" y="7026"/>
                  </a:lnTo>
                  <a:lnTo>
                    <a:pt x="809" y="7026"/>
                  </a:lnTo>
                  <a:lnTo>
                    <a:pt x="935" y="6975"/>
                  </a:lnTo>
                  <a:lnTo>
                    <a:pt x="1036" y="6900"/>
                  </a:lnTo>
                  <a:lnTo>
                    <a:pt x="1112" y="6824"/>
                  </a:lnTo>
                  <a:lnTo>
                    <a:pt x="1188" y="6723"/>
                  </a:lnTo>
                  <a:lnTo>
                    <a:pt x="4701" y="632"/>
                  </a:lnTo>
                  <a:lnTo>
                    <a:pt x="361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699;p71"/>
            <p:cNvSpPr/>
            <p:nvPr/>
          </p:nvSpPr>
          <p:spPr>
            <a:xfrm>
              <a:off x="5636825" y="3962175"/>
              <a:ext cx="31625" cy="509875"/>
            </a:xfrm>
            <a:custGeom>
              <a:avLst/>
              <a:gdLst/>
              <a:ahLst/>
              <a:cxnLst/>
              <a:rect l="l" t="t" r="r" b="b"/>
              <a:pathLst>
                <a:path w="1265" h="20395" extrusionOk="0">
                  <a:moveTo>
                    <a:pt x="279" y="1"/>
                  </a:moveTo>
                  <a:lnTo>
                    <a:pt x="152" y="26"/>
                  </a:lnTo>
                  <a:lnTo>
                    <a:pt x="77" y="77"/>
                  </a:lnTo>
                  <a:lnTo>
                    <a:pt x="26" y="178"/>
                  </a:lnTo>
                  <a:lnTo>
                    <a:pt x="1" y="279"/>
                  </a:lnTo>
                  <a:lnTo>
                    <a:pt x="1" y="20117"/>
                  </a:lnTo>
                  <a:lnTo>
                    <a:pt x="26" y="20218"/>
                  </a:lnTo>
                  <a:lnTo>
                    <a:pt x="77" y="20319"/>
                  </a:lnTo>
                  <a:lnTo>
                    <a:pt x="152" y="20370"/>
                  </a:lnTo>
                  <a:lnTo>
                    <a:pt x="279" y="20395"/>
                  </a:lnTo>
                  <a:lnTo>
                    <a:pt x="986" y="20395"/>
                  </a:lnTo>
                  <a:lnTo>
                    <a:pt x="1088" y="20370"/>
                  </a:lnTo>
                  <a:lnTo>
                    <a:pt x="1189" y="20319"/>
                  </a:lnTo>
                  <a:lnTo>
                    <a:pt x="1239" y="20218"/>
                  </a:lnTo>
                  <a:lnTo>
                    <a:pt x="1264" y="20117"/>
                  </a:lnTo>
                  <a:lnTo>
                    <a:pt x="1264" y="279"/>
                  </a:lnTo>
                  <a:lnTo>
                    <a:pt x="1239" y="178"/>
                  </a:lnTo>
                  <a:lnTo>
                    <a:pt x="1189" y="77"/>
                  </a:lnTo>
                  <a:lnTo>
                    <a:pt x="1088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700;p71"/>
            <p:cNvSpPr/>
            <p:nvPr/>
          </p:nvSpPr>
          <p:spPr>
            <a:xfrm>
              <a:off x="5461200" y="3993775"/>
              <a:ext cx="382900" cy="329175"/>
            </a:xfrm>
            <a:custGeom>
              <a:avLst/>
              <a:gdLst/>
              <a:ahLst/>
              <a:cxnLst/>
              <a:rect l="l" t="t" r="r" b="b"/>
              <a:pathLst>
                <a:path w="15316" h="13167" extrusionOk="0">
                  <a:moveTo>
                    <a:pt x="278" y="0"/>
                  </a:moveTo>
                  <a:lnTo>
                    <a:pt x="177" y="26"/>
                  </a:lnTo>
                  <a:lnTo>
                    <a:pt x="101" y="101"/>
                  </a:lnTo>
                  <a:lnTo>
                    <a:pt x="26" y="177"/>
                  </a:lnTo>
                  <a:lnTo>
                    <a:pt x="0" y="278"/>
                  </a:lnTo>
                  <a:lnTo>
                    <a:pt x="0" y="13167"/>
                  </a:lnTo>
                  <a:lnTo>
                    <a:pt x="15315" y="13167"/>
                  </a:lnTo>
                  <a:lnTo>
                    <a:pt x="15315" y="278"/>
                  </a:lnTo>
                  <a:lnTo>
                    <a:pt x="15290" y="177"/>
                  </a:lnTo>
                  <a:lnTo>
                    <a:pt x="15214" y="101"/>
                  </a:lnTo>
                  <a:lnTo>
                    <a:pt x="15138" y="26"/>
                  </a:lnTo>
                  <a:lnTo>
                    <a:pt x="150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701;p71"/>
            <p:cNvSpPr/>
            <p:nvPr/>
          </p:nvSpPr>
          <p:spPr>
            <a:xfrm>
              <a:off x="5748025" y="4089800"/>
              <a:ext cx="32250" cy="190825"/>
            </a:xfrm>
            <a:custGeom>
              <a:avLst/>
              <a:gdLst/>
              <a:ahLst/>
              <a:cxnLst/>
              <a:rect l="l" t="t" r="r" b="b"/>
              <a:pathLst>
                <a:path w="1290" h="7633" extrusionOk="0">
                  <a:moveTo>
                    <a:pt x="279" y="1"/>
                  </a:moveTo>
                  <a:lnTo>
                    <a:pt x="178" y="26"/>
                  </a:lnTo>
                  <a:lnTo>
                    <a:pt x="102" y="76"/>
                  </a:lnTo>
                  <a:lnTo>
                    <a:pt x="26" y="152"/>
                  </a:lnTo>
                  <a:lnTo>
                    <a:pt x="1" y="279"/>
                  </a:lnTo>
                  <a:lnTo>
                    <a:pt x="1" y="7633"/>
                  </a:lnTo>
                  <a:lnTo>
                    <a:pt x="1290" y="7633"/>
                  </a:lnTo>
                  <a:lnTo>
                    <a:pt x="1290" y="279"/>
                  </a:lnTo>
                  <a:lnTo>
                    <a:pt x="1264" y="152"/>
                  </a:lnTo>
                  <a:lnTo>
                    <a:pt x="1214" y="76"/>
                  </a:lnTo>
                  <a:lnTo>
                    <a:pt x="1113" y="26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702;p71"/>
            <p:cNvSpPr/>
            <p:nvPr/>
          </p:nvSpPr>
          <p:spPr>
            <a:xfrm>
              <a:off x="5684225" y="4121400"/>
              <a:ext cx="32250" cy="159225"/>
            </a:xfrm>
            <a:custGeom>
              <a:avLst/>
              <a:gdLst/>
              <a:ahLst/>
              <a:cxnLst/>
              <a:rect l="l" t="t" r="r" b="b"/>
              <a:pathLst>
                <a:path w="1290" h="6369" extrusionOk="0">
                  <a:moveTo>
                    <a:pt x="278" y="0"/>
                  </a:moveTo>
                  <a:lnTo>
                    <a:pt x="177" y="25"/>
                  </a:lnTo>
                  <a:lnTo>
                    <a:pt x="101" y="76"/>
                  </a:lnTo>
                  <a:lnTo>
                    <a:pt x="26" y="177"/>
                  </a:lnTo>
                  <a:lnTo>
                    <a:pt x="0" y="278"/>
                  </a:lnTo>
                  <a:lnTo>
                    <a:pt x="0" y="6369"/>
                  </a:lnTo>
                  <a:lnTo>
                    <a:pt x="1289" y="6369"/>
                  </a:lnTo>
                  <a:lnTo>
                    <a:pt x="1289" y="278"/>
                  </a:lnTo>
                  <a:lnTo>
                    <a:pt x="1264" y="177"/>
                  </a:lnTo>
                  <a:lnTo>
                    <a:pt x="1213" y="76"/>
                  </a:lnTo>
                  <a:lnTo>
                    <a:pt x="1112" y="25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703;p71"/>
            <p:cNvSpPr/>
            <p:nvPr/>
          </p:nvSpPr>
          <p:spPr>
            <a:xfrm>
              <a:off x="5429600" y="4313450"/>
              <a:ext cx="446075" cy="31000"/>
            </a:xfrm>
            <a:custGeom>
              <a:avLst/>
              <a:gdLst/>
              <a:ahLst/>
              <a:cxnLst/>
              <a:rect l="l" t="t" r="r" b="b"/>
              <a:pathLst>
                <a:path w="17843" h="1240" extrusionOk="0">
                  <a:moveTo>
                    <a:pt x="178" y="1"/>
                  </a:moveTo>
                  <a:lnTo>
                    <a:pt x="76" y="77"/>
                  </a:lnTo>
                  <a:lnTo>
                    <a:pt x="26" y="152"/>
                  </a:lnTo>
                  <a:lnTo>
                    <a:pt x="1" y="279"/>
                  </a:lnTo>
                  <a:lnTo>
                    <a:pt x="1" y="961"/>
                  </a:lnTo>
                  <a:lnTo>
                    <a:pt x="26" y="1087"/>
                  </a:lnTo>
                  <a:lnTo>
                    <a:pt x="76" y="1163"/>
                  </a:lnTo>
                  <a:lnTo>
                    <a:pt x="178" y="1214"/>
                  </a:lnTo>
                  <a:lnTo>
                    <a:pt x="279" y="1239"/>
                  </a:lnTo>
                  <a:lnTo>
                    <a:pt x="17565" y="1239"/>
                  </a:lnTo>
                  <a:lnTo>
                    <a:pt x="17666" y="1214"/>
                  </a:lnTo>
                  <a:lnTo>
                    <a:pt x="17767" y="1163"/>
                  </a:lnTo>
                  <a:lnTo>
                    <a:pt x="17817" y="1087"/>
                  </a:lnTo>
                  <a:lnTo>
                    <a:pt x="17843" y="961"/>
                  </a:lnTo>
                  <a:lnTo>
                    <a:pt x="17843" y="279"/>
                  </a:lnTo>
                  <a:lnTo>
                    <a:pt x="17817" y="152"/>
                  </a:lnTo>
                  <a:lnTo>
                    <a:pt x="17767" y="77"/>
                  </a:lnTo>
                  <a:lnTo>
                    <a:pt x="176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704;p71"/>
            <p:cNvSpPr/>
            <p:nvPr/>
          </p:nvSpPr>
          <p:spPr>
            <a:xfrm>
              <a:off x="5429600" y="4313450"/>
              <a:ext cx="446075" cy="31000"/>
            </a:xfrm>
            <a:custGeom>
              <a:avLst/>
              <a:gdLst/>
              <a:ahLst/>
              <a:cxnLst/>
              <a:rect l="l" t="t" r="r" b="b"/>
              <a:pathLst>
                <a:path w="17843" h="1240" extrusionOk="0">
                  <a:moveTo>
                    <a:pt x="178" y="1"/>
                  </a:moveTo>
                  <a:lnTo>
                    <a:pt x="76" y="77"/>
                  </a:lnTo>
                  <a:lnTo>
                    <a:pt x="26" y="152"/>
                  </a:lnTo>
                  <a:lnTo>
                    <a:pt x="1" y="279"/>
                  </a:lnTo>
                  <a:lnTo>
                    <a:pt x="1" y="961"/>
                  </a:lnTo>
                  <a:lnTo>
                    <a:pt x="26" y="1087"/>
                  </a:lnTo>
                  <a:lnTo>
                    <a:pt x="76" y="1163"/>
                  </a:lnTo>
                  <a:lnTo>
                    <a:pt x="178" y="1214"/>
                  </a:lnTo>
                  <a:lnTo>
                    <a:pt x="279" y="1239"/>
                  </a:lnTo>
                  <a:lnTo>
                    <a:pt x="17565" y="1239"/>
                  </a:lnTo>
                  <a:lnTo>
                    <a:pt x="17666" y="1214"/>
                  </a:lnTo>
                  <a:lnTo>
                    <a:pt x="17767" y="1163"/>
                  </a:lnTo>
                  <a:lnTo>
                    <a:pt x="17817" y="1087"/>
                  </a:lnTo>
                  <a:lnTo>
                    <a:pt x="17843" y="961"/>
                  </a:lnTo>
                  <a:lnTo>
                    <a:pt x="17843" y="279"/>
                  </a:lnTo>
                  <a:lnTo>
                    <a:pt x="17817" y="152"/>
                  </a:lnTo>
                  <a:lnTo>
                    <a:pt x="17767" y="77"/>
                  </a:lnTo>
                  <a:lnTo>
                    <a:pt x="17666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705;p71"/>
            <p:cNvSpPr/>
            <p:nvPr/>
          </p:nvSpPr>
          <p:spPr>
            <a:xfrm>
              <a:off x="5621050" y="4153625"/>
              <a:ext cx="31600" cy="127000"/>
            </a:xfrm>
            <a:custGeom>
              <a:avLst/>
              <a:gdLst/>
              <a:ahLst/>
              <a:cxnLst/>
              <a:rect l="l" t="t" r="r" b="b"/>
              <a:pathLst>
                <a:path w="1264" h="5080" extrusionOk="0">
                  <a:moveTo>
                    <a:pt x="152" y="0"/>
                  </a:moveTo>
                  <a:lnTo>
                    <a:pt x="76" y="76"/>
                  </a:lnTo>
                  <a:lnTo>
                    <a:pt x="0" y="152"/>
                  </a:lnTo>
                  <a:lnTo>
                    <a:pt x="0" y="278"/>
                  </a:lnTo>
                  <a:lnTo>
                    <a:pt x="0" y="5080"/>
                  </a:lnTo>
                  <a:lnTo>
                    <a:pt x="1264" y="5080"/>
                  </a:lnTo>
                  <a:lnTo>
                    <a:pt x="1264" y="278"/>
                  </a:lnTo>
                  <a:lnTo>
                    <a:pt x="1238" y="152"/>
                  </a:lnTo>
                  <a:lnTo>
                    <a:pt x="1188" y="76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706;p71"/>
            <p:cNvSpPr/>
            <p:nvPr/>
          </p:nvSpPr>
          <p:spPr>
            <a:xfrm>
              <a:off x="5557225" y="4185200"/>
              <a:ext cx="31625" cy="95425"/>
            </a:xfrm>
            <a:custGeom>
              <a:avLst/>
              <a:gdLst/>
              <a:ahLst/>
              <a:cxnLst/>
              <a:rect l="l" t="t" r="r" b="b"/>
              <a:pathLst>
                <a:path w="1265" h="3817" extrusionOk="0">
                  <a:moveTo>
                    <a:pt x="279" y="1"/>
                  </a:moveTo>
                  <a:lnTo>
                    <a:pt x="152" y="26"/>
                  </a:lnTo>
                  <a:lnTo>
                    <a:pt x="76" y="76"/>
                  </a:lnTo>
                  <a:lnTo>
                    <a:pt x="1" y="178"/>
                  </a:lnTo>
                  <a:lnTo>
                    <a:pt x="1" y="279"/>
                  </a:lnTo>
                  <a:lnTo>
                    <a:pt x="1" y="3817"/>
                  </a:lnTo>
                  <a:lnTo>
                    <a:pt x="1264" y="3817"/>
                  </a:lnTo>
                  <a:lnTo>
                    <a:pt x="1264" y="279"/>
                  </a:lnTo>
                  <a:lnTo>
                    <a:pt x="1239" y="178"/>
                  </a:lnTo>
                  <a:lnTo>
                    <a:pt x="1188" y="76"/>
                  </a:lnTo>
                  <a:lnTo>
                    <a:pt x="1087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707;p71"/>
            <p:cNvSpPr/>
            <p:nvPr/>
          </p:nvSpPr>
          <p:spPr>
            <a:xfrm>
              <a:off x="5485825" y="4273025"/>
              <a:ext cx="333625" cy="15825"/>
            </a:xfrm>
            <a:custGeom>
              <a:avLst/>
              <a:gdLst/>
              <a:ahLst/>
              <a:cxnLst/>
              <a:rect l="l" t="t" r="r" b="b"/>
              <a:pathLst>
                <a:path w="13345" h="633" extrusionOk="0">
                  <a:moveTo>
                    <a:pt x="304" y="0"/>
                  </a:moveTo>
                  <a:lnTo>
                    <a:pt x="178" y="26"/>
                  </a:lnTo>
                  <a:lnTo>
                    <a:pt x="77" y="101"/>
                  </a:lnTo>
                  <a:lnTo>
                    <a:pt x="26" y="203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77" y="531"/>
                  </a:lnTo>
                  <a:lnTo>
                    <a:pt x="178" y="607"/>
                  </a:lnTo>
                  <a:lnTo>
                    <a:pt x="304" y="632"/>
                  </a:lnTo>
                  <a:lnTo>
                    <a:pt x="13041" y="632"/>
                  </a:lnTo>
                  <a:lnTo>
                    <a:pt x="13168" y="607"/>
                  </a:lnTo>
                  <a:lnTo>
                    <a:pt x="13269" y="531"/>
                  </a:lnTo>
                  <a:lnTo>
                    <a:pt x="13319" y="430"/>
                  </a:lnTo>
                  <a:lnTo>
                    <a:pt x="13344" y="304"/>
                  </a:lnTo>
                  <a:lnTo>
                    <a:pt x="13319" y="203"/>
                  </a:lnTo>
                  <a:lnTo>
                    <a:pt x="13269" y="101"/>
                  </a:lnTo>
                  <a:lnTo>
                    <a:pt x="13168" y="26"/>
                  </a:lnTo>
                  <a:lnTo>
                    <a:pt x="13041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708;p71"/>
            <p:cNvSpPr/>
            <p:nvPr/>
          </p:nvSpPr>
          <p:spPr>
            <a:xfrm>
              <a:off x="5493425" y="4026000"/>
              <a:ext cx="31600" cy="31600"/>
            </a:xfrm>
            <a:custGeom>
              <a:avLst/>
              <a:gdLst/>
              <a:ahLst/>
              <a:cxnLst/>
              <a:rect l="l" t="t" r="r" b="b"/>
              <a:pathLst>
                <a:path w="1264" h="1264" extrusionOk="0">
                  <a:moveTo>
                    <a:pt x="278" y="0"/>
                  </a:moveTo>
                  <a:lnTo>
                    <a:pt x="152" y="25"/>
                  </a:lnTo>
                  <a:lnTo>
                    <a:pt x="76" y="76"/>
                  </a:lnTo>
                  <a:lnTo>
                    <a:pt x="25" y="177"/>
                  </a:lnTo>
                  <a:lnTo>
                    <a:pt x="0" y="278"/>
                  </a:lnTo>
                  <a:lnTo>
                    <a:pt x="0" y="986"/>
                  </a:lnTo>
                  <a:lnTo>
                    <a:pt x="25" y="1112"/>
                  </a:lnTo>
                  <a:lnTo>
                    <a:pt x="76" y="1188"/>
                  </a:lnTo>
                  <a:lnTo>
                    <a:pt x="152" y="1238"/>
                  </a:lnTo>
                  <a:lnTo>
                    <a:pt x="278" y="1264"/>
                  </a:lnTo>
                  <a:lnTo>
                    <a:pt x="986" y="1264"/>
                  </a:lnTo>
                  <a:lnTo>
                    <a:pt x="1087" y="1238"/>
                  </a:lnTo>
                  <a:lnTo>
                    <a:pt x="1188" y="1188"/>
                  </a:lnTo>
                  <a:lnTo>
                    <a:pt x="1238" y="1112"/>
                  </a:lnTo>
                  <a:lnTo>
                    <a:pt x="1264" y="986"/>
                  </a:lnTo>
                  <a:lnTo>
                    <a:pt x="1264" y="278"/>
                  </a:lnTo>
                  <a:lnTo>
                    <a:pt x="1238" y="177"/>
                  </a:lnTo>
                  <a:lnTo>
                    <a:pt x="1188" y="76"/>
                  </a:lnTo>
                  <a:lnTo>
                    <a:pt x="1087" y="25"/>
                  </a:lnTo>
                  <a:lnTo>
                    <a:pt x="986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709;p71"/>
            <p:cNvSpPr/>
            <p:nvPr/>
          </p:nvSpPr>
          <p:spPr>
            <a:xfrm>
              <a:off x="5493425" y="4089800"/>
              <a:ext cx="31600" cy="31625"/>
            </a:xfrm>
            <a:custGeom>
              <a:avLst/>
              <a:gdLst/>
              <a:ahLst/>
              <a:cxnLst/>
              <a:rect l="l" t="t" r="r" b="b"/>
              <a:pathLst>
                <a:path w="1264" h="1265" extrusionOk="0">
                  <a:moveTo>
                    <a:pt x="278" y="1"/>
                  </a:moveTo>
                  <a:lnTo>
                    <a:pt x="152" y="26"/>
                  </a:lnTo>
                  <a:lnTo>
                    <a:pt x="76" y="76"/>
                  </a:lnTo>
                  <a:lnTo>
                    <a:pt x="25" y="152"/>
                  </a:lnTo>
                  <a:lnTo>
                    <a:pt x="0" y="279"/>
                  </a:lnTo>
                  <a:lnTo>
                    <a:pt x="0" y="986"/>
                  </a:lnTo>
                  <a:lnTo>
                    <a:pt x="25" y="1087"/>
                  </a:lnTo>
                  <a:lnTo>
                    <a:pt x="76" y="1188"/>
                  </a:lnTo>
                  <a:lnTo>
                    <a:pt x="152" y="1239"/>
                  </a:lnTo>
                  <a:lnTo>
                    <a:pt x="278" y="1264"/>
                  </a:lnTo>
                  <a:lnTo>
                    <a:pt x="986" y="1264"/>
                  </a:lnTo>
                  <a:lnTo>
                    <a:pt x="1087" y="1239"/>
                  </a:lnTo>
                  <a:lnTo>
                    <a:pt x="1188" y="1188"/>
                  </a:lnTo>
                  <a:lnTo>
                    <a:pt x="1238" y="1087"/>
                  </a:lnTo>
                  <a:lnTo>
                    <a:pt x="1264" y="986"/>
                  </a:lnTo>
                  <a:lnTo>
                    <a:pt x="1264" y="279"/>
                  </a:lnTo>
                  <a:lnTo>
                    <a:pt x="1238" y="152"/>
                  </a:lnTo>
                  <a:lnTo>
                    <a:pt x="1188" y="76"/>
                  </a:lnTo>
                  <a:lnTo>
                    <a:pt x="1087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710;p71"/>
            <p:cNvSpPr/>
            <p:nvPr/>
          </p:nvSpPr>
          <p:spPr>
            <a:xfrm>
              <a:off x="5549025" y="4018400"/>
              <a:ext cx="143425" cy="15200"/>
            </a:xfrm>
            <a:custGeom>
              <a:avLst/>
              <a:gdLst/>
              <a:ahLst/>
              <a:cxnLst/>
              <a:rect l="l" t="t" r="r" b="b"/>
              <a:pathLst>
                <a:path w="5737" h="608" extrusionOk="0">
                  <a:moveTo>
                    <a:pt x="329" y="1"/>
                  </a:moveTo>
                  <a:lnTo>
                    <a:pt x="202" y="26"/>
                  </a:lnTo>
                  <a:lnTo>
                    <a:pt x="101" y="77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101" y="506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5408" y="607"/>
                  </a:lnTo>
                  <a:lnTo>
                    <a:pt x="5535" y="582"/>
                  </a:lnTo>
                  <a:lnTo>
                    <a:pt x="5636" y="506"/>
                  </a:lnTo>
                  <a:lnTo>
                    <a:pt x="5712" y="430"/>
                  </a:lnTo>
                  <a:lnTo>
                    <a:pt x="5737" y="304"/>
                  </a:lnTo>
                  <a:lnTo>
                    <a:pt x="5712" y="178"/>
                  </a:lnTo>
                  <a:lnTo>
                    <a:pt x="5636" y="77"/>
                  </a:lnTo>
                  <a:lnTo>
                    <a:pt x="5535" y="26"/>
                  </a:lnTo>
                  <a:lnTo>
                    <a:pt x="5408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711;p71"/>
            <p:cNvSpPr/>
            <p:nvPr/>
          </p:nvSpPr>
          <p:spPr>
            <a:xfrm>
              <a:off x="5549025" y="4050000"/>
              <a:ext cx="143425" cy="15175"/>
            </a:xfrm>
            <a:custGeom>
              <a:avLst/>
              <a:gdLst/>
              <a:ahLst/>
              <a:cxnLst/>
              <a:rect l="l" t="t" r="r" b="b"/>
              <a:pathLst>
                <a:path w="5737" h="607" extrusionOk="0">
                  <a:moveTo>
                    <a:pt x="329" y="0"/>
                  </a:moveTo>
                  <a:lnTo>
                    <a:pt x="202" y="26"/>
                  </a:lnTo>
                  <a:lnTo>
                    <a:pt x="101" y="102"/>
                  </a:lnTo>
                  <a:lnTo>
                    <a:pt x="25" y="203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101" y="531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5408" y="607"/>
                  </a:lnTo>
                  <a:lnTo>
                    <a:pt x="5535" y="582"/>
                  </a:lnTo>
                  <a:lnTo>
                    <a:pt x="5636" y="531"/>
                  </a:lnTo>
                  <a:lnTo>
                    <a:pt x="5712" y="430"/>
                  </a:lnTo>
                  <a:lnTo>
                    <a:pt x="5737" y="304"/>
                  </a:lnTo>
                  <a:lnTo>
                    <a:pt x="5712" y="203"/>
                  </a:lnTo>
                  <a:lnTo>
                    <a:pt x="5636" y="102"/>
                  </a:lnTo>
                  <a:lnTo>
                    <a:pt x="5535" y="26"/>
                  </a:lnTo>
                  <a:lnTo>
                    <a:pt x="5408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712;p71"/>
            <p:cNvSpPr/>
            <p:nvPr/>
          </p:nvSpPr>
          <p:spPr>
            <a:xfrm>
              <a:off x="5549025" y="4082225"/>
              <a:ext cx="79625" cy="15175"/>
            </a:xfrm>
            <a:custGeom>
              <a:avLst/>
              <a:gdLst/>
              <a:ahLst/>
              <a:cxnLst/>
              <a:rect l="l" t="t" r="r" b="b"/>
              <a:pathLst>
                <a:path w="3185" h="607" extrusionOk="0">
                  <a:moveTo>
                    <a:pt x="202" y="0"/>
                  </a:moveTo>
                  <a:lnTo>
                    <a:pt x="101" y="76"/>
                  </a:lnTo>
                  <a:lnTo>
                    <a:pt x="25" y="177"/>
                  </a:lnTo>
                  <a:lnTo>
                    <a:pt x="0" y="304"/>
                  </a:lnTo>
                  <a:lnTo>
                    <a:pt x="25" y="405"/>
                  </a:lnTo>
                  <a:lnTo>
                    <a:pt x="101" y="506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2881" y="607"/>
                  </a:lnTo>
                  <a:lnTo>
                    <a:pt x="2982" y="582"/>
                  </a:lnTo>
                  <a:lnTo>
                    <a:pt x="3083" y="506"/>
                  </a:lnTo>
                  <a:lnTo>
                    <a:pt x="3159" y="405"/>
                  </a:lnTo>
                  <a:lnTo>
                    <a:pt x="3184" y="304"/>
                  </a:lnTo>
                  <a:lnTo>
                    <a:pt x="3159" y="177"/>
                  </a:lnTo>
                  <a:lnTo>
                    <a:pt x="3083" y="76"/>
                  </a:lnTo>
                  <a:lnTo>
                    <a:pt x="298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713;p71"/>
            <p:cNvSpPr/>
            <p:nvPr/>
          </p:nvSpPr>
          <p:spPr>
            <a:xfrm>
              <a:off x="5549025" y="4113800"/>
              <a:ext cx="79625" cy="15200"/>
            </a:xfrm>
            <a:custGeom>
              <a:avLst/>
              <a:gdLst/>
              <a:ahLst/>
              <a:cxnLst/>
              <a:rect l="l" t="t" r="r" b="b"/>
              <a:pathLst>
                <a:path w="3185" h="608" extrusionOk="0">
                  <a:moveTo>
                    <a:pt x="329" y="1"/>
                  </a:moveTo>
                  <a:lnTo>
                    <a:pt x="202" y="26"/>
                  </a:lnTo>
                  <a:lnTo>
                    <a:pt x="101" y="102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31"/>
                  </a:lnTo>
                  <a:lnTo>
                    <a:pt x="101" y="532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2881" y="607"/>
                  </a:lnTo>
                  <a:lnTo>
                    <a:pt x="2982" y="582"/>
                  </a:lnTo>
                  <a:lnTo>
                    <a:pt x="3083" y="532"/>
                  </a:lnTo>
                  <a:lnTo>
                    <a:pt x="3159" y="431"/>
                  </a:lnTo>
                  <a:lnTo>
                    <a:pt x="3184" y="304"/>
                  </a:lnTo>
                  <a:lnTo>
                    <a:pt x="3159" y="178"/>
                  </a:lnTo>
                  <a:lnTo>
                    <a:pt x="3083" y="102"/>
                  </a:lnTo>
                  <a:lnTo>
                    <a:pt x="2982" y="26"/>
                  </a:lnTo>
                  <a:lnTo>
                    <a:pt x="2881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0170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ítulo 2">
            <a:extLst>
              <a:ext uri="{FF2B5EF4-FFF2-40B4-BE49-F238E27FC236}">
                <a16:creationId xmlns:a16="http://schemas.microsoft.com/office/drawing/2014/main" xmlns="" id="{10F01979-8B6B-1D77-5027-2C55E46DB9A4}"/>
              </a:ext>
            </a:extLst>
          </p:cNvPr>
          <p:cNvSpPr txBox="1">
            <a:spLocks/>
          </p:cNvSpPr>
          <p:nvPr/>
        </p:nvSpPr>
        <p:spPr>
          <a:xfrm>
            <a:off x="3044493" y="895984"/>
            <a:ext cx="6059264" cy="8400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800" dirty="0" smtClean="0"/>
              <a:t>¿Que es </a:t>
            </a:r>
            <a:r>
              <a:rPr lang="es-CO" sz="3800" dirty="0" smtClean="0"/>
              <a:t>el marketing digital</a:t>
            </a:r>
            <a:r>
              <a:rPr lang="es-CO" sz="3800" dirty="0" smtClean="0"/>
              <a:t>?</a:t>
            </a:r>
            <a:endParaRPr lang="es-CO" sz="3800" dirty="0"/>
          </a:p>
        </p:txBody>
      </p:sp>
      <p:grpSp>
        <p:nvGrpSpPr>
          <p:cNvPr id="5" name="Google Shape;5276;p67"/>
          <p:cNvGrpSpPr/>
          <p:nvPr/>
        </p:nvGrpSpPr>
        <p:grpSpPr>
          <a:xfrm>
            <a:off x="283519" y="5670014"/>
            <a:ext cx="855609" cy="804204"/>
            <a:chOff x="5429600" y="3962175"/>
            <a:chExt cx="446075" cy="509875"/>
          </a:xfrm>
        </p:grpSpPr>
        <p:sp>
          <p:nvSpPr>
            <p:cNvPr id="6" name="Google Shape;5277;p67"/>
            <p:cNvSpPr/>
            <p:nvPr/>
          </p:nvSpPr>
          <p:spPr>
            <a:xfrm>
              <a:off x="5650100" y="4296400"/>
              <a:ext cx="117550" cy="175650"/>
            </a:xfrm>
            <a:custGeom>
              <a:avLst/>
              <a:gdLst/>
              <a:ahLst/>
              <a:cxnLst/>
              <a:rect l="l" t="t" r="r" b="b"/>
              <a:pathLst>
                <a:path w="4702" h="7026" extrusionOk="0">
                  <a:moveTo>
                    <a:pt x="1087" y="0"/>
                  </a:moveTo>
                  <a:lnTo>
                    <a:pt x="1" y="632"/>
                  </a:lnTo>
                  <a:lnTo>
                    <a:pt x="3513" y="6723"/>
                  </a:lnTo>
                  <a:lnTo>
                    <a:pt x="3589" y="6824"/>
                  </a:lnTo>
                  <a:lnTo>
                    <a:pt x="3665" y="6900"/>
                  </a:lnTo>
                  <a:lnTo>
                    <a:pt x="3766" y="6975"/>
                  </a:lnTo>
                  <a:lnTo>
                    <a:pt x="3892" y="7026"/>
                  </a:lnTo>
                  <a:lnTo>
                    <a:pt x="4120" y="7026"/>
                  </a:lnTo>
                  <a:lnTo>
                    <a:pt x="4246" y="7001"/>
                  </a:lnTo>
                  <a:lnTo>
                    <a:pt x="4347" y="6950"/>
                  </a:lnTo>
                  <a:lnTo>
                    <a:pt x="4373" y="6925"/>
                  </a:lnTo>
                  <a:lnTo>
                    <a:pt x="4474" y="6849"/>
                  </a:lnTo>
                  <a:lnTo>
                    <a:pt x="4575" y="6773"/>
                  </a:lnTo>
                  <a:lnTo>
                    <a:pt x="4625" y="6672"/>
                  </a:lnTo>
                  <a:lnTo>
                    <a:pt x="4676" y="6546"/>
                  </a:lnTo>
                  <a:lnTo>
                    <a:pt x="4701" y="6445"/>
                  </a:lnTo>
                  <a:lnTo>
                    <a:pt x="4701" y="6318"/>
                  </a:lnTo>
                  <a:lnTo>
                    <a:pt x="4651" y="6192"/>
                  </a:lnTo>
                  <a:lnTo>
                    <a:pt x="4600" y="6091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278;p67"/>
            <p:cNvSpPr/>
            <p:nvPr/>
          </p:nvSpPr>
          <p:spPr>
            <a:xfrm>
              <a:off x="5537650" y="4296400"/>
              <a:ext cx="117525" cy="175650"/>
            </a:xfrm>
            <a:custGeom>
              <a:avLst/>
              <a:gdLst/>
              <a:ahLst/>
              <a:cxnLst/>
              <a:rect l="l" t="t" r="r" b="b"/>
              <a:pathLst>
                <a:path w="4701" h="7026" extrusionOk="0">
                  <a:moveTo>
                    <a:pt x="3614" y="0"/>
                  </a:moveTo>
                  <a:lnTo>
                    <a:pt x="76" y="6091"/>
                  </a:lnTo>
                  <a:lnTo>
                    <a:pt x="25" y="6192"/>
                  </a:lnTo>
                  <a:lnTo>
                    <a:pt x="0" y="6318"/>
                  </a:lnTo>
                  <a:lnTo>
                    <a:pt x="0" y="6445"/>
                  </a:lnTo>
                  <a:lnTo>
                    <a:pt x="25" y="6546"/>
                  </a:lnTo>
                  <a:lnTo>
                    <a:pt x="76" y="6672"/>
                  </a:lnTo>
                  <a:lnTo>
                    <a:pt x="127" y="6773"/>
                  </a:lnTo>
                  <a:lnTo>
                    <a:pt x="202" y="6849"/>
                  </a:lnTo>
                  <a:lnTo>
                    <a:pt x="303" y="6925"/>
                  </a:lnTo>
                  <a:lnTo>
                    <a:pt x="354" y="6950"/>
                  </a:lnTo>
                  <a:lnTo>
                    <a:pt x="455" y="7001"/>
                  </a:lnTo>
                  <a:lnTo>
                    <a:pt x="581" y="7026"/>
                  </a:lnTo>
                  <a:lnTo>
                    <a:pt x="809" y="7026"/>
                  </a:lnTo>
                  <a:lnTo>
                    <a:pt x="935" y="6975"/>
                  </a:lnTo>
                  <a:lnTo>
                    <a:pt x="1036" y="6900"/>
                  </a:lnTo>
                  <a:lnTo>
                    <a:pt x="1112" y="6824"/>
                  </a:lnTo>
                  <a:lnTo>
                    <a:pt x="1188" y="6723"/>
                  </a:lnTo>
                  <a:lnTo>
                    <a:pt x="4701" y="632"/>
                  </a:lnTo>
                  <a:lnTo>
                    <a:pt x="361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279;p67"/>
            <p:cNvSpPr/>
            <p:nvPr/>
          </p:nvSpPr>
          <p:spPr>
            <a:xfrm>
              <a:off x="5636825" y="3962175"/>
              <a:ext cx="31625" cy="509875"/>
            </a:xfrm>
            <a:custGeom>
              <a:avLst/>
              <a:gdLst/>
              <a:ahLst/>
              <a:cxnLst/>
              <a:rect l="l" t="t" r="r" b="b"/>
              <a:pathLst>
                <a:path w="1265" h="20395" extrusionOk="0">
                  <a:moveTo>
                    <a:pt x="279" y="1"/>
                  </a:moveTo>
                  <a:lnTo>
                    <a:pt x="152" y="26"/>
                  </a:lnTo>
                  <a:lnTo>
                    <a:pt x="77" y="77"/>
                  </a:lnTo>
                  <a:lnTo>
                    <a:pt x="26" y="178"/>
                  </a:lnTo>
                  <a:lnTo>
                    <a:pt x="1" y="279"/>
                  </a:lnTo>
                  <a:lnTo>
                    <a:pt x="1" y="20117"/>
                  </a:lnTo>
                  <a:lnTo>
                    <a:pt x="26" y="20218"/>
                  </a:lnTo>
                  <a:lnTo>
                    <a:pt x="77" y="20319"/>
                  </a:lnTo>
                  <a:lnTo>
                    <a:pt x="152" y="20370"/>
                  </a:lnTo>
                  <a:lnTo>
                    <a:pt x="279" y="20395"/>
                  </a:lnTo>
                  <a:lnTo>
                    <a:pt x="986" y="20395"/>
                  </a:lnTo>
                  <a:lnTo>
                    <a:pt x="1088" y="20370"/>
                  </a:lnTo>
                  <a:lnTo>
                    <a:pt x="1189" y="20319"/>
                  </a:lnTo>
                  <a:lnTo>
                    <a:pt x="1239" y="20218"/>
                  </a:lnTo>
                  <a:lnTo>
                    <a:pt x="1264" y="20117"/>
                  </a:lnTo>
                  <a:lnTo>
                    <a:pt x="1264" y="279"/>
                  </a:lnTo>
                  <a:lnTo>
                    <a:pt x="1239" y="178"/>
                  </a:lnTo>
                  <a:lnTo>
                    <a:pt x="1189" y="77"/>
                  </a:lnTo>
                  <a:lnTo>
                    <a:pt x="1088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280;p67"/>
            <p:cNvSpPr/>
            <p:nvPr/>
          </p:nvSpPr>
          <p:spPr>
            <a:xfrm>
              <a:off x="5461200" y="3993775"/>
              <a:ext cx="382900" cy="329175"/>
            </a:xfrm>
            <a:custGeom>
              <a:avLst/>
              <a:gdLst/>
              <a:ahLst/>
              <a:cxnLst/>
              <a:rect l="l" t="t" r="r" b="b"/>
              <a:pathLst>
                <a:path w="15316" h="13167" extrusionOk="0">
                  <a:moveTo>
                    <a:pt x="278" y="0"/>
                  </a:moveTo>
                  <a:lnTo>
                    <a:pt x="177" y="26"/>
                  </a:lnTo>
                  <a:lnTo>
                    <a:pt x="101" y="101"/>
                  </a:lnTo>
                  <a:lnTo>
                    <a:pt x="26" y="177"/>
                  </a:lnTo>
                  <a:lnTo>
                    <a:pt x="0" y="278"/>
                  </a:lnTo>
                  <a:lnTo>
                    <a:pt x="0" y="13167"/>
                  </a:lnTo>
                  <a:lnTo>
                    <a:pt x="15315" y="13167"/>
                  </a:lnTo>
                  <a:lnTo>
                    <a:pt x="15315" y="278"/>
                  </a:lnTo>
                  <a:lnTo>
                    <a:pt x="15290" y="177"/>
                  </a:lnTo>
                  <a:lnTo>
                    <a:pt x="15214" y="101"/>
                  </a:lnTo>
                  <a:lnTo>
                    <a:pt x="15138" y="26"/>
                  </a:lnTo>
                  <a:lnTo>
                    <a:pt x="150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281;p67"/>
            <p:cNvSpPr/>
            <p:nvPr/>
          </p:nvSpPr>
          <p:spPr>
            <a:xfrm>
              <a:off x="5748025" y="4089800"/>
              <a:ext cx="32250" cy="190825"/>
            </a:xfrm>
            <a:custGeom>
              <a:avLst/>
              <a:gdLst/>
              <a:ahLst/>
              <a:cxnLst/>
              <a:rect l="l" t="t" r="r" b="b"/>
              <a:pathLst>
                <a:path w="1290" h="7633" extrusionOk="0">
                  <a:moveTo>
                    <a:pt x="279" y="1"/>
                  </a:moveTo>
                  <a:lnTo>
                    <a:pt x="178" y="26"/>
                  </a:lnTo>
                  <a:lnTo>
                    <a:pt x="102" y="76"/>
                  </a:lnTo>
                  <a:lnTo>
                    <a:pt x="26" y="152"/>
                  </a:lnTo>
                  <a:lnTo>
                    <a:pt x="1" y="279"/>
                  </a:lnTo>
                  <a:lnTo>
                    <a:pt x="1" y="7633"/>
                  </a:lnTo>
                  <a:lnTo>
                    <a:pt x="1290" y="7633"/>
                  </a:lnTo>
                  <a:lnTo>
                    <a:pt x="1290" y="279"/>
                  </a:lnTo>
                  <a:lnTo>
                    <a:pt x="1264" y="152"/>
                  </a:lnTo>
                  <a:lnTo>
                    <a:pt x="1214" y="76"/>
                  </a:lnTo>
                  <a:lnTo>
                    <a:pt x="1113" y="26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282;p67"/>
            <p:cNvSpPr/>
            <p:nvPr/>
          </p:nvSpPr>
          <p:spPr>
            <a:xfrm>
              <a:off x="5684225" y="4121400"/>
              <a:ext cx="32250" cy="159225"/>
            </a:xfrm>
            <a:custGeom>
              <a:avLst/>
              <a:gdLst/>
              <a:ahLst/>
              <a:cxnLst/>
              <a:rect l="l" t="t" r="r" b="b"/>
              <a:pathLst>
                <a:path w="1290" h="6369" extrusionOk="0">
                  <a:moveTo>
                    <a:pt x="278" y="0"/>
                  </a:moveTo>
                  <a:lnTo>
                    <a:pt x="177" y="25"/>
                  </a:lnTo>
                  <a:lnTo>
                    <a:pt x="101" y="76"/>
                  </a:lnTo>
                  <a:lnTo>
                    <a:pt x="26" y="177"/>
                  </a:lnTo>
                  <a:lnTo>
                    <a:pt x="0" y="278"/>
                  </a:lnTo>
                  <a:lnTo>
                    <a:pt x="0" y="6369"/>
                  </a:lnTo>
                  <a:lnTo>
                    <a:pt x="1289" y="6369"/>
                  </a:lnTo>
                  <a:lnTo>
                    <a:pt x="1289" y="278"/>
                  </a:lnTo>
                  <a:lnTo>
                    <a:pt x="1264" y="177"/>
                  </a:lnTo>
                  <a:lnTo>
                    <a:pt x="1213" y="76"/>
                  </a:lnTo>
                  <a:lnTo>
                    <a:pt x="1112" y="25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283;p67"/>
            <p:cNvSpPr/>
            <p:nvPr/>
          </p:nvSpPr>
          <p:spPr>
            <a:xfrm>
              <a:off x="5429600" y="4313450"/>
              <a:ext cx="446075" cy="31000"/>
            </a:xfrm>
            <a:custGeom>
              <a:avLst/>
              <a:gdLst/>
              <a:ahLst/>
              <a:cxnLst/>
              <a:rect l="l" t="t" r="r" b="b"/>
              <a:pathLst>
                <a:path w="17843" h="1240" extrusionOk="0">
                  <a:moveTo>
                    <a:pt x="178" y="1"/>
                  </a:moveTo>
                  <a:lnTo>
                    <a:pt x="76" y="77"/>
                  </a:lnTo>
                  <a:lnTo>
                    <a:pt x="26" y="152"/>
                  </a:lnTo>
                  <a:lnTo>
                    <a:pt x="1" y="279"/>
                  </a:lnTo>
                  <a:lnTo>
                    <a:pt x="1" y="961"/>
                  </a:lnTo>
                  <a:lnTo>
                    <a:pt x="26" y="1087"/>
                  </a:lnTo>
                  <a:lnTo>
                    <a:pt x="76" y="1163"/>
                  </a:lnTo>
                  <a:lnTo>
                    <a:pt x="178" y="1214"/>
                  </a:lnTo>
                  <a:lnTo>
                    <a:pt x="279" y="1239"/>
                  </a:lnTo>
                  <a:lnTo>
                    <a:pt x="17565" y="1239"/>
                  </a:lnTo>
                  <a:lnTo>
                    <a:pt x="17666" y="1214"/>
                  </a:lnTo>
                  <a:lnTo>
                    <a:pt x="17767" y="1163"/>
                  </a:lnTo>
                  <a:lnTo>
                    <a:pt x="17817" y="1087"/>
                  </a:lnTo>
                  <a:lnTo>
                    <a:pt x="17843" y="961"/>
                  </a:lnTo>
                  <a:lnTo>
                    <a:pt x="17843" y="279"/>
                  </a:lnTo>
                  <a:lnTo>
                    <a:pt x="17817" y="152"/>
                  </a:lnTo>
                  <a:lnTo>
                    <a:pt x="17767" y="77"/>
                  </a:lnTo>
                  <a:lnTo>
                    <a:pt x="176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284;p67"/>
            <p:cNvSpPr/>
            <p:nvPr/>
          </p:nvSpPr>
          <p:spPr>
            <a:xfrm>
              <a:off x="5429600" y="4313450"/>
              <a:ext cx="446075" cy="31000"/>
            </a:xfrm>
            <a:custGeom>
              <a:avLst/>
              <a:gdLst/>
              <a:ahLst/>
              <a:cxnLst/>
              <a:rect l="l" t="t" r="r" b="b"/>
              <a:pathLst>
                <a:path w="17843" h="1240" extrusionOk="0">
                  <a:moveTo>
                    <a:pt x="178" y="1"/>
                  </a:moveTo>
                  <a:lnTo>
                    <a:pt x="76" y="77"/>
                  </a:lnTo>
                  <a:lnTo>
                    <a:pt x="26" y="152"/>
                  </a:lnTo>
                  <a:lnTo>
                    <a:pt x="1" y="279"/>
                  </a:lnTo>
                  <a:lnTo>
                    <a:pt x="1" y="961"/>
                  </a:lnTo>
                  <a:lnTo>
                    <a:pt x="26" y="1087"/>
                  </a:lnTo>
                  <a:lnTo>
                    <a:pt x="76" y="1163"/>
                  </a:lnTo>
                  <a:lnTo>
                    <a:pt x="178" y="1214"/>
                  </a:lnTo>
                  <a:lnTo>
                    <a:pt x="279" y="1239"/>
                  </a:lnTo>
                  <a:lnTo>
                    <a:pt x="17565" y="1239"/>
                  </a:lnTo>
                  <a:lnTo>
                    <a:pt x="17666" y="1214"/>
                  </a:lnTo>
                  <a:lnTo>
                    <a:pt x="17767" y="1163"/>
                  </a:lnTo>
                  <a:lnTo>
                    <a:pt x="17817" y="1087"/>
                  </a:lnTo>
                  <a:lnTo>
                    <a:pt x="17843" y="961"/>
                  </a:lnTo>
                  <a:lnTo>
                    <a:pt x="17843" y="279"/>
                  </a:lnTo>
                  <a:lnTo>
                    <a:pt x="17817" y="152"/>
                  </a:lnTo>
                  <a:lnTo>
                    <a:pt x="17767" y="77"/>
                  </a:lnTo>
                  <a:lnTo>
                    <a:pt x="17666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285;p67"/>
            <p:cNvSpPr/>
            <p:nvPr/>
          </p:nvSpPr>
          <p:spPr>
            <a:xfrm>
              <a:off x="5621050" y="4153625"/>
              <a:ext cx="31600" cy="127000"/>
            </a:xfrm>
            <a:custGeom>
              <a:avLst/>
              <a:gdLst/>
              <a:ahLst/>
              <a:cxnLst/>
              <a:rect l="l" t="t" r="r" b="b"/>
              <a:pathLst>
                <a:path w="1264" h="5080" extrusionOk="0">
                  <a:moveTo>
                    <a:pt x="152" y="0"/>
                  </a:moveTo>
                  <a:lnTo>
                    <a:pt x="76" y="76"/>
                  </a:lnTo>
                  <a:lnTo>
                    <a:pt x="0" y="152"/>
                  </a:lnTo>
                  <a:lnTo>
                    <a:pt x="0" y="278"/>
                  </a:lnTo>
                  <a:lnTo>
                    <a:pt x="0" y="5080"/>
                  </a:lnTo>
                  <a:lnTo>
                    <a:pt x="1264" y="5080"/>
                  </a:lnTo>
                  <a:lnTo>
                    <a:pt x="1264" y="278"/>
                  </a:lnTo>
                  <a:lnTo>
                    <a:pt x="1238" y="152"/>
                  </a:lnTo>
                  <a:lnTo>
                    <a:pt x="1188" y="76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286;p67"/>
            <p:cNvSpPr/>
            <p:nvPr/>
          </p:nvSpPr>
          <p:spPr>
            <a:xfrm>
              <a:off x="5557225" y="4185200"/>
              <a:ext cx="31625" cy="95425"/>
            </a:xfrm>
            <a:custGeom>
              <a:avLst/>
              <a:gdLst/>
              <a:ahLst/>
              <a:cxnLst/>
              <a:rect l="l" t="t" r="r" b="b"/>
              <a:pathLst>
                <a:path w="1265" h="3817" extrusionOk="0">
                  <a:moveTo>
                    <a:pt x="279" y="1"/>
                  </a:moveTo>
                  <a:lnTo>
                    <a:pt x="152" y="26"/>
                  </a:lnTo>
                  <a:lnTo>
                    <a:pt x="76" y="76"/>
                  </a:lnTo>
                  <a:lnTo>
                    <a:pt x="1" y="178"/>
                  </a:lnTo>
                  <a:lnTo>
                    <a:pt x="1" y="279"/>
                  </a:lnTo>
                  <a:lnTo>
                    <a:pt x="1" y="3817"/>
                  </a:lnTo>
                  <a:lnTo>
                    <a:pt x="1264" y="3817"/>
                  </a:lnTo>
                  <a:lnTo>
                    <a:pt x="1264" y="279"/>
                  </a:lnTo>
                  <a:lnTo>
                    <a:pt x="1239" y="178"/>
                  </a:lnTo>
                  <a:lnTo>
                    <a:pt x="1188" y="76"/>
                  </a:lnTo>
                  <a:lnTo>
                    <a:pt x="1087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287;p67"/>
            <p:cNvSpPr/>
            <p:nvPr/>
          </p:nvSpPr>
          <p:spPr>
            <a:xfrm>
              <a:off x="5485825" y="4273025"/>
              <a:ext cx="333625" cy="15825"/>
            </a:xfrm>
            <a:custGeom>
              <a:avLst/>
              <a:gdLst/>
              <a:ahLst/>
              <a:cxnLst/>
              <a:rect l="l" t="t" r="r" b="b"/>
              <a:pathLst>
                <a:path w="13345" h="633" extrusionOk="0">
                  <a:moveTo>
                    <a:pt x="304" y="0"/>
                  </a:moveTo>
                  <a:lnTo>
                    <a:pt x="178" y="26"/>
                  </a:lnTo>
                  <a:lnTo>
                    <a:pt x="77" y="101"/>
                  </a:lnTo>
                  <a:lnTo>
                    <a:pt x="26" y="203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77" y="531"/>
                  </a:lnTo>
                  <a:lnTo>
                    <a:pt x="178" y="607"/>
                  </a:lnTo>
                  <a:lnTo>
                    <a:pt x="304" y="632"/>
                  </a:lnTo>
                  <a:lnTo>
                    <a:pt x="13041" y="632"/>
                  </a:lnTo>
                  <a:lnTo>
                    <a:pt x="13168" y="607"/>
                  </a:lnTo>
                  <a:lnTo>
                    <a:pt x="13269" y="531"/>
                  </a:lnTo>
                  <a:lnTo>
                    <a:pt x="13319" y="430"/>
                  </a:lnTo>
                  <a:lnTo>
                    <a:pt x="13344" y="304"/>
                  </a:lnTo>
                  <a:lnTo>
                    <a:pt x="13319" y="203"/>
                  </a:lnTo>
                  <a:lnTo>
                    <a:pt x="13269" y="101"/>
                  </a:lnTo>
                  <a:lnTo>
                    <a:pt x="13168" y="26"/>
                  </a:lnTo>
                  <a:lnTo>
                    <a:pt x="13041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288;p67"/>
            <p:cNvSpPr/>
            <p:nvPr/>
          </p:nvSpPr>
          <p:spPr>
            <a:xfrm>
              <a:off x="5493425" y="4026000"/>
              <a:ext cx="31600" cy="31600"/>
            </a:xfrm>
            <a:custGeom>
              <a:avLst/>
              <a:gdLst/>
              <a:ahLst/>
              <a:cxnLst/>
              <a:rect l="l" t="t" r="r" b="b"/>
              <a:pathLst>
                <a:path w="1264" h="1264" extrusionOk="0">
                  <a:moveTo>
                    <a:pt x="278" y="0"/>
                  </a:moveTo>
                  <a:lnTo>
                    <a:pt x="152" y="25"/>
                  </a:lnTo>
                  <a:lnTo>
                    <a:pt x="76" y="76"/>
                  </a:lnTo>
                  <a:lnTo>
                    <a:pt x="25" y="177"/>
                  </a:lnTo>
                  <a:lnTo>
                    <a:pt x="0" y="278"/>
                  </a:lnTo>
                  <a:lnTo>
                    <a:pt x="0" y="986"/>
                  </a:lnTo>
                  <a:lnTo>
                    <a:pt x="25" y="1112"/>
                  </a:lnTo>
                  <a:lnTo>
                    <a:pt x="76" y="1188"/>
                  </a:lnTo>
                  <a:lnTo>
                    <a:pt x="152" y="1238"/>
                  </a:lnTo>
                  <a:lnTo>
                    <a:pt x="278" y="1264"/>
                  </a:lnTo>
                  <a:lnTo>
                    <a:pt x="986" y="1264"/>
                  </a:lnTo>
                  <a:lnTo>
                    <a:pt x="1087" y="1238"/>
                  </a:lnTo>
                  <a:lnTo>
                    <a:pt x="1188" y="1188"/>
                  </a:lnTo>
                  <a:lnTo>
                    <a:pt x="1238" y="1112"/>
                  </a:lnTo>
                  <a:lnTo>
                    <a:pt x="1264" y="986"/>
                  </a:lnTo>
                  <a:lnTo>
                    <a:pt x="1264" y="278"/>
                  </a:lnTo>
                  <a:lnTo>
                    <a:pt x="1238" y="177"/>
                  </a:lnTo>
                  <a:lnTo>
                    <a:pt x="1188" y="76"/>
                  </a:lnTo>
                  <a:lnTo>
                    <a:pt x="1087" y="25"/>
                  </a:lnTo>
                  <a:lnTo>
                    <a:pt x="986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289;p67"/>
            <p:cNvSpPr/>
            <p:nvPr/>
          </p:nvSpPr>
          <p:spPr>
            <a:xfrm>
              <a:off x="5493425" y="4089800"/>
              <a:ext cx="31600" cy="31625"/>
            </a:xfrm>
            <a:custGeom>
              <a:avLst/>
              <a:gdLst/>
              <a:ahLst/>
              <a:cxnLst/>
              <a:rect l="l" t="t" r="r" b="b"/>
              <a:pathLst>
                <a:path w="1264" h="1265" extrusionOk="0">
                  <a:moveTo>
                    <a:pt x="278" y="1"/>
                  </a:moveTo>
                  <a:lnTo>
                    <a:pt x="152" y="26"/>
                  </a:lnTo>
                  <a:lnTo>
                    <a:pt x="76" y="76"/>
                  </a:lnTo>
                  <a:lnTo>
                    <a:pt x="25" y="152"/>
                  </a:lnTo>
                  <a:lnTo>
                    <a:pt x="0" y="279"/>
                  </a:lnTo>
                  <a:lnTo>
                    <a:pt x="0" y="986"/>
                  </a:lnTo>
                  <a:lnTo>
                    <a:pt x="25" y="1087"/>
                  </a:lnTo>
                  <a:lnTo>
                    <a:pt x="76" y="1188"/>
                  </a:lnTo>
                  <a:lnTo>
                    <a:pt x="152" y="1239"/>
                  </a:lnTo>
                  <a:lnTo>
                    <a:pt x="278" y="1264"/>
                  </a:lnTo>
                  <a:lnTo>
                    <a:pt x="986" y="1264"/>
                  </a:lnTo>
                  <a:lnTo>
                    <a:pt x="1087" y="1239"/>
                  </a:lnTo>
                  <a:lnTo>
                    <a:pt x="1188" y="1188"/>
                  </a:lnTo>
                  <a:lnTo>
                    <a:pt x="1238" y="1087"/>
                  </a:lnTo>
                  <a:lnTo>
                    <a:pt x="1264" y="986"/>
                  </a:lnTo>
                  <a:lnTo>
                    <a:pt x="1264" y="279"/>
                  </a:lnTo>
                  <a:lnTo>
                    <a:pt x="1238" y="152"/>
                  </a:lnTo>
                  <a:lnTo>
                    <a:pt x="1188" y="76"/>
                  </a:lnTo>
                  <a:lnTo>
                    <a:pt x="1087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290;p67"/>
            <p:cNvSpPr/>
            <p:nvPr/>
          </p:nvSpPr>
          <p:spPr>
            <a:xfrm>
              <a:off x="5549025" y="4018400"/>
              <a:ext cx="143425" cy="15200"/>
            </a:xfrm>
            <a:custGeom>
              <a:avLst/>
              <a:gdLst/>
              <a:ahLst/>
              <a:cxnLst/>
              <a:rect l="l" t="t" r="r" b="b"/>
              <a:pathLst>
                <a:path w="5737" h="608" extrusionOk="0">
                  <a:moveTo>
                    <a:pt x="329" y="1"/>
                  </a:moveTo>
                  <a:lnTo>
                    <a:pt x="202" y="26"/>
                  </a:lnTo>
                  <a:lnTo>
                    <a:pt x="101" y="77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101" y="506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5408" y="607"/>
                  </a:lnTo>
                  <a:lnTo>
                    <a:pt x="5535" y="582"/>
                  </a:lnTo>
                  <a:lnTo>
                    <a:pt x="5636" y="506"/>
                  </a:lnTo>
                  <a:lnTo>
                    <a:pt x="5712" y="430"/>
                  </a:lnTo>
                  <a:lnTo>
                    <a:pt x="5737" y="304"/>
                  </a:lnTo>
                  <a:lnTo>
                    <a:pt x="5712" y="178"/>
                  </a:lnTo>
                  <a:lnTo>
                    <a:pt x="5636" y="77"/>
                  </a:lnTo>
                  <a:lnTo>
                    <a:pt x="5535" y="26"/>
                  </a:lnTo>
                  <a:lnTo>
                    <a:pt x="5408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291;p67"/>
            <p:cNvSpPr/>
            <p:nvPr/>
          </p:nvSpPr>
          <p:spPr>
            <a:xfrm>
              <a:off x="5549025" y="4050000"/>
              <a:ext cx="143425" cy="15175"/>
            </a:xfrm>
            <a:custGeom>
              <a:avLst/>
              <a:gdLst/>
              <a:ahLst/>
              <a:cxnLst/>
              <a:rect l="l" t="t" r="r" b="b"/>
              <a:pathLst>
                <a:path w="5737" h="607" extrusionOk="0">
                  <a:moveTo>
                    <a:pt x="329" y="0"/>
                  </a:moveTo>
                  <a:lnTo>
                    <a:pt x="202" y="26"/>
                  </a:lnTo>
                  <a:lnTo>
                    <a:pt x="101" y="102"/>
                  </a:lnTo>
                  <a:lnTo>
                    <a:pt x="25" y="203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101" y="531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5408" y="607"/>
                  </a:lnTo>
                  <a:lnTo>
                    <a:pt x="5535" y="582"/>
                  </a:lnTo>
                  <a:lnTo>
                    <a:pt x="5636" y="531"/>
                  </a:lnTo>
                  <a:lnTo>
                    <a:pt x="5712" y="430"/>
                  </a:lnTo>
                  <a:lnTo>
                    <a:pt x="5737" y="304"/>
                  </a:lnTo>
                  <a:lnTo>
                    <a:pt x="5712" y="203"/>
                  </a:lnTo>
                  <a:lnTo>
                    <a:pt x="5636" y="102"/>
                  </a:lnTo>
                  <a:lnTo>
                    <a:pt x="5535" y="26"/>
                  </a:lnTo>
                  <a:lnTo>
                    <a:pt x="5408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92;p67"/>
            <p:cNvSpPr/>
            <p:nvPr/>
          </p:nvSpPr>
          <p:spPr>
            <a:xfrm>
              <a:off x="5549025" y="4082225"/>
              <a:ext cx="79625" cy="15175"/>
            </a:xfrm>
            <a:custGeom>
              <a:avLst/>
              <a:gdLst/>
              <a:ahLst/>
              <a:cxnLst/>
              <a:rect l="l" t="t" r="r" b="b"/>
              <a:pathLst>
                <a:path w="3185" h="607" extrusionOk="0">
                  <a:moveTo>
                    <a:pt x="202" y="0"/>
                  </a:moveTo>
                  <a:lnTo>
                    <a:pt x="101" y="76"/>
                  </a:lnTo>
                  <a:lnTo>
                    <a:pt x="25" y="177"/>
                  </a:lnTo>
                  <a:lnTo>
                    <a:pt x="0" y="304"/>
                  </a:lnTo>
                  <a:lnTo>
                    <a:pt x="25" y="405"/>
                  </a:lnTo>
                  <a:lnTo>
                    <a:pt x="101" y="506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2881" y="607"/>
                  </a:lnTo>
                  <a:lnTo>
                    <a:pt x="2982" y="582"/>
                  </a:lnTo>
                  <a:lnTo>
                    <a:pt x="3083" y="506"/>
                  </a:lnTo>
                  <a:lnTo>
                    <a:pt x="3159" y="405"/>
                  </a:lnTo>
                  <a:lnTo>
                    <a:pt x="3184" y="304"/>
                  </a:lnTo>
                  <a:lnTo>
                    <a:pt x="3159" y="177"/>
                  </a:lnTo>
                  <a:lnTo>
                    <a:pt x="3083" y="76"/>
                  </a:lnTo>
                  <a:lnTo>
                    <a:pt x="298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93;p67"/>
            <p:cNvSpPr/>
            <p:nvPr/>
          </p:nvSpPr>
          <p:spPr>
            <a:xfrm>
              <a:off x="5549025" y="4113800"/>
              <a:ext cx="79625" cy="15200"/>
            </a:xfrm>
            <a:custGeom>
              <a:avLst/>
              <a:gdLst/>
              <a:ahLst/>
              <a:cxnLst/>
              <a:rect l="l" t="t" r="r" b="b"/>
              <a:pathLst>
                <a:path w="3185" h="608" extrusionOk="0">
                  <a:moveTo>
                    <a:pt x="329" y="1"/>
                  </a:moveTo>
                  <a:lnTo>
                    <a:pt x="202" y="26"/>
                  </a:lnTo>
                  <a:lnTo>
                    <a:pt x="101" y="102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31"/>
                  </a:lnTo>
                  <a:lnTo>
                    <a:pt x="101" y="532"/>
                  </a:lnTo>
                  <a:lnTo>
                    <a:pt x="202" y="582"/>
                  </a:lnTo>
                  <a:lnTo>
                    <a:pt x="329" y="607"/>
                  </a:lnTo>
                  <a:lnTo>
                    <a:pt x="2881" y="607"/>
                  </a:lnTo>
                  <a:lnTo>
                    <a:pt x="2982" y="582"/>
                  </a:lnTo>
                  <a:lnTo>
                    <a:pt x="3083" y="532"/>
                  </a:lnTo>
                  <a:lnTo>
                    <a:pt x="3159" y="431"/>
                  </a:lnTo>
                  <a:lnTo>
                    <a:pt x="3184" y="304"/>
                  </a:lnTo>
                  <a:lnTo>
                    <a:pt x="3159" y="178"/>
                  </a:lnTo>
                  <a:lnTo>
                    <a:pt x="3083" y="102"/>
                  </a:lnTo>
                  <a:lnTo>
                    <a:pt x="2982" y="26"/>
                  </a:lnTo>
                  <a:lnTo>
                    <a:pt x="2881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5294;p67"/>
          <p:cNvGrpSpPr/>
          <p:nvPr/>
        </p:nvGrpSpPr>
        <p:grpSpPr>
          <a:xfrm>
            <a:off x="11036712" y="5603705"/>
            <a:ext cx="840674" cy="790380"/>
            <a:chOff x="6872000" y="3962175"/>
            <a:chExt cx="509875" cy="509875"/>
          </a:xfrm>
        </p:grpSpPr>
        <p:sp>
          <p:nvSpPr>
            <p:cNvPr id="25" name="Google Shape;5295;p67"/>
            <p:cNvSpPr/>
            <p:nvPr/>
          </p:nvSpPr>
          <p:spPr>
            <a:xfrm>
              <a:off x="6966775" y="4056950"/>
              <a:ext cx="320350" cy="320350"/>
            </a:xfrm>
            <a:custGeom>
              <a:avLst/>
              <a:gdLst/>
              <a:ahLst/>
              <a:cxnLst/>
              <a:rect l="l" t="t" r="r" b="b"/>
              <a:pathLst>
                <a:path w="12814" h="12814" extrusionOk="0">
                  <a:moveTo>
                    <a:pt x="10084" y="0"/>
                  </a:moveTo>
                  <a:lnTo>
                    <a:pt x="9781" y="26"/>
                  </a:lnTo>
                  <a:lnTo>
                    <a:pt x="9452" y="51"/>
                  </a:lnTo>
                  <a:lnTo>
                    <a:pt x="9124" y="152"/>
                  </a:lnTo>
                  <a:lnTo>
                    <a:pt x="8820" y="253"/>
                  </a:lnTo>
                  <a:lnTo>
                    <a:pt x="8542" y="405"/>
                  </a:lnTo>
                  <a:lnTo>
                    <a:pt x="8264" y="607"/>
                  </a:lnTo>
                  <a:lnTo>
                    <a:pt x="7986" y="834"/>
                  </a:lnTo>
                  <a:lnTo>
                    <a:pt x="7734" y="1112"/>
                  </a:lnTo>
                  <a:lnTo>
                    <a:pt x="7531" y="1441"/>
                  </a:lnTo>
                  <a:lnTo>
                    <a:pt x="7380" y="1769"/>
                  </a:lnTo>
                  <a:lnTo>
                    <a:pt x="7253" y="2123"/>
                  </a:lnTo>
                  <a:lnTo>
                    <a:pt x="7203" y="2477"/>
                  </a:lnTo>
                  <a:lnTo>
                    <a:pt x="7178" y="2831"/>
                  </a:lnTo>
                  <a:lnTo>
                    <a:pt x="7203" y="3210"/>
                  </a:lnTo>
                  <a:lnTo>
                    <a:pt x="7253" y="3564"/>
                  </a:lnTo>
                  <a:lnTo>
                    <a:pt x="3538" y="7279"/>
                  </a:lnTo>
                  <a:lnTo>
                    <a:pt x="3185" y="7203"/>
                  </a:lnTo>
                  <a:lnTo>
                    <a:pt x="2831" y="7178"/>
                  </a:lnTo>
                  <a:lnTo>
                    <a:pt x="2477" y="7203"/>
                  </a:lnTo>
                  <a:lnTo>
                    <a:pt x="2098" y="7279"/>
                  </a:lnTo>
                  <a:lnTo>
                    <a:pt x="1769" y="7380"/>
                  </a:lnTo>
                  <a:lnTo>
                    <a:pt x="1416" y="7557"/>
                  </a:lnTo>
                  <a:lnTo>
                    <a:pt x="1112" y="7759"/>
                  </a:lnTo>
                  <a:lnTo>
                    <a:pt x="834" y="8012"/>
                  </a:lnTo>
                  <a:lnTo>
                    <a:pt x="607" y="8264"/>
                  </a:lnTo>
                  <a:lnTo>
                    <a:pt x="405" y="8542"/>
                  </a:lnTo>
                  <a:lnTo>
                    <a:pt x="253" y="8846"/>
                  </a:lnTo>
                  <a:lnTo>
                    <a:pt x="127" y="9149"/>
                  </a:lnTo>
                  <a:lnTo>
                    <a:pt x="51" y="9452"/>
                  </a:lnTo>
                  <a:lnTo>
                    <a:pt x="0" y="9781"/>
                  </a:lnTo>
                  <a:lnTo>
                    <a:pt x="0" y="10109"/>
                  </a:lnTo>
                  <a:lnTo>
                    <a:pt x="26" y="10438"/>
                  </a:lnTo>
                  <a:lnTo>
                    <a:pt x="76" y="10514"/>
                  </a:lnTo>
                  <a:lnTo>
                    <a:pt x="152" y="10564"/>
                  </a:lnTo>
                  <a:lnTo>
                    <a:pt x="228" y="10564"/>
                  </a:lnTo>
                  <a:lnTo>
                    <a:pt x="304" y="10514"/>
                  </a:lnTo>
                  <a:lnTo>
                    <a:pt x="1491" y="9326"/>
                  </a:lnTo>
                  <a:lnTo>
                    <a:pt x="2477" y="8997"/>
                  </a:lnTo>
                  <a:lnTo>
                    <a:pt x="3816" y="10337"/>
                  </a:lnTo>
                  <a:lnTo>
                    <a:pt x="3488" y="11322"/>
                  </a:lnTo>
                  <a:lnTo>
                    <a:pt x="2300" y="12510"/>
                  </a:lnTo>
                  <a:lnTo>
                    <a:pt x="2250" y="12586"/>
                  </a:lnTo>
                  <a:lnTo>
                    <a:pt x="2250" y="12662"/>
                  </a:lnTo>
                  <a:lnTo>
                    <a:pt x="2300" y="12737"/>
                  </a:lnTo>
                  <a:lnTo>
                    <a:pt x="2376" y="12788"/>
                  </a:lnTo>
                  <a:lnTo>
                    <a:pt x="2704" y="12813"/>
                  </a:lnTo>
                  <a:lnTo>
                    <a:pt x="3033" y="12813"/>
                  </a:lnTo>
                  <a:lnTo>
                    <a:pt x="3362" y="12763"/>
                  </a:lnTo>
                  <a:lnTo>
                    <a:pt x="3665" y="12687"/>
                  </a:lnTo>
                  <a:lnTo>
                    <a:pt x="3968" y="12561"/>
                  </a:lnTo>
                  <a:lnTo>
                    <a:pt x="4271" y="12409"/>
                  </a:lnTo>
                  <a:lnTo>
                    <a:pt x="4549" y="12207"/>
                  </a:lnTo>
                  <a:lnTo>
                    <a:pt x="4802" y="11979"/>
                  </a:lnTo>
                  <a:lnTo>
                    <a:pt x="5055" y="11701"/>
                  </a:lnTo>
                  <a:lnTo>
                    <a:pt x="5257" y="11373"/>
                  </a:lnTo>
                  <a:lnTo>
                    <a:pt x="5434" y="11044"/>
                  </a:lnTo>
                  <a:lnTo>
                    <a:pt x="5535" y="10716"/>
                  </a:lnTo>
                  <a:lnTo>
                    <a:pt x="5611" y="10337"/>
                  </a:lnTo>
                  <a:lnTo>
                    <a:pt x="5636" y="9983"/>
                  </a:lnTo>
                  <a:lnTo>
                    <a:pt x="5611" y="9629"/>
                  </a:lnTo>
                  <a:lnTo>
                    <a:pt x="5535" y="9275"/>
                  </a:lnTo>
                  <a:lnTo>
                    <a:pt x="5813" y="8997"/>
                  </a:lnTo>
                  <a:lnTo>
                    <a:pt x="8997" y="5813"/>
                  </a:lnTo>
                  <a:lnTo>
                    <a:pt x="9250" y="5535"/>
                  </a:lnTo>
                  <a:lnTo>
                    <a:pt x="9604" y="5611"/>
                  </a:lnTo>
                  <a:lnTo>
                    <a:pt x="9983" y="5636"/>
                  </a:lnTo>
                  <a:lnTo>
                    <a:pt x="10337" y="5611"/>
                  </a:lnTo>
                  <a:lnTo>
                    <a:pt x="10690" y="5560"/>
                  </a:lnTo>
                  <a:lnTo>
                    <a:pt x="11044" y="5434"/>
                  </a:lnTo>
                  <a:lnTo>
                    <a:pt x="11373" y="5282"/>
                  </a:lnTo>
                  <a:lnTo>
                    <a:pt x="11676" y="5080"/>
                  </a:lnTo>
                  <a:lnTo>
                    <a:pt x="11979" y="4827"/>
                  </a:lnTo>
                  <a:lnTo>
                    <a:pt x="12207" y="4549"/>
                  </a:lnTo>
                  <a:lnTo>
                    <a:pt x="12409" y="4271"/>
                  </a:lnTo>
                  <a:lnTo>
                    <a:pt x="12561" y="3993"/>
                  </a:lnTo>
                  <a:lnTo>
                    <a:pt x="12662" y="3690"/>
                  </a:lnTo>
                  <a:lnTo>
                    <a:pt x="12763" y="3362"/>
                  </a:lnTo>
                  <a:lnTo>
                    <a:pt x="12788" y="3033"/>
                  </a:lnTo>
                  <a:lnTo>
                    <a:pt x="12813" y="2705"/>
                  </a:lnTo>
                  <a:lnTo>
                    <a:pt x="12763" y="2401"/>
                  </a:lnTo>
                  <a:lnTo>
                    <a:pt x="12737" y="2300"/>
                  </a:lnTo>
                  <a:lnTo>
                    <a:pt x="12662" y="2275"/>
                  </a:lnTo>
                  <a:lnTo>
                    <a:pt x="12586" y="2250"/>
                  </a:lnTo>
                  <a:lnTo>
                    <a:pt x="12510" y="2300"/>
                  </a:lnTo>
                  <a:lnTo>
                    <a:pt x="11322" y="3488"/>
                  </a:lnTo>
                  <a:lnTo>
                    <a:pt x="10311" y="3816"/>
                  </a:lnTo>
                  <a:lnTo>
                    <a:pt x="8997" y="2502"/>
                  </a:lnTo>
                  <a:lnTo>
                    <a:pt x="9326" y="1491"/>
                  </a:lnTo>
                  <a:lnTo>
                    <a:pt x="10513" y="304"/>
                  </a:lnTo>
                  <a:lnTo>
                    <a:pt x="10539" y="228"/>
                  </a:lnTo>
                  <a:lnTo>
                    <a:pt x="10539" y="152"/>
                  </a:lnTo>
                  <a:lnTo>
                    <a:pt x="10488" y="76"/>
                  </a:lnTo>
                  <a:lnTo>
                    <a:pt x="10412" y="51"/>
                  </a:lnTo>
                  <a:lnTo>
                    <a:pt x="1008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96;p67"/>
            <p:cNvSpPr/>
            <p:nvPr/>
          </p:nvSpPr>
          <p:spPr>
            <a:xfrm>
              <a:off x="6979400" y="4070225"/>
              <a:ext cx="82175" cy="82150"/>
            </a:xfrm>
            <a:custGeom>
              <a:avLst/>
              <a:gdLst/>
              <a:ahLst/>
              <a:cxnLst/>
              <a:rect l="l" t="t" r="r" b="b"/>
              <a:pathLst>
                <a:path w="3287" h="3286" extrusionOk="0">
                  <a:moveTo>
                    <a:pt x="1416" y="0"/>
                  </a:moveTo>
                  <a:lnTo>
                    <a:pt x="1264" y="25"/>
                  </a:lnTo>
                  <a:lnTo>
                    <a:pt x="1087" y="76"/>
                  </a:lnTo>
                  <a:lnTo>
                    <a:pt x="936" y="152"/>
                  </a:lnTo>
                  <a:lnTo>
                    <a:pt x="784" y="228"/>
                  </a:lnTo>
                  <a:lnTo>
                    <a:pt x="658" y="354"/>
                  </a:lnTo>
                  <a:lnTo>
                    <a:pt x="380" y="632"/>
                  </a:lnTo>
                  <a:lnTo>
                    <a:pt x="228" y="834"/>
                  </a:lnTo>
                  <a:lnTo>
                    <a:pt x="102" y="1036"/>
                  </a:lnTo>
                  <a:lnTo>
                    <a:pt x="26" y="1264"/>
                  </a:lnTo>
                  <a:lnTo>
                    <a:pt x="1" y="1491"/>
                  </a:lnTo>
                  <a:lnTo>
                    <a:pt x="26" y="1744"/>
                  </a:lnTo>
                  <a:lnTo>
                    <a:pt x="102" y="1971"/>
                  </a:lnTo>
                  <a:lnTo>
                    <a:pt x="228" y="2174"/>
                  </a:lnTo>
                  <a:lnTo>
                    <a:pt x="380" y="2376"/>
                  </a:lnTo>
                  <a:lnTo>
                    <a:pt x="1290" y="3285"/>
                  </a:lnTo>
                  <a:lnTo>
                    <a:pt x="1643" y="3235"/>
                  </a:lnTo>
                  <a:lnTo>
                    <a:pt x="1896" y="3184"/>
                  </a:lnTo>
                  <a:lnTo>
                    <a:pt x="3210" y="1870"/>
                  </a:lnTo>
                  <a:lnTo>
                    <a:pt x="3286" y="1264"/>
                  </a:lnTo>
                  <a:lnTo>
                    <a:pt x="2402" y="354"/>
                  </a:lnTo>
                  <a:lnTo>
                    <a:pt x="2301" y="253"/>
                  </a:lnTo>
                  <a:lnTo>
                    <a:pt x="2174" y="177"/>
                  </a:lnTo>
                  <a:lnTo>
                    <a:pt x="2048" y="127"/>
                  </a:lnTo>
                  <a:lnTo>
                    <a:pt x="1921" y="76"/>
                  </a:lnTo>
                  <a:lnTo>
                    <a:pt x="1770" y="25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97;p67"/>
            <p:cNvSpPr/>
            <p:nvPr/>
          </p:nvSpPr>
          <p:spPr>
            <a:xfrm>
              <a:off x="6872000" y="3962175"/>
              <a:ext cx="509875" cy="509875"/>
            </a:xfrm>
            <a:custGeom>
              <a:avLst/>
              <a:gdLst/>
              <a:ahLst/>
              <a:cxnLst/>
              <a:rect l="l" t="t" r="r" b="b"/>
              <a:pathLst>
                <a:path w="20395" h="20395" extrusionOk="0">
                  <a:moveTo>
                    <a:pt x="10185" y="1264"/>
                  </a:moveTo>
                  <a:lnTo>
                    <a:pt x="10615" y="1290"/>
                  </a:lnTo>
                  <a:lnTo>
                    <a:pt x="11044" y="1315"/>
                  </a:lnTo>
                  <a:lnTo>
                    <a:pt x="11474" y="1365"/>
                  </a:lnTo>
                  <a:lnTo>
                    <a:pt x="11904" y="1441"/>
                  </a:lnTo>
                  <a:lnTo>
                    <a:pt x="12308" y="1517"/>
                  </a:lnTo>
                  <a:lnTo>
                    <a:pt x="12738" y="1643"/>
                  </a:lnTo>
                  <a:lnTo>
                    <a:pt x="13142" y="1770"/>
                  </a:lnTo>
                  <a:lnTo>
                    <a:pt x="13546" y="1921"/>
                  </a:lnTo>
                  <a:lnTo>
                    <a:pt x="13951" y="2098"/>
                  </a:lnTo>
                  <a:lnTo>
                    <a:pt x="14355" y="2300"/>
                  </a:lnTo>
                  <a:lnTo>
                    <a:pt x="14734" y="2503"/>
                  </a:lnTo>
                  <a:lnTo>
                    <a:pt x="15113" y="2755"/>
                  </a:lnTo>
                  <a:lnTo>
                    <a:pt x="15467" y="3008"/>
                  </a:lnTo>
                  <a:lnTo>
                    <a:pt x="15821" y="3286"/>
                  </a:lnTo>
                  <a:lnTo>
                    <a:pt x="16175" y="3564"/>
                  </a:lnTo>
                  <a:lnTo>
                    <a:pt x="16503" y="3893"/>
                  </a:lnTo>
                  <a:lnTo>
                    <a:pt x="16832" y="4221"/>
                  </a:lnTo>
                  <a:lnTo>
                    <a:pt x="17110" y="4575"/>
                  </a:lnTo>
                  <a:lnTo>
                    <a:pt x="17388" y="4929"/>
                  </a:lnTo>
                  <a:lnTo>
                    <a:pt x="17640" y="5282"/>
                  </a:lnTo>
                  <a:lnTo>
                    <a:pt x="17893" y="5662"/>
                  </a:lnTo>
                  <a:lnTo>
                    <a:pt x="18095" y="6041"/>
                  </a:lnTo>
                  <a:lnTo>
                    <a:pt x="18297" y="6445"/>
                  </a:lnTo>
                  <a:lnTo>
                    <a:pt x="18474" y="6849"/>
                  </a:lnTo>
                  <a:lnTo>
                    <a:pt x="18626" y="7254"/>
                  </a:lnTo>
                  <a:lnTo>
                    <a:pt x="18752" y="7658"/>
                  </a:lnTo>
                  <a:lnTo>
                    <a:pt x="18853" y="8088"/>
                  </a:lnTo>
                  <a:lnTo>
                    <a:pt x="18955" y="8492"/>
                  </a:lnTo>
                  <a:lnTo>
                    <a:pt x="19030" y="8922"/>
                  </a:lnTo>
                  <a:lnTo>
                    <a:pt x="19081" y="9351"/>
                  </a:lnTo>
                  <a:lnTo>
                    <a:pt x="19106" y="9781"/>
                  </a:lnTo>
                  <a:lnTo>
                    <a:pt x="19131" y="10210"/>
                  </a:lnTo>
                  <a:lnTo>
                    <a:pt x="19106" y="10640"/>
                  </a:lnTo>
                  <a:lnTo>
                    <a:pt x="19081" y="11044"/>
                  </a:lnTo>
                  <a:lnTo>
                    <a:pt x="19030" y="11474"/>
                  </a:lnTo>
                  <a:lnTo>
                    <a:pt x="18955" y="11904"/>
                  </a:lnTo>
                  <a:lnTo>
                    <a:pt x="18853" y="12333"/>
                  </a:lnTo>
                  <a:lnTo>
                    <a:pt x="18752" y="12738"/>
                  </a:lnTo>
                  <a:lnTo>
                    <a:pt x="18626" y="13167"/>
                  </a:lnTo>
                  <a:lnTo>
                    <a:pt x="18474" y="13572"/>
                  </a:lnTo>
                  <a:lnTo>
                    <a:pt x="18297" y="13951"/>
                  </a:lnTo>
                  <a:lnTo>
                    <a:pt x="18095" y="14355"/>
                  </a:lnTo>
                  <a:lnTo>
                    <a:pt x="17893" y="14734"/>
                  </a:lnTo>
                  <a:lnTo>
                    <a:pt x="17640" y="15113"/>
                  </a:lnTo>
                  <a:lnTo>
                    <a:pt x="17388" y="15492"/>
                  </a:lnTo>
                  <a:lnTo>
                    <a:pt x="17110" y="15846"/>
                  </a:lnTo>
                  <a:lnTo>
                    <a:pt x="16832" y="16175"/>
                  </a:lnTo>
                  <a:lnTo>
                    <a:pt x="16503" y="16503"/>
                  </a:lnTo>
                  <a:lnTo>
                    <a:pt x="16175" y="16832"/>
                  </a:lnTo>
                  <a:lnTo>
                    <a:pt x="15821" y="17135"/>
                  </a:lnTo>
                  <a:lnTo>
                    <a:pt x="15467" y="17413"/>
                  </a:lnTo>
                  <a:lnTo>
                    <a:pt x="15113" y="17666"/>
                  </a:lnTo>
                  <a:lnTo>
                    <a:pt x="14734" y="17893"/>
                  </a:lnTo>
                  <a:lnTo>
                    <a:pt x="14355" y="18095"/>
                  </a:lnTo>
                  <a:lnTo>
                    <a:pt x="13951" y="18297"/>
                  </a:lnTo>
                  <a:lnTo>
                    <a:pt x="13546" y="18474"/>
                  </a:lnTo>
                  <a:lnTo>
                    <a:pt x="13142" y="18626"/>
                  </a:lnTo>
                  <a:lnTo>
                    <a:pt x="12738" y="18752"/>
                  </a:lnTo>
                  <a:lnTo>
                    <a:pt x="12308" y="18879"/>
                  </a:lnTo>
                  <a:lnTo>
                    <a:pt x="11904" y="18955"/>
                  </a:lnTo>
                  <a:lnTo>
                    <a:pt x="11474" y="19030"/>
                  </a:lnTo>
                  <a:lnTo>
                    <a:pt x="11044" y="19081"/>
                  </a:lnTo>
                  <a:lnTo>
                    <a:pt x="10615" y="19131"/>
                  </a:lnTo>
                  <a:lnTo>
                    <a:pt x="9756" y="19131"/>
                  </a:lnTo>
                  <a:lnTo>
                    <a:pt x="9326" y="19081"/>
                  </a:lnTo>
                  <a:lnTo>
                    <a:pt x="8922" y="19030"/>
                  </a:lnTo>
                  <a:lnTo>
                    <a:pt x="8492" y="18955"/>
                  </a:lnTo>
                  <a:lnTo>
                    <a:pt x="8062" y="18879"/>
                  </a:lnTo>
                  <a:lnTo>
                    <a:pt x="7658" y="18752"/>
                  </a:lnTo>
                  <a:lnTo>
                    <a:pt x="7228" y="18626"/>
                  </a:lnTo>
                  <a:lnTo>
                    <a:pt x="6824" y="18474"/>
                  </a:lnTo>
                  <a:lnTo>
                    <a:pt x="6445" y="18297"/>
                  </a:lnTo>
                  <a:lnTo>
                    <a:pt x="6041" y="18095"/>
                  </a:lnTo>
                  <a:lnTo>
                    <a:pt x="5661" y="17893"/>
                  </a:lnTo>
                  <a:lnTo>
                    <a:pt x="5282" y="17666"/>
                  </a:lnTo>
                  <a:lnTo>
                    <a:pt x="4903" y="17413"/>
                  </a:lnTo>
                  <a:lnTo>
                    <a:pt x="4549" y="17135"/>
                  </a:lnTo>
                  <a:lnTo>
                    <a:pt x="4221" y="16832"/>
                  </a:lnTo>
                  <a:lnTo>
                    <a:pt x="3867" y="16503"/>
                  </a:lnTo>
                  <a:lnTo>
                    <a:pt x="3564" y="16175"/>
                  </a:lnTo>
                  <a:lnTo>
                    <a:pt x="3261" y="15846"/>
                  </a:lnTo>
                  <a:lnTo>
                    <a:pt x="2983" y="15492"/>
                  </a:lnTo>
                  <a:lnTo>
                    <a:pt x="2730" y="15113"/>
                  </a:lnTo>
                  <a:lnTo>
                    <a:pt x="2502" y="14734"/>
                  </a:lnTo>
                  <a:lnTo>
                    <a:pt x="2275" y="14355"/>
                  </a:lnTo>
                  <a:lnTo>
                    <a:pt x="2098" y="13951"/>
                  </a:lnTo>
                  <a:lnTo>
                    <a:pt x="1921" y="13572"/>
                  </a:lnTo>
                  <a:lnTo>
                    <a:pt x="1770" y="13167"/>
                  </a:lnTo>
                  <a:lnTo>
                    <a:pt x="1643" y="12738"/>
                  </a:lnTo>
                  <a:lnTo>
                    <a:pt x="1517" y="12333"/>
                  </a:lnTo>
                  <a:lnTo>
                    <a:pt x="1416" y="11904"/>
                  </a:lnTo>
                  <a:lnTo>
                    <a:pt x="1365" y="11474"/>
                  </a:lnTo>
                  <a:lnTo>
                    <a:pt x="1315" y="11044"/>
                  </a:lnTo>
                  <a:lnTo>
                    <a:pt x="1264" y="10640"/>
                  </a:lnTo>
                  <a:lnTo>
                    <a:pt x="1264" y="10210"/>
                  </a:lnTo>
                  <a:lnTo>
                    <a:pt x="1264" y="9781"/>
                  </a:lnTo>
                  <a:lnTo>
                    <a:pt x="1315" y="9351"/>
                  </a:lnTo>
                  <a:lnTo>
                    <a:pt x="1365" y="8922"/>
                  </a:lnTo>
                  <a:lnTo>
                    <a:pt x="1416" y="8492"/>
                  </a:lnTo>
                  <a:lnTo>
                    <a:pt x="1517" y="8088"/>
                  </a:lnTo>
                  <a:lnTo>
                    <a:pt x="1643" y="7658"/>
                  </a:lnTo>
                  <a:lnTo>
                    <a:pt x="1770" y="7254"/>
                  </a:lnTo>
                  <a:lnTo>
                    <a:pt x="1921" y="6849"/>
                  </a:lnTo>
                  <a:lnTo>
                    <a:pt x="2098" y="6445"/>
                  </a:lnTo>
                  <a:lnTo>
                    <a:pt x="2275" y="6041"/>
                  </a:lnTo>
                  <a:lnTo>
                    <a:pt x="2502" y="5662"/>
                  </a:lnTo>
                  <a:lnTo>
                    <a:pt x="2730" y="5282"/>
                  </a:lnTo>
                  <a:lnTo>
                    <a:pt x="2983" y="4929"/>
                  </a:lnTo>
                  <a:lnTo>
                    <a:pt x="3261" y="4575"/>
                  </a:lnTo>
                  <a:lnTo>
                    <a:pt x="3564" y="4221"/>
                  </a:lnTo>
                  <a:lnTo>
                    <a:pt x="3867" y="3893"/>
                  </a:lnTo>
                  <a:lnTo>
                    <a:pt x="4221" y="3564"/>
                  </a:lnTo>
                  <a:lnTo>
                    <a:pt x="4549" y="3286"/>
                  </a:lnTo>
                  <a:lnTo>
                    <a:pt x="4903" y="3008"/>
                  </a:lnTo>
                  <a:lnTo>
                    <a:pt x="5282" y="2755"/>
                  </a:lnTo>
                  <a:lnTo>
                    <a:pt x="5661" y="2503"/>
                  </a:lnTo>
                  <a:lnTo>
                    <a:pt x="6041" y="2300"/>
                  </a:lnTo>
                  <a:lnTo>
                    <a:pt x="6445" y="2098"/>
                  </a:lnTo>
                  <a:lnTo>
                    <a:pt x="6824" y="1921"/>
                  </a:lnTo>
                  <a:lnTo>
                    <a:pt x="7228" y="1770"/>
                  </a:lnTo>
                  <a:lnTo>
                    <a:pt x="7658" y="1643"/>
                  </a:lnTo>
                  <a:lnTo>
                    <a:pt x="8062" y="1517"/>
                  </a:lnTo>
                  <a:lnTo>
                    <a:pt x="8492" y="1441"/>
                  </a:lnTo>
                  <a:lnTo>
                    <a:pt x="8922" y="1365"/>
                  </a:lnTo>
                  <a:lnTo>
                    <a:pt x="9326" y="1315"/>
                  </a:lnTo>
                  <a:lnTo>
                    <a:pt x="9756" y="1290"/>
                  </a:lnTo>
                  <a:lnTo>
                    <a:pt x="10185" y="1264"/>
                  </a:lnTo>
                  <a:close/>
                  <a:moveTo>
                    <a:pt x="9705" y="1"/>
                  </a:moveTo>
                  <a:lnTo>
                    <a:pt x="9225" y="51"/>
                  </a:lnTo>
                  <a:lnTo>
                    <a:pt x="8719" y="102"/>
                  </a:lnTo>
                  <a:lnTo>
                    <a:pt x="8239" y="178"/>
                  </a:lnTo>
                  <a:lnTo>
                    <a:pt x="7759" y="279"/>
                  </a:lnTo>
                  <a:lnTo>
                    <a:pt x="7279" y="430"/>
                  </a:lnTo>
                  <a:lnTo>
                    <a:pt x="6824" y="582"/>
                  </a:lnTo>
                  <a:lnTo>
                    <a:pt x="6344" y="734"/>
                  </a:lnTo>
                  <a:lnTo>
                    <a:pt x="5889" y="936"/>
                  </a:lnTo>
                  <a:lnTo>
                    <a:pt x="5459" y="1163"/>
                  </a:lnTo>
                  <a:lnTo>
                    <a:pt x="5004" y="1416"/>
                  </a:lnTo>
                  <a:lnTo>
                    <a:pt x="4575" y="1669"/>
                  </a:lnTo>
                  <a:lnTo>
                    <a:pt x="4170" y="1972"/>
                  </a:lnTo>
                  <a:lnTo>
                    <a:pt x="3741" y="2275"/>
                  </a:lnTo>
                  <a:lnTo>
                    <a:pt x="3362" y="2629"/>
                  </a:lnTo>
                  <a:lnTo>
                    <a:pt x="2983" y="2983"/>
                  </a:lnTo>
                  <a:lnTo>
                    <a:pt x="2604" y="3362"/>
                  </a:lnTo>
                  <a:lnTo>
                    <a:pt x="2275" y="3766"/>
                  </a:lnTo>
                  <a:lnTo>
                    <a:pt x="1972" y="4171"/>
                  </a:lnTo>
                  <a:lnTo>
                    <a:pt x="1668" y="4575"/>
                  </a:lnTo>
                  <a:lnTo>
                    <a:pt x="1391" y="5005"/>
                  </a:lnTo>
                  <a:lnTo>
                    <a:pt x="1163" y="5459"/>
                  </a:lnTo>
                  <a:lnTo>
                    <a:pt x="936" y="5914"/>
                  </a:lnTo>
                  <a:lnTo>
                    <a:pt x="733" y="6369"/>
                  </a:lnTo>
                  <a:lnTo>
                    <a:pt x="557" y="6824"/>
                  </a:lnTo>
                  <a:lnTo>
                    <a:pt x="405" y="7304"/>
                  </a:lnTo>
                  <a:lnTo>
                    <a:pt x="279" y="7784"/>
                  </a:lnTo>
                  <a:lnTo>
                    <a:pt x="177" y="8265"/>
                  </a:lnTo>
                  <a:lnTo>
                    <a:pt x="102" y="8745"/>
                  </a:lnTo>
                  <a:lnTo>
                    <a:pt x="26" y="9225"/>
                  </a:lnTo>
                  <a:lnTo>
                    <a:pt x="1" y="9705"/>
                  </a:lnTo>
                  <a:lnTo>
                    <a:pt x="1" y="10210"/>
                  </a:lnTo>
                  <a:lnTo>
                    <a:pt x="1" y="10691"/>
                  </a:lnTo>
                  <a:lnTo>
                    <a:pt x="26" y="11171"/>
                  </a:lnTo>
                  <a:lnTo>
                    <a:pt x="102" y="11676"/>
                  </a:lnTo>
                  <a:lnTo>
                    <a:pt x="177" y="12156"/>
                  </a:lnTo>
                  <a:lnTo>
                    <a:pt x="279" y="12637"/>
                  </a:lnTo>
                  <a:lnTo>
                    <a:pt x="405" y="13117"/>
                  </a:lnTo>
                  <a:lnTo>
                    <a:pt x="557" y="13572"/>
                  </a:lnTo>
                  <a:lnTo>
                    <a:pt x="733" y="14052"/>
                  </a:lnTo>
                  <a:lnTo>
                    <a:pt x="936" y="14507"/>
                  </a:lnTo>
                  <a:lnTo>
                    <a:pt x="1163" y="14936"/>
                  </a:lnTo>
                  <a:lnTo>
                    <a:pt x="1391" y="15391"/>
                  </a:lnTo>
                  <a:lnTo>
                    <a:pt x="1668" y="15821"/>
                  </a:lnTo>
                  <a:lnTo>
                    <a:pt x="1972" y="16225"/>
                  </a:lnTo>
                  <a:lnTo>
                    <a:pt x="2275" y="16630"/>
                  </a:lnTo>
                  <a:lnTo>
                    <a:pt x="2604" y="17034"/>
                  </a:lnTo>
                  <a:lnTo>
                    <a:pt x="2983" y="17413"/>
                  </a:lnTo>
                  <a:lnTo>
                    <a:pt x="3362" y="17767"/>
                  </a:lnTo>
                  <a:lnTo>
                    <a:pt x="3741" y="18121"/>
                  </a:lnTo>
                  <a:lnTo>
                    <a:pt x="4170" y="18424"/>
                  </a:lnTo>
                  <a:lnTo>
                    <a:pt x="4575" y="18727"/>
                  </a:lnTo>
                  <a:lnTo>
                    <a:pt x="5004" y="18980"/>
                  </a:lnTo>
                  <a:lnTo>
                    <a:pt x="5459" y="19233"/>
                  </a:lnTo>
                  <a:lnTo>
                    <a:pt x="5889" y="19460"/>
                  </a:lnTo>
                  <a:lnTo>
                    <a:pt x="6344" y="19662"/>
                  </a:lnTo>
                  <a:lnTo>
                    <a:pt x="6824" y="19839"/>
                  </a:lnTo>
                  <a:lnTo>
                    <a:pt x="7279" y="19991"/>
                  </a:lnTo>
                  <a:lnTo>
                    <a:pt x="7759" y="20117"/>
                  </a:lnTo>
                  <a:lnTo>
                    <a:pt x="8239" y="20218"/>
                  </a:lnTo>
                  <a:lnTo>
                    <a:pt x="8719" y="20294"/>
                  </a:lnTo>
                  <a:lnTo>
                    <a:pt x="9225" y="20370"/>
                  </a:lnTo>
                  <a:lnTo>
                    <a:pt x="9705" y="20395"/>
                  </a:lnTo>
                  <a:lnTo>
                    <a:pt x="10691" y="20395"/>
                  </a:lnTo>
                  <a:lnTo>
                    <a:pt x="11171" y="20370"/>
                  </a:lnTo>
                  <a:lnTo>
                    <a:pt x="11651" y="20294"/>
                  </a:lnTo>
                  <a:lnTo>
                    <a:pt x="12131" y="20218"/>
                  </a:lnTo>
                  <a:lnTo>
                    <a:pt x="12611" y="20117"/>
                  </a:lnTo>
                  <a:lnTo>
                    <a:pt x="13091" y="19991"/>
                  </a:lnTo>
                  <a:lnTo>
                    <a:pt x="13572" y="19839"/>
                  </a:lnTo>
                  <a:lnTo>
                    <a:pt x="14026" y="19662"/>
                  </a:lnTo>
                  <a:lnTo>
                    <a:pt x="14481" y="19460"/>
                  </a:lnTo>
                  <a:lnTo>
                    <a:pt x="14936" y="19233"/>
                  </a:lnTo>
                  <a:lnTo>
                    <a:pt x="15366" y="18980"/>
                  </a:lnTo>
                  <a:lnTo>
                    <a:pt x="15796" y="18727"/>
                  </a:lnTo>
                  <a:lnTo>
                    <a:pt x="16225" y="18424"/>
                  </a:lnTo>
                  <a:lnTo>
                    <a:pt x="16629" y="18121"/>
                  </a:lnTo>
                  <a:lnTo>
                    <a:pt x="17034" y="17767"/>
                  </a:lnTo>
                  <a:lnTo>
                    <a:pt x="17413" y="17413"/>
                  </a:lnTo>
                  <a:lnTo>
                    <a:pt x="17767" y="17034"/>
                  </a:lnTo>
                  <a:lnTo>
                    <a:pt x="18095" y="16630"/>
                  </a:lnTo>
                  <a:lnTo>
                    <a:pt x="18424" y="16225"/>
                  </a:lnTo>
                  <a:lnTo>
                    <a:pt x="18702" y="15821"/>
                  </a:lnTo>
                  <a:lnTo>
                    <a:pt x="18980" y="15391"/>
                  </a:lnTo>
                  <a:lnTo>
                    <a:pt x="19233" y="14936"/>
                  </a:lnTo>
                  <a:lnTo>
                    <a:pt x="19460" y="14507"/>
                  </a:lnTo>
                  <a:lnTo>
                    <a:pt x="19637" y="14052"/>
                  </a:lnTo>
                  <a:lnTo>
                    <a:pt x="19814" y="13572"/>
                  </a:lnTo>
                  <a:lnTo>
                    <a:pt x="19965" y="13117"/>
                  </a:lnTo>
                  <a:lnTo>
                    <a:pt x="20092" y="12637"/>
                  </a:lnTo>
                  <a:lnTo>
                    <a:pt x="20218" y="12156"/>
                  </a:lnTo>
                  <a:lnTo>
                    <a:pt x="20294" y="11676"/>
                  </a:lnTo>
                  <a:lnTo>
                    <a:pt x="20344" y="11171"/>
                  </a:lnTo>
                  <a:lnTo>
                    <a:pt x="20395" y="10691"/>
                  </a:lnTo>
                  <a:lnTo>
                    <a:pt x="20395" y="10210"/>
                  </a:lnTo>
                  <a:lnTo>
                    <a:pt x="20395" y="9705"/>
                  </a:lnTo>
                  <a:lnTo>
                    <a:pt x="20344" y="9225"/>
                  </a:lnTo>
                  <a:lnTo>
                    <a:pt x="20294" y="8745"/>
                  </a:lnTo>
                  <a:lnTo>
                    <a:pt x="20218" y="8265"/>
                  </a:lnTo>
                  <a:lnTo>
                    <a:pt x="20092" y="7784"/>
                  </a:lnTo>
                  <a:lnTo>
                    <a:pt x="19965" y="7304"/>
                  </a:lnTo>
                  <a:lnTo>
                    <a:pt x="19814" y="6824"/>
                  </a:lnTo>
                  <a:lnTo>
                    <a:pt x="19637" y="6369"/>
                  </a:lnTo>
                  <a:lnTo>
                    <a:pt x="19460" y="5914"/>
                  </a:lnTo>
                  <a:lnTo>
                    <a:pt x="19233" y="5459"/>
                  </a:lnTo>
                  <a:lnTo>
                    <a:pt x="18980" y="5005"/>
                  </a:lnTo>
                  <a:lnTo>
                    <a:pt x="18702" y="4575"/>
                  </a:lnTo>
                  <a:lnTo>
                    <a:pt x="18424" y="4171"/>
                  </a:lnTo>
                  <a:lnTo>
                    <a:pt x="18095" y="3766"/>
                  </a:lnTo>
                  <a:lnTo>
                    <a:pt x="17767" y="3362"/>
                  </a:lnTo>
                  <a:lnTo>
                    <a:pt x="17413" y="2983"/>
                  </a:lnTo>
                  <a:lnTo>
                    <a:pt x="17034" y="2629"/>
                  </a:lnTo>
                  <a:lnTo>
                    <a:pt x="16629" y="2275"/>
                  </a:lnTo>
                  <a:lnTo>
                    <a:pt x="16225" y="1972"/>
                  </a:lnTo>
                  <a:lnTo>
                    <a:pt x="15796" y="1669"/>
                  </a:lnTo>
                  <a:lnTo>
                    <a:pt x="15366" y="1416"/>
                  </a:lnTo>
                  <a:lnTo>
                    <a:pt x="14936" y="1163"/>
                  </a:lnTo>
                  <a:lnTo>
                    <a:pt x="14481" y="936"/>
                  </a:lnTo>
                  <a:lnTo>
                    <a:pt x="14026" y="734"/>
                  </a:lnTo>
                  <a:lnTo>
                    <a:pt x="13572" y="582"/>
                  </a:lnTo>
                  <a:lnTo>
                    <a:pt x="13091" y="430"/>
                  </a:lnTo>
                  <a:lnTo>
                    <a:pt x="12611" y="279"/>
                  </a:lnTo>
                  <a:lnTo>
                    <a:pt x="12131" y="178"/>
                  </a:lnTo>
                  <a:lnTo>
                    <a:pt x="11651" y="102"/>
                  </a:lnTo>
                  <a:lnTo>
                    <a:pt x="11171" y="51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8;p67"/>
            <p:cNvSpPr/>
            <p:nvPr/>
          </p:nvSpPr>
          <p:spPr>
            <a:xfrm>
              <a:off x="7074175" y="4234475"/>
              <a:ext cx="35400" cy="35425"/>
            </a:xfrm>
            <a:custGeom>
              <a:avLst/>
              <a:gdLst/>
              <a:ahLst/>
              <a:cxnLst/>
              <a:rect l="l" t="t" r="r" b="b"/>
              <a:pathLst>
                <a:path w="1416" h="1417" extrusionOk="0">
                  <a:moveTo>
                    <a:pt x="1087" y="1"/>
                  </a:moveTo>
                  <a:lnTo>
                    <a:pt x="986" y="26"/>
                  </a:lnTo>
                  <a:lnTo>
                    <a:pt x="885" y="102"/>
                  </a:lnTo>
                  <a:lnTo>
                    <a:pt x="76" y="885"/>
                  </a:lnTo>
                  <a:lnTo>
                    <a:pt x="26" y="986"/>
                  </a:lnTo>
                  <a:lnTo>
                    <a:pt x="1" y="1113"/>
                  </a:lnTo>
                  <a:lnTo>
                    <a:pt x="26" y="1239"/>
                  </a:lnTo>
                  <a:lnTo>
                    <a:pt x="76" y="1340"/>
                  </a:lnTo>
                  <a:lnTo>
                    <a:pt x="177" y="1391"/>
                  </a:lnTo>
                  <a:lnTo>
                    <a:pt x="304" y="1416"/>
                  </a:lnTo>
                  <a:lnTo>
                    <a:pt x="405" y="1391"/>
                  </a:lnTo>
                  <a:lnTo>
                    <a:pt x="531" y="1340"/>
                  </a:lnTo>
                  <a:lnTo>
                    <a:pt x="1315" y="532"/>
                  </a:lnTo>
                  <a:lnTo>
                    <a:pt x="1391" y="430"/>
                  </a:lnTo>
                  <a:lnTo>
                    <a:pt x="1416" y="329"/>
                  </a:lnTo>
                  <a:lnTo>
                    <a:pt x="1391" y="203"/>
                  </a:lnTo>
                  <a:lnTo>
                    <a:pt x="1315" y="102"/>
                  </a:lnTo>
                  <a:lnTo>
                    <a:pt x="1214" y="26"/>
                  </a:lnTo>
                  <a:lnTo>
                    <a:pt x="1087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299;p67"/>
            <p:cNvSpPr/>
            <p:nvPr/>
          </p:nvSpPr>
          <p:spPr>
            <a:xfrm>
              <a:off x="7030575" y="4122025"/>
              <a:ext cx="188950" cy="188300"/>
            </a:xfrm>
            <a:custGeom>
              <a:avLst/>
              <a:gdLst/>
              <a:ahLst/>
              <a:cxnLst/>
              <a:rect l="l" t="t" r="r" b="b"/>
              <a:pathLst>
                <a:path w="7558" h="7532" extrusionOk="0">
                  <a:moveTo>
                    <a:pt x="1694" y="0"/>
                  </a:moveTo>
                  <a:lnTo>
                    <a:pt x="1" y="1744"/>
                  </a:lnTo>
                  <a:lnTo>
                    <a:pt x="127" y="2123"/>
                  </a:lnTo>
                  <a:lnTo>
                    <a:pt x="5535" y="7531"/>
                  </a:lnTo>
                  <a:lnTo>
                    <a:pt x="6016" y="7456"/>
                  </a:lnTo>
                  <a:lnTo>
                    <a:pt x="7481" y="5990"/>
                  </a:lnTo>
                  <a:lnTo>
                    <a:pt x="7557" y="5510"/>
                  </a:lnTo>
                  <a:lnTo>
                    <a:pt x="2149" y="102"/>
                  </a:lnTo>
                  <a:lnTo>
                    <a:pt x="1694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300;p67"/>
            <p:cNvSpPr/>
            <p:nvPr/>
          </p:nvSpPr>
          <p:spPr>
            <a:xfrm>
              <a:off x="7011625" y="4101800"/>
              <a:ext cx="72675" cy="73325"/>
            </a:xfrm>
            <a:custGeom>
              <a:avLst/>
              <a:gdLst/>
              <a:ahLst/>
              <a:cxnLst/>
              <a:rect l="l" t="t" r="r" b="b"/>
              <a:pathLst>
                <a:path w="2907" h="2933" extrusionOk="0">
                  <a:moveTo>
                    <a:pt x="1997" y="1"/>
                  </a:moveTo>
                  <a:lnTo>
                    <a:pt x="1" y="2022"/>
                  </a:lnTo>
                  <a:lnTo>
                    <a:pt x="885" y="2932"/>
                  </a:lnTo>
                  <a:lnTo>
                    <a:pt x="2907" y="911"/>
                  </a:lnTo>
                  <a:lnTo>
                    <a:pt x="19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301;p67"/>
            <p:cNvSpPr/>
            <p:nvPr/>
          </p:nvSpPr>
          <p:spPr>
            <a:xfrm>
              <a:off x="7074175" y="4164350"/>
              <a:ext cx="105525" cy="105550"/>
            </a:xfrm>
            <a:custGeom>
              <a:avLst/>
              <a:gdLst/>
              <a:ahLst/>
              <a:cxnLst/>
              <a:rect l="l" t="t" r="r" b="b"/>
              <a:pathLst>
                <a:path w="4221" h="4222" extrusionOk="0">
                  <a:moveTo>
                    <a:pt x="304" y="1"/>
                  </a:moveTo>
                  <a:lnTo>
                    <a:pt x="177" y="26"/>
                  </a:lnTo>
                  <a:lnTo>
                    <a:pt x="76" y="102"/>
                  </a:lnTo>
                  <a:lnTo>
                    <a:pt x="26" y="203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76" y="531"/>
                  </a:lnTo>
                  <a:lnTo>
                    <a:pt x="3690" y="4145"/>
                  </a:lnTo>
                  <a:lnTo>
                    <a:pt x="3791" y="4196"/>
                  </a:lnTo>
                  <a:lnTo>
                    <a:pt x="3918" y="4221"/>
                  </a:lnTo>
                  <a:lnTo>
                    <a:pt x="4019" y="4196"/>
                  </a:lnTo>
                  <a:lnTo>
                    <a:pt x="4120" y="4145"/>
                  </a:lnTo>
                  <a:lnTo>
                    <a:pt x="4196" y="4044"/>
                  </a:lnTo>
                  <a:lnTo>
                    <a:pt x="4221" y="3918"/>
                  </a:lnTo>
                  <a:lnTo>
                    <a:pt x="4196" y="3791"/>
                  </a:lnTo>
                  <a:lnTo>
                    <a:pt x="4120" y="3690"/>
                  </a:lnTo>
                  <a:lnTo>
                    <a:pt x="531" y="102"/>
                  </a:lnTo>
                  <a:lnTo>
                    <a:pt x="405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302;p67"/>
            <p:cNvSpPr/>
            <p:nvPr/>
          </p:nvSpPr>
          <p:spPr>
            <a:xfrm>
              <a:off x="7168950" y="4259750"/>
              <a:ext cx="80250" cy="79625"/>
            </a:xfrm>
            <a:custGeom>
              <a:avLst/>
              <a:gdLst/>
              <a:ahLst/>
              <a:cxnLst/>
              <a:rect l="l" t="t" r="r" b="b"/>
              <a:pathLst>
                <a:path w="3210" h="3185" extrusionOk="0">
                  <a:moveTo>
                    <a:pt x="2022" y="1"/>
                  </a:moveTo>
                  <a:lnTo>
                    <a:pt x="0" y="2022"/>
                  </a:lnTo>
                  <a:lnTo>
                    <a:pt x="1946" y="3185"/>
                  </a:lnTo>
                  <a:lnTo>
                    <a:pt x="2401" y="3185"/>
                  </a:lnTo>
                  <a:lnTo>
                    <a:pt x="3159" y="2402"/>
                  </a:lnTo>
                  <a:lnTo>
                    <a:pt x="3210" y="1947"/>
                  </a:lnTo>
                  <a:lnTo>
                    <a:pt x="2022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303;p67"/>
            <p:cNvSpPr/>
            <p:nvPr/>
          </p:nvSpPr>
          <p:spPr>
            <a:xfrm>
              <a:off x="7217600" y="4308400"/>
              <a:ext cx="48675" cy="48050"/>
            </a:xfrm>
            <a:custGeom>
              <a:avLst/>
              <a:gdLst/>
              <a:ahLst/>
              <a:cxnLst/>
              <a:rect l="l" t="t" r="r" b="b"/>
              <a:pathLst>
                <a:path w="1947" h="1922" extrusionOk="0">
                  <a:moveTo>
                    <a:pt x="1264" y="1"/>
                  </a:moveTo>
                  <a:lnTo>
                    <a:pt x="0" y="1239"/>
                  </a:lnTo>
                  <a:lnTo>
                    <a:pt x="1011" y="1845"/>
                  </a:lnTo>
                  <a:lnTo>
                    <a:pt x="1163" y="1896"/>
                  </a:lnTo>
                  <a:lnTo>
                    <a:pt x="1314" y="1921"/>
                  </a:lnTo>
                  <a:lnTo>
                    <a:pt x="1441" y="1896"/>
                  </a:lnTo>
                  <a:lnTo>
                    <a:pt x="1542" y="1871"/>
                  </a:lnTo>
                  <a:lnTo>
                    <a:pt x="1668" y="1820"/>
                  </a:lnTo>
                  <a:lnTo>
                    <a:pt x="1744" y="1744"/>
                  </a:lnTo>
                  <a:lnTo>
                    <a:pt x="1820" y="1669"/>
                  </a:lnTo>
                  <a:lnTo>
                    <a:pt x="1870" y="1567"/>
                  </a:lnTo>
                  <a:lnTo>
                    <a:pt x="1921" y="1466"/>
                  </a:lnTo>
                  <a:lnTo>
                    <a:pt x="1921" y="1391"/>
                  </a:lnTo>
                  <a:lnTo>
                    <a:pt x="1946" y="1289"/>
                  </a:lnTo>
                  <a:lnTo>
                    <a:pt x="1921" y="1188"/>
                  </a:lnTo>
                  <a:lnTo>
                    <a:pt x="1896" y="1087"/>
                  </a:lnTo>
                  <a:lnTo>
                    <a:pt x="1845" y="986"/>
                  </a:lnTo>
                  <a:lnTo>
                    <a:pt x="126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CuadroTexto 2"/>
          <p:cNvSpPr txBox="1"/>
          <p:nvPr/>
        </p:nvSpPr>
        <p:spPr>
          <a:xfrm>
            <a:off x="1690569" y="2258989"/>
            <a:ext cx="9523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Estrategias y tácticas para promocionar productos, servicios o marcas en el entorno digital.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28" y="3421621"/>
            <a:ext cx="3494012" cy="2182084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411" y="3363136"/>
            <a:ext cx="3931565" cy="224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8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ítulo 2">
            <a:extLst>
              <a:ext uri="{FF2B5EF4-FFF2-40B4-BE49-F238E27FC236}">
                <a16:creationId xmlns:a16="http://schemas.microsoft.com/office/drawing/2014/main" xmlns="" id="{10F01979-8B6B-1D77-5027-2C55E46DB9A4}"/>
              </a:ext>
            </a:extLst>
          </p:cNvPr>
          <p:cNvSpPr txBox="1">
            <a:spLocks/>
          </p:cNvSpPr>
          <p:nvPr/>
        </p:nvSpPr>
        <p:spPr>
          <a:xfrm>
            <a:off x="3044493" y="895984"/>
            <a:ext cx="6059264" cy="8400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dirty="0" smtClean="0"/>
              <a:t>Fundamentos del marketing digital</a:t>
            </a:r>
            <a:endParaRPr lang="es-CO" sz="4000" dirty="0"/>
          </a:p>
        </p:txBody>
      </p:sp>
      <p:grpSp>
        <p:nvGrpSpPr>
          <p:cNvPr id="43" name="Google Shape;3364;p51"/>
          <p:cNvGrpSpPr/>
          <p:nvPr/>
        </p:nvGrpSpPr>
        <p:grpSpPr>
          <a:xfrm>
            <a:off x="5284368" y="5504550"/>
            <a:ext cx="937594" cy="1082357"/>
            <a:chOff x="693091" y="869458"/>
            <a:chExt cx="3082920" cy="3404585"/>
          </a:xfrm>
        </p:grpSpPr>
        <p:sp>
          <p:nvSpPr>
            <p:cNvPr id="44" name="Google Shape;3365;p51"/>
            <p:cNvSpPr/>
            <p:nvPr/>
          </p:nvSpPr>
          <p:spPr>
            <a:xfrm>
              <a:off x="1173954" y="4039742"/>
              <a:ext cx="2423400" cy="234300"/>
            </a:xfrm>
            <a:prstGeom prst="ellipse">
              <a:avLst/>
            </a:prstGeom>
            <a:solidFill>
              <a:srgbClr val="363636">
                <a:alpha val="184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366;p51"/>
            <p:cNvSpPr/>
            <p:nvPr/>
          </p:nvSpPr>
          <p:spPr>
            <a:xfrm>
              <a:off x="1866863" y="2452382"/>
              <a:ext cx="59873" cy="1398651"/>
            </a:xfrm>
            <a:custGeom>
              <a:avLst/>
              <a:gdLst/>
              <a:ahLst/>
              <a:cxnLst/>
              <a:rect l="l" t="t" r="r" b="b"/>
              <a:pathLst>
                <a:path w="3524" h="82322" extrusionOk="0">
                  <a:moveTo>
                    <a:pt x="1582" y="1"/>
                  </a:moveTo>
                  <a:lnTo>
                    <a:pt x="1415" y="29"/>
                  </a:lnTo>
                  <a:lnTo>
                    <a:pt x="1249" y="84"/>
                  </a:lnTo>
                  <a:lnTo>
                    <a:pt x="1110" y="140"/>
                  </a:lnTo>
                  <a:lnTo>
                    <a:pt x="805" y="306"/>
                  </a:lnTo>
                  <a:lnTo>
                    <a:pt x="555" y="500"/>
                  </a:lnTo>
                  <a:lnTo>
                    <a:pt x="361" y="750"/>
                  </a:lnTo>
                  <a:lnTo>
                    <a:pt x="194" y="1055"/>
                  </a:lnTo>
                  <a:lnTo>
                    <a:pt x="139" y="1194"/>
                  </a:lnTo>
                  <a:lnTo>
                    <a:pt x="83" y="1360"/>
                  </a:lnTo>
                  <a:lnTo>
                    <a:pt x="56" y="1527"/>
                  </a:lnTo>
                  <a:lnTo>
                    <a:pt x="56" y="1721"/>
                  </a:lnTo>
                  <a:lnTo>
                    <a:pt x="56" y="9601"/>
                  </a:lnTo>
                  <a:lnTo>
                    <a:pt x="56" y="28384"/>
                  </a:lnTo>
                  <a:lnTo>
                    <a:pt x="56" y="51219"/>
                  </a:lnTo>
                  <a:lnTo>
                    <a:pt x="56" y="70863"/>
                  </a:lnTo>
                  <a:lnTo>
                    <a:pt x="28" y="75663"/>
                  </a:lnTo>
                  <a:lnTo>
                    <a:pt x="0" y="78076"/>
                  </a:lnTo>
                  <a:lnTo>
                    <a:pt x="56" y="80463"/>
                  </a:lnTo>
                  <a:lnTo>
                    <a:pt x="56" y="80601"/>
                  </a:lnTo>
                  <a:lnTo>
                    <a:pt x="56" y="80768"/>
                  </a:lnTo>
                  <a:lnTo>
                    <a:pt x="83" y="80934"/>
                  </a:lnTo>
                  <a:lnTo>
                    <a:pt x="139" y="81101"/>
                  </a:lnTo>
                  <a:lnTo>
                    <a:pt x="194" y="81267"/>
                  </a:lnTo>
                  <a:lnTo>
                    <a:pt x="361" y="81545"/>
                  </a:lnTo>
                  <a:lnTo>
                    <a:pt x="555" y="81822"/>
                  </a:lnTo>
                  <a:lnTo>
                    <a:pt x="805" y="82016"/>
                  </a:lnTo>
                  <a:lnTo>
                    <a:pt x="1110" y="82183"/>
                  </a:lnTo>
                  <a:lnTo>
                    <a:pt x="1276" y="82238"/>
                  </a:lnTo>
                  <a:lnTo>
                    <a:pt x="1415" y="82294"/>
                  </a:lnTo>
                  <a:lnTo>
                    <a:pt x="1582" y="82321"/>
                  </a:lnTo>
                  <a:lnTo>
                    <a:pt x="1942" y="82321"/>
                  </a:lnTo>
                  <a:lnTo>
                    <a:pt x="2109" y="82294"/>
                  </a:lnTo>
                  <a:lnTo>
                    <a:pt x="2275" y="82238"/>
                  </a:lnTo>
                  <a:lnTo>
                    <a:pt x="2414" y="82183"/>
                  </a:lnTo>
                  <a:lnTo>
                    <a:pt x="2719" y="82016"/>
                  </a:lnTo>
                  <a:lnTo>
                    <a:pt x="2969" y="81822"/>
                  </a:lnTo>
                  <a:lnTo>
                    <a:pt x="3191" y="81572"/>
                  </a:lnTo>
                  <a:lnTo>
                    <a:pt x="3357" y="81267"/>
                  </a:lnTo>
                  <a:lnTo>
                    <a:pt x="3413" y="81101"/>
                  </a:lnTo>
                  <a:lnTo>
                    <a:pt x="3441" y="80934"/>
                  </a:lnTo>
                  <a:lnTo>
                    <a:pt x="3468" y="80768"/>
                  </a:lnTo>
                  <a:lnTo>
                    <a:pt x="3468" y="80601"/>
                  </a:lnTo>
                  <a:lnTo>
                    <a:pt x="3468" y="72722"/>
                  </a:lnTo>
                  <a:lnTo>
                    <a:pt x="3468" y="53938"/>
                  </a:lnTo>
                  <a:lnTo>
                    <a:pt x="3468" y="31104"/>
                  </a:lnTo>
                  <a:lnTo>
                    <a:pt x="3468" y="11432"/>
                  </a:lnTo>
                  <a:lnTo>
                    <a:pt x="3524" y="6632"/>
                  </a:lnTo>
                  <a:lnTo>
                    <a:pt x="3524" y="4246"/>
                  </a:lnTo>
                  <a:lnTo>
                    <a:pt x="3468" y="1832"/>
                  </a:lnTo>
                  <a:lnTo>
                    <a:pt x="3468" y="1721"/>
                  </a:lnTo>
                  <a:lnTo>
                    <a:pt x="3468" y="1527"/>
                  </a:lnTo>
                  <a:lnTo>
                    <a:pt x="3441" y="1360"/>
                  </a:lnTo>
                  <a:lnTo>
                    <a:pt x="3413" y="1222"/>
                  </a:lnTo>
                  <a:lnTo>
                    <a:pt x="3330" y="1055"/>
                  </a:lnTo>
                  <a:lnTo>
                    <a:pt x="3191" y="750"/>
                  </a:lnTo>
                  <a:lnTo>
                    <a:pt x="2969" y="500"/>
                  </a:lnTo>
                  <a:lnTo>
                    <a:pt x="2719" y="306"/>
                  </a:lnTo>
                  <a:lnTo>
                    <a:pt x="2414" y="140"/>
                  </a:lnTo>
                  <a:lnTo>
                    <a:pt x="2275" y="84"/>
                  </a:lnTo>
                  <a:lnTo>
                    <a:pt x="2109" y="29"/>
                  </a:lnTo>
                  <a:lnTo>
                    <a:pt x="1942" y="1"/>
                  </a:lnTo>
                  <a:close/>
                </a:path>
              </a:pathLst>
            </a:custGeom>
            <a:gradFill>
              <a:gsLst>
                <a:gs pos="0">
                  <a:srgbClr val="E4C8BE"/>
                </a:gs>
                <a:gs pos="100000">
                  <a:srgbClr val="B77C6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367;p51"/>
            <p:cNvSpPr/>
            <p:nvPr/>
          </p:nvSpPr>
          <p:spPr>
            <a:xfrm>
              <a:off x="1826307" y="3708657"/>
              <a:ext cx="140966" cy="140966"/>
            </a:xfrm>
            <a:custGeom>
              <a:avLst/>
              <a:gdLst/>
              <a:ahLst/>
              <a:cxnLst/>
              <a:rect l="l" t="t" r="r" b="b"/>
              <a:pathLst>
                <a:path w="8297" h="8297" extrusionOk="0">
                  <a:moveTo>
                    <a:pt x="417" y="0"/>
                  </a:moveTo>
                  <a:lnTo>
                    <a:pt x="251" y="28"/>
                  </a:lnTo>
                  <a:lnTo>
                    <a:pt x="140" y="111"/>
                  </a:lnTo>
                  <a:lnTo>
                    <a:pt x="56" y="250"/>
                  </a:lnTo>
                  <a:lnTo>
                    <a:pt x="1" y="417"/>
                  </a:lnTo>
                  <a:lnTo>
                    <a:pt x="1" y="7880"/>
                  </a:lnTo>
                  <a:lnTo>
                    <a:pt x="56" y="8047"/>
                  </a:lnTo>
                  <a:lnTo>
                    <a:pt x="140" y="8158"/>
                  </a:lnTo>
                  <a:lnTo>
                    <a:pt x="251" y="8241"/>
                  </a:lnTo>
                  <a:lnTo>
                    <a:pt x="417" y="8296"/>
                  </a:lnTo>
                  <a:lnTo>
                    <a:pt x="7881" y="8296"/>
                  </a:lnTo>
                  <a:lnTo>
                    <a:pt x="8047" y="8241"/>
                  </a:lnTo>
                  <a:lnTo>
                    <a:pt x="8186" y="8158"/>
                  </a:lnTo>
                  <a:lnTo>
                    <a:pt x="8269" y="8047"/>
                  </a:lnTo>
                  <a:lnTo>
                    <a:pt x="8297" y="7880"/>
                  </a:lnTo>
                  <a:lnTo>
                    <a:pt x="8297" y="417"/>
                  </a:lnTo>
                  <a:lnTo>
                    <a:pt x="8269" y="250"/>
                  </a:lnTo>
                  <a:lnTo>
                    <a:pt x="8186" y="111"/>
                  </a:lnTo>
                  <a:lnTo>
                    <a:pt x="8047" y="28"/>
                  </a:lnTo>
                  <a:lnTo>
                    <a:pt x="7881" y="0"/>
                  </a:lnTo>
                  <a:close/>
                </a:path>
              </a:pathLst>
            </a:custGeom>
            <a:gradFill>
              <a:gsLst>
                <a:gs pos="0">
                  <a:srgbClr val="E4C8BE"/>
                </a:gs>
                <a:gs pos="100000">
                  <a:srgbClr val="B77C6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368;p51"/>
            <p:cNvSpPr/>
            <p:nvPr/>
          </p:nvSpPr>
          <p:spPr>
            <a:xfrm>
              <a:off x="1877227" y="3801983"/>
              <a:ext cx="41507" cy="375258"/>
            </a:xfrm>
            <a:custGeom>
              <a:avLst/>
              <a:gdLst/>
              <a:ahLst/>
              <a:cxnLst/>
              <a:rect l="l" t="t" r="r" b="b"/>
              <a:pathLst>
                <a:path w="2443" h="22087" extrusionOk="0">
                  <a:moveTo>
                    <a:pt x="999" y="1"/>
                  </a:moveTo>
                  <a:lnTo>
                    <a:pt x="777" y="56"/>
                  </a:lnTo>
                  <a:lnTo>
                    <a:pt x="555" y="167"/>
                  </a:lnTo>
                  <a:lnTo>
                    <a:pt x="361" y="278"/>
                  </a:lnTo>
                  <a:lnTo>
                    <a:pt x="222" y="445"/>
                  </a:lnTo>
                  <a:lnTo>
                    <a:pt x="84" y="667"/>
                  </a:lnTo>
                  <a:lnTo>
                    <a:pt x="28" y="889"/>
                  </a:lnTo>
                  <a:lnTo>
                    <a:pt x="0" y="1166"/>
                  </a:lnTo>
                  <a:lnTo>
                    <a:pt x="0" y="18479"/>
                  </a:lnTo>
                  <a:lnTo>
                    <a:pt x="0" y="20921"/>
                  </a:lnTo>
                  <a:lnTo>
                    <a:pt x="28" y="21198"/>
                  </a:lnTo>
                  <a:lnTo>
                    <a:pt x="84" y="21420"/>
                  </a:lnTo>
                  <a:lnTo>
                    <a:pt x="222" y="21642"/>
                  </a:lnTo>
                  <a:lnTo>
                    <a:pt x="361" y="21809"/>
                  </a:lnTo>
                  <a:lnTo>
                    <a:pt x="555" y="21920"/>
                  </a:lnTo>
                  <a:lnTo>
                    <a:pt x="777" y="22031"/>
                  </a:lnTo>
                  <a:lnTo>
                    <a:pt x="999" y="22086"/>
                  </a:lnTo>
                  <a:lnTo>
                    <a:pt x="1443" y="22086"/>
                  </a:lnTo>
                  <a:lnTo>
                    <a:pt x="1665" y="22031"/>
                  </a:lnTo>
                  <a:lnTo>
                    <a:pt x="1859" y="21920"/>
                  </a:lnTo>
                  <a:lnTo>
                    <a:pt x="2054" y="21809"/>
                  </a:lnTo>
                  <a:lnTo>
                    <a:pt x="2220" y="21642"/>
                  </a:lnTo>
                  <a:lnTo>
                    <a:pt x="2331" y="21420"/>
                  </a:lnTo>
                  <a:lnTo>
                    <a:pt x="2414" y="21198"/>
                  </a:lnTo>
                  <a:lnTo>
                    <a:pt x="2442" y="20921"/>
                  </a:lnTo>
                  <a:lnTo>
                    <a:pt x="2442" y="3608"/>
                  </a:lnTo>
                  <a:lnTo>
                    <a:pt x="2442" y="1166"/>
                  </a:lnTo>
                  <a:lnTo>
                    <a:pt x="2414" y="889"/>
                  </a:lnTo>
                  <a:lnTo>
                    <a:pt x="2331" y="667"/>
                  </a:lnTo>
                  <a:lnTo>
                    <a:pt x="2220" y="445"/>
                  </a:lnTo>
                  <a:lnTo>
                    <a:pt x="2054" y="278"/>
                  </a:lnTo>
                  <a:lnTo>
                    <a:pt x="1859" y="167"/>
                  </a:lnTo>
                  <a:lnTo>
                    <a:pt x="1665" y="56"/>
                  </a:lnTo>
                  <a:lnTo>
                    <a:pt x="1443" y="1"/>
                  </a:lnTo>
                  <a:close/>
                </a:path>
              </a:pathLst>
            </a:custGeom>
            <a:gradFill>
              <a:gsLst>
                <a:gs pos="0">
                  <a:srgbClr val="E4C8BE"/>
                </a:gs>
                <a:gs pos="100000">
                  <a:srgbClr val="B77C6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369;p51"/>
            <p:cNvSpPr/>
            <p:nvPr/>
          </p:nvSpPr>
          <p:spPr>
            <a:xfrm>
              <a:off x="1462399" y="3812839"/>
              <a:ext cx="444543" cy="364860"/>
            </a:xfrm>
            <a:custGeom>
              <a:avLst/>
              <a:gdLst/>
              <a:ahLst/>
              <a:cxnLst/>
              <a:rect l="l" t="t" r="r" b="b"/>
              <a:pathLst>
                <a:path w="26165" h="21475" extrusionOk="0">
                  <a:moveTo>
                    <a:pt x="24944" y="0"/>
                  </a:moveTo>
                  <a:lnTo>
                    <a:pt x="24722" y="28"/>
                  </a:lnTo>
                  <a:lnTo>
                    <a:pt x="24472" y="111"/>
                  </a:lnTo>
                  <a:lnTo>
                    <a:pt x="24278" y="222"/>
                  </a:lnTo>
                  <a:lnTo>
                    <a:pt x="24056" y="361"/>
                  </a:lnTo>
                  <a:lnTo>
                    <a:pt x="16010" y="6825"/>
                  </a:lnTo>
                  <a:lnTo>
                    <a:pt x="3274" y="17036"/>
                  </a:lnTo>
                  <a:lnTo>
                    <a:pt x="333" y="19394"/>
                  </a:lnTo>
                  <a:lnTo>
                    <a:pt x="250" y="19477"/>
                  </a:lnTo>
                  <a:lnTo>
                    <a:pt x="167" y="19588"/>
                  </a:lnTo>
                  <a:lnTo>
                    <a:pt x="56" y="19783"/>
                  </a:lnTo>
                  <a:lnTo>
                    <a:pt x="1" y="20032"/>
                  </a:lnTo>
                  <a:lnTo>
                    <a:pt x="1" y="20254"/>
                  </a:lnTo>
                  <a:lnTo>
                    <a:pt x="28" y="20504"/>
                  </a:lnTo>
                  <a:lnTo>
                    <a:pt x="84" y="20754"/>
                  </a:lnTo>
                  <a:lnTo>
                    <a:pt x="195" y="20948"/>
                  </a:lnTo>
                  <a:lnTo>
                    <a:pt x="333" y="21142"/>
                  </a:lnTo>
                  <a:lnTo>
                    <a:pt x="555" y="21309"/>
                  </a:lnTo>
                  <a:lnTo>
                    <a:pt x="750" y="21420"/>
                  </a:lnTo>
                  <a:lnTo>
                    <a:pt x="972" y="21475"/>
                  </a:lnTo>
                  <a:lnTo>
                    <a:pt x="1194" y="21475"/>
                  </a:lnTo>
                  <a:lnTo>
                    <a:pt x="1443" y="21447"/>
                  </a:lnTo>
                  <a:lnTo>
                    <a:pt x="1665" y="21392"/>
                  </a:lnTo>
                  <a:lnTo>
                    <a:pt x="1887" y="21281"/>
                  </a:lnTo>
                  <a:lnTo>
                    <a:pt x="2081" y="21142"/>
                  </a:lnTo>
                  <a:lnTo>
                    <a:pt x="10128" y="14650"/>
                  </a:lnTo>
                  <a:lnTo>
                    <a:pt x="22863" y="4439"/>
                  </a:lnTo>
                  <a:lnTo>
                    <a:pt x="25804" y="2081"/>
                  </a:lnTo>
                  <a:lnTo>
                    <a:pt x="25887" y="1998"/>
                  </a:lnTo>
                  <a:lnTo>
                    <a:pt x="25970" y="1915"/>
                  </a:lnTo>
                  <a:lnTo>
                    <a:pt x="26081" y="1693"/>
                  </a:lnTo>
                  <a:lnTo>
                    <a:pt x="26137" y="1471"/>
                  </a:lnTo>
                  <a:lnTo>
                    <a:pt x="26164" y="1221"/>
                  </a:lnTo>
                  <a:lnTo>
                    <a:pt x="26137" y="971"/>
                  </a:lnTo>
                  <a:lnTo>
                    <a:pt x="26053" y="749"/>
                  </a:lnTo>
                  <a:lnTo>
                    <a:pt x="25942" y="527"/>
                  </a:lnTo>
                  <a:lnTo>
                    <a:pt x="25804" y="361"/>
                  </a:lnTo>
                  <a:lnTo>
                    <a:pt x="25610" y="194"/>
                  </a:lnTo>
                  <a:lnTo>
                    <a:pt x="25388" y="83"/>
                  </a:lnTo>
                  <a:lnTo>
                    <a:pt x="25166" y="28"/>
                  </a:lnTo>
                  <a:lnTo>
                    <a:pt x="24944" y="0"/>
                  </a:lnTo>
                  <a:close/>
                </a:path>
              </a:pathLst>
            </a:custGeom>
            <a:gradFill>
              <a:gsLst>
                <a:gs pos="0">
                  <a:srgbClr val="E4C8BE"/>
                </a:gs>
                <a:gs pos="100000">
                  <a:srgbClr val="B77C6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370;p51"/>
            <p:cNvSpPr/>
            <p:nvPr/>
          </p:nvSpPr>
          <p:spPr>
            <a:xfrm>
              <a:off x="1887132" y="3812839"/>
              <a:ext cx="444543" cy="364860"/>
            </a:xfrm>
            <a:custGeom>
              <a:avLst/>
              <a:gdLst/>
              <a:ahLst/>
              <a:cxnLst/>
              <a:rect l="l" t="t" r="r" b="b"/>
              <a:pathLst>
                <a:path w="26165" h="21475" extrusionOk="0">
                  <a:moveTo>
                    <a:pt x="1193" y="0"/>
                  </a:moveTo>
                  <a:lnTo>
                    <a:pt x="971" y="28"/>
                  </a:lnTo>
                  <a:lnTo>
                    <a:pt x="749" y="83"/>
                  </a:lnTo>
                  <a:lnTo>
                    <a:pt x="527" y="194"/>
                  </a:lnTo>
                  <a:lnTo>
                    <a:pt x="333" y="361"/>
                  </a:lnTo>
                  <a:lnTo>
                    <a:pt x="194" y="527"/>
                  </a:lnTo>
                  <a:lnTo>
                    <a:pt x="83" y="749"/>
                  </a:lnTo>
                  <a:lnTo>
                    <a:pt x="28" y="971"/>
                  </a:lnTo>
                  <a:lnTo>
                    <a:pt x="0" y="1221"/>
                  </a:lnTo>
                  <a:lnTo>
                    <a:pt x="0" y="1471"/>
                  </a:lnTo>
                  <a:lnTo>
                    <a:pt x="56" y="1693"/>
                  </a:lnTo>
                  <a:lnTo>
                    <a:pt x="167" y="1915"/>
                  </a:lnTo>
                  <a:lnTo>
                    <a:pt x="250" y="1998"/>
                  </a:lnTo>
                  <a:lnTo>
                    <a:pt x="333" y="2081"/>
                  </a:lnTo>
                  <a:lnTo>
                    <a:pt x="8407" y="8546"/>
                  </a:lnTo>
                  <a:lnTo>
                    <a:pt x="21142" y="18784"/>
                  </a:lnTo>
                  <a:lnTo>
                    <a:pt x="24055" y="21142"/>
                  </a:lnTo>
                  <a:lnTo>
                    <a:pt x="24277" y="21281"/>
                  </a:lnTo>
                  <a:lnTo>
                    <a:pt x="24472" y="21392"/>
                  </a:lnTo>
                  <a:lnTo>
                    <a:pt x="24721" y="21447"/>
                  </a:lnTo>
                  <a:lnTo>
                    <a:pt x="24943" y="21475"/>
                  </a:lnTo>
                  <a:lnTo>
                    <a:pt x="25165" y="21475"/>
                  </a:lnTo>
                  <a:lnTo>
                    <a:pt x="25387" y="21420"/>
                  </a:lnTo>
                  <a:lnTo>
                    <a:pt x="25609" y="21309"/>
                  </a:lnTo>
                  <a:lnTo>
                    <a:pt x="25803" y="21142"/>
                  </a:lnTo>
                  <a:lnTo>
                    <a:pt x="25942" y="20948"/>
                  </a:lnTo>
                  <a:lnTo>
                    <a:pt x="26053" y="20754"/>
                  </a:lnTo>
                  <a:lnTo>
                    <a:pt x="26136" y="20504"/>
                  </a:lnTo>
                  <a:lnTo>
                    <a:pt x="26164" y="20254"/>
                  </a:lnTo>
                  <a:lnTo>
                    <a:pt x="26136" y="20032"/>
                  </a:lnTo>
                  <a:lnTo>
                    <a:pt x="26081" y="19783"/>
                  </a:lnTo>
                  <a:lnTo>
                    <a:pt x="25970" y="19588"/>
                  </a:lnTo>
                  <a:lnTo>
                    <a:pt x="25887" y="19477"/>
                  </a:lnTo>
                  <a:lnTo>
                    <a:pt x="25803" y="19394"/>
                  </a:lnTo>
                  <a:lnTo>
                    <a:pt x="17729" y="12929"/>
                  </a:lnTo>
                  <a:lnTo>
                    <a:pt x="5022" y="2719"/>
                  </a:lnTo>
                  <a:lnTo>
                    <a:pt x="2081" y="361"/>
                  </a:lnTo>
                  <a:lnTo>
                    <a:pt x="1887" y="222"/>
                  </a:lnTo>
                  <a:lnTo>
                    <a:pt x="1665" y="111"/>
                  </a:lnTo>
                  <a:lnTo>
                    <a:pt x="1443" y="28"/>
                  </a:lnTo>
                  <a:lnTo>
                    <a:pt x="1193" y="0"/>
                  </a:lnTo>
                  <a:close/>
                </a:path>
              </a:pathLst>
            </a:custGeom>
            <a:gradFill>
              <a:gsLst>
                <a:gs pos="0">
                  <a:srgbClr val="E4C8BE"/>
                </a:gs>
                <a:gs pos="100000">
                  <a:srgbClr val="B77C6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371;p51"/>
            <p:cNvSpPr/>
            <p:nvPr/>
          </p:nvSpPr>
          <p:spPr>
            <a:xfrm>
              <a:off x="698732" y="875098"/>
              <a:ext cx="2396592" cy="1813954"/>
            </a:xfrm>
            <a:custGeom>
              <a:avLst/>
              <a:gdLst/>
              <a:ahLst/>
              <a:cxnLst/>
              <a:rect l="l" t="t" r="r" b="b"/>
              <a:pathLst>
                <a:path w="141059" h="106766" extrusionOk="0">
                  <a:moveTo>
                    <a:pt x="1" y="1"/>
                  </a:moveTo>
                  <a:lnTo>
                    <a:pt x="1" y="106765"/>
                  </a:lnTo>
                  <a:lnTo>
                    <a:pt x="141059" y="106765"/>
                  </a:lnTo>
                  <a:lnTo>
                    <a:pt x="141059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50000">
                  <a:srgbClr val="ECECEC"/>
                </a:gs>
                <a:gs pos="100000">
                  <a:srgbClr val="D9D9D9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372;p51"/>
            <p:cNvSpPr/>
            <p:nvPr/>
          </p:nvSpPr>
          <p:spPr>
            <a:xfrm>
              <a:off x="693091" y="869458"/>
              <a:ext cx="2407891" cy="1825253"/>
            </a:xfrm>
            <a:custGeom>
              <a:avLst/>
              <a:gdLst/>
              <a:ahLst/>
              <a:cxnLst/>
              <a:rect l="l" t="t" r="r" b="b"/>
              <a:pathLst>
                <a:path w="141724" h="107431" extrusionOk="0">
                  <a:moveTo>
                    <a:pt x="139254" y="638"/>
                  </a:moveTo>
                  <a:lnTo>
                    <a:pt x="140198" y="666"/>
                  </a:lnTo>
                  <a:lnTo>
                    <a:pt x="140669" y="666"/>
                  </a:lnTo>
                  <a:lnTo>
                    <a:pt x="141085" y="641"/>
                  </a:lnTo>
                  <a:lnTo>
                    <a:pt x="141085" y="641"/>
                  </a:lnTo>
                  <a:lnTo>
                    <a:pt x="141085" y="3191"/>
                  </a:lnTo>
                  <a:lnTo>
                    <a:pt x="141085" y="10959"/>
                  </a:lnTo>
                  <a:lnTo>
                    <a:pt x="141085" y="22418"/>
                  </a:lnTo>
                  <a:lnTo>
                    <a:pt x="141085" y="36457"/>
                  </a:lnTo>
                  <a:lnTo>
                    <a:pt x="141085" y="51801"/>
                  </a:lnTo>
                  <a:lnTo>
                    <a:pt x="141085" y="67338"/>
                  </a:lnTo>
                  <a:lnTo>
                    <a:pt x="141085" y="81738"/>
                  </a:lnTo>
                  <a:lnTo>
                    <a:pt x="141085" y="93974"/>
                  </a:lnTo>
                  <a:lnTo>
                    <a:pt x="141085" y="102769"/>
                  </a:lnTo>
                  <a:lnTo>
                    <a:pt x="141058" y="104850"/>
                  </a:lnTo>
                  <a:lnTo>
                    <a:pt x="141058" y="105876"/>
                  </a:lnTo>
                  <a:lnTo>
                    <a:pt x="141082" y="106792"/>
                  </a:lnTo>
                  <a:lnTo>
                    <a:pt x="2442" y="106792"/>
                  </a:lnTo>
                  <a:lnTo>
                    <a:pt x="1498" y="106764"/>
                  </a:lnTo>
                  <a:lnTo>
                    <a:pt x="1027" y="106764"/>
                  </a:lnTo>
                  <a:lnTo>
                    <a:pt x="638" y="106787"/>
                  </a:lnTo>
                  <a:lnTo>
                    <a:pt x="638" y="106787"/>
                  </a:lnTo>
                  <a:lnTo>
                    <a:pt x="638" y="104239"/>
                  </a:lnTo>
                  <a:lnTo>
                    <a:pt x="638" y="96471"/>
                  </a:lnTo>
                  <a:lnTo>
                    <a:pt x="638" y="85012"/>
                  </a:lnTo>
                  <a:lnTo>
                    <a:pt x="638" y="71000"/>
                  </a:lnTo>
                  <a:lnTo>
                    <a:pt x="638" y="55629"/>
                  </a:lnTo>
                  <a:lnTo>
                    <a:pt x="638" y="40092"/>
                  </a:lnTo>
                  <a:lnTo>
                    <a:pt x="638" y="25692"/>
                  </a:lnTo>
                  <a:lnTo>
                    <a:pt x="638" y="13457"/>
                  </a:lnTo>
                  <a:lnTo>
                    <a:pt x="638" y="4661"/>
                  </a:lnTo>
                  <a:lnTo>
                    <a:pt x="638" y="1942"/>
                  </a:lnTo>
                  <a:lnTo>
                    <a:pt x="666" y="1221"/>
                  </a:lnTo>
                  <a:lnTo>
                    <a:pt x="666" y="860"/>
                  </a:lnTo>
                  <a:lnTo>
                    <a:pt x="649" y="638"/>
                  </a:lnTo>
                  <a:close/>
                  <a:moveTo>
                    <a:pt x="3302" y="0"/>
                  </a:moveTo>
                  <a:lnTo>
                    <a:pt x="555" y="28"/>
                  </a:lnTo>
                  <a:lnTo>
                    <a:pt x="333" y="28"/>
                  </a:lnTo>
                  <a:lnTo>
                    <a:pt x="194" y="55"/>
                  </a:lnTo>
                  <a:lnTo>
                    <a:pt x="111" y="111"/>
                  </a:lnTo>
                  <a:lnTo>
                    <a:pt x="28" y="222"/>
                  </a:lnTo>
                  <a:lnTo>
                    <a:pt x="28" y="333"/>
                  </a:lnTo>
                  <a:lnTo>
                    <a:pt x="28" y="3191"/>
                  </a:lnTo>
                  <a:lnTo>
                    <a:pt x="28" y="10959"/>
                  </a:lnTo>
                  <a:lnTo>
                    <a:pt x="28" y="22418"/>
                  </a:lnTo>
                  <a:lnTo>
                    <a:pt x="28" y="36457"/>
                  </a:lnTo>
                  <a:lnTo>
                    <a:pt x="28" y="51801"/>
                  </a:lnTo>
                  <a:lnTo>
                    <a:pt x="28" y="67338"/>
                  </a:lnTo>
                  <a:lnTo>
                    <a:pt x="28" y="81738"/>
                  </a:lnTo>
                  <a:lnTo>
                    <a:pt x="28" y="93974"/>
                  </a:lnTo>
                  <a:lnTo>
                    <a:pt x="28" y="102769"/>
                  </a:lnTo>
                  <a:lnTo>
                    <a:pt x="0" y="104850"/>
                  </a:lnTo>
                  <a:lnTo>
                    <a:pt x="0" y="105876"/>
                  </a:lnTo>
                  <a:lnTo>
                    <a:pt x="28" y="106931"/>
                  </a:lnTo>
                  <a:lnTo>
                    <a:pt x="28" y="107097"/>
                  </a:lnTo>
                  <a:lnTo>
                    <a:pt x="28" y="107208"/>
                  </a:lnTo>
                  <a:lnTo>
                    <a:pt x="111" y="107319"/>
                  </a:lnTo>
                  <a:lnTo>
                    <a:pt x="194" y="107375"/>
                  </a:lnTo>
                  <a:lnTo>
                    <a:pt x="333" y="107402"/>
                  </a:lnTo>
                  <a:lnTo>
                    <a:pt x="135647" y="107402"/>
                  </a:lnTo>
                  <a:lnTo>
                    <a:pt x="138394" y="107430"/>
                  </a:lnTo>
                  <a:lnTo>
                    <a:pt x="141141" y="107402"/>
                  </a:lnTo>
                  <a:lnTo>
                    <a:pt x="141391" y="107402"/>
                  </a:lnTo>
                  <a:lnTo>
                    <a:pt x="141502" y="107375"/>
                  </a:lnTo>
                  <a:lnTo>
                    <a:pt x="141613" y="107319"/>
                  </a:lnTo>
                  <a:lnTo>
                    <a:pt x="141640" y="107264"/>
                  </a:lnTo>
                  <a:lnTo>
                    <a:pt x="141640" y="107264"/>
                  </a:lnTo>
                  <a:lnTo>
                    <a:pt x="141668" y="107236"/>
                  </a:lnTo>
                  <a:lnTo>
                    <a:pt x="141696" y="107097"/>
                  </a:lnTo>
                  <a:lnTo>
                    <a:pt x="141696" y="104239"/>
                  </a:lnTo>
                  <a:lnTo>
                    <a:pt x="141696" y="96471"/>
                  </a:lnTo>
                  <a:lnTo>
                    <a:pt x="141696" y="85012"/>
                  </a:lnTo>
                  <a:lnTo>
                    <a:pt x="141696" y="71000"/>
                  </a:lnTo>
                  <a:lnTo>
                    <a:pt x="141696" y="55629"/>
                  </a:lnTo>
                  <a:lnTo>
                    <a:pt x="141696" y="40092"/>
                  </a:lnTo>
                  <a:lnTo>
                    <a:pt x="141696" y="25692"/>
                  </a:lnTo>
                  <a:lnTo>
                    <a:pt x="141696" y="13457"/>
                  </a:lnTo>
                  <a:lnTo>
                    <a:pt x="141696" y="4661"/>
                  </a:lnTo>
                  <a:lnTo>
                    <a:pt x="141696" y="2580"/>
                  </a:lnTo>
                  <a:lnTo>
                    <a:pt x="141724" y="1554"/>
                  </a:lnTo>
                  <a:lnTo>
                    <a:pt x="141696" y="499"/>
                  </a:lnTo>
                  <a:lnTo>
                    <a:pt x="141696" y="333"/>
                  </a:lnTo>
                  <a:lnTo>
                    <a:pt x="141668" y="222"/>
                  </a:lnTo>
                  <a:lnTo>
                    <a:pt x="141585" y="111"/>
                  </a:lnTo>
                  <a:lnTo>
                    <a:pt x="141502" y="55"/>
                  </a:lnTo>
                  <a:lnTo>
                    <a:pt x="141391" y="28"/>
                  </a:lnTo>
                  <a:lnTo>
                    <a:pt x="6049" y="28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373;p51"/>
            <p:cNvSpPr/>
            <p:nvPr/>
          </p:nvSpPr>
          <p:spPr>
            <a:xfrm>
              <a:off x="1233764" y="1240910"/>
              <a:ext cx="8512" cy="1120983"/>
            </a:xfrm>
            <a:custGeom>
              <a:avLst/>
              <a:gdLst/>
              <a:ahLst/>
              <a:cxnLst/>
              <a:rect l="l" t="t" r="r" b="b"/>
              <a:pathLst>
                <a:path w="501" h="65979" extrusionOk="0">
                  <a:moveTo>
                    <a:pt x="1" y="0"/>
                  </a:moveTo>
                  <a:lnTo>
                    <a:pt x="1" y="65979"/>
                  </a:lnTo>
                  <a:lnTo>
                    <a:pt x="500" y="65979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374;p51"/>
            <p:cNvSpPr/>
            <p:nvPr/>
          </p:nvSpPr>
          <p:spPr>
            <a:xfrm>
              <a:off x="1563285" y="1240910"/>
              <a:ext cx="8495" cy="1120983"/>
            </a:xfrm>
            <a:custGeom>
              <a:avLst/>
              <a:gdLst/>
              <a:ahLst/>
              <a:cxnLst/>
              <a:rect l="l" t="t" r="r" b="b"/>
              <a:pathLst>
                <a:path w="500" h="65979" extrusionOk="0">
                  <a:moveTo>
                    <a:pt x="0" y="0"/>
                  </a:moveTo>
                  <a:lnTo>
                    <a:pt x="0" y="65979"/>
                  </a:lnTo>
                  <a:lnTo>
                    <a:pt x="499" y="6597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375;p51"/>
            <p:cNvSpPr/>
            <p:nvPr/>
          </p:nvSpPr>
          <p:spPr>
            <a:xfrm>
              <a:off x="1892789" y="1240910"/>
              <a:ext cx="8019" cy="1120983"/>
            </a:xfrm>
            <a:custGeom>
              <a:avLst/>
              <a:gdLst/>
              <a:ahLst/>
              <a:cxnLst/>
              <a:rect l="l" t="t" r="r" b="b"/>
              <a:pathLst>
                <a:path w="472" h="65979" extrusionOk="0">
                  <a:moveTo>
                    <a:pt x="0" y="0"/>
                  </a:moveTo>
                  <a:lnTo>
                    <a:pt x="0" y="65979"/>
                  </a:lnTo>
                  <a:lnTo>
                    <a:pt x="472" y="65979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376;p51"/>
            <p:cNvSpPr/>
            <p:nvPr/>
          </p:nvSpPr>
          <p:spPr>
            <a:xfrm>
              <a:off x="2222293" y="1240910"/>
              <a:ext cx="8019" cy="1120983"/>
            </a:xfrm>
            <a:custGeom>
              <a:avLst/>
              <a:gdLst/>
              <a:ahLst/>
              <a:cxnLst/>
              <a:rect l="l" t="t" r="r" b="b"/>
              <a:pathLst>
                <a:path w="472" h="65979" extrusionOk="0">
                  <a:moveTo>
                    <a:pt x="0" y="0"/>
                  </a:moveTo>
                  <a:lnTo>
                    <a:pt x="0" y="65979"/>
                  </a:lnTo>
                  <a:lnTo>
                    <a:pt x="472" y="65979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377;p51"/>
            <p:cNvSpPr/>
            <p:nvPr/>
          </p:nvSpPr>
          <p:spPr>
            <a:xfrm>
              <a:off x="2551322" y="1240910"/>
              <a:ext cx="8495" cy="1120983"/>
            </a:xfrm>
            <a:custGeom>
              <a:avLst/>
              <a:gdLst/>
              <a:ahLst/>
              <a:cxnLst/>
              <a:rect l="l" t="t" r="r" b="b"/>
              <a:pathLst>
                <a:path w="500" h="65979" extrusionOk="0">
                  <a:moveTo>
                    <a:pt x="0" y="0"/>
                  </a:moveTo>
                  <a:lnTo>
                    <a:pt x="0" y="65979"/>
                  </a:lnTo>
                  <a:lnTo>
                    <a:pt x="500" y="65979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378;p51"/>
            <p:cNvSpPr/>
            <p:nvPr/>
          </p:nvSpPr>
          <p:spPr>
            <a:xfrm>
              <a:off x="945274" y="1550145"/>
              <a:ext cx="1903050" cy="8019"/>
            </a:xfrm>
            <a:custGeom>
              <a:avLst/>
              <a:gdLst/>
              <a:ahLst/>
              <a:cxnLst/>
              <a:rect l="l" t="t" r="r" b="b"/>
              <a:pathLst>
                <a:path w="112010" h="472" extrusionOk="0">
                  <a:moveTo>
                    <a:pt x="1" y="0"/>
                  </a:moveTo>
                  <a:lnTo>
                    <a:pt x="1" y="472"/>
                  </a:lnTo>
                  <a:lnTo>
                    <a:pt x="112009" y="472"/>
                  </a:lnTo>
                  <a:lnTo>
                    <a:pt x="11200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379;p51"/>
            <p:cNvSpPr/>
            <p:nvPr/>
          </p:nvSpPr>
          <p:spPr>
            <a:xfrm>
              <a:off x="945274" y="1385155"/>
              <a:ext cx="1903050" cy="8495"/>
            </a:xfrm>
            <a:custGeom>
              <a:avLst/>
              <a:gdLst/>
              <a:ahLst/>
              <a:cxnLst/>
              <a:rect l="l" t="t" r="r" b="b"/>
              <a:pathLst>
                <a:path w="112010" h="500" extrusionOk="0">
                  <a:moveTo>
                    <a:pt x="1" y="0"/>
                  </a:moveTo>
                  <a:lnTo>
                    <a:pt x="1" y="500"/>
                  </a:lnTo>
                  <a:lnTo>
                    <a:pt x="112009" y="500"/>
                  </a:lnTo>
                  <a:lnTo>
                    <a:pt x="11200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380;p51"/>
            <p:cNvSpPr/>
            <p:nvPr/>
          </p:nvSpPr>
          <p:spPr>
            <a:xfrm>
              <a:off x="945274" y="1714659"/>
              <a:ext cx="1903050" cy="8495"/>
            </a:xfrm>
            <a:custGeom>
              <a:avLst/>
              <a:gdLst/>
              <a:ahLst/>
              <a:cxnLst/>
              <a:rect l="l" t="t" r="r" b="b"/>
              <a:pathLst>
                <a:path w="112010" h="500" extrusionOk="0">
                  <a:moveTo>
                    <a:pt x="1" y="0"/>
                  </a:moveTo>
                  <a:lnTo>
                    <a:pt x="1" y="500"/>
                  </a:lnTo>
                  <a:lnTo>
                    <a:pt x="112009" y="500"/>
                  </a:lnTo>
                  <a:lnTo>
                    <a:pt x="11200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381;p51"/>
            <p:cNvSpPr/>
            <p:nvPr/>
          </p:nvSpPr>
          <p:spPr>
            <a:xfrm>
              <a:off x="945274" y="1879649"/>
              <a:ext cx="1903050" cy="8019"/>
            </a:xfrm>
            <a:custGeom>
              <a:avLst/>
              <a:gdLst/>
              <a:ahLst/>
              <a:cxnLst/>
              <a:rect l="l" t="t" r="r" b="b"/>
              <a:pathLst>
                <a:path w="112010" h="472" extrusionOk="0">
                  <a:moveTo>
                    <a:pt x="1" y="0"/>
                  </a:moveTo>
                  <a:lnTo>
                    <a:pt x="1" y="472"/>
                  </a:lnTo>
                  <a:lnTo>
                    <a:pt x="112009" y="472"/>
                  </a:lnTo>
                  <a:lnTo>
                    <a:pt x="11200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382;p51"/>
            <p:cNvSpPr/>
            <p:nvPr/>
          </p:nvSpPr>
          <p:spPr>
            <a:xfrm>
              <a:off x="945274" y="2044163"/>
              <a:ext cx="1903050" cy="8495"/>
            </a:xfrm>
            <a:custGeom>
              <a:avLst/>
              <a:gdLst/>
              <a:ahLst/>
              <a:cxnLst/>
              <a:rect l="l" t="t" r="r" b="b"/>
              <a:pathLst>
                <a:path w="112010" h="500" extrusionOk="0">
                  <a:moveTo>
                    <a:pt x="1" y="0"/>
                  </a:moveTo>
                  <a:lnTo>
                    <a:pt x="1" y="500"/>
                  </a:lnTo>
                  <a:lnTo>
                    <a:pt x="112009" y="500"/>
                  </a:lnTo>
                  <a:lnTo>
                    <a:pt x="11200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383;p51"/>
            <p:cNvSpPr/>
            <p:nvPr/>
          </p:nvSpPr>
          <p:spPr>
            <a:xfrm>
              <a:off x="945274" y="2209153"/>
              <a:ext cx="1903050" cy="8495"/>
            </a:xfrm>
            <a:custGeom>
              <a:avLst/>
              <a:gdLst/>
              <a:ahLst/>
              <a:cxnLst/>
              <a:rect l="l" t="t" r="r" b="b"/>
              <a:pathLst>
                <a:path w="112010" h="500" extrusionOk="0">
                  <a:moveTo>
                    <a:pt x="1" y="0"/>
                  </a:moveTo>
                  <a:lnTo>
                    <a:pt x="1" y="500"/>
                  </a:lnTo>
                  <a:lnTo>
                    <a:pt x="112009" y="500"/>
                  </a:lnTo>
                  <a:lnTo>
                    <a:pt x="11200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384;p51"/>
            <p:cNvSpPr/>
            <p:nvPr/>
          </p:nvSpPr>
          <p:spPr>
            <a:xfrm>
              <a:off x="941502" y="1236662"/>
              <a:ext cx="1911052" cy="1129002"/>
            </a:xfrm>
            <a:custGeom>
              <a:avLst/>
              <a:gdLst/>
              <a:ahLst/>
              <a:cxnLst/>
              <a:rect l="l" t="t" r="r" b="b"/>
              <a:pathLst>
                <a:path w="112481" h="66451" extrusionOk="0">
                  <a:moveTo>
                    <a:pt x="111981" y="500"/>
                  </a:moveTo>
                  <a:lnTo>
                    <a:pt x="111981" y="65979"/>
                  </a:lnTo>
                  <a:lnTo>
                    <a:pt x="473" y="65979"/>
                  </a:lnTo>
                  <a:lnTo>
                    <a:pt x="473" y="500"/>
                  </a:lnTo>
                  <a:close/>
                  <a:moveTo>
                    <a:pt x="1" y="1"/>
                  </a:moveTo>
                  <a:lnTo>
                    <a:pt x="1" y="66451"/>
                  </a:lnTo>
                  <a:lnTo>
                    <a:pt x="112481" y="66451"/>
                  </a:lnTo>
                  <a:lnTo>
                    <a:pt x="11248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3385;p51"/>
            <p:cNvSpPr/>
            <p:nvPr/>
          </p:nvSpPr>
          <p:spPr>
            <a:xfrm>
              <a:off x="945274" y="2423635"/>
              <a:ext cx="1512722" cy="49985"/>
            </a:xfrm>
            <a:custGeom>
              <a:avLst/>
              <a:gdLst/>
              <a:ahLst/>
              <a:cxnLst/>
              <a:rect l="l" t="t" r="r" b="b"/>
              <a:pathLst>
                <a:path w="89036" h="2942" extrusionOk="0">
                  <a:moveTo>
                    <a:pt x="1471" y="0"/>
                  </a:moveTo>
                  <a:lnTo>
                    <a:pt x="1194" y="28"/>
                  </a:lnTo>
                  <a:lnTo>
                    <a:pt x="916" y="111"/>
                  </a:lnTo>
                  <a:lnTo>
                    <a:pt x="667" y="250"/>
                  </a:lnTo>
                  <a:lnTo>
                    <a:pt x="445" y="444"/>
                  </a:lnTo>
                  <a:lnTo>
                    <a:pt x="251" y="666"/>
                  </a:lnTo>
                  <a:lnTo>
                    <a:pt x="140" y="916"/>
                  </a:lnTo>
                  <a:lnTo>
                    <a:pt x="29" y="1194"/>
                  </a:lnTo>
                  <a:lnTo>
                    <a:pt x="1" y="1471"/>
                  </a:lnTo>
                  <a:lnTo>
                    <a:pt x="29" y="1776"/>
                  </a:lnTo>
                  <a:lnTo>
                    <a:pt x="140" y="2054"/>
                  </a:lnTo>
                  <a:lnTo>
                    <a:pt x="251" y="2303"/>
                  </a:lnTo>
                  <a:lnTo>
                    <a:pt x="445" y="2525"/>
                  </a:lnTo>
                  <a:lnTo>
                    <a:pt x="667" y="2692"/>
                  </a:lnTo>
                  <a:lnTo>
                    <a:pt x="916" y="2831"/>
                  </a:lnTo>
                  <a:lnTo>
                    <a:pt x="1194" y="2914"/>
                  </a:lnTo>
                  <a:lnTo>
                    <a:pt x="1471" y="2941"/>
                  </a:lnTo>
                  <a:lnTo>
                    <a:pt x="87565" y="2941"/>
                  </a:lnTo>
                  <a:lnTo>
                    <a:pt x="87843" y="2914"/>
                  </a:lnTo>
                  <a:lnTo>
                    <a:pt x="88120" y="2831"/>
                  </a:lnTo>
                  <a:lnTo>
                    <a:pt x="88370" y="2692"/>
                  </a:lnTo>
                  <a:lnTo>
                    <a:pt x="88592" y="2525"/>
                  </a:lnTo>
                  <a:lnTo>
                    <a:pt x="88786" y="2303"/>
                  </a:lnTo>
                  <a:lnTo>
                    <a:pt x="88925" y="2054"/>
                  </a:lnTo>
                  <a:lnTo>
                    <a:pt x="89008" y="1776"/>
                  </a:lnTo>
                  <a:lnTo>
                    <a:pt x="89036" y="1471"/>
                  </a:lnTo>
                  <a:lnTo>
                    <a:pt x="89008" y="1194"/>
                  </a:lnTo>
                  <a:lnTo>
                    <a:pt x="88925" y="916"/>
                  </a:lnTo>
                  <a:lnTo>
                    <a:pt x="88786" y="666"/>
                  </a:lnTo>
                  <a:lnTo>
                    <a:pt x="88592" y="444"/>
                  </a:lnTo>
                  <a:lnTo>
                    <a:pt x="88370" y="250"/>
                  </a:lnTo>
                  <a:lnTo>
                    <a:pt x="88120" y="111"/>
                  </a:lnTo>
                  <a:lnTo>
                    <a:pt x="87843" y="28"/>
                  </a:lnTo>
                  <a:lnTo>
                    <a:pt x="87565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50000">
                  <a:srgbClr val="ECECEC"/>
                </a:gs>
                <a:gs pos="100000">
                  <a:srgbClr val="D9D9D9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3386;p51"/>
            <p:cNvSpPr/>
            <p:nvPr/>
          </p:nvSpPr>
          <p:spPr>
            <a:xfrm>
              <a:off x="945274" y="2516502"/>
              <a:ext cx="1193123" cy="28305"/>
            </a:xfrm>
            <a:custGeom>
              <a:avLst/>
              <a:gdLst/>
              <a:ahLst/>
              <a:cxnLst/>
              <a:rect l="l" t="t" r="r" b="b"/>
              <a:pathLst>
                <a:path w="70225" h="1666" extrusionOk="0">
                  <a:moveTo>
                    <a:pt x="833" y="0"/>
                  </a:moveTo>
                  <a:lnTo>
                    <a:pt x="667" y="28"/>
                  </a:lnTo>
                  <a:lnTo>
                    <a:pt x="528" y="56"/>
                  </a:lnTo>
                  <a:lnTo>
                    <a:pt x="389" y="139"/>
                  </a:lnTo>
                  <a:lnTo>
                    <a:pt x="251" y="250"/>
                  </a:lnTo>
                  <a:lnTo>
                    <a:pt x="140" y="361"/>
                  </a:lnTo>
                  <a:lnTo>
                    <a:pt x="84" y="500"/>
                  </a:lnTo>
                  <a:lnTo>
                    <a:pt x="29" y="666"/>
                  </a:lnTo>
                  <a:lnTo>
                    <a:pt x="1" y="833"/>
                  </a:lnTo>
                  <a:lnTo>
                    <a:pt x="29" y="999"/>
                  </a:lnTo>
                  <a:lnTo>
                    <a:pt x="84" y="1166"/>
                  </a:lnTo>
                  <a:lnTo>
                    <a:pt x="140" y="1304"/>
                  </a:lnTo>
                  <a:lnTo>
                    <a:pt x="251" y="1415"/>
                  </a:lnTo>
                  <a:lnTo>
                    <a:pt x="389" y="1526"/>
                  </a:lnTo>
                  <a:lnTo>
                    <a:pt x="528" y="1610"/>
                  </a:lnTo>
                  <a:lnTo>
                    <a:pt x="667" y="1637"/>
                  </a:lnTo>
                  <a:lnTo>
                    <a:pt x="833" y="1665"/>
                  </a:lnTo>
                  <a:lnTo>
                    <a:pt x="69392" y="1665"/>
                  </a:lnTo>
                  <a:lnTo>
                    <a:pt x="69559" y="1637"/>
                  </a:lnTo>
                  <a:lnTo>
                    <a:pt x="69725" y="1610"/>
                  </a:lnTo>
                  <a:lnTo>
                    <a:pt x="69864" y="1526"/>
                  </a:lnTo>
                  <a:lnTo>
                    <a:pt x="69975" y="1415"/>
                  </a:lnTo>
                  <a:lnTo>
                    <a:pt x="70086" y="1304"/>
                  </a:lnTo>
                  <a:lnTo>
                    <a:pt x="70169" y="1166"/>
                  </a:lnTo>
                  <a:lnTo>
                    <a:pt x="70224" y="999"/>
                  </a:lnTo>
                  <a:lnTo>
                    <a:pt x="70224" y="833"/>
                  </a:lnTo>
                  <a:lnTo>
                    <a:pt x="70224" y="666"/>
                  </a:lnTo>
                  <a:lnTo>
                    <a:pt x="70169" y="500"/>
                  </a:lnTo>
                  <a:lnTo>
                    <a:pt x="70086" y="361"/>
                  </a:lnTo>
                  <a:lnTo>
                    <a:pt x="69975" y="250"/>
                  </a:lnTo>
                  <a:lnTo>
                    <a:pt x="69864" y="139"/>
                  </a:lnTo>
                  <a:lnTo>
                    <a:pt x="69725" y="56"/>
                  </a:lnTo>
                  <a:lnTo>
                    <a:pt x="69559" y="28"/>
                  </a:lnTo>
                  <a:lnTo>
                    <a:pt x="69392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50000">
                  <a:srgbClr val="ECECEC"/>
                </a:gs>
                <a:gs pos="100000">
                  <a:srgbClr val="D9D9D9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3387;p51"/>
            <p:cNvSpPr/>
            <p:nvPr/>
          </p:nvSpPr>
          <p:spPr>
            <a:xfrm>
              <a:off x="1058410" y="1114572"/>
              <a:ext cx="1193123" cy="28305"/>
            </a:xfrm>
            <a:custGeom>
              <a:avLst/>
              <a:gdLst/>
              <a:ahLst/>
              <a:cxnLst/>
              <a:rect l="l" t="t" r="r" b="b"/>
              <a:pathLst>
                <a:path w="70225" h="1666" extrusionOk="0">
                  <a:moveTo>
                    <a:pt x="833" y="1"/>
                  </a:moveTo>
                  <a:lnTo>
                    <a:pt x="667" y="28"/>
                  </a:lnTo>
                  <a:lnTo>
                    <a:pt x="500" y="84"/>
                  </a:lnTo>
                  <a:lnTo>
                    <a:pt x="361" y="167"/>
                  </a:lnTo>
                  <a:lnTo>
                    <a:pt x="250" y="250"/>
                  </a:lnTo>
                  <a:lnTo>
                    <a:pt x="139" y="389"/>
                  </a:lnTo>
                  <a:lnTo>
                    <a:pt x="56" y="528"/>
                  </a:lnTo>
                  <a:lnTo>
                    <a:pt x="28" y="666"/>
                  </a:lnTo>
                  <a:lnTo>
                    <a:pt x="1" y="833"/>
                  </a:lnTo>
                  <a:lnTo>
                    <a:pt x="28" y="999"/>
                  </a:lnTo>
                  <a:lnTo>
                    <a:pt x="56" y="1166"/>
                  </a:lnTo>
                  <a:lnTo>
                    <a:pt x="139" y="1305"/>
                  </a:lnTo>
                  <a:lnTo>
                    <a:pt x="250" y="1443"/>
                  </a:lnTo>
                  <a:lnTo>
                    <a:pt x="361" y="1527"/>
                  </a:lnTo>
                  <a:lnTo>
                    <a:pt x="500" y="1610"/>
                  </a:lnTo>
                  <a:lnTo>
                    <a:pt x="667" y="1665"/>
                  </a:lnTo>
                  <a:lnTo>
                    <a:pt x="69558" y="1665"/>
                  </a:lnTo>
                  <a:lnTo>
                    <a:pt x="69697" y="1610"/>
                  </a:lnTo>
                  <a:lnTo>
                    <a:pt x="69864" y="1527"/>
                  </a:lnTo>
                  <a:lnTo>
                    <a:pt x="69975" y="1443"/>
                  </a:lnTo>
                  <a:lnTo>
                    <a:pt x="70086" y="1305"/>
                  </a:lnTo>
                  <a:lnTo>
                    <a:pt x="70141" y="1166"/>
                  </a:lnTo>
                  <a:lnTo>
                    <a:pt x="70197" y="999"/>
                  </a:lnTo>
                  <a:lnTo>
                    <a:pt x="70224" y="833"/>
                  </a:lnTo>
                  <a:lnTo>
                    <a:pt x="70197" y="666"/>
                  </a:lnTo>
                  <a:lnTo>
                    <a:pt x="70141" y="528"/>
                  </a:lnTo>
                  <a:lnTo>
                    <a:pt x="70086" y="389"/>
                  </a:lnTo>
                  <a:lnTo>
                    <a:pt x="69975" y="250"/>
                  </a:lnTo>
                  <a:lnTo>
                    <a:pt x="69864" y="167"/>
                  </a:lnTo>
                  <a:lnTo>
                    <a:pt x="69697" y="84"/>
                  </a:lnTo>
                  <a:lnTo>
                    <a:pt x="69558" y="28"/>
                  </a:lnTo>
                  <a:lnTo>
                    <a:pt x="69392" y="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50000">
                  <a:srgbClr val="ECECEC"/>
                </a:gs>
                <a:gs pos="100000">
                  <a:srgbClr val="D9D9D9"/>
                </a:gs>
              </a:gsLst>
              <a:lin ang="54007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3388;p51"/>
            <p:cNvSpPr/>
            <p:nvPr/>
          </p:nvSpPr>
          <p:spPr>
            <a:xfrm>
              <a:off x="1960189" y="1786782"/>
              <a:ext cx="225338" cy="570881"/>
            </a:xfrm>
            <a:custGeom>
              <a:avLst/>
              <a:gdLst/>
              <a:ahLst/>
              <a:cxnLst/>
              <a:rect l="l" t="t" r="r" b="b"/>
              <a:pathLst>
                <a:path w="13263" h="33601" extrusionOk="0">
                  <a:moveTo>
                    <a:pt x="1" y="0"/>
                  </a:moveTo>
                  <a:lnTo>
                    <a:pt x="1" y="33600"/>
                  </a:lnTo>
                  <a:lnTo>
                    <a:pt x="13263" y="33600"/>
                  </a:lnTo>
                  <a:lnTo>
                    <a:pt x="13263" y="0"/>
                  </a:lnTo>
                  <a:close/>
                </a:path>
              </a:pathLst>
            </a:custGeom>
            <a:gradFill>
              <a:gsLst>
                <a:gs pos="0">
                  <a:srgbClr val="FFF0B9"/>
                </a:gs>
                <a:gs pos="100000">
                  <a:srgbClr val="F9D03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3389;p51"/>
            <p:cNvSpPr/>
            <p:nvPr/>
          </p:nvSpPr>
          <p:spPr>
            <a:xfrm>
              <a:off x="1630685" y="1940932"/>
              <a:ext cx="225338" cy="422847"/>
            </a:xfrm>
            <a:custGeom>
              <a:avLst/>
              <a:gdLst/>
              <a:ahLst/>
              <a:cxnLst/>
              <a:rect l="l" t="t" r="r" b="b"/>
              <a:pathLst>
                <a:path w="13263" h="24888" extrusionOk="0">
                  <a:moveTo>
                    <a:pt x="1" y="0"/>
                  </a:moveTo>
                  <a:lnTo>
                    <a:pt x="1" y="24888"/>
                  </a:lnTo>
                  <a:lnTo>
                    <a:pt x="13263" y="24888"/>
                  </a:lnTo>
                  <a:lnTo>
                    <a:pt x="13263" y="0"/>
                  </a:lnTo>
                  <a:close/>
                </a:path>
              </a:pathLst>
            </a:custGeom>
            <a:gradFill>
              <a:gsLst>
                <a:gs pos="0">
                  <a:srgbClr val="61B065"/>
                </a:gs>
                <a:gs pos="100000">
                  <a:srgbClr val="345A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3390;p51"/>
            <p:cNvSpPr/>
            <p:nvPr/>
          </p:nvSpPr>
          <p:spPr>
            <a:xfrm>
              <a:off x="1297885" y="2110152"/>
              <a:ext cx="224863" cy="253627"/>
            </a:xfrm>
            <a:custGeom>
              <a:avLst/>
              <a:gdLst/>
              <a:ahLst/>
              <a:cxnLst/>
              <a:rect l="l" t="t" r="r" b="b"/>
              <a:pathLst>
                <a:path w="13235" h="14928" extrusionOk="0">
                  <a:moveTo>
                    <a:pt x="0" y="1"/>
                  </a:moveTo>
                  <a:lnTo>
                    <a:pt x="0" y="14928"/>
                  </a:lnTo>
                  <a:lnTo>
                    <a:pt x="13235" y="14928"/>
                  </a:lnTo>
                  <a:lnTo>
                    <a:pt x="13235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391;p51"/>
            <p:cNvSpPr/>
            <p:nvPr/>
          </p:nvSpPr>
          <p:spPr>
            <a:xfrm>
              <a:off x="2276492" y="1633583"/>
              <a:ext cx="225355" cy="724080"/>
            </a:xfrm>
            <a:custGeom>
              <a:avLst/>
              <a:gdLst/>
              <a:ahLst/>
              <a:cxnLst/>
              <a:rect l="l" t="t" r="r" b="b"/>
              <a:pathLst>
                <a:path w="13264" h="42618" extrusionOk="0">
                  <a:moveTo>
                    <a:pt x="1" y="0"/>
                  </a:moveTo>
                  <a:lnTo>
                    <a:pt x="1" y="42617"/>
                  </a:lnTo>
                  <a:lnTo>
                    <a:pt x="13263" y="42617"/>
                  </a:lnTo>
                  <a:lnTo>
                    <a:pt x="13263" y="0"/>
                  </a:lnTo>
                  <a:close/>
                </a:path>
              </a:pathLst>
            </a:custGeom>
            <a:gradFill>
              <a:gsLst>
                <a:gs pos="0">
                  <a:srgbClr val="34629B"/>
                </a:gs>
                <a:gs pos="100000">
                  <a:srgbClr val="162436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392;p51"/>
            <p:cNvSpPr/>
            <p:nvPr/>
          </p:nvSpPr>
          <p:spPr>
            <a:xfrm>
              <a:off x="1099424" y="1147567"/>
              <a:ext cx="1391107" cy="923474"/>
            </a:xfrm>
            <a:custGeom>
              <a:avLst/>
              <a:gdLst/>
              <a:ahLst/>
              <a:cxnLst/>
              <a:rect l="l" t="t" r="r" b="b"/>
              <a:pathLst>
                <a:path w="81878" h="54354" extrusionOk="0">
                  <a:moveTo>
                    <a:pt x="80823" y="1"/>
                  </a:moveTo>
                  <a:lnTo>
                    <a:pt x="80656" y="56"/>
                  </a:lnTo>
                  <a:lnTo>
                    <a:pt x="80490" y="139"/>
                  </a:lnTo>
                  <a:lnTo>
                    <a:pt x="80351" y="306"/>
                  </a:lnTo>
                  <a:lnTo>
                    <a:pt x="72860" y="9018"/>
                  </a:lnTo>
                  <a:lnTo>
                    <a:pt x="72018" y="9989"/>
                  </a:lnTo>
                  <a:lnTo>
                    <a:pt x="57378" y="9989"/>
                  </a:lnTo>
                  <a:lnTo>
                    <a:pt x="57101" y="10017"/>
                  </a:lnTo>
                  <a:lnTo>
                    <a:pt x="56962" y="10045"/>
                  </a:lnTo>
                  <a:lnTo>
                    <a:pt x="56823" y="10072"/>
                  </a:lnTo>
                  <a:lnTo>
                    <a:pt x="56684" y="10156"/>
                  </a:lnTo>
                  <a:lnTo>
                    <a:pt x="56546" y="10267"/>
                  </a:lnTo>
                  <a:lnTo>
                    <a:pt x="56241" y="10544"/>
                  </a:lnTo>
                  <a:lnTo>
                    <a:pt x="55908" y="10849"/>
                  </a:lnTo>
                  <a:lnTo>
                    <a:pt x="55325" y="11487"/>
                  </a:lnTo>
                  <a:lnTo>
                    <a:pt x="52384" y="14484"/>
                  </a:lnTo>
                  <a:lnTo>
                    <a:pt x="44393" y="22558"/>
                  </a:lnTo>
                  <a:lnTo>
                    <a:pt x="39646" y="27358"/>
                  </a:lnTo>
                  <a:lnTo>
                    <a:pt x="29300" y="27358"/>
                  </a:lnTo>
                  <a:lnTo>
                    <a:pt x="27080" y="27330"/>
                  </a:lnTo>
                  <a:lnTo>
                    <a:pt x="25998" y="27330"/>
                  </a:lnTo>
                  <a:lnTo>
                    <a:pt x="24888" y="27358"/>
                  </a:lnTo>
                  <a:lnTo>
                    <a:pt x="24638" y="27413"/>
                  </a:lnTo>
                  <a:lnTo>
                    <a:pt x="24417" y="27496"/>
                  </a:lnTo>
                  <a:lnTo>
                    <a:pt x="24195" y="27635"/>
                  </a:lnTo>
                  <a:lnTo>
                    <a:pt x="23973" y="27802"/>
                  </a:lnTo>
                  <a:lnTo>
                    <a:pt x="23612" y="28218"/>
                  </a:lnTo>
                  <a:lnTo>
                    <a:pt x="23279" y="28606"/>
                  </a:lnTo>
                  <a:lnTo>
                    <a:pt x="15760" y="36486"/>
                  </a:lnTo>
                  <a:lnTo>
                    <a:pt x="5966" y="46779"/>
                  </a:lnTo>
                  <a:lnTo>
                    <a:pt x="3136" y="49720"/>
                  </a:lnTo>
                  <a:lnTo>
                    <a:pt x="1721" y="51191"/>
                  </a:lnTo>
                  <a:lnTo>
                    <a:pt x="334" y="52689"/>
                  </a:lnTo>
                  <a:lnTo>
                    <a:pt x="250" y="52772"/>
                  </a:lnTo>
                  <a:lnTo>
                    <a:pt x="139" y="52939"/>
                  </a:lnTo>
                  <a:lnTo>
                    <a:pt x="56" y="53105"/>
                  </a:lnTo>
                  <a:lnTo>
                    <a:pt x="1" y="53300"/>
                  </a:lnTo>
                  <a:lnTo>
                    <a:pt x="1" y="53466"/>
                  </a:lnTo>
                  <a:lnTo>
                    <a:pt x="28" y="53633"/>
                  </a:lnTo>
                  <a:lnTo>
                    <a:pt x="84" y="53799"/>
                  </a:lnTo>
                  <a:lnTo>
                    <a:pt x="195" y="53938"/>
                  </a:lnTo>
                  <a:lnTo>
                    <a:pt x="306" y="54076"/>
                  </a:lnTo>
                  <a:lnTo>
                    <a:pt x="417" y="54187"/>
                  </a:lnTo>
                  <a:lnTo>
                    <a:pt x="583" y="54271"/>
                  </a:lnTo>
                  <a:lnTo>
                    <a:pt x="722" y="54326"/>
                  </a:lnTo>
                  <a:lnTo>
                    <a:pt x="888" y="54354"/>
                  </a:lnTo>
                  <a:lnTo>
                    <a:pt x="1055" y="54354"/>
                  </a:lnTo>
                  <a:lnTo>
                    <a:pt x="1221" y="54298"/>
                  </a:lnTo>
                  <a:lnTo>
                    <a:pt x="1388" y="54215"/>
                  </a:lnTo>
                  <a:lnTo>
                    <a:pt x="1554" y="54076"/>
                  </a:lnTo>
                  <a:lnTo>
                    <a:pt x="9656" y="45559"/>
                  </a:lnTo>
                  <a:lnTo>
                    <a:pt x="22558" y="32019"/>
                  </a:lnTo>
                  <a:lnTo>
                    <a:pt x="25235" y="29189"/>
                  </a:lnTo>
                  <a:lnTo>
                    <a:pt x="40148" y="29189"/>
                  </a:lnTo>
                  <a:lnTo>
                    <a:pt x="40287" y="29161"/>
                  </a:lnTo>
                  <a:lnTo>
                    <a:pt x="40426" y="29106"/>
                  </a:lnTo>
                  <a:lnTo>
                    <a:pt x="40537" y="29022"/>
                  </a:lnTo>
                  <a:lnTo>
                    <a:pt x="40675" y="28939"/>
                  </a:lnTo>
                  <a:lnTo>
                    <a:pt x="41008" y="28634"/>
                  </a:lnTo>
                  <a:lnTo>
                    <a:pt x="41313" y="28329"/>
                  </a:lnTo>
                  <a:lnTo>
                    <a:pt x="41924" y="27691"/>
                  </a:lnTo>
                  <a:lnTo>
                    <a:pt x="44865" y="24694"/>
                  </a:lnTo>
                  <a:lnTo>
                    <a:pt x="52828" y="16648"/>
                  </a:lnTo>
                  <a:lnTo>
                    <a:pt x="57577" y="11820"/>
                  </a:lnTo>
                  <a:lnTo>
                    <a:pt x="72111" y="11820"/>
                  </a:lnTo>
                  <a:lnTo>
                    <a:pt x="72472" y="11793"/>
                  </a:lnTo>
                  <a:lnTo>
                    <a:pt x="72638" y="11765"/>
                  </a:lnTo>
                  <a:lnTo>
                    <a:pt x="72777" y="11709"/>
                  </a:lnTo>
                  <a:lnTo>
                    <a:pt x="72916" y="11626"/>
                  </a:lnTo>
                  <a:lnTo>
                    <a:pt x="73054" y="11543"/>
                  </a:lnTo>
                  <a:lnTo>
                    <a:pt x="73193" y="11432"/>
                  </a:lnTo>
                  <a:lnTo>
                    <a:pt x="73304" y="11293"/>
                  </a:lnTo>
                  <a:lnTo>
                    <a:pt x="77660" y="6243"/>
                  </a:lnTo>
                  <a:lnTo>
                    <a:pt x="81655" y="1582"/>
                  </a:lnTo>
                  <a:lnTo>
                    <a:pt x="81766" y="1416"/>
                  </a:lnTo>
                  <a:lnTo>
                    <a:pt x="81850" y="1249"/>
                  </a:lnTo>
                  <a:lnTo>
                    <a:pt x="81877" y="1055"/>
                  </a:lnTo>
                  <a:lnTo>
                    <a:pt x="81877" y="889"/>
                  </a:lnTo>
                  <a:lnTo>
                    <a:pt x="81850" y="722"/>
                  </a:lnTo>
                  <a:lnTo>
                    <a:pt x="81794" y="556"/>
                  </a:lnTo>
                  <a:lnTo>
                    <a:pt x="81683" y="417"/>
                  </a:lnTo>
                  <a:lnTo>
                    <a:pt x="81572" y="278"/>
                  </a:lnTo>
                  <a:lnTo>
                    <a:pt x="81461" y="167"/>
                  </a:lnTo>
                  <a:lnTo>
                    <a:pt x="81295" y="84"/>
                  </a:lnTo>
                  <a:lnTo>
                    <a:pt x="81156" y="29"/>
                  </a:lnTo>
                  <a:lnTo>
                    <a:pt x="80989" y="1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3393;p51"/>
            <p:cNvSpPr/>
            <p:nvPr/>
          </p:nvSpPr>
          <p:spPr>
            <a:xfrm>
              <a:off x="2340612" y="1107505"/>
              <a:ext cx="178667" cy="190934"/>
            </a:xfrm>
            <a:custGeom>
              <a:avLst/>
              <a:gdLst/>
              <a:ahLst/>
              <a:cxnLst/>
              <a:rect l="l" t="t" r="r" b="b"/>
              <a:pathLst>
                <a:path w="10516" h="11238" extrusionOk="0">
                  <a:moveTo>
                    <a:pt x="10238" y="0"/>
                  </a:moveTo>
                  <a:lnTo>
                    <a:pt x="139" y="4190"/>
                  </a:lnTo>
                  <a:lnTo>
                    <a:pt x="28" y="4245"/>
                  </a:lnTo>
                  <a:lnTo>
                    <a:pt x="0" y="4356"/>
                  </a:lnTo>
                  <a:lnTo>
                    <a:pt x="0" y="4440"/>
                  </a:lnTo>
                  <a:lnTo>
                    <a:pt x="83" y="4551"/>
                  </a:lnTo>
                  <a:lnTo>
                    <a:pt x="8740" y="11210"/>
                  </a:lnTo>
                  <a:lnTo>
                    <a:pt x="8851" y="11237"/>
                  </a:lnTo>
                  <a:lnTo>
                    <a:pt x="8962" y="11237"/>
                  </a:lnTo>
                  <a:lnTo>
                    <a:pt x="9045" y="11182"/>
                  </a:lnTo>
                  <a:lnTo>
                    <a:pt x="9073" y="11071"/>
                  </a:lnTo>
                  <a:lnTo>
                    <a:pt x="10516" y="222"/>
                  </a:lnTo>
                  <a:lnTo>
                    <a:pt x="10516" y="111"/>
                  </a:lnTo>
                  <a:lnTo>
                    <a:pt x="10433" y="28"/>
                  </a:lnTo>
                  <a:lnTo>
                    <a:pt x="10349" y="0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394;p51"/>
            <p:cNvSpPr/>
            <p:nvPr/>
          </p:nvSpPr>
          <p:spPr>
            <a:xfrm>
              <a:off x="2579134" y="3641716"/>
              <a:ext cx="211678" cy="288507"/>
            </a:xfrm>
            <a:custGeom>
              <a:avLst/>
              <a:gdLst/>
              <a:ahLst/>
              <a:cxnLst/>
              <a:rect l="l" t="t" r="r" b="b"/>
              <a:pathLst>
                <a:path w="12459" h="16981" extrusionOk="0">
                  <a:moveTo>
                    <a:pt x="4551" y="1"/>
                  </a:moveTo>
                  <a:lnTo>
                    <a:pt x="0" y="13651"/>
                  </a:lnTo>
                  <a:lnTo>
                    <a:pt x="7797" y="16981"/>
                  </a:lnTo>
                  <a:lnTo>
                    <a:pt x="12458" y="3025"/>
                  </a:lnTo>
                  <a:lnTo>
                    <a:pt x="455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395;p51"/>
            <p:cNvSpPr/>
            <p:nvPr/>
          </p:nvSpPr>
          <p:spPr>
            <a:xfrm>
              <a:off x="2228886" y="3844882"/>
              <a:ext cx="526095" cy="323863"/>
            </a:xfrm>
            <a:custGeom>
              <a:avLst/>
              <a:gdLst/>
              <a:ahLst/>
              <a:cxnLst/>
              <a:rect l="l" t="t" r="r" b="b"/>
              <a:pathLst>
                <a:path w="30965" h="19062" extrusionOk="0">
                  <a:moveTo>
                    <a:pt x="18285" y="1"/>
                  </a:moveTo>
                  <a:lnTo>
                    <a:pt x="15899" y="5994"/>
                  </a:lnTo>
                  <a:lnTo>
                    <a:pt x="1" y="10433"/>
                  </a:lnTo>
                  <a:lnTo>
                    <a:pt x="26442" y="19062"/>
                  </a:lnTo>
                  <a:lnTo>
                    <a:pt x="30964" y="3219"/>
                  </a:lnTo>
                  <a:lnTo>
                    <a:pt x="18285" y="1"/>
                  </a:lnTo>
                  <a:close/>
                </a:path>
              </a:pathLst>
            </a:custGeom>
            <a:gradFill>
              <a:gsLst>
                <a:gs pos="0">
                  <a:srgbClr val="575757"/>
                </a:gs>
                <a:gs pos="100000">
                  <a:srgbClr val="1616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3396;p51"/>
            <p:cNvSpPr/>
            <p:nvPr/>
          </p:nvSpPr>
          <p:spPr>
            <a:xfrm>
              <a:off x="2397647" y="3952837"/>
              <a:ext cx="7085" cy="70729"/>
            </a:xfrm>
            <a:custGeom>
              <a:avLst/>
              <a:gdLst/>
              <a:ahLst/>
              <a:cxnLst/>
              <a:rect l="l" t="t" r="r" b="b"/>
              <a:pathLst>
                <a:path w="417" h="4163" extrusionOk="0">
                  <a:moveTo>
                    <a:pt x="0" y="0"/>
                  </a:moveTo>
                  <a:lnTo>
                    <a:pt x="417" y="4162"/>
                  </a:lnTo>
                  <a:close/>
                </a:path>
              </a:pathLst>
            </a:custGeom>
            <a:solidFill>
              <a:srgbClr val="1A2E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397;p51"/>
            <p:cNvSpPr/>
            <p:nvPr/>
          </p:nvSpPr>
          <p:spPr>
            <a:xfrm>
              <a:off x="2397647" y="3952837"/>
              <a:ext cx="7085" cy="70729"/>
            </a:xfrm>
            <a:custGeom>
              <a:avLst/>
              <a:gdLst/>
              <a:ahLst/>
              <a:cxnLst/>
              <a:rect l="l" t="t" r="r" b="b"/>
              <a:pathLst>
                <a:path w="417" h="4163" fill="none" extrusionOk="0">
                  <a:moveTo>
                    <a:pt x="0" y="0"/>
                  </a:moveTo>
                  <a:lnTo>
                    <a:pt x="417" y="416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398;p51"/>
            <p:cNvSpPr/>
            <p:nvPr/>
          </p:nvSpPr>
          <p:spPr>
            <a:xfrm>
              <a:off x="2394351" y="3949999"/>
              <a:ext cx="13677" cy="76387"/>
            </a:xfrm>
            <a:custGeom>
              <a:avLst/>
              <a:gdLst/>
              <a:ahLst/>
              <a:cxnLst/>
              <a:rect l="l" t="t" r="r" b="b"/>
              <a:pathLst>
                <a:path w="805" h="4496" extrusionOk="0">
                  <a:moveTo>
                    <a:pt x="83" y="1"/>
                  </a:moveTo>
                  <a:lnTo>
                    <a:pt x="28" y="29"/>
                  </a:lnTo>
                  <a:lnTo>
                    <a:pt x="0" y="84"/>
                  </a:lnTo>
                  <a:lnTo>
                    <a:pt x="0" y="167"/>
                  </a:lnTo>
                  <a:lnTo>
                    <a:pt x="389" y="3802"/>
                  </a:lnTo>
                  <a:lnTo>
                    <a:pt x="444" y="4329"/>
                  </a:lnTo>
                  <a:lnTo>
                    <a:pt x="472" y="4413"/>
                  </a:lnTo>
                  <a:lnTo>
                    <a:pt x="500" y="4468"/>
                  </a:lnTo>
                  <a:lnTo>
                    <a:pt x="583" y="4496"/>
                  </a:lnTo>
                  <a:lnTo>
                    <a:pt x="722" y="4496"/>
                  </a:lnTo>
                  <a:lnTo>
                    <a:pt x="777" y="4468"/>
                  </a:lnTo>
                  <a:lnTo>
                    <a:pt x="805" y="4413"/>
                  </a:lnTo>
                  <a:lnTo>
                    <a:pt x="805" y="4329"/>
                  </a:lnTo>
                  <a:lnTo>
                    <a:pt x="416" y="695"/>
                  </a:lnTo>
                  <a:lnTo>
                    <a:pt x="361" y="167"/>
                  </a:lnTo>
                  <a:lnTo>
                    <a:pt x="333" y="84"/>
                  </a:lnTo>
                  <a:lnTo>
                    <a:pt x="305" y="29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3399;p51"/>
            <p:cNvSpPr/>
            <p:nvPr/>
          </p:nvSpPr>
          <p:spPr>
            <a:xfrm>
              <a:off x="2446205" y="3943883"/>
              <a:ext cx="7561" cy="70729"/>
            </a:xfrm>
            <a:custGeom>
              <a:avLst/>
              <a:gdLst/>
              <a:ahLst/>
              <a:cxnLst/>
              <a:rect l="l" t="t" r="r" b="b"/>
              <a:pathLst>
                <a:path w="445" h="4163" extrusionOk="0">
                  <a:moveTo>
                    <a:pt x="0" y="0"/>
                  </a:moveTo>
                  <a:lnTo>
                    <a:pt x="444" y="4162"/>
                  </a:lnTo>
                  <a:close/>
                </a:path>
              </a:pathLst>
            </a:custGeom>
            <a:solidFill>
              <a:srgbClr val="1A2E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400;p51"/>
            <p:cNvSpPr/>
            <p:nvPr/>
          </p:nvSpPr>
          <p:spPr>
            <a:xfrm>
              <a:off x="2446205" y="3943883"/>
              <a:ext cx="7561" cy="70729"/>
            </a:xfrm>
            <a:custGeom>
              <a:avLst/>
              <a:gdLst/>
              <a:ahLst/>
              <a:cxnLst/>
              <a:rect l="l" t="t" r="r" b="b"/>
              <a:pathLst>
                <a:path w="445" h="4163" fill="none" extrusionOk="0">
                  <a:moveTo>
                    <a:pt x="0" y="0"/>
                  </a:moveTo>
                  <a:lnTo>
                    <a:pt x="444" y="416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401;p51"/>
            <p:cNvSpPr/>
            <p:nvPr/>
          </p:nvSpPr>
          <p:spPr>
            <a:xfrm>
              <a:off x="2442892" y="3941046"/>
              <a:ext cx="13694" cy="76387"/>
            </a:xfrm>
            <a:custGeom>
              <a:avLst/>
              <a:gdLst/>
              <a:ahLst/>
              <a:cxnLst/>
              <a:rect l="l" t="t" r="r" b="b"/>
              <a:pathLst>
                <a:path w="806" h="4496" extrusionOk="0">
                  <a:moveTo>
                    <a:pt x="112" y="1"/>
                  </a:moveTo>
                  <a:lnTo>
                    <a:pt x="56" y="29"/>
                  </a:lnTo>
                  <a:lnTo>
                    <a:pt x="1" y="84"/>
                  </a:lnTo>
                  <a:lnTo>
                    <a:pt x="1" y="167"/>
                  </a:lnTo>
                  <a:lnTo>
                    <a:pt x="389" y="3802"/>
                  </a:lnTo>
                  <a:lnTo>
                    <a:pt x="445" y="4329"/>
                  </a:lnTo>
                  <a:lnTo>
                    <a:pt x="473" y="4385"/>
                  </a:lnTo>
                  <a:lnTo>
                    <a:pt x="528" y="4440"/>
                  </a:lnTo>
                  <a:lnTo>
                    <a:pt x="584" y="4496"/>
                  </a:lnTo>
                  <a:lnTo>
                    <a:pt x="722" y="4496"/>
                  </a:lnTo>
                  <a:lnTo>
                    <a:pt x="778" y="4440"/>
                  </a:lnTo>
                  <a:lnTo>
                    <a:pt x="806" y="4412"/>
                  </a:lnTo>
                  <a:lnTo>
                    <a:pt x="806" y="4329"/>
                  </a:lnTo>
                  <a:lnTo>
                    <a:pt x="417" y="694"/>
                  </a:lnTo>
                  <a:lnTo>
                    <a:pt x="362" y="167"/>
                  </a:lnTo>
                  <a:lnTo>
                    <a:pt x="362" y="84"/>
                  </a:lnTo>
                  <a:lnTo>
                    <a:pt x="306" y="29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3402;p51"/>
            <p:cNvSpPr/>
            <p:nvPr/>
          </p:nvSpPr>
          <p:spPr>
            <a:xfrm>
              <a:off x="2400943" y="3822727"/>
              <a:ext cx="82520" cy="125403"/>
            </a:xfrm>
            <a:custGeom>
              <a:avLst/>
              <a:gdLst/>
              <a:ahLst/>
              <a:cxnLst/>
              <a:rect l="l" t="t" r="r" b="b"/>
              <a:pathLst>
                <a:path w="4857" h="7381" extrusionOk="0">
                  <a:moveTo>
                    <a:pt x="1665" y="389"/>
                  </a:moveTo>
                  <a:lnTo>
                    <a:pt x="1804" y="445"/>
                  </a:lnTo>
                  <a:lnTo>
                    <a:pt x="1943" y="528"/>
                  </a:lnTo>
                  <a:lnTo>
                    <a:pt x="2082" y="611"/>
                  </a:lnTo>
                  <a:lnTo>
                    <a:pt x="2331" y="833"/>
                  </a:lnTo>
                  <a:lnTo>
                    <a:pt x="2636" y="1194"/>
                  </a:lnTo>
                  <a:lnTo>
                    <a:pt x="2886" y="1610"/>
                  </a:lnTo>
                  <a:lnTo>
                    <a:pt x="3108" y="2054"/>
                  </a:lnTo>
                  <a:lnTo>
                    <a:pt x="3302" y="2498"/>
                  </a:lnTo>
                  <a:lnTo>
                    <a:pt x="3497" y="2969"/>
                  </a:lnTo>
                  <a:lnTo>
                    <a:pt x="3635" y="3441"/>
                  </a:lnTo>
                  <a:lnTo>
                    <a:pt x="3885" y="4385"/>
                  </a:lnTo>
                  <a:lnTo>
                    <a:pt x="4079" y="5078"/>
                  </a:lnTo>
                  <a:lnTo>
                    <a:pt x="4246" y="5800"/>
                  </a:lnTo>
                  <a:lnTo>
                    <a:pt x="4384" y="6521"/>
                  </a:lnTo>
                  <a:lnTo>
                    <a:pt x="4415" y="6720"/>
                  </a:lnTo>
                  <a:lnTo>
                    <a:pt x="4415" y="6720"/>
                  </a:lnTo>
                  <a:lnTo>
                    <a:pt x="4246" y="6576"/>
                  </a:lnTo>
                  <a:lnTo>
                    <a:pt x="3719" y="6077"/>
                  </a:lnTo>
                  <a:lnTo>
                    <a:pt x="3191" y="5550"/>
                  </a:lnTo>
                  <a:lnTo>
                    <a:pt x="2664" y="5023"/>
                  </a:lnTo>
                  <a:lnTo>
                    <a:pt x="2276" y="4579"/>
                  </a:lnTo>
                  <a:lnTo>
                    <a:pt x="1860" y="4135"/>
                  </a:lnTo>
                  <a:lnTo>
                    <a:pt x="1499" y="3663"/>
                  </a:lnTo>
                  <a:lnTo>
                    <a:pt x="1138" y="3191"/>
                  </a:lnTo>
                  <a:lnTo>
                    <a:pt x="888" y="2803"/>
                  </a:lnTo>
                  <a:lnTo>
                    <a:pt x="639" y="2387"/>
                  </a:lnTo>
                  <a:lnTo>
                    <a:pt x="556" y="2165"/>
                  </a:lnTo>
                  <a:lnTo>
                    <a:pt x="472" y="1943"/>
                  </a:lnTo>
                  <a:lnTo>
                    <a:pt x="417" y="1721"/>
                  </a:lnTo>
                  <a:lnTo>
                    <a:pt x="389" y="1471"/>
                  </a:lnTo>
                  <a:lnTo>
                    <a:pt x="389" y="1277"/>
                  </a:lnTo>
                  <a:lnTo>
                    <a:pt x="417" y="1111"/>
                  </a:lnTo>
                  <a:lnTo>
                    <a:pt x="500" y="972"/>
                  </a:lnTo>
                  <a:lnTo>
                    <a:pt x="611" y="805"/>
                  </a:lnTo>
                  <a:lnTo>
                    <a:pt x="722" y="694"/>
                  </a:lnTo>
                  <a:lnTo>
                    <a:pt x="861" y="583"/>
                  </a:lnTo>
                  <a:lnTo>
                    <a:pt x="1027" y="500"/>
                  </a:lnTo>
                  <a:lnTo>
                    <a:pt x="1194" y="417"/>
                  </a:lnTo>
                  <a:lnTo>
                    <a:pt x="1360" y="389"/>
                  </a:lnTo>
                  <a:close/>
                  <a:moveTo>
                    <a:pt x="1360" y="1"/>
                  </a:moveTo>
                  <a:lnTo>
                    <a:pt x="1166" y="56"/>
                  </a:lnTo>
                  <a:lnTo>
                    <a:pt x="972" y="112"/>
                  </a:lnTo>
                  <a:lnTo>
                    <a:pt x="778" y="195"/>
                  </a:lnTo>
                  <a:lnTo>
                    <a:pt x="611" y="306"/>
                  </a:lnTo>
                  <a:lnTo>
                    <a:pt x="445" y="445"/>
                  </a:lnTo>
                  <a:lnTo>
                    <a:pt x="306" y="583"/>
                  </a:lnTo>
                  <a:lnTo>
                    <a:pt x="167" y="750"/>
                  </a:lnTo>
                  <a:lnTo>
                    <a:pt x="84" y="916"/>
                  </a:lnTo>
                  <a:lnTo>
                    <a:pt x="28" y="1138"/>
                  </a:lnTo>
                  <a:lnTo>
                    <a:pt x="1" y="1360"/>
                  </a:lnTo>
                  <a:lnTo>
                    <a:pt x="28" y="1554"/>
                  </a:lnTo>
                  <a:lnTo>
                    <a:pt x="56" y="1776"/>
                  </a:lnTo>
                  <a:lnTo>
                    <a:pt x="112" y="1998"/>
                  </a:lnTo>
                  <a:lnTo>
                    <a:pt x="167" y="2193"/>
                  </a:lnTo>
                  <a:lnTo>
                    <a:pt x="361" y="2581"/>
                  </a:lnTo>
                  <a:lnTo>
                    <a:pt x="639" y="3108"/>
                  </a:lnTo>
                  <a:lnTo>
                    <a:pt x="999" y="3608"/>
                  </a:lnTo>
                  <a:lnTo>
                    <a:pt x="1360" y="4079"/>
                  </a:lnTo>
                  <a:lnTo>
                    <a:pt x="1749" y="4551"/>
                  </a:lnTo>
                  <a:lnTo>
                    <a:pt x="2414" y="5272"/>
                  </a:lnTo>
                  <a:lnTo>
                    <a:pt x="3080" y="5994"/>
                  </a:lnTo>
                  <a:lnTo>
                    <a:pt x="3802" y="6660"/>
                  </a:lnTo>
                  <a:lnTo>
                    <a:pt x="4551" y="7326"/>
                  </a:lnTo>
                  <a:lnTo>
                    <a:pt x="4551" y="7326"/>
                  </a:lnTo>
                  <a:lnTo>
                    <a:pt x="4579" y="7353"/>
                  </a:lnTo>
                  <a:lnTo>
                    <a:pt x="4634" y="7381"/>
                  </a:lnTo>
                  <a:lnTo>
                    <a:pt x="4690" y="7353"/>
                  </a:lnTo>
                  <a:lnTo>
                    <a:pt x="4745" y="7353"/>
                  </a:lnTo>
                  <a:lnTo>
                    <a:pt x="4801" y="7298"/>
                  </a:lnTo>
                  <a:lnTo>
                    <a:pt x="4856" y="7242"/>
                  </a:lnTo>
                  <a:lnTo>
                    <a:pt x="4856" y="7215"/>
                  </a:lnTo>
                  <a:lnTo>
                    <a:pt x="4856" y="7131"/>
                  </a:lnTo>
                  <a:lnTo>
                    <a:pt x="4745" y="6465"/>
                  </a:lnTo>
                  <a:lnTo>
                    <a:pt x="4606" y="5800"/>
                  </a:lnTo>
                  <a:lnTo>
                    <a:pt x="4301" y="4495"/>
                  </a:lnTo>
                  <a:lnTo>
                    <a:pt x="4024" y="3469"/>
                  </a:lnTo>
                  <a:lnTo>
                    <a:pt x="3857" y="2969"/>
                  </a:lnTo>
                  <a:lnTo>
                    <a:pt x="3691" y="2470"/>
                  </a:lnTo>
                  <a:lnTo>
                    <a:pt x="3469" y="1971"/>
                  </a:lnTo>
                  <a:lnTo>
                    <a:pt x="3247" y="1471"/>
                  </a:lnTo>
                  <a:lnTo>
                    <a:pt x="2969" y="1027"/>
                  </a:lnTo>
                  <a:lnTo>
                    <a:pt x="2636" y="639"/>
                  </a:lnTo>
                  <a:lnTo>
                    <a:pt x="2387" y="361"/>
                  </a:lnTo>
                  <a:lnTo>
                    <a:pt x="2220" y="250"/>
                  </a:lnTo>
                  <a:lnTo>
                    <a:pt x="2082" y="167"/>
                  </a:lnTo>
                  <a:lnTo>
                    <a:pt x="1915" y="84"/>
                  </a:lnTo>
                  <a:lnTo>
                    <a:pt x="1721" y="28"/>
                  </a:lnTo>
                  <a:lnTo>
                    <a:pt x="1554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403;p51"/>
            <p:cNvSpPr/>
            <p:nvPr/>
          </p:nvSpPr>
          <p:spPr>
            <a:xfrm>
              <a:off x="2479675" y="3821793"/>
              <a:ext cx="14153" cy="129175"/>
            </a:xfrm>
            <a:custGeom>
              <a:avLst/>
              <a:gdLst/>
              <a:ahLst/>
              <a:cxnLst/>
              <a:rect l="l" t="t" r="r" b="b"/>
              <a:pathLst>
                <a:path w="833" h="7603" extrusionOk="0">
                  <a:moveTo>
                    <a:pt x="611" y="0"/>
                  </a:moveTo>
                  <a:lnTo>
                    <a:pt x="555" y="56"/>
                  </a:lnTo>
                  <a:lnTo>
                    <a:pt x="500" y="111"/>
                  </a:lnTo>
                  <a:lnTo>
                    <a:pt x="472" y="167"/>
                  </a:lnTo>
                  <a:lnTo>
                    <a:pt x="56" y="6520"/>
                  </a:lnTo>
                  <a:lnTo>
                    <a:pt x="0" y="7436"/>
                  </a:lnTo>
                  <a:lnTo>
                    <a:pt x="0" y="7492"/>
                  </a:lnTo>
                  <a:lnTo>
                    <a:pt x="56" y="7547"/>
                  </a:lnTo>
                  <a:lnTo>
                    <a:pt x="111" y="7602"/>
                  </a:lnTo>
                  <a:lnTo>
                    <a:pt x="167" y="7602"/>
                  </a:lnTo>
                  <a:lnTo>
                    <a:pt x="250" y="7575"/>
                  </a:lnTo>
                  <a:lnTo>
                    <a:pt x="305" y="7547"/>
                  </a:lnTo>
                  <a:lnTo>
                    <a:pt x="361" y="7492"/>
                  </a:lnTo>
                  <a:lnTo>
                    <a:pt x="361" y="7436"/>
                  </a:lnTo>
                  <a:lnTo>
                    <a:pt x="777" y="1082"/>
                  </a:lnTo>
                  <a:lnTo>
                    <a:pt x="832" y="167"/>
                  </a:lnTo>
                  <a:lnTo>
                    <a:pt x="832" y="111"/>
                  </a:lnTo>
                  <a:lnTo>
                    <a:pt x="805" y="56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404;p51"/>
            <p:cNvSpPr/>
            <p:nvPr/>
          </p:nvSpPr>
          <p:spPr>
            <a:xfrm>
              <a:off x="2608833" y="2325586"/>
              <a:ext cx="799023" cy="1431170"/>
            </a:xfrm>
            <a:custGeom>
              <a:avLst/>
              <a:gdLst/>
              <a:ahLst/>
              <a:cxnLst/>
              <a:rect l="l" t="t" r="r" b="b"/>
              <a:pathLst>
                <a:path w="47029" h="84236" extrusionOk="0">
                  <a:moveTo>
                    <a:pt x="20560" y="0"/>
                  </a:moveTo>
                  <a:lnTo>
                    <a:pt x="19949" y="1582"/>
                  </a:lnTo>
                  <a:lnTo>
                    <a:pt x="18479" y="5272"/>
                  </a:lnTo>
                  <a:lnTo>
                    <a:pt x="17646" y="7464"/>
                  </a:lnTo>
                  <a:lnTo>
                    <a:pt x="16842" y="9600"/>
                  </a:lnTo>
                  <a:lnTo>
                    <a:pt x="16148" y="11543"/>
                  </a:lnTo>
                  <a:lnTo>
                    <a:pt x="15649" y="13041"/>
                  </a:lnTo>
                  <a:lnTo>
                    <a:pt x="15177" y="14678"/>
                  </a:lnTo>
                  <a:lnTo>
                    <a:pt x="14650" y="16481"/>
                  </a:lnTo>
                  <a:lnTo>
                    <a:pt x="13540" y="20588"/>
                  </a:lnTo>
                  <a:lnTo>
                    <a:pt x="12347" y="25249"/>
                  </a:lnTo>
                  <a:lnTo>
                    <a:pt x="11099" y="30326"/>
                  </a:lnTo>
                  <a:lnTo>
                    <a:pt x="9822" y="35709"/>
                  </a:lnTo>
                  <a:lnTo>
                    <a:pt x="8518" y="41258"/>
                  </a:lnTo>
                  <a:lnTo>
                    <a:pt x="7214" y="46862"/>
                  </a:lnTo>
                  <a:lnTo>
                    <a:pt x="5966" y="52411"/>
                  </a:lnTo>
                  <a:lnTo>
                    <a:pt x="3635" y="62816"/>
                  </a:lnTo>
                  <a:lnTo>
                    <a:pt x="1748" y="71445"/>
                  </a:lnTo>
                  <a:lnTo>
                    <a:pt x="0" y="79546"/>
                  </a:lnTo>
                  <a:lnTo>
                    <a:pt x="11931" y="84235"/>
                  </a:lnTo>
                  <a:lnTo>
                    <a:pt x="47029" y="3940"/>
                  </a:lnTo>
                  <a:lnTo>
                    <a:pt x="20560" y="0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3405;p51"/>
            <p:cNvSpPr/>
            <p:nvPr/>
          </p:nvSpPr>
          <p:spPr>
            <a:xfrm>
              <a:off x="2596154" y="3125067"/>
              <a:ext cx="500644" cy="636870"/>
            </a:xfrm>
            <a:custGeom>
              <a:avLst/>
              <a:gdLst/>
              <a:ahLst/>
              <a:cxnLst/>
              <a:rect l="l" t="t" r="r" b="b"/>
              <a:pathLst>
                <a:path w="29467" h="37485" extrusionOk="0">
                  <a:moveTo>
                    <a:pt x="29106" y="1"/>
                  </a:moveTo>
                  <a:lnTo>
                    <a:pt x="28995" y="56"/>
                  </a:lnTo>
                  <a:lnTo>
                    <a:pt x="28912" y="139"/>
                  </a:lnTo>
                  <a:lnTo>
                    <a:pt x="23168" y="12625"/>
                  </a:lnTo>
                  <a:lnTo>
                    <a:pt x="14040" y="32490"/>
                  </a:lnTo>
                  <a:lnTo>
                    <a:pt x="12042" y="36776"/>
                  </a:lnTo>
                  <a:lnTo>
                    <a:pt x="12042" y="36776"/>
                  </a:lnTo>
                  <a:lnTo>
                    <a:pt x="1888" y="32796"/>
                  </a:lnTo>
                  <a:lnTo>
                    <a:pt x="362" y="32185"/>
                  </a:lnTo>
                  <a:lnTo>
                    <a:pt x="251" y="32157"/>
                  </a:lnTo>
                  <a:lnTo>
                    <a:pt x="140" y="32185"/>
                  </a:lnTo>
                  <a:lnTo>
                    <a:pt x="56" y="32268"/>
                  </a:lnTo>
                  <a:lnTo>
                    <a:pt x="29" y="32379"/>
                  </a:lnTo>
                  <a:lnTo>
                    <a:pt x="1" y="32490"/>
                  </a:lnTo>
                  <a:lnTo>
                    <a:pt x="29" y="32601"/>
                  </a:lnTo>
                  <a:lnTo>
                    <a:pt x="84" y="32712"/>
                  </a:lnTo>
                  <a:lnTo>
                    <a:pt x="195" y="32768"/>
                  </a:lnTo>
                  <a:lnTo>
                    <a:pt x="10600" y="36874"/>
                  </a:lnTo>
                  <a:lnTo>
                    <a:pt x="12126" y="37485"/>
                  </a:lnTo>
                  <a:lnTo>
                    <a:pt x="12209" y="37485"/>
                  </a:lnTo>
                  <a:lnTo>
                    <a:pt x="12320" y="37457"/>
                  </a:lnTo>
                  <a:lnTo>
                    <a:pt x="12403" y="37401"/>
                  </a:lnTo>
                  <a:lnTo>
                    <a:pt x="12459" y="37318"/>
                  </a:lnTo>
                  <a:lnTo>
                    <a:pt x="18202" y="24860"/>
                  </a:lnTo>
                  <a:lnTo>
                    <a:pt x="27358" y="4995"/>
                  </a:lnTo>
                  <a:lnTo>
                    <a:pt x="29439" y="472"/>
                  </a:lnTo>
                  <a:lnTo>
                    <a:pt x="29467" y="334"/>
                  </a:lnTo>
                  <a:lnTo>
                    <a:pt x="29467" y="223"/>
                  </a:lnTo>
                  <a:lnTo>
                    <a:pt x="29383" y="112"/>
                  </a:lnTo>
                  <a:lnTo>
                    <a:pt x="29300" y="28"/>
                  </a:lnTo>
                  <a:lnTo>
                    <a:pt x="29189" y="1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406;p51"/>
            <p:cNvSpPr/>
            <p:nvPr/>
          </p:nvSpPr>
          <p:spPr>
            <a:xfrm>
              <a:off x="3221169" y="3663395"/>
              <a:ext cx="159349" cy="252217"/>
            </a:xfrm>
            <a:custGeom>
              <a:avLst/>
              <a:gdLst/>
              <a:ahLst/>
              <a:cxnLst/>
              <a:rect l="l" t="t" r="r" b="b"/>
              <a:pathLst>
                <a:path w="9379" h="14845" extrusionOk="0">
                  <a:moveTo>
                    <a:pt x="9379" y="1"/>
                  </a:moveTo>
                  <a:lnTo>
                    <a:pt x="28" y="417"/>
                  </a:lnTo>
                  <a:lnTo>
                    <a:pt x="1" y="14845"/>
                  </a:lnTo>
                  <a:lnTo>
                    <a:pt x="8519" y="14761"/>
                  </a:lnTo>
                  <a:lnTo>
                    <a:pt x="9379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407;p51"/>
            <p:cNvSpPr/>
            <p:nvPr/>
          </p:nvSpPr>
          <p:spPr>
            <a:xfrm>
              <a:off x="2948242" y="3896277"/>
              <a:ext cx="472815" cy="279553"/>
            </a:xfrm>
            <a:custGeom>
              <a:avLst/>
              <a:gdLst/>
              <a:ahLst/>
              <a:cxnLst/>
              <a:rect l="l" t="t" r="r" b="b"/>
              <a:pathLst>
                <a:path w="27829" h="16454" extrusionOk="0">
                  <a:moveTo>
                    <a:pt x="27329" y="0"/>
                  </a:moveTo>
                  <a:lnTo>
                    <a:pt x="14289" y="749"/>
                  </a:lnTo>
                  <a:lnTo>
                    <a:pt x="13817" y="7186"/>
                  </a:lnTo>
                  <a:lnTo>
                    <a:pt x="0" y="16203"/>
                  </a:lnTo>
                  <a:lnTo>
                    <a:pt x="27829" y="16453"/>
                  </a:lnTo>
                  <a:lnTo>
                    <a:pt x="27329" y="0"/>
                  </a:lnTo>
                  <a:close/>
                </a:path>
              </a:pathLst>
            </a:custGeom>
            <a:gradFill>
              <a:gsLst>
                <a:gs pos="0">
                  <a:srgbClr val="575757"/>
                </a:gs>
                <a:gs pos="100000">
                  <a:srgbClr val="1616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408;p51"/>
            <p:cNvSpPr/>
            <p:nvPr/>
          </p:nvSpPr>
          <p:spPr>
            <a:xfrm>
              <a:off x="3087764" y="4054658"/>
              <a:ext cx="28781" cy="65072"/>
            </a:xfrm>
            <a:custGeom>
              <a:avLst/>
              <a:gdLst/>
              <a:ahLst/>
              <a:cxnLst/>
              <a:rect l="l" t="t" r="r" b="b"/>
              <a:pathLst>
                <a:path w="1694" h="3830" extrusionOk="0">
                  <a:moveTo>
                    <a:pt x="1" y="0"/>
                  </a:moveTo>
                  <a:lnTo>
                    <a:pt x="1693" y="3829"/>
                  </a:lnTo>
                  <a:close/>
                </a:path>
              </a:pathLst>
            </a:custGeom>
            <a:solidFill>
              <a:srgbClr val="1A2E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409;p51"/>
            <p:cNvSpPr/>
            <p:nvPr/>
          </p:nvSpPr>
          <p:spPr>
            <a:xfrm>
              <a:off x="3087764" y="4054658"/>
              <a:ext cx="28781" cy="65072"/>
            </a:xfrm>
            <a:custGeom>
              <a:avLst/>
              <a:gdLst/>
              <a:ahLst/>
              <a:cxnLst/>
              <a:rect l="l" t="t" r="r" b="b"/>
              <a:pathLst>
                <a:path w="1694" h="3830" fill="none" extrusionOk="0">
                  <a:moveTo>
                    <a:pt x="1" y="0"/>
                  </a:moveTo>
                  <a:lnTo>
                    <a:pt x="1693" y="382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410;p51"/>
            <p:cNvSpPr/>
            <p:nvPr/>
          </p:nvSpPr>
          <p:spPr>
            <a:xfrm>
              <a:off x="3084944" y="4051821"/>
              <a:ext cx="34422" cy="71205"/>
            </a:xfrm>
            <a:custGeom>
              <a:avLst/>
              <a:gdLst/>
              <a:ahLst/>
              <a:cxnLst/>
              <a:rect l="l" t="t" r="r" b="b"/>
              <a:pathLst>
                <a:path w="2026" h="4191" extrusionOk="0">
                  <a:moveTo>
                    <a:pt x="167" y="1"/>
                  </a:moveTo>
                  <a:lnTo>
                    <a:pt x="111" y="29"/>
                  </a:lnTo>
                  <a:lnTo>
                    <a:pt x="56" y="56"/>
                  </a:lnTo>
                  <a:lnTo>
                    <a:pt x="28" y="112"/>
                  </a:lnTo>
                  <a:lnTo>
                    <a:pt x="0" y="195"/>
                  </a:lnTo>
                  <a:lnTo>
                    <a:pt x="28" y="278"/>
                  </a:lnTo>
                  <a:lnTo>
                    <a:pt x="1498" y="3636"/>
                  </a:lnTo>
                  <a:lnTo>
                    <a:pt x="1693" y="4107"/>
                  </a:lnTo>
                  <a:lnTo>
                    <a:pt x="1748" y="4163"/>
                  </a:lnTo>
                  <a:lnTo>
                    <a:pt x="1804" y="4191"/>
                  </a:lnTo>
                  <a:lnTo>
                    <a:pt x="1859" y="4191"/>
                  </a:lnTo>
                  <a:lnTo>
                    <a:pt x="1915" y="4163"/>
                  </a:lnTo>
                  <a:lnTo>
                    <a:pt x="1970" y="4135"/>
                  </a:lnTo>
                  <a:lnTo>
                    <a:pt x="2026" y="4052"/>
                  </a:lnTo>
                  <a:lnTo>
                    <a:pt x="2026" y="3996"/>
                  </a:lnTo>
                  <a:lnTo>
                    <a:pt x="2026" y="3913"/>
                  </a:lnTo>
                  <a:lnTo>
                    <a:pt x="555" y="556"/>
                  </a:lnTo>
                  <a:lnTo>
                    <a:pt x="333" y="84"/>
                  </a:lnTo>
                  <a:lnTo>
                    <a:pt x="278" y="29"/>
                  </a:lnTo>
                  <a:lnTo>
                    <a:pt x="222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411;p51"/>
            <p:cNvSpPr/>
            <p:nvPr/>
          </p:nvSpPr>
          <p:spPr>
            <a:xfrm>
              <a:off x="3131615" y="4031551"/>
              <a:ext cx="28764" cy="65072"/>
            </a:xfrm>
            <a:custGeom>
              <a:avLst/>
              <a:gdLst/>
              <a:ahLst/>
              <a:cxnLst/>
              <a:rect l="l" t="t" r="r" b="b"/>
              <a:pathLst>
                <a:path w="1693" h="3830" extrusionOk="0">
                  <a:moveTo>
                    <a:pt x="0" y="1"/>
                  </a:moveTo>
                  <a:lnTo>
                    <a:pt x="1692" y="3830"/>
                  </a:lnTo>
                  <a:close/>
                </a:path>
              </a:pathLst>
            </a:custGeom>
            <a:solidFill>
              <a:srgbClr val="1A2E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412;p51"/>
            <p:cNvSpPr/>
            <p:nvPr/>
          </p:nvSpPr>
          <p:spPr>
            <a:xfrm>
              <a:off x="3131615" y="4031551"/>
              <a:ext cx="28764" cy="65072"/>
            </a:xfrm>
            <a:custGeom>
              <a:avLst/>
              <a:gdLst/>
              <a:ahLst/>
              <a:cxnLst/>
              <a:rect l="l" t="t" r="r" b="b"/>
              <a:pathLst>
                <a:path w="1693" h="3830" fill="none" extrusionOk="0">
                  <a:moveTo>
                    <a:pt x="0" y="1"/>
                  </a:moveTo>
                  <a:lnTo>
                    <a:pt x="1692" y="38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413;p51"/>
            <p:cNvSpPr/>
            <p:nvPr/>
          </p:nvSpPr>
          <p:spPr>
            <a:xfrm>
              <a:off x="3128778" y="4028255"/>
              <a:ext cx="34422" cy="71681"/>
            </a:xfrm>
            <a:custGeom>
              <a:avLst/>
              <a:gdLst/>
              <a:ahLst/>
              <a:cxnLst/>
              <a:rect l="l" t="t" r="r" b="b"/>
              <a:pathLst>
                <a:path w="2026" h="4219" extrusionOk="0">
                  <a:moveTo>
                    <a:pt x="167" y="1"/>
                  </a:moveTo>
                  <a:lnTo>
                    <a:pt x="84" y="28"/>
                  </a:lnTo>
                  <a:lnTo>
                    <a:pt x="56" y="84"/>
                  </a:lnTo>
                  <a:lnTo>
                    <a:pt x="1" y="139"/>
                  </a:lnTo>
                  <a:lnTo>
                    <a:pt x="1" y="195"/>
                  </a:lnTo>
                  <a:lnTo>
                    <a:pt x="1" y="278"/>
                  </a:lnTo>
                  <a:lnTo>
                    <a:pt x="1471" y="3635"/>
                  </a:lnTo>
                  <a:lnTo>
                    <a:pt x="1693" y="4107"/>
                  </a:lnTo>
                  <a:lnTo>
                    <a:pt x="1721" y="4163"/>
                  </a:lnTo>
                  <a:lnTo>
                    <a:pt x="1804" y="4218"/>
                  </a:lnTo>
                  <a:lnTo>
                    <a:pt x="1859" y="4218"/>
                  </a:lnTo>
                  <a:lnTo>
                    <a:pt x="1915" y="4190"/>
                  </a:lnTo>
                  <a:lnTo>
                    <a:pt x="1970" y="4135"/>
                  </a:lnTo>
                  <a:lnTo>
                    <a:pt x="1998" y="4079"/>
                  </a:lnTo>
                  <a:lnTo>
                    <a:pt x="2026" y="3996"/>
                  </a:lnTo>
                  <a:lnTo>
                    <a:pt x="1998" y="3941"/>
                  </a:lnTo>
                  <a:lnTo>
                    <a:pt x="528" y="583"/>
                  </a:lnTo>
                  <a:lnTo>
                    <a:pt x="334" y="112"/>
                  </a:lnTo>
                  <a:lnTo>
                    <a:pt x="278" y="28"/>
                  </a:lnTo>
                  <a:lnTo>
                    <a:pt x="223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414;p51"/>
            <p:cNvSpPr/>
            <p:nvPr/>
          </p:nvSpPr>
          <p:spPr>
            <a:xfrm>
              <a:off x="3058065" y="3921252"/>
              <a:ext cx="109382" cy="104200"/>
            </a:xfrm>
            <a:custGeom>
              <a:avLst/>
              <a:gdLst/>
              <a:ahLst/>
              <a:cxnLst/>
              <a:rect l="l" t="t" r="r" b="b"/>
              <a:pathLst>
                <a:path w="6438" h="6133" extrusionOk="0">
                  <a:moveTo>
                    <a:pt x="1527" y="389"/>
                  </a:moveTo>
                  <a:lnTo>
                    <a:pt x="1693" y="417"/>
                  </a:lnTo>
                  <a:lnTo>
                    <a:pt x="1860" y="472"/>
                  </a:lnTo>
                  <a:lnTo>
                    <a:pt x="1998" y="528"/>
                  </a:lnTo>
                  <a:lnTo>
                    <a:pt x="2193" y="639"/>
                  </a:lnTo>
                  <a:lnTo>
                    <a:pt x="2387" y="750"/>
                  </a:lnTo>
                  <a:lnTo>
                    <a:pt x="2748" y="1055"/>
                  </a:lnTo>
                  <a:lnTo>
                    <a:pt x="3053" y="1360"/>
                  </a:lnTo>
                  <a:lnTo>
                    <a:pt x="3358" y="1693"/>
                  </a:lnTo>
                  <a:lnTo>
                    <a:pt x="3691" y="2109"/>
                  </a:lnTo>
                  <a:lnTo>
                    <a:pt x="4024" y="2525"/>
                  </a:lnTo>
                  <a:lnTo>
                    <a:pt x="4634" y="3413"/>
                  </a:lnTo>
                  <a:lnTo>
                    <a:pt x="5023" y="4051"/>
                  </a:lnTo>
                  <a:lnTo>
                    <a:pt x="5411" y="4689"/>
                  </a:lnTo>
                  <a:lnTo>
                    <a:pt x="5772" y="5355"/>
                  </a:lnTo>
                  <a:lnTo>
                    <a:pt x="5868" y="5547"/>
                  </a:lnTo>
                  <a:lnTo>
                    <a:pt x="5550" y="5411"/>
                  </a:lnTo>
                  <a:lnTo>
                    <a:pt x="4634" y="4967"/>
                  </a:lnTo>
                  <a:lnTo>
                    <a:pt x="3746" y="4495"/>
                  </a:lnTo>
                  <a:lnTo>
                    <a:pt x="3247" y="4218"/>
                  </a:lnTo>
                  <a:lnTo>
                    <a:pt x="2748" y="3913"/>
                  </a:lnTo>
                  <a:lnTo>
                    <a:pt x="2276" y="3607"/>
                  </a:lnTo>
                  <a:lnTo>
                    <a:pt x="1804" y="3274"/>
                  </a:lnTo>
                  <a:lnTo>
                    <a:pt x="1416" y="2969"/>
                  </a:lnTo>
                  <a:lnTo>
                    <a:pt x="1055" y="2664"/>
                  </a:lnTo>
                  <a:lnTo>
                    <a:pt x="889" y="2470"/>
                  </a:lnTo>
                  <a:lnTo>
                    <a:pt x="750" y="2303"/>
                  </a:lnTo>
                  <a:lnTo>
                    <a:pt x="611" y="2109"/>
                  </a:lnTo>
                  <a:lnTo>
                    <a:pt x="500" y="1887"/>
                  </a:lnTo>
                  <a:lnTo>
                    <a:pt x="417" y="1721"/>
                  </a:lnTo>
                  <a:lnTo>
                    <a:pt x="389" y="1554"/>
                  </a:lnTo>
                  <a:lnTo>
                    <a:pt x="389" y="1388"/>
                  </a:lnTo>
                  <a:lnTo>
                    <a:pt x="417" y="1221"/>
                  </a:lnTo>
                  <a:lnTo>
                    <a:pt x="472" y="1055"/>
                  </a:lnTo>
                  <a:lnTo>
                    <a:pt x="556" y="888"/>
                  </a:lnTo>
                  <a:lnTo>
                    <a:pt x="667" y="750"/>
                  </a:lnTo>
                  <a:lnTo>
                    <a:pt x="805" y="611"/>
                  </a:lnTo>
                  <a:lnTo>
                    <a:pt x="944" y="528"/>
                  </a:lnTo>
                  <a:lnTo>
                    <a:pt x="1083" y="444"/>
                  </a:lnTo>
                  <a:lnTo>
                    <a:pt x="1222" y="389"/>
                  </a:lnTo>
                  <a:close/>
                  <a:moveTo>
                    <a:pt x="1360" y="1"/>
                  </a:moveTo>
                  <a:lnTo>
                    <a:pt x="1194" y="28"/>
                  </a:lnTo>
                  <a:lnTo>
                    <a:pt x="1000" y="84"/>
                  </a:lnTo>
                  <a:lnTo>
                    <a:pt x="833" y="167"/>
                  </a:lnTo>
                  <a:lnTo>
                    <a:pt x="667" y="250"/>
                  </a:lnTo>
                  <a:lnTo>
                    <a:pt x="500" y="389"/>
                  </a:lnTo>
                  <a:lnTo>
                    <a:pt x="361" y="555"/>
                  </a:lnTo>
                  <a:lnTo>
                    <a:pt x="250" y="722"/>
                  </a:lnTo>
                  <a:lnTo>
                    <a:pt x="139" y="888"/>
                  </a:lnTo>
                  <a:lnTo>
                    <a:pt x="56" y="1083"/>
                  </a:lnTo>
                  <a:lnTo>
                    <a:pt x="28" y="1277"/>
                  </a:lnTo>
                  <a:lnTo>
                    <a:pt x="1" y="1499"/>
                  </a:lnTo>
                  <a:lnTo>
                    <a:pt x="28" y="1721"/>
                  </a:lnTo>
                  <a:lnTo>
                    <a:pt x="112" y="1943"/>
                  </a:lnTo>
                  <a:lnTo>
                    <a:pt x="195" y="2137"/>
                  </a:lnTo>
                  <a:lnTo>
                    <a:pt x="306" y="2331"/>
                  </a:lnTo>
                  <a:lnTo>
                    <a:pt x="445" y="2525"/>
                  </a:lnTo>
                  <a:lnTo>
                    <a:pt x="611" y="2692"/>
                  </a:lnTo>
                  <a:lnTo>
                    <a:pt x="916" y="3025"/>
                  </a:lnTo>
                  <a:lnTo>
                    <a:pt x="1360" y="3413"/>
                  </a:lnTo>
                  <a:lnTo>
                    <a:pt x="1860" y="3774"/>
                  </a:lnTo>
                  <a:lnTo>
                    <a:pt x="2359" y="4107"/>
                  </a:lnTo>
                  <a:lnTo>
                    <a:pt x="2859" y="4412"/>
                  </a:lnTo>
                  <a:lnTo>
                    <a:pt x="3663" y="4884"/>
                  </a:lnTo>
                  <a:lnTo>
                    <a:pt x="4496" y="5328"/>
                  </a:lnTo>
                  <a:lnTo>
                    <a:pt x="5356" y="5744"/>
                  </a:lnTo>
                  <a:lnTo>
                    <a:pt x="6216" y="6105"/>
                  </a:lnTo>
                  <a:lnTo>
                    <a:pt x="6299" y="6132"/>
                  </a:lnTo>
                  <a:lnTo>
                    <a:pt x="6354" y="6105"/>
                  </a:lnTo>
                  <a:lnTo>
                    <a:pt x="6410" y="6077"/>
                  </a:lnTo>
                  <a:lnTo>
                    <a:pt x="6438" y="5994"/>
                  </a:lnTo>
                  <a:lnTo>
                    <a:pt x="6438" y="5938"/>
                  </a:lnTo>
                  <a:lnTo>
                    <a:pt x="6438" y="5855"/>
                  </a:lnTo>
                  <a:lnTo>
                    <a:pt x="6105" y="5217"/>
                  </a:lnTo>
                  <a:lnTo>
                    <a:pt x="5772" y="4606"/>
                  </a:lnTo>
                  <a:lnTo>
                    <a:pt x="5411" y="3996"/>
                  </a:lnTo>
                  <a:lnTo>
                    <a:pt x="5050" y="3413"/>
                  </a:lnTo>
                  <a:lnTo>
                    <a:pt x="4745" y="2914"/>
                  </a:lnTo>
                  <a:lnTo>
                    <a:pt x="4412" y="2442"/>
                  </a:lnTo>
                  <a:lnTo>
                    <a:pt x="4079" y="1998"/>
                  </a:lnTo>
                  <a:lnTo>
                    <a:pt x="3719" y="1554"/>
                  </a:lnTo>
                  <a:lnTo>
                    <a:pt x="3386" y="1194"/>
                  </a:lnTo>
                  <a:lnTo>
                    <a:pt x="3053" y="833"/>
                  </a:lnTo>
                  <a:lnTo>
                    <a:pt x="2664" y="500"/>
                  </a:lnTo>
                  <a:lnTo>
                    <a:pt x="2470" y="361"/>
                  </a:lnTo>
                  <a:lnTo>
                    <a:pt x="2248" y="250"/>
                  </a:lnTo>
                  <a:lnTo>
                    <a:pt x="2082" y="167"/>
                  </a:lnTo>
                  <a:lnTo>
                    <a:pt x="1915" y="84"/>
                  </a:lnTo>
                  <a:lnTo>
                    <a:pt x="1721" y="56"/>
                  </a:lnTo>
                  <a:lnTo>
                    <a:pt x="1554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415;p51"/>
            <p:cNvSpPr/>
            <p:nvPr/>
          </p:nvSpPr>
          <p:spPr>
            <a:xfrm>
              <a:off x="3135370" y="3901459"/>
              <a:ext cx="35373" cy="125879"/>
            </a:xfrm>
            <a:custGeom>
              <a:avLst/>
              <a:gdLst/>
              <a:ahLst/>
              <a:cxnLst/>
              <a:rect l="l" t="t" r="r" b="b"/>
              <a:pathLst>
                <a:path w="2082" h="7409" extrusionOk="0">
                  <a:moveTo>
                    <a:pt x="140" y="0"/>
                  </a:moveTo>
                  <a:lnTo>
                    <a:pt x="56" y="28"/>
                  </a:lnTo>
                  <a:lnTo>
                    <a:pt x="29" y="83"/>
                  </a:lnTo>
                  <a:lnTo>
                    <a:pt x="1" y="139"/>
                  </a:lnTo>
                  <a:lnTo>
                    <a:pt x="1" y="222"/>
                  </a:lnTo>
                  <a:lnTo>
                    <a:pt x="1527" y="6409"/>
                  </a:lnTo>
                  <a:lnTo>
                    <a:pt x="1721" y="7270"/>
                  </a:lnTo>
                  <a:lnTo>
                    <a:pt x="1777" y="7353"/>
                  </a:lnTo>
                  <a:lnTo>
                    <a:pt x="1832" y="7380"/>
                  </a:lnTo>
                  <a:lnTo>
                    <a:pt x="1888" y="7408"/>
                  </a:lnTo>
                  <a:lnTo>
                    <a:pt x="1943" y="7408"/>
                  </a:lnTo>
                  <a:lnTo>
                    <a:pt x="2026" y="7380"/>
                  </a:lnTo>
                  <a:lnTo>
                    <a:pt x="2054" y="7325"/>
                  </a:lnTo>
                  <a:lnTo>
                    <a:pt x="2082" y="7270"/>
                  </a:lnTo>
                  <a:lnTo>
                    <a:pt x="2082" y="7186"/>
                  </a:lnTo>
                  <a:lnTo>
                    <a:pt x="556" y="999"/>
                  </a:lnTo>
                  <a:lnTo>
                    <a:pt x="362" y="139"/>
                  </a:lnTo>
                  <a:lnTo>
                    <a:pt x="306" y="56"/>
                  </a:lnTo>
                  <a:lnTo>
                    <a:pt x="251" y="28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416;p51"/>
            <p:cNvSpPr/>
            <p:nvPr/>
          </p:nvSpPr>
          <p:spPr>
            <a:xfrm>
              <a:off x="3020365" y="2355760"/>
              <a:ext cx="448298" cy="1367049"/>
            </a:xfrm>
            <a:custGeom>
              <a:avLst/>
              <a:gdLst/>
              <a:ahLst/>
              <a:cxnLst/>
              <a:rect l="l" t="t" r="r" b="b"/>
              <a:pathLst>
                <a:path w="26386" h="80462" extrusionOk="0">
                  <a:moveTo>
                    <a:pt x="23195" y="0"/>
                  </a:moveTo>
                  <a:lnTo>
                    <a:pt x="0" y="6770"/>
                  </a:lnTo>
                  <a:lnTo>
                    <a:pt x="8823" y="80462"/>
                  </a:lnTo>
                  <a:lnTo>
                    <a:pt x="22557" y="79962"/>
                  </a:lnTo>
                  <a:lnTo>
                    <a:pt x="22751" y="77909"/>
                  </a:lnTo>
                  <a:lnTo>
                    <a:pt x="23223" y="72305"/>
                  </a:lnTo>
                  <a:lnTo>
                    <a:pt x="23889" y="64120"/>
                  </a:lnTo>
                  <a:lnTo>
                    <a:pt x="24277" y="59348"/>
                  </a:lnTo>
                  <a:lnTo>
                    <a:pt x="24666" y="54242"/>
                  </a:lnTo>
                  <a:lnTo>
                    <a:pt x="25026" y="48971"/>
                  </a:lnTo>
                  <a:lnTo>
                    <a:pt x="25387" y="43616"/>
                  </a:lnTo>
                  <a:lnTo>
                    <a:pt x="25692" y="38317"/>
                  </a:lnTo>
                  <a:lnTo>
                    <a:pt x="25970" y="33156"/>
                  </a:lnTo>
                  <a:lnTo>
                    <a:pt x="26192" y="28273"/>
                  </a:lnTo>
                  <a:lnTo>
                    <a:pt x="26275" y="25970"/>
                  </a:lnTo>
                  <a:lnTo>
                    <a:pt x="26331" y="23778"/>
                  </a:lnTo>
                  <a:lnTo>
                    <a:pt x="26386" y="21725"/>
                  </a:lnTo>
                  <a:lnTo>
                    <a:pt x="26386" y="19783"/>
                  </a:lnTo>
                  <a:lnTo>
                    <a:pt x="26386" y="18007"/>
                  </a:lnTo>
                  <a:lnTo>
                    <a:pt x="26358" y="16425"/>
                  </a:lnTo>
                  <a:lnTo>
                    <a:pt x="26303" y="15593"/>
                  </a:lnTo>
                  <a:lnTo>
                    <a:pt x="26164" y="14594"/>
                  </a:lnTo>
                  <a:lnTo>
                    <a:pt x="25998" y="13457"/>
                  </a:lnTo>
                  <a:lnTo>
                    <a:pt x="25803" y="12208"/>
                  </a:lnTo>
                  <a:lnTo>
                    <a:pt x="25304" y="9517"/>
                  </a:lnTo>
                  <a:lnTo>
                    <a:pt x="24721" y="6742"/>
                  </a:lnTo>
                  <a:lnTo>
                    <a:pt x="24166" y="4162"/>
                  </a:lnTo>
                  <a:lnTo>
                    <a:pt x="23667" y="2026"/>
                  </a:lnTo>
                  <a:lnTo>
                    <a:pt x="23195" y="0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417;p51"/>
            <p:cNvSpPr/>
            <p:nvPr/>
          </p:nvSpPr>
          <p:spPr>
            <a:xfrm>
              <a:off x="3195718" y="2422683"/>
              <a:ext cx="92884" cy="1301077"/>
            </a:xfrm>
            <a:custGeom>
              <a:avLst/>
              <a:gdLst/>
              <a:ahLst/>
              <a:cxnLst/>
              <a:rect l="l" t="t" r="r" b="b"/>
              <a:pathLst>
                <a:path w="5467" h="76579" extrusionOk="0">
                  <a:moveTo>
                    <a:pt x="278" y="1"/>
                  </a:moveTo>
                  <a:lnTo>
                    <a:pt x="167" y="29"/>
                  </a:lnTo>
                  <a:lnTo>
                    <a:pt x="84" y="84"/>
                  </a:lnTo>
                  <a:lnTo>
                    <a:pt x="28" y="167"/>
                  </a:lnTo>
                  <a:lnTo>
                    <a:pt x="0" y="306"/>
                  </a:lnTo>
                  <a:lnTo>
                    <a:pt x="472" y="7881"/>
                  </a:lnTo>
                  <a:lnTo>
                    <a:pt x="1637" y="26026"/>
                  </a:lnTo>
                  <a:lnTo>
                    <a:pt x="3052" y="48028"/>
                  </a:lnTo>
                  <a:lnTo>
                    <a:pt x="4273" y="66978"/>
                  </a:lnTo>
                  <a:lnTo>
                    <a:pt x="4384" y="69281"/>
                  </a:lnTo>
                  <a:lnTo>
                    <a:pt x="4523" y="71584"/>
                  </a:lnTo>
                  <a:lnTo>
                    <a:pt x="4662" y="73859"/>
                  </a:lnTo>
                  <a:lnTo>
                    <a:pt x="4745" y="75024"/>
                  </a:lnTo>
                  <a:lnTo>
                    <a:pt x="4856" y="76162"/>
                  </a:lnTo>
                  <a:lnTo>
                    <a:pt x="4856" y="76273"/>
                  </a:lnTo>
                  <a:lnTo>
                    <a:pt x="4911" y="76412"/>
                  </a:lnTo>
                  <a:lnTo>
                    <a:pt x="4967" y="76495"/>
                  </a:lnTo>
                  <a:lnTo>
                    <a:pt x="5078" y="76550"/>
                  </a:lnTo>
                  <a:lnTo>
                    <a:pt x="5189" y="76578"/>
                  </a:lnTo>
                  <a:lnTo>
                    <a:pt x="5300" y="76550"/>
                  </a:lnTo>
                  <a:lnTo>
                    <a:pt x="5383" y="76495"/>
                  </a:lnTo>
                  <a:lnTo>
                    <a:pt x="5466" y="76412"/>
                  </a:lnTo>
                  <a:lnTo>
                    <a:pt x="5466" y="76273"/>
                  </a:lnTo>
                  <a:lnTo>
                    <a:pt x="4995" y="68699"/>
                  </a:lnTo>
                  <a:lnTo>
                    <a:pt x="3829" y="50553"/>
                  </a:lnTo>
                  <a:lnTo>
                    <a:pt x="2414" y="28551"/>
                  </a:lnTo>
                  <a:lnTo>
                    <a:pt x="1193" y="9601"/>
                  </a:lnTo>
                  <a:lnTo>
                    <a:pt x="1082" y="7298"/>
                  </a:lnTo>
                  <a:lnTo>
                    <a:pt x="971" y="4995"/>
                  </a:lnTo>
                  <a:lnTo>
                    <a:pt x="805" y="2720"/>
                  </a:lnTo>
                  <a:lnTo>
                    <a:pt x="722" y="1555"/>
                  </a:lnTo>
                  <a:lnTo>
                    <a:pt x="611" y="417"/>
                  </a:lnTo>
                  <a:lnTo>
                    <a:pt x="611" y="306"/>
                  </a:lnTo>
                  <a:lnTo>
                    <a:pt x="583" y="167"/>
                  </a:lnTo>
                  <a:lnTo>
                    <a:pt x="500" y="84"/>
                  </a:lnTo>
                  <a:lnTo>
                    <a:pt x="389" y="29"/>
                  </a:lnTo>
                  <a:lnTo>
                    <a:pt x="278" y="1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418;p51"/>
            <p:cNvSpPr/>
            <p:nvPr/>
          </p:nvSpPr>
          <p:spPr>
            <a:xfrm>
              <a:off x="3034025" y="2613600"/>
              <a:ext cx="374782" cy="1114391"/>
            </a:xfrm>
            <a:custGeom>
              <a:avLst/>
              <a:gdLst/>
              <a:ahLst/>
              <a:cxnLst/>
              <a:rect l="l" t="t" r="r" b="b"/>
              <a:pathLst>
                <a:path w="22059" h="65591" extrusionOk="0">
                  <a:moveTo>
                    <a:pt x="167" y="1"/>
                  </a:moveTo>
                  <a:lnTo>
                    <a:pt x="84" y="56"/>
                  </a:lnTo>
                  <a:lnTo>
                    <a:pt x="1" y="167"/>
                  </a:lnTo>
                  <a:lnTo>
                    <a:pt x="1" y="278"/>
                  </a:lnTo>
                  <a:lnTo>
                    <a:pt x="778" y="6771"/>
                  </a:lnTo>
                  <a:lnTo>
                    <a:pt x="2609" y="22253"/>
                  </a:lnTo>
                  <a:lnTo>
                    <a:pt x="4828" y="41092"/>
                  </a:lnTo>
                  <a:lnTo>
                    <a:pt x="6743" y="57267"/>
                  </a:lnTo>
                  <a:lnTo>
                    <a:pt x="6965" y="59237"/>
                  </a:lnTo>
                  <a:lnTo>
                    <a:pt x="7187" y="61235"/>
                  </a:lnTo>
                  <a:lnTo>
                    <a:pt x="7409" y="63205"/>
                  </a:lnTo>
                  <a:lnTo>
                    <a:pt x="7547" y="64204"/>
                  </a:lnTo>
                  <a:lnTo>
                    <a:pt x="7686" y="65175"/>
                  </a:lnTo>
                  <a:lnTo>
                    <a:pt x="7714" y="65286"/>
                  </a:lnTo>
                  <a:lnTo>
                    <a:pt x="7742" y="65397"/>
                  </a:lnTo>
                  <a:lnTo>
                    <a:pt x="7797" y="65508"/>
                  </a:lnTo>
                  <a:lnTo>
                    <a:pt x="7880" y="65563"/>
                  </a:lnTo>
                  <a:lnTo>
                    <a:pt x="8019" y="65591"/>
                  </a:lnTo>
                  <a:lnTo>
                    <a:pt x="20061" y="65147"/>
                  </a:lnTo>
                  <a:lnTo>
                    <a:pt x="21753" y="65092"/>
                  </a:lnTo>
                  <a:lnTo>
                    <a:pt x="21892" y="65064"/>
                  </a:lnTo>
                  <a:lnTo>
                    <a:pt x="21975" y="65008"/>
                  </a:lnTo>
                  <a:lnTo>
                    <a:pt x="22031" y="64897"/>
                  </a:lnTo>
                  <a:lnTo>
                    <a:pt x="22058" y="64786"/>
                  </a:lnTo>
                  <a:lnTo>
                    <a:pt x="22031" y="64675"/>
                  </a:lnTo>
                  <a:lnTo>
                    <a:pt x="21975" y="64564"/>
                  </a:lnTo>
                  <a:lnTo>
                    <a:pt x="21892" y="64509"/>
                  </a:lnTo>
                  <a:lnTo>
                    <a:pt x="21753" y="64481"/>
                  </a:lnTo>
                  <a:lnTo>
                    <a:pt x="9712" y="64925"/>
                  </a:lnTo>
                  <a:lnTo>
                    <a:pt x="8287" y="64972"/>
                  </a:lnTo>
                  <a:lnTo>
                    <a:pt x="8287" y="64972"/>
                  </a:lnTo>
                  <a:lnTo>
                    <a:pt x="7547" y="58793"/>
                  </a:lnTo>
                  <a:lnTo>
                    <a:pt x="5716" y="43311"/>
                  </a:lnTo>
                  <a:lnTo>
                    <a:pt x="3469" y="24472"/>
                  </a:lnTo>
                  <a:lnTo>
                    <a:pt x="1554" y="8297"/>
                  </a:lnTo>
                  <a:lnTo>
                    <a:pt x="1360" y="6327"/>
                  </a:lnTo>
                  <a:lnTo>
                    <a:pt x="1138" y="4329"/>
                  </a:lnTo>
                  <a:lnTo>
                    <a:pt x="916" y="2359"/>
                  </a:lnTo>
                  <a:lnTo>
                    <a:pt x="778" y="1360"/>
                  </a:lnTo>
                  <a:lnTo>
                    <a:pt x="639" y="389"/>
                  </a:lnTo>
                  <a:lnTo>
                    <a:pt x="611" y="278"/>
                  </a:lnTo>
                  <a:lnTo>
                    <a:pt x="583" y="167"/>
                  </a:lnTo>
                  <a:lnTo>
                    <a:pt x="500" y="56"/>
                  </a:lnTo>
                  <a:lnTo>
                    <a:pt x="389" y="1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419;p51"/>
            <p:cNvSpPr/>
            <p:nvPr/>
          </p:nvSpPr>
          <p:spPr>
            <a:xfrm>
              <a:off x="2972742" y="2368010"/>
              <a:ext cx="346970" cy="59414"/>
            </a:xfrm>
            <a:custGeom>
              <a:avLst/>
              <a:gdLst/>
              <a:ahLst/>
              <a:cxnLst/>
              <a:rect l="l" t="t" r="r" b="b"/>
              <a:pathLst>
                <a:path w="20422" h="3497" extrusionOk="0">
                  <a:moveTo>
                    <a:pt x="167" y="1"/>
                  </a:moveTo>
                  <a:lnTo>
                    <a:pt x="112" y="56"/>
                  </a:lnTo>
                  <a:lnTo>
                    <a:pt x="29" y="112"/>
                  </a:lnTo>
                  <a:lnTo>
                    <a:pt x="1" y="195"/>
                  </a:lnTo>
                  <a:lnTo>
                    <a:pt x="1" y="306"/>
                  </a:lnTo>
                  <a:lnTo>
                    <a:pt x="56" y="389"/>
                  </a:lnTo>
                  <a:lnTo>
                    <a:pt x="140" y="444"/>
                  </a:lnTo>
                  <a:lnTo>
                    <a:pt x="694" y="750"/>
                  </a:lnTo>
                  <a:lnTo>
                    <a:pt x="1277" y="1027"/>
                  </a:lnTo>
                  <a:lnTo>
                    <a:pt x="1860" y="1305"/>
                  </a:lnTo>
                  <a:lnTo>
                    <a:pt x="2470" y="1527"/>
                  </a:lnTo>
                  <a:lnTo>
                    <a:pt x="3053" y="1776"/>
                  </a:lnTo>
                  <a:lnTo>
                    <a:pt x="3663" y="1970"/>
                  </a:lnTo>
                  <a:lnTo>
                    <a:pt x="4274" y="2165"/>
                  </a:lnTo>
                  <a:lnTo>
                    <a:pt x="4884" y="2331"/>
                  </a:lnTo>
                  <a:lnTo>
                    <a:pt x="6105" y="2636"/>
                  </a:lnTo>
                  <a:lnTo>
                    <a:pt x="7381" y="2886"/>
                  </a:lnTo>
                  <a:lnTo>
                    <a:pt x="8630" y="3108"/>
                  </a:lnTo>
                  <a:lnTo>
                    <a:pt x="9906" y="3247"/>
                  </a:lnTo>
                  <a:lnTo>
                    <a:pt x="11210" y="3358"/>
                  </a:lnTo>
                  <a:lnTo>
                    <a:pt x="12486" y="3441"/>
                  </a:lnTo>
                  <a:lnTo>
                    <a:pt x="13790" y="3496"/>
                  </a:lnTo>
                  <a:lnTo>
                    <a:pt x="17647" y="3496"/>
                  </a:lnTo>
                  <a:lnTo>
                    <a:pt x="20199" y="3469"/>
                  </a:lnTo>
                  <a:lnTo>
                    <a:pt x="20283" y="3441"/>
                  </a:lnTo>
                  <a:lnTo>
                    <a:pt x="20366" y="3385"/>
                  </a:lnTo>
                  <a:lnTo>
                    <a:pt x="20421" y="3302"/>
                  </a:lnTo>
                  <a:lnTo>
                    <a:pt x="20421" y="3219"/>
                  </a:lnTo>
                  <a:lnTo>
                    <a:pt x="20421" y="3108"/>
                  </a:lnTo>
                  <a:lnTo>
                    <a:pt x="20366" y="3053"/>
                  </a:lnTo>
                  <a:lnTo>
                    <a:pt x="20283" y="2997"/>
                  </a:lnTo>
                  <a:lnTo>
                    <a:pt x="20199" y="2969"/>
                  </a:lnTo>
                  <a:lnTo>
                    <a:pt x="17675" y="2997"/>
                  </a:lnTo>
                  <a:lnTo>
                    <a:pt x="15150" y="3025"/>
                  </a:lnTo>
                  <a:lnTo>
                    <a:pt x="13874" y="2997"/>
                  </a:lnTo>
                  <a:lnTo>
                    <a:pt x="12597" y="2969"/>
                  </a:lnTo>
                  <a:lnTo>
                    <a:pt x="11321" y="2886"/>
                  </a:lnTo>
                  <a:lnTo>
                    <a:pt x="10045" y="2775"/>
                  </a:lnTo>
                  <a:lnTo>
                    <a:pt x="8768" y="2636"/>
                  </a:lnTo>
                  <a:lnTo>
                    <a:pt x="7520" y="2442"/>
                  </a:lnTo>
                  <a:lnTo>
                    <a:pt x="6299" y="2192"/>
                  </a:lnTo>
                  <a:lnTo>
                    <a:pt x="5078" y="1887"/>
                  </a:lnTo>
                  <a:lnTo>
                    <a:pt x="4468" y="1721"/>
                  </a:lnTo>
                  <a:lnTo>
                    <a:pt x="3857" y="1527"/>
                  </a:lnTo>
                  <a:lnTo>
                    <a:pt x="3275" y="1332"/>
                  </a:lnTo>
                  <a:lnTo>
                    <a:pt x="2664" y="1110"/>
                  </a:lnTo>
                  <a:lnTo>
                    <a:pt x="2082" y="861"/>
                  </a:lnTo>
                  <a:lnTo>
                    <a:pt x="1499" y="611"/>
                  </a:lnTo>
                  <a:lnTo>
                    <a:pt x="944" y="333"/>
                  </a:lnTo>
                  <a:lnTo>
                    <a:pt x="362" y="28"/>
                  </a:lnTo>
                  <a:lnTo>
                    <a:pt x="278" y="1"/>
                  </a:lnTo>
                  <a:close/>
                </a:path>
              </a:pathLst>
            </a:custGeom>
            <a:gradFill>
              <a:gsLst>
                <a:gs pos="0">
                  <a:srgbClr val="A2D5FF"/>
                </a:gs>
                <a:gs pos="100000">
                  <a:srgbClr val="269AF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3420;p51"/>
            <p:cNvSpPr/>
            <p:nvPr/>
          </p:nvSpPr>
          <p:spPr>
            <a:xfrm>
              <a:off x="2283101" y="1374315"/>
              <a:ext cx="477538" cy="586427"/>
            </a:xfrm>
            <a:custGeom>
              <a:avLst/>
              <a:gdLst/>
              <a:ahLst/>
              <a:cxnLst/>
              <a:rect l="l" t="t" r="r" b="b"/>
              <a:pathLst>
                <a:path w="28107" h="34516" extrusionOk="0">
                  <a:moveTo>
                    <a:pt x="2719" y="0"/>
                  </a:moveTo>
                  <a:lnTo>
                    <a:pt x="2553" y="28"/>
                  </a:lnTo>
                  <a:lnTo>
                    <a:pt x="2414" y="84"/>
                  </a:lnTo>
                  <a:lnTo>
                    <a:pt x="2275" y="111"/>
                  </a:lnTo>
                  <a:lnTo>
                    <a:pt x="2164" y="195"/>
                  </a:lnTo>
                  <a:lnTo>
                    <a:pt x="2081" y="278"/>
                  </a:lnTo>
                  <a:lnTo>
                    <a:pt x="1998" y="361"/>
                  </a:lnTo>
                  <a:lnTo>
                    <a:pt x="1942" y="472"/>
                  </a:lnTo>
                  <a:lnTo>
                    <a:pt x="1887" y="583"/>
                  </a:lnTo>
                  <a:lnTo>
                    <a:pt x="1804" y="860"/>
                  </a:lnTo>
                  <a:lnTo>
                    <a:pt x="1804" y="1166"/>
                  </a:lnTo>
                  <a:lnTo>
                    <a:pt x="1804" y="1471"/>
                  </a:lnTo>
                  <a:lnTo>
                    <a:pt x="1859" y="1804"/>
                  </a:lnTo>
                  <a:lnTo>
                    <a:pt x="1942" y="2164"/>
                  </a:lnTo>
                  <a:lnTo>
                    <a:pt x="2053" y="2470"/>
                  </a:lnTo>
                  <a:lnTo>
                    <a:pt x="2192" y="2775"/>
                  </a:lnTo>
                  <a:lnTo>
                    <a:pt x="2331" y="3052"/>
                  </a:lnTo>
                  <a:lnTo>
                    <a:pt x="2581" y="3468"/>
                  </a:lnTo>
                  <a:lnTo>
                    <a:pt x="2692" y="3607"/>
                  </a:lnTo>
                  <a:lnTo>
                    <a:pt x="2886" y="3885"/>
                  </a:lnTo>
                  <a:lnTo>
                    <a:pt x="3274" y="4495"/>
                  </a:lnTo>
                  <a:lnTo>
                    <a:pt x="3468" y="4828"/>
                  </a:lnTo>
                  <a:lnTo>
                    <a:pt x="3607" y="5105"/>
                  </a:lnTo>
                  <a:lnTo>
                    <a:pt x="3635" y="5216"/>
                  </a:lnTo>
                  <a:lnTo>
                    <a:pt x="3635" y="5300"/>
                  </a:lnTo>
                  <a:lnTo>
                    <a:pt x="3635" y="5355"/>
                  </a:lnTo>
                  <a:lnTo>
                    <a:pt x="3552" y="5383"/>
                  </a:lnTo>
                  <a:lnTo>
                    <a:pt x="3413" y="5411"/>
                  </a:lnTo>
                  <a:lnTo>
                    <a:pt x="3274" y="5438"/>
                  </a:lnTo>
                  <a:lnTo>
                    <a:pt x="3136" y="5494"/>
                  </a:lnTo>
                  <a:lnTo>
                    <a:pt x="2997" y="5577"/>
                  </a:lnTo>
                  <a:lnTo>
                    <a:pt x="2914" y="5688"/>
                  </a:lnTo>
                  <a:lnTo>
                    <a:pt x="2803" y="5799"/>
                  </a:lnTo>
                  <a:lnTo>
                    <a:pt x="2719" y="5910"/>
                  </a:lnTo>
                  <a:lnTo>
                    <a:pt x="2664" y="6049"/>
                  </a:lnTo>
                  <a:lnTo>
                    <a:pt x="2581" y="6326"/>
                  </a:lnTo>
                  <a:lnTo>
                    <a:pt x="2497" y="6493"/>
                  </a:lnTo>
                  <a:lnTo>
                    <a:pt x="2386" y="6576"/>
                  </a:lnTo>
                  <a:lnTo>
                    <a:pt x="2248" y="6631"/>
                  </a:lnTo>
                  <a:lnTo>
                    <a:pt x="2081" y="6687"/>
                  </a:lnTo>
                  <a:lnTo>
                    <a:pt x="1887" y="6742"/>
                  </a:lnTo>
                  <a:lnTo>
                    <a:pt x="1748" y="6798"/>
                  </a:lnTo>
                  <a:lnTo>
                    <a:pt x="1637" y="6853"/>
                  </a:lnTo>
                  <a:lnTo>
                    <a:pt x="1499" y="6964"/>
                  </a:lnTo>
                  <a:lnTo>
                    <a:pt x="1360" y="7103"/>
                  </a:lnTo>
                  <a:lnTo>
                    <a:pt x="1249" y="7242"/>
                  </a:lnTo>
                  <a:lnTo>
                    <a:pt x="1193" y="7353"/>
                  </a:lnTo>
                  <a:lnTo>
                    <a:pt x="1082" y="7575"/>
                  </a:lnTo>
                  <a:lnTo>
                    <a:pt x="1027" y="7714"/>
                  </a:lnTo>
                  <a:lnTo>
                    <a:pt x="971" y="7797"/>
                  </a:lnTo>
                  <a:lnTo>
                    <a:pt x="888" y="7824"/>
                  </a:lnTo>
                  <a:lnTo>
                    <a:pt x="611" y="7963"/>
                  </a:lnTo>
                  <a:lnTo>
                    <a:pt x="444" y="8074"/>
                  </a:lnTo>
                  <a:lnTo>
                    <a:pt x="278" y="8241"/>
                  </a:lnTo>
                  <a:lnTo>
                    <a:pt x="139" y="8435"/>
                  </a:lnTo>
                  <a:lnTo>
                    <a:pt x="84" y="8546"/>
                  </a:lnTo>
                  <a:lnTo>
                    <a:pt x="56" y="8685"/>
                  </a:lnTo>
                  <a:lnTo>
                    <a:pt x="28" y="8851"/>
                  </a:lnTo>
                  <a:lnTo>
                    <a:pt x="0" y="9018"/>
                  </a:lnTo>
                  <a:lnTo>
                    <a:pt x="28" y="9184"/>
                  </a:lnTo>
                  <a:lnTo>
                    <a:pt x="56" y="9406"/>
                  </a:lnTo>
                  <a:lnTo>
                    <a:pt x="111" y="9600"/>
                  </a:lnTo>
                  <a:lnTo>
                    <a:pt x="195" y="9794"/>
                  </a:lnTo>
                  <a:lnTo>
                    <a:pt x="361" y="10183"/>
                  </a:lnTo>
                  <a:lnTo>
                    <a:pt x="583" y="10516"/>
                  </a:lnTo>
                  <a:lnTo>
                    <a:pt x="833" y="10821"/>
                  </a:lnTo>
                  <a:lnTo>
                    <a:pt x="1082" y="11098"/>
                  </a:lnTo>
                  <a:lnTo>
                    <a:pt x="1332" y="11348"/>
                  </a:lnTo>
                  <a:lnTo>
                    <a:pt x="1776" y="11764"/>
                  </a:lnTo>
                  <a:lnTo>
                    <a:pt x="1887" y="11848"/>
                  </a:lnTo>
                  <a:lnTo>
                    <a:pt x="1998" y="11903"/>
                  </a:lnTo>
                  <a:lnTo>
                    <a:pt x="2192" y="11986"/>
                  </a:lnTo>
                  <a:lnTo>
                    <a:pt x="2414" y="12014"/>
                  </a:lnTo>
                  <a:lnTo>
                    <a:pt x="2608" y="11986"/>
                  </a:lnTo>
                  <a:lnTo>
                    <a:pt x="2775" y="11959"/>
                  </a:lnTo>
                  <a:lnTo>
                    <a:pt x="2914" y="11931"/>
                  </a:lnTo>
                  <a:lnTo>
                    <a:pt x="3025" y="11875"/>
                  </a:lnTo>
                  <a:lnTo>
                    <a:pt x="3274" y="12236"/>
                  </a:lnTo>
                  <a:lnTo>
                    <a:pt x="3912" y="13096"/>
                  </a:lnTo>
                  <a:lnTo>
                    <a:pt x="4273" y="13568"/>
                  </a:lnTo>
                  <a:lnTo>
                    <a:pt x="4662" y="14039"/>
                  </a:lnTo>
                  <a:lnTo>
                    <a:pt x="5022" y="14456"/>
                  </a:lnTo>
                  <a:lnTo>
                    <a:pt x="5327" y="14733"/>
                  </a:lnTo>
                  <a:lnTo>
                    <a:pt x="5605" y="14927"/>
                  </a:lnTo>
                  <a:lnTo>
                    <a:pt x="6021" y="15122"/>
                  </a:lnTo>
                  <a:lnTo>
                    <a:pt x="6909" y="15565"/>
                  </a:lnTo>
                  <a:lnTo>
                    <a:pt x="7714" y="15898"/>
                  </a:lnTo>
                  <a:lnTo>
                    <a:pt x="8074" y="16037"/>
                  </a:lnTo>
                  <a:lnTo>
                    <a:pt x="9711" y="18645"/>
                  </a:lnTo>
                  <a:lnTo>
                    <a:pt x="13429" y="24527"/>
                  </a:lnTo>
                  <a:lnTo>
                    <a:pt x="15538" y="27773"/>
                  </a:lnTo>
                  <a:lnTo>
                    <a:pt x="17508" y="30770"/>
                  </a:lnTo>
                  <a:lnTo>
                    <a:pt x="18368" y="32074"/>
                  </a:lnTo>
                  <a:lnTo>
                    <a:pt x="19117" y="33156"/>
                  </a:lnTo>
                  <a:lnTo>
                    <a:pt x="19727" y="33988"/>
                  </a:lnTo>
                  <a:lnTo>
                    <a:pt x="20143" y="34516"/>
                  </a:lnTo>
                  <a:lnTo>
                    <a:pt x="28106" y="26664"/>
                  </a:lnTo>
                  <a:lnTo>
                    <a:pt x="13429" y="12624"/>
                  </a:lnTo>
                  <a:lnTo>
                    <a:pt x="12513" y="13013"/>
                  </a:lnTo>
                  <a:lnTo>
                    <a:pt x="11764" y="11293"/>
                  </a:lnTo>
                  <a:lnTo>
                    <a:pt x="10266" y="8796"/>
                  </a:lnTo>
                  <a:lnTo>
                    <a:pt x="9156" y="7020"/>
                  </a:lnTo>
                  <a:lnTo>
                    <a:pt x="8740" y="6382"/>
                  </a:lnTo>
                  <a:lnTo>
                    <a:pt x="8490" y="6077"/>
                  </a:lnTo>
                  <a:lnTo>
                    <a:pt x="8352" y="5966"/>
                  </a:lnTo>
                  <a:lnTo>
                    <a:pt x="8185" y="5882"/>
                  </a:lnTo>
                  <a:lnTo>
                    <a:pt x="7824" y="5716"/>
                  </a:lnTo>
                  <a:lnTo>
                    <a:pt x="7381" y="5549"/>
                  </a:lnTo>
                  <a:lnTo>
                    <a:pt x="6715" y="4578"/>
                  </a:lnTo>
                  <a:lnTo>
                    <a:pt x="6104" y="3607"/>
                  </a:lnTo>
                  <a:lnTo>
                    <a:pt x="5466" y="2581"/>
                  </a:lnTo>
                  <a:lnTo>
                    <a:pt x="5133" y="2081"/>
                  </a:lnTo>
                  <a:lnTo>
                    <a:pt x="4828" y="1610"/>
                  </a:lnTo>
                  <a:lnTo>
                    <a:pt x="4467" y="1166"/>
                  </a:lnTo>
                  <a:lnTo>
                    <a:pt x="4134" y="777"/>
                  </a:lnTo>
                  <a:lnTo>
                    <a:pt x="3774" y="444"/>
                  </a:lnTo>
                  <a:lnTo>
                    <a:pt x="3607" y="305"/>
                  </a:lnTo>
                  <a:lnTo>
                    <a:pt x="3441" y="195"/>
                  </a:lnTo>
                  <a:lnTo>
                    <a:pt x="3247" y="111"/>
                  </a:lnTo>
                  <a:lnTo>
                    <a:pt x="3080" y="56"/>
                  </a:lnTo>
                  <a:lnTo>
                    <a:pt x="2914" y="28"/>
                  </a:lnTo>
                  <a:lnTo>
                    <a:pt x="2719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421;p51"/>
            <p:cNvSpPr/>
            <p:nvPr/>
          </p:nvSpPr>
          <p:spPr>
            <a:xfrm>
              <a:off x="2318916" y="1419101"/>
              <a:ext cx="32077" cy="49985"/>
            </a:xfrm>
            <a:custGeom>
              <a:avLst/>
              <a:gdLst/>
              <a:ahLst/>
              <a:cxnLst/>
              <a:rect l="l" t="t" r="r" b="b"/>
              <a:pathLst>
                <a:path w="1888" h="2942" extrusionOk="0">
                  <a:moveTo>
                    <a:pt x="223" y="0"/>
                  </a:moveTo>
                  <a:lnTo>
                    <a:pt x="140" y="28"/>
                  </a:lnTo>
                  <a:lnTo>
                    <a:pt x="84" y="83"/>
                  </a:lnTo>
                  <a:lnTo>
                    <a:pt x="29" y="167"/>
                  </a:lnTo>
                  <a:lnTo>
                    <a:pt x="1" y="278"/>
                  </a:lnTo>
                  <a:lnTo>
                    <a:pt x="29" y="361"/>
                  </a:lnTo>
                  <a:lnTo>
                    <a:pt x="722" y="1609"/>
                  </a:lnTo>
                  <a:lnTo>
                    <a:pt x="1416" y="2830"/>
                  </a:lnTo>
                  <a:lnTo>
                    <a:pt x="1499" y="2886"/>
                  </a:lnTo>
                  <a:lnTo>
                    <a:pt x="1582" y="2941"/>
                  </a:lnTo>
                  <a:lnTo>
                    <a:pt x="1666" y="2941"/>
                  </a:lnTo>
                  <a:lnTo>
                    <a:pt x="1749" y="2913"/>
                  </a:lnTo>
                  <a:lnTo>
                    <a:pt x="1832" y="2830"/>
                  </a:lnTo>
                  <a:lnTo>
                    <a:pt x="1860" y="2775"/>
                  </a:lnTo>
                  <a:lnTo>
                    <a:pt x="1888" y="2664"/>
                  </a:lnTo>
                  <a:lnTo>
                    <a:pt x="1832" y="2580"/>
                  </a:lnTo>
                  <a:lnTo>
                    <a:pt x="1139" y="1360"/>
                  </a:lnTo>
                  <a:lnTo>
                    <a:pt x="473" y="111"/>
                  </a:lnTo>
                  <a:lnTo>
                    <a:pt x="389" y="28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422;p51"/>
            <p:cNvSpPr/>
            <p:nvPr/>
          </p:nvSpPr>
          <p:spPr>
            <a:xfrm>
              <a:off x="2328345" y="1461984"/>
              <a:ext cx="65072" cy="76387"/>
            </a:xfrm>
            <a:custGeom>
              <a:avLst/>
              <a:gdLst/>
              <a:ahLst/>
              <a:cxnLst/>
              <a:rect l="l" t="t" r="r" b="b"/>
              <a:pathLst>
                <a:path w="3830" h="4496" extrusionOk="0">
                  <a:moveTo>
                    <a:pt x="833" y="1"/>
                  </a:moveTo>
                  <a:lnTo>
                    <a:pt x="528" y="56"/>
                  </a:lnTo>
                  <a:lnTo>
                    <a:pt x="445" y="112"/>
                  </a:lnTo>
                  <a:lnTo>
                    <a:pt x="389" y="167"/>
                  </a:lnTo>
                  <a:lnTo>
                    <a:pt x="362" y="278"/>
                  </a:lnTo>
                  <a:lnTo>
                    <a:pt x="362" y="362"/>
                  </a:lnTo>
                  <a:lnTo>
                    <a:pt x="389" y="445"/>
                  </a:lnTo>
                  <a:lnTo>
                    <a:pt x="473" y="500"/>
                  </a:lnTo>
                  <a:lnTo>
                    <a:pt x="556" y="528"/>
                  </a:lnTo>
                  <a:lnTo>
                    <a:pt x="667" y="528"/>
                  </a:lnTo>
                  <a:lnTo>
                    <a:pt x="805" y="500"/>
                  </a:lnTo>
                  <a:lnTo>
                    <a:pt x="916" y="500"/>
                  </a:lnTo>
                  <a:lnTo>
                    <a:pt x="1194" y="528"/>
                  </a:lnTo>
                  <a:lnTo>
                    <a:pt x="1416" y="584"/>
                  </a:lnTo>
                  <a:lnTo>
                    <a:pt x="1666" y="722"/>
                  </a:lnTo>
                  <a:lnTo>
                    <a:pt x="1860" y="889"/>
                  </a:lnTo>
                  <a:lnTo>
                    <a:pt x="2054" y="1055"/>
                  </a:lnTo>
                  <a:lnTo>
                    <a:pt x="2248" y="1249"/>
                  </a:lnTo>
                  <a:lnTo>
                    <a:pt x="2387" y="1471"/>
                  </a:lnTo>
                  <a:lnTo>
                    <a:pt x="2720" y="1943"/>
                  </a:lnTo>
                  <a:lnTo>
                    <a:pt x="2997" y="2443"/>
                  </a:lnTo>
                  <a:lnTo>
                    <a:pt x="3108" y="2664"/>
                  </a:lnTo>
                  <a:lnTo>
                    <a:pt x="3247" y="2914"/>
                  </a:lnTo>
                  <a:lnTo>
                    <a:pt x="3303" y="3192"/>
                  </a:lnTo>
                  <a:lnTo>
                    <a:pt x="3330" y="3303"/>
                  </a:lnTo>
                  <a:lnTo>
                    <a:pt x="3330" y="3441"/>
                  </a:lnTo>
                  <a:lnTo>
                    <a:pt x="3330" y="3552"/>
                  </a:lnTo>
                  <a:lnTo>
                    <a:pt x="3303" y="3663"/>
                  </a:lnTo>
                  <a:lnTo>
                    <a:pt x="3247" y="3747"/>
                  </a:lnTo>
                  <a:lnTo>
                    <a:pt x="3192" y="3830"/>
                  </a:lnTo>
                  <a:lnTo>
                    <a:pt x="3108" y="3885"/>
                  </a:lnTo>
                  <a:lnTo>
                    <a:pt x="3025" y="3941"/>
                  </a:lnTo>
                  <a:lnTo>
                    <a:pt x="2803" y="4024"/>
                  </a:lnTo>
                  <a:lnTo>
                    <a:pt x="2581" y="4024"/>
                  </a:lnTo>
                  <a:lnTo>
                    <a:pt x="2331" y="3969"/>
                  </a:lnTo>
                  <a:lnTo>
                    <a:pt x="2137" y="3858"/>
                  </a:lnTo>
                  <a:lnTo>
                    <a:pt x="1915" y="3747"/>
                  </a:lnTo>
                  <a:lnTo>
                    <a:pt x="1693" y="3580"/>
                  </a:lnTo>
                  <a:lnTo>
                    <a:pt x="1499" y="3414"/>
                  </a:lnTo>
                  <a:lnTo>
                    <a:pt x="1111" y="2997"/>
                  </a:lnTo>
                  <a:lnTo>
                    <a:pt x="750" y="2581"/>
                  </a:lnTo>
                  <a:lnTo>
                    <a:pt x="445" y="2137"/>
                  </a:lnTo>
                  <a:lnTo>
                    <a:pt x="389" y="2054"/>
                  </a:lnTo>
                  <a:lnTo>
                    <a:pt x="306" y="2026"/>
                  </a:lnTo>
                  <a:lnTo>
                    <a:pt x="195" y="2026"/>
                  </a:lnTo>
                  <a:lnTo>
                    <a:pt x="112" y="2054"/>
                  </a:lnTo>
                  <a:lnTo>
                    <a:pt x="56" y="2110"/>
                  </a:lnTo>
                  <a:lnTo>
                    <a:pt x="1" y="2193"/>
                  </a:lnTo>
                  <a:lnTo>
                    <a:pt x="1" y="2276"/>
                  </a:lnTo>
                  <a:lnTo>
                    <a:pt x="29" y="2359"/>
                  </a:lnTo>
                  <a:lnTo>
                    <a:pt x="334" y="2803"/>
                  </a:lnTo>
                  <a:lnTo>
                    <a:pt x="667" y="3247"/>
                  </a:lnTo>
                  <a:lnTo>
                    <a:pt x="1027" y="3636"/>
                  </a:lnTo>
                  <a:lnTo>
                    <a:pt x="1444" y="3996"/>
                  </a:lnTo>
                  <a:lnTo>
                    <a:pt x="1638" y="4135"/>
                  </a:lnTo>
                  <a:lnTo>
                    <a:pt x="1832" y="4274"/>
                  </a:lnTo>
                  <a:lnTo>
                    <a:pt x="2054" y="4357"/>
                  </a:lnTo>
                  <a:lnTo>
                    <a:pt x="2276" y="4440"/>
                  </a:lnTo>
                  <a:lnTo>
                    <a:pt x="2498" y="4496"/>
                  </a:lnTo>
                  <a:lnTo>
                    <a:pt x="2748" y="4496"/>
                  </a:lnTo>
                  <a:lnTo>
                    <a:pt x="2970" y="4468"/>
                  </a:lnTo>
                  <a:lnTo>
                    <a:pt x="3219" y="4412"/>
                  </a:lnTo>
                  <a:lnTo>
                    <a:pt x="3414" y="4274"/>
                  </a:lnTo>
                  <a:lnTo>
                    <a:pt x="3580" y="4107"/>
                  </a:lnTo>
                  <a:lnTo>
                    <a:pt x="3719" y="3913"/>
                  </a:lnTo>
                  <a:lnTo>
                    <a:pt x="3774" y="3719"/>
                  </a:lnTo>
                  <a:lnTo>
                    <a:pt x="3830" y="3497"/>
                  </a:lnTo>
                  <a:lnTo>
                    <a:pt x="3802" y="3247"/>
                  </a:lnTo>
                  <a:lnTo>
                    <a:pt x="3774" y="3025"/>
                  </a:lnTo>
                  <a:lnTo>
                    <a:pt x="3691" y="2775"/>
                  </a:lnTo>
                  <a:lnTo>
                    <a:pt x="3469" y="2276"/>
                  </a:lnTo>
                  <a:lnTo>
                    <a:pt x="3219" y="1804"/>
                  </a:lnTo>
                  <a:lnTo>
                    <a:pt x="2914" y="1333"/>
                  </a:lnTo>
                  <a:lnTo>
                    <a:pt x="2581" y="889"/>
                  </a:lnTo>
                  <a:lnTo>
                    <a:pt x="2387" y="667"/>
                  </a:lnTo>
                  <a:lnTo>
                    <a:pt x="2165" y="473"/>
                  </a:lnTo>
                  <a:lnTo>
                    <a:pt x="1915" y="306"/>
                  </a:lnTo>
                  <a:lnTo>
                    <a:pt x="1666" y="167"/>
                  </a:lnTo>
                  <a:lnTo>
                    <a:pt x="1388" y="84"/>
                  </a:lnTo>
                  <a:lnTo>
                    <a:pt x="1111" y="29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423;p51"/>
            <p:cNvSpPr/>
            <p:nvPr/>
          </p:nvSpPr>
          <p:spPr>
            <a:xfrm>
              <a:off x="2304304" y="1516675"/>
              <a:ext cx="63186" cy="47623"/>
            </a:xfrm>
            <a:custGeom>
              <a:avLst/>
              <a:gdLst/>
              <a:ahLst/>
              <a:cxnLst/>
              <a:rect l="l" t="t" r="r" b="b"/>
              <a:pathLst>
                <a:path w="3719" h="2803" extrusionOk="0">
                  <a:moveTo>
                    <a:pt x="278" y="0"/>
                  </a:moveTo>
                  <a:lnTo>
                    <a:pt x="167" y="28"/>
                  </a:lnTo>
                  <a:lnTo>
                    <a:pt x="84" y="56"/>
                  </a:lnTo>
                  <a:lnTo>
                    <a:pt x="29" y="139"/>
                  </a:lnTo>
                  <a:lnTo>
                    <a:pt x="1" y="222"/>
                  </a:lnTo>
                  <a:lnTo>
                    <a:pt x="1" y="306"/>
                  </a:lnTo>
                  <a:lnTo>
                    <a:pt x="167" y="666"/>
                  </a:lnTo>
                  <a:lnTo>
                    <a:pt x="334" y="999"/>
                  </a:lnTo>
                  <a:lnTo>
                    <a:pt x="528" y="1332"/>
                  </a:lnTo>
                  <a:lnTo>
                    <a:pt x="750" y="1665"/>
                  </a:lnTo>
                  <a:lnTo>
                    <a:pt x="972" y="1970"/>
                  </a:lnTo>
                  <a:lnTo>
                    <a:pt x="1222" y="2248"/>
                  </a:lnTo>
                  <a:lnTo>
                    <a:pt x="1527" y="2470"/>
                  </a:lnTo>
                  <a:lnTo>
                    <a:pt x="1666" y="2581"/>
                  </a:lnTo>
                  <a:lnTo>
                    <a:pt x="1832" y="2664"/>
                  </a:lnTo>
                  <a:lnTo>
                    <a:pt x="1999" y="2719"/>
                  </a:lnTo>
                  <a:lnTo>
                    <a:pt x="2165" y="2775"/>
                  </a:lnTo>
                  <a:lnTo>
                    <a:pt x="2359" y="2803"/>
                  </a:lnTo>
                  <a:lnTo>
                    <a:pt x="2692" y="2803"/>
                  </a:lnTo>
                  <a:lnTo>
                    <a:pt x="2859" y="2775"/>
                  </a:lnTo>
                  <a:lnTo>
                    <a:pt x="3025" y="2719"/>
                  </a:lnTo>
                  <a:lnTo>
                    <a:pt x="3192" y="2636"/>
                  </a:lnTo>
                  <a:lnTo>
                    <a:pt x="3330" y="2525"/>
                  </a:lnTo>
                  <a:lnTo>
                    <a:pt x="3469" y="2414"/>
                  </a:lnTo>
                  <a:lnTo>
                    <a:pt x="3552" y="2276"/>
                  </a:lnTo>
                  <a:lnTo>
                    <a:pt x="3635" y="2137"/>
                  </a:lnTo>
                  <a:lnTo>
                    <a:pt x="3691" y="1970"/>
                  </a:lnTo>
                  <a:lnTo>
                    <a:pt x="3719" y="1804"/>
                  </a:lnTo>
                  <a:lnTo>
                    <a:pt x="3719" y="1637"/>
                  </a:lnTo>
                  <a:lnTo>
                    <a:pt x="3719" y="1471"/>
                  </a:lnTo>
                  <a:lnTo>
                    <a:pt x="3635" y="1110"/>
                  </a:lnTo>
                  <a:lnTo>
                    <a:pt x="3580" y="944"/>
                  </a:lnTo>
                  <a:lnTo>
                    <a:pt x="3497" y="777"/>
                  </a:lnTo>
                  <a:lnTo>
                    <a:pt x="3414" y="611"/>
                  </a:lnTo>
                  <a:lnTo>
                    <a:pt x="3275" y="472"/>
                  </a:lnTo>
                  <a:lnTo>
                    <a:pt x="3136" y="361"/>
                  </a:lnTo>
                  <a:lnTo>
                    <a:pt x="2997" y="278"/>
                  </a:lnTo>
                  <a:lnTo>
                    <a:pt x="2886" y="250"/>
                  </a:lnTo>
                  <a:lnTo>
                    <a:pt x="2803" y="250"/>
                  </a:lnTo>
                  <a:lnTo>
                    <a:pt x="2720" y="278"/>
                  </a:lnTo>
                  <a:lnTo>
                    <a:pt x="2637" y="361"/>
                  </a:lnTo>
                  <a:lnTo>
                    <a:pt x="2609" y="444"/>
                  </a:lnTo>
                  <a:lnTo>
                    <a:pt x="2637" y="528"/>
                  </a:lnTo>
                  <a:lnTo>
                    <a:pt x="2664" y="639"/>
                  </a:lnTo>
                  <a:lnTo>
                    <a:pt x="2748" y="694"/>
                  </a:lnTo>
                  <a:lnTo>
                    <a:pt x="2859" y="777"/>
                  </a:lnTo>
                  <a:lnTo>
                    <a:pt x="2970" y="861"/>
                  </a:lnTo>
                  <a:lnTo>
                    <a:pt x="3053" y="999"/>
                  </a:lnTo>
                  <a:lnTo>
                    <a:pt x="3136" y="1138"/>
                  </a:lnTo>
                  <a:lnTo>
                    <a:pt x="3192" y="1277"/>
                  </a:lnTo>
                  <a:lnTo>
                    <a:pt x="3219" y="1443"/>
                  </a:lnTo>
                  <a:lnTo>
                    <a:pt x="3247" y="1582"/>
                  </a:lnTo>
                  <a:lnTo>
                    <a:pt x="3247" y="1721"/>
                  </a:lnTo>
                  <a:lnTo>
                    <a:pt x="3219" y="1887"/>
                  </a:lnTo>
                  <a:lnTo>
                    <a:pt x="3164" y="1998"/>
                  </a:lnTo>
                  <a:lnTo>
                    <a:pt x="3053" y="2109"/>
                  </a:lnTo>
                  <a:lnTo>
                    <a:pt x="2942" y="2192"/>
                  </a:lnTo>
                  <a:lnTo>
                    <a:pt x="2831" y="2276"/>
                  </a:lnTo>
                  <a:lnTo>
                    <a:pt x="2692" y="2303"/>
                  </a:lnTo>
                  <a:lnTo>
                    <a:pt x="2526" y="2331"/>
                  </a:lnTo>
                  <a:lnTo>
                    <a:pt x="2387" y="2331"/>
                  </a:lnTo>
                  <a:lnTo>
                    <a:pt x="2220" y="2276"/>
                  </a:lnTo>
                  <a:lnTo>
                    <a:pt x="2054" y="2220"/>
                  </a:lnTo>
                  <a:lnTo>
                    <a:pt x="1888" y="2137"/>
                  </a:lnTo>
                  <a:lnTo>
                    <a:pt x="1749" y="2026"/>
                  </a:lnTo>
                  <a:lnTo>
                    <a:pt x="1471" y="1804"/>
                  </a:lnTo>
                  <a:lnTo>
                    <a:pt x="1249" y="1526"/>
                  </a:lnTo>
                  <a:lnTo>
                    <a:pt x="1027" y="1221"/>
                  </a:lnTo>
                  <a:lnTo>
                    <a:pt x="833" y="888"/>
                  </a:lnTo>
                  <a:lnTo>
                    <a:pt x="639" y="528"/>
                  </a:lnTo>
                  <a:lnTo>
                    <a:pt x="473" y="195"/>
                  </a:lnTo>
                  <a:lnTo>
                    <a:pt x="417" y="111"/>
                  </a:lnTo>
                  <a:lnTo>
                    <a:pt x="362" y="56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424;p51"/>
            <p:cNvSpPr/>
            <p:nvPr/>
          </p:nvSpPr>
          <p:spPr>
            <a:xfrm>
              <a:off x="2290644" y="1552031"/>
              <a:ext cx="52329" cy="30650"/>
            </a:xfrm>
            <a:custGeom>
              <a:avLst/>
              <a:gdLst/>
              <a:ahLst/>
              <a:cxnLst/>
              <a:rect l="l" t="t" r="r" b="b"/>
              <a:pathLst>
                <a:path w="3080" h="1804" extrusionOk="0">
                  <a:moveTo>
                    <a:pt x="222" y="0"/>
                  </a:moveTo>
                  <a:lnTo>
                    <a:pt x="139" y="28"/>
                  </a:lnTo>
                  <a:lnTo>
                    <a:pt x="83" y="84"/>
                  </a:lnTo>
                  <a:lnTo>
                    <a:pt x="28" y="167"/>
                  </a:lnTo>
                  <a:lnTo>
                    <a:pt x="0" y="250"/>
                  </a:lnTo>
                  <a:lnTo>
                    <a:pt x="0" y="333"/>
                  </a:lnTo>
                  <a:lnTo>
                    <a:pt x="56" y="416"/>
                  </a:lnTo>
                  <a:lnTo>
                    <a:pt x="944" y="1277"/>
                  </a:lnTo>
                  <a:lnTo>
                    <a:pt x="1138" y="1443"/>
                  </a:lnTo>
                  <a:lnTo>
                    <a:pt x="1360" y="1610"/>
                  </a:lnTo>
                  <a:lnTo>
                    <a:pt x="1582" y="1721"/>
                  </a:lnTo>
                  <a:lnTo>
                    <a:pt x="1831" y="1804"/>
                  </a:lnTo>
                  <a:lnTo>
                    <a:pt x="2081" y="1804"/>
                  </a:lnTo>
                  <a:lnTo>
                    <a:pt x="2220" y="1776"/>
                  </a:lnTo>
                  <a:lnTo>
                    <a:pt x="2359" y="1748"/>
                  </a:lnTo>
                  <a:lnTo>
                    <a:pt x="2470" y="1693"/>
                  </a:lnTo>
                  <a:lnTo>
                    <a:pt x="2581" y="1637"/>
                  </a:lnTo>
                  <a:lnTo>
                    <a:pt x="2692" y="1554"/>
                  </a:lnTo>
                  <a:lnTo>
                    <a:pt x="2803" y="1443"/>
                  </a:lnTo>
                  <a:lnTo>
                    <a:pt x="2886" y="1332"/>
                  </a:lnTo>
                  <a:lnTo>
                    <a:pt x="2941" y="1221"/>
                  </a:lnTo>
                  <a:lnTo>
                    <a:pt x="3052" y="944"/>
                  </a:lnTo>
                  <a:lnTo>
                    <a:pt x="3080" y="666"/>
                  </a:lnTo>
                  <a:lnTo>
                    <a:pt x="3052" y="389"/>
                  </a:lnTo>
                  <a:lnTo>
                    <a:pt x="3024" y="305"/>
                  </a:lnTo>
                  <a:lnTo>
                    <a:pt x="2941" y="222"/>
                  </a:lnTo>
                  <a:lnTo>
                    <a:pt x="2858" y="195"/>
                  </a:lnTo>
                  <a:lnTo>
                    <a:pt x="2775" y="222"/>
                  </a:lnTo>
                  <a:lnTo>
                    <a:pt x="2664" y="250"/>
                  </a:lnTo>
                  <a:lnTo>
                    <a:pt x="2608" y="333"/>
                  </a:lnTo>
                  <a:lnTo>
                    <a:pt x="2581" y="416"/>
                  </a:lnTo>
                  <a:lnTo>
                    <a:pt x="2581" y="500"/>
                  </a:lnTo>
                  <a:lnTo>
                    <a:pt x="2608" y="694"/>
                  </a:lnTo>
                  <a:lnTo>
                    <a:pt x="2553" y="860"/>
                  </a:lnTo>
                  <a:lnTo>
                    <a:pt x="2497" y="1027"/>
                  </a:lnTo>
                  <a:lnTo>
                    <a:pt x="2386" y="1166"/>
                  </a:lnTo>
                  <a:lnTo>
                    <a:pt x="2248" y="1249"/>
                  </a:lnTo>
                  <a:lnTo>
                    <a:pt x="2109" y="1304"/>
                  </a:lnTo>
                  <a:lnTo>
                    <a:pt x="1942" y="1332"/>
                  </a:lnTo>
                  <a:lnTo>
                    <a:pt x="1748" y="1277"/>
                  </a:lnTo>
                  <a:lnTo>
                    <a:pt x="1582" y="1166"/>
                  </a:lnTo>
                  <a:lnTo>
                    <a:pt x="1415" y="1055"/>
                  </a:lnTo>
                  <a:lnTo>
                    <a:pt x="1138" y="777"/>
                  </a:lnTo>
                  <a:lnTo>
                    <a:pt x="416" y="84"/>
                  </a:lnTo>
                  <a:lnTo>
                    <a:pt x="333" y="28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425;p51"/>
            <p:cNvSpPr/>
            <p:nvPr/>
          </p:nvSpPr>
          <p:spPr>
            <a:xfrm>
              <a:off x="2349090" y="1448324"/>
              <a:ext cx="183390" cy="197050"/>
            </a:xfrm>
            <a:custGeom>
              <a:avLst/>
              <a:gdLst/>
              <a:ahLst/>
              <a:cxnLst/>
              <a:rect l="l" t="t" r="r" b="b"/>
              <a:pathLst>
                <a:path w="10794" h="11598" extrusionOk="0">
                  <a:moveTo>
                    <a:pt x="3164" y="0"/>
                  </a:moveTo>
                  <a:lnTo>
                    <a:pt x="2997" y="56"/>
                  </a:lnTo>
                  <a:lnTo>
                    <a:pt x="2636" y="195"/>
                  </a:lnTo>
                  <a:lnTo>
                    <a:pt x="2248" y="389"/>
                  </a:lnTo>
                  <a:lnTo>
                    <a:pt x="1693" y="722"/>
                  </a:lnTo>
                  <a:lnTo>
                    <a:pt x="1305" y="971"/>
                  </a:lnTo>
                  <a:lnTo>
                    <a:pt x="944" y="1249"/>
                  </a:lnTo>
                  <a:lnTo>
                    <a:pt x="583" y="1554"/>
                  </a:lnTo>
                  <a:lnTo>
                    <a:pt x="445" y="1721"/>
                  </a:lnTo>
                  <a:lnTo>
                    <a:pt x="278" y="1887"/>
                  </a:lnTo>
                  <a:lnTo>
                    <a:pt x="167" y="2053"/>
                  </a:lnTo>
                  <a:lnTo>
                    <a:pt x="84" y="2248"/>
                  </a:lnTo>
                  <a:lnTo>
                    <a:pt x="28" y="2442"/>
                  </a:lnTo>
                  <a:lnTo>
                    <a:pt x="1" y="2608"/>
                  </a:lnTo>
                  <a:lnTo>
                    <a:pt x="1" y="2803"/>
                  </a:lnTo>
                  <a:lnTo>
                    <a:pt x="28" y="2941"/>
                  </a:lnTo>
                  <a:lnTo>
                    <a:pt x="84" y="3080"/>
                  </a:lnTo>
                  <a:lnTo>
                    <a:pt x="167" y="3219"/>
                  </a:lnTo>
                  <a:lnTo>
                    <a:pt x="278" y="3302"/>
                  </a:lnTo>
                  <a:lnTo>
                    <a:pt x="389" y="3385"/>
                  </a:lnTo>
                  <a:lnTo>
                    <a:pt x="556" y="3441"/>
                  </a:lnTo>
                  <a:lnTo>
                    <a:pt x="694" y="3496"/>
                  </a:lnTo>
                  <a:lnTo>
                    <a:pt x="861" y="3496"/>
                  </a:lnTo>
                  <a:lnTo>
                    <a:pt x="1055" y="3524"/>
                  </a:lnTo>
                  <a:lnTo>
                    <a:pt x="1249" y="3496"/>
                  </a:lnTo>
                  <a:lnTo>
                    <a:pt x="1443" y="3468"/>
                  </a:lnTo>
                  <a:lnTo>
                    <a:pt x="1860" y="3358"/>
                  </a:lnTo>
                  <a:lnTo>
                    <a:pt x="2276" y="3163"/>
                  </a:lnTo>
                  <a:lnTo>
                    <a:pt x="2664" y="2941"/>
                  </a:lnTo>
                  <a:lnTo>
                    <a:pt x="2997" y="2719"/>
                  </a:lnTo>
                  <a:lnTo>
                    <a:pt x="3275" y="2525"/>
                  </a:lnTo>
                  <a:lnTo>
                    <a:pt x="3469" y="2359"/>
                  </a:lnTo>
                  <a:lnTo>
                    <a:pt x="3746" y="2081"/>
                  </a:lnTo>
                  <a:lnTo>
                    <a:pt x="3857" y="1998"/>
                  </a:lnTo>
                  <a:lnTo>
                    <a:pt x="8491" y="11598"/>
                  </a:lnTo>
                  <a:lnTo>
                    <a:pt x="10794" y="9794"/>
                  </a:lnTo>
                  <a:lnTo>
                    <a:pt x="8851" y="6687"/>
                  </a:lnTo>
                  <a:lnTo>
                    <a:pt x="7298" y="4218"/>
                  </a:lnTo>
                  <a:lnTo>
                    <a:pt x="6604" y="3163"/>
                  </a:lnTo>
                  <a:lnTo>
                    <a:pt x="6077" y="2386"/>
                  </a:lnTo>
                  <a:lnTo>
                    <a:pt x="5661" y="1832"/>
                  </a:lnTo>
                  <a:lnTo>
                    <a:pt x="5272" y="1388"/>
                  </a:lnTo>
                  <a:lnTo>
                    <a:pt x="4912" y="999"/>
                  </a:lnTo>
                  <a:lnTo>
                    <a:pt x="4579" y="694"/>
                  </a:lnTo>
                  <a:lnTo>
                    <a:pt x="4301" y="444"/>
                  </a:lnTo>
                  <a:lnTo>
                    <a:pt x="4051" y="250"/>
                  </a:lnTo>
                  <a:lnTo>
                    <a:pt x="3830" y="139"/>
                  </a:lnTo>
                  <a:lnTo>
                    <a:pt x="3663" y="56"/>
                  </a:lnTo>
                  <a:lnTo>
                    <a:pt x="3497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426;p51"/>
            <p:cNvSpPr/>
            <p:nvPr/>
          </p:nvSpPr>
          <p:spPr>
            <a:xfrm>
              <a:off x="2344384" y="1445028"/>
              <a:ext cx="67892" cy="69302"/>
            </a:xfrm>
            <a:custGeom>
              <a:avLst/>
              <a:gdLst/>
              <a:ahLst/>
              <a:cxnLst/>
              <a:rect l="l" t="t" r="r" b="b"/>
              <a:pathLst>
                <a:path w="3996" h="4079" extrusionOk="0">
                  <a:moveTo>
                    <a:pt x="3385" y="0"/>
                  </a:moveTo>
                  <a:lnTo>
                    <a:pt x="3302" y="28"/>
                  </a:lnTo>
                  <a:lnTo>
                    <a:pt x="2470" y="361"/>
                  </a:lnTo>
                  <a:lnTo>
                    <a:pt x="2081" y="555"/>
                  </a:lnTo>
                  <a:lnTo>
                    <a:pt x="1693" y="777"/>
                  </a:lnTo>
                  <a:lnTo>
                    <a:pt x="1332" y="1027"/>
                  </a:lnTo>
                  <a:lnTo>
                    <a:pt x="971" y="1304"/>
                  </a:lnTo>
                  <a:lnTo>
                    <a:pt x="666" y="1609"/>
                  </a:lnTo>
                  <a:lnTo>
                    <a:pt x="361" y="1942"/>
                  </a:lnTo>
                  <a:lnTo>
                    <a:pt x="250" y="2109"/>
                  </a:lnTo>
                  <a:lnTo>
                    <a:pt x="139" y="2331"/>
                  </a:lnTo>
                  <a:lnTo>
                    <a:pt x="56" y="2525"/>
                  </a:lnTo>
                  <a:lnTo>
                    <a:pt x="0" y="2747"/>
                  </a:lnTo>
                  <a:lnTo>
                    <a:pt x="0" y="2969"/>
                  </a:lnTo>
                  <a:lnTo>
                    <a:pt x="0" y="3191"/>
                  </a:lnTo>
                  <a:lnTo>
                    <a:pt x="83" y="3385"/>
                  </a:lnTo>
                  <a:lnTo>
                    <a:pt x="194" y="3579"/>
                  </a:lnTo>
                  <a:lnTo>
                    <a:pt x="333" y="3773"/>
                  </a:lnTo>
                  <a:lnTo>
                    <a:pt x="527" y="3884"/>
                  </a:lnTo>
                  <a:lnTo>
                    <a:pt x="722" y="3995"/>
                  </a:lnTo>
                  <a:lnTo>
                    <a:pt x="944" y="4051"/>
                  </a:lnTo>
                  <a:lnTo>
                    <a:pt x="1165" y="4079"/>
                  </a:lnTo>
                  <a:lnTo>
                    <a:pt x="1387" y="4079"/>
                  </a:lnTo>
                  <a:lnTo>
                    <a:pt x="1609" y="4023"/>
                  </a:lnTo>
                  <a:lnTo>
                    <a:pt x="1831" y="3968"/>
                  </a:lnTo>
                  <a:lnTo>
                    <a:pt x="2081" y="3857"/>
                  </a:lnTo>
                  <a:lnTo>
                    <a:pt x="2359" y="3746"/>
                  </a:lnTo>
                  <a:lnTo>
                    <a:pt x="2886" y="3441"/>
                  </a:lnTo>
                  <a:lnTo>
                    <a:pt x="3385" y="3135"/>
                  </a:lnTo>
                  <a:lnTo>
                    <a:pt x="3885" y="2775"/>
                  </a:lnTo>
                  <a:lnTo>
                    <a:pt x="3940" y="2691"/>
                  </a:lnTo>
                  <a:lnTo>
                    <a:pt x="3996" y="2608"/>
                  </a:lnTo>
                  <a:lnTo>
                    <a:pt x="3968" y="2525"/>
                  </a:lnTo>
                  <a:lnTo>
                    <a:pt x="3940" y="2414"/>
                  </a:lnTo>
                  <a:lnTo>
                    <a:pt x="3885" y="2358"/>
                  </a:lnTo>
                  <a:lnTo>
                    <a:pt x="3801" y="2303"/>
                  </a:lnTo>
                  <a:lnTo>
                    <a:pt x="3718" y="2303"/>
                  </a:lnTo>
                  <a:lnTo>
                    <a:pt x="3635" y="2358"/>
                  </a:lnTo>
                  <a:lnTo>
                    <a:pt x="2886" y="2858"/>
                  </a:lnTo>
                  <a:lnTo>
                    <a:pt x="2497" y="3108"/>
                  </a:lnTo>
                  <a:lnTo>
                    <a:pt x="2109" y="3302"/>
                  </a:lnTo>
                  <a:lnTo>
                    <a:pt x="1776" y="3468"/>
                  </a:lnTo>
                  <a:lnTo>
                    <a:pt x="1582" y="3524"/>
                  </a:lnTo>
                  <a:lnTo>
                    <a:pt x="1387" y="3579"/>
                  </a:lnTo>
                  <a:lnTo>
                    <a:pt x="1027" y="3579"/>
                  </a:lnTo>
                  <a:lnTo>
                    <a:pt x="860" y="3524"/>
                  </a:lnTo>
                  <a:lnTo>
                    <a:pt x="694" y="3413"/>
                  </a:lnTo>
                  <a:lnTo>
                    <a:pt x="555" y="3274"/>
                  </a:lnTo>
                  <a:lnTo>
                    <a:pt x="500" y="3135"/>
                  </a:lnTo>
                  <a:lnTo>
                    <a:pt x="472" y="2969"/>
                  </a:lnTo>
                  <a:lnTo>
                    <a:pt x="500" y="2802"/>
                  </a:lnTo>
                  <a:lnTo>
                    <a:pt x="555" y="2608"/>
                  </a:lnTo>
                  <a:lnTo>
                    <a:pt x="611" y="2469"/>
                  </a:lnTo>
                  <a:lnTo>
                    <a:pt x="805" y="2164"/>
                  </a:lnTo>
                  <a:lnTo>
                    <a:pt x="1055" y="1887"/>
                  </a:lnTo>
                  <a:lnTo>
                    <a:pt x="1304" y="1637"/>
                  </a:lnTo>
                  <a:lnTo>
                    <a:pt x="1609" y="1415"/>
                  </a:lnTo>
                  <a:lnTo>
                    <a:pt x="1915" y="1221"/>
                  </a:lnTo>
                  <a:lnTo>
                    <a:pt x="2275" y="999"/>
                  </a:lnTo>
                  <a:lnTo>
                    <a:pt x="2636" y="805"/>
                  </a:lnTo>
                  <a:lnTo>
                    <a:pt x="3413" y="500"/>
                  </a:lnTo>
                  <a:lnTo>
                    <a:pt x="3524" y="444"/>
                  </a:lnTo>
                  <a:lnTo>
                    <a:pt x="3552" y="361"/>
                  </a:lnTo>
                  <a:lnTo>
                    <a:pt x="3579" y="250"/>
                  </a:lnTo>
                  <a:lnTo>
                    <a:pt x="3579" y="167"/>
                  </a:lnTo>
                  <a:lnTo>
                    <a:pt x="3552" y="83"/>
                  </a:lnTo>
                  <a:lnTo>
                    <a:pt x="3468" y="28"/>
                  </a:lnTo>
                  <a:lnTo>
                    <a:pt x="3385" y="0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427;p51"/>
            <p:cNvSpPr/>
            <p:nvPr/>
          </p:nvSpPr>
          <p:spPr>
            <a:xfrm>
              <a:off x="2481561" y="1688732"/>
              <a:ext cx="635443" cy="454907"/>
            </a:xfrm>
            <a:custGeom>
              <a:avLst/>
              <a:gdLst/>
              <a:ahLst/>
              <a:cxnLst/>
              <a:rect l="l" t="t" r="r" b="b"/>
              <a:pathLst>
                <a:path w="37401" h="26775" extrusionOk="0">
                  <a:moveTo>
                    <a:pt x="12846" y="0"/>
                  </a:moveTo>
                  <a:lnTo>
                    <a:pt x="12735" y="28"/>
                  </a:lnTo>
                  <a:lnTo>
                    <a:pt x="12541" y="111"/>
                  </a:lnTo>
                  <a:lnTo>
                    <a:pt x="12319" y="222"/>
                  </a:lnTo>
                  <a:lnTo>
                    <a:pt x="12069" y="389"/>
                  </a:lnTo>
                  <a:lnTo>
                    <a:pt x="11403" y="833"/>
                  </a:lnTo>
                  <a:lnTo>
                    <a:pt x="10599" y="1443"/>
                  </a:lnTo>
                  <a:lnTo>
                    <a:pt x="9683" y="2137"/>
                  </a:lnTo>
                  <a:lnTo>
                    <a:pt x="8712" y="2969"/>
                  </a:lnTo>
                  <a:lnTo>
                    <a:pt x="6576" y="4745"/>
                  </a:lnTo>
                  <a:lnTo>
                    <a:pt x="4467" y="6604"/>
                  </a:lnTo>
                  <a:lnTo>
                    <a:pt x="2580" y="8296"/>
                  </a:lnTo>
                  <a:lnTo>
                    <a:pt x="1138" y="9656"/>
                  </a:lnTo>
                  <a:lnTo>
                    <a:pt x="666" y="10128"/>
                  </a:lnTo>
                  <a:lnTo>
                    <a:pt x="361" y="10460"/>
                  </a:lnTo>
                  <a:lnTo>
                    <a:pt x="222" y="10682"/>
                  </a:lnTo>
                  <a:lnTo>
                    <a:pt x="111" y="10932"/>
                  </a:lnTo>
                  <a:lnTo>
                    <a:pt x="28" y="11182"/>
                  </a:lnTo>
                  <a:lnTo>
                    <a:pt x="0" y="11459"/>
                  </a:lnTo>
                  <a:lnTo>
                    <a:pt x="28" y="11737"/>
                  </a:lnTo>
                  <a:lnTo>
                    <a:pt x="56" y="11986"/>
                  </a:lnTo>
                  <a:lnTo>
                    <a:pt x="111" y="12264"/>
                  </a:lnTo>
                  <a:lnTo>
                    <a:pt x="167" y="12514"/>
                  </a:lnTo>
                  <a:lnTo>
                    <a:pt x="361" y="12985"/>
                  </a:lnTo>
                  <a:lnTo>
                    <a:pt x="527" y="13346"/>
                  </a:lnTo>
                  <a:lnTo>
                    <a:pt x="721" y="13679"/>
                  </a:lnTo>
                  <a:lnTo>
                    <a:pt x="916" y="14040"/>
                  </a:lnTo>
                  <a:lnTo>
                    <a:pt x="1110" y="14317"/>
                  </a:lnTo>
                  <a:lnTo>
                    <a:pt x="1304" y="14595"/>
                  </a:lnTo>
                  <a:lnTo>
                    <a:pt x="1498" y="14789"/>
                  </a:lnTo>
                  <a:lnTo>
                    <a:pt x="1693" y="14955"/>
                  </a:lnTo>
                  <a:lnTo>
                    <a:pt x="1859" y="15094"/>
                  </a:lnTo>
                  <a:lnTo>
                    <a:pt x="2053" y="15205"/>
                  </a:lnTo>
                  <a:lnTo>
                    <a:pt x="2220" y="15288"/>
                  </a:lnTo>
                  <a:lnTo>
                    <a:pt x="2525" y="15399"/>
                  </a:lnTo>
                  <a:lnTo>
                    <a:pt x="2775" y="15427"/>
                  </a:lnTo>
                  <a:lnTo>
                    <a:pt x="2997" y="15427"/>
                  </a:lnTo>
                  <a:lnTo>
                    <a:pt x="3579" y="16065"/>
                  </a:lnTo>
                  <a:lnTo>
                    <a:pt x="4190" y="16675"/>
                  </a:lnTo>
                  <a:lnTo>
                    <a:pt x="4772" y="17258"/>
                  </a:lnTo>
                  <a:lnTo>
                    <a:pt x="5383" y="17813"/>
                  </a:lnTo>
                  <a:lnTo>
                    <a:pt x="6548" y="18895"/>
                  </a:lnTo>
                  <a:lnTo>
                    <a:pt x="7741" y="19866"/>
                  </a:lnTo>
                  <a:lnTo>
                    <a:pt x="8934" y="20754"/>
                  </a:lnTo>
                  <a:lnTo>
                    <a:pt x="10099" y="21559"/>
                  </a:lnTo>
                  <a:lnTo>
                    <a:pt x="11265" y="22308"/>
                  </a:lnTo>
                  <a:lnTo>
                    <a:pt x="12430" y="22974"/>
                  </a:lnTo>
                  <a:lnTo>
                    <a:pt x="13568" y="23584"/>
                  </a:lnTo>
                  <a:lnTo>
                    <a:pt x="14677" y="24111"/>
                  </a:lnTo>
                  <a:lnTo>
                    <a:pt x="15787" y="24583"/>
                  </a:lnTo>
                  <a:lnTo>
                    <a:pt x="16869" y="24999"/>
                  </a:lnTo>
                  <a:lnTo>
                    <a:pt x="17924" y="25360"/>
                  </a:lnTo>
                  <a:lnTo>
                    <a:pt x="18950" y="25693"/>
                  </a:lnTo>
                  <a:lnTo>
                    <a:pt x="19949" y="25942"/>
                  </a:lnTo>
                  <a:lnTo>
                    <a:pt x="20892" y="26164"/>
                  </a:lnTo>
                  <a:lnTo>
                    <a:pt x="21808" y="26331"/>
                  </a:lnTo>
                  <a:lnTo>
                    <a:pt x="22696" y="26497"/>
                  </a:lnTo>
                  <a:lnTo>
                    <a:pt x="23528" y="26608"/>
                  </a:lnTo>
                  <a:lnTo>
                    <a:pt x="24333" y="26692"/>
                  </a:lnTo>
                  <a:lnTo>
                    <a:pt x="25082" y="26719"/>
                  </a:lnTo>
                  <a:lnTo>
                    <a:pt x="25776" y="26775"/>
                  </a:lnTo>
                  <a:lnTo>
                    <a:pt x="26996" y="26775"/>
                  </a:lnTo>
                  <a:lnTo>
                    <a:pt x="27995" y="26719"/>
                  </a:lnTo>
                  <a:lnTo>
                    <a:pt x="28744" y="26664"/>
                  </a:lnTo>
                  <a:lnTo>
                    <a:pt x="29355" y="26581"/>
                  </a:lnTo>
                  <a:lnTo>
                    <a:pt x="37401" y="1221"/>
                  </a:lnTo>
                  <a:lnTo>
                    <a:pt x="36541" y="1471"/>
                  </a:lnTo>
                  <a:lnTo>
                    <a:pt x="35681" y="1804"/>
                  </a:lnTo>
                  <a:lnTo>
                    <a:pt x="34765" y="2192"/>
                  </a:lnTo>
                  <a:lnTo>
                    <a:pt x="33877" y="2581"/>
                  </a:lnTo>
                  <a:lnTo>
                    <a:pt x="33017" y="2997"/>
                  </a:lnTo>
                  <a:lnTo>
                    <a:pt x="32213" y="3385"/>
                  </a:lnTo>
                  <a:lnTo>
                    <a:pt x="30908" y="4079"/>
                  </a:lnTo>
                  <a:lnTo>
                    <a:pt x="30243" y="4440"/>
                  </a:lnTo>
                  <a:lnTo>
                    <a:pt x="29577" y="4745"/>
                  </a:lnTo>
                  <a:lnTo>
                    <a:pt x="28939" y="5022"/>
                  </a:lnTo>
                  <a:lnTo>
                    <a:pt x="28300" y="5244"/>
                  </a:lnTo>
                  <a:lnTo>
                    <a:pt x="27662" y="5466"/>
                  </a:lnTo>
                  <a:lnTo>
                    <a:pt x="27052" y="5661"/>
                  </a:lnTo>
                  <a:lnTo>
                    <a:pt x="26441" y="5827"/>
                  </a:lnTo>
                  <a:lnTo>
                    <a:pt x="25831" y="5966"/>
                  </a:lnTo>
                  <a:lnTo>
                    <a:pt x="25276" y="6077"/>
                  </a:lnTo>
                  <a:lnTo>
                    <a:pt x="24694" y="6160"/>
                  </a:lnTo>
                  <a:lnTo>
                    <a:pt x="24166" y="6215"/>
                  </a:lnTo>
                  <a:lnTo>
                    <a:pt x="23611" y="6271"/>
                  </a:lnTo>
                  <a:lnTo>
                    <a:pt x="22613" y="6326"/>
                  </a:lnTo>
                  <a:lnTo>
                    <a:pt x="21697" y="6326"/>
                  </a:lnTo>
                  <a:lnTo>
                    <a:pt x="20837" y="6271"/>
                  </a:lnTo>
                  <a:lnTo>
                    <a:pt x="20088" y="6188"/>
                  </a:lnTo>
                  <a:lnTo>
                    <a:pt x="19422" y="6077"/>
                  </a:lnTo>
                  <a:lnTo>
                    <a:pt x="18867" y="5966"/>
                  </a:lnTo>
                  <a:lnTo>
                    <a:pt x="18423" y="5855"/>
                  </a:lnTo>
                  <a:lnTo>
                    <a:pt x="18118" y="5744"/>
                  </a:lnTo>
                  <a:lnTo>
                    <a:pt x="17840" y="5661"/>
                  </a:lnTo>
                  <a:lnTo>
                    <a:pt x="17924" y="5411"/>
                  </a:lnTo>
                  <a:lnTo>
                    <a:pt x="18007" y="5133"/>
                  </a:lnTo>
                  <a:lnTo>
                    <a:pt x="18035" y="4828"/>
                  </a:lnTo>
                  <a:lnTo>
                    <a:pt x="18007" y="4717"/>
                  </a:lnTo>
                  <a:lnTo>
                    <a:pt x="17868" y="4495"/>
                  </a:lnTo>
                  <a:lnTo>
                    <a:pt x="17396" y="3913"/>
                  </a:lnTo>
                  <a:lnTo>
                    <a:pt x="16675" y="3163"/>
                  </a:lnTo>
                  <a:lnTo>
                    <a:pt x="15843" y="2303"/>
                  </a:lnTo>
                  <a:lnTo>
                    <a:pt x="14983" y="1471"/>
                  </a:lnTo>
                  <a:lnTo>
                    <a:pt x="14539" y="1083"/>
                  </a:lnTo>
                  <a:lnTo>
                    <a:pt x="14123" y="750"/>
                  </a:lnTo>
                  <a:lnTo>
                    <a:pt x="13734" y="472"/>
                  </a:lnTo>
                  <a:lnTo>
                    <a:pt x="13373" y="222"/>
                  </a:lnTo>
                  <a:lnTo>
                    <a:pt x="13096" y="84"/>
                  </a:lnTo>
                  <a:lnTo>
                    <a:pt x="12957" y="28"/>
                  </a:lnTo>
                  <a:lnTo>
                    <a:pt x="12846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428;p51"/>
            <p:cNvSpPr/>
            <p:nvPr/>
          </p:nvSpPr>
          <p:spPr>
            <a:xfrm>
              <a:off x="2540958" y="1743406"/>
              <a:ext cx="187621" cy="154643"/>
            </a:xfrm>
            <a:custGeom>
              <a:avLst/>
              <a:gdLst/>
              <a:ahLst/>
              <a:cxnLst/>
              <a:rect l="l" t="t" r="r" b="b"/>
              <a:pathLst>
                <a:path w="11043" h="9102" extrusionOk="0">
                  <a:moveTo>
                    <a:pt x="9600" y="1"/>
                  </a:moveTo>
                  <a:lnTo>
                    <a:pt x="9489" y="29"/>
                  </a:lnTo>
                  <a:lnTo>
                    <a:pt x="9378" y="84"/>
                  </a:lnTo>
                  <a:lnTo>
                    <a:pt x="1249" y="7520"/>
                  </a:lnTo>
                  <a:lnTo>
                    <a:pt x="83" y="8574"/>
                  </a:lnTo>
                  <a:lnTo>
                    <a:pt x="28" y="8657"/>
                  </a:lnTo>
                  <a:lnTo>
                    <a:pt x="0" y="8768"/>
                  </a:lnTo>
                  <a:lnTo>
                    <a:pt x="28" y="8879"/>
                  </a:lnTo>
                  <a:lnTo>
                    <a:pt x="83" y="8963"/>
                  </a:lnTo>
                  <a:lnTo>
                    <a:pt x="139" y="9046"/>
                  </a:lnTo>
                  <a:lnTo>
                    <a:pt x="250" y="9074"/>
                  </a:lnTo>
                  <a:lnTo>
                    <a:pt x="361" y="9101"/>
                  </a:lnTo>
                  <a:lnTo>
                    <a:pt x="472" y="9046"/>
                  </a:lnTo>
                  <a:lnTo>
                    <a:pt x="1387" y="8491"/>
                  </a:lnTo>
                  <a:lnTo>
                    <a:pt x="2303" y="7964"/>
                  </a:lnTo>
                  <a:lnTo>
                    <a:pt x="4162" y="6965"/>
                  </a:lnTo>
                  <a:lnTo>
                    <a:pt x="5771" y="6133"/>
                  </a:lnTo>
                  <a:lnTo>
                    <a:pt x="6576" y="5716"/>
                  </a:lnTo>
                  <a:lnTo>
                    <a:pt x="7408" y="5356"/>
                  </a:lnTo>
                  <a:lnTo>
                    <a:pt x="8240" y="4995"/>
                  </a:lnTo>
                  <a:lnTo>
                    <a:pt x="9101" y="4662"/>
                  </a:lnTo>
                  <a:lnTo>
                    <a:pt x="9961" y="4385"/>
                  </a:lnTo>
                  <a:lnTo>
                    <a:pt x="10821" y="4135"/>
                  </a:lnTo>
                  <a:lnTo>
                    <a:pt x="10932" y="4079"/>
                  </a:lnTo>
                  <a:lnTo>
                    <a:pt x="11015" y="3996"/>
                  </a:lnTo>
                  <a:lnTo>
                    <a:pt x="11043" y="3885"/>
                  </a:lnTo>
                  <a:lnTo>
                    <a:pt x="11015" y="3774"/>
                  </a:lnTo>
                  <a:lnTo>
                    <a:pt x="10987" y="3663"/>
                  </a:lnTo>
                  <a:lnTo>
                    <a:pt x="10904" y="3580"/>
                  </a:lnTo>
                  <a:lnTo>
                    <a:pt x="10793" y="3525"/>
                  </a:lnTo>
                  <a:lnTo>
                    <a:pt x="10654" y="3552"/>
                  </a:lnTo>
                  <a:lnTo>
                    <a:pt x="9794" y="3774"/>
                  </a:lnTo>
                  <a:lnTo>
                    <a:pt x="8934" y="4079"/>
                  </a:lnTo>
                  <a:lnTo>
                    <a:pt x="8074" y="4412"/>
                  </a:lnTo>
                  <a:lnTo>
                    <a:pt x="7242" y="4745"/>
                  </a:lnTo>
                  <a:lnTo>
                    <a:pt x="6409" y="5134"/>
                  </a:lnTo>
                  <a:lnTo>
                    <a:pt x="5577" y="5550"/>
                  </a:lnTo>
                  <a:lnTo>
                    <a:pt x="3968" y="6382"/>
                  </a:lnTo>
                  <a:lnTo>
                    <a:pt x="2562" y="7136"/>
                  </a:lnTo>
                  <a:lnTo>
                    <a:pt x="2562" y="7136"/>
                  </a:lnTo>
                  <a:lnTo>
                    <a:pt x="8657" y="1582"/>
                  </a:lnTo>
                  <a:lnTo>
                    <a:pt x="9822" y="528"/>
                  </a:lnTo>
                  <a:lnTo>
                    <a:pt x="9877" y="417"/>
                  </a:lnTo>
                  <a:lnTo>
                    <a:pt x="9905" y="306"/>
                  </a:lnTo>
                  <a:lnTo>
                    <a:pt x="9877" y="195"/>
                  </a:lnTo>
                  <a:lnTo>
                    <a:pt x="9822" y="112"/>
                  </a:lnTo>
                  <a:lnTo>
                    <a:pt x="9711" y="29"/>
                  </a:lnTo>
                  <a:lnTo>
                    <a:pt x="9600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3429;p51"/>
            <p:cNvSpPr/>
            <p:nvPr/>
          </p:nvSpPr>
          <p:spPr>
            <a:xfrm>
              <a:off x="2615425" y="2026714"/>
              <a:ext cx="330472" cy="122107"/>
            </a:xfrm>
            <a:custGeom>
              <a:avLst/>
              <a:gdLst/>
              <a:ahLst/>
              <a:cxnLst/>
              <a:rect l="l" t="t" r="r" b="b"/>
              <a:pathLst>
                <a:path w="19451" h="7187" extrusionOk="0">
                  <a:moveTo>
                    <a:pt x="278" y="1"/>
                  </a:moveTo>
                  <a:lnTo>
                    <a:pt x="167" y="56"/>
                  </a:lnTo>
                  <a:lnTo>
                    <a:pt x="84" y="112"/>
                  </a:lnTo>
                  <a:lnTo>
                    <a:pt x="29" y="195"/>
                  </a:lnTo>
                  <a:lnTo>
                    <a:pt x="1" y="306"/>
                  </a:lnTo>
                  <a:lnTo>
                    <a:pt x="1" y="417"/>
                  </a:lnTo>
                  <a:lnTo>
                    <a:pt x="84" y="528"/>
                  </a:lnTo>
                  <a:lnTo>
                    <a:pt x="500" y="861"/>
                  </a:lnTo>
                  <a:lnTo>
                    <a:pt x="916" y="1166"/>
                  </a:lnTo>
                  <a:lnTo>
                    <a:pt x="1749" y="1777"/>
                  </a:lnTo>
                  <a:lnTo>
                    <a:pt x="2637" y="2359"/>
                  </a:lnTo>
                  <a:lnTo>
                    <a:pt x="3524" y="2886"/>
                  </a:lnTo>
                  <a:lnTo>
                    <a:pt x="4579" y="3497"/>
                  </a:lnTo>
                  <a:lnTo>
                    <a:pt x="5633" y="4052"/>
                  </a:lnTo>
                  <a:lnTo>
                    <a:pt x="6715" y="4551"/>
                  </a:lnTo>
                  <a:lnTo>
                    <a:pt x="7825" y="5023"/>
                  </a:lnTo>
                  <a:lnTo>
                    <a:pt x="8935" y="5467"/>
                  </a:lnTo>
                  <a:lnTo>
                    <a:pt x="10100" y="5855"/>
                  </a:lnTo>
                  <a:lnTo>
                    <a:pt x="11238" y="6188"/>
                  </a:lnTo>
                  <a:lnTo>
                    <a:pt x="12403" y="6493"/>
                  </a:lnTo>
                  <a:lnTo>
                    <a:pt x="13235" y="6660"/>
                  </a:lnTo>
                  <a:lnTo>
                    <a:pt x="14068" y="6826"/>
                  </a:lnTo>
                  <a:lnTo>
                    <a:pt x="14900" y="6937"/>
                  </a:lnTo>
                  <a:lnTo>
                    <a:pt x="15760" y="7048"/>
                  </a:lnTo>
                  <a:lnTo>
                    <a:pt x="16593" y="7131"/>
                  </a:lnTo>
                  <a:lnTo>
                    <a:pt x="17453" y="7159"/>
                  </a:lnTo>
                  <a:lnTo>
                    <a:pt x="18285" y="7187"/>
                  </a:lnTo>
                  <a:lnTo>
                    <a:pt x="19145" y="7187"/>
                  </a:lnTo>
                  <a:lnTo>
                    <a:pt x="19284" y="7159"/>
                  </a:lnTo>
                  <a:lnTo>
                    <a:pt x="19367" y="7076"/>
                  </a:lnTo>
                  <a:lnTo>
                    <a:pt x="19423" y="6993"/>
                  </a:lnTo>
                  <a:lnTo>
                    <a:pt x="19450" y="6882"/>
                  </a:lnTo>
                  <a:lnTo>
                    <a:pt x="19423" y="6743"/>
                  </a:lnTo>
                  <a:lnTo>
                    <a:pt x="19367" y="6660"/>
                  </a:lnTo>
                  <a:lnTo>
                    <a:pt x="19284" y="6604"/>
                  </a:lnTo>
                  <a:lnTo>
                    <a:pt x="19145" y="6577"/>
                  </a:lnTo>
                  <a:lnTo>
                    <a:pt x="17980" y="6577"/>
                  </a:lnTo>
                  <a:lnTo>
                    <a:pt x="16815" y="6521"/>
                  </a:lnTo>
                  <a:lnTo>
                    <a:pt x="15621" y="6410"/>
                  </a:lnTo>
                  <a:lnTo>
                    <a:pt x="14484" y="6271"/>
                  </a:lnTo>
                  <a:lnTo>
                    <a:pt x="13319" y="6049"/>
                  </a:lnTo>
                  <a:lnTo>
                    <a:pt x="12181" y="5800"/>
                  </a:lnTo>
                  <a:lnTo>
                    <a:pt x="11043" y="5494"/>
                  </a:lnTo>
                  <a:lnTo>
                    <a:pt x="9906" y="5162"/>
                  </a:lnTo>
                  <a:lnTo>
                    <a:pt x="8796" y="4773"/>
                  </a:lnTo>
                  <a:lnTo>
                    <a:pt x="7714" y="4329"/>
                  </a:lnTo>
                  <a:lnTo>
                    <a:pt x="6632" y="3857"/>
                  </a:lnTo>
                  <a:lnTo>
                    <a:pt x="5578" y="3358"/>
                  </a:lnTo>
                  <a:lnTo>
                    <a:pt x="4551" y="2803"/>
                  </a:lnTo>
                  <a:lnTo>
                    <a:pt x="3524" y="2193"/>
                  </a:lnTo>
                  <a:lnTo>
                    <a:pt x="2553" y="1555"/>
                  </a:lnTo>
                  <a:lnTo>
                    <a:pt x="1582" y="889"/>
                  </a:lnTo>
                  <a:lnTo>
                    <a:pt x="1055" y="500"/>
                  </a:lnTo>
                  <a:lnTo>
                    <a:pt x="528" y="84"/>
                  </a:lnTo>
                  <a:lnTo>
                    <a:pt x="417" y="29"/>
                  </a:lnTo>
                  <a:lnTo>
                    <a:pt x="278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3430;p51"/>
            <p:cNvSpPr/>
            <p:nvPr/>
          </p:nvSpPr>
          <p:spPr>
            <a:xfrm>
              <a:off x="3072218" y="1364410"/>
              <a:ext cx="217319" cy="359695"/>
            </a:xfrm>
            <a:custGeom>
              <a:avLst/>
              <a:gdLst/>
              <a:ahLst/>
              <a:cxnLst/>
              <a:rect l="l" t="t" r="r" b="b"/>
              <a:pathLst>
                <a:path w="12791" h="21171" extrusionOk="0">
                  <a:moveTo>
                    <a:pt x="4883" y="1"/>
                  </a:moveTo>
                  <a:lnTo>
                    <a:pt x="4439" y="28"/>
                  </a:lnTo>
                  <a:lnTo>
                    <a:pt x="4023" y="112"/>
                  </a:lnTo>
                  <a:lnTo>
                    <a:pt x="3607" y="250"/>
                  </a:lnTo>
                  <a:lnTo>
                    <a:pt x="3191" y="417"/>
                  </a:lnTo>
                  <a:lnTo>
                    <a:pt x="2830" y="639"/>
                  </a:lnTo>
                  <a:lnTo>
                    <a:pt x="2469" y="888"/>
                  </a:lnTo>
                  <a:lnTo>
                    <a:pt x="2137" y="1166"/>
                  </a:lnTo>
                  <a:lnTo>
                    <a:pt x="1804" y="1499"/>
                  </a:lnTo>
                  <a:lnTo>
                    <a:pt x="1526" y="1860"/>
                  </a:lnTo>
                  <a:lnTo>
                    <a:pt x="1276" y="2248"/>
                  </a:lnTo>
                  <a:lnTo>
                    <a:pt x="1054" y="2664"/>
                  </a:lnTo>
                  <a:lnTo>
                    <a:pt x="860" y="3080"/>
                  </a:lnTo>
                  <a:lnTo>
                    <a:pt x="721" y="3552"/>
                  </a:lnTo>
                  <a:lnTo>
                    <a:pt x="611" y="4024"/>
                  </a:lnTo>
                  <a:lnTo>
                    <a:pt x="527" y="4523"/>
                  </a:lnTo>
                  <a:lnTo>
                    <a:pt x="0" y="10072"/>
                  </a:lnTo>
                  <a:lnTo>
                    <a:pt x="0" y="10599"/>
                  </a:lnTo>
                  <a:lnTo>
                    <a:pt x="0" y="11071"/>
                  </a:lnTo>
                  <a:lnTo>
                    <a:pt x="83" y="11570"/>
                  </a:lnTo>
                  <a:lnTo>
                    <a:pt x="167" y="12042"/>
                  </a:lnTo>
                  <a:lnTo>
                    <a:pt x="305" y="12486"/>
                  </a:lnTo>
                  <a:lnTo>
                    <a:pt x="500" y="12902"/>
                  </a:lnTo>
                  <a:lnTo>
                    <a:pt x="721" y="13318"/>
                  </a:lnTo>
                  <a:lnTo>
                    <a:pt x="971" y="13679"/>
                  </a:lnTo>
                  <a:lnTo>
                    <a:pt x="1249" y="14040"/>
                  </a:lnTo>
                  <a:lnTo>
                    <a:pt x="1554" y="14345"/>
                  </a:lnTo>
                  <a:lnTo>
                    <a:pt x="1887" y="14622"/>
                  </a:lnTo>
                  <a:lnTo>
                    <a:pt x="2247" y="14872"/>
                  </a:lnTo>
                  <a:lnTo>
                    <a:pt x="2608" y="15066"/>
                  </a:lnTo>
                  <a:lnTo>
                    <a:pt x="3024" y="15233"/>
                  </a:lnTo>
                  <a:lnTo>
                    <a:pt x="3441" y="15344"/>
                  </a:lnTo>
                  <a:lnTo>
                    <a:pt x="3884" y="15427"/>
                  </a:lnTo>
                  <a:lnTo>
                    <a:pt x="5078" y="15538"/>
                  </a:lnTo>
                  <a:lnTo>
                    <a:pt x="4967" y="20449"/>
                  </a:lnTo>
                  <a:lnTo>
                    <a:pt x="7186" y="20921"/>
                  </a:lnTo>
                  <a:lnTo>
                    <a:pt x="7436" y="21004"/>
                  </a:lnTo>
                  <a:lnTo>
                    <a:pt x="7686" y="21032"/>
                  </a:lnTo>
                  <a:lnTo>
                    <a:pt x="9101" y="21170"/>
                  </a:lnTo>
                  <a:lnTo>
                    <a:pt x="9378" y="21170"/>
                  </a:lnTo>
                  <a:lnTo>
                    <a:pt x="9628" y="21143"/>
                  </a:lnTo>
                  <a:lnTo>
                    <a:pt x="9877" y="21087"/>
                  </a:lnTo>
                  <a:lnTo>
                    <a:pt x="10099" y="21032"/>
                  </a:lnTo>
                  <a:lnTo>
                    <a:pt x="10127" y="21032"/>
                  </a:lnTo>
                  <a:lnTo>
                    <a:pt x="10127" y="21004"/>
                  </a:lnTo>
                  <a:lnTo>
                    <a:pt x="10405" y="20893"/>
                  </a:lnTo>
                  <a:lnTo>
                    <a:pt x="10654" y="20726"/>
                  </a:lnTo>
                  <a:lnTo>
                    <a:pt x="10904" y="20532"/>
                  </a:lnTo>
                  <a:lnTo>
                    <a:pt x="11098" y="20283"/>
                  </a:lnTo>
                  <a:lnTo>
                    <a:pt x="11265" y="20033"/>
                  </a:lnTo>
                  <a:lnTo>
                    <a:pt x="11403" y="19755"/>
                  </a:lnTo>
                  <a:lnTo>
                    <a:pt x="11487" y="19450"/>
                  </a:lnTo>
                  <a:lnTo>
                    <a:pt x="11542" y="19145"/>
                  </a:lnTo>
                  <a:lnTo>
                    <a:pt x="11875" y="15760"/>
                  </a:lnTo>
                  <a:lnTo>
                    <a:pt x="11875" y="15594"/>
                  </a:lnTo>
                  <a:lnTo>
                    <a:pt x="12208" y="12209"/>
                  </a:lnTo>
                  <a:lnTo>
                    <a:pt x="12208" y="11931"/>
                  </a:lnTo>
                  <a:lnTo>
                    <a:pt x="12180" y="11681"/>
                  </a:lnTo>
                  <a:lnTo>
                    <a:pt x="12236" y="11238"/>
                  </a:lnTo>
                  <a:lnTo>
                    <a:pt x="12763" y="5688"/>
                  </a:lnTo>
                  <a:lnTo>
                    <a:pt x="12791" y="5161"/>
                  </a:lnTo>
                  <a:lnTo>
                    <a:pt x="12763" y="4690"/>
                  </a:lnTo>
                  <a:lnTo>
                    <a:pt x="12708" y="4190"/>
                  </a:lnTo>
                  <a:lnTo>
                    <a:pt x="12597" y="3746"/>
                  </a:lnTo>
                  <a:lnTo>
                    <a:pt x="12458" y="3275"/>
                  </a:lnTo>
                  <a:lnTo>
                    <a:pt x="12291" y="2858"/>
                  </a:lnTo>
                  <a:lnTo>
                    <a:pt x="12069" y="2442"/>
                  </a:lnTo>
                  <a:lnTo>
                    <a:pt x="11820" y="2082"/>
                  </a:lnTo>
                  <a:lnTo>
                    <a:pt x="11542" y="1721"/>
                  </a:lnTo>
                  <a:lnTo>
                    <a:pt x="11237" y="1416"/>
                  </a:lnTo>
                  <a:lnTo>
                    <a:pt x="10904" y="1138"/>
                  </a:lnTo>
                  <a:lnTo>
                    <a:pt x="10543" y="888"/>
                  </a:lnTo>
                  <a:lnTo>
                    <a:pt x="10155" y="694"/>
                  </a:lnTo>
                  <a:lnTo>
                    <a:pt x="9767" y="528"/>
                  </a:lnTo>
                  <a:lnTo>
                    <a:pt x="9323" y="417"/>
                  </a:lnTo>
                  <a:lnTo>
                    <a:pt x="8906" y="334"/>
                  </a:lnTo>
                  <a:lnTo>
                    <a:pt x="5327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431;p51"/>
            <p:cNvSpPr/>
            <p:nvPr/>
          </p:nvSpPr>
          <p:spPr>
            <a:xfrm>
              <a:off x="2978399" y="1214983"/>
              <a:ext cx="409187" cy="386081"/>
            </a:xfrm>
            <a:custGeom>
              <a:avLst/>
              <a:gdLst/>
              <a:ahLst/>
              <a:cxnLst/>
              <a:rect l="l" t="t" r="r" b="b"/>
              <a:pathLst>
                <a:path w="24084" h="22724" extrusionOk="0">
                  <a:moveTo>
                    <a:pt x="8824" y="0"/>
                  </a:moveTo>
                  <a:lnTo>
                    <a:pt x="8491" y="84"/>
                  </a:lnTo>
                  <a:lnTo>
                    <a:pt x="8297" y="167"/>
                  </a:lnTo>
                  <a:lnTo>
                    <a:pt x="8158" y="250"/>
                  </a:lnTo>
                  <a:lnTo>
                    <a:pt x="7991" y="333"/>
                  </a:lnTo>
                  <a:lnTo>
                    <a:pt x="7880" y="444"/>
                  </a:lnTo>
                  <a:lnTo>
                    <a:pt x="7769" y="555"/>
                  </a:lnTo>
                  <a:lnTo>
                    <a:pt x="7686" y="694"/>
                  </a:lnTo>
                  <a:lnTo>
                    <a:pt x="7631" y="833"/>
                  </a:lnTo>
                  <a:lnTo>
                    <a:pt x="7575" y="971"/>
                  </a:lnTo>
                  <a:lnTo>
                    <a:pt x="7492" y="1249"/>
                  </a:lnTo>
                  <a:lnTo>
                    <a:pt x="7464" y="1582"/>
                  </a:lnTo>
                  <a:lnTo>
                    <a:pt x="7492" y="1915"/>
                  </a:lnTo>
                  <a:lnTo>
                    <a:pt x="7548" y="2220"/>
                  </a:lnTo>
                  <a:lnTo>
                    <a:pt x="7603" y="2553"/>
                  </a:lnTo>
                  <a:lnTo>
                    <a:pt x="7714" y="2858"/>
                  </a:lnTo>
                  <a:lnTo>
                    <a:pt x="7908" y="3358"/>
                  </a:lnTo>
                  <a:lnTo>
                    <a:pt x="8075" y="3718"/>
                  </a:lnTo>
                  <a:lnTo>
                    <a:pt x="8130" y="3857"/>
                  </a:lnTo>
                  <a:lnTo>
                    <a:pt x="7797" y="3385"/>
                  </a:lnTo>
                  <a:lnTo>
                    <a:pt x="7381" y="2858"/>
                  </a:lnTo>
                  <a:lnTo>
                    <a:pt x="6882" y="2275"/>
                  </a:lnTo>
                  <a:lnTo>
                    <a:pt x="6576" y="1943"/>
                  </a:lnTo>
                  <a:lnTo>
                    <a:pt x="6271" y="1637"/>
                  </a:lnTo>
                  <a:lnTo>
                    <a:pt x="5938" y="1332"/>
                  </a:lnTo>
                  <a:lnTo>
                    <a:pt x="5578" y="1055"/>
                  </a:lnTo>
                  <a:lnTo>
                    <a:pt x="5217" y="805"/>
                  </a:lnTo>
                  <a:lnTo>
                    <a:pt x="4856" y="583"/>
                  </a:lnTo>
                  <a:lnTo>
                    <a:pt x="4496" y="417"/>
                  </a:lnTo>
                  <a:lnTo>
                    <a:pt x="4135" y="278"/>
                  </a:lnTo>
                  <a:lnTo>
                    <a:pt x="3746" y="222"/>
                  </a:lnTo>
                  <a:lnTo>
                    <a:pt x="3302" y="222"/>
                  </a:lnTo>
                  <a:lnTo>
                    <a:pt x="2859" y="278"/>
                  </a:lnTo>
                  <a:lnTo>
                    <a:pt x="2387" y="389"/>
                  </a:lnTo>
                  <a:lnTo>
                    <a:pt x="2165" y="472"/>
                  </a:lnTo>
                  <a:lnTo>
                    <a:pt x="1915" y="583"/>
                  </a:lnTo>
                  <a:lnTo>
                    <a:pt x="1693" y="694"/>
                  </a:lnTo>
                  <a:lnTo>
                    <a:pt x="1471" y="833"/>
                  </a:lnTo>
                  <a:lnTo>
                    <a:pt x="1249" y="999"/>
                  </a:lnTo>
                  <a:lnTo>
                    <a:pt x="1055" y="1166"/>
                  </a:lnTo>
                  <a:lnTo>
                    <a:pt x="861" y="1360"/>
                  </a:lnTo>
                  <a:lnTo>
                    <a:pt x="694" y="1582"/>
                  </a:lnTo>
                  <a:lnTo>
                    <a:pt x="528" y="1804"/>
                  </a:lnTo>
                  <a:lnTo>
                    <a:pt x="389" y="2054"/>
                  </a:lnTo>
                  <a:lnTo>
                    <a:pt x="250" y="2331"/>
                  </a:lnTo>
                  <a:lnTo>
                    <a:pt x="167" y="2636"/>
                  </a:lnTo>
                  <a:lnTo>
                    <a:pt x="84" y="2941"/>
                  </a:lnTo>
                  <a:lnTo>
                    <a:pt x="29" y="3274"/>
                  </a:lnTo>
                  <a:lnTo>
                    <a:pt x="1" y="3635"/>
                  </a:lnTo>
                  <a:lnTo>
                    <a:pt x="1" y="4023"/>
                  </a:lnTo>
                  <a:lnTo>
                    <a:pt x="29" y="4440"/>
                  </a:lnTo>
                  <a:lnTo>
                    <a:pt x="84" y="4856"/>
                  </a:lnTo>
                  <a:lnTo>
                    <a:pt x="167" y="5300"/>
                  </a:lnTo>
                  <a:lnTo>
                    <a:pt x="306" y="5771"/>
                  </a:lnTo>
                  <a:lnTo>
                    <a:pt x="472" y="6271"/>
                  </a:lnTo>
                  <a:lnTo>
                    <a:pt x="694" y="6798"/>
                  </a:lnTo>
                  <a:lnTo>
                    <a:pt x="944" y="7353"/>
                  </a:lnTo>
                  <a:lnTo>
                    <a:pt x="1222" y="7908"/>
                  </a:lnTo>
                  <a:lnTo>
                    <a:pt x="1555" y="8463"/>
                  </a:lnTo>
                  <a:lnTo>
                    <a:pt x="1943" y="8990"/>
                  </a:lnTo>
                  <a:lnTo>
                    <a:pt x="2387" y="9489"/>
                  </a:lnTo>
                  <a:lnTo>
                    <a:pt x="2859" y="9933"/>
                  </a:lnTo>
                  <a:lnTo>
                    <a:pt x="3358" y="10349"/>
                  </a:lnTo>
                  <a:lnTo>
                    <a:pt x="3913" y="10738"/>
                  </a:lnTo>
                  <a:lnTo>
                    <a:pt x="4468" y="11099"/>
                  </a:lnTo>
                  <a:lnTo>
                    <a:pt x="5050" y="11431"/>
                  </a:lnTo>
                  <a:lnTo>
                    <a:pt x="5689" y="11737"/>
                  </a:lnTo>
                  <a:lnTo>
                    <a:pt x="6299" y="12014"/>
                  </a:lnTo>
                  <a:lnTo>
                    <a:pt x="6965" y="12264"/>
                  </a:lnTo>
                  <a:lnTo>
                    <a:pt x="7603" y="12486"/>
                  </a:lnTo>
                  <a:lnTo>
                    <a:pt x="8269" y="12680"/>
                  </a:lnTo>
                  <a:lnTo>
                    <a:pt x="8935" y="12846"/>
                  </a:lnTo>
                  <a:lnTo>
                    <a:pt x="9601" y="13013"/>
                  </a:lnTo>
                  <a:lnTo>
                    <a:pt x="10239" y="13152"/>
                  </a:lnTo>
                  <a:lnTo>
                    <a:pt x="11515" y="13374"/>
                  </a:lnTo>
                  <a:lnTo>
                    <a:pt x="12708" y="13512"/>
                  </a:lnTo>
                  <a:lnTo>
                    <a:pt x="13818" y="13623"/>
                  </a:lnTo>
                  <a:lnTo>
                    <a:pt x="14789" y="13707"/>
                  </a:lnTo>
                  <a:lnTo>
                    <a:pt x="15594" y="13734"/>
                  </a:lnTo>
                  <a:lnTo>
                    <a:pt x="16731" y="13734"/>
                  </a:lnTo>
                  <a:lnTo>
                    <a:pt x="17009" y="18146"/>
                  </a:lnTo>
                  <a:lnTo>
                    <a:pt x="17453" y="19894"/>
                  </a:lnTo>
                  <a:lnTo>
                    <a:pt x="17647" y="22724"/>
                  </a:lnTo>
                  <a:lnTo>
                    <a:pt x="18618" y="21891"/>
                  </a:lnTo>
                  <a:lnTo>
                    <a:pt x="19506" y="21087"/>
                  </a:lnTo>
                  <a:lnTo>
                    <a:pt x="20338" y="20310"/>
                  </a:lnTo>
                  <a:lnTo>
                    <a:pt x="21087" y="19533"/>
                  </a:lnTo>
                  <a:lnTo>
                    <a:pt x="21753" y="18784"/>
                  </a:lnTo>
                  <a:lnTo>
                    <a:pt x="22364" y="18035"/>
                  </a:lnTo>
                  <a:lnTo>
                    <a:pt x="22613" y="17674"/>
                  </a:lnTo>
                  <a:lnTo>
                    <a:pt x="22863" y="17286"/>
                  </a:lnTo>
                  <a:lnTo>
                    <a:pt x="23085" y="16925"/>
                  </a:lnTo>
                  <a:lnTo>
                    <a:pt x="23307" y="16537"/>
                  </a:lnTo>
                  <a:lnTo>
                    <a:pt x="23473" y="16176"/>
                  </a:lnTo>
                  <a:lnTo>
                    <a:pt x="23640" y="15787"/>
                  </a:lnTo>
                  <a:lnTo>
                    <a:pt x="23751" y="15427"/>
                  </a:lnTo>
                  <a:lnTo>
                    <a:pt x="23862" y="15038"/>
                  </a:lnTo>
                  <a:lnTo>
                    <a:pt x="23973" y="14650"/>
                  </a:lnTo>
                  <a:lnTo>
                    <a:pt x="24028" y="14261"/>
                  </a:lnTo>
                  <a:lnTo>
                    <a:pt x="24056" y="13845"/>
                  </a:lnTo>
                  <a:lnTo>
                    <a:pt x="24084" y="13457"/>
                  </a:lnTo>
                  <a:lnTo>
                    <a:pt x="24056" y="13041"/>
                  </a:lnTo>
                  <a:lnTo>
                    <a:pt x="24028" y="12625"/>
                  </a:lnTo>
                  <a:lnTo>
                    <a:pt x="23973" y="12208"/>
                  </a:lnTo>
                  <a:lnTo>
                    <a:pt x="23890" y="11792"/>
                  </a:lnTo>
                  <a:lnTo>
                    <a:pt x="23751" y="11348"/>
                  </a:lnTo>
                  <a:lnTo>
                    <a:pt x="23612" y="10904"/>
                  </a:lnTo>
                  <a:lnTo>
                    <a:pt x="23446" y="10433"/>
                  </a:lnTo>
                  <a:lnTo>
                    <a:pt x="23251" y="9961"/>
                  </a:lnTo>
                  <a:lnTo>
                    <a:pt x="23029" y="9517"/>
                  </a:lnTo>
                  <a:lnTo>
                    <a:pt x="22780" y="9073"/>
                  </a:lnTo>
                  <a:lnTo>
                    <a:pt x="22502" y="8657"/>
                  </a:lnTo>
                  <a:lnTo>
                    <a:pt x="22197" y="8268"/>
                  </a:lnTo>
                  <a:lnTo>
                    <a:pt x="21864" y="7908"/>
                  </a:lnTo>
                  <a:lnTo>
                    <a:pt x="21531" y="7575"/>
                  </a:lnTo>
                  <a:lnTo>
                    <a:pt x="21171" y="7270"/>
                  </a:lnTo>
                  <a:lnTo>
                    <a:pt x="20810" y="6964"/>
                  </a:lnTo>
                  <a:lnTo>
                    <a:pt x="20421" y="6687"/>
                  </a:lnTo>
                  <a:lnTo>
                    <a:pt x="20033" y="6437"/>
                  </a:lnTo>
                  <a:lnTo>
                    <a:pt x="19617" y="6188"/>
                  </a:lnTo>
                  <a:lnTo>
                    <a:pt x="19201" y="5993"/>
                  </a:lnTo>
                  <a:lnTo>
                    <a:pt x="18396" y="5605"/>
                  </a:lnTo>
                  <a:lnTo>
                    <a:pt x="17591" y="5272"/>
                  </a:lnTo>
                  <a:lnTo>
                    <a:pt x="16787" y="5022"/>
                  </a:lnTo>
                  <a:lnTo>
                    <a:pt x="16038" y="4828"/>
                  </a:lnTo>
                  <a:lnTo>
                    <a:pt x="15372" y="4662"/>
                  </a:lnTo>
                  <a:lnTo>
                    <a:pt x="14761" y="4551"/>
                  </a:lnTo>
                  <a:lnTo>
                    <a:pt x="13901" y="4412"/>
                  </a:lnTo>
                  <a:lnTo>
                    <a:pt x="13568" y="4384"/>
                  </a:lnTo>
                  <a:lnTo>
                    <a:pt x="13402" y="3885"/>
                  </a:lnTo>
                  <a:lnTo>
                    <a:pt x="13208" y="3385"/>
                  </a:lnTo>
                  <a:lnTo>
                    <a:pt x="12986" y="2914"/>
                  </a:lnTo>
                  <a:lnTo>
                    <a:pt x="12708" y="2470"/>
                  </a:lnTo>
                  <a:lnTo>
                    <a:pt x="12431" y="2054"/>
                  </a:lnTo>
                  <a:lnTo>
                    <a:pt x="12098" y="1665"/>
                  </a:lnTo>
                  <a:lnTo>
                    <a:pt x="11765" y="1304"/>
                  </a:lnTo>
                  <a:lnTo>
                    <a:pt x="11432" y="971"/>
                  </a:lnTo>
                  <a:lnTo>
                    <a:pt x="11071" y="694"/>
                  </a:lnTo>
                  <a:lnTo>
                    <a:pt x="10683" y="472"/>
                  </a:lnTo>
                  <a:lnTo>
                    <a:pt x="10322" y="278"/>
                  </a:lnTo>
                  <a:lnTo>
                    <a:pt x="9934" y="111"/>
                  </a:lnTo>
                  <a:lnTo>
                    <a:pt x="9573" y="28"/>
                  </a:lnTo>
                  <a:lnTo>
                    <a:pt x="91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432;p51"/>
            <p:cNvSpPr/>
            <p:nvPr/>
          </p:nvSpPr>
          <p:spPr>
            <a:xfrm>
              <a:off x="3172612" y="1468593"/>
              <a:ext cx="27371" cy="27354"/>
            </a:xfrm>
            <a:custGeom>
              <a:avLst/>
              <a:gdLst/>
              <a:ahLst/>
              <a:cxnLst/>
              <a:rect l="l" t="t" r="r" b="b"/>
              <a:pathLst>
                <a:path w="1611" h="1610" extrusionOk="0">
                  <a:moveTo>
                    <a:pt x="722" y="0"/>
                  </a:moveTo>
                  <a:lnTo>
                    <a:pt x="556" y="28"/>
                  </a:lnTo>
                  <a:lnTo>
                    <a:pt x="417" y="111"/>
                  </a:lnTo>
                  <a:lnTo>
                    <a:pt x="278" y="195"/>
                  </a:lnTo>
                  <a:lnTo>
                    <a:pt x="195" y="306"/>
                  </a:lnTo>
                  <a:lnTo>
                    <a:pt x="84" y="417"/>
                  </a:lnTo>
                  <a:lnTo>
                    <a:pt x="29" y="583"/>
                  </a:lnTo>
                  <a:lnTo>
                    <a:pt x="1" y="722"/>
                  </a:lnTo>
                  <a:lnTo>
                    <a:pt x="1" y="888"/>
                  </a:lnTo>
                  <a:lnTo>
                    <a:pt x="29" y="1055"/>
                  </a:lnTo>
                  <a:lnTo>
                    <a:pt x="84" y="1193"/>
                  </a:lnTo>
                  <a:lnTo>
                    <a:pt x="195" y="1332"/>
                  </a:lnTo>
                  <a:lnTo>
                    <a:pt x="306" y="1443"/>
                  </a:lnTo>
                  <a:lnTo>
                    <a:pt x="417" y="1526"/>
                  </a:lnTo>
                  <a:lnTo>
                    <a:pt x="584" y="1582"/>
                  </a:lnTo>
                  <a:lnTo>
                    <a:pt x="722" y="1610"/>
                  </a:lnTo>
                  <a:lnTo>
                    <a:pt x="889" y="1610"/>
                  </a:lnTo>
                  <a:lnTo>
                    <a:pt x="1055" y="1582"/>
                  </a:lnTo>
                  <a:lnTo>
                    <a:pt x="1194" y="1526"/>
                  </a:lnTo>
                  <a:lnTo>
                    <a:pt x="1333" y="1443"/>
                  </a:lnTo>
                  <a:lnTo>
                    <a:pt x="1444" y="1332"/>
                  </a:lnTo>
                  <a:lnTo>
                    <a:pt x="1527" y="1193"/>
                  </a:lnTo>
                  <a:lnTo>
                    <a:pt x="1582" y="1055"/>
                  </a:lnTo>
                  <a:lnTo>
                    <a:pt x="1610" y="888"/>
                  </a:lnTo>
                  <a:lnTo>
                    <a:pt x="1610" y="722"/>
                  </a:lnTo>
                  <a:lnTo>
                    <a:pt x="1582" y="555"/>
                  </a:lnTo>
                  <a:lnTo>
                    <a:pt x="1527" y="417"/>
                  </a:lnTo>
                  <a:lnTo>
                    <a:pt x="1444" y="306"/>
                  </a:lnTo>
                  <a:lnTo>
                    <a:pt x="1333" y="195"/>
                  </a:lnTo>
                  <a:lnTo>
                    <a:pt x="1194" y="84"/>
                  </a:lnTo>
                  <a:lnTo>
                    <a:pt x="1055" y="28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352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433;p51"/>
            <p:cNvSpPr/>
            <p:nvPr/>
          </p:nvSpPr>
          <p:spPr>
            <a:xfrm>
              <a:off x="3087288" y="1460574"/>
              <a:ext cx="23123" cy="23123"/>
            </a:xfrm>
            <a:custGeom>
              <a:avLst/>
              <a:gdLst/>
              <a:ahLst/>
              <a:cxnLst/>
              <a:rect l="l" t="t" r="r" b="b"/>
              <a:pathLst>
                <a:path w="1361" h="1361" extrusionOk="0">
                  <a:moveTo>
                    <a:pt x="611" y="1"/>
                  </a:moveTo>
                  <a:lnTo>
                    <a:pt x="473" y="28"/>
                  </a:lnTo>
                  <a:lnTo>
                    <a:pt x="334" y="84"/>
                  </a:lnTo>
                  <a:lnTo>
                    <a:pt x="223" y="139"/>
                  </a:lnTo>
                  <a:lnTo>
                    <a:pt x="140" y="250"/>
                  </a:lnTo>
                  <a:lnTo>
                    <a:pt x="56" y="361"/>
                  </a:lnTo>
                  <a:lnTo>
                    <a:pt x="29" y="472"/>
                  </a:lnTo>
                  <a:lnTo>
                    <a:pt x="1" y="611"/>
                  </a:lnTo>
                  <a:lnTo>
                    <a:pt x="1" y="750"/>
                  </a:lnTo>
                  <a:lnTo>
                    <a:pt x="29" y="889"/>
                  </a:lnTo>
                  <a:lnTo>
                    <a:pt x="56" y="1000"/>
                  </a:lnTo>
                  <a:lnTo>
                    <a:pt x="140" y="1111"/>
                  </a:lnTo>
                  <a:lnTo>
                    <a:pt x="251" y="1221"/>
                  </a:lnTo>
                  <a:lnTo>
                    <a:pt x="362" y="1277"/>
                  </a:lnTo>
                  <a:lnTo>
                    <a:pt x="473" y="1332"/>
                  </a:lnTo>
                  <a:lnTo>
                    <a:pt x="611" y="1360"/>
                  </a:lnTo>
                  <a:lnTo>
                    <a:pt x="750" y="1360"/>
                  </a:lnTo>
                  <a:lnTo>
                    <a:pt x="889" y="1332"/>
                  </a:lnTo>
                  <a:lnTo>
                    <a:pt x="1000" y="1277"/>
                  </a:lnTo>
                  <a:lnTo>
                    <a:pt x="1111" y="1221"/>
                  </a:lnTo>
                  <a:lnTo>
                    <a:pt x="1222" y="1111"/>
                  </a:lnTo>
                  <a:lnTo>
                    <a:pt x="1277" y="1000"/>
                  </a:lnTo>
                  <a:lnTo>
                    <a:pt x="1333" y="889"/>
                  </a:lnTo>
                  <a:lnTo>
                    <a:pt x="1360" y="750"/>
                  </a:lnTo>
                  <a:lnTo>
                    <a:pt x="1360" y="611"/>
                  </a:lnTo>
                  <a:lnTo>
                    <a:pt x="1333" y="472"/>
                  </a:lnTo>
                  <a:lnTo>
                    <a:pt x="1277" y="361"/>
                  </a:lnTo>
                  <a:lnTo>
                    <a:pt x="1222" y="250"/>
                  </a:lnTo>
                  <a:lnTo>
                    <a:pt x="1111" y="139"/>
                  </a:lnTo>
                  <a:lnTo>
                    <a:pt x="1000" y="84"/>
                  </a:lnTo>
                  <a:lnTo>
                    <a:pt x="889" y="28"/>
                  </a:lnTo>
                  <a:lnTo>
                    <a:pt x="750" y="1"/>
                  </a:lnTo>
                  <a:close/>
                </a:path>
              </a:pathLst>
            </a:custGeom>
            <a:solidFill>
              <a:srgbClr val="352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434;p51"/>
            <p:cNvSpPr/>
            <p:nvPr/>
          </p:nvSpPr>
          <p:spPr>
            <a:xfrm>
              <a:off x="3118414" y="1528924"/>
              <a:ext cx="48557" cy="25485"/>
            </a:xfrm>
            <a:custGeom>
              <a:avLst/>
              <a:gdLst/>
              <a:ahLst/>
              <a:cxnLst/>
              <a:rect l="l" t="t" r="r" b="b"/>
              <a:pathLst>
                <a:path w="2858" h="1500" extrusionOk="0">
                  <a:moveTo>
                    <a:pt x="2858" y="1"/>
                  </a:moveTo>
                  <a:lnTo>
                    <a:pt x="0" y="84"/>
                  </a:lnTo>
                  <a:lnTo>
                    <a:pt x="56" y="278"/>
                  </a:lnTo>
                  <a:lnTo>
                    <a:pt x="139" y="500"/>
                  </a:lnTo>
                  <a:lnTo>
                    <a:pt x="250" y="722"/>
                  </a:lnTo>
                  <a:lnTo>
                    <a:pt x="416" y="972"/>
                  </a:lnTo>
                  <a:lnTo>
                    <a:pt x="611" y="1194"/>
                  </a:lnTo>
                  <a:lnTo>
                    <a:pt x="722" y="1277"/>
                  </a:lnTo>
                  <a:lnTo>
                    <a:pt x="860" y="1360"/>
                  </a:lnTo>
                  <a:lnTo>
                    <a:pt x="999" y="1444"/>
                  </a:lnTo>
                  <a:lnTo>
                    <a:pt x="1138" y="1471"/>
                  </a:lnTo>
                  <a:lnTo>
                    <a:pt x="1304" y="1499"/>
                  </a:lnTo>
                  <a:lnTo>
                    <a:pt x="1443" y="1499"/>
                  </a:lnTo>
                  <a:lnTo>
                    <a:pt x="1609" y="1471"/>
                  </a:lnTo>
                  <a:lnTo>
                    <a:pt x="1748" y="1416"/>
                  </a:lnTo>
                  <a:lnTo>
                    <a:pt x="1887" y="1360"/>
                  </a:lnTo>
                  <a:lnTo>
                    <a:pt x="2026" y="1277"/>
                  </a:lnTo>
                  <a:lnTo>
                    <a:pt x="2275" y="1083"/>
                  </a:lnTo>
                  <a:lnTo>
                    <a:pt x="2497" y="833"/>
                  </a:lnTo>
                  <a:lnTo>
                    <a:pt x="2664" y="583"/>
                  </a:lnTo>
                  <a:lnTo>
                    <a:pt x="2802" y="306"/>
                  </a:lnTo>
                  <a:lnTo>
                    <a:pt x="28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435;p51"/>
            <p:cNvSpPr/>
            <p:nvPr/>
          </p:nvSpPr>
          <p:spPr>
            <a:xfrm>
              <a:off x="3177335" y="1501112"/>
              <a:ext cx="64120" cy="64137"/>
            </a:xfrm>
            <a:custGeom>
              <a:avLst/>
              <a:gdLst/>
              <a:ahLst/>
              <a:cxnLst/>
              <a:rect l="l" t="t" r="r" b="b"/>
              <a:pathLst>
                <a:path w="3774" h="3775" extrusionOk="0">
                  <a:moveTo>
                    <a:pt x="1693" y="1"/>
                  </a:moveTo>
                  <a:lnTo>
                    <a:pt x="1499" y="29"/>
                  </a:lnTo>
                  <a:lnTo>
                    <a:pt x="1332" y="84"/>
                  </a:lnTo>
                  <a:lnTo>
                    <a:pt x="1166" y="140"/>
                  </a:lnTo>
                  <a:lnTo>
                    <a:pt x="999" y="223"/>
                  </a:lnTo>
                  <a:lnTo>
                    <a:pt x="833" y="306"/>
                  </a:lnTo>
                  <a:lnTo>
                    <a:pt x="694" y="417"/>
                  </a:lnTo>
                  <a:lnTo>
                    <a:pt x="555" y="528"/>
                  </a:lnTo>
                  <a:lnTo>
                    <a:pt x="444" y="667"/>
                  </a:lnTo>
                  <a:lnTo>
                    <a:pt x="333" y="833"/>
                  </a:lnTo>
                  <a:lnTo>
                    <a:pt x="222" y="972"/>
                  </a:lnTo>
                  <a:lnTo>
                    <a:pt x="139" y="1138"/>
                  </a:lnTo>
                  <a:lnTo>
                    <a:pt x="84" y="1305"/>
                  </a:lnTo>
                  <a:lnTo>
                    <a:pt x="28" y="1499"/>
                  </a:lnTo>
                  <a:lnTo>
                    <a:pt x="0" y="1693"/>
                  </a:lnTo>
                  <a:lnTo>
                    <a:pt x="0" y="1887"/>
                  </a:lnTo>
                  <a:lnTo>
                    <a:pt x="0" y="2082"/>
                  </a:lnTo>
                  <a:lnTo>
                    <a:pt x="28" y="2248"/>
                  </a:lnTo>
                  <a:lnTo>
                    <a:pt x="84" y="2442"/>
                  </a:lnTo>
                  <a:lnTo>
                    <a:pt x="139" y="2609"/>
                  </a:lnTo>
                  <a:lnTo>
                    <a:pt x="222" y="2775"/>
                  </a:lnTo>
                  <a:lnTo>
                    <a:pt x="306" y="2942"/>
                  </a:lnTo>
                  <a:lnTo>
                    <a:pt x="417" y="3081"/>
                  </a:lnTo>
                  <a:lnTo>
                    <a:pt x="527" y="3219"/>
                  </a:lnTo>
                  <a:lnTo>
                    <a:pt x="666" y="3330"/>
                  </a:lnTo>
                  <a:lnTo>
                    <a:pt x="805" y="3441"/>
                  </a:lnTo>
                  <a:lnTo>
                    <a:pt x="971" y="3524"/>
                  </a:lnTo>
                  <a:lnTo>
                    <a:pt x="1138" y="3608"/>
                  </a:lnTo>
                  <a:lnTo>
                    <a:pt x="1304" y="3691"/>
                  </a:lnTo>
                  <a:lnTo>
                    <a:pt x="1499" y="3719"/>
                  </a:lnTo>
                  <a:lnTo>
                    <a:pt x="1693" y="3746"/>
                  </a:lnTo>
                  <a:lnTo>
                    <a:pt x="1887" y="3774"/>
                  </a:lnTo>
                  <a:lnTo>
                    <a:pt x="2081" y="3746"/>
                  </a:lnTo>
                  <a:lnTo>
                    <a:pt x="2248" y="3719"/>
                  </a:lnTo>
                  <a:lnTo>
                    <a:pt x="2442" y="3691"/>
                  </a:lnTo>
                  <a:lnTo>
                    <a:pt x="2608" y="3635"/>
                  </a:lnTo>
                  <a:lnTo>
                    <a:pt x="2775" y="3552"/>
                  </a:lnTo>
                  <a:lnTo>
                    <a:pt x="2914" y="3441"/>
                  </a:lnTo>
                  <a:lnTo>
                    <a:pt x="3080" y="3358"/>
                  </a:lnTo>
                  <a:lnTo>
                    <a:pt x="3219" y="3219"/>
                  </a:lnTo>
                  <a:lnTo>
                    <a:pt x="3330" y="3081"/>
                  </a:lnTo>
                  <a:lnTo>
                    <a:pt x="3441" y="2942"/>
                  </a:lnTo>
                  <a:lnTo>
                    <a:pt x="3524" y="2803"/>
                  </a:lnTo>
                  <a:lnTo>
                    <a:pt x="3607" y="2637"/>
                  </a:lnTo>
                  <a:lnTo>
                    <a:pt x="3690" y="2442"/>
                  </a:lnTo>
                  <a:lnTo>
                    <a:pt x="3718" y="2276"/>
                  </a:lnTo>
                  <a:lnTo>
                    <a:pt x="3746" y="2082"/>
                  </a:lnTo>
                  <a:lnTo>
                    <a:pt x="3774" y="1887"/>
                  </a:lnTo>
                  <a:lnTo>
                    <a:pt x="3746" y="1693"/>
                  </a:lnTo>
                  <a:lnTo>
                    <a:pt x="3718" y="1499"/>
                  </a:lnTo>
                  <a:lnTo>
                    <a:pt x="3690" y="1333"/>
                  </a:lnTo>
                  <a:lnTo>
                    <a:pt x="3635" y="1166"/>
                  </a:lnTo>
                  <a:lnTo>
                    <a:pt x="3552" y="1000"/>
                  </a:lnTo>
                  <a:lnTo>
                    <a:pt x="3441" y="833"/>
                  </a:lnTo>
                  <a:lnTo>
                    <a:pt x="3330" y="694"/>
                  </a:lnTo>
                  <a:lnTo>
                    <a:pt x="3219" y="556"/>
                  </a:lnTo>
                  <a:lnTo>
                    <a:pt x="3080" y="445"/>
                  </a:lnTo>
                  <a:lnTo>
                    <a:pt x="2941" y="334"/>
                  </a:lnTo>
                  <a:lnTo>
                    <a:pt x="2775" y="223"/>
                  </a:lnTo>
                  <a:lnTo>
                    <a:pt x="2608" y="140"/>
                  </a:lnTo>
                  <a:lnTo>
                    <a:pt x="2442" y="84"/>
                  </a:lnTo>
                  <a:lnTo>
                    <a:pt x="2275" y="29"/>
                  </a:lnTo>
                  <a:lnTo>
                    <a:pt x="2081" y="1"/>
                  </a:lnTo>
                  <a:close/>
                </a:path>
              </a:pathLst>
            </a:custGeom>
            <a:solidFill>
              <a:srgbClr val="FF8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436;p51"/>
            <p:cNvSpPr/>
            <p:nvPr/>
          </p:nvSpPr>
          <p:spPr>
            <a:xfrm>
              <a:off x="3072218" y="1498292"/>
              <a:ext cx="31601" cy="48574"/>
            </a:xfrm>
            <a:custGeom>
              <a:avLst/>
              <a:gdLst/>
              <a:ahLst/>
              <a:cxnLst/>
              <a:rect l="l" t="t" r="r" b="b"/>
              <a:pathLst>
                <a:path w="1860" h="2859" extrusionOk="0">
                  <a:moveTo>
                    <a:pt x="222" y="0"/>
                  </a:moveTo>
                  <a:lnTo>
                    <a:pt x="28" y="1970"/>
                  </a:lnTo>
                  <a:lnTo>
                    <a:pt x="0" y="2386"/>
                  </a:lnTo>
                  <a:lnTo>
                    <a:pt x="28" y="2803"/>
                  </a:lnTo>
                  <a:lnTo>
                    <a:pt x="278" y="2858"/>
                  </a:lnTo>
                  <a:lnTo>
                    <a:pt x="555" y="2858"/>
                  </a:lnTo>
                  <a:lnTo>
                    <a:pt x="832" y="2803"/>
                  </a:lnTo>
                  <a:lnTo>
                    <a:pt x="1110" y="2692"/>
                  </a:lnTo>
                  <a:lnTo>
                    <a:pt x="1332" y="2553"/>
                  </a:lnTo>
                  <a:lnTo>
                    <a:pt x="1526" y="2359"/>
                  </a:lnTo>
                  <a:lnTo>
                    <a:pt x="1693" y="2137"/>
                  </a:lnTo>
                  <a:lnTo>
                    <a:pt x="1804" y="1859"/>
                  </a:lnTo>
                  <a:lnTo>
                    <a:pt x="1859" y="1582"/>
                  </a:lnTo>
                  <a:lnTo>
                    <a:pt x="1859" y="1277"/>
                  </a:lnTo>
                  <a:lnTo>
                    <a:pt x="1804" y="999"/>
                  </a:lnTo>
                  <a:lnTo>
                    <a:pt x="1693" y="749"/>
                  </a:lnTo>
                  <a:lnTo>
                    <a:pt x="1526" y="527"/>
                  </a:lnTo>
                  <a:lnTo>
                    <a:pt x="1332" y="333"/>
                  </a:lnTo>
                  <a:lnTo>
                    <a:pt x="1110" y="167"/>
                  </a:lnTo>
                  <a:lnTo>
                    <a:pt x="860" y="56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rgbClr val="FF80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437;p51"/>
            <p:cNvSpPr/>
            <p:nvPr/>
          </p:nvSpPr>
          <p:spPr>
            <a:xfrm>
              <a:off x="3155180" y="1424759"/>
              <a:ext cx="90998" cy="107479"/>
            </a:xfrm>
            <a:custGeom>
              <a:avLst/>
              <a:gdLst/>
              <a:ahLst/>
              <a:cxnLst/>
              <a:rect l="l" t="t" r="r" b="b"/>
              <a:pathLst>
                <a:path w="5356" h="6326" extrusionOk="0">
                  <a:moveTo>
                    <a:pt x="2941" y="388"/>
                  </a:moveTo>
                  <a:lnTo>
                    <a:pt x="3163" y="416"/>
                  </a:lnTo>
                  <a:lnTo>
                    <a:pt x="3385" y="472"/>
                  </a:lnTo>
                  <a:lnTo>
                    <a:pt x="3579" y="555"/>
                  </a:lnTo>
                  <a:lnTo>
                    <a:pt x="3774" y="666"/>
                  </a:lnTo>
                  <a:lnTo>
                    <a:pt x="3968" y="805"/>
                  </a:lnTo>
                  <a:lnTo>
                    <a:pt x="4162" y="971"/>
                  </a:lnTo>
                  <a:lnTo>
                    <a:pt x="4329" y="1138"/>
                  </a:lnTo>
                  <a:lnTo>
                    <a:pt x="4467" y="1332"/>
                  </a:lnTo>
                  <a:lnTo>
                    <a:pt x="4606" y="1554"/>
                  </a:lnTo>
                  <a:lnTo>
                    <a:pt x="4717" y="1803"/>
                  </a:lnTo>
                  <a:lnTo>
                    <a:pt x="4828" y="2025"/>
                  </a:lnTo>
                  <a:lnTo>
                    <a:pt x="4884" y="2303"/>
                  </a:lnTo>
                  <a:lnTo>
                    <a:pt x="4939" y="2553"/>
                  </a:lnTo>
                  <a:lnTo>
                    <a:pt x="4967" y="2830"/>
                  </a:lnTo>
                  <a:lnTo>
                    <a:pt x="4994" y="3108"/>
                  </a:lnTo>
                  <a:lnTo>
                    <a:pt x="4967" y="3385"/>
                  </a:lnTo>
                  <a:lnTo>
                    <a:pt x="4939" y="3662"/>
                  </a:lnTo>
                  <a:lnTo>
                    <a:pt x="4856" y="3940"/>
                  </a:lnTo>
                  <a:lnTo>
                    <a:pt x="4800" y="4190"/>
                  </a:lnTo>
                  <a:lnTo>
                    <a:pt x="4689" y="4439"/>
                  </a:lnTo>
                  <a:lnTo>
                    <a:pt x="4578" y="4661"/>
                  </a:lnTo>
                  <a:lnTo>
                    <a:pt x="4440" y="4883"/>
                  </a:lnTo>
                  <a:lnTo>
                    <a:pt x="4273" y="5105"/>
                  </a:lnTo>
                  <a:lnTo>
                    <a:pt x="4107" y="5299"/>
                  </a:lnTo>
                  <a:lnTo>
                    <a:pt x="3912" y="5466"/>
                  </a:lnTo>
                  <a:lnTo>
                    <a:pt x="3718" y="5605"/>
                  </a:lnTo>
                  <a:lnTo>
                    <a:pt x="3524" y="5716"/>
                  </a:lnTo>
                  <a:lnTo>
                    <a:pt x="3302" y="5827"/>
                  </a:lnTo>
                  <a:lnTo>
                    <a:pt x="3080" y="5882"/>
                  </a:lnTo>
                  <a:lnTo>
                    <a:pt x="2858" y="5938"/>
                  </a:lnTo>
                  <a:lnTo>
                    <a:pt x="2636" y="5965"/>
                  </a:lnTo>
                  <a:lnTo>
                    <a:pt x="2414" y="5938"/>
                  </a:lnTo>
                  <a:lnTo>
                    <a:pt x="2192" y="5910"/>
                  </a:lnTo>
                  <a:lnTo>
                    <a:pt x="1970" y="5854"/>
                  </a:lnTo>
                  <a:lnTo>
                    <a:pt x="1748" y="5771"/>
                  </a:lnTo>
                  <a:lnTo>
                    <a:pt x="1554" y="5660"/>
                  </a:lnTo>
                  <a:lnTo>
                    <a:pt x="1360" y="5521"/>
                  </a:lnTo>
                  <a:lnTo>
                    <a:pt x="1193" y="5355"/>
                  </a:lnTo>
                  <a:lnTo>
                    <a:pt x="1027" y="5188"/>
                  </a:lnTo>
                  <a:lnTo>
                    <a:pt x="860" y="4994"/>
                  </a:lnTo>
                  <a:lnTo>
                    <a:pt x="749" y="4772"/>
                  </a:lnTo>
                  <a:lnTo>
                    <a:pt x="611" y="4550"/>
                  </a:lnTo>
                  <a:lnTo>
                    <a:pt x="527" y="4301"/>
                  </a:lnTo>
                  <a:lnTo>
                    <a:pt x="444" y="4051"/>
                  </a:lnTo>
                  <a:lnTo>
                    <a:pt x="389" y="3773"/>
                  </a:lnTo>
                  <a:lnTo>
                    <a:pt x="361" y="3496"/>
                  </a:lnTo>
                  <a:lnTo>
                    <a:pt x="361" y="3219"/>
                  </a:lnTo>
                  <a:lnTo>
                    <a:pt x="361" y="2941"/>
                  </a:lnTo>
                  <a:lnTo>
                    <a:pt x="416" y="2691"/>
                  </a:lnTo>
                  <a:lnTo>
                    <a:pt x="472" y="2414"/>
                  </a:lnTo>
                  <a:lnTo>
                    <a:pt x="527" y="2164"/>
                  </a:lnTo>
                  <a:lnTo>
                    <a:pt x="638" y="1942"/>
                  </a:lnTo>
                  <a:lnTo>
                    <a:pt x="749" y="1720"/>
                  </a:lnTo>
                  <a:lnTo>
                    <a:pt x="860" y="1498"/>
                  </a:lnTo>
                  <a:lnTo>
                    <a:pt x="999" y="1304"/>
                  </a:lnTo>
                  <a:lnTo>
                    <a:pt x="1166" y="1110"/>
                  </a:lnTo>
                  <a:lnTo>
                    <a:pt x="1332" y="943"/>
                  </a:lnTo>
                  <a:lnTo>
                    <a:pt x="1499" y="805"/>
                  </a:lnTo>
                  <a:lnTo>
                    <a:pt x="1693" y="694"/>
                  </a:lnTo>
                  <a:lnTo>
                    <a:pt x="1887" y="583"/>
                  </a:lnTo>
                  <a:lnTo>
                    <a:pt x="2109" y="499"/>
                  </a:lnTo>
                  <a:lnTo>
                    <a:pt x="2303" y="444"/>
                  </a:lnTo>
                  <a:lnTo>
                    <a:pt x="2525" y="388"/>
                  </a:lnTo>
                  <a:close/>
                  <a:moveTo>
                    <a:pt x="2692" y="0"/>
                  </a:moveTo>
                  <a:lnTo>
                    <a:pt x="2414" y="28"/>
                  </a:lnTo>
                  <a:lnTo>
                    <a:pt x="2164" y="83"/>
                  </a:lnTo>
                  <a:lnTo>
                    <a:pt x="1915" y="167"/>
                  </a:lnTo>
                  <a:lnTo>
                    <a:pt x="1665" y="278"/>
                  </a:lnTo>
                  <a:lnTo>
                    <a:pt x="1415" y="416"/>
                  </a:lnTo>
                  <a:lnTo>
                    <a:pt x="1193" y="583"/>
                  </a:lnTo>
                  <a:lnTo>
                    <a:pt x="999" y="777"/>
                  </a:lnTo>
                  <a:lnTo>
                    <a:pt x="805" y="971"/>
                  </a:lnTo>
                  <a:lnTo>
                    <a:pt x="638" y="1193"/>
                  </a:lnTo>
                  <a:lnTo>
                    <a:pt x="472" y="1443"/>
                  </a:lnTo>
                  <a:lnTo>
                    <a:pt x="333" y="1720"/>
                  </a:lnTo>
                  <a:lnTo>
                    <a:pt x="222" y="1998"/>
                  </a:lnTo>
                  <a:lnTo>
                    <a:pt x="111" y="2303"/>
                  </a:lnTo>
                  <a:lnTo>
                    <a:pt x="56" y="2608"/>
                  </a:lnTo>
                  <a:lnTo>
                    <a:pt x="0" y="2913"/>
                  </a:lnTo>
                  <a:lnTo>
                    <a:pt x="0" y="3219"/>
                  </a:lnTo>
                  <a:lnTo>
                    <a:pt x="0" y="3524"/>
                  </a:lnTo>
                  <a:lnTo>
                    <a:pt x="28" y="3829"/>
                  </a:lnTo>
                  <a:lnTo>
                    <a:pt x="84" y="4134"/>
                  </a:lnTo>
                  <a:lnTo>
                    <a:pt x="167" y="4412"/>
                  </a:lnTo>
                  <a:lnTo>
                    <a:pt x="278" y="4689"/>
                  </a:lnTo>
                  <a:lnTo>
                    <a:pt x="416" y="4966"/>
                  </a:lnTo>
                  <a:lnTo>
                    <a:pt x="583" y="5188"/>
                  </a:lnTo>
                  <a:lnTo>
                    <a:pt x="749" y="5438"/>
                  </a:lnTo>
                  <a:lnTo>
                    <a:pt x="944" y="5632"/>
                  </a:lnTo>
                  <a:lnTo>
                    <a:pt x="1138" y="5827"/>
                  </a:lnTo>
                  <a:lnTo>
                    <a:pt x="1360" y="5965"/>
                  </a:lnTo>
                  <a:lnTo>
                    <a:pt x="1610" y="6104"/>
                  </a:lnTo>
                  <a:lnTo>
                    <a:pt x="1859" y="6187"/>
                  </a:lnTo>
                  <a:lnTo>
                    <a:pt x="2109" y="6271"/>
                  </a:lnTo>
                  <a:lnTo>
                    <a:pt x="2386" y="6298"/>
                  </a:lnTo>
                  <a:lnTo>
                    <a:pt x="2581" y="6326"/>
                  </a:lnTo>
                  <a:lnTo>
                    <a:pt x="2830" y="6298"/>
                  </a:lnTo>
                  <a:lnTo>
                    <a:pt x="3080" y="6271"/>
                  </a:lnTo>
                  <a:lnTo>
                    <a:pt x="3302" y="6215"/>
                  </a:lnTo>
                  <a:lnTo>
                    <a:pt x="3524" y="6132"/>
                  </a:lnTo>
                  <a:lnTo>
                    <a:pt x="3746" y="6021"/>
                  </a:lnTo>
                  <a:lnTo>
                    <a:pt x="3968" y="5882"/>
                  </a:lnTo>
                  <a:lnTo>
                    <a:pt x="4162" y="5743"/>
                  </a:lnTo>
                  <a:lnTo>
                    <a:pt x="4356" y="5549"/>
                  </a:lnTo>
                  <a:lnTo>
                    <a:pt x="4551" y="5327"/>
                  </a:lnTo>
                  <a:lnTo>
                    <a:pt x="4717" y="5105"/>
                  </a:lnTo>
                  <a:lnTo>
                    <a:pt x="4884" y="4855"/>
                  </a:lnTo>
                  <a:lnTo>
                    <a:pt x="5022" y="4606"/>
                  </a:lnTo>
                  <a:lnTo>
                    <a:pt x="5133" y="4328"/>
                  </a:lnTo>
                  <a:lnTo>
                    <a:pt x="5216" y="4023"/>
                  </a:lnTo>
                  <a:lnTo>
                    <a:pt x="5300" y="3718"/>
                  </a:lnTo>
                  <a:lnTo>
                    <a:pt x="5327" y="3413"/>
                  </a:lnTo>
                  <a:lnTo>
                    <a:pt x="5355" y="3108"/>
                  </a:lnTo>
                  <a:lnTo>
                    <a:pt x="5327" y="2802"/>
                  </a:lnTo>
                  <a:lnTo>
                    <a:pt x="5300" y="2497"/>
                  </a:lnTo>
                  <a:lnTo>
                    <a:pt x="5244" y="2192"/>
                  </a:lnTo>
                  <a:lnTo>
                    <a:pt x="5161" y="1914"/>
                  </a:lnTo>
                  <a:lnTo>
                    <a:pt x="5050" y="1637"/>
                  </a:lnTo>
                  <a:lnTo>
                    <a:pt x="4911" y="1387"/>
                  </a:lnTo>
                  <a:lnTo>
                    <a:pt x="4773" y="1138"/>
                  </a:lnTo>
                  <a:lnTo>
                    <a:pt x="4606" y="888"/>
                  </a:lnTo>
                  <a:lnTo>
                    <a:pt x="4412" y="694"/>
                  </a:lnTo>
                  <a:lnTo>
                    <a:pt x="4190" y="527"/>
                  </a:lnTo>
                  <a:lnTo>
                    <a:pt x="3968" y="361"/>
                  </a:lnTo>
                  <a:lnTo>
                    <a:pt x="3746" y="222"/>
                  </a:lnTo>
                  <a:lnTo>
                    <a:pt x="3496" y="139"/>
                  </a:lnTo>
                  <a:lnTo>
                    <a:pt x="3219" y="56"/>
                  </a:lnTo>
                  <a:lnTo>
                    <a:pt x="2969" y="28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438;p51"/>
            <p:cNvSpPr/>
            <p:nvPr/>
          </p:nvSpPr>
          <p:spPr>
            <a:xfrm>
              <a:off x="3054769" y="1413443"/>
              <a:ext cx="81569" cy="100887"/>
            </a:xfrm>
            <a:custGeom>
              <a:avLst/>
              <a:gdLst/>
              <a:ahLst/>
              <a:cxnLst/>
              <a:rect l="l" t="t" r="r" b="b"/>
              <a:pathLst>
                <a:path w="4801" h="5938" extrusionOk="0">
                  <a:moveTo>
                    <a:pt x="2498" y="361"/>
                  </a:moveTo>
                  <a:lnTo>
                    <a:pt x="2636" y="389"/>
                  </a:lnTo>
                  <a:lnTo>
                    <a:pt x="2858" y="416"/>
                  </a:lnTo>
                  <a:lnTo>
                    <a:pt x="3053" y="472"/>
                  </a:lnTo>
                  <a:lnTo>
                    <a:pt x="3247" y="555"/>
                  </a:lnTo>
                  <a:lnTo>
                    <a:pt x="3413" y="666"/>
                  </a:lnTo>
                  <a:lnTo>
                    <a:pt x="3580" y="777"/>
                  </a:lnTo>
                  <a:lnTo>
                    <a:pt x="3746" y="916"/>
                  </a:lnTo>
                  <a:lnTo>
                    <a:pt x="3885" y="1082"/>
                  </a:lnTo>
                  <a:lnTo>
                    <a:pt x="3996" y="1276"/>
                  </a:lnTo>
                  <a:lnTo>
                    <a:pt x="4107" y="1471"/>
                  </a:lnTo>
                  <a:lnTo>
                    <a:pt x="4218" y="1665"/>
                  </a:lnTo>
                  <a:lnTo>
                    <a:pt x="4301" y="1915"/>
                  </a:lnTo>
                  <a:lnTo>
                    <a:pt x="4357" y="2137"/>
                  </a:lnTo>
                  <a:lnTo>
                    <a:pt x="4412" y="2386"/>
                  </a:lnTo>
                  <a:lnTo>
                    <a:pt x="4440" y="2636"/>
                  </a:lnTo>
                  <a:lnTo>
                    <a:pt x="4440" y="2886"/>
                  </a:lnTo>
                  <a:lnTo>
                    <a:pt x="4440" y="3163"/>
                  </a:lnTo>
                  <a:lnTo>
                    <a:pt x="4384" y="3413"/>
                  </a:lnTo>
                  <a:lnTo>
                    <a:pt x="4329" y="3663"/>
                  </a:lnTo>
                  <a:lnTo>
                    <a:pt x="4273" y="3912"/>
                  </a:lnTo>
                  <a:lnTo>
                    <a:pt x="4190" y="4134"/>
                  </a:lnTo>
                  <a:lnTo>
                    <a:pt x="4079" y="4356"/>
                  </a:lnTo>
                  <a:lnTo>
                    <a:pt x="3940" y="4578"/>
                  </a:lnTo>
                  <a:lnTo>
                    <a:pt x="3802" y="4772"/>
                  </a:lnTo>
                  <a:lnTo>
                    <a:pt x="3635" y="4939"/>
                  </a:lnTo>
                  <a:lnTo>
                    <a:pt x="3496" y="5105"/>
                  </a:lnTo>
                  <a:lnTo>
                    <a:pt x="3302" y="5244"/>
                  </a:lnTo>
                  <a:lnTo>
                    <a:pt x="3136" y="5355"/>
                  </a:lnTo>
                  <a:lnTo>
                    <a:pt x="2942" y="5438"/>
                  </a:lnTo>
                  <a:lnTo>
                    <a:pt x="2747" y="5494"/>
                  </a:lnTo>
                  <a:lnTo>
                    <a:pt x="2553" y="5549"/>
                  </a:lnTo>
                  <a:lnTo>
                    <a:pt x="2359" y="5577"/>
                  </a:lnTo>
                  <a:lnTo>
                    <a:pt x="2165" y="5577"/>
                  </a:lnTo>
                  <a:lnTo>
                    <a:pt x="1970" y="5521"/>
                  </a:lnTo>
                  <a:lnTo>
                    <a:pt x="1776" y="5466"/>
                  </a:lnTo>
                  <a:lnTo>
                    <a:pt x="1582" y="5411"/>
                  </a:lnTo>
                  <a:lnTo>
                    <a:pt x="1416" y="5300"/>
                  </a:lnTo>
                  <a:lnTo>
                    <a:pt x="1249" y="5189"/>
                  </a:lnTo>
                  <a:lnTo>
                    <a:pt x="1083" y="5022"/>
                  </a:lnTo>
                  <a:lnTo>
                    <a:pt x="944" y="4883"/>
                  </a:lnTo>
                  <a:lnTo>
                    <a:pt x="805" y="4689"/>
                  </a:lnTo>
                  <a:lnTo>
                    <a:pt x="694" y="4495"/>
                  </a:lnTo>
                  <a:lnTo>
                    <a:pt x="583" y="4273"/>
                  </a:lnTo>
                  <a:lnTo>
                    <a:pt x="500" y="4023"/>
                  </a:lnTo>
                  <a:lnTo>
                    <a:pt x="444" y="3801"/>
                  </a:lnTo>
                  <a:lnTo>
                    <a:pt x="389" y="3552"/>
                  </a:lnTo>
                  <a:lnTo>
                    <a:pt x="361" y="3302"/>
                  </a:lnTo>
                  <a:lnTo>
                    <a:pt x="361" y="3052"/>
                  </a:lnTo>
                  <a:lnTo>
                    <a:pt x="389" y="2775"/>
                  </a:lnTo>
                  <a:lnTo>
                    <a:pt x="417" y="2525"/>
                  </a:lnTo>
                  <a:lnTo>
                    <a:pt x="472" y="2275"/>
                  </a:lnTo>
                  <a:lnTo>
                    <a:pt x="528" y="2026"/>
                  </a:lnTo>
                  <a:lnTo>
                    <a:pt x="639" y="1804"/>
                  </a:lnTo>
                  <a:lnTo>
                    <a:pt x="750" y="1582"/>
                  </a:lnTo>
                  <a:lnTo>
                    <a:pt x="861" y="1360"/>
                  </a:lnTo>
                  <a:lnTo>
                    <a:pt x="999" y="1165"/>
                  </a:lnTo>
                  <a:lnTo>
                    <a:pt x="1166" y="999"/>
                  </a:lnTo>
                  <a:lnTo>
                    <a:pt x="1305" y="860"/>
                  </a:lnTo>
                  <a:lnTo>
                    <a:pt x="1471" y="722"/>
                  </a:lnTo>
                  <a:lnTo>
                    <a:pt x="1638" y="611"/>
                  </a:lnTo>
                  <a:lnTo>
                    <a:pt x="1804" y="527"/>
                  </a:lnTo>
                  <a:lnTo>
                    <a:pt x="1970" y="472"/>
                  </a:lnTo>
                  <a:lnTo>
                    <a:pt x="2137" y="416"/>
                  </a:lnTo>
                  <a:lnTo>
                    <a:pt x="2303" y="389"/>
                  </a:lnTo>
                  <a:lnTo>
                    <a:pt x="2498" y="361"/>
                  </a:lnTo>
                  <a:close/>
                  <a:moveTo>
                    <a:pt x="2442" y="0"/>
                  </a:moveTo>
                  <a:lnTo>
                    <a:pt x="2192" y="28"/>
                  </a:lnTo>
                  <a:lnTo>
                    <a:pt x="1970" y="83"/>
                  </a:lnTo>
                  <a:lnTo>
                    <a:pt x="1721" y="139"/>
                  </a:lnTo>
                  <a:lnTo>
                    <a:pt x="1499" y="250"/>
                  </a:lnTo>
                  <a:lnTo>
                    <a:pt x="1305" y="389"/>
                  </a:lnTo>
                  <a:lnTo>
                    <a:pt x="1083" y="555"/>
                  </a:lnTo>
                  <a:lnTo>
                    <a:pt x="888" y="722"/>
                  </a:lnTo>
                  <a:lnTo>
                    <a:pt x="722" y="944"/>
                  </a:lnTo>
                  <a:lnTo>
                    <a:pt x="555" y="1165"/>
                  </a:lnTo>
                  <a:lnTo>
                    <a:pt x="417" y="1387"/>
                  </a:lnTo>
                  <a:lnTo>
                    <a:pt x="306" y="1637"/>
                  </a:lnTo>
                  <a:lnTo>
                    <a:pt x="195" y="1915"/>
                  </a:lnTo>
                  <a:lnTo>
                    <a:pt x="112" y="2164"/>
                  </a:lnTo>
                  <a:lnTo>
                    <a:pt x="56" y="2469"/>
                  </a:lnTo>
                  <a:lnTo>
                    <a:pt x="1" y="2747"/>
                  </a:lnTo>
                  <a:lnTo>
                    <a:pt x="1" y="3052"/>
                  </a:lnTo>
                  <a:lnTo>
                    <a:pt x="1" y="3330"/>
                  </a:lnTo>
                  <a:lnTo>
                    <a:pt x="28" y="3607"/>
                  </a:lnTo>
                  <a:lnTo>
                    <a:pt x="84" y="3885"/>
                  </a:lnTo>
                  <a:lnTo>
                    <a:pt x="167" y="4162"/>
                  </a:lnTo>
                  <a:lnTo>
                    <a:pt x="250" y="4412"/>
                  </a:lnTo>
                  <a:lnTo>
                    <a:pt x="361" y="4661"/>
                  </a:lnTo>
                  <a:lnTo>
                    <a:pt x="500" y="4883"/>
                  </a:lnTo>
                  <a:lnTo>
                    <a:pt x="666" y="5105"/>
                  </a:lnTo>
                  <a:lnTo>
                    <a:pt x="833" y="5300"/>
                  </a:lnTo>
                  <a:lnTo>
                    <a:pt x="1027" y="5466"/>
                  </a:lnTo>
                  <a:lnTo>
                    <a:pt x="1221" y="5605"/>
                  </a:lnTo>
                  <a:lnTo>
                    <a:pt x="1443" y="5743"/>
                  </a:lnTo>
                  <a:lnTo>
                    <a:pt x="1665" y="5827"/>
                  </a:lnTo>
                  <a:lnTo>
                    <a:pt x="1887" y="5882"/>
                  </a:lnTo>
                  <a:lnTo>
                    <a:pt x="2137" y="5938"/>
                  </a:lnTo>
                  <a:lnTo>
                    <a:pt x="2525" y="5938"/>
                  </a:lnTo>
                  <a:lnTo>
                    <a:pt x="2747" y="5882"/>
                  </a:lnTo>
                  <a:lnTo>
                    <a:pt x="2942" y="5827"/>
                  </a:lnTo>
                  <a:lnTo>
                    <a:pt x="3164" y="5743"/>
                  </a:lnTo>
                  <a:lnTo>
                    <a:pt x="3358" y="5660"/>
                  </a:lnTo>
                  <a:lnTo>
                    <a:pt x="3552" y="5521"/>
                  </a:lnTo>
                  <a:lnTo>
                    <a:pt x="3746" y="5383"/>
                  </a:lnTo>
                  <a:lnTo>
                    <a:pt x="3913" y="5216"/>
                  </a:lnTo>
                  <a:lnTo>
                    <a:pt x="4079" y="4994"/>
                  </a:lnTo>
                  <a:lnTo>
                    <a:pt x="4246" y="4772"/>
                  </a:lnTo>
                  <a:lnTo>
                    <a:pt x="4384" y="4550"/>
                  </a:lnTo>
                  <a:lnTo>
                    <a:pt x="4523" y="4301"/>
                  </a:lnTo>
                  <a:lnTo>
                    <a:pt x="4606" y="4051"/>
                  </a:lnTo>
                  <a:lnTo>
                    <a:pt x="4690" y="3774"/>
                  </a:lnTo>
                  <a:lnTo>
                    <a:pt x="4745" y="3496"/>
                  </a:lnTo>
                  <a:lnTo>
                    <a:pt x="4800" y="3191"/>
                  </a:lnTo>
                  <a:lnTo>
                    <a:pt x="4800" y="2886"/>
                  </a:lnTo>
                  <a:lnTo>
                    <a:pt x="4800" y="2580"/>
                  </a:lnTo>
                  <a:lnTo>
                    <a:pt x="4773" y="2303"/>
                  </a:lnTo>
                  <a:lnTo>
                    <a:pt x="4717" y="2026"/>
                  </a:lnTo>
                  <a:lnTo>
                    <a:pt x="4634" y="1748"/>
                  </a:lnTo>
                  <a:lnTo>
                    <a:pt x="4551" y="1498"/>
                  </a:lnTo>
                  <a:lnTo>
                    <a:pt x="4412" y="1249"/>
                  </a:lnTo>
                  <a:lnTo>
                    <a:pt x="4301" y="1027"/>
                  </a:lnTo>
                  <a:lnTo>
                    <a:pt x="4135" y="833"/>
                  </a:lnTo>
                  <a:lnTo>
                    <a:pt x="3968" y="638"/>
                  </a:lnTo>
                  <a:lnTo>
                    <a:pt x="3774" y="472"/>
                  </a:lnTo>
                  <a:lnTo>
                    <a:pt x="3580" y="333"/>
                  </a:lnTo>
                  <a:lnTo>
                    <a:pt x="3385" y="222"/>
                  </a:lnTo>
                  <a:lnTo>
                    <a:pt x="3164" y="111"/>
                  </a:lnTo>
                  <a:lnTo>
                    <a:pt x="2914" y="56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439;p51"/>
            <p:cNvSpPr/>
            <p:nvPr/>
          </p:nvSpPr>
          <p:spPr>
            <a:xfrm>
              <a:off x="3241439" y="1479433"/>
              <a:ext cx="55642" cy="23582"/>
            </a:xfrm>
            <a:custGeom>
              <a:avLst/>
              <a:gdLst/>
              <a:ahLst/>
              <a:cxnLst/>
              <a:rect l="l" t="t" r="r" b="b"/>
              <a:pathLst>
                <a:path w="3275" h="1388" extrusionOk="0">
                  <a:moveTo>
                    <a:pt x="139" y="1"/>
                  </a:moveTo>
                  <a:lnTo>
                    <a:pt x="1" y="361"/>
                  </a:lnTo>
                  <a:lnTo>
                    <a:pt x="3136" y="1388"/>
                  </a:lnTo>
                  <a:lnTo>
                    <a:pt x="3275" y="1055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440;p51"/>
            <p:cNvSpPr/>
            <p:nvPr/>
          </p:nvSpPr>
          <p:spPr>
            <a:xfrm>
              <a:off x="3120300" y="1456326"/>
              <a:ext cx="28764" cy="54708"/>
            </a:xfrm>
            <a:custGeom>
              <a:avLst/>
              <a:gdLst/>
              <a:ahLst/>
              <a:cxnLst/>
              <a:rect l="l" t="t" r="r" b="b"/>
              <a:pathLst>
                <a:path w="1693" h="3220" extrusionOk="0">
                  <a:moveTo>
                    <a:pt x="1443" y="1"/>
                  </a:moveTo>
                  <a:lnTo>
                    <a:pt x="1360" y="29"/>
                  </a:lnTo>
                  <a:lnTo>
                    <a:pt x="1276" y="84"/>
                  </a:lnTo>
                  <a:lnTo>
                    <a:pt x="1221" y="167"/>
                  </a:lnTo>
                  <a:lnTo>
                    <a:pt x="999" y="695"/>
                  </a:lnTo>
                  <a:lnTo>
                    <a:pt x="749" y="1222"/>
                  </a:lnTo>
                  <a:lnTo>
                    <a:pt x="444" y="1721"/>
                  </a:lnTo>
                  <a:lnTo>
                    <a:pt x="83" y="2165"/>
                  </a:lnTo>
                  <a:lnTo>
                    <a:pt x="28" y="2276"/>
                  </a:lnTo>
                  <a:lnTo>
                    <a:pt x="0" y="2387"/>
                  </a:lnTo>
                  <a:lnTo>
                    <a:pt x="28" y="2470"/>
                  </a:lnTo>
                  <a:lnTo>
                    <a:pt x="111" y="2554"/>
                  </a:lnTo>
                  <a:lnTo>
                    <a:pt x="1165" y="3192"/>
                  </a:lnTo>
                  <a:lnTo>
                    <a:pt x="1276" y="3219"/>
                  </a:lnTo>
                  <a:lnTo>
                    <a:pt x="1360" y="3219"/>
                  </a:lnTo>
                  <a:lnTo>
                    <a:pt x="1443" y="3164"/>
                  </a:lnTo>
                  <a:lnTo>
                    <a:pt x="1498" y="3081"/>
                  </a:lnTo>
                  <a:lnTo>
                    <a:pt x="1526" y="2997"/>
                  </a:lnTo>
                  <a:lnTo>
                    <a:pt x="1526" y="2914"/>
                  </a:lnTo>
                  <a:lnTo>
                    <a:pt x="1498" y="2831"/>
                  </a:lnTo>
                  <a:lnTo>
                    <a:pt x="1415" y="2748"/>
                  </a:lnTo>
                  <a:lnTo>
                    <a:pt x="617" y="2285"/>
                  </a:lnTo>
                  <a:lnTo>
                    <a:pt x="617" y="2285"/>
                  </a:lnTo>
                  <a:lnTo>
                    <a:pt x="833" y="2026"/>
                  </a:lnTo>
                  <a:lnTo>
                    <a:pt x="1165" y="1471"/>
                  </a:lnTo>
                  <a:lnTo>
                    <a:pt x="1471" y="889"/>
                  </a:lnTo>
                  <a:lnTo>
                    <a:pt x="1693" y="306"/>
                  </a:lnTo>
                  <a:lnTo>
                    <a:pt x="1693" y="195"/>
                  </a:lnTo>
                  <a:lnTo>
                    <a:pt x="1665" y="112"/>
                  </a:lnTo>
                  <a:lnTo>
                    <a:pt x="1609" y="29"/>
                  </a:lnTo>
                  <a:lnTo>
                    <a:pt x="1526" y="1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441;p51"/>
            <p:cNvSpPr/>
            <p:nvPr/>
          </p:nvSpPr>
          <p:spPr>
            <a:xfrm>
              <a:off x="3128302" y="1470479"/>
              <a:ext cx="31601" cy="12267"/>
            </a:xfrm>
            <a:custGeom>
              <a:avLst/>
              <a:gdLst/>
              <a:ahLst/>
              <a:cxnLst/>
              <a:rect l="l" t="t" r="r" b="b"/>
              <a:pathLst>
                <a:path w="1860" h="722" extrusionOk="0">
                  <a:moveTo>
                    <a:pt x="833" y="0"/>
                  </a:moveTo>
                  <a:lnTo>
                    <a:pt x="583" y="28"/>
                  </a:lnTo>
                  <a:lnTo>
                    <a:pt x="362" y="84"/>
                  </a:lnTo>
                  <a:lnTo>
                    <a:pt x="195" y="139"/>
                  </a:lnTo>
                  <a:lnTo>
                    <a:pt x="56" y="222"/>
                  </a:lnTo>
                  <a:lnTo>
                    <a:pt x="1" y="528"/>
                  </a:lnTo>
                  <a:lnTo>
                    <a:pt x="140" y="472"/>
                  </a:lnTo>
                  <a:lnTo>
                    <a:pt x="306" y="444"/>
                  </a:lnTo>
                  <a:lnTo>
                    <a:pt x="528" y="417"/>
                  </a:lnTo>
                  <a:lnTo>
                    <a:pt x="778" y="417"/>
                  </a:lnTo>
                  <a:lnTo>
                    <a:pt x="1055" y="444"/>
                  </a:lnTo>
                  <a:lnTo>
                    <a:pt x="1333" y="528"/>
                  </a:lnTo>
                  <a:lnTo>
                    <a:pt x="1499" y="611"/>
                  </a:lnTo>
                  <a:lnTo>
                    <a:pt x="1638" y="722"/>
                  </a:lnTo>
                  <a:lnTo>
                    <a:pt x="1860" y="389"/>
                  </a:lnTo>
                  <a:lnTo>
                    <a:pt x="1666" y="250"/>
                  </a:lnTo>
                  <a:lnTo>
                    <a:pt x="1499" y="167"/>
                  </a:lnTo>
                  <a:lnTo>
                    <a:pt x="1305" y="84"/>
                  </a:lnTo>
                  <a:lnTo>
                    <a:pt x="1138" y="56"/>
                  </a:lnTo>
                  <a:lnTo>
                    <a:pt x="833" y="0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442;p51"/>
            <p:cNvSpPr/>
            <p:nvPr/>
          </p:nvSpPr>
          <p:spPr>
            <a:xfrm>
              <a:off x="3084944" y="1438894"/>
              <a:ext cx="34422" cy="12267"/>
            </a:xfrm>
            <a:custGeom>
              <a:avLst/>
              <a:gdLst/>
              <a:ahLst/>
              <a:cxnLst/>
              <a:rect l="l" t="t" r="r" b="b"/>
              <a:pathLst>
                <a:path w="2026" h="722" extrusionOk="0">
                  <a:moveTo>
                    <a:pt x="1720" y="0"/>
                  </a:moveTo>
                  <a:lnTo>
                    <a:pt x="194" y="250"/>
                  </a:lnTo>
                  <a:lnTo>
                    <a:pt x="111" y="306"/>
                  </a:lnTo>
                  <a:lnTo>
                    <a:pt x="56" y="361"/>
                  </a:lnTo>
                  <a:lnTo>
                    <a:pt x="0" y="472"/>
                  </a:lnTo>
                  <a:lnTo>
                    <a:pt x="28" y="555"/>
                  </a:lnTo>
                  <a:lnTo>
                    <a:pt x="56" y="639"/>
                  </a:lnTo>
                  <a:lnTo>
                    <a:pt x="139" y="694"/>
                  </a:lnTo>
                  <a:lnTo>
                    <a:pt x="222" y="722"/>
                  </a:lnTo>
                  <a:lnTo>
                    <a:pt x="333" y="722"/>
                  </a:lnTo>
                  <a:lnTo>
                    <a:pt x="1831" y="472"/>
                  </a:lnTo>
                  <a:lnTo>
                    <a:pt x="1942" y="444"/>
                  </a:lnTo>
                  <a:lnTo>
                    <a:pt x="1998" y="361"/>
                  </a:lnTo>
                  <a:lnTo>
                    <a:pt x="2026" y="278"/>
                  </a:lnTo>
                  <a:lnTo>
                    <a:pt x="2026" y="195"/>
                  </a:lnTo>
                  <a:lnTo>
                    <a:pt x="1970" y="84"/>
                  </a:lnTo>
                  <a:lnTo>
                    <a:pt x="1887" y="28"/>
                  </a:lnTo>
                  <a:lnTo>
                    <a:pt x="1804" y="0"/>
                  </a:lnTo>
                  <a:close/>
                </a:path>
              </a:pathLst>
            </a:custGeom>
            <a:solidFill>
              <a:srgbClr val="352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3443;p51"/>
            <p:cNvSpPr/>
            <p:nvPr/>
          </p:nvSpPr>
          <p:spPr>
            <a:xfrm>
              <a:off x="3181107" y="1449258"/>
              <a:ext cx="40079" cy="18400"/>
            </a:xfrm>
            <a:custGeom>
              <a:avLst/>
              <a:gdLst/>
              <a:ahLst/>
              <a:cxnLst/>
              <a:rect l="l" t="t" r="r" b="b"/>
              <a:pathLst>
                <a:path w="2359" h="1083" extrusionOk="0">
                  <a:moveTo>
                    <a:pt x="222" y="1"/>
                  </a:moveTo>
                  <a:lnTo>
                    <a:pt x="111" y="29"/>
                  </a:lnTo>
                  <a:lnTo>
                    <a:pt x="56" y="84"/>
                  </a:lnTo>
                  <a:lnTo>
                    <a:pt x="0" y="167"/>
                  </a:lnTo>
                  <a:lnTo>
                    <a:pt x="0" y="278"/>
                  </a:lnTo>
                  <a:lnTo>
                    <a:pt x="28" y="361"/>
                  </a:lnTo>
                  <a:lnTo>
                    <a:pt x="84" y="445"/>
                  </a:lnTo>
                  <a:lnTo>
                    <a:pt x="167" y="472"/>
                  </a:lnTo>
                  <a:lnTo>
                    <a:pt x="2053" y="1083"/>
                  </a:lnTo>
                  <a:lnTo>
                    <a:pt x="2164" y="1083"/>
                  </a:lnTo>
                  <a:lnTo>
                    <a:pt x="2248" y="1055"/>
                  </a:lnTo>
                  <a:lnTo>
                    <a:pt x="2303" y="1000"/>
                  </a:lnTo>
                  <a:lnTo>
                    <a:pt x="2359" y="916"/>
                  </a:lnTo>
                  <a:lnTo>
                    <a:pt x="2359" y="805"/>
                  </a:lnTo>
                  <a:lnTo>
                    <a:pt x="2331" y="722"/>
                  </a:lnTo>
                  <a:lnTo>
                    <a:pt x="2275" y="639"/>
                  </a:lnTo>
                  <a:lnTo>
                    <a:pt x="2192" y="611"/>
                  </a:lnTo>
                  <a:lnTo>
                    <a:pt x="305" y="1"/>
                  </a:lnTo>
                  <a:close/>
                </a:path>
              </a:pathLst>
            </a:custGeom>
            <a:solidFill>
              <a:srgbClr val="352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444;p51"/>
            <p:cNvSpPr/>
            <p:nvPr/>
          </p:nvSpPr>
          <p:spPr>
            <a:xfrm>
              <a:off x="3262659" y="1480384"/>
              <a:ext cx="97115" cy="96639"/>
            </a:xfrm>
            <a:custGeom>
              <a:avLst/>
              <a:gdLst/>
              <a:ahLst/>
              <a:cxnLst/>
              <a:rect l="l" t="t" r="r" b="b"/>
              <a:pathLst>
                <a:path w="5716" h="5688" extrusionOk="0">
                  <a:moveTo>
                    <a:pt x="2830" y="0"/>
                  </a:moveTo>
                  <a:lnTo>
                    <a:pt x="2553" y="28"/>
                  </a:lnTo>
                  <a:lnTo>
                    <a:pt x="2248" y="83"/>
                  </a:lnTo>
                  <a:lnTo>
                    <a:pt x="1998" y="139"/>
                  </a:lnTo>
                  <a:lnTo>
                    <a:pt x="1720" y="250"/>
                  </a:lnTo>
                  <a:lnTo>
                    <a:pt x="1471" y="361"/>
                  </a:lnTo>
                  <a:lnTo>
                    <a:pt x="1249" y="499"/>
                  </a:lnTo>
                  <a:lnTo>
                    <a:pt x="1027" y="666"/>
                  </a:lnTo>
                  <a:lnTo>
                    <a:pt x="833" y="860"/>
                  </a:lnTo>
                  <a:lnTo>
                    <a:pt x="638" y="1054"/>
                  </a:lnTo>
                  <a:lnTo>
                    <a:pt x="472" y="1276"/>
                  </a:lnTo>
                  <a:lnTo>
                    <a:pt x="333" y="1498"/>
                  </a:lnTo>
                  <a:lnTo>
                    <a:pt x="222" y="1748"/>
                  </a:lnTo>
                  <a:lnTo>
                    <a:pt x="111" y="2025"/>
                  </a:lnTo>
                  <a:lnTo>
                    <a:pt x="56" y="2303"/>
                  </a:lnTo>
                  <a:lnTo>
                    <a:pt x="0" y="2580"/>
                  </a:lnTo>
                  <a:lnTo>
                    <a:pt x="0" y="2886"/>
                  </a:lnTo>
                  <a:lnTo>
                    <a:pt x="0" y="3163"/>
                  </a:lnTo>
                  <a:lnTo>
                    <a:pt x="56" y="3440"/>
                  </a:lnTo>
                  <a:lnTo>
                    <a:pt x="139" y="3718"/>
                  </a:lnTo>
                  <a:lnTo>
                    <a:pt x="222" y="3968"/>
                  </a:lnTo>
                  <a:lnTo>
                    <a:pt x="333" y="4217"/>
                  </a:lnTo>
                  <a:lnTo>
                    <a:pt x="500" y="4439"/>
                  </a:lnTo>
                  <a:lnTo>
                    <a:pt x="666" y="4661"/>
                  </a:lnTo>
                  <a:lnTo>
                    <a:pt x="833" y="4855"/>
                  </a:lnTo>
                  <a:lnTo>
                    <a:pt x="1055" y="5050"/>
                  </a:lnTo>
                  <a:lnTo>
                    <a:pt x="1277" y="5216"/>
                  </a:lnTo>
                  <a:lnTo>
                    <a:pt x="1499" y="5355"/>
                  </a:lnTo>
                  <a:lnTo>
                    <a:pt x="1748" y="5466"/>
                  </a:lnTo>
                  <a:lnTo>
                    <a:pt x="2026" y="5577"/>
                  </a:lnTo>
                  <a:lnTo>
                    <a:pt x="2303" y="5632"/>
                  </a:lnTo>
                  <a:lnTo>
                    <a:pt x="2581" y="5688"/>
                  </a:lnTo>
                  <a:lnTo>
                    <a:pt x="3163" y="5688"/>
                  </a:lnTo>
                  <a:lnTo>
                    <a:pt x="3441" y="5632"/>
                  </a:lnTo>
                  <a:lnTo>
                    <a:pt x="3718" y="5549"/>
                  </a:lnTo>
                  <a:lnTo>
                    <a:pt x="3996" y="5466"/>
                  </a:lnTo>
                  <a:lnTo>
                    <a:pt x="4218" y="5355"/>
                  </a:lnTo>
                  <a:lnTo>
                    <a:pt x="4467" y="5216"/>
                  </a:lnTo>
                  <a:lnTo>
                    <a:pt x="4689" y="5050"/>
                  </a:lnTo>
                  <a:lnTo>
                    <a:pt x="4883" y="4855"/>
                  </a:lnTo>
                  <a:lnTo>
                    <a:pt x="5078" y="4661"/>
                  </a:lnTo>
                  <a:lnTo>
                    <a:pt x="5244" y="4439"/>
                  </a:lnTo>
                  <a:lnTo>
                    <a:pt x="5383" y="4190"/>
                  </a:lnTo>
                  <a:lnTo>
                    <a:pt x="5494" y="3940"/>
                  </a:lnTo>
                  <a:lnTo>
                    <a:pt x="5605" y="3690"/>
                  </a:lnTo>
                  <a:lnTo>
                    <a:pt x="5660" y="3413"/>
                  </a:lnTo>
                  <a:lnTo>
                    <a:pt x="5716" y="3107"/>
                  </a:lnTo>
                  <a:lnTo>
                    <a:pt x="5716" y="2830"/>
                  </a:lnTo>
                  <a:lnTo>
                    <a:pt x="5688" y="2553"/>
                  </a:lnTo>
                  <a:lnTo>
                    <a:pt x="5660" y="2275"/>
                  </a:lnTo>
                  <a:lnTo>
                    <a:pt x="5577" y="1998"/>
                  </a:lnTo>
                  <a:lnTo>
                    <a:pt x="5494" y="1748"/>
                  </a:lnTo>
                  <a:lnTo>
                    <a:pt x="5355" y="1498"/>
                  </a:lnTo>
                  <a:lnTo>
                    <a:pt x="5216" y="1249"/>
                  </a:lnTo>
                  <a:lnTo>
                    <a:pt x="5050" y="1054"/>
                  </a:lnTo>
                  <a:lnTo>
                    <a:pt x="4883" y="832"/>
                  </a:lnTo>
                  <a:lnTo>
                    <a:pt x="4661" y="666"/>
                  </a:lnTo>
                  <a:lnTo>
                    <a:pt x="4440" y="499"/>
                  </a:lnTo>
                  <a:lnTo>
                    <a:pt x="4218" y="361"/>
                  </a:lnTo>
                  <a:lnTo>
                    <a:pt x="3968" y="222"/>
                  </a:lnTo>
                  <a:lnTo>
                    <a:pt x="3690" y="139"/>
                  </a:lnTo>
                  <a:lnTo>
                    <a:pt x="3413" y="55"/>
                  </a:lnTo>
                  <a:lnTo>
                    <a:pt x="3108" y="28"/>
                  </a:lnTo>
                  <a:lnTo>
                    <a:pt x="2830" y="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445;p51"/>
            <p:cNvSpPr/>
            <p:nvPr/>
          </p:nvSpPr>
          <p:spPr>
            <a:xfrm>
              <a:off x="3281042" y="1502539"/>
              <a:ext cx="41031" cy="33470"/>
            </a:xfrm>
            <a:custGeom>
              <a:avLst/>
              <a:gdLst/>
              <a:ahLst/>
              <a:cxnLst/>
              <a:rect l="l" t="t" r="r" b="b"/>
              <a:pathLst>
                <a:path w="2415" h="1970" extrusionOk="0">
                  <a:moveTo>
                    <a:pt x="1582" y="0"/>
                  </a:moveTo>
                  <a:lnTo>
                    <a:pt x="1360" y="28"/>
                  </a:lnTo>
                  <a:lnTo>
                    <a:pt x="1138" y="83"/>
                  </a:lnTo>
                  <a:lnTo>
                    <a:pt x="916" y="167"/>
                  </a:lnTo>
                  <a:lnTo>
                    <a:pt x="722" y="277"/>
                  </a:lnTo>
                  <a:lnTo>
                    <a:pt x="555" y="416"/>
                  </a:lnTo>
                  <a:lnTo>
                    <a:pt x="361" y="666"/>
                  </a:lnTo>
                  <a:lnTo>
                    <a:pt x="222" y="916"/>
                  </a:lnTo>
                  <a:lnTo>
                    <a:pt x="111" y="1193"/>
                  </a:lnTo>
                  <a:lnTo>
                    <a:pt x="28" y="1471"/>
                  </a:lnTo>
                  <a:lnTo>
                    <a:pt x="0" y="1776"/>
                  </a:lnTo>
                  <a:lnTo>
                    <a:pt x="0" y="1859"/>
                  </a:lnTo>
                  <a:lnTo>
                    <a:pt x="56" y="1914"/>
                  </a:lnTo>
                  <a:lnTo>
                    <a:pt x="111" y="1970"/>
                  </a:lnTo>
                  <a:lnTo>
                    <a:pt x="278" y="1970"/>
                  </a:lnTo>
                  <a:lnTo>
                    <a:pt x="333" y="1914"/>
                  </a:lnTo>
                  <a:lnTo>
                    <a:pt x="389" y="1859"/>
                  </a:lnTo>
                  <a:lnTo>
                    <a:pt x="389" y="1776"/>
                  </a:lnTo>
                  <a:lnTo>
                    <a:pt x="417" y="1720"/>
                  </a:lnTo>
                  <a:lnTo>
                    <a:pt x="417" y="1665"/>
                  </a:lnTo>
                  <a:lnTo>
                    <a:pt x="417" y="1637"/>
                  </a:lnTo>
                  <a:lnTo>
                    <a:pt x="444" y="1415"/>
                  </a:lnTo>
                  <a:lnTo>
                    <a:pt x="527" y="1221"/>
                  </a:lnTo>
                  <a:lnTo>
                    <a:pt x="527" y="1165"/>
                  </a:lnTo>
                  <a:lnTo>
                    <a:pt x="555" y="1138"/>
                  </a:lnTo>
                  <a:lnTo>
                    <a:pt x="611" y="1027"/>
                  </a:lnTo>
                  <a:lnTo>
                    <a:pt x="694" y="888"/>
                  </a:lnTo>
                  <a:lnTo>
                    <a:pt x="722" y="832"/>
                  </a:lnTo>
                  <a:lnTo>
                    <a:pt x="749" y="805"/>
                  </a:lnTo>
                  <a:lnTo>
                    <a:pt x="860" y="694"/>
                  </a:lnTo>
                  <a:lnTo>
                    <a:pt x="916" y="638"/>
                  </a:lnTo>
                  <a:lnTo>
                    <a:pt x="944" y="610"/>
                  </a:lnTo>
                  <a:lnTo>
                    <a:pt x="1082" y="527"/>
                  </a:lnTo>
                  <a:lnTo>
                    <a:pt x="1166" y="499"/>
                  </a:lnTo>
                  <a:lnTo>
                    <a:pt x="1221" y="472"/>
                  </a:lnTo>
                  <a:lnTo>
                    <a:pt x="1443" y="416"/>
                  </a:lnTo>
                  <a:lnTo>
                    <a:pt x="1665" y="388"/>
                  </a:lnTo>
                  <a:lnTo>
                    <a:pt x="1915" y="388"/>
                  </a:lnTo>
                  <a:lnTo>
                    <a:pt x="2137" y="444"/>
                  </a:lnTo>
                  <a:lnTo>
                    <a:pt x="2220" y="444"/>
                  </a:lnTo>
                  <a:lnTo>
                    <a:pt x="2303" y="416"/>
                  </a:lnTo>
                  <a:lnTo>
                    <a:pt x="2359" y="361"/>
                  </a:lnTo>
                  <a:lnTo>
                    <a:pt x="2386" y="305"/>
                  </a:lnTo>
                  <a:lnTo>
                    <a:pt x="2414" y="222"/>
                  </a:lnTo>
                  <a:lnTo>
                    <a:pt x="2386" y="139"/>
                  </a:lnTo>
                  <a:lnTo>
                    <a:pt x="2331" y="83"/>
                  </a:lnTo>
                  <a:lnTo>
                    <a:pt x="2248" y="56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A1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446;p51"/>
            <p:cNvSpPr/>
            <p:nvPr/>
          </p:nvSpPr>
          <p:spPr>
            <a:xfrm>
              <a:off x="2935975" y="1689667"/>
              <a:ext cx="518076" cy="704762"/>
            </a:xfrm>
            <a:custGeom>
              <a:avLst/>
              <a:gdLst/>
              <a:ahLst/>
              <a:cxnLst/>
              <a:rect l="l" t="t" r="r" b="b"/>
              <a:pathLst>
                <a:path w="30493" h="41481" extrusionOk="0">
                  <a:moveTo>
                    <a:pt x="14567" y="1"/>
                  </a:moveTo>
                  <a:lnTo>
                    <a:pt x="14012" y="112"/>
                  </a:lnTo>
                  <a:lnTo>
                    <a:pt x="13457" y="251"/>
                  </a:lnTo>
                  <a:lnTo>
                    <a:pt x="12930" y="389"/>
                  </a:lnTo>
                  <a:lnTo>
                    <a:pt x="12403" y="528"/>
                  </a:lnTo>
                  <a:lnTo>
                    <a:pt x="11903" y="695"/>
                  </a:lnTo>
                  <a:lnTo>
                    <a:pt x="11404" y="861"/>
                  </a:lnTo>
                  <a:lnTo>
                    <a:pt x="10461" y="1249"/>
                  </a:lnTo>
                  <a:lnTo>
                    <a:pt x="9601" y="1693"/>
                  </a:lnTo>
                  <a:lnTo>
                    <a:pt x="8768" y="2137"/>
                  </a:lnTo>
                  <a:lnTo>
                    <a:pt x="7991" y="2637"/>
                  </a:lnTo>
                  <a:lnTo>
                    <a:pt x="7298" y="3164"/>
                  </a:lnTo>
                  <a:lnTo>
                    <a:pt x="6632" y="3747"/>
                  </a:lnTo>
                  <a:lnTo>
                    <a:pt x="6021" y="4301"/>
                  </a:lnTo>
                  <a:lnTo>
                    <a:pt x="5467" y="4912"/>
                  </a:lnTo>
                  <a:lnTo>
                    <a:pt x="4939" y="5522"/>
                  </a:lnTo>
                  <a:lnTo>
                    <a:pt x="4468" y="6133"/>
                  </a:lnTo>
                  <a:lnTo>
                    <a:pt x="4024" y="6771"/>
                  </a:lnTo>
                  <a:lnTo>
                    <a:pt x="3635" y="7409"/>
                  </a:lnTo>
                  <a:lnTo>
                    <a:pt x="3275" y="8019"/>
                  </a:lnTo>
                  <a:lnTo>
                    <a:pt x="2969" y="8658"/>
                  </a:lnTo>
                  <a:lnTo>
                    <a:pt x="2664" y="9268"/>
                  </a:lnTo>
                  <a:lnTo>
                    <a:pt x="2415" y="9851"/>
                  </a:lnTo>
                  <a:lnTo>
                    <a:pt x="2193" y="10433"/>
                  </a:lnTo>
                  <a:lnTo>
                    <a:pt x="1998" y="10988"/>
                  </a:lnTo>
                  <a:lnTo>
                    <a:pt x="1832" y="11515"/>
                  </a:lnTo>
                  <a:lnTo>
                    <a:pt x="1582" y="12459"/>
                  </a:lnTo>
                  <a:lnTo>
                    <a:pt x="1388" y="13263"/>
                  </a:lnTo>
                  <a:lnTo>
                    <a:pt x="1305" y="13874"/>
                  </a:lnTo>
                  <a:lnTo>
                    <a:pt x="1221" y="14401"/>
                  </a:lnTo>
                  <a:lnTo>
                    <a:pt x="639" y="22752"/>
                  </a:lnTo>
                  <a:lnTo>
                    <a:pt x="223" y="29134"/>
                  </a:lnTo>
                  <a:lnTo>
                    <a:pt x="84" y="31742"/>
                  </a:lnTo>
                  <a:lnTo>
                    <a:pt x="1" y="33462"/>
                  </a:lnTo>
                  <a:lnTo>
                    <a:pt x="1" y="34045"/>
                  </a:lnTo>
                  <a:lnTo>
                    <a:pt x="56" y="34627"/>
                  </a:lnTo>
                  <a:lnTo>
                    <a:pt x="139" y="35154"/>
                  </a:lnTo>
                  <a:lnTo>
                    <a:pt x="278" y="35654"/>
                  </a:lnTo>
                  <a:lnTo>
                    <a:pt x="445" y="36125"/>
                  </a:lnTo>
                  <a:lnTo>
                    <a:pt x="667" y="36569"/>
                  </a:lnTo>
                  <a:lnTo>
                    <a:pt x="944" y="37013"/>
                  </a:lnTo>
                  <a:lnTo>
                    <a:pt x="1277" y="37402"/>
                  </a:lnTo>
                  <a:lnTo>
                    <a:pt x="1665" y="37762"/>
                  </a:lnTo>
                  <a:lnTo>
                    <a:pt x="2109" y="38123"/>
                  </a:lnTo>
                  <a:lnTo>
                    <a:pt x="2636" y="38428"/>
                  </a:lnTo>
                  <a:lnTo>
                    <a:pt x="3191" y="38706"/>
                  </a:lnTo>
                  <a:lnTo>
                    <a:pt x="3857" y="38983"/>
                  </a:lnTo>
                  <a:lnTo>
                    <a:pt x="4579" y="39205"/>
                  </a:lnTo>
                  <a:lnTo>
                    <a:pt x="5383" y="39427"/>
                  </a:lnTo>
                  <a:lnTo>
                    <a:pt x="6243" y="39621"/>
                  </a:lnTo>
                  <a:lnTo>
                    <a:pt x="7270" y="39788"/>
                  </a:lnTo>
                  <a:lnTo>
                    <a:pt x="8519" y="39954"/>
                  </a:lnTo>
                  <a:lnTo>
                    <a:pt x="9906" y="40121"/>
                  </a:lnTo>
                  <a:lnTo>
                    <a:pt x="11432" y="40287"/>
                  </a:lnTo>
                  <a:lnTo>
                    <a:pt x="14733" y="40592"/>
                  </a:lnTo>
                  <a:lnTo>
                    <a:pt x="18091" y="40898"/>
                  </a:lnTo>
                  <a:lnTo>
                    <a:pt x="21226" y="41120"/>
                  </a:lnTo>
                  <a:lnTo>
                    <a:pt x="23834" y="41314"/>
                  </a:lnTo>
                  <a:lnTo>
                    <a:pt x="26276" y="41480"/>
                  </a:lnTo>
                  <a:lnTo>
                    <a:pt x="26387" y="41425"/>
                  </a:lnTo>
                  <a:lnTo>
                    <a:pt x="26636" y="41203"/>
                  </a:lnTo>
                  <a:lnTo>
                    <a:pt x="27025" y="40814"/>
                  </a:lnTo>
                  <a:lnTo>
                    <a:pt x="27219" y="40565"/>
                  </a:lnTo>
                  <a:lnTo>
                    <a:pt x="27469" y="40259"/>
                  </a:lnTo>
                  <a:lnTo>
                    <a:pt x="27691" y="39899"/>
                  </a:lnTo>
                  <a:lnTo>
                    <a:pt x="27940" y="39483"/>
                  </a:lnTo>
                  <a:lnTo>
                    <a:pt x="28162" y="39011"/>
                  </a:lnTo>
                  <a:lnTo>
                    <a:pt x="28384" y="38484"/>
                  </a:lnTo>
                  <a:lnTo>
                    <a:pt x="28606" y="37901"/>
                  </a:lnTo>
                  <a:lnTo>
                    <a:pt x="28773" y="37263"/>
                  </a:lnTo>
                  <a:lnTo>
                    <a:pt x="28939" y="36542"/>
                  </a:lnTo>
                  <a:lnTo>
                    <a:pt x="29050" y="35765"/>
                  </a:lnTo>
                  <a:lnTo>
                    <a:pt x="29161" y="34821"/>
                  </a:lnTo>
                  <a:lnTo>
                    <a:pt x="29300" y="33601"/>
                  </a:lnTo>
                  <a:lnTo>
                    <a:pt x="29522" y="30632"/>
                  </a:lnTo>
                  <a:lnTo>
                    <a:pt x="29772" y="27164"/>
                  </a:lnTo>
                  <a:lnTo>
                    <a:pt x="29993" y="23557"/>
                  </a:lnTo>
                  <a:lnTo>
                    <a:pt x="30326" y="17286"/>
                  </a:lnTo>
                  <a:lnTo>
                    <a:pt x="30493" y="14595"/>
                  </a:lnTo>
                  <a:lnTo>
                    <a:pt x="30382" y="13596"/>
                  </a:lnTo>
                  <a:lnTo>
                    <a:pt x="30215" y="12681"/>
                  </a:lnTo>
                  <a:lnTo>
                    <a:pt x="30021" y="11793"/>
                  </a:lnTo>
                  <a:lnTo>
                    <a:pt x="29772" y="10933"/>
                  </a:lnTo>
                  <a:lnTo>
                    <a:pt x="29494" y="10100"/>
                  </a:lnTo>
                  <a:lnTo>
                    <a:pt x="29161" y="9323"/>
                  </a:lnTo>
                  <a:lnTo>
                    <a:pt x="28800" y="8602"/>
                  </a:lnTo>
                  <a:lnTo>
                    <a:pt x="28412" y="7881"/>
                  </a:lnTo>
                  <a:lnTo>
                    <a:pt x="27996" y="7215"/>
                  </a:lnTo>
                  <a:lnTo>
                    <a:pt x="27552" y="6604"/>
                  </a:lnTo>
                  <a:lnTo>
                    <a:pt x="27108" y="5994"/>
                  </a:lnTo>
                  <a:lnTo>
                    <a:pt x="26636" y="5439"/>
                  </a:lnTo>
                  <a:lnTo>
                    <a:pt x="26165" y="4912"/>
                  </a:lnTo>
                  <a:lnTo>
                    <a:pt x="25665" y="4412"/>
                  </a:lnTo>
                  <a:lnTo>
                    <a:pt x="25166" y="3941"/>
                  </a:lnTo>
                  <a:lnTo>
                    <a:pt x="24666" y="3525"/>
                  </a:lnTo>
                  <a:lnTo>
                    <a:pt x="24167" y="3108"/>
                  </a:lnTo>
                  <a:lnTo>
                    <a:pt x="23695" y="2748"/>
                  </a:lnTo>
                  <a:lnTo>
                    <a:pt x="23196" y="2415"/>
                  </a:lnTo>
                  <a:lnTo>
                    <a:pt x="22752" y="2110"/>
                  </a:lnTo>
                  <a:lnTo>
                    <a:pt x="21864" y="1555"/>
                  </a:lnTo>
                  <a:lnTo>
                    <a:pt x="21087" y="1139"/>
                  </a:lnTo>
                  <a:lnTo>
                    <a:pt x="20421" y="806"/>
                  </a:lnTo>
                  <a:lnTo>
                    <a:pt x="19922" y="584"/>
                  </a:lnTo>
                  <a:lnTo>
                    <a:pt x="19478" y="417"/>
                  </a:lnTo>
                  <a:lnTo>
                    <a:pt x="14567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3447;p51"/>
            <p:cNvSpPr/>
            <p:nvPr/>
          </p:nvSpPr>
          <p:spPr>
            <a:xfrm>
              <a:off x="3116987" y="1685895"/>
              <a:ext cx="180094" cy="167368"/>
            </a:xfrm>
            <a:custGeom>
              <a:avLst/>
              <a:gdLst/>
              <a:ahLst/>
              <a:cxnLst/>
              <a:rect l="l" t="t" r="r" b="b"/>
              <a:pathLst>
                <a:path w="10600" h="9851" extrusionOk="0">
                  <a:moveTo>
                    <a:pt x="4718" y="1"/>
                  </a:moveTo>
                  <a:lnTo>
                    <a:pt x="4107" y="29"/>
                  </a:lnTo>
                  <a:lnTo>
                    <a:pt x="3802" y="56"/>
                  </a:lnTo>
                  <a:lnTo>
                    <a:pt x="3497" y="112"/>
                  </a:lnTo>
                  <a:lnTo>
                    <a:pt x="2831" y="278"/>
                  </a:lnTo>
                  <a:lnTo>
                    <a:pt x="2137" y="500"/>
                  </a:lnTo>
                  <a:lnTo>
                    <a:pt x="1471" y="750"/>
                  </a:lnTo>
                  <a:lnTo>
                    <a:pt x="889" y="1000"/>
                  </a:lnTo>
                  <a:lnTo>
                    <a:pt x="417" y="1194"/>
                  </a:lnTo>
                  <a:lnTo>
                    <a:pt x="1" y="1388"/>
                  </a:lnTo>
                  <a:lnTo>
                    <a:pt x="3497" y="9851"/>
                  </a:lnTo>
                  <a:lnTo>
                    <a:pt x="4579" y="8880"/>
                  </a:lnTo>
                  <a:lnTo>
                    <a:pt x="5716" y="7881"/>
                  </a:lnTo>
                  <a:lnTo>
                    <a:pt x="7021" y="6688"/>
                  </a:lnTo>
                  <a:lnTo>
                    <a:pt x="8325" y="5439"/>
                  </a:lnTo>
                  <a:lnTo>
                    <a:pt x="9462" y="4302"/>
                  </a:lnTo>
                  <a:lnTo>
                    <a:pt x="9934" y="3802"/>
                  </a:lnTo>
                  <a:lnTo>
                    <a:pt x="10267" y="3386"/>
                  </a:lnTo>
                  <a:lnTo>
                    <a:pt x="10516" y="3025"/>
                  </a:lnTo>
                  <a:lnTo>
                    <a:pt x="10572" y="2914"/>
                  </a:lnTo>
                  <a:lnTo>
                    <a:pt x="10600" y="2803"/>
                  </a:lnTo>
                  <a:lnTo>
                    <a:pt x="10600" y="2637"/>
                  </a:lnTo>
                  <a:lnTo>
                    <a:pt x="10544" y="2443"/>
                  </a:lnTo>
                  <a:lnTo>
                    <a:pt x="10461" y="2248"/>
                  </a:lnTo>
                  <a:lnTo>
                    <a:pt x="10322" y="2054"/>
                  </a:lnTo>
                  <a:lnTo>
                    <a:pt x="10183" y="1832"/>
                  </a:lnTo>
                  <a:lnTo>
                    <a:pt x="10017" y="1638"/>
                  </a:lnTo>
                  <a:lnTo>
                    <a:pt x="9629" y="1250"/>
                  </a:lnTo>
                  <a:lnTo>
                    <a:pt x="9240" y="889"/>
                  </a:lnTo>
                  <a:lnTo>
                    <a:pt x="8907" y="611"/>
                  </a:lnTo>
                  <a:lnTo>
                    <a:pt x="8602" y="362"/>
                  </a:lnTo>
                  <a:lnTo>
                    <a:pt x="8519" y="306"/>
                  </a:lnTo>
                  <a:lnTo>
                    <a:pt x="8380" y="278"/>
                  </a:lnTo>
                  <a:lnTo>
                    <a:pt x="7992" y="195"/>
                  </a:lnTo>
                  <a:lnTo>
                    <a:pt x="7437" y="112"/>
                  </a:lnTo>
                  <a:lnTo>
                    <a:pt x="6799" y="56"/>
                  </a:lnTo>
                  <a:lnTo>
                    <a:pt x="6105" y="29"/>
                  </a:lnTo>
                  <a:lnTo>
                    <a:pt x="5411" y="1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3448;p51"/>
            <p:cNvSpPr/>
            <p:nvPr/>
          </p:nvSpPr>
          <p:spPr>
            <a:xfrm>
              <a:off x="3296588" y="2245444"/>
              <a:ext cx="116466" cy="130126"/>
            </a:xfrm>
            <a:custGeom>
              <a:avLst/>
              <a:gdLst/>
              <a:ahLst/>
              <a:cxnLst/>
              <a:rect l="l" t="t" r="r" b="b"/>
              <a:pathLst>
                <a:path w="6855" h="7659" extrusionOk="0">
                  <a:moveTo>
                    <a:pt x="6549" y="1"/>
                  </a:moveTo>
                  <a:lnTo>
                    <a:pt x="6410" y="28"/>
                  </a:lnTo>
                  <a:lnTo>
                    <a:pt x="6327" y="84"/>
                  </a:lnTo>
                  <a:lnTo>
                    <a:pt x="6244" y="223"/>
                  </a:lnTo>
                  <a:lnTo>
                    <a:pt x="6049" y="778"/>
                  </a:lnTo>
                  <a:lnTo>
                    <a:pt x="5800" y="1305"/>
                  </a:lnTo>
                  <a:lnTo>
                    <a:pt x="5550" y="1832"/>
                  </a:lnTo>
                  <a:lnTo>
                    <a:pt x="5245" y="2359"/>
                  </a:lnTo>
                  <a:lnTo>
                    <a:pt x="4940" y="2859"/>
                  </a:lnTo>
                  <a:lnTo>
                    <a:pt x="4607" y="3330"/>
                  </a:lnTo>
                  <a:lnTo>
                    <a:pt x="4246" y="3802"/>
                  </a:lnTo>
                  <a:lnTo>
                    <a:pt x="3858" y="4246"/>
                  </a:lnTo>
                  <a:lnTo>
                    <a:pt x="3469" y="4662"/>
                  </a:lnTo>
                  <a:lnTo>
                    <a:pt x="3053" y="5078"/>
                  </a:lnTo>
                  <a:lnTo>
                    <a:pt x="2609" y="5467"/>
                  </a:lnTo>
                  <a:lnTo>
                    <a:pt x="2137" y="5855"/>
                  </a:lnTo>
                  <a:lnTo>
                    <a:pt x="1666" y="6188"/>
                  </a:lnTo>
                  <a:lnTo>
                    <a:pt x="1194" y="6521"/>
                  </a:lnTo>
                  <a:lnTo>
                    <a:pt x="667" y="6826"/>
                  </a:lnTo>
                  <a:lnTo>
                    <a:pt x="140" y="7104"/>
                  </a:lnTo>
                  <a:lnTo>
                    <a:pt x="56" y="7187"/>
                  </a:lnTo>
                  <a:lnTo>
                    <a:pt x="1" y="7270"/>
                  </a:lnTo>
                  <a:lnTo>
                    <a:pt x="1" y="7381"/>
                  </a:lnTo>
                  <a:lnTo>
                    <a:pt x="29" y="7492"/>
                  </a:lnTo>
                  <a:lnTo>
                    <a:pt x="112" y="7575"/>
                  </a:lnTo>
                  <a:lnTo>
                    <a:pt x="223" y="7631"/>
                  </a:lnTo>
                  <a:lnTo>
                    <a:pt x="334" y="7658"/>
                  </a:lnTo>
                  <a:lnTo>
                    <a:pt x="445" y="7631"/>
                  </a:lnTo>
                  <a:lnTo>
                    <a:pt x="1000" y="7326"/>
                  </a:lnTo>
                  <a:lnTo>
                    <a:pt x="1555" y="7020"/>
                  </a:lnTo>
                  <a:lnTo>
                    <a:pt x="2054" y="6660"/>
                  </a:lnTo>
                  <a:lnTo>
                    <a:pt x="2554" y="6299"/>
                  </a:lnTo>
                  <a:lnTo>
                    <a:pt x="3025" y="5910"/>
                  </a:lnTo>
                  <a:lnTo>
                    <a:pt x="3497" y="5494"/>
                  </a:lnTo>
                  <a:lnTo>
                    <a:pt x="3941" y="5078"/>
                  </a:lnTo>
                  <a:lnTo>
                    <a:pt x="4357" y="4606"/>
                  </a:lnTo>
                  <a:lnTo>
                    <a:pt x="4745" y="4135"/>
                  </a:lnTo>
                  <a:lnTo>
                    <a:pt x="5134" y="3663"/>
                  </a:lnTo>
                  <a:lnTo>
                    <a:pt x="5467" y="3136"/>
                  </a:lnTo>
                  <a:lnTo>
                    <a:pt x="5800" y="2609"/>
                  </a:lnTo>
                  <a:lnTo>
                    <a:pt x="6105" y="2082"/>
                  </a:lnTo>
                  <a:lnTo>
                    <a:pt x="6382" y="1527"/>
                  </a:lnTo>
                  <a:lnTo>
                    <a:pt x="6632" y="944"/>
                  </a:lnTo>
                  <a:lnTo>
                    <a:pt x="6854" y="361"/>
                  </a:lnTo>
                  <a:lnTo>
                    <a:pt x="6854" y="250"/>
                  </a:lnTo>
                  <a:lnTo>
                    <a:pt x="6826" y="139"/>
                  </a:lnTo>
                  <a:lnTo>
                    <a:pt x="6743" y="56"/>
                  </a:lnTo>
                  <a:lnTo>
                    <a:pt x="6660" y="28"/>
                  </a:lnTo>
                  <a:lnTo>
                    <a:pt x="6549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3449;p51"/>
            <p:cNvSpPr/>
            <p:nvPr/>
          </p:nvSpPr>
          <p:spPr>
            <a:xfrm>
              <a:off x="2930793" y="1929617"/>
              <a:ext cx="528457" cy="468584"/>
            </a:xfrm>
            <a:custGeom>
              <a:avLst/>
              <a:gdLst/>
              <a:ahLst/>
              <a:cxnLst/>
              <a:rect l="l" t="t" r="r" b="b"/>
              <a:pathLst>
                <a:path w="31104" h="27580" extrusionOk="0">
                  <a:moveTo>
                    <a:pt x="1554" y="0"/>
                  </a:moveTo>
                  <a:lnTo>
                    <a:pt x="1443" y="28"/>
                  </a:lnTo>
                  <a:lnTo>
                    <a:pt x="1332" y="84"/>
                  </a:lnTo>
                  <a:lnTo>
                    <a:pt x="1249" y="167"/>
                  </a:lnTo>
                  <a:lnTo>
                    <a:pt x="1221" y="278"/>
                  </a:lnTo>
                  <a:lnTo>
                    <a:pt x="694" y="7519"/>
                  </a:lnTo>
                  <a:lnTo>
                    <a:pt x="222" y="14733"/>
                  </a:lnTo>
                  <a:lnTo>
                    <a:pt x="139" y="16564"/>
                  </a:lnTo>
                  <a:lnTo>
                    <a:pt x="28" y="18396"/>
                  </a:lnTo>
                  <a:lnTo>
                    <a:pt x="0" y="19256"/>
                  </a:lnTo>
                  <a:lnTo>
                    <a:pt x="0" y="19700"/>
                  </a:lnTo>
                  <a:lnTo>
                    <a:pt x="28" y="20143"/>
                  </a:lnTo>
                  <a:lnTo>
                    <a:pt x="56" y="20560"/>
                  </a:lnTo>
                  <a:lnTo>
                    <a:pt x="139" y="21004"/>
                  </a:lnTo>
                  <a:lnTo>
                    <a:pt x="222" y="21420"/>
                  </a:lnTo>
                  <a:lnTo>
                    <a:pt x="333" y="21836"/>
                  </a:lnTo>
                  <a:lnTo>
                    <a:pt x="472" y="22197"/>
                  </a:lnTo>
                  <a:lnTo>
                    <a:pt x="639" y="22530"/>
                  </a:lnTo>
                  <a:lnTo>
                    <a:pt x="833" y="22835"/>
                  </a:lnTo>
                  <a:lnTo>
                    <a:pt x="1027" y="23140"/>
                  </a:lnTo>
                  <a:lnTo>
                    <a:pt x="1221" y="23390"/>
                  </a:lnTo>
                  <a:lnTo>
                    <a:pt x="1471" y="23667"/>
                  </a:lnTo>
                  <a:lnTo>
                    <a:pt x="1721" y="23889"/>
                  </a:lnTo>
                  <a:lnTo>
                    <a:pt x="1970" y="24111"/>
                  </a:lnTo>
                  <a:lnTo>
                    <a:pt x="2248" y="24305"/>
                  </a:lnTo>
                  <a:lnTo>
                    <a:pt x="2525" y="24499"/>
                  </a:lnTo>
                  <a:lnTo>
                    <a:pt x="2831" y="24666"/>
                  </a:lnTo>
                  <a:lnTo>
                    <a:pt x="3136" y="24832"/>
                  </a:lnTo>
                  <a:lnTo>
                    <a:pt x="3802" y="25110"/>
                  </a:lnTo>
                  <a:lnTo>
                    <a:pt x="4467" y="25360"/>
                  </a:lnTo>
                  <a:lnTo>
                    <a:pt x="5189" y="25554"/>
                  </a:lnTo>
                  <a:lnTo>
                    <a:pt x="5883" y="25720"/>
                  </a:lnTo>
                  <a:lnTo>
                    <a:pt x="6632" y="25859"/>
                  </a:lnTo>
                  <a:lnTo>
                    <a:pt x="7353" y="25970"/>
                  </a:lnTo>
                  <a:lnTo>
                    <a:pt x="8768" y="26164"/>
                  </a:lnTo>
                  <a:lnTo>
                    <a:pt x="10100" y="26331"/>
                  </a:lnTo>
                  <a:lnTo>
                    <a:pt x="12930" y="26691"/>
                  </a:lnTo>
                  <a:lnTo>
                    <a:pt x="15760" y="27024"/>
                  </a:lnTo>
                  <a:lnTo>
                    <a:pt x="17175" y="27191"/>
                  </a:lnTo>
                  <a:lnTo>
                    <a:pt x="18590" y="27302"/>
                  </a:lnTo>
                  <a:lnTo>
                    <a:pt x="20005" y="27413"/>
                  </a:lnTo>
                  <a:lnTo>
                    <a:pt x="21420" y="27496"/>
                  </a:lnTo>
                  <a:lnTo>
                    <a:pt x="22585" y="27551"/>
                  </a:lnTo>
                  <a:lnTo>
                    <a:pt x="23751" y="27579"/>
                  </a:lnTo>
                  <a:lnTo>
                    <a:pt x="24916" y="27579"/>
                  </a:lnTo>
                  <a:lnTo>
                    <a:pt x="26081" y="27524"/>
                  </a:lnTo>
                  <a:lnTo>
                    <a:pt x="26275" y="27496"/>
                  </a:lnTo>
                  <a:lnTo>
                    <a:pt x="26470" y="27468"/>
                  </a:lnTo>
                  <a:lnTo>
                    <a:pt x="26636" y="27413"/>
                  </a:lnTo>
                  <a:lnTo>
                    <a:pt x="26803" y="27330"/>
                  </a:lnTo>
                  <a:lnTo>
                    <a:pt x="27108" y="27135"/>
                  </a:lnTo>
                  <a:lnTo>
                    <a:pt x="27385" y="26913"/>
                  </a:lnTo>
                  <a:lnTo>
                    <a:pt x="27663" y="26636"/>
                  </a:lnTo>
                  <a:lnTo>
                    <a:pt x="27885" y="26358"/>
                  </a:lnTo>
                  <a:lnTo>
                    <a:pt x="28107" y="26053"/>
                  </a:lnTo>
                  <a:lnTo>
                    <a:pt x="28329" y="25720"/>
                  </a:lnTo>
                  <a:lnTo>
                    <a:pt x="28606" y="25249"/>
                  </a:lnTo>
                  <a:lnTo>
                    <a:pt x="28828" y="24777"/>
                  </a:lnTo>
                  <a:lnTo>
                    <a:pt x="29050" y="24278"/>
                  </a:lnTo>
                  <a:lnTo>
                    <a:pt x="29216" y="23778"/>
                  </a:lnTo>
                  <a:lnTo>
                    <a:pt x="29355" y="23251"/>
                  </a:lnTo>
                  <a:lnTo>
                    <a:pt x="29494" y="22724"/>
                  </a:lnTo>
                  <a:lnTo>
                    <a:pt x="29605" y="22197"/>
                  </a:lnTo>
                  <a:lnTo>
                    <a:pt x="29688" y="21669"/>
                  </a:lnTo>
                  <a:lnTo>
                    <a:pt x="29827" y="20587"/>
                  </a:lnTo>
                  <a:lnTo>
                    <a:pt x="29938" y="19478"/>
                  </a:lnTo>
                  <a:lnTo>
                    <a:pt x="30077" y="17341"/>
                  </a:lnTo>
                  <a:lnTo>
                    <a:pt x="30354" y="13207"/>
                  </a:lnTo>
                  <a:lnTo>
                    <a:pt x="30631" y="9073"/>
                  </a:lnTo>
                  <a:lnTo>
                    <a:pt x="30853" y="4939"/>
                  </a:lnTo>
                  <a:lnTo>
                    <a:pt x="31075" y="833"/>
                  </a:lnTo>
                  <a:lnTo>
                    <a:pt x="31103" y="472"/>
                  </a:lnTo>
                  <a:lnTo>
                    <a:pt x="31075" y="333"/>
                  </a:lnTo>
                  <a:lnTo>
                    <a:pt x="31020" y="250"/>
                  </a:lnTo>
                  <a:lnTo>
                    <a:pt x="30909" y="195"/>
                  </a:lnTo>
                  <a:lnTo>
                    <a:pt x="30798" y="167"/>
                  </a:lnTo>
                  <a:lnTo>
                    <a:pt x="30687" y="195"/>
                  </a:lnTo>
                  <a:lnTo>
                    <a:pt x="30576" y="250"/>
                  </a:lnTo>
                  <a:lnTo>
                    <a:pt x="30520" y="333"/>
                  </a:lnTo>
                  <a:lnTo>
                    <a:pt x="30493" y="472"/>
                  </a:lnTo>
                  <a:lnTo>
                    <a:pt x="30104" y="7436"/>
                  </a:lnTo>
                  <a:lnTo>
                    <a:pt x="29882" y="10932"/>
                  </a:lnTo>
                  <a:lnTo>
                    <a:pt x="29660" y="14428"/>
                  </a:lnTo>
                  <a:lnTo>
                    <a:pt x="29549" y="16370"/>
                  </a:lnTo>
                  <a:lnTo>
                    <a:pt x="29438" y="18312"/>
                  </a:lnTo>
                  <a:lnTo>
                    <a:pt x="29355" y="19283"/>
                  </a:lnTo>
                  <a:lnTo>
                    <a:pt x="29244" y="20254"/>
                  </a:lnTo>
                  <a:lnTo>
                    <a:pt x="29133" y="21226"/>
                  </a:lnTo>
                  <a:lnTo>
                    <a:pt x="28967" y="22197"/>
                  </a:lnTo>
                  <a:lnTo>
                    <a:pt x="28856" y="22779"/>
                  </a:lnTo>
                  <a:lnTo>
                    <a:pt x="28689" y="23362"/>
                  </a:lnTo>
                  <a:lnTo>
                    <a:pt x="28523" y="23945"/>
                  </a:lnTo>
                  <a:lnTo>
                    <a:pt x="28273" y="24499"/>
                  </a:lnTo>
                  <a:lnTo>
                    <a:pt x="28023" y="25054"/>
                  </a:lnTo>
                  <a:lnTo>
                    <a:pt x="27690" y="25554"/>
                  </a:lnTo>
                  <a:lnTo>
                    <a:pt x="27330" y="26053"/>
                  </a:lnTo>
                  <a:lnTo>
                    <a:pt x="27136" y="26275"/>
                  </a:lnTo>
                  <a:lnTo>
                    <a:pt x="26914" y="26497"/>
                  </a:lnTo>
                  <a:lnTo>
                    <a:pt x="26664" y="26719"/>
                  </a:lnTo>
                  <a:lnTo>
                    <a:pt x="26426" y="26886"/>
                  </a:lnTo>
                  <a:lnTo>
                    <a:pt x="26414" y="26886"/>
                  </a:lnTo>
                  <a:lnTo>
                    <a:pt x="25582" y="26913"/>
                  </a:lnTo>
                  <a:lnTo>
                    <a:pt x="24749" y="26941"/>
                  </a:lnTo>
                  <a:lnTo>
                    <a:pt x="23917" y="26969"/>
                  </a:lnTo>
                  <a:lnTo>
                    <a:pt x="23085" y="26941"/>
                  </a:lnTo>
                  <a:lnTo>
                    <a:pt x="21947" y="26913"/>
                  </a:lnTo>
                  <a:lnTo>
                    <a:pt x="20810" y="26858"/>
                  </a:lnTo>
                  <a:lnTo>
                    <a:pt x="18507" y="26691"/>
                  </a:lnTo>
                  <a:lnTo>
                    <a:pt x="16232" y="26469"/>
                  </a:lnTo>
                  <a:lnTo>
                    <a:pt x="13956" y="26220"/>
                  </a:lnTo>
                  <a:lnTo>
                    <a:pt x="12070" y="25970"/>
                  </a:lnTo>
                  <a:lnTo>
                    <a:pt x="10183" y="25720"/>
                  </a:lnTo>
                  <a:lnTo>
                    <a:pt x="8296" y="25471"/>
                  </a:lnTo>
                  <a:lnTo>
                    <a:pt x="6437" y="25165"/>
                  </a:lnTo>
                  <a:lnTo>
                    <a:pt x="5772" y="25027"/>
                  </a:lnTo>
                  <a:lnTo>
                    <a:pt x="5133" y="24888"/>
                  </a:lnTo>
                  <a:lnTo>
                    <a:pt x="4467" y="24694"/>
                  </a:lnTo>
                  <a:lnTo>
                    <a:pt x="3829" y="24472"/>
                  </a:lnTo>
                  <a:lnTo>
                    <a:pt x="3496" y="24333"/>
                  </a:lnTo>
                  <a:lnTo>
                    <a:pt x="3191" y="24194"/>
                  </a:lnTo>
                  <a:lnTo>
                    <a:pt x="2914" y="24028"/>
                  </a:lnTo>
                  <a:lnTo>
                    <a:pt x="2636" y="23834"/>
                  </a:lnTo>
                  <a:lnTo>
                    <a:pt x="2359" y="23639"/>
                  </a:lnTo>
                  <a:lnTo>
                    <a:pt x="2109" y="23417"/>
                  </a:lnTo>
                  <a:lnTo>
                    <a:pt x="1859" y="23195"/>
                  </a:lnTo>
                  <a:lnTo>
                    <a:pt x="1637" y="22946"/>
                  </a:lnTo>
                  <a:lnTo>
                    <a:pt x="1388" y="22585"/>
                  </a:lnTo>
                  <a:lnTo>
                    <a:pt x="1166" y="22224"/>
                  </a:lnTo>
                  <a:lnTo>
                    <a:pt x="999" y="21836"/>
                  </a:lnTo>
                  <a:lnTo>
                    <a:pt x="861" y="21420"/>
                  </a:lnTo>
                  <a:lnTo>
                    <a:pt x="750" y="21004"/>
                  </a:lnTo>
                  <a:lnTo>
                    <a:pt x="666" y="20587"/>
                  </a:lnTo>
                  <a:lnTo>
                    <a:pt x="611" y="20143"/>
                  </a:lnTo>
                  <a:lnTo>
                    <a:pt x="583" y="19700"/>
                  </a:lnTo>
                  <a:lnTo>
                    <a:pt x="583" y="18812"/>
                  </a:lnTo>
                  <a:lnTo>
                    <a:pt x="639" y="17896"/>
                  </a:lnTo>
                  <a:lnTo>
                    <a:pt x="750" y="16176"/>
                  </a:lnTo>
                  <a:lnTo>
                    <a:pt x="999" y="12292"/>
                  </a:lnTo>
                  <a:lnTo>
                    <a:pt x="1249" y="8407"/>
                  </a:lnTo>
                  <a:lnTo>
                    <a:pt x="1804" y="638"/>
                  </a:lnTo>
                  <a:lnTo>
                    <a:pt x="1832" y="278"/>
                  </a:lnTo>
                  <a:lnTo>
                    <a:pt x="1832" y="167"/>
                  </a:lnTo>
                  <a:lnTo>
                    <a:pt x="1748" y="84"/>
                  </a:lnTo>
                  <a:lnTo>
                    <a:pt x="1665" y="28"/>
                  </a:lnTo>
                  <a:lnTo>
                    <a:pt x="1554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3450;p51"/>
            <p:cNvSpPr/>
            <p:nvPr/>
          </p:nvSpPr>
          <p:spPr>
            <a:xfrm>
              <a:off x="3343735" y="2111580"/>
              <a:ext cx="420503" cy="459155"/>
            </a:xfrm>
            <a:custGeom>
              <a:avLst/>
              <a:gdLst/>
              <a:ahLst/>
              <a:cxnLst/>
              <a:rect l="l" t="t" r="r" b="b"/>
              <a:pathLst>
                <a:path w="24750" h="27025" extrusionOk="0">
                  <a:moveTo>
                    <a:pt x="20588" y="0"/>
                  </a:moveTo>
                  <a:lnTo>
                    <a:pt x="11737" y="9322"/>
                  </a:lnTo>
                  <a:lnTo>
                    <a:pt x="11071" y="10155"/>
                  </a:lnTo>
                  <a:lnTo>
                    <a:pt x="10377" y="10959"/>
                  </a:lnTo>
                  <a:lnTo>
                    <a:pt x="9656" y="11709"/>
                  </a:lnTo>
                  <a:lnTo>
                    <a:pt x="8907" y="12430"/>
                  </a:lnTo>
                  <a:lnTo>
                    <a:pt x="8130" y="13124"/>
                  </a:lnTo>
                  <a:lnTo>
                    <a:pt x="7353" y="13789"/>
                  </a:lnTo>
                  <a:lnTo>
                    <a:pt x="6576" y="14428"/>
                  </a:lnTo>
                  <a:lnTo>
                    <a:pt x="5799" y="15038"/>
                  </a:lnTo>
                  <a:lnTo>
                    <a:pt x="5022" y="15593"/>
                  </a:lnTo>
                  <a:lnTo>
                    <a:pt x="4246" y="16148"/>
                  </a:lnTo>
                  <a:lnTo>
                    <a:pt x="2720" y="17147"/>
                  </a:lnTo>
                  <a:lnTo>
                    <a:pt x="1305" y="18035"/>
                  </a:lnTo>
                  <a:lnTo>
                    <a:pt x="0" y="18811"/>
                  </a:lnTo>
                  <a:lnTo>
                    <a:pt x="2663" y="26910"/>
                  </a:lnTo>
                  <a:lnTo>
                    <a:pt x="2663" y="26910"/>
                  </a:lnTo>
                  <a:lnTo>
                    <a:pt x="3691" y="26358"/>
                  </a:lnTo>
                  <a:lnTo>
                    <a:pt x="5050" y="25609"/>
                  </a:lnTo>
                  <a:lnTo>
                    <a:pt x="6548" y="24721"/>
                  </a:lnTo>
                  <a:lnTo>
                    <a:pt x="8185" y="23750"/>
                  </a:lnTo>
                  <a:lnTo>
                    <a:pt x="9878" y="22668"/>
                  </a:lnTo>
                  <a:lnTo>
                    <a:pt x="11654" y="21558"/>
                  </a:lnTo>
                  <a:lnTo>
                    <a:pt x="13429" y="20393"/>
                  </a:lnTo>
                  <a:lnTo>
                    <a:pt x="15177" y="19200"/>
                  </a:lnTo>
                  <a:lnTo>
                    <a:pt x="16897" y="18007"/>
                  </a:lnTo>
                  <a:lnTo>
                    <a:pt x="18534" y="16841"/>
                  </a:lnTo>
                  <a:lnTo>
                    <a:pt x="20033" y="15704"/>
                  </a:lnTo>
                  <a:lnTo>
                    <a:pt x="21392" y="14622"/>
                  </a:lnTo>
                  <a:lnTo>
                    <a:pt x="21975" y="14122"/>
                  </a:lnTo>
                  <a:lnTo>
                    <a:pt x="22530" y="13623"/>
                  </a:lnTo>
                  <a:lnTo>
                    <a:pt x="23029" y="13151"/>
                  </a:lnTo>
                  <a:lnTo>
                    <a:pt x="23473" y="12707"/>
                  </a:lnTo>
                  <a:lnTo>
                    <a:pt x="23862" y="12319"/>
                  </a:lnTo>
                  <a:lnTo>
                    <a:pt x="24167" y="11931"/>
                  </a:lnTo>
                  <a:lnTo>
                    <a:pt x="24389" y="11598"/>
                  </a:lnTo>
                  <a:lnTo>
                    <a:pt x="24555" y="11292"/>
                  </a:lnTo>
                  <a:lnTo>
                    <a:pt x="24638" y="10987"/>
                  </a:lnTo>
                  <a:lnTo>
                    <a:pt x="24722" y="10682"/>
                  </a:lnTo>
                  <a:lnTo>
                    <a:pt x="24749" y="10321"/>
                  </a:lnTo>
                  <a:lnTo>
                    <a:pt x="24722" y="9933"/>
                  </a:lnTo>
                  <a:lnTo>
                    <a:pt x="24694" y="9544"/>
                  </a:lnTo>
                  <a:lnTo>
                    <a:pt x="24638" y="9128"/>
                  </a:lnTo>
                  <a:lnTo>
                    <a:pt x="24555" y="8712"/>
                  </a:lnTo>
                  <a:lnTo>
                    <a:pt x="24444" y="8268"/>
                  </a:lnTo>
                  <a:lnTo>
                    <a:pt x="24167" y="7353"/>
                  </a:lnTo>
                  <a:lnTo>
                    <a:pt x="23834" y="6409"/>
                  </a:lnTo>
                  <a:lnTo>
                    <a:pt x="23445" y="5466"/>
                  </a:lnTo>
                  <a:lnTo>
                    <a:pt x="23029" y="4523"/>
                  </a:lnTo>
                  <a:lnTo>
                    <a:pt x="22613" y="3635"/>
                  </a:lnTo>
                  <a:lnTo>
                    <a:pt x="22169" y="2775"/>
                  </a:lnTo>
                  <a:lnTo>
                    <a:pt x="21392" y="1360"/>
                  </a:lnTo>
                  <a:lnTo>
                    <a:pt x="20810" y="361"/>
                  </a:lnTo>
                  <a:lnTo>
                    <a:pt x="20588" y="0"/>
                  </a:lnTo>
                  <a:close/>
                  <a:moveTo>
                    <a:pt x="2663" y="26910"/>
                  </a:moveTo>
                  <a:lnTo>
                    <a:pt x="2553" y="26969"/>
                  </a:lnTo>
                  <a:lnTo>
                    <a:pt x="2470" y="27024"/>
                  </a:lnTo>
                  <a:lnTo>
                    <a:pt x="2470" y="27024"/>
                  </a:lnTo>
                  <a:lnTo>
                    <a:pt x="2581" y="26969"/>
                  </a:lnTo>
                  <a:lnTo>
                    <a:pt x="2720" y="26913"/>
                  </a:lnTo>
                  <a:lnTo>
                    <a:pt x="2664" y="26913"/>
                  </a:lnTo>
                  <a:lnTo>
                    <a:pt x="2663" y="26910"/>
                  </a:lnTo>
                  <a:close/>
                </a:path>
              </a:pathLst>
            </a:custGeom>
            <a:solidFill>
              <a:srgbClr val="F29B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451;p51"/>
            <p:cNvSpPr/>
            <p:nvPr/>
          </p:nvSpPr>
          <p:spPr>
            <a:xfrm>
              <a:off x="3381453" y="2381211"/>
              <a:ext cx="128224" cy="139080"/>
            </a:xfrm>
            <a:custGeom>
              <a:avLst/>
              <a:gdLst/>
              <a:ahLst/>
              <a:cxnLst/>
              <a:rect l="l" t="t" r="r" b="b"/>
              <a:pathLst>
                <a:path w="7547" h="8186" extrusionOk="0">
                  <a:moveTo>
                    <a:pt x="2220" y="0"/>
                  </a:moveTo>
                  <a:lnTo>
                    <a:pt x="0" y="1582"/>
                  </a:lnTo>
                  <a:lnTo>
                    <a:pt x="5355" y="8185"/>
                  </a:lnTo>
                  <a:lnTo>
                    <a:pt x="7547" y="6881"/>
                  </a:lnTo>
                  <a:lnTo>
                    <a:pt x="2220" y="0"/>
                  </a:lnTo>
                  <a:close/>
                </a:path>
              </a:pathLst>
            </a:custGeom>
            <a:gradFill>
              <a:gsLst>
                <a:gs pos="0">
                  <a:srgbClr val="575757"/>
                </a:gs>
                <a:gs pos="100000">
                  <a:srgbClr val="16161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3452;p51"/>
            <p:cNvSpPr/>
            <p:nvPr/>
          </p:nvSpPr>
          <p:spPr>
            <a:xfrm>
              <a:off x="3413038" y="2418453"/>
              <a:ext cx="66006" cy="66006"/>
            </a:xfrm>
            <a:custGeom>
              <a:avLst/>
              <a:gdLst/>
              <a:ahLst/>
              <a:cxnLst/>
              <a:rect l="l" t="t" r="r" b="b"/>
              <a:pathLst>
                <a:path w="3885" h="3885" extrusionOk="0">
                  <a:moveTo>
                    <a:pt x="1804" y="0"/>
                  </a:moveTo>
                  <a:lnTo>
                    <a:pt x="1609" y="28"/>
                  </a:lnTo>
                  <a:lnTo>
                    <a:pt x="1415" y="84"/>
                  </a:lnTo>
                  <a:lnTo>
                    <a:pt x="1221" y="139"/>
                  </a:lnTo>
                  <a:lnTo>
                    <a:pt x="1054" y="222"/>
                  </a:lnTo>
                  <a:lnTo>
                    <a:pt x="888" y="305"/>
                  </a:lnTo>
                  <a:lnTo>
                    <a:pt x="749" y="416"/>
                  </a:lnTo>
                  <a:lnTo>
                    <a:pt x="610" y="527"/>
                  </a:lnTo>
                  <a:lnTo>
                    <a:pt x="472" y="666"/>
                  </a:lnTo>
                  <a:lnTo>
                    <a:pt x="361" y="805"/>
                  </a:lnTo>
                  <a:lnTo>
                    <a:pt x="250" y="971"/>
                  </a:lnTo>
                  <a:lnTo>
                    <a:pt x="167" y="1138"/>
                  </a:lnTo>
                  <a:lnTo>
                    <a:pt x="111" y="1304"/>
                  </a:lnTo>
                  <a:lnTo>
                    <a:pt x="56" y="1499"/>
                  </a:lnTo>
                  <a:lnTo>
                    <a:pt x="28" y="1693"/>
                  </a:lnTo>
                  <a:lnTo>
                    <a:pt x="0" y="1887"/>
                  </a:lnTo>
                  <a:lnTo>
                    <a:pt x="0" y="2081"/>
                  </a:lnTo>
                  <a:lnTo>
                    <a:pt x="28" y="2275"/>
                  </a:lnTo>
                  <a:lnTo>
                    <a:pt x="83" y="2470"/>
                  </a:lnTo>
                  <a:lnTo>
                    <a:pt x="139" y="2636"/>
                  </a:lnTo>
                  <a:lnTo>
                    <a:pt x="222" y="2803"/>
                  </a:lnTo>
                  <a:lnTo>
                    <a:pt x="305" y="2969"/>
                  </a:lnTo>
                  <a:lnTo>
                    <a:pt x="416" y="3136"/>
                  </a:lnTo>
                  <a:lnTo>
                    <a:pt x="527" y="3274"/>
                  </a:lnTo>
                  <a:lnTo>
                    <a:pt x="666" y="3385"/>
                  </a:lnTo>
                  <a:lnTo>
                    <a:pt x="805" y="3524"/>
                  </a:lnTo>
                  <a:lnTo>
                    <a:pt x="971" y="3607"/>
                  </a:lnTo>
                  <a:lnTo>
                    <a:pt x="1138" y="3690"/>
                  </a:lnTo>
                  <a:lnTo>
                    <a:pt x="1304" y="3774"/>
                  </a:lnTo>
                  <a:lnTo>
                    <a:pt x="1498" y="3829"/>
                  </a:lnTo>
                  <a:lnTo>
                    <a:pt x="1693" y="3857"/>
                  </a:lnTo>
                  <a:lnTo>
                    <a:pt x="1887" y="3885"/>
                  </a:lnTo>
                  <a:lnTo>
                    <a:pt x="2081" y="3857"/>
                  </a:lnTo>
                  <a:lnTo>
                    <a:pt x="2275" y="3857"/>
                  </a:lnTo>
                  <a:lnTo>
                    <a:pt x="2469" y="3801"/>
                  </a:lnTo>
                  <a:lnTo>
                    <a:pt x="2636" y="3746"/>
                  </a:lnTo>
                  <a:lnTo>
                    <a:pt x="2802" y="3663"/>
                  </a:lnTo>
                  <a:lnTo>
                    <a:pt x="2969" y="3579"/>
                  </a:lnTo>
                  <a:lnTo>
                    <a:pt x="3135" y="3468"/>
                  </a:lnTo>
                  <a:lnTo>
                    <a:pt x="3274" y="3357"/>
                  </a:lnTo>
                  <a:lnTo>
                    <a:pt x="3385" y="3219"/>
                  </a:lnTo>
                  <a:lnTo>
                    <a:pt x="3524" y="3080"/>
                  </a:lnTo>
                  <a:lnTo>
                    <a:pt x="3607" y="2914"/>
                  </a:lnTo>
                  <a:lnTo>
                    <a:pt x="3690" y="2747"/>
                  </a:lnTo>
                  <a:lnTo>
                    <a:pt x="3773" y="2581"/>
                  </a:lnTo>
                  <a:lnTo>
                    <a:pt x="3829" y="2386"/>
                  </a:lnTo>
                  <a:lnTo>
                    <a:pt x="3857" y="2192"/>
                  </a:lnTo>
                  <a:lnTo>
                    <a:pt x="3884" y="1998"/>
                  </a:lnTo>
                  <a:lnTo>
                    <a:pt x="3857" y="1804"/>
                  </a:lnTo>
                  <a:lnTo>
                    <a:pt x="3857" y="1610"/>
                  </a:lnTo>
                  <a:lnTo>
                    <a:pt x="3801" y="1415"/>
                  </a:lnTo>
                  <a:lnTo>
                    <a:pt x="3746" y="1249"/>
                  </a:lnTo>
                  <a:lnTo>
                    <a:pt x="3662" y="1055"/>
                  </a:lnTo>
                  <a:lnTo>
                    <a:pt x="3579" y="916"/>
                  </a:lnTo>
                  <a:lnTo>
                    <a:pt x="3468" y="749"/>
                  </a:lnTo>
                  <a:lnTo>
                    <a:pt x="3357" y="611"/>
                  </a:lnTo>
                  <a:lnTo>
                    <a:pt x="3219" y="472"/>
                  </a:lnTo>
                  <a:lnTo>
                    <a:pt x="3052" y="361"/>
                  </a:lnTo>
                  <a:lnTo>
                    <a:pt x="2913" y="250"/>
                  </a:lnTo>
                  <a:lnTo>
                    <a:pt x="2747" y="167"/>
                  </a:lnTo>
                  <a:lnTo>
                    <a:pt x="2553" y="111"/>
                  </a:lnTo>
                  <a:lnTo>
                    <a:pt x="2386" y="56"/>
                  </a:lnTo>
                  <a:lnTo>
                    <a:pt x="2192" y="28"/>
                  </a:lnTo>
                  <a:lnTo>
                    <a:pt x="19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3453;p51"/>
            <p:cNvSpPr/>
            <p:nvPr/>
          </p:nvSpPr>
          <p:spPr>
            <a:xfrm>
              <a:off x="3407839" y="2413271"/>
              <a:ext cx="76387" cy="76370"/>
            </a:xfrm>
            <a:custGeom>
              <a:avLst/>
              <a:gdLst/>
              <a:ahLst/>
              <a:cxnLst/>
              <a:rect l="l" t="t" r="r" b="b"/>
              <a:pathLst>
                <a:path w="4496" h="4495" extrusionOk="0">
                  <a:moveTo>
                    <a:pt x="2331" y="610"/>
                  </a:moveTo>
                  <a:lnTo>
                    <a:pt x="2581" y="638"/>
                  </a:lnTo>
                  <a:lnTo>
                    <a:pt x="2859" y="749"/>
                  </a:lnTo>
                  <a:lnTo>
                    <a:pt x="3108" y="860"/>
                  </a:lnTo>
                  <a:lnTo>
                    <a:pt x="3330" y="1054"/>
                  </a:lnTo>
                  <a:lnTo>
                    <a:pt x="3525" y="1249"/>
                  </a:lnTo>
                  <a:lnTo>
                    <a:pt x="3663" y="1471"/>
                  </a:lnTo>
                  <a:lnTo>
                    <a:pt x="3774" y="1748"/>
                  </a:lnTo>
                  <a:lnTo>
                    <a:pt x="3857" y="1998"/>
                  </a:lnTo>
                  <a:lnTo>
                    <a:pt x="3885" y="2303"/>
                  </a:lnTo>
                  <a:lnTo>
                    <a:pt x="3830" y="2553"/>
                  </a:lnTo>
                  <a:lnTo>
                    <a:pt x="3774" y="2775"/>
                  </a:lnTo>
                  <a:lnTo>
                    <a:pt x="3691" y="3024"/>
                  </a:lnTo>
                  <a:lnTo>
                    <a:pt x="3552" y="3219"/>
                  </a:lnTo>
                  <a:lnTo>
                    <a:pt x="3386" y="3413"/>
                  </a:lnTo>
                  <a:lnTo>
                    <a:pt x="3192" y="3579"/>
                  </a:lnTo>
                  <a:lnTo>
                    <a:pt x="2997" y="3690"/>
                  </a:lnTo>
                  <a:lnTo>
                    <a:pt x="2748" y="3801"/>
                  </a:lnTo>
                  <a:lnTo>
                    <a:pt x="2498" y="3857"/>
                  </a:lnTo>
                  <a:lnTo>
                    <a:pt x="2248" y="3884"/>
                  </a:lnTo>
                  <a:lnTo>
                    <a:pt x="1999" y="3857"/>
                  </a:lnTo>
                  <a:lnTo>
                    <a:pt x="1777" y="3801"/>
                  </a:lnTo>
                  <a:lnTo>
                    <a:pt x="1527" y="3718"/>
                  </a:lnTo>
                  <a:lnTo>
                    <a:pt x="1333" y="3579"/>
                  </a:lnTo>
                  <a:lnTo>
                    <a:pt x="1138" y="3441"/>
                  </a:lnTo>
                  <a:lnTo>
                    <a:pt x="944" y="3246"/>
                  </a:lnTo>
                  <a:lnTo>
                    <a:pt x="805" y="3024"/>
                  </a:lnTo>
                  <a:lnTo>
                    <a:pt x="722" y="2802"/>
                  </a:lnTo>
                  <a:lnTo>
                    <a:pt x="639" y="2553"/>
                  </a:lnTo>
                  <a:lnTo>
                    <a:pt x="611" y="2303"/>
                  </a:lnTo>
                  <a:lnTo>
                    <a:pt x="639" y="2081"/>
                  </a:lnTo>
                  <a:lnTo>
                    <a:pt x="667" y="1831"/>
                  </a:lnTo>
                  <a:lnTo>
                    <a:pt x="750" y="1582"/>
                  </a:lnTo>
                  <a:lnTo>
                    <a:pt x="861" y="1360"/>
                  </a:lnTo>
                  <a:lnTo>
                    <a:pt x="1027" y="1165"/>
                  </a:lnTo>
                  <a:lnTo>
                    <a:pt x="1194" y="999"/>
                  </a:lnTo>
                  <a:lnTo>
                    <a:pt x="1388" y="860"/>
                  </a:lnTo>
                  <a:lnTo>
                    <a:pt x="1610" y="749"/>
                  </a:lnTo>
                  <a:lnTo>
                    <a:pt x="1860" y="666"/>
                  </a:lnTo>
                  <a:lnTo>
                    <a:pt x="2082" y="610"/>
                  </a:lnTo>
                  <a:close/>
                  <a:moveTo>
                    <a:pt x="2054" y="0"/>
                  </a:moveTo>
                  <a:lnTo>
                    <a:pt x="1721" y="56"/>
                  </a:lnTo>
                  <a:lnTo>
                    <a:pt x="1388" y="167"/>
                  </a:lnTo>
                  <a:lnTo>
                    <a:pt x="1083" y="333"/>
                  </a:lnTo>
                  <a:lnTo>
                    <a:pt x="805" y="527"/>
                  </a:lnTo>
                  <a:lnTo>
                    <a:pt x="556" y="777"/>
                  </a:lnTo>
                  <a:lnTo>
                    <a:pt x="362" y="1054"/>
                  </a:lnTo>
                  <a:lnTo>
                    <a:pt x="195" y="1360"/>
                  </a:lnTo>
                  <a:lnTo>
                    <a:pt x="84" y="1665"/>
                  </a:lnTo>
                  <a:lnTo>
                    <a:pt x="29" y="2025"/>
                  </a:lnTo>
                  <a:lnTo>
                    <a:pt x="1" y="2358"/>
                  </a:lnTo>
                  <a:lnTo>
                    <a:pt x="56" y="2691"/>
                  </a:lnTo>
                  <a:lnTo>
                    <a:pt x="140" y="3024"/>
                  </a:lnTo>
                  <a:lnTo>
                    <a:pt x="278" y="3330"/>
                  </a:lnTo>
                  <a:lnTo>
                    <a:pt x="473" y="3635"/>
                  </a:lnTo>
                  <a:lnTo>
                    <a:pt x="722" y="3884"/>
                  </a:lnTo>
                  <a:lnTo>
                    <a:pt x="972" y="4106"/>
                  </a:lnTo>
                  <a:lnTo>
                    <a:pt x="1277" y="4273"/>
                  </a:lnTo>
                  <a:lnTo>
                    <a:pt x="1582" y="4384"/>
                  </a:lnTo>
                  <a:lnTo>
                    <a:pt x="1915" y="4467"/>
                  </a:lnTo>
                  <a:lnTo>
                    <a:pt x="2276" y="4495"/>
                  </a:lnTo>
                  <a:lnTo>
                    <a:pt x="2609" y="4467"/>
                  </a:lnTo>
                  <a:lnTo>
                    <a:pt x="2803" y="4412"/>
                  </a:lnTo>
                  <a:lnTo>
                    <a:pt x="2997" y="4356"/>
                  </a:lnTo>
                  <a:lnTo>
                    <a:pt x="3192" y="4273"/>
                  </a:lnTo>
                  <a:lnTo>
                    <a:pt x="3358" y="4190"/>
                  </a:lnTo>
                  <a:lnTo>
                    <a:pt x="3497" y="4106"/>
                  </a:lnTo>
                  <a:lnTo>
                    <a:pt x="3663" y="3968"/>
                  </a:lnTo>
                  <a:lnTo>
                    <a:pt x="3941" y="3718"/>
                  </a:lnTo>
                  <a:lnTo>
                    <a:pt x="4163" y="3413"/>
                  </a:lnTo>
                  <a:lnTo>
                    <a:pt x="4329" y="3052"/>
                  </a:lnTo>
                  <a:lnTo>
                    <a:pt x="4440" y="2691"/>
                  </a:lnTo>
                  <a:lnTo>
                    <a:pt x="4468" y="2497"/>
                  </a:lnTo>
                  <a:lnTo>
                    <a:pt x="4496" y="2303"/>
                  </a:lnTo>
                  <a:lnTo>
                    <a:pt x="4468" y="1942"/>
                  </a:lnTo>
                  <a:lnTo>
                    <a:pt x="4385" y="1609"/>
                  </a:lnTo>
                  <a:lnTo>
                    <a:pt x="4274" y="1304"/>
                  </a:lnTo>
                  <a:lnTo>
                    <a:pt x="4107" y="999"/>
                  </a:lnTo>
                  <a:lnTo>
                    <a:pt x="3913" y="749"/>
                  </a:lnTo>
                  <a:lnTo>
                    <a:pt x="3663" y="500"/>
                  </a:lnTo>
                  <a:lnTo>
                    <a:pt x="3386" y="305"/>
                  </a:lnTo>
                  <a:lnTo>
                    <a:pt x="3081" y="167"/>
                  </a:lnTo>
                  <a:lnTo>
                    <a:pt x="2748" y="56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352C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454;p51"/>
            <p:cNvSpPr/>
            <p:nvPr/>
          </p:nvSpPr>
          <p:spPr>
            <a:xfrm>
              <a:off x="3334306" y="2410434"/>
              <a:ext cx="87227" cy="228651"/>
            </a:xfrm>
            <a:custGeom>
              <a:avLst/>
              <a:gdLst/>
              <a:ahLst/>
              <a:cxnLst/>
              <a:rect l="l" t="t" r="r" b="b"/>
              <a:pathLst>
                <a:path w="5134" h="13458" extrusionOk="0">
                  <a:moveTo>
                    <a:pt x="278" y="1"/>
                  </a:moveTo>
                  <a:lnTo>
                    <a:pt x="195" y="28"/>
                  </a:lnTo>
                  <a:lnTo>
                    <a:pt x="112" y="56"/>
                  </a:lnTo>
                  <a:lnTo>
                    <a:pt x="28" y="112"/>
                  </a:lnTo>
                  <a:lnTo>
                    <a:pt x="1" y="223"/>
                  </a:lnTo>
                  <a:lnTo>
                    <a:pt x="28" y="306"/>
                  </a:lnTo>
                  <a:lnTo>
                    <a:pt x="528" y="1971"/>
                  </a:lnTo>
                  <a:lnTo>
                    <a:pt x="1055" y="3608"/>
                  </a:lnTo>
                  <a:lnTo>
                    <a:pt x="1610" y="5244"/>
                  </a:lnTo>
                  <a:lnTo>
                    <a:pt x="2165" y="6854"/>
                  </a:lnTo>
                  <a:lnTo>
                    <a:pt x="2747" y="8491"/>
                  </a:lnTo>
                  <a:lnTo>
                    <a:pt x="3358" y="10100"/>
                  </a:lnTo>
                  <a:lnTo>
                    <a:pt x="3996" y="11709"/>
                  </a:lnTo>
                  <a:lnTo>
                    <a:pt x="4634" y="13291"/>
                  </a:lnTo>
                  <a:lnTo>
                    <a:pt x="4690" y="13402"/>
                  </a:lnTo>
                  <a:lnTo>
                    <a:pt x="4773" y="13429"/>
                  </a:lnTo>
                  <a:lnTo>
                    <a:pt x="4856" y="13457"/>
                  </a:lnTo>
                  <a:lnTo>
                    <a:pt x="4967" y="13457"/>
                  </a:lnTo>
                  <a:lnTo>
                    <a:pt x="5050" y="13429"/>
                  </a:lnTo>
                  <a:lnTo>
                    <a:pt x="5106" y="13346"/>
                  </a:lnTo>
                  <a:lnTo>
                    <a:pt x="5133" y="13263"/>
                  </a:lnTo>
                  <a:lnTo>
                    <a:pt x="5106" y="13180"/>
                  </a:lnTo>
                  <a:lnTo>
                    <a:pt x="4468" y="11570"/>
                  </a:lnTo>
                  <a:lnTo>
                    <a:pt x="3829" y="9961"/>
                  </a:lnTo>
                  <a:lnTo>
                    <a:pt x="3219" y="8352"/>
                  </a:lnTo>
                  <a:lnTo>
                    <a:pt x="2636" y="6743"/>
                  </a:lnTo>
                  <a:lnTo>
                    <a:pt x="2081" y="5106"/>
                  </a:lnTo>
                  <a:lnTo>
                    <a:pt x="1527" y="3469"/>
                  </a:lnTo>
                  <a:lnTo>
                    <a:pt x="999" y="1832"/>
                  </a:lnTo>
                  <a:lnTo>
                    <a:pt x="500" y="195"/>
                  </a:lnTo>
                  <a:lnTo>
                    <a:pt x="444" y="84"/>
                  </a:lnTo>
                  <a:lnTo>
                    <a:pt x="361" y="28"/>
                  </a:lnTo>
                  <a:lnTo>
                    <a:pt x="278" y="1"/>
                  </a:lnTo>
                  <a:close/>
                </a:path>
              </a:pathLst>
            </a:custGeom>
            <a:solidFill>
              <a:srgbClr val="728F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455;p51"/>
            <p:cNvSpPr/>
            <p:nvPr/>
          </p:nvSpPr>
          <p:spPr>
            <a:xfrm>
              <a:off x="3293292" y="1708526"/>
              <a:ext cx="482720" cy="602941"/>
            </a:xfrm>
            <a:custGeom>
              <a:avLst/>
              <a:gdLst/>
              <a:ahLst/>
              <a:cxnLst/>
              <a:rect l="l" t="t" r="r" b="b"/>
              <a:pathLst>
                <a:path w="28412" h="35488" extrusionOk="0">
                  <a:moveTo>
                    <a:pt x="1" y="1"/>
                  </a:moveTo>
                  <a:lnTo>
                    <a:pt x="223" y="445"/>
                  </a:lnTo>
                  <a:lnTo>
                    <a:pt x="445" y="1000"/>
                  </a:lnTo>
                  <a:lnTo>
                    <a:pt x="639" y="1610"/>
                  </a:lnTo>
                  <a:lnTo>
                    <a:pt x="805" y="2276"/>
                  </a:lnTo>
                  <a:lnTo>
                    <a:pt x="972" y="2997"/>
                  </a:lnTo>
                  <a:lnTo>
                    <a:pt x="1111" y="3802"/>
                  </a:lnTo>
                  <a:lnTo>
                    <a:pt x="1249" y="4634"/>
                  </a:lnTo>
                  <a:lnTo>
                    <a:pt x="1360" y="5494"/>
                  </a:lnTo>
                  <a:lnTo>
                    <a:pt x="1554" y="7353"/>
                  </a:lnTo>
                  <a:lnTo>
                    <a:pt x="1693" y="9323"/>
                  </a:lnTo>
                  <a:lnTo>
                    <a:pt x="1776" y="11321"/>
                  </a:lnTo>
                  <a:lnTo>
                    <a:pt x="1832" y="13319"/>
                  </a:lnTo>
                  <a:lnTo>
                    <a:pt x="1860" y="15261"/>
                  </a:lnTo>
                  <a:lnTo>
                    <a:pt x="1887" y="17092"/>
                  </a:lnTo>
                  <a:lnTo>
                    <a:pt x="1832" y="20283"/>
                  </a:lnTo>
                  <a:lnTo>
                    <a:pt x="1776" y="22475"/>
                  </a:lnTo>
                  <a:lnTo>
                    <a:pt x="1749" y="23307"/>
                  </a:lnTo>
                  <a:lnTo>
                    <a:pt x="12070" y="31242"/>
                  </a:lnTo>
                  <a:lnTo>
                    <a:pt x="11321" y="32019"/>
                  </a:lnTo>
                  <a:lnTo>
                    <a:pt x="11404" y="32463"/>
                  </a:lnTo>
                  <a:lnTo>
                    <a:pt x="11487" y="32907"/>
                  </a:lnTo>
                  <a:lnTo>
                    <a:pt x="11626" y="33406"/>
                  </a:lnTo>
                  <a:lnTo>
                    <a:pt x="11793" y="33961"/>
                  </a:lnTo>
                  <a:lnTo>
                    <a:pt x="11903" y="34211"/>
                  </a:lnTo>
                  <a:lnTo>
                    <a:pt x="12014" y="34461"/>
                  </a:lnTo>
                  <a:lnTo>
                    <a:pt x="12153" y="34655"/>
                  </a:lnTo>
                  <a:lnTo>
                    <a:pt x="12292" y="34849"/>
                  </a:lnTo>
                  <a:lnTo>
                    <a:pt x="12458" y="34988"/>
                  </a:lnTo>
                  <a:lnTo>
                    <a:pt x="12653" y="35099"/>
                  </a:lnTo>
                  <a:lnTo>
                    <a:pt x="13041" y="35210"/>
                  </a:lnTo>
                  <a:lnTo>
                    <a:pt x="13457" y="35321"/>
                  </a:lnTo>
                  <a:lnTo>
                    <a:pt x="13901" y="35404"/>
                  </a:lnTo>
                  <a:lnTo>
                    <a:pt x="14345" y="35459"/>
                  </a:lnTo>
                  <a:lnTo>
                    <a:pt x="14789" y="35487"/>
                  </a:lnTo>
                  <a:lnTo>
                    <a:pt x="15760" y="35487"/>
                  </a:lnTo>
                  <a:lnTo>
                    <a:pt x="16232" y="35432"/>
                  </a:lnTo>
                  <a:lnTo>
                    <a:pt x="17231" y="35321"/>
                  </a:lnTo>
                  <a:lnTo>
                    <a:pt x="18229" y="35154"/>
                  </a:lnTo>
                  <a:lnTo>
                    <a:pt x="19228" y="34904"/>
                  </a:lnTo>
                  <a:lnTo>
                    <a:pt x="20227" y="34655"/>
                  </a:lnTo>
                  <a:lnTo>
                    <a:pt x="21170" y="34350"/>
                  </a:lnTo>
                  <a:lnTo>
                    <a:pt x="22086" y="34044"/>
                  </a:lnTo>
                  <a:lnTo>
                    <a:pt x="22946" y="33739"/>
                  </a:lnTo>
                  <a:lnTo>
                    <a:pt x="23751" y="33434"/>
                  </a:lnTo>
                  <a:lnTo>
                    <a:pt x="25083" y="32907"/>
                  </a:lnTo>
                  <a:lnTo>
                    <a:pt x="25998" y="32546"/>
                  </a:lnTo>
                  <a:lnTo>
                    <a:pt x="26303" y="32407"/>
                  </a:lnTo>
                  <a:lnTo>
                    <a:pt x="26581" y="32269"/>
                  </a:lnTo>
                  <a:lnTo>
                    <a:pt x="26858" y="32130"/>
                  </a:lnTo>
                  <a:lnTo>
                    <a:pt x="27080" y="31963"/>
                  </a:lnTo>
                  <a:lnTo>
                    <a:pt x="27302" y="31769"/>
                  </a:lnTo>
                  <a:lnTo>
                    <a:pt x="27469" y="31575"/>
                  </a:lnTo>
                  <a:lnTo>
                    <a:pt x="27663" y="31381"/>
                  </a:lnTo>
                  <a:lnTo>
                    <a:pt x="27802" y="31159"/>
                  </a:lnTo>
                  <a:lnTo>
                    <a:pt x="27940" y="30937"/>
                  </a:lnTo>
                  <a:lnTo>
                    <a:pt x="28051" y="30715"/>
                  </a:lnTo>
                  <a:lnTo>
                    <a:pt x="28135" y="30465"/>
                  </a:lnTo>
                  <a:lnTo>
                    <a:pt x="28218" y="30243"/>
                  </a:lnTo>
                  <a:lnTo>
                    <a:pt x="28357" y="29744"/>
                  </a:lnTo>
                  <a:lnTo>
                    <a:pt x="28412" y="29244"/>
                  </a:lnTo>
                  <a:lnTo>
                    <a:pt x="28412" y="28745"/>
                  </a:lnTo>
                  <a:lnTo>
                    <a:pt x="28384" y="28273"/>
                  </a:lnTo>
                  <a:lnTo>
                    <a:pt x="28329" y="27802"/>
                  </a:lnTo>
                  <a:lnTo>
                    <a:pt x="28218" y="27385"/>
                  </a:lnTo>
                  <a:lnTo>
                    <a:pt x="28107" y="26969"/>
                  </a:lnTo>
                  <a:lnTo>
                    <a:pt x="27968" y="26636"/>
                  </a:lnTo>
                  <a:lnTo>
                    <a:pt x="27802" y="26331"/>
                  </a:lnTo>
                  <a:lnTo>
                    <a:pt x="27635" y="26109"/>
                  </a:lnTo>
                  <a:lnTo>
                    <a:pt x="27469" y="25943"/>
                  </a:lnTo>
                  <a:lnTo>
                    <a:pt x="27274" y="25776"/>
                  </a:lnTo>
                  <a:lnTo>
                    <a:pt x="26886" y="25443"/>
                  </a:lnTo>
                  <a:lnTo>
                    <a:pt x="26470" y="25194"/>
                  </a:lnTo>
                  <a:lnTo>
                    <a:pt x="26081" y="24972"/>
                  </a:lnTo>
                  <a:lnTo>
                    <a:pt x="25721" y="24777"/>
                  </a:lnTo>
                  <a:lnTo>
                    <a:pt x="25443" y="24666"/>
                  </a:lnTo>
                  <a:lnTo>
                    <a:pt x="25194" y="24555"/>
                  </a:lnTo>
                  <a:lnTo>
                    <a:pt x="25083" y="24278"/>
                  </a:lnTo>
                  <a:lnTo>
                    <a:pt x="24805" y="23501"/>
                  </a:lnTo>
                  <a:lnTo>
                    <a:pt x="24306" y="22280"/>
                  </a:lnTo>
                  <a:lnTo>
                    <a:pt x="23973" y="21531"/>
                  </a:lnTo>
                  <a:lnTo>
                    <a:pt x="23584" y="20671"/>
                  </a:lnTo>
                  <a:lnTo>
                    <a:pt x="23113" y="19755"/>
                  </a:lnTo>
                  <a:lnTo>
                    <a:pt x="22585" y="18784"/>
                  </a:lnTo>
                  <a:lnTo>
                    <a:pt x="22003" y="17730"/>
                  </a:lnTo>
                  <a:lnTo>
                    <a:pt x="21337" y="16648"/>
                  </a:lnTo>
                  <a:lnTo>
                    <a:pt x="20588" y="15510"/>
                  </a:lnTo>
                  <a:lnTo>
                    <a:pt x="19783" y="14345"/>
                  </a:lnTo>
                  <a:lnTo>
                    <a:pt x="18895" y="13152"/>
                  </a:lnTo>
                  <a:lnTo>
                    <a:pt x="17924" y="11959"/>
                  </a:lnTo>
                  <a:lnTo>
                    <a:pt x="17203" y="11127"/>
                  </a:lnTo>
                  <a:lnTo>
                    <a:pt x="16481" y="10350"/>
                  </a:lnTo>
                  <a:lnTo>
                    <a:pt x="15760" y="9601"/>
                  </a:lnTo>
                  <a:lnTo>
                    <a:pt x="15011" y="8879"/>
                  </a:lnTo>
                  <a:lnTo>
                    <a:pt x="14262" y="8213"/>
                  </a:lnTo>
                  <a:lnTo>
                    <a:pt x="13513" y="7548"/>
                  </a:lnTo>
                  <a:lnTo>
                    <a:pt x="12736" y="6937"/>
                  </a:lnTo>
                  <a:lnTo>
                    <a:pt x="11987" y="6327"/>
                  </a:lnTo>
                  <a:lnTo>
                    <a:pt x="11238" y="5772"/>
                  </a:lnTo>
                  <a:lnTo>
                    <a:pt x="10488" y="5245"/>
                  </a:lnTo>
                  <a:lnTo>
                    <a:pt x="9739" y="4745"/>
                  </a:lnTo>
                  <a:lnTo>
                    <a:pt x="8990" y="4274"/>
                  </a:lnTo>
                  <a:lnTo>
                    <a:pt x="8269" y="3830"/>
                  </a:lnTo>
                  <a:lnTo>
                    <a:pt x="7547" y="3413"/>
                  </a:lnTo>
                  <a:lnTo>
                    <a:pt x="6188" y="2637"/>
                  </a:lnTo>
                  <a:lnTo>
                    <a:pt x="4884" y="1998"/>
                  </a:lnTo>
                  <a:lnTo>
                    <a:pt x="3719" y="1444"/>
                  </a:lnTo>
                  <a:lnTo>
                    <a:pt x="2664" y="972"/>
                  </a:lnTo>
                  <a:lnTo>
                    <a:pt x="1749" y="611"/>
                  </a:lnTo>
                  <a:lnTo>
                    <a:pt x="1027" y="334"/>
                  </a:lnTo>
                  <a:lnTo>
                    <a:pt x="472" y="139"/>
                  </a:lnTo>
                  <a:lnTo>
                    <a:pt x="1" y="1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456;p51"/>
            <p:cNvSpPr/>
            <p:nvPr/>
          </p:nvSpPr>
          <p:spPr>
            <a:xfrm>
              <a:off x="3530404" y="2146460"/>
              <a:ext cx="171599" cy="114564"/>
            </a:xfrm>
            <a:custGeom>
              <a:avLst/>
              <a:gdLst/>
              <a:ahLst/>
              <a:cxnLst/>
              <a:rect l="l" t="t" r="r" b="b"/>
              <a:pathLst>
                <a:path w="10100" h="6743" extrusionOk="0">
                  <a:moveTo>
                    <a:pt x="8796" y="0"/>
                  </a:moveTo>
                  <a:lnTo>
                    <a:pt x="8657" y="56"/>
                  </a:lnTo>
                  <a:lnTo>
                    <a:pt x="6465" y="1526"/>
                  </a:lnTo>
                  <a:lnTo>
                    <a:pt x="4301" y="3024"/>
                  </a:lnTo>
                  <a:lnTo>
                    <a:pt x="2165" y="4606"/>
                  </a:lnTo>
                  <a:lnTo>
                    <a:pt x="84" y="6215"/>
                  </a:lnTo>
                  <a:lnTo>
                    <a:pt x="1" y="6298"/>
                  </a:lnTo>
                  <a:lnTo>
                    <a:pt x="1" y="6382"/>
                  </a:lnTo>
                  <a:lnTo>
                    <a:pt x="1" y="6465"/>
                  </a:lnTo>
                  <a:lnTo>
                    <a:pt x="28" y="6576"/>
                  </a:lnTo>
                  <a:lnTo>
                    <a:pt x="112" y="6659"/>
                  </a:lnTo>
                  <a:lnTo>
                    <a:pt x="195" y="6715"/>
                  </a:lnTo>
                  <a:lnTo>
                    <a:pt x="278" y="6742"/>
                  </a:lnTo>
                  <a:lnTo>
                    <a:pt x="389" y="6715"/>
                  </a:lnTo>
                  <a:lnTo>
                    <a:pt x="2720" y="5827"/>
                  </a:lnTo>
                  <a:lnTo>
                    <a:pt x="5106" y="4967"/>
                  </a:lnTo>
                  <a:lnTo>
                    <a:pt x="7492" y="4162"/>
                  </a:lnTo>
                  <a:lnTo>
                    <a:pt x="9878" y="3385"/>
                  </a:lnTo>
                  <a:lnTo>
                    <a:pt x="9989" y="3330"/>
                  </a:lnTo>
                  <a:lnTo>
                    <a:pt x="10072" y="3219"/>
                  </a:lnTo>
                  <a:lnTo>
                    <a:pt x="10100" y="3108"/>
                  </a:lnTo>
                  <a:lnTo>
                    <a:pt x="10072" y="2997"/>
                  </a:lnTo>
                  <a:lnTo>
                    <a:pt x="10044" y="2913"/>
                  </a:lnTo>
                  <a:lnTo>
                    <a:pt x="9961" y="2830"/>
                  </a:lnTo>
                  <a:lnTo>
                    <a:pt x="9850" y="2775"/>
                  </a:lnTo>
                  <a:lnTo>
                    <a:pt x="9712" y="2802"/>
                  </a:lnTo>
                  <a:lnTo>
                    <a:pt x="7325" y="3552"/>
                  </a:lnTo>
                  <a:lnTo>
                    <a:pt x="4939" y="4384"/>
                  </a:lnTo>
                  <a:lnTo>
                    <a:pt x="2553" y="5216"/>
                  </a:lnTo>
                  <a:lnTo>
                    <a:pt x="2157" y="5372"/>
                  </a:lnTo>
                  <a:lnTo>
                    <a:pt x="2157" y="5372"/>
                  </a:lnTo>
                  <a:lnTo>
                    <a:pt x="2581" y="5050"/>
                  </a:lnTo>
                  <a:lnTo>
                    <a:pt x="4690" y="3524"/>
                  </a:lnTo>
                  <a:lnTo>
                    <a:pt x="6798" y="2026"/>
                  </a:lnTo>
                  <a:lnTo>
                    <a:pt x="8962" y="583"/>
                  </a:lnTo>
                  <a:lnTo>
                    <a:pt x="9073" y="472"/>
                  </a:lnTo>
                  <a:lnTo>
                    <a:pt x="9101" y="389"/>
                  </a:lnTo>
                  <a:lnTo>
                    <a:pt x="9101" y="250"/>
                  </a:lnTo>
                  <a:lnTo>
                    <a:pt x="9073" y="139"/>
                  </a:lnTo>
                  <a:lnTo>
                    <a:pt x="8990" y="56"/>
                  </a:lnTo>
                  <a:lnTo>
                    <a:pt x="8907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457;p51"/>
            <p:cNvSpPr/>
            <p:nvPr/>
          </p:nvSpPr>
          <p:spPr>
            <a:xfrm>
              <a:off x="3359298" y="2127601"/>
              <a:ext cx="147558" cy="116449"/>
            </a:xfrm>
            <a:custGeom>
              <a:avLst/>
              <a:gdLst/>
              <a:ahLst/>
              <a:cxnLst/>
              <a:rect l="l" t="t" r="r" b="b"/>
              <a:pathLst>
                <a:path w="8685" h="6854" extrusionOk="0">
                  <a:moveTo>
                    <a:pt x="222" y="0"/>
                  </a:moveTo>
                  <a:lnTo>
                    <a:pt x="139" y="56"/>
                  </a:lnTo>
                  <a:lnTo>
                    <a:pt x="56" y="139"/>
                  </a:lnTo>
                  <a:lnTo>
                    <a:pt x="28" y="250"/>
                  </a:lnTo>
                  <a:lnTo>
                    <a:pt x="0" y="361"/>
                  </a:lnTo>
                  <a:lnTo>
                    <a:pt x="56" y="472"/>
                  </a:lnTo>
                  <a:lnTo>
                    <a:pt x="167" y="583"/>
                  </a:lnTo>
                  <a:lnTo>
                    <a:pt x="694" y="916"/>
                  </a:lnTo>
                  <a:lnTo>
                    <a:pt x="1221" y="1277"/>
                  </a:lnTo>
                  <a:lnTo>
                    <a:pt x="2247" y="1998"/>
                  </a:lnTo>
                  <a:lnTo>
                    <a:pt x="3246" y="2775"/>
                  </a:lnTo>
                  <a:lnTo>
                    <a:pt x="4245" y="3552"/>
                  </a:lnTo>
                  <a:lnTo>
                    <a:pt x="5244" y="4329"/>
                  </a:lnTo>
                  <a:lnTo>
                    <a:pt x="6243" y="5106"/>
                  </a:lnTo>
                  <a:lnTo>
                    <a:pt x="7214" y="5910"/>
                  </a:lnTo>
                  <a:lnTo>
                    <a:pt x="7686" y="6326"/>
                  </a:lnTo>
                  <a:lnTo>
                    <a:pt x="8157" y="6770"/>
                  </a:lnTo>
                  <a:lnTo>
                    <a:pt x="8268" y="6826"/>
                  </a:lnTo>
                  <a:lnTo>
                    <a:pt x="8379" y="6854"/>
                  </a:lnTo>
                  <a:lnTo>
                    <a:pt x="8490" y="6826"/>
                  </a:lnTo>
                  <a:lnTo>
                    <a:pt x="8601" y="6770"/>
                  </a:lnTo>
                  <a:lnTo>
                    <a:pt x="8657" y="6659"/>
                  </a:lnTo>
                  <a:lnTo>
                    <a:pt x="8684" y="6548"/>
                  </a:lnTo>
                  <a:lnTo>
                    <a:pt x="8657" y="6437"/>
                  </a:lnTo>
                  <a:lnTo>
                    <a:pt x="8601" y="6326"/>
                  </a:lnTo>
                  <a:lnTo>
                    <a:pt x="7908" y="5716"/>
                  </a:lnTo>
                  <a:lnTo>
                    <a:pt x="7186" y="5106"/>
                  </a:lnTo>
                  <a:lnTo>
                    <a:pt x="5743" y="3940"/>
                  </a:lnTo>
                  <a:lnTo>
                    <a:pt x="3857" y="2470"/>
                  </a:lnTo>
                  <a:lnTo>
                    <a:pt x="1915" y="1055"/>
                  </a:lnTo>
                  <a:lnTo>
                    <a:pt x="1193" y="528"/>
                  </a:lnTo>
                  <a:lnTo>
                    <a:pt x="472" y="28"/>
                  </a:lnTo>
                  <a:lnTo>
                    <a:pt x="333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458;p51"/>
            <p:cNvSpPr/>
            <p:nvPr/>
          </p:nvSpPr>
          <p:spPr>
            <a:xfrm>
              <a:off x="3071742" y="1750491"/>
              <a:ext cx="288031" cy="211661"/>
            </a:xfrm>
            <a:custGeom>
              <a:avLst/>
              <a:gdLst/>
              <a:ahLst/>
              <a:cxnLst/>
              <a:rect l="l" t="t" r="r" b="b"/>
              <a:pathLst>
                <a:path w="16953" h="12458" extrusionOk="0">
                  <a:moveTo>
                    <a:pt x="278" y="0"/>
                  </a:moveTo>
                  <a:lnTo>
                    <a:pt x="167" y="28"/>
                  </a:lnTo>
                  <a:lnTo>
                    <a:pt x="84" y="111"/>
                  </a:lnTo>
                  <a:lnTo>
                    <a:pt x="0" y="222"/>
                  </a:lnTo>
                  <a:lnTo>
                    <a:pt x="0" y="333"/>
                  </a:lnTo>
                  <a:lnTo>
                    <a:pt x="28" y="472"/>
                  </a:lnTo>
                  <a:lnTo>
                    <a:pt x="4662" y="10849"/>
                  </a:lnTo>
                  <a:lnTo>
                    <a:pt x="5327" y="12319"/>
                  </a:lnTo>
                  <a:lnTo>
                    <a:pt x="5355" y="12375"/>
                  </a:lnTo>
                  <a:lnTo>
                    <a:pt x="5411" y="12402"/>
                  </a:lnTo>
                  <a:lnTo>
                    <a:pt x="5466" y="12430"/>
                  </a:lnTo>
                  <a:lnTo>
                    <a:pt x="5549" y="12458"/>
                  </a:lnTo>
                  <a:lnTo>
                    <a:pt x="5688" y="12430"/>
                  </a:lnTo>
                  <a:lnTo>
                    <a:pt x="5799" y="12375"/>
                  </a:lnTo>
                  <a:lnTo>
                    <a:pt x="15510" y="2664"/>
                  </a:lnTo>
                  <a:lnTo>
                    <a:pt x="16870" y="1304"/>
                  </a:lnTo>
                  <a:lnTo>
                    <a:pt x="16925" y="1193"/>
                  </a:lnTo>
                  <a:lnTo>
                    <a:pt x="16953" y="1082"/>
                  </a:lnTo>
                  <a:lnTo>
                    <a:pt x="16925" y="971"/>
                  </a:lnTo>
                  <a:lnTo>
                    <a:pt x="16842" y="860"/>
                  </a:lnTo>
                  <a:lnTo>
                    <a:pt x="16759" y="805"/>
                  </a:lnTo>
                  <a:lnTo>
                    <a:pt x="16648" y="777"/>
                  </a:lnTo>
                  <a:lnTo>
                    <a:pt x="16537" y="777"/>
                  </a:lnTo>
                  <a:lnTo>
                    <a:pt x="16426" y="860"/>
                  </a:lnTo>
                  <a:lnTo>
                    <a:pt x="6715" y="10571"/>
                  </a:lnTo>
                  <a:lnTo>
                    <a:pt x="5689" y="11618"/>
                  </a:lnTo>
                  <a:lnTo>
                    <a:pt x="5689" y="11618"/>
                  </a:lnTo>
                  <a:lnTo>
                    <a:pt x="1193" y="1609"/>
                  </a:lnTo>
                  <a:lnTo>
                    <a:pt x="555" y="139"/>
                  </a:lnTo>
                  <a:lnTo>
                    <a:pt x="472" y="56"/>
                  </a:lnTo>
                  <a:lnTo>
                    <a:pt x="361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459;p51"/>
            <p:cNvSpPr/>
            <p:nvPr/>
          </p:nvSpPr>
          <p:spPr>
            <a:xfrm>
              <a:off x="3120759" y="1951772"/>
              <a:ext cx="50936" cy="356858"/>
            </a:xfrm>
            <a:custGeom>
              <a:avLst/>
              <a:gdLst/>
              <a:ahLst/>
              <a:cxnLst/>
              <a:rect l="l" t="t" r="r" b="b"/>
              <a:pathLst>
                <a:path w="2998" h="21004" extrusionOk="0">
                  <a:moveTo>
                    <a:pt x="2637" y="0"/>
                  </a:moveTo>
                  <a:lnTo>
                    <a:pt x="2526" y="28"/>
                  </a:lnTo>
                  <a:lnTo>
                    <a:pt x="2442" y="111"/>
                  </a:lnTo>
                  <a:lnTo>
                    <a:pt x="2415" y="222"/>
                  </a:lnTo>
                  <a:lnTo>
                    <a:pt x="2054" y="2775"/>
                  </a:lnTo>
                  <a:lnTo>
                    <a:pt x="1721" y="5327"/>
                  </a:lnTo>
                  <a:lnTo>
                    <a:pt x="1444" y="7908"/>
                  </a:lnTo>
                  <a:lnTo>
                    <a:pt x="1166" y="10460"/>
                  </a:lnTo>
                  <a:lnTo>
                    <a:pt x="611" y="15593"/>
                  </a:lnTo>
                  <a:lnTo>
                    <a:pt x="334" y="18146"/>
                  </a:lnTo>
                  <a:lnTo>
                    <a:pt x="1" y="20726"/>
                  </a:lnTo>
                  <a:lnTo>
                    <a:pt x="29" y="20837"/>
                  </a:lnTo>
                  <a:lnTo>
                    <a:pt x="84" y="20920"/>
                  </a:lnTo>
                  <a:lnTo>
                    <a:pt x="167" y="20976"/>
                  </a:lnTo>
                  <a:lnTo>
                    <a:pt x="278" y="21004"/>
                  </a:lnTo>
                  <a:lnTo>
                    <a:pt x="389" y="20976"/>
                  </a:lnTo>
                  <a:lnTo>
                    <a:pt x="500" y="20920"/>
                  </a:lnTo>
                  <a:lnTo>
                    <a:pt x="584" y="20837"/>
                  </a:lnTo>
                  <a:lnTo>
                    <a:pt x="611" y="20726"/>
                  </a:lnTo>
                  <a:lnTo>
                    <a:pt x="944" y="18174"/>
                  </a:lnTo>
                  <a:lnTo>
                    <a:pt x="1222" y="15621"/>
                  </a:lnTo>
                  <a:lnTo>
                    <a:pt x="1777" y="10544"/>
                  </a:lnTo>
                  <a:lnTo>
                    <a:pt x="2026" y="7991"/>
                  </a:lnTo>
                  <a:lnTo>
                    <a:pt x="2331" y="5466"/>
                  </a:lnTo>
                  <a:lnTo>
                    <a:pt x="2637" y="2914"/>
                  </a:lnTo>
                  <a:lnTo>
                    <a:pt x="2997" y="389"/>
                  </a:lnTo>
                  <a:lnTo>
                    <a:pt x="2997" y="250"/>
                  </a:lnTo>
                  <a:lnTo>
                    <a:pt x="2942" y="139"/>
                  </a:lnTo>
                  <a:lnTo>
                    <a:pt x="2859" y="56"/>
                  </a:lnTo>
                  <a:lnTo>
                    <a:pt x="2748" y="28"/>
                  </a:lnTo>
                  <a:lnTo>
                    <a:pt x="2637" y="0"/>
                  </a:lnTo>
                  <a:close/>
                </a:path>
              </a:pathLst>
            </a:custGeom>
            <a:gradFill>
              <a:gsLst>
                <a:gs pos="0">
                  <a:srgbClr val="36D5E6"/>
                </a:gs>
                <a:gs pos="100000">
                  <a:srgbClr val="17788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" name="Google Shape;6194;p71"/>
          <p:cNvGrpSpPr/>
          <p:nvPr/>
        </p:nvGrpSpPr>
        <p:grpSpPr>
          <a:xfrm>
            <a:off x="491140" y="5460845"/>
            <a:ext cx="765550" cy="836112"/>
            <a:chOff x="1712100" y="1922750"/>
            <a:chExt cx="509875" cy="510525"/>
          </a:xfrm>
        </p:grpSpPr>
        <p:sp>
          <p:nvSpPr>
            <p:cNvPr id="140" name="Google Shape;6195;p71"/>
            <p:cNvSpPr/>
            <p:nvPr/>
          </p:nvSpPr>
          <p:spPr>
            <a:xfrm>
              <a:off x="1887750" y="1922750"/>
              <a:ext cx="159225" cy="223050"/>
            </a:xfrm>
            <a:custGeom>
              <a:avLst/>
              <a:gdLst/>
              <a:ahLst/>
              <a:cxnLst/>
              <a:rect l="l" t="t" r="r" b="b"/>
              <a:pathLst>
                <a:path w="6369" h="8922" extrusionOk="0">
                  <a:moveTo>
                    <a:pt x="3109" y="0"/>
                  </a:moveTo>
                  <a:lnTo>
                    <a:pt x="2780" y="26"/>
                  </a:lnTo>
                  <a:lnTo>
                    <a:pt x="2477" y="76"/>
                  </a:lnTo>
                  <a:lnTo>
                    <a:pt x="2173" y="177"/>
                  </a:lnTo>
                  <a:lnTo>
                    <a:pt x="1895" y="278"/>
                  </a:lnTo>
                  <a:lnTo>
                    <a:pt x="1617" y="405"/>
                  </a:lnTo>
                  <a:lnTo>
                    <a:pt x="1365" y="582"/>
                  </a:lnTo>
                  <a:lnTo>
                    <a:pt x="1137" y="759"/>
                  </a:lnTo>
                  <a:lnTo>
                    <a:pt x="910" y="961"/>
                  </a:lnTo>
                  <a:lnTo>
                    <a:pt x="708" y="1188"/>
                  </a:lnTo>
                  <a:lnTo>
                    <a:pt x="531" y="1416"/>
                  </a:lnTo>
                  <a:lnTo>
                    <a:pt x="379" y="1694"/>
                  </a:lnTo>
                  <a:lnTo>
                    <a:pt x="253" y="1946"/>
                  </a:lnTo>
                  <a:lnTo>
                    <a:pt x="126" y="2250"/>
                  </a:lnTo>
                  <a:lnTo>
                    <a:pt x="51" y="2553"/>
                  </a:lnTo>
                  <a:lnTo>
                    <a:pt x="0" y="2856"/>
                  </a:lnTo>
                  <a:lnTo>
                    <a:pt x="0" y="3159"/>
                  </a:lnTo>
                  <a:lnTo>
                    <a:pt x="0" y="3538"/>
                  </a:lnTo>
                  <a:lnTo>
                    <a:pt x="76" y="3918"/>
                  </a:lnTo>
                  <a:lnTo>
                    <a:pt x="177" y="4246"/>
                  </a:lnTo>
                  <a:lnTo>
                    <a:pt x="303" y="4600"/>
                  </a:lnTo>
                  <a:lnTo>
                    <a:pt x="480" y="4903"/>
                  </a:lnTo>
                  <a:lnTo>
                    <a:pt x="682" y="5181"/>
                  </a:lnTo>
                  <a:lnTo>
                    <a:pt x="935" y="5459"/>
                  </a:lnTo>
                  <a:lnTo>
                    <a:pt x="1188" y="5687"/>
                  </a:lnTo>
                  <a:lnTo>
                    <a:pt x="1339" y="5838"/>
                  </a:lnTo>
                  <a:lnTo>
                    <a:pt x="1491" y="5990"/>
                  </a:lnTo>
                  <a:lnTo>
                    <a:pt x="1617" y="6167"/>
                  </a:lnTo>
                  <a:lnTo>
                    <a:pt x="1719" y="6344"/>
                  </a:lnTo>
                  <a:lnTo>
                    <a:pt x="1794" y="6546"/>
                  </a:lnTo>
                  <a:lnTo>
                    <a:pt x="1845" y="6748"/>
                  </a:lnTo>
                  <a:lnTo>
                    <a:pt x="1895" y="6950"/>
                  </a:lnTo>
                  <a:lnTo>
                    <a:pt x="1895" y="7178"/>
                  </a:lnTo>
                  <a:lnTo>
                    <a:pt x="1895" y="7936"/>
                  </a:lnTo>
                  <a:lnTo>
                    <a:pt x="1921" y="8138"/>
                  </a:lnTo>
                  <a:lnTo>
                    <a:pt x="1971" y="8315"/>
                  </a:lnTo>
                  <a:lnTo>
                    <a:pt x="2072" y="8492"/>
                  </a:lnTo>
                  <a:lnTo>
                    <a:pt x="2199" y="8618"/>
                  </a:lnTo>
                  <a:lnTo>
                    <a:pt x="2325" y="8744"/>
                  </a:lnTo>
                  <a:lnTo>
                    <a:pt x="2502" y="8846"/>
                  </a:lnTo>
                  <a:lnTo>
                    <a:pt x="2679" y="8896"/>
                  </a:lnTo>
                  <a:lnTo>
                    <a:pt x="2881" y="8921"/>
                  </a:lnTo>
                  <a:lnTo>
                    <a:pt x="3462" y="8921"/>
                  </a:lnTo>
                  <a:lnTo>
                    <a:pt x="3665" y="8896"/>
                  </a:lnTo>
                  <a:lnTo>
                    <a:pt x="3841" y="8846"/>
                  </a:lnTo>
                  <a:lnTo>
                    <a:pt x="4018" y="8744"/>
                  </a:lnTo>
                  <a:lnTo>
                    <a:pt x="4170" y="8618"/>
                  </a:lnTo>
                  <a:lnTo>
                    <a:pt x="4296" y="8492"/>
                  </a:lnTo>
                  <a:lnTo>
                    <a:pt x="4372" y="8315"/>
                  </a:lnTo>
                  <a:lnTo>
                    <a:pt x="4423" y="8138"/>
                  </a:lnTo>
                  <a:lnTo>
                    <a:pt x="4448" y="7936"/>
                  </a:lnTo>
                  <a:lnTo>
                    <a:pt x="4448" y="7178"/>
                  </a:lnTo>
                  <a:lnTo>
                    <a:pt x="4473" y="6950"/>
                  </a:lnTo>
                  <a:lnTo>
                    <a:pt x="4498" y="6748"/>
                  </a:lnTo>
                  <a:lnTo>
                    <a:pt x="4549" y="6546"/>
                  </a:lnTo>
                  <a:lnTo>
                    <a:pt x="4650" y="6344"/>
                  </a:lnTo>
                  <a:lnTo>
                    <a:pt x="4751" y="6167"/>
                  </a:lnTo>
                  <a:lnTo>
                    <a:pt x="4852" y="5990"/>
                  </a:lnTo>
                  <a:lnTo>
                    <a:pt x="5004" y="5838"/>
                  </a:lnTo>
                  <a:lnTo>
                    <a:pt x="5156" y="5687"/>
                  </a:lnTo>
                  <a:lnTo>
                    <a:pt x="5434" y="5459"/>
                  </a:lnTo>
                  <a:lnTo>
                    <a:pt x="5661" y="5206"/>
                  </a:lnTo>
                  <a:lnTo>
                    <a:pt x="5863" y="4903"/>
                  </a:lnTo>
                  <a:lnTo>
                    <a:pt x="6040" y="4600"/>
                  </a:lnTo>
                  <a:lnTo>
                    <a:pt x="6166" y="4271"/>
                  </a:lnTo>
                  <a:lnTo>
                    <a:pt x="6293" y="3918"/>
                  </a:lnTo>
                  <a:lnTo>
                    <a:pt x="6343" y="3564"/>
                  </a:lnTo>
                  <a:lnTo>
                    <a:pt x="6369" y="3185"/>
                  </a:lnTo>
                  <a:lnTo>
                    <a:pt x="6343" y="2856"/>
                  </a:lnTo>
                  <a:lnTo>
                    <a:pt x="6293" y="2553"/>
                  </a:lnTo>
                  <a:lnTo>
                    <a:pt x="6217" y="2224"/>
                  </a:lnTo>
                  <a:lnTo>
                    <a:pt x="6116" y="1946"/>
                  </a:lnTo>
                  <a:lnTo>
                    <a:pt x="5964" y="1643"/>
                  </a:lnTo>
                  <a:lnTo>
                    <a:pt x="5813" y="1390"/>
                  </a:lnTo>
                  <a:lnTo>
                    <a:pt x="5610" y="1138"/>
                  </a:lnTo>
                  <a:lnTo>
                    <a:pt x="5408" y="910"/>
                  </a:lnTo>
                  <a:lnTo>
                    <a:pt x="5181" y="708"/>
                  </a:lnTo>
                  <a:lnTo>
                    <a:pt x="4928" y="531"/>
                  </a:lnTo>
                  <a:lnTo>
                    <a:pt x="4650" y="380"/>
                  </a:lnTo>
                  <a:lnTo>
                    <a:pt x="4372" y="228"/>
                  </a:lnTo>
                  <a:lnTo>
                    <a:pt x="4069" y="127"/>
                  </a:lnTo>
                  <a:lnTo>
                    <a:pt x="3766" y="51"/>
                  </a:lnTo>
                  <a:lnTo>
                    <a:pt x="3437" y="26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196;p71"/>
            <p:cNvSpPr/>
            <p:nvPr/>
          </p:nvSpPr>
          <p:spPr>
            <a:xfrm>
              <a:off x="1927550" y="1978975"/>
              <a:ext cx="79000" cy="138400"/>
            </a:xfrm>
            <a:custGeom>
              <a:avLst/>
              <a:gdLst/>
              <a:ahLst/>
              <a:cxnLst/>
              <a:rect l="l" t="t" r="r" b="b"/>
              <a:pathLst>
                <a:path w="3160" h="5536" extrusionOk="0">
                  <a:moveTo>
                    <a:pt x="961" y="1"/>
                  </a:moveTo>
                  <a:lnTo>
                    <a:pt x="758" y="26"/>
                  </a:lnTo>
                  <a:lnTo>
                    <a:pt x="581" y="76"/>
                  </a:lnTo>
                  <a:lnTo>
                    <a:pt x="430" y="152"/>
                  </a:lnTo>
                  <a:lnTo>
                    <a:pt x="278" y="279"/>
                  </a:lnTo>
                  <a:lnTo>
                    <a:pt x="177" y="405"/>
                  </a:lnTo>
                  <a:lnTo>
                    <a:pt x="76" y="582"/>
                  </a:lnTo>
                  <a:lnTo>
                    <a:pt x="25" y="759"/>
                  </a:lnTo>
                  <a:lnTo>
                    <a:pt x="0" y="936"/>
                  </a:lnTo>
                  <a:lnTo>
                    <a:pt x="0" y="1593"/>
                  </a:lnTo>
                  <a:lnTo>
                    <a:pt x="25" y="1694"/>
                  </a:lnTo>
                  <a:lnTo>
                    <a:pt x="101" y="1795"/>
                  </a:lnTo>
                  <a:lnTo>
                    <a:pt x="202" y="1871"/>
                  </a:lnTo>
                  <a:lnTo>
                    <a:pt x="303" y="1896"/>
                  </a:lnTo>
                  <a:lnTo>
                    <a:pt x="430" y="1871"/>
                  </a:lnTo>
                  <a:lnTo>
                    <a:pt x="531" y="1795"/>
                  </a:lnTo>
                  <a:lnTo>
                    <a:pt x="607" y="1694"/>
                  </a:lnTo>
                  <a:lnTo>
                    <a:pt x="607" y="1593"/>
                  </a:lnTo>
                  <a:lnTo>
                    <a:pt x="607" y="936"/>
                  </a:lnTo>
                  <a:lnTo>
                    <a:pt x="657" y="809"/>
                  </a:lnTo>
                  <a:lnTo>
                    <a:pt x="708" y="708"/>
                  </a:lnTo>
                  <a:lnTo>
                    <a:pt x="809" y="632"/>
                  </a:lnTo>
                  <a:lnTo>
                    <a:pt x="961" y="607"/>
                  </a:lnTo>
                  <a:lnTo>
                    <a:pt x="1087" y="632"/>
                  </a:lnTo>
                  <a:lnTo>
                    <a:pt x="1188" y="708"/>
                  </a:lnTo>
                  <a:lnTo>
                    <a:pt x="1264" y="809"/>
                  </a:lnTo>
                  <a:lnTo>
                    <a:pt x="1289" y="936"/>
                  </a:lnTo>
                  <a:lnTo>
                    <a:pt x="1289" y="5232"/>
                  </a:lnTo>
                  <a:lnTo>
                    <a:pt x="1314" y="5333"/>
                  </a:lnTo>
                  <a:lnTo>
                    <a:pt x="1365" y="5434"/>
                  </a:lnTo>
                  <a:lnTo>
                    <a:pt x="1466" y="5510"/>
                  </a:lnTo>
                  <a:lnTo>
                    <a:pt x="1592" y="5535"/>
                  </a:lnTo>
                  <a:lnTo>
                    <a:pt x="1719" y="5510"/>
                  </a:lnTo>
                  <a:lnTo>
                    <a:pt x="1795" y="5434"/>
                  </a:lnTo>
                  <a:lnTo>
                    <a:pt x="1870" y="5333"/>
                  </a:lnTo>
                  <a:lnTo>
                    <a:pt x="1896" y="5232"/>
                  </a:lnTo>
                  <a:lnTo>
                    <a:pt x="1896" y="936"/>
                  </a:lnTo>
                  <a:lnTo>
                    <a:pt x="1921" y="809"/>
                  </a:lnTo>
                  <a:lnTo>
                    <a:pt x="1997" y="708"/>
                  </a:lnTo>
                  <a:lnTo>
                    <a:pt x="2098" y="632"/>
                  </a:lnTo>
                  <a:lnTo>
                    <a:pt x="2224" y="607"/>
                  </a:lnTo>
                  <a:lnTo>
                    <a:pt x="2351" y="632"/>
                  </a:lnTo>
                  <a:lnTo>
                    <a:pt x="2452" y="708"/>
                  </a:lnTo>
                  <a:lnTo>
                    <a:pt x="2527" y="809"/>
                  </a:lnTo>
                  <a:lnTo>
                    <a:pt x="2553" y="936"/>
                  </a:lnTo>
                  <a:lnTo>
                    <a:pt x="2553" y="1593"/>
                  </a:lnTo>
                  <a:lnTo>
                    <a:pt x="2578" y="1694"/>
                  </a:lnTo>
                  <a:lnTo>
                    <a:pt x="2654" y="1795"/>
                  </a:lnTo>
                  <a:lnTo>
                    <a:pt x="2730" y="1871"/>
                  </a:lnTo>
                  <a:lnTo>
                    <a:pt x="2856" y="1896"/>
                  </a:lnTo>
                  <a:lnTo>
                    <a:pt x="2982" y="1871"/>
                  </a:lnTo>
                  <a:lnTo>
                    <a:pt x="3083" y="1795"/>
                  </a:lnTo>
                  <a:lnTo>
                    <a:pt x="3134" y="1694"/>
                  </a:lnTo>
                  <a:lnTo>
                    <a:pt x="3159" y="1593"/>
                  </a:lnTo>
                  <a:lnTo>
                    <a:pt x="3159" y="936"/>
                  </a:lnTo>
                  <a:lnTo>
                    <a:pt x="3159" y="759"/>
                  </a:lnTo>
                  <a:lnTo>
                    <a:pt x="3083" y="582"/>
                  </a:lnTo>
                  <a:lnTo>
                    <a:pt x="3008" y="405"/>
                  </a:lnTo>
                  <a:lnTo>
                    <a:pt x="2881" y="279"/>
                  </a:lnTo>
                  <a:lnTo>
                    <a:pt x="2755" y="152"/>
                  </a:lnTo>
                  <a:lnTo>
                    <a:pt x="2603" y="76"/>
                  </a:lnTo>
                  <a:lnTo>
                    <a:pt x="2426" y="26"/>
                  </a:lnTo>
                  <a:lnTo>
                    <a:pt x="2224" y="1"/>
                  </a:lnTo>
                  <a:lnTo>
                    <a:pt x="2047" y="26"/>
                  </a:lnTo>
                  <a:lnTo>
                    <a:pt x="1870" y="76"/>
                  </a:lnTo>
                  <a:lnTo>
                    <a:pt x="1719" y="152"/>
                  </a:lnTo>
                  <a:lnTo>
                    <a:pt x="1592" y="253"/>
                  </a:lnTo>
                  <a:lnTo>
                    <a:pt x="1441" y="152"/>
                  </a:lnTo>
                  <a:lnTo>
                    <a:pt x="1289" y="76"/>
                  </a:lnTo>
                  <a:lnTo>
                    <a:pt x="1137" y="26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197;p71"/>
            <p:cNvSpPr/>
            <p:nvPr/>
          </p:nvSpPr>
          <p:spPr>
            <a:xfrm>
              <a:off x="2010300" y="2219050"/>
              <a:ext cx="45525" cy="41100"/>
            </a:xfrm>
            <a:custGeom>
              <a:avLst/>
              <a:gdLst/>
              <a:ahLst/>
              <a:cxnLst/>
              <a:rect l="l" t="t" r="r" b="b"/>
              <a:pathLst>
                <a:path w="1821" h="1644" extrusionOk="0">
                  <a:moveTo>
                    <a:pt x="1" y="1"/>
                  </a:moveTo>
                  <a:lnTo>
                    <a:pt x="1" y="1644"/>
                  </a:lnTo>
                  <a:lnTo>
                    <a:pt x="1239" y="1644"/>
                  </a:lnTo>
                  <a:lnTo>
                    <a:pt x="1366" y="1618"/>
                  </a:lnTo>
                  <a:lnTo>
                    <a:pt x="1467" y="1593"/>
                  </a:lnTo>
                  <a:lnTo>
                    <a:pt x="1568" y="1542"/>
                  </a:lnTo>
                  <a:lnTo>
                    <a:pt x="1644" y="1467"/>
                  </a:lnTo>
                  <a:lnTo>
                    <a:pt x="1719" y="1366"/>
                  </a:lnTo>
                  <a:lnTo>
                    <a:pt x="1795" y="1264"/>
                  </a:lnTo>
                  <a:lnTo>
                    <a:pt x="1820" y="1163"/>
                  </a:lnTo>
                  <a:lnTo>
                    <a:pt x="1820" y="1037"/>
                  </a:lnTo>
                  <a:lnTo>
                    <a:pt x="1820" y="607"/>
                  </a:lnTo>
                  <a:lnTo>
                    <a:pt x="1820" y="481"/>
                  </a:lnTo>
                  <a:lnTo>
                    <a:pt x="1795" y="380"/>
                  </a:lnTo>
                  <a:lnTo>
                    <a:pt x="1719" y="279"/>
                  </a:lnTo>
                  <a:lnTo>
                    <a:pt x="1644" y="178"/>
                  </a:lnTo>
                  <a:lnTo>
                    <a:pt x="1568" y="102"/>
                  </a:lnTo>
                  <a:lnTo>
                    <a:pt x="1467" y="51"/>
                  </a:lnTo>
                  <a:lnTo>
                    <a:pt x="1366" y="26"/>
                  </a:lnTo>
                  <a:lnTo>
                    <a:pt x="123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198;p71"/>
            <p:cNvSpPr/>
            <p:nvPr/>
          </p:nvSpPr>
          <p:spPr>
            <a:xfrm>
              <a:off x="1878275" y="2219050"/>
              <a:ext cx="45500" cy="41100"/>
            </a:xfrm>
            <a:custGeom>
              <a:avLst/>
              <a:gdLst/>
              <a:ahLst/>
              <a:cxnLst/>
              <a:rect l="l" t="t" r="r" b="b"/>
              <a:pathLst>
                <a:path w="1820" h="1644" extrusionOk="0">
                  <a:moveTo>
                    <a:pt x="607" y="1"/>
                  </a:moveTo>
                  <a:lnTo>
                    <a:pt x="480" y="26"/>
                  </a:lnTo>
                  <a:lnTo>
                    <a:pt x="354" y="51"/>
                  </a:lnTo>
                  <a:lnTo>
                    <a:pt x="253" y="102"/>
                  </a:lnTo>
                  <a:lnTo>
                    <a:pt x="177" y="178"/>
                  </a:lnTo>
                  <a:lnTo>
                    <a:pt x="101" y="279"/>
                  </a:lnTo>
                  <a:lnTo>
                    <a:pt x="51" y="380"/>
                  </a:lnTo>
                  <a:lnTo>
                    <a:pt x="25" y="481"/>
                  </a:lnTo>
                  <a:lnTo>
                    <a:pt x="0" y="607"/>
                  </a:lnTo>
                  <a:lnTo>
                    <a:pt x="0" y="1037"/>
                  </a:lnTo>
                  <a:lnTo>
                    <a:pt x="25" y="1163"/>
                  </a:lnTo>
                  <a:lnTo>
                    <a:pt x="51" y="1264"/>
                  </a:lnTo>
                  <a:lnTo>
                    <a:pt x="101" y="1366"/>
                  </a:lnTo>
                  <a:lnTo>
                    <a:pt x="177" y="1467"/>
                  </a:lnTo>
                  <a:lnTo>
                    <a:pt x="253" y="1542"/>
                  </a:lnTo>
                  <a:lnTo>
                    <a:pt x="354" y="1593"/>
                  </a:lnTo>
                  <a:lnTo>
                    <a:pt x="480" y="1618"/>
                  </a:lnTo>
                  <a:lnTo>
                    <a:pt x="607" y="1644"/>
                  </a:lnTo>
                  <a:lnTo>
                    <a:pt x="1820" y="1644"/>
                  </a:lnTo>
                  <a:lnTo>
                    <a:pt x="1820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199;p71"/>
            <p:cNvSpPr/>
            <p:nvPr/>
          </p:nvSpPr>
          <p:spPr>
            <a:xfrm>
              <a:off x="2040625" y="2359950"/>
              <a:ext cx="181350" cy="73325"/>
            </a:xfrm>
            <a:custGeom>
              <a:avLst/>
              <a:gdLst/>
              <a:ahLst/>
              <a:cxnLst/>
              <a:rect l="l" t="t" r="r" b="b"/>
              <a:pathLst>
                <a:path w="7254" h="2933" extrusionOk="0">
                  <a:moveTo>
                    <a:pt x="2958" y="0"/>
                  </a:moveTo>
                  <a:lnTo>
                    <a:pt x="709" y="784"/>
                  </a:lnTo>
                  <a:lnTo>
                    <a:pt x="557" y="860"/>
                  </a:lnTo>
                  <a:lnTo>
                    <a:pt x="431" y="936"/>
                  </a:lnTo>
                  <a:lnTo>
                    <a:pt x="304" y="1037"/>
                  </a:lnTo>
                  <a:lnTo>
                    <a:pt x="203" y="1163"/>
                  </a:lnTo>
                  <a:lnTo>
                    <a:pt x="127" y="1289"/>
                  </a:lnTo>
                  <a:lnTo>
                    <a:pt x="51" y="1441"/>
                  </a:lnTo>
                  <a:lnTo>
                    <a:pt x="26" y="1593"/>
                  </a:lnTo>
                  <a:lnTo>
                    <a:pt x="1" y="1770"/>
                  </a:lnTo>
                  <a:lnTo>
                    <a:pt x="1" y="2932"/>
                  </a:lnTo>
                  <a:lnTo>
                    <a:pt x="7254" y="2932"/>
                  </a:lnTo>
                  <a:lnTo>
                    <a:pt x="7254" y="733"/>
                  </a:lnTo>
                  <a:lnTo>
                    <a:pt x="5182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200;p71"/>
            <p:cNvSpPr/>
            <p:nvPr/>
          </p:nvSpPr>
          <p:spPr>
            <a:xfrm>
              <a:off x="2114550" y="2313825"/>
              <a:ext cx="55625" cy="84050"/>
            </a:xfrm>
            <a:custGeom>
              <a:avLst/>
              <a:gdLst/>
              <a:ahLst/>
              <a:cxnLst/>
              <a:rect l="l" t="t" r="r" b="b"/>
              <a:pathLst>
                <a:path w="2225" h="3362" extrusionOk="0">
                  <a:moveTo>
                    <a:pt x="1" y="1"/>
                  </a:moveTo>
                  <a:lnTo>
                    <a:pt x="1" y="1871"/>
                  </a:lnTo>
                  <a:lnTo>
                    <a:pt x="1113" y="3362"/>
                  </a:lnTo>
                  <a:lnTo>
                    <a:pt x="2225" y="1871"/>
                  </a:lnTo>
                  <a:lnTo>
                    <a:pt x="2225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201;p71"/>
            <p:cNvSpPr/>
            <p:nvPr/>
          </p:nvSpPr>
          <p:spPr>
            <a:xfrm>
              <a:off x="2094975" y="2227275"/>
              <a:ext cx="95425" cy="115650"/>
            </a:xfrm>
            <a:custGeom>
              <a:avLst/>
              <a:gdLst/>
              <a:ahLst/>
              <a:cxnLst/>
              <a:rect l="l" t="t" r="r" b="b"/>
              <a:pathLst>
                <a:path w="3817" h="4626" extrusionOk="0">
                  <a:moveTo>
                    <a:pt x="531" y="0"/>
                  </a:moveTo>
                  <a:lnTo>
                    <a:pt x="430" y="26"/>
                  </a:lnTo>
                  <a:lnTo>
                    <a:pt x="329" y="51"/>
                  </a:lnTo>
                  <a:lnTo>
                    <a:pt x="228" y="102"/>
                  </a:lnTo>
                  <a:lnTo>
                    <a:pt x="152" y="177"/>
                  </a:lnTo>
                  <a:lnTo>
                    <a:pt x="101" y="253"/>
                  </a:lnTo>
                  <a:lnTo>
                    <a:pt x="51" y="329"/>
                  </a:lnTo>
                  <a:lnTo>
                    <a:pt x="0" y="430"/>
                  </a:lnTo>
                  <a:lnTo>
                    <a:pt x="0" y="556"/>
                  </a:lnTo>
                  <a:lnTo>
                    <a:pt x="0" y="2856"/>
                  </a:lnTo>
                  <a:lnTo>
                    <a:pt x="0" y="3033"/>
                  </a:lnTo>
                  <a:lnTo>
                    <a:pt x="26" y="3210"/>
                  </a:lnTo>
                  <a:lnTo>
                    <a:pt x="76" y="3387"/>
                  </a:lnTo>
                  <a:lnTo>
                    <a:pt x="127" y="3538"/>
                  </a:lnTo>
                  <a:lnTo>
                    <a:pt x="202" y="3690"/>
                  </a:lnTo>
                  <a:lnTo>
                    <a:pt x="304" y="3842"/>
                  </a:lnTo>
                  <a:lnTo>
                    <a:pt x="405" y="3968"/>
                  </a:lnTo>
                  <a:lnTo>
                    <a:pt x="506" y="4094"/>
                  </a:lnTo>
                  <a:lnTo>
                    <a:pt x="632" y="4221"/>
                  </a:lnTo>
                  <a:lnTo>
                    <a:pt x="784" y="4322"/>
                  </a:lnTo>
                  <a:lnTo>
                    <a:pt x="910" y="4398"/>
                  </a:lnTo>
                  <a:lnTo>
                    <a:pt x="1062" y="4474"/>
                  </a:lnTo>
                  <a:lnTo>
                    <a:pt x="1239" y="4524"/>
                  </a:lnTo>
                  <a:lnTo>
                    <a:pt x="1416" y="4575"/>
                  </a:lnTo>
                  <a:lnTo>
                    <a:pt x="1567" y="4600"/>
                  </a:lnTo>
                  <a:lnTo>
                    <a:pt x="1769" y="4625"/>
                  </a:lnTo>
                  <a:lnTo>
                    <a:pt x="2047" y="4625"/>
                  </a:lnTo>
                  <a:lnTo>
                    <a:pt x="2224" y="4600"/>
                  </a:lnTo>
                  <a:lnTo>
                    <a:pt x="2401" y="4575"/>
                  </a:lnTo>
                  <a:lnTo>
                    <a:pt x="2578" y="4524"/>
                  </a:lnTo>
                  <a:lnTo>
                    <a:pt x="2730" y="4474"/>
                  </a:lnTo>
                  <a:lnTo>
                    <a:pt x="2881" y="4398"/>
                  </a:lnTo>
                  <a:lnTo>
                    <a:pt x="3033" y="4322"/>
                  </a:lnTo>
                  <a:lnTo>
                    <a:pt x="3159" y="4221"/>
                  </a:lnTo>
                  <a:lnTo>
                    <a:pt x="3286" y="4094"/>
                  </a:lnTo>
                  <a:lnTo>
                    <a:pt x="3412" y="3968"/>
                  </a:lnTo>
                  <a:lnTo>
                    <a:pt x="3513" y="3842"/>
                  </a:lnTo>
                  <a:lnTo>
                    <a:pt x="3589" y="3690"/>
                  </a:lnTo>
                  <a:lnTo>
                    <a:pt x="3665" y="3538"/>
                  </a:lnTo>
                  <a:lnTo>
                    <a:pt x="3741" y="3387"/>
                  </a:lnTo>
                  <a:lnTo>
                    <a:pt x="3766" y="3210"/>
                  </a:lnTo>
                  <a:lnTo>
                    <a:pt x="3791" y="3033"/>
                  </a:lnTo>
                  <a:lnTo>
                    <a:pt x="3816" y="2856"/>
                  </a:lnTo>
                  <a:lnTo>
                    <a:pt x="3816" y="556"/>
                  </a:lnTo>
                  <a:lnTo>
                    <a:pt x="3791" y="430"/>
                  </a:lnTo>
                  <a:lnTo>
                    <a:pt x="3766" y="329"/>
                  </a:lnTo>
                  <a:lnTo>
                    <a:pt x="3715" y="253"/>
                  </a:lnTo>
                  <a:lnTo>
                    <a:pt x="3639" y="177"/>
                  </a:lnTo>
                  <a:lnTo>
                    <a:pt x="3564" y="102"/>
                  </a:lnTo>
                  <a:lnTo>
                    <a:pt x="3488" y="51"/>
                  </a:lnTo>
                  <a:lnTo>
                    <a:pt x="3387" y="26"/>
                  </a:lnTo>
                  <a:lnTo>
                    <a:pt x="3260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202;p71"/>
            <p:cNvSpPr/>
            <p:nvPr/>
          </p:nvSpPr>
          <p:spPr>
            <a:xfrm>
              <a:off x="2094975" y="2193800"/>
              <a:ext cx="95425" cy="61925"/>
            </a:xfrm>
            <a:custGeom>
              <a:avLst/>
              <a:gdLst/>
              <a:ahLst/>
              <a:cxnLst/>
              <a:rect l="l" t="t" r="r" b="b"/>
              <a:pathLst>
                <a:path w="3817" h="2477" extrusionOk="0">
                  <a:moveTo>
                    <a:pt x="1314" y="0"/>
                  </a:moveTo>
                  <a:lnTo>
                    <a:pt x="1036" y="25"/>
                  </a:lnTo>
                  <a:lnTo>
                    <a:pt x="809" y="101"/>
                  </a:lnTo>
                  <a:lnTo>
                    <a:pt x="582" y="227"/>
                  </a:lnTo>
                  <a:lnTo>
                    <a:pt x="379" y="379"/>
                  </a:lnTo>
                  <a:lnTo>
                    <a:pt x="228" y="581"/>
                  </a:lnTo>
                  <a:lnTo>
                    <a:pt x="101" y="783"/>
                  </a:lnTo>
                  <a:lnTo>
                    <a:pt x="26" y="1036"/>
                  </a:lnTo>
                  <a:lnTo>
                    <a:pt x="0" y="1289"/>
                  </a:lnTo>
                  <a:lnTo>
                    <a:pt x="0" y="2477"/>
                  </a:lnTo>
                  <a:lnTo>
                    <a:pt x="986" y="2477"/>
                  </a:lnTo>
                  <a:lnTo>
                    <a:pt x="1188" y="2401"/>
                  </a:lnTo>
                  <a:lnTo>
                    <a:pt x="1365" y="2300"/>
                  </a:lnTo>
                  <a:lnTo>
                    <a:pt x="1542" y="2148"/>
                  </a:lnTo>
                  <a:lnTo>
                    <a:pt x="2047" y="1592"/>
                  </a:lnTo>
                  <a:lnTo>
                    <a:pt x="2401" y="2199"/>
                  </a:lnTo>
                  <a:lnTo>
                    <a:pt x="2477" y="2325"/>
                  </a:lnTo>
                  <a:lnTo>
                    <a:pt x="2603" y="2401"/>
                  </a:lnTo>
                  <a:lnTo>
                    <a:pt x="2755" y="2477"/>
                  </a:lnTo>
                  <a:lnTo>
                    <a:pt x="3816" y="2477"/>
                  </a:lnTo>
                  <a:lnTo>
                    <a:pt x="3816" y="1289"/>
                  </a:lnTo>
                  <a:lnTo>
                    <a:pt x="3791" y="1036"/>
                  </a:lnTo>
                  <a:lnTo>
                    <a:pt x="3715" y="783"/>
                  </a:lnTo>
                  <a:lnTo>
                    <a:pt x="3589" y="581"/>
                  </a:lnTo>
                  <a:lnTo>
                    <a:pt x="3437" y="379"/>
                  </a:lnTo>
                  <a:lnTo>
                    <a:pt x="3235" y="227"/>
                  </a:lnTo>
                  <a:lnTo>
                    <a:pt x="3008" y="101"/>
                  </a:lnTo>
                  <a:lnTo>
                    <a:pt x="2755" y="2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203;p71"/>
            <p:cNvSpPr/>
            <p:nvPr/>
          </p:nvSpPr>
          <p:spPr>
            <a:xfrm>
              <a:off x="1712100" y="2359950"/>
              <a:ext cx="181350" cy="73325"/>
            </a:xfrm>
            <a:custGeom>
              <a:avLst/>
              <a:gdLst/>
              <a:ahLst/>
              <a:cxnLst/>
              <a:rect l="l" t="t" r="r" b="b"/>
              <a:pathLst>
                <a:path w="7254" h="2933" extrusionOk="0">
                  <a:moveTo>
                    <a:pt x="2073" y="0"/>
                  </a:moveTo>
                  <a:lnTo>
                    <a:pt x="0" y="733"/>
                  </a:lnTo>
                  <a:lnTo>
                    <a:pt x="0" y="2932"/>
                  </a:lnTo>
                  <a:lnTo>
                    <a:pt x="7254" y="2932"/>
                  </a:lnTo>
                  <a:lnTo>
                    <a:pt x="7254" y="1770"/>
                  </a:lnTo>
                  <a:lnTo>
                    <a:pt x="7254" y="1593"/>
                  </a:lnTo>
                  <a:lnTo>
                    <a:pt x="7203" y="1441"/>
                  </a:lnTo>
                  <a:lnTo>
                    <a:pt x="7152" y="1289"/>
                  </a:lnTo>
                  <a:lnTo>
                    <a:pt x="7051" y="1163"/>
                  </a:lnTo>
                  <a:lnTo>
                    <a:pt x="6950" y="1037"/>
                  </a:lnTo>
                  <a:lnTo>
                    <a:pt x="6849" y="936"/>
                  </a:lnTo>
                  <a:lnTo>
                    <a:pt x="6698" y="860"/>
                  </a:lnTo>
                  <a:lnTo>
                    <a:pt x="6546" y="784"/>
                  </a:lnTo>
                  <a:lnTo>
                    <a:pt x="4297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204;p71"/>
            <p:cNvSpPr/>
            <p:nvPr/>
          </p:nvSpPr>
          <p:spPr>
            <a:xfrm>
              <a:off x="1763900" y="2313825"/>
              <a:ext cx="55625" cy="84050"/>
            </a:xfrm>
            <a:custGeom>
              <a:avLst/>
              <a:gdLst/>
              <a:ahLst/>
              <a:cxnLst/>
              <a:rect l="l" t="t" r="r" b="b"/>
              <a:pathLst>
                <a:path w="2225" h="3362" extrusionOk="0">
                  <a:moveTo>
                    <a:pt x="1" y="1"/>
                  </a:moveTo>
                  <a:lnTo>
                    <a:pt x="1" y="1871"/>
                  </a:lnTo>
                  <a:lnTo>
                    <a:pt x="1113" y="3362"/>
                  </a:lnTo>
                  <a:lnTo>
                    <a:pt x="2225" y="1871"/>
                  </a:lnTo>
                  <a:lnTo>
                    <a:pt x="2225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205;p71"/>
            <p:cNvSpPr/>
            <p:nvPr/>
          </p:nvSpPr>
          <p:spPr>
            <a:xfrm>
              <a:off x="1744325" y="2227275"/>
              <a:ext cx="95425" cy="115650"/>
            </a:xfrm>
            <a:custGeom>
              <a:avLst/>
              <a:gdLst/>
              <a:ahLst/>
              <a:cxnLst/>
              <a:rect l="l" t="t" r="r" b="b"/>
              <a:pathLst>
                <a:path w="3817" h="4626" extrusionOk="0">
                  <a:moveTo>
                    <a:pt x="531" y="0"/>
                  </a:moveTo>
                  <a:lnTo>
                    <a:pt x="430" y="26"/>
                  </a:lnTo>
                  <a:lnTo>
                    <a:pt x="329" y="51"/>
                  </a:lnTo>
                  <a:lnTo>
                    <a:pt x="228" y="102"/>
                  </a:lnTo>
                  <a:lnTo>
                    <a:pt x="152" y="177"/>
                  </a:lnTo>
                  <a:lnTo>
                    <a:pt x="76" y="253"/>
                  </a:lnTo>
                  <a:lnTo>
                    <a:pt x="51" y="329"/>
                  </a:lnTo>
                  <a:lnTo>
                    <a:pt x="0" y="430"/>
                  </a:lnTo>
                  <a:lnTo>
                    <a:pt x="0" y="556"/>
                  </a:lnTo>
                  <a:lnTo>
                    <a:pt x="0" y="2856"/>
                  </a:lnTo>
                  <a:lnTo>
                    <a:pt x="0" y="3033"/>
                  </a:lnTo>
                  <a:lnTo>
                    <a:pt x="26" y="3210"/>
                  </a:lnTo>
                  <a:lnTo>
                    <a:pt x="76" y="3387"/>
                  </a:lnTo>
                  <a:lnTo>
                    <a:pt x="127" y="3538"/>
                  </a:lnTo>
                  <a:lnTo>
                    <a:pt x="203" y="3690"/>
                  </a:lnTo>
                  <a:lnTo>
                    <a:pt x="304" y="3842"/>
                  </a:lnTo>
                  <a:lnTo>
                    <a:pt x="405" y="3968"/>
                  </a:lnTo>
                  <a:lnTo>
                    <a:pt x="506" y="4094"/>
                  </a:lnTo>
                  <a:lnTo>
                    <a:pt x="632" y="4221"/>
                  </a:lnTo>
                  <a:lnTo>
                    <a:pt x="784" y="4322"/>
                  </a:lnTo>
                  <a:lnTo>
                    <a:pt x="910" y="4398"/>
                  </a:lnTo>
                  <a:lnTo>
                    <a:pt x="1062" y="4474"/>
                  </a:lnTo>
                  <a:lnTo>
                    <a:pt x="1239" y="4524"/>
                  </a:lnTo>
                  <a:lnTo>
                    <a:pt x="1390" y="4575"/>
                  </a:lnTo>
                  <a:lnTo>
                    <a:pt x="1567" y="4600"/>
                  </a:lnTo>
                  <a:lnTo>
                    <a:pt x="1744" y="4625"/>
                  </a:lnTo>
                  <a:lnTo>
                    <a:pt x="2047" y="4625"/>
                  </a:lnTo>
                  <a:lnTo>
                    <a:pt x="2224" y="4600"/>
                  </a:lnTo>
                  <a:lnTo>
                    <a:pt x="2401" y="4575"/>
                  </a:lnTo>
                  <a:lnTo>
                    <a:pt x="2578" y="4524"/>
                  </a:lnTo>
                  <a:lnTo>
                    <a:pt x="2730" y="4474"/>
                  </a:lnTo>
                  <a:lnTo>
                    <a:pt x="2881" y="4398"/>
                  </a:lnTo>
                  <a:lnTo>
                    <a:pt x="3033" y="4322"/>
                  </a:lnTo>
                  <a:lnTo>
                    <a:pt x="3159" y="4221"/>
                  </a:lnTo>
                  <a:lnTo>
                    <a:pt x="3286" y="4094"/>
                  </a:lnTo>
                  <a:lnTo>
                    <a:pt x="3412" y="3968"/>
                  </a:lnTo>
                  <a:lnTo>
                    <a:pt x="3513" y="3842"/>
                  </a:lnTo>
                  <a:lnTo>
                    <a:pt x="3589" y="3690"/>
                  </a:lnTo>
                  <a:lnTo>
                    <a:pt x="3665" y="3538"/>
                  </a:lnTo>
                  <a:lnTo>
                    <a:pt x="3715" y="3387"/>
                  </a:lnTo>
                  <a:lnTo>
                    <a:pt x="3766" y="3210"/>
                  </a:lnTo>
                  <a:lnTo>
                    <a:pt x="3791" y="3033"/>
                  </a:lnTo>
                  <a:lnTo>
                    <a:pt x="3816" y="2856"/>
                  </a:lnTo>
                  <a:lnTo>
                    <a:pt x="3816" y="556"/>
                  </a:lnTo>
                  <a:lnTo>
                    <a:pt x="3791" y="430"/>
                  </a:lnTo>
                  <a:lnTo>
                    <a:pt x="3766" y="329"/>
                  </a:lnTo>
                  <a:lnTo>
                    <a:pt x="3715" y="253"/>
                  </a:lnTo>
                  <a:lnTo>
                    <a:pt x="3640" y="177"/>
                  </a:lnTo>
                  <a:lnTo>
                    <a:pt x="3564" y="102"/>
                  </a:lnTo>
                  <a:lnTo>
                    <a:pt x="3488" y="51"/>
                  </a:lnTo>
                  <a:lnTo>
                    <a:pt x="3387" y="26"/>
                  </a:lnTo>
                  <a:lnTo>
                    <a:pt x="3260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206;p71"/>
            <p:cNvSpPr/>
            <p:nvPr/>
          </p:nvSpPr>
          <p:spPr>
            <a:xfrm>
              <a:off x="1744325" y="2193800"/>
              <a:ext cx="95425" cy="61925"/>
            </a:xfrm>
            <a:custGeom>
              <a:avLst/>
              <a:gdLst/>
              <a:ahLst/>
              <a:cxnLst/>
              <a:rect l="l" t="t" r="r" b="b"/>
              <a:pathLst>
                <a:path w="3817" h="2477" extrusionOk="0">
                  <a:moveTo>
                    <a:pt x="1314" y="0"/>
                  </a:moveTo>
                  <a:lnTo>
                    <a:pt x="1036" y="25"/>
                  </a:lnTo>
                  <a:lnTo>
                    <a:pt x="784" y="101"/>
                  </a:lnTo>
                  <a:lnTo>
                    <a:pt x="582" y="227"/>
                  </a:lnTo>
                  <a:lnTo>
                    <a:pt x="379" y="379"/>
                  </a:lnTo>
                  <a:lnTo>
                    <a:pt x="228" y="581"/>
                  </a:lnTo>
                  <a:lnTo>
                    <a:pt x="101" y="783"/>
                  </a:lnTo>
                  <a:lnTo>
                    <a:pt x="26" y="1036"/>
                  </a:lnTo>
                  <a:lnTo>
                    <a:pt x="0" y="1289"/>
                  </a:lnTo>
                  <a:lnTo>
                    <a:pt x="0" y="2477"/>
                  </a:lnTo>
                  <a:lnTo>
                    <a:pt x="986" y="2477"/>
                  </a:lnTo>
                  <a:lnTo>
                    <a:pt x="1188" y="2401"/>
                  </a:lnTo>
                  <a:lnTo>
                    <a:pt x="1365" y="2300"/>
                  </a:lnTo>
                  <a:lnTo>
                    <a:pt x="1517" y="2148"/>
                  </a:lnTo>
                  <a:lnTo>
                    <a:pt x="2047" y="1592"/>
                  </a:lnTo>
                  <a:lnTo>
                    <a:pt x="2401" y="2199"/>
                  </a:lnTo>
                  <a:lnTo>
                    <a:pt x="2477" y="2325"/>
                  </a:lnTo>
                  <a:lnTo>
                    <a:pt x="2603" y="2401"/>
                  </a:lnTo>
                  <a:lnTo>
                    <a:pt x="2755" y="2477"/>
                  </a:lnTo>
                  <a:lnTo>
                    <a:pt x="3816" y="2477"/>
                  </a:lnTo>
                  <a:lnTo>
                    <a:pt x="3816" y="1289"/>
                  </a:lnTo>
                  <a:lnTo>
                    <a:pt x="3766" y="1036"/>
                  </a:lnTo>
                  <a:lnTo>
                    <a:pt x="3690" y="783"/>
                  </a:lnTo>
                  <a:lnTo>
                    <a:pt x="3589" y="581"/>
                  </a:lnTo>
                  <a:lnTo>
                    <a:pt x="3412" y="379"/>
                  </a:lnTo>
                  <a:lnTo>
                    <a:pt x="3235" y="227"/>
                  </a:lnTo>
                  <a:lnTo>
                    <a:pt x="3008" y="101"/>
                  </a:lnTo>
                  <a:lnTo>
                    <a:pt x="2755" y="2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207;p71"/>
            <p:cNvSpPr/>
            <p:nvPr/>
          </p:nvSpPr>
          <p:spPr>
            <a:xfrm>
              <a:off x="1853625" y="2339100"/>
              <a:ext cx="227475" cy="94175"/>
            </a:xfrm>
            <a:custGeom>
              <a:avLst/>
              <a:gdLst/>
              <a:ahLst/>
              <a:cxnLst/>
              <a:rect l="l" t="t" r="r" b="b"/>
              <a:pathLst>
                <a:path w="9099" h="3767" extrusionOk="0">
                  <a:moveTo>
                    <a:pt x="3311" y="1"/>
                  </a:moveTo>
                  <a:lnTo>
                    <a:pt x="784" y="885"/>
                  </a:lnTo>
                  <a:lnTo>
                    <a:pt x="607" y="936"/>
                  </a:lnTo>
                  <a:lnTo>
                    <a:pt x="455" y="1037"/>
                  </a:lnTo>
                  <a:lnTo>
                    <a:pt x="329" y="1163"/>
                  </a:lnTo>
                  <a:lnTo>
                    <a:pt x="203" y="1289"/>
                  </a:lnTo>
                  <a:lnTo>
                    <a:pt x="127" y="1441"/>
                  </a:lnTo>
                  <a:lnTo>
                    <a:pt x="51" y="1618"/>
                  </a:lnTo>
                  <a:lnTo>
                    <a:pt x="0" y="1795"/>
                  </a:lnTo>
                  <a:lnTo>
                    <a:pt x="0" y="1972"/>
                  </a:lnTo>
                  <a:lnTo>
                    <a:pt x="0" y="3766"/>
                  </a:lnTo>
                  <a:lnTo>
                    <a:pt x="9098" y="3766"/>
                  </a:lnTo>
                  <a:lnTo>
                    <a:pt x="9098" y="1972"/>
                  </a:lnTo>
                  <a:lnTo>
                    <a:pt x="9073" y="1795"/>
                  </a:lnTo>
                  <a:lnTo>
                    <a:pt x="9022" y="1618"/>
                  </a:lnTo>
                  <a:lnTo>
                    <a:pt x="8972" y="1441"/>
                  </a:lnTo>
                  <a:lnTo>
                    <a:pt x="8871" y="1289"/>
                  </a:lnTo>
                  <a:lnTo>
                    <a:pt x="8770" y="1163"/>
                  </a:lnTo>
                  <a:lnTo>
                    <a:pt x="8618" y="1037"/>
                  </a:lnTo>
                  <a:lnTo>
                    <a:pt x="8466" y="936"/>
                  </a:lnTo>
                  <a:lnTo>
                    <a:pt x="8290" y="885"/>
                  </a:lnTo>
                  <a:lnTo>
                    <a:pt x="5788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208;p71"/>
            <p:cNvSpPr/>
            <p:nvPr/>
          </p:nvSpPr>
          <p:spPr>
            <a:xfrm>
              <a:off x="1936400" y="2287925"/>
              <a:ext cx="61925" cy="85325"/>
            </a:xfrm>
            <a:custGeom>
              <a:avLst/>
              <a:gdLst/>
              <a:ahLst/>
              <a:cxnLst/>
              <a:rect l="l" t="t" r="r" b="b"/>
              <a:pathLst>
                <a:path w="2477" h="3413" extrusionOk="0">
                  <a:moveTo>
                    <a:pt x="0" y="1"/>
                  </a:moveTo>
                  <a:lnTo>
                    <a:pt x="0" y="2048"/>
                  </a:lnTo>
                  <a:lnTo>
                    <a:pt x="1188" y="3412"/>
                  </a:lnTo>
                  <a:lnTo>
                    <a:pt x="2477" y="2048"/>
                  </a:lnTo>
                  <a:lnTo>
                    <a:pt x="2477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209;p71"/>
            <p:cNvSpPr/>
            <p:nvPr/>
          </p:nvSpPr>
          <p:spPr>
            <a:xfrm>
              <a:off x="1935125" y="2109750"/>
              <a:ext cx="63825" cy="36050"/>
            </a:xfrm>
            <a:custGeom>
              <a:avLst/>
              <a:gdLst/>
              <a:ahLst/>
              <a:cxnLst/>
              <a:rect l="l" t="t" r="r" b="b"/>
              <a:pathLst>
                <a:path w="2553" h="1442" extrusionOk="0">
                  <a:moveTo>
                    <a:pt x="0" y="1"/>
                  </a:moveTo>
                  <a:lnTo>
                    <a:pt x="0" y="456"/>
                  </a:lnTo>
                  <a:lnTo>
                    <a:pt x="26" y="658"/>
                  </a:lnTo>
                  <a:lnTo>
                    <a:pt x="76" y="835"/>
                  </a:lnTo>
                  <a:lnTo>
                    <a:pt x="177" y="1012"/>
                  </a:lnTo>
                  <a:lnTo>
                    <a:pt x="304" y="1138"/>
                  </a:lnTo>
                  <a:lnTo>
                    <a:pt x="430" y="1264"/>
                  </a:lnTo>
                  <a:lnTo>
                    <a:pt x="607" y="1366"/>
                  </a:lnTo>
                  <a:lnTo>
                    <a:pt x="784" y="1416"/>
                  </a:lnTo>
                  <a:lnTo>
                    <a:pt x="986" y="1441"/>
                  </a:lnTo>
                  <a:lnTo>
                    <a:pt x="1567" y="1441"/>
                  </a:lnTo>
                  <a:lnTo>
                    <a:pt x="1770" y="1416"/>
                  </a:lnTo>
                  <a:lnTo>
                    <a:pt x="1946" y="1366"/>
                  </a:lnTo>
                  <a:lnTo>
                    <a:pt x="2123" y="1264"/>
                  </a:lnTo>
                  <a:lnTo>
                    <a:pt x="2275" y="1138"/>
                  </a:lnTo>
                  <a:lnTo>
                    <a:pt x="2401" y="1012"/>
                  </a:lnTo>
                  <a:lnTo>
                    <a:pt x="2477" y="835"/>
                  </a:lnTo>
                  <a:lnTo>
                    <a:pt x="2528" y="658"/>
                  </a:lnTo>
                  <a:lnTo>
                    <a:pt x="2553" y="456"/>
                  </a:lnTo>
                  <a:lnTo>
                    <a:pt x="25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210;p71"/>
            <p:cNvSpPr/>
            <p:nvPr/>
          </p:nvSpPr>
          <p:spPr>
            <a:xfrm>
              <a:off x="1935125" y="2102175"/>
              <a:ext cx="63825" cy="15200"/>
            </a:xfrm>
            <a:custGeom>
              <a:avLst/>
              <a:gdLst/>
              <a:ahLst/>
              <a:cxnLst/>
              <a:rect l="l" t="t" r="r" b="b"/>
              <a:pathLst>
                <a:path w="2553" h="608" extrusionOk="0">
                  <a:moveTo>
                    <a:pt x="0" y="1"/>
                  </a:moveTo>
                  <a:lnTo>
                    <a:pt x="0" y="607"/>
                  </a:lnTo>
                  <a:lnTo>
                    <a:pt x="2553" y="607"/>
                  </a:lnTo>
                  <a:lnTo>
                    <a:pt x="2553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211;p71"/>
            <p:cNvSpPr/>
            <p:nvPr/>
          </p:nvSpPr>
          <p:spPr>
            <a:xfrm>
              <a:off x="2087400" y="1978975"/>
              <a:ext cx="36650" cy="15200"/>
            </a:xfrm>
            <a:custGeom>
              <a:avLst/>
              <a:gdLst/>
              <a:ahLst/>
              <a:cxnLst/>
              <a:rect l="l" t="t" r="r" b="b"/>
              <a:pathLst>
                <a:path w="1466" h="608" extrusionOk="0">
                  <a:moveTo>
                    <a:pt x="303" y="1"/>
                  </a:moveTo>
                  <a:lnTo>
                    <a:pt x="177" y="26"/>
                  </a:lnTo>
                  <a:lnTo>
                    <a:pt x="76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76" y="531"/>
                  </a:lnTo>
                  <a:lnTo>
                    <a:pt x="177" y="582"/>
                  </a:lnTo>
                  <a:lnTo>
                    <a:pt x="303" y="607"/>
                  </a:lnTo>
                  <a:lnTo>
                    <a:pt x="1163" y="607"/>
                  </a:lnTo>
                  <a:lnTo>
                    <a:pt x="1289" y="582"/>
                  </a:lnTo>
                  <a:lnTo>
                    <a:pt x="1390" y="531"/>
                  </a:lnTo>
                  <a:lnTo>
                    <a:pt x="1441" y="430"/>
                  </a:lnTo>
                  <a:lnTo>
                    <a:pt x="1466" y="304"/>
                  </a:lnTo>
                  <a:lnTo>
                    <a:pt x="1441" y="178"/>
                  </a:lnTo>
                  <a:lnTo>
                    <a:pt x="1390" y="76"/>
                  </a:lnTo>
                  <a:lnTo>
                    <a:pt x="1289" y="26"/>
                  </a:lnTo>
                  <a:lnTo>
                    <a:pt x="116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212;p71"/>
            <p:cNvSpPr/>
            <p:nvPr/>
          </p:nvSpPr>
          <p:spPr>
            <a:xfrm>
              <a:off x="2084850" y="1933500"/>
              <a:ext cx="35425" cy="25925"/>
            </a:xfrm>
            <a:custGeom>
              <a:avLst/>
              <a:gdLst/>
              <a:ahLst/>
              <a:cxnLst/>
              <a:rect l="l" t="t" r="r" b="b"/>
              <a:pathLst>
                <a:path w="1417" h="1037" extrusionOk="0">
                  <a:moveTo>
                    <a:pt x="1088" y="0"/>
                  </a:moveTo>
                  <a:lnTo>
                    <a:pt x="961" y="51"/>
                  </a:lnTo>
                  <a:lnTo>
                    <a:pt x="178" y="455"/>
                  </a:lnTo>
                  <a:lnTo>
                    <a:pt x="77" y="556"/>
                  </a:lnTo>
                  <a:lnTo>
                    <a:pt x="26" y="657"/>
                  </a:lnTo>
                  <a:lnTo>
                    <a:pt x="1" y="758"/>
                  </a:lnTo>
                  <a:lnTo>
                    <a:pt x="51" y="885"/>
                  </a:lnTo>
                  <a:lnTo>
                    <a:pt x="102" y="960"/>
                  </a:lnTo>
                  <a:lnTo>
                    <a:pt x="153" y="1011"/>
                  </a:lnTo>
                  <a:lnTo>
                    <a:pt x="228" y="1036"/>
                  </a:lnTo>
                  <a:lnTo>
                    <a:pt x="380" y="1036"/>
                  </a:lnTo>
                  <a:lnTo>
                    <a:pt x="456" y="1011"/>
                  </a:lnTo>
                  <a:lnTo>
                    <a:pt x="1265" y="581"/>
                  </a:lnTo>
                  <a:lnTo>
                    <a:pt x="1340" y="505"/>
                  </a:lnTo>
                  <a:lnTo>
                    <a:pt x="1416" y="404"/>
                  </a:lnTo>
                  <a:lnTo>
                    <a:pt x="1416" y="278"/>
                  </a:lnTo>
                  <a:lnTo>
                    <a:pt x="1391" y="177"/>
                  </a:lnTo>
                  <a:lnTo>
                    <a:pt x="1315" y="76"/>
                  </a:lnTo>
                  <a:lnTo>
                    <a:pt x="1214" y="25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213;p71"/>
            <p:cNvSpPr/>
            <p:nvPr/>
          </p:nvSpPr>
          <p:spPr>
            <a:xfrm>
              <a:off x="2084850" y="2013725"/>
              <a:ext cx="35425" cy="25925"/>
            </a:xfrm>
            <a:custGeom>
              <a:avLst/>
              <a:gdLst/>
              <a:ahLst/>
              <a:cxnLst/>
              <a:rect l="l" t="t" r="r" b="b"/>
              <a:pathLst>
                <a:path w="1417" h="1037" extrusionOk="0">
                  <a:moveTo>
                    <a:pt x="228" y="1"/>
                  </a:moveTo>
                  <a:lnTo>
                    <a:pt x="127" y="76"/>
                  </a:lnTo>
                  <a:lnTo>
                    <a:pt x="51" y="152"/>
                  </a:lnTo>
                  <a:lnTo>
                    <a:pt x="1" y="279"/>
                  </a:lnTo>
                  <a:lnTo>
                    <a:pt x="26" y="405"/>
                  </a:lnTo>
                  <a:lnTo>
                    <a:pt x="77" y="506"/>
                  </a:lnTo>
                  <a:lnTo>
                    <a:pt x="178" y="582"/>
                  </a:lnTo>
                  <a:lnTo>
                    <a:pt x="961" y="986"/>
                  </a:lnTo>
                  <a:lnTo>
                    <a:pt x="1037" y="1037"/>
                  </a:lnTo>
                  <a:lnTo>
                    <a:pt x="1113" y="1037"/>
                  </a:lnTo>
                  <a:lnTo>
                    <a:pt x="1189" y="1011"/>
                  </a:lnTo>
                  <a:lnTo>
                    <a:pt x="1265" y="986"/>
                  </a:lnTo>
                  <a:lnTo>
                    <a:pt x="1340" y="936"/>
                  </a:lnTo>
                  <a:lnTo>
                    <a:pt x="1391" y="860"/>
                  </a:lnTo>
                  <a:lnTo>
                    <a:pt x="1416" y="759"/>
                  </a:lnTo>
                  <a:lnTo>
                    <a:pt x="1416" y="632"/>
                  </a:lnTo>
                  <a:lnTo>
                    <a:pt x="1340" y="531"/>
                  </a:lnTo>
                  <a:lnTo>
                    <a:pt x="1265" y="455"/>
                  </a:lnTo>
                  <a:lnTo>
                    <a:pt x="456" y="26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214;p71"/>
            <p:cNvSpPr/>
            <p:nvPr/>
          </p:nvSpPr>
          <p:spPr>
            <a:xfrm>
              <a:off x="1810025" y="1978975"/>
              <a:ext cx="37300" cy="15200"/>
            </a:xfrm>
            <a:custGeom>
              <a:avLst/>
              <a:gdLst/>
              <a:ahLst/>
              <a:cxnLst/>
              <a:rect l="l" t="t" r="r" b="b"/>
              <a:pathLst>
                <a:path w="1492" h="608" extrusionOk="0">
                  <a:moveTo>
                    <a:pt x="329" y="1"/>
                  </a:moveTo>
                  <a:lnTo>
                    <a:pt x="203" y="26"/>
                  </a:lnTo>
                  <a:lnTo>
                    <a:pt x="102" y="76"/>
                  </a:lnTo>
                  <a:lnTo>
                    <a:pt x="26" y="178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102" y="531"/>
                  </a:lnTo>
                  <a:lnTo>
                    <a:pt x="203" y="582"/>
                  </a:lnTo>
                  <a:lnTo>
                    <a:pt x="329" y="607"/>
                  </a:lnTo>
                  <a:lnTo>
                    <a:pt x="1188" y="607"/>
                  </a:lnTo>
                  <a:lnTo>
                    <a:pt x="1289" y="582"/>
                  </a:lnTo>
                  <a:lnTo>
                    <a:pt x="1391" y="531"/>
                  </a:lnTo>
                  <a:lnTo>
                    <a:pt x="1466" y="430"/>
                  </a:lnTo>
                  <a:lnTo>
                    <a:pt x="1492" y="304"/>
                  </a:lnTo>
                  <a:lnTo>
                    <a:pt x="1466" y="178"/>
                  </a:lnTo>
                  <a:lnTo>
                    <a:pt x="1391" y="76"/>
                  </a:lnTo>
                  <a:lnTo>
                    <a:pt x="1289" y="26"/>
                  </a:lnTo>
                  <a:lnTo>
                    <a:pt x="1188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215;p71"/>
            <p:cNvSpPr/>
            <p:nvPr/>
          </p:nvSpPr>
          <p:spPr>
            <a:xfrm>
              <a:off x="1813825" y="1933500"/>
              <a:ext cx="35400" cy="25925"/>
            </a:xfrm>
            <a:custGeom>
              <a:avLst/>
              <a:gdLst/>
              <a:ahLst/>
              <a:cxnLst/>
              <a:rect l="l" t="t" r="r" b="b"/>
              <a:pathLst>
                <a:path w="1416" h="1037" extrusionOk="0">
                  <a:moveTo>
                    <a:pt x="354" y="0"/>
                  </a:moveTo>
                  <a:lnTo>
                    <a:pt x="228" y="25"/>
                  </a:lnTo>
                  <a:lnTo>
                    <a:pt x="127" y="76"/>
                  </a:lnTo>
                  <a:lnTo>
                    <a:pt x="51" y="177"/>
                  </a:lnTo>
                  <a:lnTo>
                    <a:pt x="0" y="278"/>
                  </a:lnTo>
                  <a:lnTo>
                    <a:pt x="26" y="404"/>
                  </a:lnTo>
                  <a:lnTo>
                    <a:pt x="76" y="505"/>
                  </a:lnTo>
                  <a:lnTo>
                    <a:pt x="177" y="581"/>
                  </a:lnTo>
                  <a:lnTo>
                    <a:pt x="961" y="1011"/>
                  </a:lnTo>
                  <a:lnTo>
                    <a:pt x="1036" y="1036"/>
                  </a:lnTo>
                  <a:lnTo>
                    <a:pt x="1188" y="1036"/>
                  </a:lnTo>
                  <a:lnTo>
                    <a:pt x="1264" y="1011"/>
                  </a:lnTo>
                  <a:lnTo>
                    <a:pt x="1340" y="960"/>
                  </a:lnTo>
                  <a:lnTo>
                    <a:pt x="1390" y="885"/>
                  </a:lnTo>
                  <a:lnTo>
                    <a:pt x="1415" y="758"/>
                  </a:lnTo>
                  <a:lnTo>
                    <a:pt x="1415" y="657"/>
                  </a:lnTo>
                  <a:lnTo>
                    <a:pt x="1340" y="556"/>
                  </a:lnTo>
                  <a:lnTo>
                    <a:pt x="1264" y="455"/>
                  </a:lnTo>
                  <a:lnTo>
                    <a:pt x="455" y="51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216;p71"/>
            <p:cNvSpPr/>
            <p:nvPr/>
          </p:nvSpPr>
          <p:spPr>
            <a:xfrm>
              <a:off x="1813825" y="2013725"/>
              <a:ext cx="35400" cy="25925"/>
            </a:xfrm>
            <a:custGeom>
              <a:avLst/>
              <a:gdLst/>
              <a:ahLst/>
              <a:cxnLst/>
              <a:rect l="l" t="t" r="r" b="b"/>
              <a:pathLst>
                <a:path w="1416" h="1037" extrusionOk="0">
                  <a:moveTo>
                    <a:pt x="1087" y="1"/>
                  </a:moveTo>
                  <a:lnTo>
                    <a:pt x="961" y="26"/>
                  </a:lnTo>
                  <a:lnTo>
                    <a:pt x="177" y="455"/>
                  </a:lnTo>
                  <a:lnTo>
                    <a:pt x="76" y="531"/>
                  </a:lnTo>
                  <a:lnTo>
                    <a:pt x="26" y="632"/>
                  </a:lnTo>
                  <a:lnTo>
                    <a:pt x="0" y="759"/>
                  </a:lnTo>
                  <a:lnTo>
                    <a:pt x="51" y="860"/>
                  </a:lnTo>
                  <a:lnTo>
                    <a:pt x="101" y="936"/>
                  </a:lnTo>
                  <a:lnTo>
                    <a:pt x="152" y="986"/>
                  </a:lnTo>
                  <a:lnTo>
                    <a:pt x="228" y="1011"/>
                  </a:lnTo>
                  <a:lnTo>
                    <a:pt x="329" y="1037"/>
                  </a:lnTo>
                  <a:lnTo>
                    <a:pt x="379" y="1037"/>
                  </a:lnTo>
                  <a:lnTo>
                    <a:pt x="455" y="986"/>
                  </a:lnTo>
                  <a:lnTo>
                    <a:pt x="1264" y="582"/>
                  </a:lnTo>
                  <a:lnTo>
                    <a:pt x="1340" y="506"/>
                  </a:lnTo>
                  <a:lnTo>
                    <a:pt x="1415" y="405"/>
                  </a:lnTo>
                  <a:lnTo>
                    <a:pt x="1415" y="279"/>
                  </a:lnTo>
                  <a:lnTo>
                    <a:pt x="1390" y="152"/>
                  </a:lnTo>
                  <a:lnTo>
                    <a:pt x="1314" y="76"/>
                  </a:lnTo>
                  <a:lnTo>
                    <a:pt x="121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217;p71"/>
            <p:cNvSpPr/>
            <p:nvPr/>
          </p:nvSpPr>
          <p:spPr>
            <a:xfrm>
              <a:off x="1914275" y="2171050"/>
              <a:ext cx="106175" cy="148500"/>
            </a:xfrm>
            <a:custGeom>
              <a:avLst/>
              <a:gdLst/>
              <a:ahLst/>
              <a:cxnLst/>
              <a:rect l="l" t="t" r="r" b="b"/>
              <a:pathLst>
                <a:path w="4247" h="5940" extrusionOk="0">
                  <a:moveTo>
                    <a:pt x="582" y="0"/>
                  </a:moveTo>
                  <a:lnTo>
                    <a:pt x="481" y="26"/>
                  </a:lnTo>
                  <a:lnTo>
                    <a:pt x="354" y="51"/>
                  </a:lnTo>
                  <a:lnTo>
                    <a:pt x="253" y="101"/>
                  </a:lnTo>
                  <a:lnTo>
                    <a:pt x="177" y="177"/>
                  </a:lnTo>
                  <a:lnTo>
                    <a:pt x="102" y="278"/>
                  </a:lnTo>
                  <a:lnTo>
                    <a:pt x="26" y="379"/>
                  </a:lnTo>
                  <a:lnTo>
                    <a:pt x="1" y="480"/>
                  </a:lnTo>
                  <a:lnTo>
                    <a:pt x="1" y="607"/>
                  </a:lnTo>
                  <a:lnTo>
                    <a:pt x="1" y="3993"/>
                  </a:lnTo>
                  <a:lnTo>
                    <a:pt x="1" y="4195"/>
                  </a:lnTo>
                  <a:lnTo>
                    <a:pt x="26" y="4372"/>
                  </a:lnTo>
                  <a:lnTo>
                    <a:pt x="76" y="4574"/>
                  </a:lnTo>
                  <a:lnTo>
                    <a:pt x="152" y="4751"/>
                  </a:lnTo>
                  <a:lnTo>
                    <a:pt x="228" y="4928"/>
                  </a:lnTo>
                  <a:lnTo>
                    <a:pt x="329" y="5080"/>
                  </a:lnTo>
                  <a:lnTo>
                    <a:pt x="430" y="5231"/>
                  </a:lnTo>
                  <a:lnTo>
                    <a:pt x="556" y="5383"/>
                  </a:lnTo>
                  <a:lnTo>
                    <a:pt x="708" y="5509"/>
                  </a:lnTo>
                  <a:lnTo>
                    <a:pt x="860" y="5611"/>
                  </a:lnTo>
                  <a:lnTo>
                    <a:pt x="1011" y="5712"/>
                  </a:lnTo>
                  <a:lnTo>
                    <a:pt x="1188" y="5787"/>
                  </a:lnTo>
                  <a:lnTo>
                    <a:pt x="1365" y="5863"/>
                  </a:lnTo>
                  <a:lnTo>
                    <a:pt x="1567" y="5914"/>
                  </a:lnTo>
                  <a:lnTo>
                    <a:pt x="1744" y="5939"/>
                  </a:lnTo>
                  <a:lnTo>
                    <a:pt x="2477" y="5939"/>
                  </a:lnTo>
                  <a:lnTo>
                    <a:pt x="2679" y="5914"/>
                  </a:lnTo>
                  <a:lnTo>
                    <a:pt x="2856" y="5863"/>
                  </a:lnTo>
                  <a:lnTo>
                    <a:pt x="3033" y="5787"/>
                  </a:lnTo>
                  <a:lnTo>
                    <a:pt x="3210" y="5712"/>
                  </a:lnTo>
                  <a:lnTo>
                    <a:pt x="3387" y="5611"/>
                  </a:lnTo>
                  <a:lnTo>
                    <a:pt x="3539" y="5509"/>
                  </a:lnTo>
                  <a:lnTo>
                    <a:pt x="3665" y="5383"/>
                  </a:lnTo>
                  <a:lnTo>
                    <a:pt x="3791" y="5231"/>
                  </a:lnTo>
                  <a:lnTo>
                    <a:pt x="3918" y="5080"/>
                  </a:lnTo>
                  <a:lnTo>
                    <a:pt x="4019" y="4928"/>
                  </a:lnTo>
                  <a:lnTo>
                    <a:pt x="4095" y="4751"/>
                  </a:lnTo>
                  <a:lnTo>
                    <a:pt x="4145" y="4574"/>
                  </a:lnTo>
                  <a:lnTo>
                    <a:pt x="4196" y="4372"/>
                  </a:lnTo>
                  <a:lnTo>
                    <a:pt x="4246" y="4195"/>
                  </a:lnTo>
                  <a:lnTo>
                    <a:pt x="4246" y="3993"/>
                  </a:lnTo>
                  <a:lnTo>
                    <a:pt x="4246" y="607"/>
                  </a:lnTo>
                  <a:lnTo>
                    <a:pt x="4221" y="480"/>
                  </a:lnTo>
                  <a:lnTo>
                    <a:pt x="4196" y="379"/>
                  </a:lnTo>
                  <a:lnTo>
                    <a:pt x="4145" y="278"/>
                  </a:lnTo>
                  <a:lnTo>
                    <a:pt x="4069" y="177"/>
                  </a:lnTo>
                  <a:lnTo>
                    <a:pt x="3968" y="101"/>
                  </a:lnTo>
                  <a:lnTo>
                    <a:pt x="3867" y="51"/>
                  </a:lnTo>
                  <a:lnTo>
                    <a:pt x="3766" y="26"/>
                  </a:lnTo>
                  <a:lnTo>
                    <a:pt x="3640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218;p71"/>
            <p:cNvSpPr/>
            <p:nvPr/>
          </p:nvSpPr>
          <p:spPr>
            <a:xfrm>
              <a:off x="1902900" y="2148300"/>
              <a:ext cx="128275" cy="70775"/>
            </a:xfrm>
            <a:custGeom>
              <a:avLst/>
              <a:gdLst/>
              <a:ahLst/>
              <a:cxnLst/>
              <a:rect l="l" t="t" r="r" b="b"/>
              <a:pathLst>
                <a:path w="5131" h="2831" extrusionOk="0">
                  <a:moveTo>
                    <a:pt x="1542" y="0"/>
                  </a:moveTo>
                  <a:lnTo>
                    <a:pt x="1365" y="26"/>
                  </a:lnTo>
                  <a:lnTo>
                    <a:pt x="1214" y="76"/>
                  </a:lnTo>
                  <a:lnTo>
                    <a:pt x="1037" y="127"/>
                  </a:lnTo>
                  <a:lnTo>
                    <a:pt x="910" y="203"/>
                  </a:lnTo>
                  <a:lnTo>
                    <a:pt x="759" y="278"/>
                  </a:lnTo>
                  <a:lnTo>
                    <a:pt x="632" y="380"/>
                  </a:lnTo>
                  <a:lnTo>
                    <a:pt x="506" y="481"/>
                  </a:lnTo>
                  <a:lnTo>
                    <a:pt x="405" y="607"/>
                  </a:lnTo>
                  <a:lnTo>
                    <a:pt x="304" y="733"/>
                  </a:lnTo>
                  <a:lnTo>
                    <a:pt x="228" y="885"/>
                  </a:lnTo>
                  <a:lnTo>
                    <a:pt x="152" y="1037"/>
                  </a:lnTo>
                  <a:lnTo>
                    <a:pt x="76" y="1188"/>
                  </a:lnTo>
                  <a:lnTo>
                    <a:pt x="51" y="1340"/>
                  </a:lnTo>
                  <a:lnTo>
                    <a:pt x="26" y="1517"/>
                  </a:lnTo>
                  <a:lnTo>
                    <a:pt x="1" y="1694"/>
                  </a:lnTo>
                  <a:lnTo>
                    <a:pt x="1" y="2831"/>
                  </a:lnTo>
                  <a:lnTo>
                    <a:pt x="1593" y="2831"/>
                  </a:lnTo>
                  <a:lnTo>
                    <a:pt x="1770" y="2780"/>
                  </a:lnTo>
                  <a:lnTo>
                    <a:pt x="1947" y="2730"/>
                  </a:lnTo>
                  <a:lnTo>
                    <a:pt x="2098" y="2654"/>
                  </a:lnTo>
                  <a:lnTo>
                    <a:pt x="2250" y="2553"/>
                  </a:lnTo>
                  <a:lnTo>
                    <a:pt x="2401" y="2452"/>
                  </a:lnTo>
                  <a:lnTo>
                    <a:pt x="2528" y="2325"/>
                  </a:lnTo>
                  <a:lnTo>
                    <a:pt x="2629" y="2174"/>
                  </a:lnTo>
                  <a:lnTo>
                    <a:pt x="3084" y="1416"/>
                  </a:lnTo>
                  <a:lnTo>
                    <a:pt x="3210" y="1845"/>
                  </a:lnTo>
                  <a:lnTo>
                    <a:pt x="3311" y="2047"/>
                  </a:lnTo>
                  <a:lnTo>
                    <a:pt x="3412" y="2250"/>
                  </a:lnTo>
                  <a:lnTo>
                    <a:pt x="3564" y="2427"/>
                  </a:lnTo>
                  <a:lnTo>
                    <a:pt x="3716" y="2553"/>
                  </a:lnTo>
                  <a:lnTo>
                    <a:pt x="3918" y="2679"/>
                  </a:lnTo>
                  <a:lnTo>
                    <a:pt x="4120" y="2755"/>
                  </a:lnTo>
                  <a:lnTo>
                    <a:pt x="4347" y="2831"/>
                  </a:lnTo>
                  <a:lnTo>
                    <a:pt x="5131" y="2831"/>
                  </a:lnTo>
                  <a:lnTo>
                    <a:pt x="5131" y="1694"/>
                  </a:lnTo>
                  <a:lnTo>
                    <a:pt x="5131" y="1517"/>
                  </a:lnTo>
                  <a:lnTo>
                    <a:pt x="5106" y="1340"/>
                  </a:lnTo>
                  <a:lnTo>
                    <a:pt x="5055" y="1188"/>
                  </a:lnTo>
                  <a:lnTo>
                    <a:pt x="5004" y="1037"/>
                  </a:lnTo>
                  <a:lnTo>
                    <a:pt x="4929" y="885"/>
                  </a:lnTo>
                  <a:lnTo>
                    <a:pt x="4853" y="733"/>
                  </a:lnTo>
                  <a:lnTo>
                    <a:pt x="4752" y="607"/>
                  </a:lnTo>
                  <a:lnTo>
                    <a:pt x="4625" y="481"/>
                  </a:lnTo>
                  <a:lnTo>
                    <a:pt x="4524" y="380"/>
                  </a:lnTo>
                  <a:lnTo>
                    <a:pt x="4373" y="278"/>
                  </a:lnTo>
                  <a:lnTo>
                    <a:pt x="4246" y="203"/>
                  </a:lnTo>
                  <a:lnTo>
                    <a:pt x="4095" y="127"/>
                  </a:lnTo>
                  <a:lnTo>
                    <a:pt x="3943" y="76"/>
                  </a:lnTo>
                  <a:lnTo>
                    <a:pt x="3766" y="26"/>
                  </a:lnTo>
                  <a:lnTo>
                    <a:pt x="361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219;p71"/>
            <p:cNvSpPr/>
            <p:nvPr/>
          </p:nvSpPr>
          <p:spPr>
            <a:xfrm>
              <a:off x="1942700" y="2256975"/>
              <a:ext cx="48675" cy="29075"/>
            </a:xfrm>
            <a:custGeom>
              <a:avLst/>
              <a:gdLst/>
              <a:ahLst/>
              <a:cxnLst/>
              <a:rect l="l" t="t" r="r" b="b"/>
              <a:pathLst>
                <a:path w="1947" h="1163" extrusionOk="0">
                  <a:moveTo>
                    <a:pt x="329" y="0"/>
                  </a:moveTo>
                  <a:lnTo>
                    <a:pt x="203" y="25"/>
                  </a:lnTo>
                  <a:lnTo>
                    <a:pt x="102" y="101"/>
                  </a:lnTo>
                  <a:lnTo>
                    <a:pt x="26" y="202"/>
                  </a:lnTo>
                  <a:lnTo>
                    <a:pt x="1" y="303"/>
                  </a:lnTo>
                  <a:lnTo>
                    <a:pt x="26" y="480"/>
                  </a:lnTo>
                  <a:lnTo>
                    <a:pt x="77" y="632"/>
                  </a:lnTo>
                  <a:lnTo>
                    <a:pt x="152" y="784"/>
                  </a:lnTo>
                  <a:lnTo>
                    <a:pt x="253" y="910"/>
                  </a:lnTo>
                  <a:lnTo>
                    <a:pt x="380" y="1011"/>
                  </a:lnTo>
                  <a:lnTo>
                    <a:pt x="531" y="1087"/>
                  </a:lnTo>
                  <a:lnTo>
                    <a:pt x="683" y="1137"/>
                  </a:lnTo>
                  <a:lnTo>
                    <a:pt x="860" y="1163"/>
                  </a:lnTo>
                  <a:lnTo>
                    <a:pt x="1087" y="1163"/>
                  </a:lnTo>
                  <a:lnTo>
                    <a:pt x="1264" y="1137"/>
                  </a:lnTo>
                  <a:lnTo>
                    <a:pt x="1416" y="1087"/>
                  </a:lnTo>
                  <a:lnTo>
                    <a:pt x="1568" y="1011"/>
                  </a:lnTo>
                  <a:lnTo>
                    <a:pt x="1694" y="910"/>
                  </a:lnTo>
                  <a:lnTo>
                    <a:pt x="1795" y="784"/>
                  </a:lnTo>
                  <a:lnTo>
                    <a:pt x="1871" y="632"/>
                  </a:lnTo>
                  <a:lnTo>
                    <a:pt x="1921" y="480"/>
                  </a:lnTo>
                  <a:lnTo>
                    <a:pt x="1947" y="303"/>
                  </a:lnTo>
                  <a:lnTo>
                    <a:pt x="1921" y="202"/>
                  </a:lnTo>
                  <a:lnTo>
                    <a:pt x="1871" y="101"/>
                  </a:lnTo>
                  <a:lnTo>
                    <a:pt x="1770" y="25"/>
                  </a:lnTo>
                  <a:lnTo>
                    <a:pt x="1643" y="0"/>
                  </a:lnTo>
                  <a:lnTo>
                    <a:pt x="1517" y="25"/>
                  </a:lnTo>
                  <a:lnTo>
                    <a:pt x="1416" y="101"/>
                  </a:lnTo>
                  <a:lnTo>
                    <a:pt x="1365" y="202"/>
                  </a:lnTo>
                  <a:lnTo>
                    <a:pt x="1340" y="303"/>
                  </a:lnTo>
                  <a:lnTo>
                    <a:pt x="1315" y="405"/>
                  </a:lnTo>
                  <a:lnTo>
                    <a:pt x="1264" y="480"/>
                  </a:lnTo>
                  <a:lnTo>
                    <a:pt x="1189" y="531"/>
                  </a:lnTo>
                  <a:lnTo>
                    <a:pt x="1087" y="556"/>
                  </a:lnTo>
                  <a:lnTo>
                    <a:pt x="860" y="556"/>
                  </a:lnTo>
                  <a:lnTo>
                    <a:pt x="784" y="531"/>
                  </a:lnTo>
                  <a:lnTo>
                    <a:pt x="708" y="480"/>
                  </a:lnTo>
                  <a:lnTo>
                    <a:pt x="658" y="405"/>
                  </a:lnTo>
                  <a:lnTo>
                    <a:pt x="633" y="303"/>
                  </a:lnTo>
                  <a:lnTo>
                    <a:pt x="607" y="202"/>
                  </a:lnTo>
                  <a:lnTo>
                    <a:pt x="531" y="101"/>
                  </a:lnTo>
                  <a:lnTo>
                    <a:pt x="430" y="25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6420;p71"/>
          <p:cNvGrpSpPr/>
          <p:nvPr/>
        </p:nvGrpSpPr>
        <p:grpSpPr>
          <a:xfrm>
            <a:off x="11081911" y="5609442"/>
            <a:ext cx="807011" cy="795120"/>
            <a:chOff x="4688500" y="2602550"/>
            <a:chExt cx="454300" cy="510525"/>
          </a:xfrm>
        </p:grpSpPr>
        <p:sp>
          <p:nvSpPr>
            <p:cNvPr id="166" name="Google Shape;6421;p71"/>
            <p:cNvSpPr/>
            <p:nvPr/>
          </p:nvSpPr>
          <p:spPr>
            <a:xfrm>
              <a:off x="4982925" y="2833175"/>
              <a:ext cx="46775" cy="59400"/>
            </a:xfrm>
            <a:custGeom>
              <a:avLst/>
              <a:gdLst/>
              <a:ahLst/>
              <a:cxnLst/>
              <a:rect l="l" t="t" r="r" b="b"/>
              <a:pathLst>
                <a:path w="1871" h="2376" extrusionOk="0">
                  <a:moveTo>
                    <a:pt x="0" y="0"/>
                  </a:moveTo>
                  <a:lnTo>
                    <a:pt x="0" y="2376"/>
                  </a:lnTo>
                  <a:lnTo>
                    <a:pt x="1011" y="2376"/>
                  </a:lnTo>
                  <a:lnTo>
                    <a:pt x="1188" y="2350"/>
                  </a:lnTo>
                  <a:lnTo>
                    <a:pt x="1365" y="2300"/>
                  </a:lnTo>
                  <a:lnTo>
                    <a:pt x="1491" y="2224"/>
                  </a:lnTo>
                  <a:lnTo>
                    <a:pt x="1618" y="2123"/>
                  </a:lnTo>
                  <a:lnTo>
                    <a:pt x="1719" y="1997"/>
                  </a:lnTo>
                  <a:lnTo>
                    <a:pt x="1820" y="1845"/>
                  </a:lnTo>
                  <a:lnTo>
                    <a:pt x="1871" y="1693"/>
                  </a:lnTo>
                  <a:lnTo>
                    <a:pt x="1871" y="1516"/>
                  </a:lnTo>
                  <a:lnTo>
                    <a:pt x="1871" y="859"/>
                  </a:lnTo>
                  <a:lnTo>
                    <a:pt x="1871" y="682"/>
                  </a:lnTo>
                  <a:lnTo>
                    <a:pt x="1820" y="531"/>
                  </a:lnTo>
                  <a:lnTo>
                    <a:pt x="1719" y="379"/>
                  </a:lnTo>
                  <a:lnTo>
                    <a:pt x="1618" y="253"/>
                  </a:lnTo>
                  <a:lnTo>
                    <a:pt x="1491" y="152"/>
                  </a:lnTo>
                  <a:lnTo>
                    <a:pt x="1365" y="76"/>
                  </a:lnTo>
                  <a:lnTo>
                    <a:pt x="1188" y="25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422;p71"/>
            <p:cNvSpPr/>
            <p:nvPr/>
          </p:nvSpPr>
          <p:spPr>
            <a:xfrm>
              <a:off x="4801600" y="2833175"/>
              <a:ext cx="46775" cy="59400"/>
            </a:xfrm>
            <a:custGeom>
              <a:avLst/>
              <a:gdLst/>
              <a:ahLst/>
              <a:cxnLst/>
              <a:rect l="l" t="t" r="r" b="b"/>
              <a:pathLst>
                <a:path w="1871" h="2376" extrusionOk="0">
                  <a:moveTo>
                    <a:pt x="860" y="0"/>
                  </a:moveTo>
                  <a:lnTo>
                    <a:pt x="683" y="25"/>
                  </a:lnTo>
                  <a:lnTo>
                    <a:pt x="531" y="76"/>
                  </a:lnTo>
                  <a:lnTo>
                    <a:pt x="379" y="152"/>
                  </a:lnTo>
                  <a:lnTo>
                    <a:pt x="253" y="253"/>
                  </a:lnTo>
                  <a:lnTo>
                    <a:pt x="152" y="379"/>
                  </a:lnTo>
                  <a:lnTo>
                    <a:pt x="76" y="531"/>
                  </a:lnTo>
                  <a:lnTo>
                    <a:pt x="26" y="682"/>
                  </a:lnTo>
                  <a:lnTo>
                    <a:pt x="0" y="859"/>
                  </a:lnTo>
                  <a:lnTo>
                    <a:pt x="0" y="1516"/>
                  </a:lnTo>
                  <a:lnTo>
                    <a:pt x="26" y="1693"/>
                  </a:lnTo>
                  <a:lnTo>
                    <a:pt x="76" y="1845"/>
                  </a:lnTo>
                  <a:lnTo>
                    <a:pt x="152" y="1997"/>
                  </a:lnTo>
                  <a:lnTo>
                    <a:pt x="253" y="2123"/>
                  </a:lnTo>
                  <a:lnTo>
                    <a:pt x="379" y="2224"/>
                  </a:lnTo>
                  <a:lnTo>
                    <a:pt x="531" y="2300"/>
                  </a:lnTo>
                  <a:lnTo>
                    <a:pt x="683" y="2350"/>
                  </a:lnTo>
                  <a:lnTo>
                    <a:pt x="860" y="2376"/>
                  </a:lnTo>
                  <a:lnTo>
                    <a:pt x="1870" y="2376"/>
                  </a:lnTo>
                  <a:lnTo>
                    <a:pt x="1870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423;p71"/>
            <p:cNvSpPr/>
            <p:nvPr/>
          </p:nvSpPr>
          <p:spPr>
            <a:xfrm>
              <a:off x="4866050" y="2602550"/>
              <a:ext cx="99850" cy="95425"/>
            </a:xfrm>
            <a:custGeom>
              <a:avLst/>
              <a:gdLst/>
              <a:ahLst/>
              <a:cxnLst/>
              <a:rect l="l" t="t" r="r" b="b"/>
              <a:pathLst>
                <a:path w="3994" h="3817" extrusionOk="0">
                  <a:moveTo>
                    <a:pt x="1921" y="1"/>
                  </a:moveTo>
                  <a:lnTo>
                    <a:pt x="1870" y="26"/>
                  </a:lnTo>
                  <a:lnTo>
                    <a:pt x="1820" y="77"/>
                  </a:lnTo>
                  <a:lnTo>
                    <a:pt x="1769" y="127"/>
                  </a:lnTo>
                  <a:lnTo>
                    <a:pt x="1339" y="1012"/>
                  </a:lnTo>
                  <a:lnTo>
                    <a:pt x="1264" y="1088"/>
                  </a:lnTo>
                  <a:lnTo>
                    <a:pt x="1163" y="1138"/>
                  </a:lnTo>
                  <a:lnTo>
                    <a:pt x="202" y="1290"/>
                  </a:lnTo>
                  <a:lnTo>
                    <a:pt x="126" y="1290"/>
                  </a:lnTo>
                  <a:lnTo>
                    <a:pt x="76" y="1340"/>
                  </a:lnTo>
                  <a:lnTo>
                    <a:pt x="25" y="1391"/>
                  </a:lnTo>
                  <a:lnTo>
                    <a:pt x="0" y="1441"/>
                  </a:lnTo>
                  <a:lnTo>
                    <a:pt x="0" y="1517"/>
                  </a:lnTo>
                  <a:lnTo>
                    <a:pt x="0" y="1568"/>
                  </a:lnTo>
                  <a:lnTo>
                    <a:pt x="25" y="1644"/>
                  </a:lnTo>
                  <a:lnTo>
                    <a:pt x="51" y="1694"/>
                  </a:lnTo>
                  <a:lnTo>
                    <a:pt x="758" y="2376"/>
                  </a:lnTo>
                  <a:lnTo>
                    <a:pt x="809" y="2477"/>
                  </a:lnTo>
                  <a:lnTo>
                    <a:pt x="834" y="2579"/>
                  </a:lnTo>
                  <a:lnTo>
                    <a:pt x="657" y="3539"/>
                  </a:lnTo>
                  <a:lnTo>
                    <a:pt x="657" y="3615"/>
                  </a:lnTo>
                  <a:lnTo>
                    <a:pt x="682" y="3665"/>
                  </a:lnTo>
                  <a:lnTo>
                    <a:pt x="708" y="3741"/>
                  </a:lnTo>
                  <a:lnTo>
                    <a:pt x="758" y="3766"/>
                  </a:lnTo>
                  <a:lnTo>
                    <a:pt x="809" y="3817"/>
                  </a:lnTo>
                  <a:lnTo>
                    <a:pt x="935" y="3817"/>
                  </a:lnTo>
                  <a:lnTo>
                    <a:pt x="1011" y="3792"/>
                  </a:lnTo>
                  <a:lnTo>
                    <a:pt x="1870" y="3337"/>
                  </a:lnTo>
                  <a:lnTo>
                    <a:pt x="1997" y="3311"/>
                  </a:lnTo>
                  <a:lnTo>
                    <a:pt x="2098" y="3337"/>
                  </a:lnTo>
                  <a:lnTo>
                    <a:pt x="2957" y="3792"/>
                  </a:lnTo>
                  <a:lnTo>
                    <a:pt x="3033" y="3817"/>
                  </a:lnTo>
                  <a:lnTo>
                    <a:pt x="3159" y="3817"/>
                  </a:lnTo>
                  <a:lnTo>
                    <a:pt x="3210" y="3766"/>
                  </a:lnTo>
                  <a:lnTo>
                    <a:pt x="3260" y="3741"/>
                  </a:lnTo>
                  <a:lnTo>
                    <a:pt x="3285" y="3665"/>
                  </a:lnTo>
                  <a:lnTo>
                    <a:pt x="3311" y="3615"/>
                  </a:lnTo>
                  <a:lnTo>
                    <a:pt x="3311" y="3539"/>
                  </a:lnTo>
                  <a:lnTo>
                    <a:pt x="3134" y="2579"/>
                  </a:lnTo>
                  <a:lnTo>
                    <a:pt x="3159" y="2477"/>
                  </a:lnTo>
                  <a:lnTo>
                    <a:pt x="3210" y="2376"/>
                  </a:lnTo>
                  <a:lnTo>
                    <a:pt x="3917" y="1694"/>
                  </a:lnTo>
                  <a:lnTo>
                    <a:pt x="3943" y="1644"/>
                  </a:lnTo>
                  <a:lnTo>
                    <a:pt x="3968" y="1568"/>
                  </a:lnTo>
                  <a:lnTo>
                    <a:pt x="3993" y="1517"/>
                  </a:lnTo>
                  <a:lnTo>
                    <a:pt x="3968" y="1441"/>
                  </a:lnTo>
                  <a:lnTo>
                    <a:pt x="3943" y="1391"/>
                  </a:lnTo>
                  <a:lnTo>
                    <a:pt x="3892" y="1340"/>
                  </a:lnTo>
                  <a:lnTo>
                    <a:pt x="3841" y="1290"/>
                  </a:lnTo>
                  <a:lnTo>
                    <a:pt x="3766" y="1290"/>
                  </a:lnTo>
                  <a:lnTo>
                    <a:pt x="2805" y="1138"/>
                  </a:lnTo>
                  <a:lnTo>
                    <a:pt x="2704" y="1088"/>
                  </a:lnTo>
                  <a:lnTo>
                    <a:pt x="2628" y="1012"/>
                  </a:lnTo>
                  <a:lnTo>
                    <a:pt x="2199" y="127"/>
                  </a:lnTo>
                  <a:lnTo>
                    <a:pt x="2173" y="77"/>
                  </a:lnTo>
                  <a:lnTo>
                    <a:pt x="2123" y="26"/>
                  </a:lnTo>
                  <a:lnTo>
                    <a:pt x="2047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424;p71"/>
            <p:cNvSpPr/>
            <p:nvPr/>
          </p:nvSpPr>
          <p:spPr>
            <a:xfrm>
              <a:off x="4965875" y="2602550"/>
              <a:ext cx="99850" cy="95425"/>
            </a:xfrm>
            <a:custGeom>
              <a:avLst/>
              <a:gdLst/>
              <a:ahLst/>
              <a:cxnLst/>
              <a:rect l="l" t="t" r="r" b="b"/>
              <a:pathLst>
                <a:path w="3994" h="3817" extrusionOk="0">
                  <a:moveTo>
                    <a:pt x="1921" y="1"/>
                  </a:moveTo>
                  <a:lnTo>
                    <a:pt x="1870" y="26"/>
                  </a:lnTo>
                  <a:lnTo>
                    <a:pt x="1820" y="77"/>
                  </a:lnTo>
                  <a:lnTo>
                    <a:pt x="1769" y="127"/>
                  </a:lnTo>
                  <a:lnTo>
                    <a:pt x="1339" y="1012"/>
                  </a:lnTo>
                  <a:lnTo>
                    <a:pt x="1264" y="1088"/>
                  </a:lnTo>
                  <a:lnTo>
                    <a:pt x="1163" y="1138"/>
                  </a:lnTo>
                  <a:lnTo>
                    <a:pt x="202" y="1290"/>
                  </a:lnTo>
                  <a:lnTo>
                    <a:pt x="126" y="1290"/>
                  </a:lnTo>
                  <a:lnTo>
                    <a:pt x="76" y="1340"/>
                  </a:lnTo>
                  <a:lnTo>
                    <a:pt x="25" y="1391"/>
                  </a:lnTo>
                  <a:lnTo>
                    <a:pt x="0" y="1441"/>
                  </a:lnTo>
                  <a:lnTo>
                    <a:pt x="0" y="1517"/>
                  </a:lnTo>
                  <a:lnTo>
                    <a:pt x="0" y="1568"/>
                  </a:lnTo>
                  <a:lnTo>
                    <a:pt x="25" y="1644"/>
                  </a:lnTo>
                  <a:lnTo>
                    <a:pt x="76" y="1694"/>
                  </a:lnTo>
                  <a:lnTo>
                    <a:pt x="758" y="2376"/>
                  </a:lnTo>
                  <a:lnTo>
                    <a:pt x="809" y="2477"/>
                  </a:lnTo>
                  <a:lnTo>
                    <a:pt x="834" y="2579"/>
                  </a:lnTo>
                  <a:lnTo>
                    <a:pt x="657" y="3539"/>
                  </a:lnTo>
                  <a:lnTo>
                    <a:pt x="657" y="3615"/>
                  </a:lnTo>
                  <a:lnTo>
                    <a:pt x="682" y="3665"/>
                  </a:lnTo>
                  <a:lnTo>
                    <a:pt x="708" y="3741"/>
                  </a:lnTo>
                  <a:lnTo>
                    <a:pt x="758" y="3766"/>
                  </a:lnTo>
                  <a:lnTo>
                    <a:pt x="809" y="3817"/>
                  </a:lnTo>
                  <a:lnTo>
                    <a:pt x="960" y="3817"/>
                  </a:lnTo>
                  <a:lnTo>
                    <a:pt x="1011" y="3792"/>
                  </a:lnTo>
                  <a:lnTo>
                    <a:pt x="1870" y="3337"/>
                  </a:lnTo>
                  <a:lnTo>
                    <a:pt x="1997" y="3311"/>
                  </a:lnTo>
                  <a:lnTo>
                    <a:pt x="2098" y="3337"/>
                  </a:lnTo>
                  <a:lnTo>
                    <a:pt x="2957" y="3792"/>
                  </a:lnTo>
                  <a:lnTo>
                    <a:pt x="3033" y="3817"/>
                  </a:lnTo>
                  <a:lnTo>
                    <a:pt x="3159" y="3817"/>
                  </a:lnTo>
                  <a:lnTo>
                    <a:pt x="3210" y="3766"/>
                  </a:lnTo>
                  <a:lnTo>
                    <a:pt x="3260" y="3741"/>
                  </a:lnTo>
                  <a:lnTo>
                    <a:pt x="3285" y="3665"/>
                  </a:lnTo>
                  <a:lnTo>
                    <a:pt x="3311" y="3615"/>
                  </a:lnTo>
                  <a:lnTo>
                    <a:pt x="3311" y="3539"/>
                  </a:lnTo>
                  <a:lnTo>
                    <a:pt x="3134" y="2579"/>
                  </a:lnTo>
                  <a:lnTo>
                    <a:pt x="3159" y="2477"/>
                  </a:lnTo>
                  <a:lnTo>
                    <a:pt x="3210" y="2376"/>
                  </a:lnTo>
                  <a:lnTo>
                    <a:pt x="3917" y="1694"/>
                  </a:lnTo>
                  <a:lnTo>
                    <a:pt x="3942" y="1644"/>
                  </a:lnTo>
                  <a:lnTo>
                    <a:pt x="3968" y="1568"/>
                  </a:lnTo>
                  <a:lnTo>
                    <a:pt x="3993" y="1517"/>
                  </a:lnTo>
                  <a:lnTo>
                    <a:pt x="3968" y="1441"/>
                  </a:lnTo>
                  <a:lnTo>
                    <a:pt x="3942" y="1391"/>
                  </a:lnTo>
                  <a:lnTo>
                    <a:pt x="3892" y="1340"/>
                  </a:lnTo>
                  <a:lnTo>
                    <a:pt x="3841" y="1290"/>
                  </a:lnTo>
                  <a:lnTo>
                    <a:pt x="3766" y="1290"/>
                  </a:lnTo>
                  <a:lnTo>
                    <a:pt x="2805" y="1138"/>
                  </a:lnTo>
                  <a:lnTo>
                    <a:pt x="2704" y="1088"/>
                  </a:lnTo>
                  <a:lnTo>
                    <a:pt x="2628" y="1012"/>
                  </a:lnTo>
                  <a:lnTo>
                    <a:pt x="2199" y="127"/>
                  </a:lnTo>
                  <a:lnTo>
                    <a:pt x="2173" y="77"/>
                  </a:lnTo>
                  <a:lnTo>
                    <a:pt x="2123" y="26"/>
                  </a:lnTo>
                  <a:lnTo>
                    <a:pt x="2047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425;p71"/>
            <p:cNvSpPr/>
            <p:nvPr/>
          </p:nvSpPr>
          <p:spPr>
            <a:xfrm>
              <a:off x="5042950" y="2664475"/>
              <a:ext cx="99850" cy="95425"/>
            </a:xfrm>
            <a:custGeom>
              <a:avLst/>
              <a:gdLst/>
              <a:ahLst/>
              <a:cxnLst/>
              <a:rect l="l" t="t" r="r" b="b"/>
              <a:pathLst>
                <a:path w="3994" h="3817" extrusionOk="0">
                  <a:moveTo>
                    <a:pt x="1921" y="0"/>
                  </a:moveTo>
                  <a:lnTo>
                    <a:pt x="1870" y="26"/>
                  </a:lnTo>
                  <a:lnTo>
                    <a:pt x="1820" y="76"/>
                  </a:lnTo>
                  <a:lnTo>
                    <a:pt x="1769" y="127"/>
                  </a:lnTo>
                  <a:lnTo>
                    <a:pt x="1340" y="986"/>
                  </a:lnTo>
                  <a:lnTo>
                    <a:pt x="1264" y="1087"/>
                  </a:lnTo>
                  <a:lnTo>
                    <a:pt x="1163" y="1138"/>
                  </a:lnTo>
                  <a:lnTo>
                    <a:pt x="202" y="1264"/>
                  </a:lnTo>
                  <a:lnTo>
                    <a:pt x="152" y="1289"/>
                  </a:lnTo>
                  <a:lnTo>
                    <a:pt x="76" y="1315"/>
                  </a:lnTo>
                  <a:lnTo>
                    <a:pt x="51" y="1365"/>
                  </a:lnTo>
                  <a:lnTo>
                    <a:pt x="0" y="1441"/>
                  </a:lnTo>
                  <a:lnTo>
                    <a:pt x="0" y="1492"/>
                  </a:lnTo>
                  <a:lnTo>
                    <a:pt x="0" y="1567"/>
                  </a:lnTo>
                  <a:lnTo>
                    <a:pt x="26" y="1618"/>
                  </a:lnTo>
                  <a:lnTo>
                    <a:pt x="76" y="1694"/>
                  </a:lnTo>
                  <a:lnTo>
                    <a:pt x="758" y="2351"/>
                  </a:lnTo>
                  <a:lnTo>
                    <a:pt x="834" y="2452"/>
                  </a:lnTo>
                  <a:lnTo>
                    <a:pt x="834" y="2578"/>
                  </a:lnTo>
                  <a:lnTo>
                    <a:pt x="683" y="3539"/>
                  </a:lnTo>
                  <a:lnTo>
                    <a:pt x="683" y="3589"/>
                  </a:lnTo>
                  <a:lnTo>
                    <a:pt x="683" y="3665"/>
                  </a:lnTo>
                  <a:lnTo>
                    <a:pt x="733" y="3715"/>
                  </a:lnTo>
                  <a:lnTo>
                    <a:pt x="758" y="3766"/>
                  </a:lnTo>
                  <a:lnTo>
                    <a:pt x="834" y="3791"/>
                  </a:lnTo>
                  <a:lnTo>
                    <a:pt x="885" y="3817"/>
                  </a:lnTo>
                  <a:lnTo>
                    <a:pt x="961" y="3817"/>
                  </a:lnTo>
                  <a:lnTo>
                    <a:pt x="1036" y="3791"/>
                  </a:lnTo>
                  <a:lnTo>
                    <a:pt x="1896" y="3336"/>
                  </a:lnTo>
                  <a:lnTo>
                    <a:pt x="1997" y="3311"/>
                  </a:lnTo>
                  <a:lnTo>
                    <a:pt x="2123" y="3336"/>
                  </a:lnTo>
                  <a:lnTo>
                    <a:pt x="2957" y="3791"/>
                  </a:lnTo>
                  <a:lnTo>
                    <a:pt x="3033" y="3817"/>
                  </a:lnTo>
                  <a:lnTo>
                    <a:pt x="3109" y="3817"/>
                  </a:lnTo>
                  <a:lnTo>
                    <a:pt x="3159" y="3791"/>
                  </a:lnTo>
                  <a:lnTo>
                    <a:pt x="3235" y="3766"/>
                  </a:lnTo>
                  <a:lnTo>
                    <a:pt x="3260" y="3715"/>
                  </a:lnTo>
                  <a:lnTo>
                    <a:pt x="3311" y="3665"/>
                  </a:lnTo>
                  <a:lnTo>
                    <a:pt x="3311" y="3589"/>
                  </a:lnTo>
                  <a:lnTo>
                    <a:pt x="3311" y="3539"/>
                  </a:lnTo>
                  <a:lnTo>
                    <a:pt x="3159" y="2578"/>
                  </a:lnTo>
                  <a:lnTo>
                    <a:pt x="3159" y="2452"/>
                  </a:lnTo>
                  <a:lnTo>
                    <a:pt x="3235" y="2351"/>
                  </a:lnTo>
                  <a:lnTo>
                    <a:pt x="3917" y="1694"/>
                  </a:lnTo>
                  <a:lnTo>
                    <a:pt x="3968" y="1618"/>
                  </a:lnTo>
                  <a:lnTo>
                    <a:pt x="3993" y="1567"/>
                  </a:lnTo>
                  <a:lnTo>
                    <a:pt x="3993" y="1492"/>
                  </a:lnTo>
                  <a:lnTo>
                    <a:pt x="3993" y="1441"/>
                  </a:lnTo>
                  <a:lnTo>
                    <a:pt x="3943" y="1365"/>
                  </a:lnTo>
                  <a:lnTo>
                    <a:pt x="3917" y="1315"/>
                  </a:lnTo>
                  <a:lnTo>
                    <a:pt x="3867" y="1289"/>
                  </a:lnTo>
                  <a:lnTo>
                    <a:pt x="3791" y="1264"/>
                  </a:lnTo>
                  <a:lnTo>
                    <a:pt x="2831" y="1138"/>
                  </a:lnTo>
                  <a:lnTo>
                    <a:pt x="2730" y="1087"/>
                  </a:lnTo>
                  <a:lnTo>
                    <a:pt x="2654" y="986"/>
                  </a:lnTo>
                  <a:lnTo>
                    <a:pt x="2224" y="127"/>
                  </a:lnTo>
                  <a:lnTo>
                    <a:pt x="2174" y="76"/>
                  </a:lnTo>
                  <a:lnTo>
                    <a:pt x="2123" y="26"/>
                  </a:lnTo>
                  <a:lnTo>
                    <a:pt x="2073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426;p71"/>
            <p:cNvSpPr/>
            <p:nvPr/>
          </p:nvSpPr>
          <p:spPr>
            <a:xfrm>
              <a:off x="4688500" y="2664475"/>
              <a:ext cx="99850" cy="95425"/>
            </a:xfrm>
            <a:custGeom>
              <a:avLst/>
              <a:gdLst/>
              <a:ahLst/>
              <a:cxnLst/>
              <a:rect l="l" t="t" r="r" b="b"/>
              <a:pathLst>
                <a:path w="3994" h="3817" extrusionOk="0">
                  <a:moveTo>
                    <a:pt x="1921" y="0"/>
                  </a:moveTo>
                  <a:lnTo>
                    <a:pt x="1871" y="26"/>
                  </a:lnTo>
                  <a:lnTo>
                    <a:pt x="1820" y="76"/>
                  </a:lnTo>
                  <a:lnTo>
                    <a:pt x="1770" y="127"/>
                  </a:lnTo>
                  <a:lnTo>
                    <a:pt x="1340" y="986"/>
                  </a:lnTo>
                  <a:lnTo>
                    <a:pt x="1264" y="1087"/>
                  </a:lnTo>
                  <a:lnTo>
                    <a:pt x="1163" y="1138"/>
                  </a:lnTo>
                  <a:lnTo>
                    <a:pt x="203" y="1264"/>
                  </a:lnTo>
                  <a:lnTo>
                    <a:pt x="127" y="1289"/>
                  </a:lnTo>
                  <a:lnTo>
                    <a:pt x="76" y="1315"/>
                  </a:lnTo>
                  <a:lnTo>
                    <a:pt x="26" y="1365"/>
                  </a:lnTo>
                  <a:lnTo>
                    <a:pt x="1" y="1441"/>
                  </a:lnTo>
                  <a:lnTo>
                    <a:pt x="1" y="1492"/>
                  </a:lnTo>
                  <a:lnTo>
                    <a:pt x="1" y="1567"/>
                  </a:lnTo>
                  <a:lnTo>
                    <a:pt x="26" y="1618"/>
                  </a:lnTo>
                  <a:lnTo>
                    <a:pt x="76" y="1694"/>
                  </a:lnTo>
                  <a:lnTo>
                    <a:pt x="759" y="2351"/>
                  </a:lnTo>
                  <a:lnTo>
                    <a:pt x="809" y="2452"/>
                  </a:lnTo>
                  <a:lnTo>
                    <a:pt x="835" y="2578"/>
                  </a:lnTo>
                  <a:lnTo>
                    <a:pt x="658" y="3539"/>
                  </a:lnTo>
                  <a:lnTo>
                    <a:pt x="658" y="3589"/>
                  </a:lnTo>
                  <a:lnTo>
                    <a:pt x="683" y="3665"/>
                  </a:lnTo>
                  <a:lnTo>
                    <a:pt x="708" y="3715"/>
                  </a:lnTo>
                  <a:lnTo>
                    <a:pt x="759" y="3766"/>
                  </a:lnTo>
                  <a:lnTo>
                    <a:pt x="809" y="3791"/>
                  </a:lnTo>
                  <a:lnTo>
                    <a:pt x="885" y="3817"/>
                  </a:lnTo>
                  <a:lnTo>
                    <a:pt x="961" y="3817"/>
                  </a:lnTo>
                  <a:lnTo>
                    <a:pt x="1012" y="3791"/>
                  </a:lnTo>
                  <a:lnTo>
                    <a:pt x="1871" y="3336"/>
                  </a:lnTo>
                  <a:lnTo>
                    <a:pt x="1997" y="3311"/>
                  </a:lnTo>
                  <a:lnTo>
                    <a:pt x="2098" y="3336"/>
                  </a:lnTo>
                  <a:lnTo>
                    <a:pt x="2957" y="3791"/>
                  </a:lnTo>
                  <a:lnTo>
                    <a:pt x="3033" y="3817"/>
                  </a:lnTo>
                  <a:lnTo>
                    <a:pt x="3084" y="3817"/>
                  </a:lnTo>
                  <a:lnTo>
                    <a:pt x="3160" y="3791"/>
                  </a:lnTo>
                  <a:lnTo>
                    <a:pt x="3210" y="3766"/>
                  </a:lnTo>
                  <a:lnTo>
                    <a:pt x="3261" y="3715"/>
                  </a:lnTo>
                  <a:lnTo>
                    <a:pt x="3286" y="3665"/>
                  </a:lnTo>
                  <a:lnTo>
                    <a:pt x="3311" y="3589"/>
                  </a:lnTo>
                  <a:lnTo>
                    <a:pt x="3311" y="3539"/>
                  </a:lnTo>
                  <a:lnTo>
                    <a:pt x="3160" y="2578"/>
                  </a:lnTo>
                  <a:lnTo>
                    <a:pt x="3160" y="2452"/>
                  </a:lnTo>
                  <a:lnTo>
                    <a:pt x="3210" y="2351"/>
                  </a:lnTo>
                  <a:lnTo>
                    <a:pt x="3918" y="1694"/>
                  </a:lnTo>
                  <a:lnTo>
                    <a:pt x="3943" y="1618"/>
                  </a:lnTo>
                  <a:lnTo>
                    <a:pt x="3968" y="1567"/>
                  </a:lnTo>
                  <a:lnTo>
                    <a:pt x="3994" y="1492"/>
                  </a:lnTo>
                  <a:lnTo>
                    <a:pt x="3968" y="1441"/>
                  </a:lnTo>
                  <a:lnTo>
                    <a:pt x="3943" y="1365"/>
                  </a:lnTo>
                  <a:lnTo>
                    <a:pt x="3893" y="1315"/>
                  </a:lnTo>
                  <a:lnTo>
                    <a:pt x="3842" y="1289"/>
                  </a:lnTo>
                  <a:lnTo>
                    <a:pt x="3766" y="1264"/>
                  </a:lnTo>
                  <a:lnTo>
                    <a:pt x="2806" y="1138"/>
                  </a:lnTo>
                  <a:lnTo>
                    <a:pt x="2705" y="1087"/>
                  </a:lnTo>
                  <a:lnTo>
                    <a:pt x="2629" y="986"/>
                  </a:lnTo>
                  <a:lnTo>
                    <a:pt x="2199" y="127"/>
                  </a:lnTo>
                  <a:lnTo>
                    <a:pt x="2174" y="76"/>
                  </a:lnTo>
                  <a:lnTo>
                    <a:pt x="2124" y="26"/>
                  </a:lnTo>
                  <a:lnTo>
                    <a:pt x="2048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427;p71"/>
            <p:cNvSpPr/>
            <p:nvPr/>
          </p:nvSpPr>
          <p:spPr>
            <a:xfrm>
              <a:off x="4766225" y="2602550"/>
              <a:ext cx="99850" cy="95425"/>
            </a:xfrm>
            <a:custGeom>
              <a:avLst/>
              <a:gdLst/>
              <a:ahLst/>
              <a:cxnLst/>
              <a:rect l="l" t="t" r="r" b="b"/>
              <a:pathLst>
                <a:path w="3994" h="3817" extrusionOk="0">
                  <a:moveTo>
                    <a:pt x="1921" y="1"/>
                  </a:moveTo>
                  <a:lnTo>
                    <a:pt x="1870" y="26"/>
                  </a:lnTo>
                  <a:lnTo>
                    <a:pt x="1820" y="77"/>
                  </a:lnTo>
                  <a:lnTo>
                    <a:pt x="1769" y="127"/>
                  </a:lnTo>
                  <a:lnTo>
                    <a:pt x="1340" y="1012"/>
                  </a:lnTo>
                  <a:lnTo>
                    <a:pt x="1264" y="1088"/>
                  </a:lnTo>
                  <a:lnTo>
                    <a:pt x="1163" y="1138"/>
                  </a:lnTo>
                  <a:lnTo>
                    <a:pt x="202" y="1290"/>
                  </a:lnTo>
                  <a:lnTo>
                    <a:pt x="126" y="1290"/>
                  </a:lnTo>
                  <a:lnTo>
                    <a:pt x="76" y="1340"/>
                  </a:lnTo>
                  <a:lnTo>
                    <a:pt x="25" y="1391"/>
                  </a:lnTo>
                  <a:lnTo>
                    <a:pt x="0" y="1441"/>
                  </a:lnTo>
                  <a:lnTo>
                    <a:pt x="0" y="1517"/>
                  </a:lnTo>
                  <a:lnTo>
                    <a:pt x="0" y="1568"/>
                  </a:lnTo>
                  <a:lnTo>
                    <a:pt x="25" y="1644"/>
                  </a:lnTo>
                  <a:lnTo>
                    <a:pt x="51" y="1694"/>
                  </a:lnTo>
                  <a:lnTo>
                    <a:pt x="758" y="2376"/>
                  </a:lnTo>
                  <a:lnTo>
                    <a:pt x="809" y="2477"/>
                  </a:lnTo>
                  <a:lnTo>
                    <a:pt x="834" y="2579"/>
                  </a:lnTo>
                  <a:lnTo>
                    <a:pt x="657" y="3539"/>
                  </a:lnTo>
                  <a:lnTo>
                    <a:pt x="657" y="3615"/>
                  </a:lnTo>
                  <a:lnTo>
                    <a:pt x="682" y="3665"/>
                  </a:lnTo>
                  <a:lnTo>
                    <a:pt x="708" y="3741"/>
                  </a:lnTo>
                  <a:lnTo>
                    <a:pt x="758" y="3766"/>
                  </a:lnTo>
                  <a:lnTo>
                    <a:pt x="809" y="3817"/>
                  </a:lnTo>
                  <a:lnTo>
                    <a:pt x="935" y="3817"/>
                  </a:lnTo>
                  <a:lnTo>
                    <a:pt x="1011" y="3792"/>
                  </a:lnTo>
                  <a:lnTo>
                    <a:pt x="1870" y="3337"/>
                  </a:lnTo>
                  <a:lnTo>
                    <a:pt x="1997" y="3311"/>
                  </a:lnTo>
                  <a:lnTo>
                    <a:pt x="2098" y="3337"/>
                  </a:lnTo>
                  <a:lnTo>
                    <a:pt x="2957" y="3792"/>
                  </a:lnTo>
                  <a:lnTo>
                    <a:pt x="3033" y="3817"/>
                  </a:lnTo>
                  <a:lnTo>
                    <a:pt x="3159" y="3817"/>
                  </a:lnTo>
                  <a:lnTo>
                    <a:pt x="3210" y="3766"/>
                  </a:lnTo>
                  <a:lnTo>
                    <a:pt x="3260" y="3741"/>
                  </a:lnTo>
                  <a:lnTo>
                    <a:pt x="3285" y="3665"/>
                  </a:lnTo>
                  <a:lnTo>
                    <a:pt x="3311" y="3615"/>
                  </a:lnTo>
                  <a:lnTo>
                    <a:pt x="3311" y="3539"/>
                  </a:lnTo>
                  <a:lnTo>
                    <a:pt x="3134" y="2579"/>
                  </a:lnTo>
                  <a:lnTo>
                    <a:pt x="3159" y="2477"/>
                  </a:lnTo>
                  <a:lnTo>
                    <a:pt x="3210" y="2376"/>
                  </a:lnTo>
                  <a:lnTo>
                    <a:pt x="3917" y="1694"/>
                  </a:lnTo>
                  <a:lnTo>
                    <a:pt x="3943" y="1644"/>
                  </a:lnTo>
                  <a:lnTo>
                    <a:pt x="3968" y="1568"/>
                  </a:lnTo>
                  <a:lnTo>
                    <a:pt x="3993" y="1517"/>
                  </a:lnTo>
                  <a:lnTo>
                    <a:pt x="3968" y="1441"/>
                  </a:lnTo>
                  <a:lnTo>
                    <a:pt x="3943" y="1391"/>
                  </a:lnTo>
                  <a:lnTo>
                    <a:pt x="3892" y="1340"/>
                  </a:lnTo>
                  <a:lnTo>
                    <a:pt x="3841" y="1290"/>
                  </a:lnTo>
                  <a:lnTo>
                    <a:pt x="3766" y="1290"/>
                  </a:lnTo>
                  <a:lnTo>
                    <a:pt x="2805" y="1138"/>
                  </a:lnTo>
                  <a:lnTo>
                    <a:pt x="2704" y="1088"/>
                  </a:lnTo>
                  <a:lnTo>
                    <a:pt x="2628" y="1012"/>
                  </a:lnTo>
                  <a:lnTo>
                    <a:pt x="2199" y="127"/>
                  </a:lnTo>
                  <a:lnTo>
                    <a:pt x="2174" y="77"/>
                  </a:lnTo>
                  <a:lnTo>
                    <a:pt x="2098" y="26"/>
                  </a:lnTo>
                  <a:lnTo>
                    <a:pt x="2047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428;p71"/>
            <p:cNvSpPr/>
            <p:nvPr/>
          </p:nvSpPr>
          <p:spPr>
            <a:xfrm>
              <a:off x="4750425" y="3014500"/>
              <a:ext cx="330450" cy="98575"/>
            </a:xfrm>
            <a:custGeom>
              <a:avLst/>
              <a:gdLst/>
              <a:ahLst/>
              <a:cxnLst/>
              <a:rect l="l" t="t" r="r" b="b"/>
              <a:pathLst>
                <a:path w="13218" h="3943" extrusionOk="0">
                  <a:moveTo>
                    <a:pt x="4069" y="0"/>
                  </a:moveTo>
                  <a:lnTo>
                    <a:pt x="1163" y="986"/>
                  </a:lnTo>
                  <a:lnTo>
                    <a:pt x="910" y="1087"/>
                  </a:lnTo>
                  <a:lnTo>
                    <a:pt x="683" y="1238"/>
                  </a:lnTo>
                  <a:lnTo>
                    <a:pt x="480" y="1415"/>
                  </a:lnTo>
                  <a:lnTo>
                    <a:pt x="329" y="1617"/>
                  </a:lnTo>
                  <a:lnTo>
                    <a:pt x="177" y="1820"/>
                  </a:lnTo>
                  <a:lnTo>
                    <a:pt x="101" y="2072"/>
                  </a:lnTo>
                  <a:lnTo>
                    <a:pt x="26" y="2325"/>
                  </a:lnTo>
                  <a:lnTo>
                    <a:pt x="0" y="2603"/>
                  </a:lnTo>
                  <a:lnTo>
                    <a:pt x="0" y="3942"/>
                  </a:lnTo>
                  <a:lnTo>
                    <a:pt x="5333" y="3942"/>
                  </a:lnTo>
                  <a:lnTo>
                    <a:pt x="6622" y="3538"/>
                  </a:lnTo>
                  <a:lnTo>
                    <a:pt x="7885" y="3942"/>
                  </a:lnTo>
                  <a:lnTo>
                    <a:pt x="13218" y="3942"/>
                  </a:lnTo>
                  <a:lnTo>
                    <a:pt x="13218" y="2603"/>
                  </a:lnTo>
                  <a:lnTo>
                    <a:pt x="13192" y="2325"/>
                  </a:lnTo>
                  <a:lnTo>
                    <a:pt x="13142" y="2072"/>
                  </a:lnTo>
                  <a:lnTo>
                    <a:pt x="13041" y="1820"/>
                  </a:lnTo>
                  <a:lnTo>
                    <a:pt x="12889" y="1617"/>
                  </a:lnTo>
                  <a:lnTo>
                    <a:pt x="12737" y="1415"/>
                  </a:lnTo>
                  <a:lnTo>
                    <a:pt x="12535" y="1238"/>
                  </a:lnTo>
                  <a:lnTo>
                    <a:pt x="12308" y="1087"/>
                  </a:lnTo>
                  <a:lnTo>
                    <a:pt x="12080" y="986"/>
                  </a:lnTo>
                  <a:lnTo>
                    <a:pt x="9174" y="0"/>
                  </a:lnTo>
                  <a:lnTo>
                    <a:pt x="8416" y="531"/>
                  </a:lnTo>
                  <a:lnTo>
                    <a:pt x="4802" y="531"/>
                  </a:lnTo>
                  <a:lnTo>
                    <a:pt x="4069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429;p71"/>
            <p:cNvSpPr/>
            <p:nvPr/>
          </p:nvSpPr>
          <p:spPr>
            <a:xfrm>
              <a:off x="4870450" y="2932975"/>
              <a:ext cx="90375" cy="108700"/>
            </a:xfrm>
            <a:custGeom>
              <a:avLst/>
              <a:gdLst/>
              <a:ahLst/>
              <a:cxnLst/>
              <a:rect l="l" t="t" r="r" b="b"/>
              <a:pathLst>
                <a:path w="3615" h="4348" extrusionOk="0">
                  <a:moveTo>
                    <a:pt x="1" y="1"/>
                  </a:moveTo>
                  <a:lnTo>
                    <a:pt x="1" y="1391"/>
                  </a:lnTo>
                  <a:lnTo>
                    <a:pt x="1" y="3387"/>
                  </a:lnTo>
                  <a:lnTo>
                    <a:pt x="1821" y="4348"/>
                  </a:lnTo>
                  <a:lnTo>
                    <a:pt x="3615" y="3387"/>
                  </a:lnTo>
                  <a:lnTo>
                    <a:pt x="3615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430;p71"/>
            <p:cNvSpPr/>
            <p:nvPr/>
          </p:nvSpPr>
          <p:spPr>
            <a:xfrm>
              <a:off x="4838250" y="2772500"/>
              <a:ext cx="154800" cy="206625"/>
            </a:xfrm>
            <a:custGeom>
              <a:avLst/>
              <a:gdLst/>
              <a:ahLst/>
              <a:cxnLst/>
              <a:rect l="l" t="t" r="r" b="b"/>
              <a:pathLst>
                <a:path w="6192" h="8265" extrusionOk="0">
                  <a:moveTo>
                    <a:pt x="885" y="1"/>
                  </a:moveTo>
                  <a:lnTo>
                    <a:pt x="708" y="26"/>
                  </a:lnTo>
                  <a:lnTo>
                    <a:pt x="531" y="77"/>
                  </a:lnTo>
                  <a:lnTo>
                    <a:pt x="404" y="153"/>
                  </a:lnTo>
                  <a:lnTo>
                    <a:pt x="253" y="254"/>
                  </a:lnTo>
                  <a:lnTo>
                    <a:pt x="152" y="380"/>
                  </a:lnTo>
                  <a:lnTo>
                    <a:pt x="76" y="532"/>
                  </a:lnTo>
                  <a:lnTo>
                    <a:pt x="25" y="709"/>
                  </a:lnTo>
                  <a:lnTo>
                    <a:pt x="0" y="885"/>
                  </a:lnTo>
                  <a:lnTo>
                    <a:pt x="0" y="5434"/>
                  </a:lnTo>
                  <a:lnTo>
                    <a:pt x="25" y="5712"/>
                  </a:lnTo>
                  <a:lnTo>
                    <a:pt x="76" y="5990"/>
                  </a:lnTo>
                  <a:lnTo>
                    <a:pt x="126" y="6268"/>
                  </a:lnTo>
                  <a:lnTo>
                    <a:pt x="228" y="6521"/>
                  </a:lnTo>
                  <a:lnTo>
                    <a:pt x="354" y="6774"/>
                  </a:lnTo>
                  <a:lnTo>
                    <a:pt x="506" y="7027"/>
                  </a:lnTo>
                  <a:lnTo>
                    <a:pt x="657" y="7229"/>
                  </a:lnTo>
                  <a:lnTo>
                    <a:pt x="834" y="7431"/>
                  </a:lnTo>
                  <a:lnTo>
                    <a:pt x="1036" y="7633"/>
                  </a:lnTo>
                  <a:lnTo>
                    <a:pt x="1264" y="7785"/>
                  </a:lnTo>
                  <a:lnTo>
                    <a:pt x="1491" y="7936"/>
                  </a:lnTo>
                  <a:lnTo>
                    <a:pt x="1744" y="8063"/>
                  </a:lnTo>
                  <a:lnTo>
                    <a:pt x="2022" y="8138"/>
                  </a:lnTo>
                  <a:lnTo>
                    <a:pt x="2275" y="8214"/>
                  </a:lnTo>
                  <a:lnTo>
                    <a:pt x="2578" y="8265"/>
                  </a:lnTo>
                  <a:lnTo>
                    <a:pt x="3614" y="8265"/>
                  </a:lnTo>
                  <a:lnTo>
                    <a:pt x="3917" y="8214"/>
                  </a:lnTo>
                  <a:lnTo>
                    <a:pt x="4170" y="8138"/>
                  </a:lnTo>
                  <a:lnTo>
                    <a:pt x="4448" y="8063"/>
                  </a:lnTo>
                  <a:lnTo>
                    <a:pt x="4701" y="7936"/>
                  </a:lnTo>
                  <a:lnTo>
                    <a:pt x="4928" y="7785"/>
                  </a:lnTo>
                  <a:lnTo>
                    <a:pt x="5156" y="7633"/>
                  </a:lnTo>
                  <a:lnTo>
                    <a:pt x="5358" y="7431"/>
                  </a:lnTo>
                  <a:lnTo>
                    <a:pt x="5535" y="7229"/>
                  </a:lnTo>
                  <a:lnTo>
                    <a:pt x="5712" y="7027"/>
                  </a:lnTo>
                  <a:lnTo>
                    <a:pt x="5838" y="6774"/>
                  </a:lnTo>
                  <a:lnTo>
                    <a:pt x="5964" y="6521"/>
                  </a:lnTo>
                  <a:lnTo>
                    <a:pt x="6065" y="6268"/>
                  </a:lnTo>
                  <a:lnTo>
                    <a:pt x="6141" y="5990"/>
                  </a:lnTo>
                  <a:lnTo>
                    <a:pt x="6166" y="5712"/>
                  </a:lnTo>
                  <a:lnTo>
                    <a:pt x="6192" y="5434"/>
                  </a:lnTo>
                  <a:lnTo>
                    <a:pt x="6192" y="885"/>
                  </a:lnTo>
                  <a:lnTo>
                    <a:pt x="6166" y="709"/>
                  </a:lnTo>
                  <a:lnTo>
                    <a:pt x="6116" y="532"/>
                  </a:lnTo>
                  <a:lnTo>
                    <a:pt x="6040" y="380"/>
                  </a:lnTo>
                  <a:lnTo>
                    <a:pt x="5939" y="254"/>
                  </a:lnTo>
                  <a:lnTo>
                    <a:pt x="5813" y="153"/>
                  </a:lnTo>
                  <a:lnTo>
                    <a:pt x="5661" y="77"/>
                  </a:lnTo>
                  <a:lnTo>
                    <a:pt x="5484" y="26"/>
                  </a:lnTo>
                  <a:lnTo>
                    <a:pt x="5307" y="1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431;p71"/>
            <p:cNvSpPr/>
            <p:nvPr/>
          </p:nvSpPr>
          <p:spPr>
            <a:xfrm>
              <a:off x="4874875" y="2854650"/>
              <a:ext cx="15200" cy="25925"/>
            </a:xfrm>
            <a:custGeom>
              <a:avLst/>
              <a:gdLst/>
              <a:ahLst/>
              <a:cxnLst/>
              <a:rect l="l" t="t" r="r" b="b"/>
              <a:pathLst>
                <a:path w="608" h="1037" extrusionOk="0">
                  <a:moveTo>
                    <a:pt x="304" y="0"/>
                  </a:moveTo>
                  <a:lnTo>
                    <a:pt x="178" y="26"/>
                  </a:lnTo>
                  <a:lnTo>
                    <a:pt x="77" y="101"/>
                  </a:lnTo>
                  <a:lnTo>
                    <a:pt x="26" y="202"/>
                  </a:lnTo>
                  <a:lnTo>
                    <a:pt x="1" y="329"/>
                  </a:lnTo>
                  <a:lnTo>
                    <a:pt x="1" y="733"/>
                  </a:lnTo>
                  <a:lnTo>
                    <a:pt x="26" y="834"/>
                  </a:lnTo>
                  <a:lnTo>
                    <a:pt x="77" y="935"/>
                  </a:lnTo>
                  <a:lnTo>
                    <a:pt x="178" y="1011"/>
                  </a:lnTo>
                  <a:lnTo>
                    <a:pt x="304" y="1036"/>
                  </a:lnTo>
                  <a:lnTo>
                    <a:pt x="431" y="1011"/>
                  </a:lnTo>
                  <a:lnTo>
                    <a:pt x="532" y="935"/>
                  </a:lnTo>
                  <a:lnTo>
                    <a:pt x="582" y="834"/>
                  </a:lnTo>
                  <a:lnTo>
                    <a:pt x="607" y="733"/>
                  </a:lnTo>
                  <a:lnTo>
                    <a:pt x="607" y="329"/>
                  </a:lnTo>
                  <a:lnTo>
                    <a:pt x="582" y="202"/>
                  </a:lnTo>
                  <a:lnTo>
                    <a:pt x="532" y="101"/>
                  </a:lnTo>
                  <a:lnTo>
                    <a:pt x="431" y="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432;p71"/>
            <p:cNvSpPr/>
            <p:nvPr/>
          </p:nvSpPr>
          <p:spPr>
            <a:xfrm>
              <a:off x="4941225" y="2854650"/>
              <a:ext cx="15175" cy="25925"/>
            </a:xfrm>
            <a:custGeom>
              <a:avLst/>
              <a:gdLst/>
              <a:ahLst/>
              <a:cxnLst/>
              <a:rect l="l" t="t" r="r" b="b"/>
              <a:pathLst>
                <a:path w="607" h="1037" extrusionOk="0">
                  <a:moveTo>
                    <a:pt x="304" y="0"/>
                  </a:moveTo>
                  <a:lnTo>
                    <a:pt x="177" y="26"/>
                  </a:lnTo>
                  <a:lnTo>
                    <a:pt x="76" y="101"/>
                  </a:lnTo>
                  <a:lnTo>
                    <a:pt x="26" y="202"/>
                  </a:lnTo>
                  <a:lnTo>
                    <a:pt x="0" y="329"/>
                  </a:lnTo>
                  <a:lnTo>
                    <a:pt x="0" y="733"/>
                  </a:lnTo>
                  <a:lnTo>
                    <a:pt x="26" y="834"/>
                  </a:lnTo>
                  <a:lnTo>
                    <a:pt x="76" y="935"/>
                  </a:lnTo>
                  <a:lnTo>
                    <a:pt x="177" y="1011"/>
                  </a:lnTo>
                  <a:lnTo>
                    <a:pt x="304" y="1036"/>
                  </a:lnTo>
                  <a:lnTo>
                    <a:pt x="430" y="1011"/>
                  </a:lnTo>
                  <a:lnTo>
                    <a:pt x="531" y="935"/>
                  </a:lnTo>
                  <a:lnTo>
                    <a:pt x="582" y="834"/>
                  </a:lnTo>
                  <a:lnTo>
                    <a:pt x="607" y="733"/>
                  </a:lnTo>
                  <a:lnTo>
                    <a:pt x="607" y="329"/>
                  </a:lnTo>
                  <a:lnTo>
                    <a:pt x="582" y="202"/>
                  </a:lnTo>
                  <a:lnTo>
                    <a:pt x="531" y="101"/>
                  </a:lnTo>
                  <a:lnTo>
                    <a:pt x="430" y="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433;p71"/>
            <p:cNvSpPr/>
            <p:nvPr/>
          </p:nvSpPr>
          <p:spPr>
            <a:xfrm>
              <a:off x="4888775" y="2907075"/>
              <a:ext cx="53725" cy="34775"/>
            </a:xfrm>
            <a:custGeom>
              <a:avLst/>
              <a:gdLst/>
              <a:ahLst/>
              <a:cxnLst/>
              <a:rect l="l" t="t" r="r" b="b"/>
              <a:pathLst>
                <a:path w="2149" h="1391" extrusionOk="0">
                  <a:moveTo>
                    <a:pt x="304" y="1"/>
                  </a:moveTo>
                  <a:lnTo>
                    <a:pt x="178" y="26"/>
                  </a:lnTo>
                  <a:lnTo>
                    <a:pt x="77" y="77"/>
                  </a:lnTo>
                  <a:lnTo>
                    <a:pt x="26" y="178"/>
                  </a:lnTo>
                  <a:lnTo>
                    <a:pt x="1" y="304"/>
                  </a:lnTo>
                  <a:lnTo>
                    <a:pt x="26" y="532"/>
                  </a:lnTo>
                  <a:lnTo>
                    <a:pt x="77" y="734"/>
                  </a:lnTo>
                  <a:lnTo>
                    <a:pt x="178" y="911"/>
                  </a:lnTo>
                  <a:lnTo>
                    <a:pt x="304" y="1062"/>
                  </a:lnTo>
                  <a:lnTo>
                    <a:pt x="481" y="1189"/>
                  </a:lnTo>
                  <a:lnTo>
                    <a:pt x="658" y="1290"/>
                  </a:lnTo>
                  <a:lnTo>
                    <a:pt x="860" y="1366"/>
                  </a:lnTo>
                  <a:lnTo>
                    <a:pt x="1088" y="1391"/>
                  </a:lnTo>
                  <a:lnTo>
                    <a:pt x="1290" y="1366"/>
                  </a:lnTo>
                  <a:lnTo>
                    <a:pt x="1492" y="1290"/>
                  </a:lnTo>
                  <a:lnTo>
                    <a:pt x="1669" y="1189"/>
                  </a:lnTo>
                  <a:lnTo>
                    <a:pt x="1846" y="1062"/>
                  </a:lnTo>
                  <a:lnTo>
                    <a:pt x="1972" y="911"/>
                  </a:lnTo>
                  <a:lnTo>
                    <a:pt x="2073" y="734"/>
                  </a:lnTo>
                  <a:lnTo>
                    <a:pt x="2124" y="532"/>
                  </a:lnTo>
                  <a:lnTo>
                    <a:pt x="2149" y="304"/>
                  </a:lnTo>
                  <a:lnTo>
                    <a:pt x="2124" y="178"/>
                  </a:lnTo>
                  <a:lnTo>
                    <a:pt x="2073" y="77"/>
                  </a:lnTo>
                  <a:lnTo>
                    <a:pt x="1972" y="26"/>
                  </a:lnTo>
                  <a:lnTo>
                    <a:pt x="1846" y="1"/>
                  </a:lnTo>
                  <a:lnTo>
                    <a:pt x="1719" y="26"/>
                  </a:lnTo>
                  <a:lnTo>
                    <a:pt x="1644" y="77"/>
                  </a:lnTo>
                  <a:lnTo>
                    <a:pt x="1568" y="178"/>
                  </a:lnTo>
                  <a:lnTo>
                    <a:pt x="1542" y="304"/>
                  </a:lnTo>
                  <a:lnTo>
                    <a:pt x="1542" y="405"/>
                  </a:lnTo>
                  <a:lnTo>
                    <a:pt x="1492" y="481"/>
                  </a:lnTo>
                  <a:lnTo>
                    <a:pt x="1467" y="557"/>
                  </a:lnTo>
                  <a:lnTo>
                    <a:pt x="1416" y="633"/>
                  </a:lnTo>
                  <a:lnTo>
                    <a:pt x="1340" y="683"/>
                  </a:lnTo>
                  <a:lnTo>
                    <a:pt x="1264" y="734"/>
                  </a:lnTo>
                  <a:lnTo>
                    <a:pt x="1163" y="759"/>
                  </a:lnTo>
                  <a:lnTo>
                    <a:pt x="986" y="759"/>
                  </a:lnTo>
                  <a:lnTo>
                    <a:pt x="885" y="734"/>
                  </a:lnTo>
                  <a:lnTo>
                    <a:pt x="810" y="683"/>
                  </a:lnTo>
                  <a:lnTo>
                    <a:pt x="759" y="633"/>
                  </a:lnTo>
                  <a:lnTo>
                    <a:pt x="683" y="557"/>
                  </a:lnTo>
                  <a:lnTo>
                    <a:pt x="658" y="481"/>
                  </a:lnTo>
                  <a:lnTo>
                    <a:pt x="633" y="405"/>
                  </a:lnTo>
                  <a:lnTo>
                    <a:pt x="607" y="304"/>
                  </a:lnTo>
                  <a:lnTo>
                    <a:pt x="582" y="178"/>
                  </a:lnTo>
                  <a:lnTo>
                    <a:pt x="532" y="77"/>
                  </a:lnTo>
                  <a:lnTo>
                    <a:pt x="430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434;p71"/>
            <p:cNvSpPr/>
            <p:nvPr/>
          </p:nvSpPr>
          <p:spPr>
            <a:xfrm>
              <a:off x="4883725" y="3041650"/>
              <a:ext cx="63850" cy="39200"/>
            </a:xfrm>
            <a:custGeom>
              <a:avLst/>
              <a:gdLst/>
              <a:ahLst/>
              <a:cxnLst/>
              <a:rect l="l" t="t" r="r" b="b"/>
              <a:pathLst>
                <a:path w="2554" h="1568" extrusionOk="0">
                  <a:moveTo>
                    <a:pt x="1290" y="1"/>
                  </a:moveTo>
                  <a:lnTo>
                    <a:pt x="405" y="152"/>
                  </a:lnTo>
                  <a:lnTo>
                    <a:pt x="1" y="784"/>
                  </a:lnTo>
                  <a:lnTo>
                    <a:pt x="632" y="1568"/>
                  </a:lnTo>
                  <a:lnTo>
                    <a:pt x="1921" y="1568"/>
                  </a:lnTo>
                  <a:lnTo>
                    <a:pt x="2553" y="784"/>
                  </a:lnTo>
                  <a:lnTo>
                    <a:pt x="2199" y="203"/>
                  </a:lnTo>
                  <a:lnTo>
                    <a:pt x="1290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435;p71"/>
            <p:cNvSpPr/>
            <p:nvPr/>
          </p:nvSpPr>
          <p:spPr>
            <a:xfrm>
              <a:off x="4883725" y="3080825"/>
              <a:ext cx="63850" cy="32250"/>
            </a:xfrm>
            <a:custGeom>
              <a:avLst/>
              <a:gdLst/>
              <a:ahLst/>
              <a:cxnLst/>
              <a:rect l="l" t="t" r="r" b="b"/>
              <a:pathLst>
                <a:path w="2554" h="1290" extrusionOk="0">
                  <a:moveTo>
                    <a:pt x="632" y="1"/>
                  </a:moveTo>
                  <a:lnTo>
                    <a:pt x="1" y="1289"/>
                  </a:lnTo>
                  <a:lnTo>
                    <a:pt x="2553" y="1289"/>
                  </a:lnTo>
                  <a:lnTo>
                    <a:pt x="1921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436;p71"/>
            <p:cNvSpPr/>
            <p:nvPr/>
          </p:nvSpPr>
          <p:spPr>
            <a:xfrm>
              <a:off x="4852150" y="3008175"/>
              <a:ext cx="63825" cy="67000"/>
            </a:xfrm>
            <a:custGeom>
              <a:avLst/>
              <a:gdLst/>
              <a:ahLst/>
              <a:cxnLst/>
              <a:rect l="l" t="t" r="r" b="b"/>
              <a:pathLst>
                <a:path w="2553" h="2680" extrusionOk="0">
                  <a:moveTo>
                    <a:pt x="733" y="0"/>
                  </a:moveTo>
                  <a:lnTo>
                    <a:pt x="0" y="253"/>
                  </a:lnTo>
                  <a:lnTo>
                    <a:pt x="0" y="2401"/>
                  </a:lnTo>
                  <a:lnTo>
                    <a:pt x="0" y="2477"/>
                  </a:lnTo>
                  <a:lnTo>
                    <a:pt x="25" y="2553"/>
                  </a:lnTo>
                  <a:lnTo>
                    <a:pt x="76" y="2603"/>
                  </a:lnTo>
                  <a:lnTo>
                    <a:pt x="126" y="2654"/>
                  </a:lnTo>
                  <a:lnTo>
                    <a:pt x="202" y="2679"/>
                  </a:lnTo>
                  <a:lnTo>
                    <a:pt x="354" y="2679"/>
                  </a:lnTo>
                  <a:lnTo>
                    <a:pt x="404" y="2654"/>
                  </a:lnTo>
                  <a:lnTo>
                    <a:pt x="2553" y="1340"/>
                  </a:lnTo>
                  <a:lnTo>
                    <a:pt x="7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437;p71"/>
            <p:cNvSpPr/>
            <p:nvPr/>
          </p:nvSpPr>
          <p:spPr>
            <a:xfrm>
              <a:off x="4915950" y="3008175"/>
              <a:ext cx="63850" cy="67000"/>
            </a:xfrm>
            <a:custGeom>
              <a:avLst/>
              <a:gdLst/>
              <a:ahLst/>
              <a:cxnLst/>
              <a:rect l="l" t="t" r="r" b="b"/>
              <a:pathLst>
                <a:path w="2554" h="2680" extrusionOk="0">
                  <a:moveTo>
                    <a:pt x="1795" y="0"/>
                  </a:moveTo>
                  <a:lnTo>
                    <a:pt x="1" y="1340"/>
                  </a:lnTo>
                  <a:lnTo>
                    <a:pt x="2123" y="2654"/>
                  </a:lnTo>
                  <a:lnTo>
                    <a:pt x="2199" y="2679"/>
                  </a:lnTo>
                  <a:lnTo>
                    <a:pt x="2326" y="2679"/>
                  </a:lnTo>
                  <a:lnTo>
                    <a:pt x="2401" y="2654"/>
                  </a:lnTo>
                  <a:lnTo>
                    <a:pt x="2452" y="2603"/>
                  </a:lnTo>
                  <a:lnTo>
                    <a:pt x="2502" y="2553"/>
                  </a:lnTo>
                  <a:lnTo>
                    <a:pt x="2528" y="2477"/>
                  </a:lnTo>
                  <a:lnTo>
                    <a:pt x="2553" y="2401"/>
                  </a:lnTo>
                  <a:lnTo>
                    <a:pt x="2553" y="25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438;p71"/>
            <p:cNvSpPr/>
            <p:nvPr/>
          </p:nvSpPr>
          <p:spPr>
            <a:xfrm>
              <a:off x="4822450" y="2730175"/>
              <a:ext cx="186400" cy="103025"/>
            </a:xfrm>
            <a:custGeom>
              <a:avLst/>
              <a:gdLst/>
              <a:ahLst/>
              <a:cxnLst/>
              <a:rect l="l" t="t" r="r" b="b"/>
              <a:pathLst>
                <a:path w="7456" h="4121" extrusionOk="0">
                  <a:moveTo>
                    <a:pt x="2224" y="1"/>
                  </a:moveTo>
                  <a:lnTo>
                    <a:pt x="1972" y="51"/>
                  </a:lnTo>
                  <a:lnTo>
                    <a:pt x="1744" y="102"/>
                  </a:lnTo>
                  <a:lnTo>
                    <a:pt x="1517" y="178"/>
                  </a:lnTo>
                  <a:lnTo>
                    <a:pt x="1289" y="279"/>
                  </a:lnTo>
                  <a:lnTo>
                    <a:pt x="1087" y="405"/>
                  </a:lnTo>
                  <a:lnTo>
                    <a:pt x="910" y="557"/>
                  </a:lnTo>
                  <a:lnTo>
                    <a:pt x="733" y="708"/>
                  </a:lnTo>
                  <a:lnTo>
                    <a:pt x="582" y="885"/>
                  </a:lnTo>
                  <a:lnTo>
                    <a:pt x="430" y="1087"/>
                  </a:lnTo>
                  <a:lnTo>
                    <a:pt x="304" y="1290"/>
                  </a:lnTo>
                  <a:lnTo>
                    <a:pt x="202" y="1492"/>
                  </a:lnTo>
                  <a:lnTo>
                    <a:pt x="127" y="1719"/>
                  </a:lnTo>
                  <a:lnTo>
                    <a:pt x="51" y="1947"/>
                  </a:lnTo>
                  <a:lnTo>
                    <a:pt x="26" y="2199"/>
                  </a:lnTo>
                  <a:lnTo>
                    <a:pt x="0" y="2452"/>
                  </a:lnTo>
                  <a:lnTo>
                    <a:pt x="0" y="4120"/>
                  </a:lnTo>
                  <a:lnTo>
                    <a:pt x="2325" y="4120"/>
                  </a:lnTo>
                  <a:lnTo>
                    <a:pt x="2578" y="4069"/>
                  </a:lnTo>
                  <a:lnTo>
                    <a:pt x="2831" y="3994"/>
                  </a:lnTo>
                  <a:lnTo>
                    <a:pt x="3058" y="3867"/>
                  </a:lnTo>
                  <a:lnTo>
                    <a:pt x="3260" y="3741"/>
                  </a:lnTo>
                  <a:lnTo>
                    <a:pt x="3463" y="3564"/>
                  </a:lnTo>
                  <a:lnTo>
                    <a:pt x="3639" y="3387"/>
                  </a:lnTo>
                  <a:lnTo>
                    <a:pt x="3791" y="3160"/>
                  </a:lnTo>
                  <a:lnTo>
                    <a:pt x="4473" y="2073"/>
                  </a:lnTo>
                  <a:lnTo>
                    <a:pt x="4676" y="2680"/>
                  </a:lnTo>
                  <a:lnTo>
                    <a:pt x="4777" y="2983"/>
                  </a:lnTo>
                  <a:lnTo>
                    <a:pt x="4954" y="3286"/>
                  </a:lnTo>
                  <a:lnTo>
                    <a:pt x="5156" y="3514"/>
                  </a:lnTo>
                  <a:lnTo>
                    <a:pt x="5409" y="3741"/>
                  </a:lnTo>
                  <a:lnTo>
                    <a:pt x="5687" y="3893"/>
                  </a:lnTo>
                  <a:lnTo>
                    <a:pt x="5964" y="4019"/>
                  </a:lnTo>
                  <a:lnTo>
                    <a:pt x="6293" y="4095"/>
                  </a:lnTo>
                  <a:lnTo>
                    <a:pt x="6622" y="4120"/>
                  </a:lnTo>
                  <a:lnTo>
                    <a:pt x="7456" y="4120"/>
                  </a:lnTo>
                  <a:lnTo>
                    <a:pt x="7456" y="2452"/>
                  </a:lnTo>
                  <a:lnTo>
                    <a:pt x="7430" y="2199"/>
                  </a:lnTo>
                  <a:lnTo>
                    <a:pt x="7405" y="1947"/>
                  </a:lnTo>
                  <a:lnTo>
                    <a:pt x="7329" y="1719"/>
                  </a:lnTo>
                  <a:lnTo>
                    <a:pt x="7253" y="1492"/>
                  </a:lnTo>
                  <a:lnTo>
                    <a:pt x="7152" y="1290"/>
                  </a:lnTo>
                  <a:lnTo>
                    <a:pt x="7026" y="1087"/>
                  </a:lnTo>
                  <a:lnTo>
                    <a:pt x="6874" y="885"/>
                  </a:lnTo>
                  <a:lnTo>
                    <a:pt x="6723" y="708"/>
                  </a:lnTo>
                  <a:lnTo>
                    <a:pt x="6546" y="557"/>
                  </a:lnTo>
                  <a:lnTo>
                    <a:pt x="6369" y="405"/>
                  </a:lnTo>
                  <a:lnTo>
                    <a:pt x="6167" y="279"/>
                  </a:lnTo>
                  <a:lnTo>
                    <a:pt x="5939" y="178"/>
                  </a:lnTo>
                  <a:lnTo>
                    <a:pt x="5712" y="102"/>
                  </a:lnTo>
                  <a:lnTo>
                    <a:pt x="5484" y="51"/>
                  </a:lnTo>
                  <a:lnTo>
                    <a:pt x="5232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1178915" y="2131285"/>
            <a:ext cx="1014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El Marketing Digital es una disciplina amplia que implica una serie de fundamentos esenciales para su comprensión y aplicación efectiva. Aquí están los fundamentos clave:</a:t>
            </a:r>
            <a:endParaRPr lang="es-CO" dirty="0"/>
          </a:p>
        </p:txBody>
      </p:sp>
      <p:pic>
        <p:nvPicPr>
          <p:cNvPr id="184" name="Imagen 1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873" y="3117376"/>
            <a:ext cx="724001" cy="657317"/>
          </a:xfrm>
          <a:prstGeom prst="rect">
            <a:avLst/>
          </a:prstGeom>
        </p:spPr>
      </p:pic>
      <p:pic>
        <p:nvPicPr>
          <p:cNvPr id="185" name="Imagen 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399" y="3153241"/>
            <a:ext cx="790685" cy="638264"/>
          </a:xfrm>
          <a:prstGeom prst="rect">
            <a:avLst/>
          </a:prstGeom>
        </p:spPr>
      </p:pic>
      <p:pic>
        <p:nvPicPr>
          <p:cNvPr id="186" name="Imagen 1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3573" y="3108271"/>
            <a:ext cx="752580" cy="676369"/>
          </a:xfrm>
          <a:prstGeom prst="rect">
            <a:avLst/>
          </a:prstGeom>
        </p:spPr>
      </p:pic>
      <p:pic>
        <p:nvPicPr>
          <p:cNvPr id="187" name="Imagen 1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0532" y="4600711"/>
            <a:ext cx="790685" cy="676369"/>
          </a:xfrm>
          <a:prstGeom prst="rect">
            <a:avLst/>
          </a:prstGeom>
        </p:spPr>
      </p:pic>
      <p:pic>
        <p:nvPicPr>
          <p:cNvPr id="188" name="Imagen 1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451" y="4806130"/>
            <a:ext cx="771633" cy="657317"/>
          </a:xfrm>
          <a:prstGeom prst="rect">
            <a:avLst/>
          </a:prstGeom>
        </p:spPr>
      </p:pic>
      <p:pic>
        <p:nvPicPr>
          <p:cNvPr id="189" name="Imagen 1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0257" y="4820358"/>
            <a:ext cx="685896" cy="64779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054633" y="3774693"/>
            <a:ext cx="2382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Presencia en Línea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5536688" y="3791505"/>
            <a:ext cx="1951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Automatización de Marketing</a:t>
            </a:r>
            <a:endParaRPr lang="es-CO" dirty="0"/>
          </a:p>
        </p:txBody>
      </p:sp>
      <p:sp>
        <p:nvSpPr>
          <p:cNvPr id="6" name="CuadroTexto 5"/>
          <p:cNvSpPr txBox="1"/>
          <p:nvPr/>
        </p:nvSpPr>
        <p:spPr>
          <a:xfrm>
            <a:off x="1560786" y="5277080"/>
            <a:ext cx="1671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Estrategia y Planificación</a:t>
            </a:r>
            <a:endParaRPr lang="es-CO" dirty="0"/>
          </a:p>
        </p:txBody>
      </p:sp>
      <p:sp>
        <p:nvSpPr>
          <p:cNvPr id="7" name="CuadroTexto 6"/>
          <p:cNvSpPr txBox="1"/>
          <p:nvPr/>
        </p:nvSpPr>
        <p:spPr>
          <a:xfrm>
            <a:off x="5911441" y="5460845"/>
            <a:ext cx="1577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Redes sociales</a:t>
            </a:r>
            <a:endParaRPr lang="es-CO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9601200" y="3791505"/>
            <a:ext cx="1724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Contenido de calidad</a:t>
            </a:r>
            <a:endParaRPr lang="es-CO" b="1" dirty="0"/>
          </a:p>
        </p:txBody>
      </p:sp>
      <p:sp>
        <p:nvSpPr>
          <p:cNvPr id="9" name="CuadroTexto 8"/>
          <p:cNvSpPr txBox="1"/>
          <p:nvPr/>
        </p:nvSpPr>
        <p:spPr>
          <a:xfrm>
            <a:off x="9490841" y="5520910"/>
            <a:ext cx="1729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SEO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97977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ítulo 2">
            <a:extLst>
              <a:ext uri="{FF2B5EF4-FFF2-40B4-BE49-F238E27FC236}">
                <a16:creationId xmlns:a16="http://schemas.microsoft.com/office/drawing/2014/main" xmlns="" id="{10F01979-8B6B-1D77-5027-2C55E46DB9A4}"/>
              </a:ext>
            </a:extLst>
          </p:cNvPr>
          <p:cNvSpPr txBox="1">
            <a:spLocks/>
          </p:cNvSpPr>
          <p:nvPr/>
        </p:nvSpPr>
        <p:spPr>
          <a:xfrm>
            <a:off x="3037670" y="-37198"/>
            <a:ext cx="6868133" cy="8400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dirty="0" smtClean="0"/>
              <a:t>Medir y analizar para mejorar</a:t>
            </a:r>
            <a:endParaRPr lang="es-CO" sz="4000" dirty="0"/>
          </a:p>
        </p:txBody>
      </p:sp>
      <p:sp>
        <p:nvSpPr>
          <p:cNvPr id="26" name="Google Shape;2567;p42"/>
          <p:cNvSpPr/>
          <p:nvPr/>
        </p:nvSpPr>
        <p:spPr>
          <a:xfrm>
            <a:off x="5731900" y="5202887"/>
            <a:ext cx="1493316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 smtClean="0"/>
              <a:t>¿Donde?</a:t>
            </a:r>
            <a:endParaRPr dirty="0"/>
          </a:p>
        </p:txBody>
      </p:sp>
      <p:sp>
        <p:nvSpPr>
          <p:cNvPr id="2" name="CuadroTexto 1"/>
          <p:cNvSpPr txBox="1"/>
          <p:nvPr/>
        </p:nvSpPr>
        <p:spPr>
          <a:xfrm>
            <a:off x="353002" y="1031429"/>
            <a:ext cx="11589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La medición y el análisis desempeñan un papel crucial en el marketing digital, ya que permiten tomar decisiones informadas y optimizar estrategias. Aquí se detalla la importancia de medir y analizar en el marketing digital: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927" y="1882930"/>
            <a:ext cx="724001" cy="6573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8451" y="1854801"/>
            <a:ext cx="790685" cy="63826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0565" y="1830037"/>
            <a:ext cx="752580" cy="67636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9584" y="3410851"/>
            <a:ext cx="790685" cy="67636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7503" y="3616270"/>
            <a:ext cx="771633" cy="657317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79309" y="3630498"/>
            <a:ext cx="685896" cy="647790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914400" y="2601645"/>
            <a:ext cx="2756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Evaluación del </a:t>
            </a:r>
            <a:r>
              <a:rPr lang="es-CO" b="1" dirty="0" smtClean="0"/>
              <a:t>Rendimiento</a:t>
            </a:r>
            <a:endParaRPr lang="es-CO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07493" y="2634549"/>
            <a:ext cx="2451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Indicadores Clave de Rendimiento</a:t>
            </a:r>
            <a:endParaRPr lang="es-CO" dirty="0"/>
          </a:p>
        </p:txBody>
      </p:sp>
      <p:sp>
        <p:nvSpPr>
          <p:cNvPr id="31" name="CuadroTexto 30"/>
          <p:cNvSpPr txBox="1"/>
          <p:nvPr/>
        </p:nvSpPr>
        <p:spPr>
          <a:xfrm>
            <a:off x="9369287" y="2632760"/>
            <a:ext cx="194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Identificación de Tendencias</a:t>
            </a:r>
            <a:endParaRPr lang="es-CO" dirty="0"/>
          </a:p>
        </p:txBody>
      </p:sp>
      <p:sp>
        <p:nvSpPr>
          <p:cNvPr id="32" name="CuadroTexto 31"/>
          <p:cNvSpPr txBox="1"/>
          <p:nvPr/>
        </p:nvSpPr>
        <p:spPr>
          <a:xfrm>
            <a:off x="914400" y="4087220"/>
            <a:ext cx="2438400" cy="658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Toma de Decisiones Informadas</a:t>
            </a:r>
            <a:endParaRPr lang="es-CO" dirty="0"/>
          </a:p>
        </p:txBody>
      </p:sp>
      <p:sp>
        <p:nvSpPr>
          <p:cNvPr id="33" name="CuadroTexto 32"/>
          <p:cNvSpPr txBox="1"/>
          <p:nvPr/>
        </p:nvSpPr>
        <p:spPr>
          <a:xfrm>
            <a:off x="5239479" y="4273587"/>
            <a:ext cx="2478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Retorno de la Inversión</a:t>
            </a:r>
            <a:endParaRPr lang="es-CO" dirty="0"/>
          </a:p>
        </p:txBody>
      </p:sp>
      <p:sp>
        <p:nvSpPr>
          <p:cNvPr id="34" name="CuadroTexto 33"/>
          <p:cNvSpPr txBox="1"/>
          <p:nvPr/>
        </p:nvSpPr>
        <p:spPr>
          <a:xfrm>
            <a:off x="8958470" y="4334181"/>
            <a:ext cx="2358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Aprendizaje Continuo</a:t>
            </a:r>
            <a:endParaRPr lang="es-CO" dirty="0"/>
          </a:p>
        </p:txBody>
      </p:sp>
      <p:grpSp>
        <p:nvGrpSpPr>
          <p:cNvPr id="45" name="Google Shape;2625;p42"/>
          <p:cNvGrpSpPr/>
          <p:nvPr/>
        </p:nvGrpSpPr>
        <p:grpSpPr>
          <a:xfrm>
            <a:off x="1917307" y="4807273"/>
            <a:ext cx="721570" cy="1306202"/>
            <a:chOff x="1073350" y="1242950"/>
            <a:chExt cx="314025" cy="510500"/>
          </a:xfrm>
        </p:grpSpPr>
        <p:sp>
          <p:nvSpPr>
            <p:cNvPr id="46" name="Google Shape;2626;p42"/>
            <p:cNvSpPr/>
            <p:nvPr/>
          </p:nvSpPr>
          <p:spPr>
            <a:xfrm>
              <a:off x="1156125" y="1434375"/>
              <a:ext cx="147850" cy="32250"/>
            </a:xfrm>
            <a:custGeom>
              <a:avLst/>
              <a:gdLst/>
              <a:ahLst/>
              <a:cxnLst/>
              <a:rect l="l" t="t" r="r" b="b"/>
              <a:pathLst>
                <a:path w="5914" h="1290" extrusionOk="0">
                  <a:moveTo>
                    <a:pt x="0" y="0"/>
                  </a:moveTo>
                  <a:lnTo>
                    <a:pt x="0" y="1289"/>
                  </a:lnTo>
                  <a:lnTo>
                    <a:pt x="5914" y="1289"/>
                  </a:lnTo>
                  <a:lnTo>
                    <a:pt x="591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627;p42"/>
            <p:cNvSpPr/>
            <p:nvPr/>
          </p:nvSpPr>
          <p:spPr>
            <a:xfrm>
              <a:off x="1156125" y="1498175"/>
              <a:ext cx="147850" cy="32250"/>
            </a:xfrm>
            <a:custGeom>
              <a:avLst/>
              <a:gdLst/>
              <a:ahLst/>
              <a:cxnLst/>
              <a:rect l="l" t="t" r="r" b="b"/>
              <a:pathLst>
                <a:path w="5914" h="1290" extrusionOk="0">
                  <a:moveTo>
                    <a:pt x="0" y="1"/>
                  </a:moveTo>
                  <a:lnTo>
                    <a:pt x="0" y="1290"/>
                  </a:lnTo>
                  <a:lnTo>
                    <a:pt x="5914" y="1290"/>
                  </a:lnTo>
                  <a:lnTo>
                    <a:pt x="5914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628;p42"/>
            <p:cNvSpPr/>
            <p:nvPr/>
          </p:nvSpPr>
          <p:spPr>
            <a:xfrm>
              <a:off x="1156750" y="1562000"/>
              <a:ext cx="147225" cy="31600"/>
            </a:xfrm>
            <a:custGeom>
              <a:avLst/>
              <a:gdLst/>
              <a:ahLst/>
              <a:cxnLst/>
              <a:rect l="l" t="t" r="r" b="b"/>
              <a:pathLst>
                <a:path w="5889" h="1264" extrusionOk="0">
                  <a:moveTo>
                    <a:pt x="0" y="0"/>
                  </a:moveTo>
                  <a:lnTo>
                    <a:pt x="0" y="1264"/>
                  </a:lnTo>
                  <a:lnTo>
                    <a:pt x="5889" y="1264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629;p42"/>
            <p:cNvSpPr/>
            <p:nvPr/>
          </p:nvSpPr>
          <p:spPr>
            <a:xfrm>
              <a:off x="1156125" y="1625800"/>
              <a:ext cx="147850" cy="32250"/>
            </a:xfrm>
            <a:custGeom>
              <a:avLst/>
              <a:gdLst/>
              <a:ahLst/>
              <a:cxnLst/>
              <a:rect l="l" t="t" r="r" b="b"/>
              <a:pathLst>
                <a:path w="5914" h="1290" extrusionOk="0">
                  <a:moveTo>
                    <a:pt x="0" y="1"/>
                  </a:moveTo>
                  <a:lnTo>
                    <a:pt x="0" y="1290"/>
                  </a:lnTo>
                  <a:lnTo>
                    <a:pt x="5914" y="1290"/>
                  </a:lnTo>
                  <a:lnTo>
                    <a:pt x="5914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630;p42"/>
            <p:cNvSpPr/>
            <p:nvPr/>
          </p:nvSpPr>
          <p:spPr>
            <a:xfrm>
              <a:off x="1156125" y="1689625"/>
              <a:ext cx="147850" cy="32225"/>
            </a:xfrm>
            <a:custGeom>
              <a:avLst/>
              <a:gdLst/>
              <a:ahLst/>
              <a:cxnLst/>
              <a:rect l="l" t="t" r="r" b="b"/>
              <a:pathLst>
                <a:path w="5914" h="1289" extrusionOk="0">
                  <a:moveTo>
                    <a:pt x="0" y="0"/>
                  </a:moveTo>
                  <a:lnTo>
                    <a:pt x="0" y="1289"/>
                  </a:lnTo>
                  <a:lnTo>
                    <a:pt x="5914" y="1289"/>
                  </a:lnTo>
                  <a:lnTo>
                    <a:pt x="591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631;p42"/>
            <p:cNvSpPr/>
            <p:nvPr/>
          </p:nvSpPr>
          <p:spPr>
            <a:xfrm>
              <a:off x="1134625" y="1402775"/>
              <a:ext cx="31625" cy="350675"/>
            </a:xfrm>
            <a:custGeom>
              <a:avLst/>
              <a:gdLst/>
              <a:ahLst/>
              <a:cxnLst/>
              <a:rect l="l" t="t" r="r" b="b"/>
              <a:pathLst>
                <a:path w="1265" h="14027" extrusionOk="0">
                  <a:moveTo>
                    <a:pt x="279" y="1"/>
                  </a:moveTo>
                  <a:lnTo>
                    <a:pt x="153" y="26"/>
                  </a:lnTo>
                  <a:lnTo>
                    <a:pt x="77" y="77"/>
                  </a:lnTo>
                  <a:lnTo>
                    <a:pt x="26" y="178"/>
                  </a:lnTo>
                  <a:lnTo>
                    <a:pt x="1" y="279"/>
                  </a:lnTo>
                  <a:lnTo>
                    <a:pt x="1" y="14027"/>
                  </a:lnTo>
                  <a:lnTo>
                    <a:pt x="1265" y="14027"/>
                  </a:lnTo>
                  <a:lnTo>
                    <a:pt x="1265" y="279"/>
                  </a:lnTo>
                  <a:lnTo>
                    <a:pt x="1239" y="178"/>
                  </a:lnTo>
                  <a:lnTo>
                    <a:pt x="1189" y="77"/>
                  </a:lnTo>
                  <a:lnTo>
                    <a:pt x="1088" y="26"/>
                  </a:lnTo>
                  <a:lnTo>
                    <a:pt x="987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632;p42"/>
            <p:cNvSpPr/>
            <p:nvPr/>
          </p:nvSpPr>
          <p:spPr>
            <a:xfrm>
              <a:off x="1293850" y="1402775"/>
              <a:ext cx="31625" cy="350675"/>
            </a:xfrm>
            <a:custGeom>
              <a:avLst/>
              <a:gdLst/>
              <a:ahLst/>
              <a:cxnLst/>
              <a:rect l="l" t="t" r="r" b="b"/>
              <a:pathLst>
                <a:path w="1265" h="14027" extrusionOk="0">
                  <a:moveTo>
                    <a:pt x="278" y="1"/>
                  </a:moveTo>
                  <a:lnTo>
                    <a:pt x="177" y="26"/>
                  </a:lnTo>
                  <a:lnTo>
                    <a:pt x="76" y="77"/>
                  </a:lnTo>
                  <a:lnTo>
                    <a:pt x="26" y="178"/>
                  </a:lnTo>
                  <a:lnTo>
                    <a:pt x="0" y="279"/>
                  </a:lnTo>
                  <a:lnTo>
                    <a:pt x="0" y="14027"/>
                  </a:lnTo>
                  <a:lnTo>
                    <a:pt x="1264" y="14027"/>
                  </a:lnTo>
                  <a:lnTo>
                    <a:pt x="1264" y="279"/>
                  </a:lnTo>
                  <a:lnTo>
                    <a:pt x="1264" y="178"/>
                  </a:lnTo>
                  <a:lnTo>
                    <a:pt x="1188" y="77"/>
                  </a:lnTo>
                  <a:lnTo>
                    <a:pt x="1112" y="26"/>
                  </a:lnTo>
                  <a:lnTo>
                    <a:pt x="986" y="1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633;p42"/>
            <p:cNvSpPr/>
            <p:nvPr/>
          </p:nvSpPr>
          <p:spPr>
            <a:xfrm>
              <a:off x="1163700" y="1242950"/>
              <a:ext cx="133325" cy="127625"/>
            </a:xfrm>
            <a:custGeom>
              <a:avLst/>
              <a:gdLst/>
              <a:ahLst/>
              <a:cxnLst/>
              <a:rect l="l" t="t" r="r" b="b"/>
              <a:pathLst>
                <a:path w="5333" h="5105" extrusionOk="0">
                  <a:moveTo>
                    <a:pt x="2654" y="0"/>
                  </a:moveTo>
                  <a:lnTo>
                    <a:pt x="2578" y="25"/>
                  </a:lnTo>
                  <a:lnTo>
                    <a:pt x="2502" y="51"/>
                  </a:lnTo>
                  <a:lnTo>
                    <a:pt x="2427" y="101"/>
                  </a:lnTo>
                  <a:lnTo>
                    <a:pt x="2376" y="177"/>
                  </a:lnTo>
                  <a:lnTo>
                    <a:pt x="1795" y="1339"/>
                  </a:lnTo>
                  <a:lnTo>
                    <a:pt x="1744" y="1415"/>
                  </a:lnTo>
                  <a:lnTo>
                    <a:pt x="1694" y="1466"/>
                  </a:lnTo>
                  <a:lnTo>
                    <a:pt x="1618" y="1516"/>
                  </a:lnTo>
                  <a:lnTo>
                    <a:pt x="1542" y="1516"/>
                  </a:lnTo>
                  <a:lnTo>
                    <a:pt x="278" y="1718"/>
                  </a:lnTo>
                  <a:lnTo>
                    <a:pt x="177" y="1744"/>
                  </a:lnTo>
                  <a:lnTo>
                    <a:pt x="102" y="1794"/>
                  </a:lnTo>
                  <a:lnTo>
                    <a:pt x="51" y="1845"/>
                  </a:lnTo>
                  <a:lnTo>
                    <a:pt x="0" y="1946"/>
                  </a:lnTo>
                  <a:lnTo>
                    <a:pt x="0" y="2022"/>
                  </a:lnTo>
                  <a:lnTo>
                    <a:pt x="0" y="2098"/>
                  </a:lnTo>
                  <a:lnTo>
                    <a:pt x="26" y="2199"/>
                  </a:lnTo>
                  <a:lnTo>
                    <a:pt x="76" y="2274"/>
                  </a:lnTo>
                  <a:lnTo>
                    <a:pt x="1011" y="3159"/>
                  </a:lnTo>
                  <a:lnTo>
                    <a:pt x="1062" y="3235"/>
                  </a:lnTo>
                  <a:lnTo>
                    <a:pt x="1087" y="3311"/>
                  </a:lnTo>
                  <a:lnTo>
                    <a:pt x="1112" y="3386"/>
                  </a:lnTo>
                  <a:lnTo>
                    <a:pt x="1112" y="3462"/>
                  </a:lnTo>
                  <a:lnTo>
                    <a:pt x="885" y="4726"/>
                  </a:lnTo>
                  <a:lnTo>
                    <a:pt x="885" y="4827"/>
                  </a:lnTo>
                  <a:lnTo>
                    <a:pt x="910" y="4928"/>
                  </a:lnTo>
                  <a:lnTo>
                    <a:pt x="961" y="5004"/>
                  </a:lnTo>
                  <a:lnTo>
                    <a:pt x="1011" y="5054"/>
                  </a:lnTo>
                  <a:lnTo>
                    <a:pt x="1087" y="5105"/>
                  </a:lnTo>
                  <a:lnTo>
                    <a:pt x="1264" y="5105"/>
                  </a:lnTo>
                  <a:lnTo>
                    <a:pt x="1365" y="5080"/>
                  </a:lnTo>
                  <a:lnTo>
                    <a:pt x="2502" y="4473"/>
                  </a:lnTo>
                  <a:lnTo>
                    <a:pt x="2578" y="4448"/>
                  </a:lnTo>
                  <a:lnTo>
                    <a:pt x="2730" y="4448"/>
                  </a:lnTo>
                  <a:lnTo>
                    <a:pt x="2806" y="4473"/>
                  </a:lnTo>
                  <a:lnTo>
                    <a:pt x="3943" y="5080"/>
                  </a:lnTo>
                  <a:lnTo>
                    <a:pt x="4044" y="5105"/>
                  </a:lnTo>
                  <a:lnTo>
                    <a:pt x="4221" y="5105"/>
                  </a:lnTo>
                  <a:lnTo>
                    <a:pt x="4297" y="5054"/>
                  </a:lnTo>
                  <a:lnTo>
                    <a:pt x="4347" y="5004"/>
                  </a:lnTo>
                  <a:lnTo>
                    <a:pt x="4398" y="4928"/>
                  </a:lnTo>
                  <a:lnTo>
                    <a:pt x="4423" y="4827"/>
                  </a:lnTo>
                  <a:lnTo>
                    <a:pt x="4423" y="4726"/>
                  </a:lnTo>
                  <a:lnTo>
                    <a:pt x="4196" y="3462"/>
                  </a:lnTo>
                  <a:lnTo>
                    <a:pt x="4196" y="3386"/>
                  </a:lnTo>
                  <a:lnTo>
                    <a:pt x="4221" y="3311"/>
                  </a:lnTo>
                  <a:lnTo>
                    <a:pt x="4246" y="3235"/>
                  </a:lnTo>
                  <a:lnTo>
                    <a:pt x="4297" y="3159"/>
                  </a:lnTo>
                  <a:lnTo>
                    <a:pt x="5232" y="2274"/>
                  </a:lnTo>
                  <a:lnTo>
                    <a:pt x="5282" y="2199"/>
                  </a:lnTo>
                  <a:lnTo>
                    <a:pt x="5308" y="2098"/>
                  </a:lnTo>
                  <a:lnTo>
                    <a:pt x="5333" y="2022"/>
                  </a:lnTo>
                  <a:lnTo>
                    <a:pt x="5308" y="1946"/>
                  </a:lnTo>
                  <a:lnTo>
                    <a:pt x="5282" y="1845"/>
                  </a:lnTo>
                  <a:lnTo>
                    <a:pt x="5206" y="1794"/>
                  </a:lnTo>
                  <a:lnTo>
                    <a:pt x="5131" y="1744"/>
                  </a:lnTo>
                  <a:lnTo>
                    <a:pt x="5055" y="1718"/>
                  </a:lnTo>
                  <a:lnTo>
                    <a:pt x="3766" y="1516"/>
                  </a:lnTo>
                  <a:lnTo>
                    <a:pt x="3690" y="1516"/>
                  </a:lnTo>
                  <a:lnTo>
                    <a:pt x="3614" y="1466"/>
                  </a:lnTo>
                  <a:lnTo>
                    <a:pt x="3564" y="1415"/>
                  </a:lnTo>
                  <a:lnTo>
                    <a:pt x="3513" y="1339"/>
                  </a:lnTo>
                  <a:lnTo>
                    <a:pt x="2957" y="177"/>
                  </a:lnTo>
                  <a:lnTo>
                    <a:pt x="2881" y="101"/>
                  </a:lnTo>
                  <a:lnTo>
                    <a:pt x="2831" y="51"/>
                  </a:lnTo>
                  <a:lnTo>
                    <a:pt x="2755" y="25"/>
                  </a:lnTo>
                  <a:lnTo>
                    <a:pt x="265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634;p42"/>
            <p:cNvSpPr/>
            <p:nvPr/>
          </p:nvSpPr>
          <p:spPr>
            <a:xfrm>
              <a:off x="1350075" y="1299175"/>
              <a:ext cx="37300" cy="15175"/>
            </a:xfrm>
            <a:custGeom>
              <a:avLst/>
              <a:gdLst/>
              <a:ahLst/>
              <a:cxnLst/>
              <a:rect l="l" t="t" r="r" b="b"/>
              <a:pathLst>
                <a:path w="1492" h="607" extrusionOk="0">
                  <a:moveTo>
                    <a:pt x="304" y="0"/>
                  </a:moveTo>
                  <a:lnTo>
                    <a:pt x="178" y="25"/>
                  </a:lnTo>
                  <a:lnTo>
                    <a:pt x="76" y="101"/>
                  </a:lnTo>
                  <a:lnTo>
                    <a:pt x="26" y="177"/>
                  </a:lnTo>
                  <a:lnTo>
                    <a:pt x="1" y="303"/>
                  </a:lnTo>
                  <a:lnTo>
                    <a:pt x="26" y="430"/>
                  </a:lnTo>
                  <a:lnTo>
                    <a:pt x="76" y="531"/>
                  </a:lnTo>
                  <a:lnTo>
                    <a:pt x="178" y="581"/>
                  </a:lnTo>
                  <a:lnTo>
                    <a:pt x="304" y="607"/>
                  </a:lnTo>
                  <a:lnTo>
                    <a:pt x="1163" y="607"/>
                  </a:lnTo>
                  <a:lnTo>
                    <a:pt x="1290" y="581"/>
                  </a:lnTo>
                  <a:lnTo>
                    <a:pt x="1391" y="531"/>
                  </a:lnTo>
                  <a:lnTo>
                    <a:pt x="1466" y="430"/>
                  </a:lnTo>
                  <a:lnTo>
                    <a:pt x="1492" y="303"/>
                  </a:lnTo>
                  <a:lnTo>
                    <a:pt x="1466" y="177"/>
                  </a:lnTo>
                  <a:lnTo>
                    <a:pt x="1391" y="101"/>
                  </a:lnTo>
                  <a:lnTo>
                    <a:pt x="1290" y="25"/>
                  </a:lnTo>
                  <a:lnTo>
                    <a:pt x="1163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635;p42"/>
            <p:cNvSpPr/>
            <p:nvPr/>
          </p:nvSpPr>
          <p:spPr>
            <a:xfrm>
              <a:off x="1348175" y="1254300"/>
              <a:ext cx="34775" cy="25950"/>
            </a:xfrm>
            <a:custGeom>
              <a:avLst/>
              <a:gdLst/>
              <a:ahLst/>
              <a:cxnLst/>
              <a:rect l="l" t="t" r="r" b="b"/>
              <a:pathLst>
                <a:path w="1391" h="1038" extrusionOk="0">
                  <a:moveTo>
                    <a:pt x="1062" y="1"/>
                  </a:moveTo>
                  <a:lnTo>
                    <a:pt x="961" y="26"/>
                  </a:lnTo>
                  <a:lnTo>
                    <a:pt x="152" y="456"/>
                  </a:lnTo>
                  <a:lnTo>
                    <a:pt x="51" y="532"/>
                  </a:lnTo>
                  <a:lnTo>
                    <a:pt x="1" y="633"/>
                  </a:lnTo>
                  <a:lnTo>
                    <a:pt x="1" y="759"/>
                  </a:lnTo>
                  <a:lnTo>
                    <a:pt x="26" y="860"/>
                  </a:lnTo>
                  <a:lnTo>
                    <a:pt x="77" y="936"/>
                  </a:lnTo>
                  <a:lnTo>
                    <a:pt x="152" y="986"/>
                  </a:lnTo>
                  <a:lnTo>
                    <a:pt x="228" y="1012"/>
                  </a:lnTo>
                  <a:lnTo>
                    <a:pt x="304" y="1037"/>
                  </a:lnTo>
                  <a:lnTo>
                    <a:pt x="380" y="1012"/>
                  </a:lnTo>
                  <a:lnTo>
                    <a:pt x="456" y="986"/>
                  </a:lnTo>
                  <a:lnTo>
                    <a:pt x="1239" y="582"/>
                  </a:lnTo>
                  <a:lnTo>
                    <a:pt x="1340" y="481"/>
                  </a:lnTo>
                  <a:lnTo>
                    <a:pt x="1391" y="380"/>
                  </a:lnTo>
                  <a:lnTo>
                    <a:pt x="1391" y="279"/>
                  </a:lnTo>
                  <a:lnTo>
                    <a:pt x="1366" y="153"/>
                  </a:lnTo>
                  <a:lnTo>
                    <a:pt x="1290" y="51"/>
                  </a:lnTo>
                  <a:lnTo>
                    <a:pt x="1189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636;p42"/>
            <p:cNvSpPr/>
            <p:nvPr/>
          </p:nvSpPr>
          <p:spPr>
            <a:xfrm>
              <a:off x="1348175" y="1333925"/>
              <a:ext cx="34775" cy="25925"/>
            </a:xfrm>
            <a:custGeom>
              <a:avLst/>
              <a:gdLst/>
              <a:ahLst/>
              <a:cxnLst/>
              <a:rect l="l" t="t" r="r" b="b"/>
              <a:pathLst>
                <a:path w="1391" h="1037" extrusionOk="0">
                  <a:moveTo>
                    <a:pt x="329" y="0"/>
                  </a:moveTo>
                  <a:lnTo>
                    <a:pt x="203" y="25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404"/>
                  </a:lnTo>
                  <a:lnTo>
                    <a:pt x="51" y="506"/>
                  </a:lnTo>
                  <a:lnTo>
                    <a:pt x="152" y="581"/>
                  </a:lnTo>
                  <a:lnTo>
                    <a:pt x="961" y="1011"/>
                  </a:lnTo>
                  <a:lnTo>
                    <a:pt x="1012" y="1036"/>
                  </a:lnTo>
                  <a:lnTo>
                    <a:pt x="1163" y="1036"/>
                  </a:lnTo>
                  <a:lnTo>
                    <a:pt x="1239" y="986"/>
                  </a:lnTo>
                  <a:lnTo>
                    <a:pt x="1315" y="935"/>
                  </a:lnTo>
                  <a:lnTo>
                    <a:pt x="1366" y="885"/>
                  </a:lnTo>
                  <a:lnTo>
                    <a:pt x="1391" y="758"/>
                  </a:lnTo>
                  <a:lnTo>
                    <a:pt x="1391" y="632"/>
                  </a:lnTo>
                  <a:lnTo>
                    <a:pt x="1340" y="531"/>
                  </a:lnTo>
                  <a:lnTo>
                    <a:pt x="1239" y="455"/>
                  </a:lnTo>
                  <a:lnTo>
                    <a:pt x="456" y="25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637;p42"/>
            <p:cNvSpPr/>
            <p:nvPr/>
          </p:nvSpPr>
          <p:spPr>
            <a:xfrm>
              <a:off x="1073350" y="1299175"/>
              <a:ext cx="36675" cy="15175"/>
            </a:xfrm>
            <a:custGeom>
              <a:avLst/>
              <a:gdLst/>
              <a:ahLst/>
              <a:cxnLst/>
              <a:rect l="l" t="t" r="r" b="b"/>
              <a:pathLst>
                <a:path w="1467" h="607" extrusionOk="0">
                  <a:moveTo>
                    <a:pt x="304" y="0"/>
                  </a:moveTo>
                  <a:lnTo>
                    <a:pt x="177" y="25"/>
                  </a:lnTo>
                  <a:lnTo>
                    <a:pt x="76" y="101"/>
                  </a:lnTo>
                  <a:lnTo>
                    <a:pt x="26" y="177"/>
                  </a:lnTo>
                  <a:lnTo>
                    <a:pt x="1" y="303"/>
                  </a:lnTo>
                  <a:lnTo>
                    <a:pt x="26" y="430"/>
                  </a:lnTo>
                  <a:lnTo>
                    <a:pt x="76" y="531"/>
                  </a:lnTo>
                  <a:lnTo>
                    <a:pt x="177" y="581"/>
                  </a:lnTo>
                  <a:lnTo>
                    <a:pt x="304" y="607"/>
                  </a:lnTo>
                  <a:lnTo>
                    <a:pt x="1163" y="607"/>
                  </a:lnTo>
                  <a:lnTo>
                    <a:pt x="1289" y="581"/>
                  </a:lnTo>
                  <a:lnTo>
                    <a:pt x="1390" y="531"/>
                  </a:lnTo>
                  <a:lnTo>
                    <a:pt x="1441" y="430"/>
                  </a:lnTo>
                  <a:lnTo>
                    <a:pt x="1466" y="303"/>
                  </a:lnTo>
                  <a:lnTo>
                    <a:pt x="1441" y="177"/>
                  </a:lnTo>
                  <a:lnTo>
                    <a:pt x="1390" y="101"/>
                  </a:lnTo>
                  <a:lnTo>
                    <a:pt x="1289" y="25"/>
                  </a:lnTo>
                  <a:lnTo>
                    <a:pt x="1163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638;p42"/>
            <p:cNvSpPr/>
            <p:nvPr/>
          </p:nvSpPr>
          <p:spPr>
            <a:xfrm>
              <a:off x="1077150" y="1254300"/>
              <a:ext cx="34775" cy="25950"/>
            </a:xfrm>
            <a:custGeom>
              <a:avLst/>
              <a:gdLst/>
              <a:ahLst/>
              <a:cxnLst/>
              <a:rect l="l" t="t" r="r" b="b"/>
              <a:pathLst>
                <a:path w="1391" h="1038" extrusionOk="0">
                  <a:moveTo>
                    <a:pt x="202" y="1"/>
                  </a:moveTo>
                  <a:lnTo>
                    <a:pt x="101" y="51"/>
                  </a:lnTo>
                  <a:lnTo>
                    <a:pt x="25" y="153"/>
                  </a:lnTo>
                  <a:lnTo>
                    <a:pt x="0" y="279"/>
                  </a:lnTo>
                  <a:lnTo>
                    <a:pt x="0" y="380"/>
                  </a:lnTo>
                  <a:lnTo>
                    <a:pt x="76" y="481"/>
                  </a:lnTo>
                  <a:lnTo>
                    <a:pt x="152" y="582"/>
                  </a:lnTo>
                  <a:lnTo>
                    <a:pt x="960" y="986"/>
                  </a:lnTo>
                  <a:lnTo>
                    <a:pt x="1011" y="1012"/>
                  </a:lnTo>
                  <a:lnTo>
                    <a:pt x="1087" y="1037"/>
                  </a:lnTo>
                  <a:lnTo>
                    <a:pt x="1188" y="1012"/>
                  </a:lnTo>
                  <a:lnTo>
                    <a:pt x="1264" y="986"/>
                  </a:lnTo>
                  <a:lnTo>
                    <a:pt x="1314" y="936"/>
                  </a:lnTo>
                  <a:lnTo>
                    <a:pt x="1365" y="860"/>
                  </a:lnTo>
                  <a:lnTo>
                    <a:pt x="1390" y="759"/>
                  </a:lnTo>
                  <a:lnTo>
                    <a:pt x="1390" y="633"/>
                  </a:lnTo>
                  <a:lnTo>
                    <a:pt x="1340" y="532"/>
                  </a:lnTo>
                  <a:lnTo>
                    <a:pt x="1238" y="456"/>
                  </a:lnTo>
                  <a:lnTo>
                    <a:pt x="455" y="26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2639;p42"/>
            <p:cNvSpPr/>
            <p:nvPr/>
          </p:nvSpPr>
          <p:spPr>
            <a:xfrm>
              <a:off x="1077150" y="1333925"/>
              <a:ext cx="34775" cy="25925"/>
            </a:xfrm>
            <a:custGeom>
              <a:avLst/>
              <a:gdLst/>
              <a:ahLst/>
              <a:cxnLst/>
              <a:rect l="l" t="t" r="r" b="b"/>
              <a:pathLst>
                <a:path w="1391" h="1037" extrusionOk="0">
                  <a:moveTo>
                    <a:pt x="1062" y="0"/>
                  </a:moveTo>
                  <a:lnTo>
                    <a:pt x="960" y="25"/>
                  </a:lnTo>
                  <a:lnTo>
                    <a:pt x="152" y="455"/>
                  </a:lnTo>
                  <a:lnTo>
                    <a:pt x="76" y="531"/>
                  </a:lnTo>
                  <a:lnTo>
                    <a:pt x="0" y="632"/>
                  </a:lnTo>
                  <a:lnTo>
                    <a:pt x="0" y="758"/>
                  </a:lnTo>
                  <a:lnTo>
                    <a:pt x="25" y="885"/>
                  </a:lnTo>
                  <a:lnTo>
                    <a:pt x="76" y="935"/>
                  </a:lnTo>
                  <a:lnTo>
                    <a:pt x="152" y="986"/>
                  </a:lnTo>
                  <a:lnTo>
                    <a:pt x="228" y="1036"/>
                  </a:lnTo>
                  <a:lnTo>
                    <a:pt x="379" y="1036"/>
                  </a:lnTo>
                  <a:lnTo>
                    <a:pt x="455" y="1011"/>
                  </a:lnTo>
                  <a:lnTo>
                    <a:pt x="1238" y="581"/>
                  </a:lnTo>
                  <a:lnTo>
                    <a:pt x="1340" y="506"/>
                  </a:lnTo>
                  <a:lnTo>
                    <a:pt x="1390" y="404"/>
                  </a:lnTo>
                  <a:lnTo>
                    <a:pt x="1390" y="278"/>
                  </a:lnTo>
                  <a:lnTo>
                    <a:pt x="1365" y="177"/>
                  </a:lnTo>
                  <a:lnTo>
                    <a:pt x="1289" y="76"/>
                  </a:lnTo>
                  <a:lnTo>
                    <a:pt x="1188" y="25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2911;p45"/>
          <p:cNvGrpSpPr/>
          <p:nvPr/>
        </p:nvGrpSpPr>
        <p:grpSpPr>
          <a:xfrm>
            <a:off x="9850369" y="5232838"/>
            <a:ext cx="877092" cy="880637"/>
            <a:chOff x="1712100" y="1922750"/>
            <a:chExt cx="509875" cy="510525"/>
          </a:xfrm>
        </p:grpSpPr>
        <p:sp>
          <p:nvSpPr>
            <p:cNvPr id="61" name="Google Shape;2912;p45"/>
            <p:cNvSpPr/>
            <p:nvPr/>
          </p:nvSpPr>
          <p:spPr>
            <a:xfrm>
              <a:off x="1887750" y="1922750"/>
              <a:ext cx="159225" cy="223050"/>
            </a:xfrm>
            <a:custGeom>
              <a:avLst/>
              <a:gdLst/>
              <a:ahLst/>
              <a:cxnLst/>
              <a:rect l="l" t="t" r="r" b="b"/>
              <a:pathLst>
                <a:path w="6369" h="8922" extrusionOk="0">
                  <a:moveTo>
                    <a:pt x="3109" y="0"/>
                  </a:moveTo>
                  <a:lnTo>
                    <a:pt x="2780" y="26"/>
                  </a:lnTo>
                  <a:lnTo>
                    <a:pt x="2477" y="76"/>
                  </a:lnTo>
                  <a:lnTo>
                    <a:pt x="2173" y="177"/>
                  </a:lnTo>
                  <a:lnTo>
                    <a:pt x="1895" y="278"/>
                  </a:lnTo>
                  <a:lnTo>
                    <a:pt x="1617" y="405"/>
                  </a:lnTo>
                  <a:lnTo>
                    <a:pt x="1365" y="582"/>
                  </a:lnTo>
                  <a:lnTo>
                    <a:pt x="1137" y="759"/>
                  </a:lnTo>
                  <a:lnTo>
                    <a:pt x="910" y="961"/>
                  </a:lnTo>
                  <a:lnTo>
                    <a:pt x="708" y="1188"/>
                  </a:lnTo>
                  <a:lnTo>
                    <a:pt x="531" y="1416"/>
                  </a:lnTo>
                  <a:lnTo>
                    <a:pt x="379" y="1694"/>
                  </a:lnTo>
                  <a:lnTo>
                    <a:pt x="253" y="1946"/>
                  </a:lnTo>
                  <a:lnTo>
                    <a:pt x="126" y="2250"/>
                  </a:lnTo>
                  <a:lnTo>
                    <a:pt x="51" y="2553"/>
                  </a:lnTo>
                  <a:lnTo>
                    <a:pt x="0" y="2856"/>
                  </a:lnTo>
                  <a:lnTo>
                    <a:pt x="0" y="3159"/>
                  </a:lnTo>
                  <a:lnTo>
                    <a:pt x="0" y="3538"/>
                  </a:lnTo>
                  <a:lnTo>
                    <a:pt x="76" y="3918"/>
                  </a:lnTo>
                  <a:lnTo>
                    <a:pt x="177" y="4246"/>
                  </a:lnTo>
                  <a:lnTo>
                    <a:pt x="303" y="4600"/>
                  </a:lnTo>
                  <a:lnTo>
                    <a:pt x="480" y="4903"/>
                  </a:lnTo>
                  <a:lnTo>
                    <a:pt x="682" y="5181"/>
                  </a:lnTo>
                  <a:lnTo>
                    <a:pt x="935" y="5459"/>
                  </a:lnTo>
                  <a:lnTo>
                    <a:pt x="1188" y="5687"/>
                  </a:lnTo>
                  <a:lnTo>
                    <a:pt x="1339" y="5838"/>
                  </a:lnTo>
                  <a:lnTo>
                    <a:pt x="1491" y="5990"/>
                  </a:lnTo>
                  <a:lnTo>
                    <a:pt x="1617" y="6167"/>
                  </a:lnTo>
                  <a:lnTo>
                    <a:pt x="1719" y="6344"/>
                  </a:lnTo>
                  <a:lnTo>
                    <a:pt x="1794" y="6546"/>
                  </a:lnTo>
                  <a:lnTo>
                    <a:pt x="1845" y="6748"/>
                  </a:lnTo>
                  <a:lnTo>
                    <a:pt x="1895" y="6950"/>
                  </a:lnTo>
                  <a:lnTo>
                    <a:pt x="1895" y="7178"/>
                  </a:lnTo>
                  <a:lnTo>
                    <a:pt x="1895" y="7936"/>
                  </a:lnTo>
                  <a:lnTo>
                    <a:pt x="1921" y="8138"/>
                  </a:lnTo>
                  <a:lnTo>
                    <a:pt x="1971" y="8315"/>
                  </a:lnTo>
                  <a:lnTo>
                    <a:pt x="2072" y="8492"/>
                  </a:lnTo>
                  <a:lnTo>
                    <a:pt x="2199" y="8618"/>
                  </a:lnTo>
                  <a:lnTo>
                    <a:pt x="2325" y="8744"/>
                  </a:lnTo>
                  <a:lnTo>
                    <a:pt x="2502" y="8846"/>
                  </a:lnTo>
                  <a:lnTo>
                    <a:pt x="2679" y="8896"/>
                  </a:lnTo>
                  <a:lnTo>
                    <a:pt x="2881" y="8921"/>
                  </a:lnTo>
                  <a:lnTo>
                    <a:pt x="3462" y="8921"/>
                  </a:lnTo>
                  <a:lnTo>
                    <a:pt x="3665" y="8896"/>
                  </a:lnTo>
                  <a:lnTo>
                    <a:pt x="3841" y="8846"/>
                  </a:lnTo>
                  <a:lnTo>
                    <a:pt x="4018" y="8744"/>
                  </a:lnTo>
                  <a:lnTo>
                    <a:pt x="4170" y="8618"/>
                  </a:lnTo>
                  <a:lnTo>
                    <a:pt x="4296" y="8492"/>
                  </a:lnTo>
                  <a:lnTo>
                    <a:pt x="4372" y="8315"/>
                  </a:lnTo>
                  <a:lnTo>
                    <a:pt x="4423" y="8138"/>
                  </a:lnTo>
                  <a:lnTo>
                    <a:pt x="4448" y="7936"/>
                  </a:lnTo>
                  <a:lnTo>
                    <a:pt x="4448" y="7178"/>
                  </a:lnTo>
                  <a:lnTo>
                    <a:pt x="4473" y="6950"/>
                  </a:lnTo>
                  <a:lnTo>
                    <a:pt x="4498" y="6748"/>
                  </a:lnTo>
                  <a:lnTo>
                    <a:pt x="4549" y="6546"/>
                  </a:lnTo>
                  <a:lnTo>
                    <a:pt x="4650" y="6344"/>
                  </a:lnTo>
                  <a:lnTo>
                    <a:pt x="4751" y="6167"/>
                  </a:lnTo>
                  <a:lnTo>
                    <a:pt x="4852" y="5990"/>
                  </a:lnTo>
                  <a:lnTo>
                    <a:pt x="5004" y="5838"/>
                  </a:lnTo>
                  <a:lnTo>
                    <a:pt x="5156" y="5687"/>
                  </a:lnTo>
                  <a:lnTo>
                    <a:pt x="5434" y="5459"/>
                  </a:lnTo>
                  <a:lnTo>
                    <a:pt x="5661" y="5206"/>
                  </a:lnTo>
                  <a:lnTo>
                    <a:pt x="5863" y="4903"/>
                  </a:lnTo>
                  <a:lnTo>
                    <a:pt x="6040" y="4600"/>
                  </a:lnTo>
                  <a:lnTo>
                    <a:pt x="6166" y="4271"/>
                  </a:lnTo>
                  <a:lnTo>
                    <a:pt x="6293" y="3918"/>
                  </a:lnTo>
                  <a:lnTo>
                    <a:pt x="6343" y="3564"/>
                  </a:lnTo>
                  <a:lnTo>
                    <a:pt x="6369" y="3185"/>
                  </a:lnTo>
                  <a:lnTo>
                    <a:pt x="6343" y="2856"/>
                  </a:lnTo>
                  <a:lnTo>
                    <a:pt x="6293" y="2553"/>
                  </a:lnTo>
                  <a:lnTo>
                    <a:pt x="6217" y="2224"/>
                  </a:lnTo>
                  <a:lnTo>
                    <a:pt x="6116" y="1946"/>
                  </a:lnTo>
                  <a:lnTo>
                    <a:pt x="5964" y="1643"/>
                  </a:lnTo>
                  <a:lnTo>
                    <a:pt x="5813" y="1390"/>
                  </a:lnTo>
                  <a:lnTo>
                    <a:pt x="5610" y="1138"/>
                  </a:lnTo>
                  <a:lnTo>
                    <a:pt x="5408" y="910"/>
                  </a:lnTo>
                  <a:lnTo>
                    <a:pt x="5181" y="708"/>
                  </a:lnTo>
                  <a:lnTo>
                    <a:pt x="4928" y="531"/>
                  </a:lnTo>
                  <a:lnTo>
                    <a:pt x="4650" y="380"/>
                  </a:lnTo>
                  <a:lnTo>
                    <a:pt x="4372" y="228"/>
                  </a:lnTo>
                  <a:lnTo>
                    <a:pt x="4069" y="127"/>
                  </a:lnTo>
                  <a:lnTo>
                    <a:pt x="3766" y="51"/>
                  </a:lnTo>
                  <a:lnTo>
                    <a:pt x="3437" y="26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913;p45"/>
            <p:cNvSpPr/>
            <p:nvPr/>
          </p:nvSpPr>
          <p:spPr>
            <a:xfrm>
              <a:off x="1927550" y="1978975"/>
              <a:ext cx="79000" cy="138400"/>
            </a:xfrm>
            <a:custGeom>
              <a:avLst/>
              <a:gdLst/>
              <a:ahLst/>
              <a:cxnLst/>
              <a:rect l="l" t="t" r="r" b="b"/>
              <a:pathLst>
                <a:path w="3160" h="5536" extrusionOk="0">
                  <a:moveTo>
                    <a:pt x="961" y="1"/>
                  </a:moveTo>
                  <a:lnTo>
                    <a:pt x="758" y="26"/>
                  </a:lnTo>
                  <a:lnTo>
                    <a:pt x="581" y="76"/>
                  </a:lnTo>
                  <a:lnTo>
                    <a:pt x="430" y="152"/>
                  </a:lnTo>
                  <a:lnTo>
                    <a:pt x="278" y="279"/>
                  </a:lnTo>
                  <a:lnTo>
                    <a:pt x="177" y="405"/>
                  </a:lnTo>
                  <a:lnTo>
                    <a:pt x="76" y="582"/>
                  </a:lnTo>
                  <a:lnTo>
                    <a:pt x="25" y="759"/>
                  </a:lnTo>
                  <a:lnTo>
                    <a:pt x="0" y="936"/>
                  </a:lnTo>
                  <a:lnTo>
                    <a:pt x="0" y="1593"/>
                  </a:lnTo>
                  <a:lnTo>
                    <a:pt x="25" y="1694"/>
                  </a:lnTo>
                  <a:lnTo>
                    <a:pt x="101" y="1795"/>
                  </a:lnTo>
                  <a:lnTo>
                    <a:pt x="202" y="1871"/>
                  </a:lnTo>
                  <a:lnTo>
                    <a:pt x="303" y="1896"/>
                  </a:lnTo>
                  <a:lnTo>
                    <a:pt x="430" y="1871"/>
                  </a:lnTo>
                  <a:lnTo>
                    <a:pt x="531" y="1795"/>
                  </a:lnTo>
                  <a:lnTo>
                    <a:pt x="607" y="1694"/>
                  </a:lnTo>
                  <a:lnTo>
                    <a:pt x="607" y="1593"/>
                  </a:lnTo>
                  <a:lnTo>
                    <a:pt x="607" y="936"/>
                  </a:lnTo>
                  <a:lnTo>
                    <a:pt x="657" y="809"/>
                  </a:lnTo>
                  <a:lnTo>
                    <a:pt x="708" y="708"/>
                  </a:lnTo>
                  <a:lnTo>
                    <a:pt x="809" y="632"/>
                  </a:lnTo>
                  <a:lnTo>
                    <a:pt x="961" y="607"/>
                  </a:lnTo>
                  <a:lnTo>
                    <a:pt x="1087" y="632"/>
                  </a:lnTo>
                  <a:lnTo>
                    <a:pt x="1188" y="708"/>
                  </a:lnTo>
                  <a:lnTo>
                    <a:pt x="1264" y="809"/>
                  </a:lnTo>
                  <a:lnTo>
                    <a:pt x="1289" y="936"/>
                  </a:lnTo>
                  <a:lnTo>
                    <a:pt x="1289" y="5232"/>
                  </a:lnTo>
                  <a:lnTo>
                    <a:pt x="1314" y="5333"/>
                  </a:lnTo>
                  <a:lnTo>
                    <a:pt x="1365" y="5434"/>
                  </a:lnTo>
                  <a:lnTo>
                    <a:pt x="1466" y="5510"/>
                  </a:lnTo>
                  <a:lnTo>
                    <a:pt x="1592" y="5535"/>
                  </a:lnTo>
                  <a:lnTo>
                    <a:pt x="1719" y="5510"/>
                  </a:lnTo>
                  <a:lnTo>
                    <a:pt x="1795" y="5434"/>
                  </a:lnTo>
                  <a:lnTo>
                    <a:pt x="1870" y="5333"/>
                  </a:lnTo>
                  <a:lnTo>
                    <a:pt x="1896" y="5232"/>
                  </a:lnTo>
                  <a:lnTo>
                    <a:pt x="1896" y="936"/>
                  </a:lnTo>
                  <a:lnTo>
                    <a:pt x="1921" y="809"/>
                  </a:lnTo>
                  <a:lnTo>
                    <a:pt x="1997" y="708"/>
                  </a:lnTo>
                  <a:lnTo>
                    <a:pt x="2098" y="632"/>
                  </a:lnTo>
                  <a:lnTo>
                    <a:pt x="2224" y="607"/>
                  </a:lnTo>
                  <a:lnTo>
                    <a:pt x="2351" y="632"/>
                  </a:lnTo>
                  <a:lnTo>
                    <a:pt x="2452" y="708"/>
                  </a:lnTo>
                  <a:lnTo>
                    <a:pt x="2527" y="809"/>
                  </a:lnTo>
                  <a:lnTo>
                    <a:pt x="2553" y="936"/>
                  </a:lnTo>
                  <a:lnTo>
                    <a:pt x="2553" y="1593"/>
                  </a:lnTo>
                  <a:lnTo>
                    <a:pt x="2578" y="1694"/>
                  </a:lnTo>
                  <a:lnTo>
                    <a:pt x="2654" y="1795"/>
                  </a:lnTo>
                  <a:lnTo>
                    <a:pt x="2730" y="1871"/>
                  </a:lnTo>
                  <a:lnTo>
                    <a:pt x="2856" y="1896"/>
                  </a:lnTo>
                  <a:lnTo>
                    <a:pt x="2982" y="1871"/>
                  </a:lnTo>
                  <a:lnTo>
                    <a:pt x="3083" y="1795"/>
                  </a:lnTo>
                  <a:lnTo>
                    <a:pt x="3134" y="1694"/>
                  </a:lnTo>
                  <a:lnTo>
                    <a:pt x="3159" y="1593"/>
                  </a:lnTo>
                  <a:lnTo>
                    <a:pt x="3159" y="936"/>
                  </a:lnTo>
                  <a:lnTo>
                    <a:pt x="3159" y="759"/>
                  </a:lnTo>
                  <a:lnTo>
                    <a:pt x="3083" y="582"/>
                  </a:lnTo>
                  <a:lnTo>
                    <a:pt x="3008" y="405"/>
                  </a:lnTo>
                  <a:lnTo>
                    <a:pt x="2881" y="279"/>
                  </a:lnTo>
                  <a:lnTo>
                    <a:pt x="2755" y="152"/>
                  </a:lnTo>
                  <a:lnTo>
                    <a:pt x="2603" y="76"/>
                  </a:lnTo>
                  <a:lnTo>
                    <a:pt x="2426" y="26"/>
                  </a:lnTo>
                  <a:lnTo>
                    <a:pt x="2224" y="1"/>
                  </a:lnTo>
                  <a:lnTo>
                    <a:pt x="2047" y="26"/>
                  </a:lnTo>
                  <a:lnTo>
                    <a:pt x="1870" y="76"/>
                  </a:lnTo>
                  <a:lnTo>
                    <a:pt x="1719" y="152"/>
                  </a:lnTo>
                  <a:lnTo>
                    <a:pt x="1592" y="253"/>
                  </a:lnTo>
                  <a:lnTo>
                    <a:pt x="1441" y="152"/>
                  </a:lnTo>
                  <a:lnTo>
                    <a:pt x="1289" y="76"/>
                  </a:lnTo>
                  <a:lnTo>
                    <a:pt x="1137" y="26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914;p45"/>
            <p:cNvSpPr/>
            <p:nvPr/>
          </p:nvSpPr>
          <p:spPr>
            <a:xfrm>
              <a:off x="2010300" y="2219050"/>
              <a:ext cx="45525" cy="41100"/>
            </a:xfrm>
            <a:custGeom>
              <a:avLst/>
              <a:gdLst/>
              <a:ahLst/>
              <a:cxnLst/>
              <a:rect l="l" t="t" r="r" b="b"/>
              <a:pathLst>
                <a:path w="1821" h="1644" extrusionOk="0">
                  <a:moveTo>
                    <a:pt x="1" y="1"/>
                  </a:moveTo>
                  <a:lnTo>
                    <a:pt x="1" y="1644"/>
                  </a:lnTo>
                  <a:lnTo>
                    <a:pt x="1239" y="1644"/>
                  </a:lnTo>
                  <a:lnTo>
                    <a:pt x="1366" y="1618"/>
                  </a:lnTo>
                  <a:lnTo>
                    <a:pt x="1467" y="1593"/>
                  </a:lnTo>
                  <a:lnTo>
                    <a:pt x="1568" y="1542"/>
                  </a:lnTo>
                  <a:lnTo>
                    <a:pt x="1644" y="1467"/>
                  </a:lnTo>
                  <a:lnTo>
                    <a:pt x="1719" y="1366"/>
                  </a:lnTo>
                  <a:lnTo>
                    <a:pt x="1795" y="1264"/>
                  </a:lnTo>
                  <a:lnTo>
                    <a:pt x="1820" y="1163"/>
                  </a:lnTo>
                  <a:lnTo>
                    <a:pt x="1820" y="1037"/>
                  </a:lnTo>
                  <a:lnTo>
                    <a:pt x="1820" y="607"/>
                  </a:lnTo>
                  <a:lnTo>
                    <a:pt x="1820" y="481"/>
                  </a:lnTo>
                  <a:lnTo>
                    <a:pt x="1795" y="380"/>
                  </a:lnTo>
                  <a:lnTo>
                    <a:pt x="1719" y="279"/>
                  </a:lnTo>
                  <a:lnTo>
                    <a:pt x="1644" y="178"/>
                  </a:lnTo>
                  <a:lnTo>
                    <a:pt x="1568" y="102"/>
                  </a:lnTo>
                  <a:lnTo>
                    <a:pt x="1467" y="51"/>
                  </a:lnTo>
                  <a:lnTo>
                    <a:pt x="1366" y="26"/>
                  </a:lnTo>
                  <a:lnTo>
                    <a:pt x="123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915;p45"/>
            <p:cNvSpPr/>
            <p:nvPr/>
          </p:nvSpPr>
          <p:spPr>
            <a:xfrm>
              <a:off x="1878275" y="2219050"/>
              <a:ext cx="45500" cy="41100"/>
            </a:xfrm>
            <a:custGeom>
              <a:avLst/>
              <a:gdLst/>
              <a:ahLst/>
              <a:cxnLst/>
              <a:rect l="l" t="t" r="r" b="b"/>
              <a:pathLst>
                <a:path w="1820" h="1644" extrusionOk="0">
                  <a:moveTo>
                    <a:pt x="607" y="1"/>
                  </a:moveTo>
                  <a:lnTo>
                    <a:pt x="480" y="26"/>
                  </a:lnTo>
                  <a:lnTo>
                    <a:pt x="354" y="51"/>
                  </a:lnTo>
                  <a:lnTo>
                    <a:pt x="253" y="102"/>
                  </a:lnTo>
                  <a:lnTo>
                    <a:pt x="177" y="178"/>
                  </a:lnTo>
                  <a:lnTo>
                    <a:pt x="101" y="279"/>
                  </a:lnTo>
                  <a:lnTo>
                    <a:pt x="51" y="380"/>
                  </a:lnTo>
                  <a:lnTo>
                    <a:pt x="25" y="481"/>
                  </a:lnTo>
                  <a:lnTo>
                    <a:pt x="0" y="607"/>
                  </a:lnTo>
                  <a:lnTo>
                    <a:pt x="0" y="1037"/>
                  </a:lnTo>
                  <a:lnTo>
                    <a:pt x="25" y="1163"/>
                  </a:lnTo>
                  <a:lnTo>
                    <a:pt x="51" y="1264"/>
                  </a:lnTo>
                  <a:lnTo>
                    <a:pt x="101" y="1366"/>
                  </a:lnTo>
                  <a:lnTo>
                    <a:pt x="177" y="1467"/>
                  </a:lnTo>
                  <a:lnTo>
                    <a:pt x="253" y="1542"/>
                  </a:lnTo>
                  <a:lnTo>
                    <a:pt x="354" y="1593"/>
                  </a:lnTo>
                  <a:lnTo>
                    <a:pt x="480" y="1618"/>
                  </a:lnTo>
                  <a:lnTo>
                    <a:pt x="607" y="1644"/>
                  </a:lnTo>
                  <a:lnTo>
                    <a:pt x="1820" y="1644"/>
                  </a:lnTo>
                  <a:lnTo>
                    <a:pt x="1820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916;p45"/>
            <p:cNvSpPr/>
            <p:nvPr/>
          </p:nvSpPr>
          <p:spPr>
            <a:xfrm>
              <a:off x="2040625" y="2359950"/>
              <a:ext cx="181350" cy="73325"/>
            </a:xfrm>
            <a:custGeom>
              <a:avLst/>
              <a:gdLst/>
              <a:ahLst/>
              <a:cxnLst/>
              <a:rect l="l" t="t" r="r" b="b"/>
              <a:pathLst>
                <a:path w="7254" h="2933" extrusionOk="0">
                  <a:moveTo>
                    <a:pt x="2958" y="0"/>
                  </a:moveTo>
                  <a:lnTo>
                    <a:pt x="709" y="784"/>
                  </a:lnTo>
                  <a:lnTo>
                    <a:pt x="557" y="860"/>
                  </a:lnTo>
                  <a:lnTo>
                    <a:pt x="431" y="936"/>
                  </a:lnTo>
                  <a:lnTo>
                    <a:pt x="304" y="1037"/>
                  </a:lnTo>
                  <a:lnTo>
                    <a:pt x="203" y="1163"/>
                  </a:lnTo>
                  <a:lnTo>
                    <a:pt x="127" y="1289"/>
                  </a:lnTo>
                  <a:lnTo>
                    <a:pt x="51" y="1441"/>
                  </a:lnTo>
                  <a:lnTo>
                    <a:pt x="26" y="1593"/>
                  </a:lnTo>
                  <a:lnTo>
                    <a:pt x="1" y="1770"/>
                  </a:lnTo>
                  <a:lnTo>
                    <a:pt x="1" y="2932"/>
                  </a:lnTo>
                  <a:lnTo>
                    <a:pt x="7254" y="2932"/>
                  </a:lnTo>
                  <a:lnTo>
                    <a:pt x="7254" y="733"/>
                  </a:lnTo>
                  <a:lnTo>
                    <a:pt x="5182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917;p45"/>
            <p:cNvSpPr/>
            <p:nvPr/>
          </p:nvSpPr>
          <p:spPr>
            <a:xfrm>
              <a:off x="2114550" y="2313825"/>
              <a:ext cx="55625" cy="84050"/>
            </a:xfrm>
            <a:custGeom>
              <a:avLst/>
              <a:gdLst/>
              <a:ahLst/>
              <a:cxnLst/>
              <a:rect l="l" t="t" r="r" b="b"/>
              <a:pathLst>
                <a:path w="2225" h="3362" extrusionOk="0">
                  <a:moveTo>
                    <a:pt x="1" y="1"/>
                  </a:moveTo>
                  <a:lnTo>
                    <a:pt x="1" y="1871"/>
                  </a:lnTo>
                  <a:lnTo>
                    <a:pt x="1113" y="3362"/>
                  </a:lnTo>
                  <a:lnTo>
                    <a:pt x="2225" y="1871"/>
                  </a:lnTo>
                  <a:lnTo>
                    <a:pt x="2225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918;p45"/>
            <p:cNvSpPr/>
            <p:nvPr/>
          </p:nvSpPr>
          <p:spPr>
            <a:xfrm>
              <a:off x="2094975" y="2227275"/>
              <a:ext cx="95425" cy="115650"/>
            </a:xfrm>
            <a:custGeom>
              <a:avLst/>
              <a:gdLst/>
              <a:ahLst/>
              <a:cxnLst/>
              <a:rect l="l" t="t" r="r" b="b"/>
              <a:pathLst>
                <a:path w="3817" h="4626" extrusionOk="0">
                  <a:moveTo>
                    <a:pt x="531" y="0"/>
                  </a:moveTo>
                  <a:lnTo>
                    <a:pt x="430" y="26"/>
                  </a:lnTo>
                  <a:lnTo>
                    <a:pt x="329" y="51"/>
                  </a:lnTo>
                  <a:lnTo>
                    <a:pt x="228" y="102"/>
                  </a:lnTo>
                  <a:lnTo>
                    <a:pt x="152" y="177"/>
                  </a:lnTo>
                  <a:lnTo>
                    <a:pt x="101" y="253"/>
                  </a:lnTo>
                  <a:lnTo>
                    <a:pt x="51" y="329"/>
                  </a:lnTo>
                  <a:lnTo>
                    <a:pt x="0" y="430"/>
                  </a:lnTo>
                  <a:lnTo>
                    <a:pt x="0" y="556"/>
                  </a:lnTo>
                  <a:lnTo>
                    <a:pt x="0" y="2856"/>
                  </a:lnTo>
                  <a:lnTo>
                    <a:pt x="0" y="3033"/>
                  </a:lnTo>
                  <a:lnTo>
                    <a:pt x="26" y="3210"/>
                  </a:lnTo>
                  <a:lnTo>
                    <a:pt x="76" y="3387"/>
                  </a:lnTo>
                  <a:lnTo>
                    <a:pt x="127" y="3538"/>
                  </a:lnTo>
                  <a:lnTo>
                    <a:pt x="202" y="3690"/>
                  </a:lnTo>
                  <a:lnTo>
                    <a:pt x="304" y="3842"/>
                  </a:lnTo>
                  <a:lnTo>
                    <a:pt x="405" y="3968"/>
                  </a:lnTo>
                  <a:lnTo>
                    <a:pt x="506" y="4094"/>
                  </a:lnTo>
                  <a:lnTo>
                    <a:pt x="632" y="4221"/>
                  </a:lnTo>
                  <a:lnTo>
                    <a:pt x="784" y="4322"/>
                  </a:lnTo>
                  <a:lnTo>
                    <a:pt x="910" y="4398"/>
                  </a:lnTo>
                  <a:lnTo>
                    <a:pt x="1062" y="4474"/>
                  </a:lnTo>
                  <a:lnTo>
                    <a:pt x="1239" y="4524"/>
                  </a:lnTo>
                  <a:lnTo>
                    <a:pt x="1416" y="4575"/>
                  </a:lnTo>
                  <a:lnTo>
                    <a:pt x="1567" y="4600"/>
                  </a:lnTo>
                  <a:lnTo>
                    <a:pt x="1769" y="4625"/>
                  </a:lnTo>
                  <a:lnTo>
                    <a:pt x="2047" y="4625"/>
                  </a:lnTo>
                  <a:lnTo>
                    <a:pt x="2224" y="4600"/>
                  </a:lnTo>
                  <a:lnTo>
                    <a:pt x="2401" y="4575"/>
                  </a:lnTo>
                  <a:lnTo>
                    <a:pt x="2578" y="4524"/>
                  </a:lnTo>
                  <a:lnTo>
                    <a:pt x="2730" y="4474"/>
                  </a:lnTo>
                  <a:lnTo>
                    <a:pt x="2881" y="4398"/>
                  </a:lnTo>
                  <a:lnTo>
                    <a:pt x="3033" y="4322"/>
                  </a:lnTo>
                  <a:lnTo>
                    <a:pt x="3159" y="4221"/>
                  </a:lnTo>
                  <a:lnTo>
                    <a:pt x="3286" y="4094"/>
                  </a:lnTo>
                  <a:lnTo>
                    <a:pt x="3412" y="3968"/>
                  </a:lnTo>
                  <a:lnTo>
                    <a:pt x="3513" y="3842"/>
                  </a:lnTo>
                  <a:lnTo>
                    <a:pt x="3589" y="3690"/>
                  </a:lnTo>
                  <a:lnTo>
                    <a:pt x="3665" y="3538"/>
                  </a:lnTo>
                  <a:lnTo>
                    <a:pt x="3741" y="3387"/>
                  </a:lnTo>
                  <a:lnTo>
                    <a:pt x="3766" y="3210"/>
                  </a:lnTo>
                  <a:lnTo>
                    <a:pt x="3791" y="3033"/>
                  </a:lnTo>
                  <a:lnTo>
                    <a:pt x="3816" y="2856"/>
                  </a:lnTo>
                  <a:lnTo>
                    <a:pt x="3816" y="556"/>
                  </a:lnTo>
                  <a:lnTo>
                    <a:pt x="3791" y="430"/>
                  </a:lnTo>
                  <a:lnTo>
                    <a:pt x="3766" y="329"/>
                  </a:lnTo>
                  <a:lnTo>
                    <a:pt x="3715" y="253"/>
                  </a:lnTo>
                  <a:lnTo>
                    <a:pt x="3639" y="177"/>
                  </a:lnTo>
                  <a:lnTo>
                    <a:pt x="3564" y="102"/>
                  </a:lnTo>
                  <a:lnTo>
                    <a:pt x="3488" y="51"/>
                  </a:lnTo>
                  <a:lnTo>
                    <a:pt x="3387" y="26"/>
                  </a:lnTo>
                  <a:lnTo>
                    <a:pt x="3260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919;p45"/>
            <p:cNvSpPr/>
            <p:nvPr/>
          </p:nvSpPr>
          <p:spPr>
            <a:xfrm>
              <a:off x="2094975" y="2193800"/>
              <a:ext cx="95425" cy="61925"/>
            </a:xfrm>
            <a:custGeom>
              <a:avLst/>
              <a:gdLst/>
              <a:ahLst/>
              <a:cxnLst/>
              <a:rect l="l" t="t" r="r" b="b"/>
              <a:pathLst>
                <a:path w="3817" h="2477" extrusionOk="0">
                  <a:moveTo>
                    <a:pt x="1314" y="0"/>
                  </a:moveTo>
                  <a:lnTo>
                    <a:pt x="1036" y="25"/>
                  </a:lnTo>
                  <a:lnTo>
                    <a:pt x="809" y="101"/>
                  </a:lnTo>
                  <a:lnTo>
                    <a:pt x="582" y="227"/>
                  </a:lnTo>
                  <a:lnTo>
                    <a:pt x="379" y="379"/>
                  </a:lnTo>
                  <a:lnTo>
                    <a:pt x="228" y="581"/>
                  </a:lnTo>
                  <a:lnTo>
                    <a:pt x="101" y="783"/>
                  </a:lnTo>
                  <a:lnTo>
                    <a:pt x="26" y="1036"/>
                  </a:lnTo>
                  <a:lnTo>
                    <a:pt x="0" y="1289"/>
                  </a:lnTo>
                  <a:lnTo>
                    <a:pt x="0" y="2477"/>
                  </a:lnTo>
                  <a:lnTo>
                    <a:pt x="986" y="2477"/>
                  </a:lnTo>
                  <a:lnTo>
                    <a:pt x="1188" y="2401"/>
                  </a:lnTo>
                  <a:lnTo>
                    <a:pt x="1365" y="2300"/>
                  </a:lnTo>
                  <a:lnTo>
                    <a:pt x="1542" y="2148"/>
                  </a:lnTo>
                  <a:lnTo>
                    <a:pt x="2047" y="1592"/>
                  </a:lnTo>
                  <a:lnTo>
                    <a:pt x="2401" y="2199"/>
                  </a:lnTo>
                  <a:lnTo>
                    <a:pt x="2477" y="2325"/>
                  </a:lnTo>
                  <a:lnTo>
                    <a:pt x="2603" y="2401"/>
                  </a:lnTo>
                  <a:lnTo>
                    <a:pt x="2755" y="2477"/>
                  </a:lnTo>
                  <a:lnTo>
                    <a:pt x="3816" y="2477"/>
                  </a:lnTo>
                  <a:lnTo>
                    <a:pt x="3816" y="1289"/>
                  </a:lnTo>
                  <a:lnTo>
                    <a:pt x="3791" y="1036"/>
                  </a:lnTo>
                  <a:lnTo>
                    <a:pt x="3715" y="783"/>
                  </a:lnTo>
                  <a:lnTo>
                    <a:pt x="3589" y="581"/>
                  </a:lnTo>
                  <a:lnTo>
                    <a:pt x="3437" y="379"/>
                  </a:lnTo>
                  <a:lnTo>
                    <a:pt x="3235" y="227"/>
                  </a:lnTo>
                  <a:lnTo>
                    <a:pt x="3008" y="101"/>
                  </a:lnTo>
                  <a:lnTo>
                    <a:pt x="2755" y="2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920;p45"/>
            <p:cNvSpPr/>
            <p:nvPr/>
          </p:nvSpPr>
          <p:spPr>
            <a:xfrm>
              <a:off x="1712100" y="2359950"/>
              <a:ext cx="181350" cy="73325"/>
            </a:xfrm>
            <a:custGeom>
              <a:avLst/>
              <a:gdLst/>
              <a:ahLst/>
              <a:cxnLst/>
              <a:rect l="l" t="t" r="r" b="b"/>
              <a:pathLst>
                <a:path w="7254" h="2933" extrusionOk="0">
                  <a:moveTo>
                    <a:pt x="2073" y="0"/>
                  </a:moveTo>
                  <a:lnTo>
                    <a:pt x="0" y="733"/>
                  </a:lnTo>
                  <a:lnTo>
                    <a:pt x="0" y="2932"/>
                  </a:lnTo>
                  <a:lnTo>
                    <a:pt x="7254" y="2932"/>
                  </a:lnTo>
                  <a:lnTo>
                    <a:pt x="7254" y="1770"/>
                  </a:lnTo>
                  <a:lnTo>
                    <a:pt x="7254" y="1593"/>
                  </a:lnTo>
                  <a:lnTo>
                    <a:pt x="7203" y="1441"/>
                  </a:lnTo>
                  <a:lnTo>
                    <a:pt x="7152" y="1289"/>
                  </a:lnTo>
                  <a:lnTo>
                    <a:pt x="7051" y="1163"/>
                  </a:lnTo>
                  <a:lnTo>
                    <a:pt x="6950" y="1037"/>
                  </a:lnTo>
                  <a:lnTo>
                    <a:pt x="6849" y="936"/>
                  </a:lnTo>
                  <a:lnTo>
                    <a:pt x="6698" y="860"/>
                  </a:lnTo>
                  <a:lnTo>
                    <a:pt x="6546" y="784"/>
                  </a:lnTo>
                  <a:lnTo>
                    <a:pt x="4297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921;p45"/>
            <p:cNvSpPr/>
            <p:nvPr/>
          </p:nvSpPr>
          <p:spPr>
            <a:xfrm>
              <a:off x="1763900" y="2313825"/>
              <a:ext cx="55625" cy="84050"/>
            </a:xfrm>
            <a:custGeom>
              <a:avLst/>
              <a:gdLst/>
              <a:ahLst/>
              <a:cxnLst/>
              <a:rect l="l" t="t" r="r" b="b"/>
              <a:pathLst>
                <a:path w="2225" h="3362" extrusionOk="0">
                  <a:moveTo>
                    <a:pt x="1" y="1"/>
                  </a:moveTo>
                  <a:lnTo>
                    <a:pt x="1" y="1871"/>
                  </a:lnTo>
                  <a:lnTo>
                    <a:pt x="1113" y="3362"/>
                  </a:lnTo>
                  <a:lnTo>
                    <a:pt x="2225" y="1871"/>
                  </a:lnTo>
                  <a:lnTo>
                    <a:pt x="2225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922;p45"/>
            <p:cNvSpPr/>
            <p:nvPr/>
          </p:nvSpPr>
          <p:spPr>
            <a:xfrm>
              <a:off x="1744325" y="2227275"/>
              <a:ext cx="95425" cy="115650"/>
            </a:xfrm>
            <a:custGeom>
              <a:avLst/>
              <a:gdLst/>
              <a:ahLst/>
              <a:cxnLst/>
              <a:rect l="l" t="t" r="r" b="b"/>
              <a:pathLst>
                <a:path w="3817" h="4626" extrusionOk="0">
                  <a:moveTo>
                    <a:pt x="531" y="0"/>
                  </a:moveTo>
                  <a:lnTo>
                    <a:pt x="430" y="26"/>
                  </a:lnTo>
                  <a:lnTo>
                    <a:pt x="329" y="51"/>
                  </a:lnTo>
                  <a:lnTo>
                    <a:pt x="228" y="102"/>
                  </a:lnTo>
                  <a:lnTo>
                    <a:pt x="152" y="177"/>
                  </a:lnTo>
                  <a:lnTo>
                    <a:pt x="76" y="253"/>
                  </a:lnTo>
                  <a:lnTo>
                    <a:pt x="51" y="329"/>
                  </a:lnTo>
                  <a:lnTo>
                    <a:pt x="0" y="430"/>
                  </a:lnTo>
                  <a:lnTo>
                    <a:pt x="0" y="556"/>
                  </a:lnTo>
                  <a:lnTo>
                    <a:pt x="0" y="2856"/>
                  </a:lnTo>
                  <a:lnTo>
                    <a:pt x="0" y="3033"/>
                  </a:lnTo>
                  <a:lnTo>
                    <a:pt x="26" y="3210"/>
                  </a:lnTo>
                  <a:lnTo>
                    <a:pt x="76" y="3387"/>
                  </a:lnTo>
                  <a:lnTo>
                    <a:pt x="127" y="3538"/>
                  </a:lnTo>
                  <a:lnTo>
                    <a:pt x="203" y="3690"/>
                  </a:lnTo>
                  <a:lnTo>
                    <a:pt x="304" y="3842"/>
                  </a:lnTo>
                  <a:lnTo>
                    <a:pt x="405" y="3968"/>
                  </a:lnTo>
                  <a:lnTo>
                    <a:pt x="506" y="4094"/>
                  </a:lnTo>
                  <a:lnTo>
                    <a:pt x="632" y="4221"/>
                  </a:lnTo>
                  <a:lnTo>
                    <a:pt x="784" y="4322"/>
                  </a:lnTo>
                  <a:lnTo>
                    <a:pt x="910" y="4398"/>
                  </a:lnTo>
                  <a:lnTo>
                    <a:pt x="1062" y="4474"/>
                  </a:lnTo>
                  <a:lnTo>
                    <a:pt x="1239" y="4524"/>
                  </a:lnTo>
                  <a:lnTo>
                    <a:pt x="1390" y="4575"/>
                  </a:lnTo>
                  <a:lnTo>
                    <a:pt x="1567" y="4600"/>
                  </a:lnTo>
                  <a:lnTo>
                    <a:pt x="1744" y="4625"/>
                  </a:lnTo>
                  <a:lnTo>
                    <a:pt x="2047" y="4625"/>
                  </a:lnTo>
                  <a:lnTo>
                    <a:pt x="2224" y="4600"/>
                  </a:lnTo>
                  <a:lnTo>
                    <a:pt x="2401" y="4575"/>
                  </a:lnTo>
                  <a:lnTo>
                    <a:pt x="2578" y="4524"/>
                  </a:lnTo>
                  <a:lnTo>
                    <a:pt x="2730" y="4474"/>
                  </a:lnTo>
                  <a:lnTo>
                    <a:pt x="2881" y="4398"/>
                  </a:lnTo>
                  <a:lnTo>
                    <a:pt x="3033" y="4322"/>
                  </a:lnTo>
                  <a:lnTo>
                    <a:pt x="3159" y="4221"/>
                  </a:lnTo>
                  <a:lnTo>
                    <a:pt x="3286" y="4094"/>
                  </a:lnTo>
                  <a:lnTo>
                    <a:pt x="3412" y="3968"/>
                  </a:lnTo>
                  <a:lnTo>
                    <a:pt x="3513" y="3842"/>
                  </a:lnTo>
                  <a:lnTo>
                    <a:pt x="3589" y="3690"/>
                  </a:lnTo>
                  <a:lnTo>
                    <a:pt x="3665" y="3538"/>
                  </a:lnTo>
                  <a:lnTo>
                    <a:pt x="3715" y="3387"/>
                  </a:lnTo>
                  <a:lnTo>
                    <a:pt x="3766" y="3210"/>
                  </a:lnTo>
                  <a:lnTo>
                    <a:pt x="3791" y="3033"/>
                  </a:lnTo>
                  <a:lnTo>
                    <a:pt x="3816" y="2856"/>
                  </a:lnTo>
                  <a:lnTo>
                    <a:pt x="3816" y="556"/>
                  </a:lnTo>
                  <a:lnTo>
                    <a:pt x="3791" y="430"/>
                  </a:lnTo>
                  <a:lnTo>
                    <a:pt x="3766" y="329"/>
                  </a:lnTo>
                  <a:lnTo>
                    <a:pt x="3715" y="253"/>
                  </a:lnTo>
                  <a:lnTo>
                    <a:pt x="3640" y="177"/>
                  </a:lnTo>
                  <a:lnTo>
                    <a:pt x="3564" y="102"/>
                  </a:lnTo>
                  <a:lnTo>
                    <a:pt x="3488" y="51"/>
                  </a:lnTo>
                  <a:lnTo>
                    <a:pt x="3387" y="26"/>
                  </a:lnTo>
                  <a:lnTo>
                    <a:pt x="3260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923;p45"/>
            <p:cNvSpPr/>
            <p:nvPr/>
          </p:nvSpPr>
          <p:spPr>
            <a:xfrm>
              <a:off x="1744325" y="2193800"/>
              <a:ext cx="95425" cy="61925"/>
            </a:xfrm>
            <a:custGeom>
              <a:avLst/>
              <a:gdLst/>
              <a:ahLst/>
              <a:cxnLst/>
              <a:rect l="l" t="t" r="r" b="b"/>
              <a:pathLst>
                <a:path w="3817" h="2477" extrusionOk="0">
                  <a:moveTo>
                    <a:pt x="1314" y="0"/>
                  </a:moveTo>
                  <a:lnTo>
                    <a:pt x="1036" y="25"/>
                  </a:lnTo>
                  <a:lnTo>
                    <a:pt x="784" y="101"/>
                  </a:lnTo>
                  <a:lnTo>
                    <a:pt x="582" y="227"/>
                  </a:lnTo>
                  <a:lnTo>
                    <a:pt x="379" y="379"/>
                  </a:lnTo>
                  <a:lnTo>
                    <a:pt x="228" y="581"/>
                  </a:lnTo>
                  <a:lnTo>
                    <a:pt x="101" y="783"/>
                  </a:lnTo>
                  <a:lnTo>
                    <a:pt x="26" y="1036"/>
                  </a:lnTo>
                  <a:lnTo>
                    <a:pt x="0" y="1289"/>
                  </a:lnTo>
                  <a:lnTo>
                    <a:pt x="0" y="2477"/>
                  </a:lnTo>
                  <a:lnTo>
                    <a:pt x="986" y="2477"/>
                  </a:lnTo>
                  <a:lnTo>
                    <a:pt x="1188" y="2401"/>
                  </a:lnTo>
                  <a:lnTo>
                    <a:pt x="1365" y="2300"/>
                  </a:lnTo>
                  <a:lnTo>
                    <a:pt x="1517" y="2148"/>
                  </a:lnTo>
                  <a:lnTo>
                    <a:pt x="2047" y="1592"/>
                  </a:lnTo>
                  <a:lnTo>
                    <a:pt x="2401" y="2199"/>
                  </a:lnTo>
                  <a:lnTo>
                    <a:pt x="2477" y="2325"/>
                  </a:lnTo>
                  <a:lnTo>
                    <a:pt x="2603" y="2401"/>
                  </a:lnTo>
                  <a:lnTo>
                    <a:pt x="2755" y="2477"/>
                  </a:lnTo>
                  <a:lnTo>
                    <a:pt x="3816" y="2477"/>
                  </a:lnTo>
                  <a:lnTo>
                    <a:pt x="3816" y="1289"/>
                  </a:lnTo>
                  <a:lnTo>
                    <a:pt x="3766" y="1036"/>
                  </a:lnTo>
                  <a:lnTo>
                    <a:pt x="3690" y="783"/>
                  </a:lnTo>
                  <a:lnTo>
                    <a:pt x="3589" y="581"/>
                  </a:lnTo>
                  <a:lnTo>
                    <a:pt x="3412" y="379"/>
                  </a:lnTo>
                  <a:lnTo>
                    <a:pt x="3235" y="227"/>
                  </a:lnTo>
                  <a:lnTo>
                    <a:pt x="3008" y="101"/>
                  </a:lnTo>
                  <a:lnTo>
                    <a:pt x="2755" y="25"/>
                  </a:lnTo>
                  <a:lnTo>
                    <a:pt x="250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924;p45"/>
            <p:cNvSpPr/>
            <p:nvPr/>
          </p:nvSpPr>
          <p:spPr>
            <a:xfrm>
              <a:off x="1853625" y="2339100"/>
              <a:ext cx="227475" cy="94175"/>
            </a:xfrm>
            <a:custGeom>
              <a:avLst/>
              <a:gdLst/>
              <a:ahLst/>
              <a:cxnLst/>
              <a:rect l="l" t="t" r="r" b="b"/>
              <a:pathLst>
                <a:path w="9099" h="3767" extrusionOk="0">
                  <a:moveTo>
                    <a:pt x="3311" y="1"/>
                  </a:moveTo>
                  <a:lnTo>
                    <a:pt x="784" y="885"/>
                  </a:lnTo>
                  <a:lnTo>
                    <a:pt x="607" y="936"/>
                  </a:lnTo>
                  <a:lnTo>
                    <a:pt x="455" y="1037"/>
                  </a:lnTo>
                  <a:lnTo>
                    <a:pt x="329" y="1163"/>
                  </a:lnTo>
                  <a:lnTo>
                    <a:pt x="203" y="1289"/>
                  </a:lnTo>
                  <a:lnTo>
                    <a:pt x="127" y="1441"/>
                  </a:lnTo>
                  <a:lnTo>
                    <a:pt x="51" y="1618"/>
                  </a:lnTo>
                  <a:lnTo>
                    <a:pt x="0" y="1795"/>
                  </a:lnTo>
                  <a:lnTo>
                    <a:pt x="0" y="1972"/>
                  </a:lnTo>
                  <a:lnTo>
                    <a:pt x="0" y="3766"/>
                  </a:lnTo>
                  <a:lnTo>
                    <a:pt x="9098" y="3766"/>
                  </a:lnTo>
                  <a:lnTo>
                    <a:pt x="9098" y="1972"/>
                  </a:lnTo>
                  <a:lnTo>
                    <a:pt x="9073" y="1795"/>
                  </a:lnTo>
                  <a:lnTo>
                    <a:pt x="9022" y="1618"/>
                  </a:lnTo>
                  <a:lnTo>
                    <a:pt x="8972" y="1441"/>
                  </a:lnTo>
                  <a:lnTo>
                    <a:pt x="8871" y="1289"/>
                  </a:lnTo>
                  <a:lnTo>
                    <a:pt x="8770" y="1163"/>
                  </a:lnTo>
                  <a:lnTo>
                    <a:pt x="8618" y="1037"/>
                  </a:lnTo>
                  <a:lnTo>
                    <a:pt x="8466" y="936"/>
                  </a:lnTo>
                  <a:lnTo>
                    <a:pt x="8290" y="885"/>
                  </a:lnTo>
                  <a:lnTo>
                    <a:pt x="5788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925;p45"/>
            <p:cNvSpPr/>
            <p:nvPr/>
          </p:nvSpPr>
          <p:spPr>
            <a:xfrm>
              <a:off x="1936400" y="2287925"/>
              <a:ext cx="61925" cy="85325"/>
            </a:xfrm>
            <a:custGeom>
              <a:avLst/>
              <a:gdLst/>
              <a:ahLst/>
              <a:cxnLst/>
              <a:rect l="l" t="t" r="r" b="b"/>
              <a:pathLst>
                <a:path w="2477" h="3413" extrusionOk="0">
                  <a:moveTo>
                    <a:pt x="0" y="1"/>
                  </a:moveTo>
                  <a:lnTo>
                    <a:pt x="0" y="2048"/>
                  </a:lnTo>
                  <a:lnTo>
                    <a:pt x="1188" y="3412"/>
                  </a:lnTo>
                  <a:lnTo>
                    <a:pt x="2477" y="2048"/>
                  </a:lnTo>
                  <a:lnTo>
                    <a:pt x="2477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926;p45"/>
            <p:cNvSpPr/>
            <p:nvPr/>
          </p:nvSpPr>
          <p:spPr>
            <a:xfrm>
              <a:off x="1935125" y="2109750"/>
              <a:ext cx="63825" cy="36050"/>
            </a:xfrm>
            <a:custGeom>
              <a:avLst/>
              <a:gdLst/>
              <a:ahLst/>
              <a:cxnLst/>
              <a:rect l="l" t="t" r="r" b="b"/>
              <a:pathLst>
                <a:path w="2553" h="1442" extrusionOk="0">
                  <a:moveTo>
                    <a:pt x="0" y="1"/>
                  </a:moveTo>
                  <a:lnTo>
                    <a:pt x="0" y="456"/>
                  </a:lnTo>
                  <a:lnTo>
                    <a:pt x="26" y="658"/>
                  </a:lnTo>
                  <a:lnTo>
                    <a:pt x="76" y="835"/>
                  </a:lnTo>
                  <a:lnTo>
                    <a:pt x="177" y="1012"/>
                  </a:lnTo>
                  <a:lnTo>
                    <a:pt x="304" y="1138"/>
                  </a:lnTo>
                  <a:lnTo>
                    <a:pt x="430" y="1264"/>
                  </a:lnTo>
                  <a:lnTo>
                    <a:pt x="607" y="1366"/>
                  </a:lnTo>
                  <a:lnTo>
                    <a:pt x="784" y="1416"/>
                  </a:lnTo>
                  <a:lnTo>
                    <a:pt x="986" y="1441"/>
                  </a:lnTo>
                  <a:lnTo>
                    <a:pt x="1567" y="1441"/>
                  </a:lnTo>
                  <a:lnTo>
                    <a:pt x="1770" y="1416"/>
                  </a:lnTo>
                  <a:lnTo>
                    <a:pt x="1946" y="1366"/>
                  </a:lnTo>
                  <a:lnTo>
                    <a:pt x="2123" y="1264"/>
                  </a:lnTo>
                  <a:lnTo>
                    <a:pt x="2275" y="1138"/>
                  </a:lnTo>
                  <a:lnTo>
                    <a:pt x="2401" y="1012"/>
                  </a:lnTo>
                  <a:lnTo>
                    <a:pt x="2477" y="835"/>
                  </a:lnTo>
                  <a:lnTo>
                    <a:pt x="2528" y="658"/>
                  </a:lnTo>
                  <a:lnTo>
                    <a:pt x="2553" y="456"/>
                  </a:lnTo>
                  <a:lnTo>
                    <a:pt x="25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927;p45"/>
            <p:cNvSpPr/>
            <p:nvPr/>
          </p:nvSpPr>
          <p:spPr>
            <a:xfrm>
              <a:off x="1935125" y="2102175"/>
              <a:ext cx="63825" cy="15200"/>
            </a:xfrm>
            <a:custGeom>
              <a:avLst/>
              <a:gdLst/>
              <a:ahLst/>
              <a:cxnLst/>
              <a:rect l="l" t="t" r="r" b="b"/>
              <a:pathLst>
                <a:path w="2553" h="608" extrusionOk="0">
                  <a:moveTo>
                    <a:pt x="0" y="1"/>
                  </a:moveTo>
                  <a:lnTo>
                    <a:pt x="0" y="607"/>
                  </a:lnTo>
                  <a:lnTo>
                    <a:pt x="2553" y="607"/>
                  </a:lnTo>
                  <a:lnTo>
                    <a:pt x="2553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928;p45"/>
            <p:cNvSpPr/>
            <p:nvPr/>
          </p:nvSpPr>
          <p:spPr>
            <a:xfrm>
              <a:off x="2087400" y="1978975"/>
              <a:ext cx="36650" cy="15200"/>
            </a:xfrm>
            <a:custGeom>
              <a:avLst/>
              <a:gdLst/>
              <a:ahLst/>
              <a:cxnLst/>
              <a:rect l="l" t="t" r="r" b="b"/>
              <a:pathLst>
                <a:path w="1466" h="608" extrusionOk="0">
                  <a:moveTo>
                    <a:pt x="303" y="1"/>
                  </a:moveTo>
                  <a:lnTo>
                    <a:pt x="177" y="26"/>
                  </a:lnTo>
                  <a:lnTo>
                    <a:pt x="76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25" y="430"/>
                  </a:lnTo>
                  <a:lnTo>
                    <a:pt x="76" y="531"/>
                  </a:lnTo>
                  <a:lnTo>
                    <a:pt x="177" y="582"/>
                  </a:lnTo>
                  <a:lnTo>
                    <a:pt x="303" y="607"/>
                  </a:lnTo>
                  <a:lnTo>
                    <a:pt x="1163" y="607"/>
                  </a:lnTo>
                  <a:lnTo>
                    <a:pt x="1289" y="582"/>
                  </a:lnTo>
                  <a:lnTo>
                    <a:pt x="1390" y="531"/>
                  </a:lnTo>
                  <a:lnTo>
                    <a:pt x="1441" y="430"/>
                  </a:lnTo>
                  <a:lnTo>
                    <a:pt x="1466" y="304"/>
                  </a:lnTo>
                  <a:lnTo>
                    <a:pt x="1441" y="178"/>
                  </a:lnTo>
                  <a:lnTo>
                    <a:pt x="1390" y="76"/>
                  </a:lnTo>
                  <a:lnTo>
                    <a:pt x="1289" y="26"/>
                  </a:lnTo>
                  <a:lnTo>
                    <a:pt x="116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929;p45"/>
            <p:cNvSpPr/>
            <p:nvPr/>
          </p:nvSpPr>
          <p:spPr>
            <a:xfrm>
              <a:off x="2084850" y="1933500"/>
              <a:ext cx="35425" cy="25925"/>
            </a:xfrm>
            <a:custGeom>
              <a:avLst/>
              <a:gdLst/>
              <a:ahLst/>
              <a:cxnLst/>
              <a:rect l="l" t="t" r="r" b="b"/>
              <a:pathLst>
                <a:path w="1417" h="1037" extrusionOk="0">
                  <a:moveTo>
                    <a:pt x="1088" y="0"/>
                  </a:moveTo>
                  <a:lnTo>
                    <a:pt x="961" y="51"/>
                  </a:lnTo>
                  <a:lnTo>
                    <a:pt x="178" y="455"/>
                  </a:lnTo>
                  <a:lnTo>
                    <a:pt x="77" y="556"/>
                  </a:lnTo>
                  <a:lnTo>
                    <a:pt x="26" y="657"/>
                  </a:lnTo>
                  <a:lnTo>
                    <a:pt x="1" y="758"/>
                  </a:lnTo>
                  <a:lnTo>
                    <a:pt x="51" y="885"/>
                  </a:lnTo>
                  <a:lnTo>
                    <a:pt x="102" y="960"/>
                  </a:lnTo>
                  <a:lnTo>
                    <a:pt x="153" y="1011"/>
                  </a:lnTo>
                  <a:lnTo>
                    <a:pt x="228" y="1036"/>
                  </a:lnTo>
                  <a:lnTo>
                    <a:pt x="380" y="1036"/>
                  </a:lnTo>
                  <a:lnTo>
                    <a:pt x="456" y="1011"/>
                  </a:lnTo>
                  <a:lnTo>
                    <a:pt x="1265" y="581"/>
                  </a:lnTo>
                  <a:lnTo>
                    <a:pt x="1340" y="505"/>
                  </a:lnTo>
                  <a:lnTo>
                    <a:pt x="1416" y="404"/>
                  </a:lnTo>
                  <a:lnTo>
                    <a:pt x="1416" y="278"/>
                  </a:lnTo>
                  <a:lnTo>
                    <a:pt x="1391" y="177"/>
                  </a:lnTo>
                  <a:lnTo>
                    <a:pt x="1315" y="76"/>
                  </a:lnTo>
                  <a:lnTo>
                    <a:pt x="1214" y="25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930;p45"/>
            <p:cNvSpPr/>
            <p:nvPr/>
          </p:nvSpPr>
          <p:spPr>
            <a:xfrm>
              <a:off x="2084850" y="2013725"/>
              <a:ext cx="35425" cy="25925"/>
            </a:xfrm>
            <a:custGeom>
              <a:avLst/>
              <a:gdLst/>
              <a:ahLst/>
              <a:cxnLst/>
              <a:rect l="l" t="t" r="r" b="b"/>
              <a:pathLst>
                <a:path w="1417" h="1037" extrusionOk="0">
                  <a:moveTo>
                    <a:pt x="228" y="1"/>
                  </a:moveTo>
                  <a:lnTo>
                    <a:pt x="127" y="76"/>
                  </a:lnTo>
                  <a:lnTo>
                    <a:pt x="51" y="152"/>
                  </a:lnTo>
                  <a:lnTo>
                    <a:pt x="1" y="279"/>
                  </a:lnTo>
                  <a:lnTo>
                    <a:pt x="26" y="405"/>
                  </a:lnTo>
                  <a:lnTo>
                    <a:pt x="77" y="506"/>
                  </a:lnTo>
                  <a:lnTo>
                    <a:pt x="178" y="582"/>
                  </a:lnTo>
                  <a:lnTo>
                    <a:pt x="961" y="986"/>
                  </a:lnTo>
                  <a:lnTo>
                    <a:pt x="1037" y="1037"/>
                  </a:lnTo>
                  <a:lnTo>
                    <a:pt x="1113" y="1037"/>
                  </a:lnTo>
                  <a:lnTo>
                    <a:pt x="1189" y="1011"/>
                  </a:lnTo>
                  <a:lnTo>
                    <a:pt x="1265" y="986"/>
                  </a:lnTo>
                  <a:lnTo>
                    <a:pt x="1340" y="936"/>
                  </a:lnTo>
                  <a:lnTo>
                    <a:pt x="1391" y="860"/>
                  </a:lnTo>
                  <a:lnTo>
                    <a:pt x="1416" y="759"/>
                  </a:lnTo>
                  <a:lnTo>
                    <a:pt x="1416" y="632"/>
                  </a:lnTo>
                  <a:lnTo>
                    <a:pt x="1340" y="531"/>
                  </a:lnTo>
                  <a:lnTo>
                    <a:pt x="1265" y="455"/>
                  </a:lnTo>
                  <a:lnTo>
                    <a:pt x="456" y="26"/>
                  </a:lnTo>
                  <a:lnTo>
                    <a:pt x="355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931;p45"/>
            <p:cNvSpPr/>
            <p:nvPr/>
          </p:nvSpPr>
          <p:spPr>
            <a:xfrm>
              <a:off x="1810025" y="1978975"/>
              <a:ext cx="37300" cy="15200"/>
            </a:xfrm>
            <a:custGeom>
              <a:avLst/>
              <a:gdLst/>
              <a:ahLst/>
              <a:cxnLst/>
              <a:rect l="l" t="t" r="r" b="b"/>
              <a:pathLst>
                <a:path w="1492" h="608" extrusionOk="0">
                  <a:moveTo>
                    <a:pt x="329" y="1"/>
                  </a:moveTo>
                  <a:lnTo>
                    <a:pt x="203" y="26"/>
                  </a:lnTo>
                  <a:lnTo>
                    <a:pt x="102" y="76"/>
                  </a:lnTo>
                  <a:lnTo>
                    <a:pt x="26" y="178"/>
                  </a:lnTo>
                  <a:lnTo>
                    <a:pt x="1" y="304"/>
                  </a:lnTo>
                  <a:lnTo>
                    <a:pt x="26" y="430"/>
                  </a:lnTo>
                  <a:lnTo>
                    <a:pt x="102" y="531"/>
                  </a:lnTo>
                  <a:lnTo>
                    <a:pt x="203" y="582"/>
                  </a:lnTo>
                  <a:lnTo>
                    <a:pt x="329" y="607"/>
                  </a:lnTo>
                  <a:lnTo>
                    <a:pt x="1188" y="607"/>
                  </a:lnTo>
                  <a:lnTo>
                    <a:pt x="1289" y="582"/>
                  </a:lnTo>
                  <a:lnTo>
                    <a:pt x="1391" y="531"/>
                  </a:lnTo>
                  <a:lnTo>
                    <a:pt x="1466" y="430"/>
                  </a:lnTo>
                  <a:lnTo>
                    <a:pt x="1492" y="304"/>
                  </a:lnTo>
                  <a:lnTo>
                    <a:pt x="1466" y="178"/>
                  </a:lnTo>
                  <a:lnTo>
                    <a:pt x="1391" y="76"/>
                  </a:lnTo>
                  <a:lnTo>
                    <a:pt x="1289" y="26"/>
                  </a:lnTo>
                  <a:lnTo>
                    <a:pt x="1188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932;p45"/>
            <p:cNvSpPr/>
            <p:nvPr/>
          </p:nvSpPr>
          <p:spPr>
            <a:xfrm>
              <a:off x="1813825" y="1933500"/>
              <a:ext cx="35400" cy="25925"/>
            </a:xfrm>
            <a:custGeom>
              <a:avLst/>
              <a:gdLst/>
              <a:ahLst/>
              <a:cxnLst/>
              <a:rect l="l" t="t" r="r" b="b"/>
              <a:pathLst>
                <a:path w="1416" h="1037" extrusionOk="0">
                  <a:moveTo>
                    <a:pt x="354" y="0"/>
                  </a:moveTo>
                  <a:lnTo>
                    <a:pt x="228" y="25"/>
                  </a:lnTo>
                  <a:lnTo>
                    <a:pt x="127" y="76"/>
                  </a:lnTo>
                  <a:lnTo>
                    <a:pt x="51" y="177"/>
                  </a:lnTo>
                  <a:lnTo>
                    <a:pt x="0" y="278"/>
                  </a:lnTo>
                  <a:lnTo>
                    <a:pt x="26" y="404"/>
                  </a:lnTo>
                  <a:lnTo>
                    <a:pt x="76" y="505"/>
                  </a:lnTo>
                  <a:lnTo>
                    <a:pt x="177" y="581"/>
                  </a:lnTo>
                  <a:lnTo>
                    <a:pt x="961" y="1011"/>
                  </a:lnTo>
                  <a:lnTo>
                    <a:pt x="1036" y="1036"/>
                  </a:lnTo>
                  <a:lnTo>
                    <a:pt x="1188" y="1036"/>
                  </a:lnTo>
                  <a:lnTo>
                    <a:pt x="1264" y="1011"/>
                  </a:lnTo>
                  <a:lnTo>
                    <a:pt x="1340" y="960"/>
                  </a:lnTo>
                  <a:lnTo>
                    <a:pt x="1390" y="885"/>
                  </a:lnTo>
                  <a:lnTo>
                    <a:pt x="1415" y="758"/>
                  </a:lnTo>
                  <a:lnTo>
                    <a:pt x="1415" y="657"/>
                  </a:lnTo>
                  <a:lnTo>
                    <a:pt x="1340" y="556"/>
                  </a:lnTo>
                  <a:lnTo>
                    <a:pt x="1264" y="455"/>
                  </a:lnTo>
                  <a:lnTo>
                    <a:pt x="455" y="51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933;p45"/>
            <p:cNvSpPr/>
            <p:nvPr/>
          </p:nvSpPr>
          <p:spPr>
            <a:xfrm>
              <a:off x="1813825" y="2013725"/>
              <a:ext cx="35400" cy="25925"/>
            </a:xfrm>
            <a:custGeom>
              <a:avLst/>
              <a:gdLst/>
              <a:ahLst/>
              <a:cxnLst/>
              <a:rect l="l" t="t" r="r" b="b"/>
              <a:pathLst>
                <a:path w="1416" h="1037" extrusionOk="0">
                  <a:moveTo>
                    <a:pt x="1087" y="1"/>
                  </a:moveTo>
                  <a:lnTo>
                    <a:pt x="961" y="26"/>
                  </a:lnTo>
                  <a:lnTo>
                    <a:pt x="177" y="455"/>
                  </a:lnTo>
                  <a:lnTo>
                    <a:pt x="76" y="531"/>
                  </a:lnTo>
                  <a:lnTo>
                    <a:pt x="26" y="632"/>
                  </a:lnTo>
                  <a:lnTo>
                    <a:pt x="0" y="759"/>
                  </a:lnTo>
                  <a:lnTo>
                    <a:pt x="51" y="860"/>
                  </a:lnTo>
                  <a:lnTo>
                    <a:pt x="101" y="936"/>
                  </a:lnTo>
                  <a:lnTo>
                    <a:pt x="152" y="986"/>
                  </a:lnTo>
                  <a:lnTo>
                    <a:pt x="228" y="1011"/>
                  </a:lnTo>
                  <a:lnTo>
                    <a:pt x="329" y="1037"/>
                  </a:lnTo>
                  <a:lnTo>
                    <a:pt x="379" y="1037"/>
                  </a:lnTo>
                  <a:lnTo>
                    <a:pt x="455" y="986"/>
                  </a:lnTo>
                  <a:lnTo>
                    <a:pt x="1264" y="582"/>
                  </a:lnTo>
                  <a:lnTo>
                    <a:pt x="1340" y="506"/>
                  </a:lnTo>
                  <a:lnTo>
                    <a:pt x="1415" y="405"/>
                  </a:lnTo>
                  <a:lnTo>
                    <a:pt x="1415" y="279"/>
                  </a:lnTo>
                  <a:lnTo>
                    <a:pt x="1390" y="152"/>
                  </a:lnTo>
                  <a:lnTo>
                    <a:pt x="1314" y="76"/>
                  </a:lnTo>
                  <a:lnTo>
                    <a:pt x="121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934;p45"/>
            <p:cNvSpPr/>
            <p:nvPr/>
          </p:nvSpPr>
          <p:spPr>
            <a:xfrm>
              <a:off x="1914275" y="2171050"/>
              <a:ext cx="106175" cy="148500"/>
            </a:xfrm>
            <a:custGeom>
              <a:avLst/>
              <a:gdLst/>
              <a:ahLst/>
              <a:cxnLst/>
              <a:rect l="l" t="t" r="r" b="b"/>
              <a:pathLst>
                <a:path w="4247" h="5940" extrusionOk="0">
                  <a:moveTo>
                    <a:pt x="582" y="0"/>
                  </a:moveTo>
                  <a:lnTo>
                    <a:pt x="481" y="26"/>
                  </a:lnTo>
                  <a:lnTo>
                    <a:pt x="354" y="51"/>
                  </a:lnTo>
                  <a:lnTo>
                    <a:pt x="253" y="101"/>
                  </a:lnTo>
                  <a:lnTo>
                    <a:pt x="177" y="177"/>
                  </a:lnTo>
                  <a:lnTo>
                    <a:pt x="102" y="278"/>
                  </a:lnTo>
                  <a:lnTo>
                    <a:pt x="26" y="379"/>
                  </a:lnTo>
                  <a:lnTo>
                    <a:pt x="1" y="480"/>
                  </a:lnTo>
                  <a:lnTo>
                    <a:pt x="1" y="607"/>
                  </a:lnTo>
                  <a:lnTo>
                    <a:pt x="1" y="3993"/>
                  </a:lnTo>
                  <a:lnTo>
                    <a:pt x="1" y="4195"/>
                  </a:lnTo>
                  <a:lnTo>
                    <a:pt x="26" y="4372"/>
                  </a:lnTo>
                  <a:lnTo>
                    <a:pt x="76" y="4574"/>
                  </a:lnTo>
                  <a:lnTo>
                    <a:pt x="152" y="4751"/>
                  </a:lnTo>
                  <a:lnTo>
                    <a:pt x="228" y="4928"/>
                  </a:lnTo>
                  <a:lnTo>
                    <a:pt x="329" y="5080"/>
                  </a:lnTo>
                  <a:lnTo>
                    <a:pt x="430" y="5231"/>
                  </a:lnTo>
                  <a:lnTo>
                    <a:pt x="556" y="5383"/>
                  </a:lnTo>
                  <a:lnTo>
                    <a:pt x="708" y="5509"/>
                  </a:lnTo>
                  <a:lnTo>
                    <a:pt x="860" y="5611"/>
                  </a:lnTo>
                  <a:lnTo>
                    <a:pt x="1011" y="5712"/>
                  </a:lnTo>
                  <a:lnTo>
                    <a:pt x="1188" y="5787"/>
                  </a:lnTo>
                  <a:lnTo>
                    <a:pt x="1365" y="5863"/>
                  </a:lnTo>
                  <a:lnTo>
                    <a:pt x="1567" y="5914"/>
                  </a:lnTo>
                  <a:lnTo>
                    <a:pt x="1744" y="5939"/>
                  </a:lnTo>
                  <a:lnTo>
                    <a:pt x="2477" y="5939"/>
                  </a:lnTo>
                  <a:lnTo>
                    <a:pt x="2679" y="5914"/>
                  </a:lnTo>
                  <a:lnTo>
                    <a:pt x="2856" y="5863"/>
                  </a:lnTo>
                  <a:lnTo>
                    <a:pt x="3033" y="5787"/>
                  </a:lnTo>
                  <a:lnTo>
                    <a:pt x="3210" y="5712"/>
                  </a:lnTo>
                  <a:lnTo>
                    <a:pt x="3387" y="5611"/>
                  </a:lnTo>
                  <a:lnTo>
                    <a:pt x="3539" y="5509"/>
                  </a:lnTo>
                  <a:lnTo>
                    <a:pt x="3665" y="5383"/>
                  </a:lnTo>
                  <a:lnTo>
                    <a:pt x="3791" y="5231"/>
                  </a:lnTo>
                  <a:lnTo>
                    <a:pt x="3918" y="5080"/>
                  </a:lnTo>
                  <a:lnTo>
                    <a:pt x="4019" y="4928"/>
                  </a:lnTo>
                  <a:lnTo>
                    <a:pt x="4095" y="4751"/>
                  </a:lnTo>
                  <a:lnTo>
                    <a:pt x="4145" y="4574"/>
                  </a:lnTo>
                  <a:lnTo>
                    <a:pt x="4196" y="4372"/>
                  </a:lnTo>
                  <a:lnTo>
                    <a:pt x="4246" y="4195"/>
                  </a:lnTo>
                  <a:lnTo>
                    <a:pt x="4246" y="3993"/>
                  </a:lnTo>
                  <a:lnTo>
                    <a:pt x="4246" y="607"/>
                  </a:lnTo>
                  <a:lnTo>
                    <a:pt x="4221" y="480"/>
                  </a:lnTo>
                  <a:lnTo>
                    <a:pt x="4196" y="379"/>
                  </a:lnTo>
                  <a:lnTo>
                    <a:pt x="4145" y="278"/>
                  </a:lnTo>
                  <a:lnTo>
                    <a:pt x="4069" y="177"/>
                  </a:lnTo>
                  <a:lnTo>
                    <a:pt x="3968" y="101"/>
                  </a:lnTo>
                  <a:lnTo>
                    <a:pt x="3867" y="51"/>
                  </a:lnTo>
                  <a:lnTo>
                    <a:pt x="3766" y="26"/>
                  </a:lnTo>
                  <a:lnTo>
                    <a:pt x="3640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935;p45"/>
            <p:cNvSpPr/>
            <p:nvPr/>
          </p:nvSpPr>
          <p:spPr>
            <a:xfrm>
              <a:off x="1902900" y="2148300"/>
              <a:ext cx="128275" cy="70775"/>
            </a:xfrm>
            <a:custGeom>
              <a:avLst/>
              <a:gdLst/>
              <a:ahLst/>
              <a:cxnLst/>
              <a:rect l="l" t="t" r="r" b="b"/>
              <a:pathLst>
                <a:path w="5131" h="2831" extrusionOk="0">
                  <a:moveTo>
                    <a:pt x="1542" y="0"/>
                  </a:moveTo>
                  <a:lnTo>
                    <a:pt x="1365" y="26"/>
                  </a:lnTo>
                  <a:lnTo>
                    <a:pt x="1214" y="76"/>
                  </a:lnTo>
                  <a:lnTo>
                    <a:pt x="1037" y="127"/>
                  </a:lnTo>
                  <a:lnTo>
                    <a:pt x="910" y="203"/>
                  </a:lnTo>
                  <a:lnTo>
                    <a:pt x="759" y="278"/>
                  </a:lnTo>
                  <a:lnTo>
                    <a:pt x="632" y="380"/>
                  </a:lnTo>
                  <a:lnTo>
                    <a:pt x="506" y="481"/>
                  </a:lnTo>
                  <a:lnTo>
                    <a:pt x="405" y="607"/>
                  </a:lnTo>
                  <a:lnTo>
                    <a:pt x="304" y="733"/>
                  </a:lnTo>
                  <a:lnTo>
                    <a:pt x="228" y="885"/>
                  </a:lnTo>
                  <a:lnTo>
                    <a:pt x="152" y="1037"/>
                  </a:lnTo>
                  <a:lnTo>
                    <a:pt x="76" y="1188"/>
                  </a:lnTo>
                  <a:lnTo>
                    <a:pt x="51" y="1340"/>
                  </a:lnTo>
                  <a:lnTo>
                    <a:pt x="26" y="1517"/>
                  </a:lnTo>
                  <a:lnTo>
                    <a:pt x="1" y="1694"/>
                  </a:lnTo>
                  <a:lnTo>
                    <a:pt x="1" y="2831"/>
                  </a:lnTo>
                  <a:lnTo>
                    <a:pt x="1593" y="2831"/>
                  </a:lnTo>
                  <a:lnTo>
                    <a:pt x="1770" y="2780"/>
                  </a:lnTo>
                  <a:lnTo>
                    <a:pt x="1947" y="2730"/>
                  </a:lnTo>
                  <a:lnTo>
                    <a:pt x="2098" y="2654"/>
                  </a:lnTo>
                  <a:lnTo>
                    <a:pt x="2250" y="2553"/>
                  </a:lnTo>
                  <a:lnTo>
                    <a:pt x="2401" y="2452"/>
                  </a:lnTo>
                  <a:lnTo>
                    <a:pt x="2528" y="2325"/>
                  </a:lnTo>
                  <a:lnTo>
                    <a:pt x="2629" y="2174"/>
                  </a:lnTo>
                  <a:lnTo>
                    <a:pt x="3084" y="1416"/>
                  </a:lnTo>
                  <a:lnTo>
                    <a:pt x="3210" y="1845"/>
                  </a:lnTo>
                  <a:lnTo>
                    <a:pt x="3311" y="2047"/>
                  </a:lnTo>
                  <a:lnTo>
                    <a:pt x="3412" y="2250"/>
                  </a:lnTo>
                  <a:lnTo>
                    <a:pt x="3564" y="2427"/>
                  </a:lnTo>
                  <a:lnTo>
                    <a:pt x="3716" y="2553"/>
                  </a:lnTo>
                  <a:lnTo>
                    <a:pt x="3918" y="2679"/>
                  </a:lnTo>
                  <a:lnTo>
                    <a:pt x="4120" y="2755"/>
                  </a:lnTo>
                  <a:lnTo>
                    <a:pt x="4347" y="2831"/>
                  </a:lnTo>
                  <a:lnTo>
                    <a:pt x="5131" y="2831"/>
                  </a:lnTo>
                  <a:lnTo>
                    <a:pt x="5131" y="1694"/>
                  </a:lnTo>
                  <a:lnTo>
                    <a:pt x="5131" y="1517"/>
                  </a:lnTo>
                  <a:lnTo>
                    <a:pt x="5106" y="1340"/>
                  </a:lnTo>
                  <a:lnTo>
                    <a:pt x="5055" y="1188"/>
                  </a:lnTo>
                  <a:lnTo>
                    <a:pt x="5004" y="1037"/>
                  </a:lnTo>
                  <a:lnTo>
                    <a:pt x="4929" y="885"/>
                  </a:lnTo>
                  <a:lnTo>
                    <a:pt x="4853" y="733"/>
                  </a:lnTo>
                  <a:lnTo>
                    <a:pt x="4752" y="607"/>
                  </a:lnTo>
                  <a:lnTo>
                    <a:pt x="4625" y="481"/>
                  </a:lnTo>
                  <a:lnTo>
                    <a:pt x="4524" y="380"/>
                  </a:lnTo>
                  <a:lnTo>
                    <a:pt x="4373" y="278"/>
                  </a:lnTo>
                  <a:lnTo>
                    <a:pt x="4246" y="203"/>
                  </a:lnTo>
                  <a:lnTo>
                    <a:pt x="4095" y="127"/>
                  </a:lnTo>
                  <a:lnTo>
                    <a:pt x="3943" y="76"/>
                  </a:lnTo>
                  <a:lnTo>
                    <a:pt x="3766" y="26"/>
                  </a:lnTo>
                  <a:lnTo>
                    <a:pt x="361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936;p45"/>
            <p:cNvSpPr/>
            <p:nvPr/>
          </p:nvSpPr>
          <p:spPr>
            <a:xfrm>
              <a:off x="1942700" y="2256975"/>
              <a:ext cx="48675" cy="29075"/>
            </a:xfrm>
            <a:custGeom>
              <a:avLst/>
              <a:gdLst/>
              <a:ahLst/>
              <a:cxnLst/>
              <a:rect l="l" t="t" r="r" b="b"/>
              <a:pathLst>
                <a:path w="1947" h="1163" extrusionOk="0">
                  <a:moveTo>
                    <a:pt x="329" y="0"/>
                  </a:moveTo>
                  <a:lnTo>
                    <a:pt x="203" y="25"/>
                  </a:lnTo>
                  <a:lnTo>
                    <a:pt x="102" y="101"/>
                  </a:lnTo>
                  <a:lnTo>
                    <a:pt x="26" y="202"/>
                  </a:lnTo>
                  <a:lnTo>
                    <a:pt x="1" y="303"/>
                  </a:lnTo>
                  <a:lnTo>
                    <a:pt x="26" y="480"/>
                  </a:lnTo>
                  <a:lnTo>
                    <a:pt x="77" y="632"/>
                  </a:lnTo>
                  <a:lnTo>
                    <a:pt x="152" y="784"/>
                  </a:lnTo>
                  <a:lnTo>
                    <a:pt x="253" y="910"/>
                  </a:lnTo>
                  <a:lnTo>
                    <a:pt x="380" y="1011"/>
                  </a:lnTo>
                  <a:lnTo>
                    <a:pt x="531" y="1087"/>
                  </a:lnTo>
                  <a:lnTo>
                    <a:pt x="683" y="1137"/>
                  </a:lnTo>
                  <a:lnTo>
                    <a:pt x="860" y="1163"/>
                  </a:lnTo>
                  <a:lnTo>
                    <a:pt x="1087" y="1163"/>
                  </a:lnTo>
                  <a:lnTo>
                    <a:pt x="1264" y="1137"/>
                  </a:lnTo>
                  <a:lnTo>
                    <a:pt x="1416" y="1087"/>
                  </a:lnTo>
                  <a:lnTo>
                    <a:pt x="1568" y="1011"/>
                  </a:lnTo>
                  <a:lnTo>
                    <a:pt x="1694" y="910"/>
                  </a:lnTo>
                  <a:lnTo>
                    <a:pt x="1795" y="784"/>
                  </a:lnTo>
                  <a:lnTo>
                    <a:pt x="1871" y="632"/>
                  </a:lnTo>
                  <a:lnTo>
                    <a:pt x="1921" y="480"/>
                  </a:lnTo>
                  <a:lnTo>
                    <a:pt x="1947" y="303"/>
                  </a:lnTo>
                  <a:lnTo>
                    <a:pt x="1921" y="202"/>
                  </a:lnTo>
                  <a:lnTo>
                    <a:pt x="1871" y="101"/>
                  </a:lnTo>
                  <a:lnTo>
                    <a:pt x="1770" y="25"/>
                  </a:lnTo>
                  <a:lnTo>
                    <a:pt x="1643" y="0"/>
                  </a:lnTo>
                  <a:lnTo>
                    <a:pt x="1517" y="25"/>
                  </a:lnTo>
                  <a:lnTo>
                    <a:pt x="1416" y="101"/>
                  </a:lnTo>
                  <a:lnTo>
                    <a:pt x="1365" y="202"/>
                  </a:lnTo>
                  <a:lnTo>
                    <a:pt x="1340" y="303"/>
                  </a:lnTo>
                  <a:lnTo>
                    <a:pt x="1315" y="405"/>
                  </a:lnTo>
                  <a:lnTo>
                    <a:pt x="1264" y="480"/>
                  </a:lnTo>
                  <a:lnTo>
                    <a:pt x="1189" y="531"/>
                  </a:lnTo>
                  <a:lnTo>
                    <a:pt x="1087" y="556"/>
                  </a:lnTo>
                  <a:lnTo>
                    <a:pt x="860" y="556"/>
                  </a:lnTo>
                  <a:lnTo>
                    <a:pt x="784" y="531"/>
                  </a:lnTo>
                  <a:lnTo>
                    <a:pt x="708" y="480"/>
                  </a:lnTo>
                  <a:lnTo>
                    <a:pt x="658" y="405"/>
                  </a:lnTo>
                  <a:lnTo>
                    <a:pt x="633" y="303"/>
                  </a:lnTo>
                  <a:lnTo>
                    <a:pt x="607" y="202"/>
                  </a:lnTo>
                  <a:lnTo>
                    <a:pt x="531" y="101"/>
                  </a:lnTo>
                  <a:lnTo>
                    <a:pt x="430" y="25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07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C7667185-80B2-4795-81CD-88829BB9331B}"/>
              </a:ext>
            </a:extLst>
          </p:cNvPr>
          <p:cNvSpPr txBox="1"/>
          <p:nvPr/>
        </p:nvSpPr>
        <p:spPr>
          <a:xfrm>
            <a:off x="1589649" y="2875002"/>
            <a:ext cx="8890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86135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2">
            <a:extLst>
              <a:ext uri="{FF2B5EF4-FFF2-40B4-BE49-F238E27FC236}">
                <a16:creationId xmlns:a16="http://schemas.microsoft.com/office/drawing/2014/main" xmlns="" id="{6655B623-EB6F-4C0E-9158-129D12CBDD9C}"/>
              </a:ext>
            </a:extLst>
          </p:cNvPr>
          <p:cNvSpPr txBox="1">
            <a:spLocks/>
          </p:cNvSpPr>
          <p:nvPr/>
        </p:nvSpPr>
        <p:spPr>
          <a:xfrm>
            <a:off x="2077196" y="386458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dirty="0" smtClean="0"/>
              <a:t>Contenido</a:t>
            </a:r>
            <a:endParaRPr lang="es-CO" dirty="0"/>
          </a:p>
        </p:txBody>
      </p:sp>
      <p:sp>
        <p:nvSpPr>
          <p:cNvPr id="2" name="CuadroTexto 1"/>
          <p:cNvSpPr txBox="1"/>
          <p:nvPr/>
        </p:nvSpPr>
        <p:spPr>
          <a:xfrm>
            <a:off x="567490" y="3083810"/>
            <a:ext cx="2863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Concepto </a:t>
            </a:r>
            <a:r>
              <a:rPr lang="es-ES" dirty="0" smtClean="0"/>
              <a:t>e importancia de un modelo de negocio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5604104" y="3037332"/>
            <a:ext cx="2001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Análisis de mercado y competidores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8753195" y="3027255"/>
            <a:ext cx="2668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Estructuras y estrategias de diferenciación</a:t>
            </a:r>
          </a:p>
          <a:p>
            <a:pPr algn="ctr"/>
            <a:endParaRPr lang="es-CO" dirty="0"/>
          </a:p>
        </p:txBody>
      </p:sp>
      <p:cxnSp>
        <p:nvCxnSpPr>
          <p:cNvPr id="8" name="Conector recto de flecha 7"/>
          <p:cNvCxnSpPr/>
          <p:nvPr/>
        </p:nvCxnSpPr>
        <p:spPr>
          <a:xfrm flipH="1">
            <a:off x="1999221" y="2440012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/>
          <p:cNvCxnSpPr/>
          <p:nvPr/>
        </p:nvCxnSpPr>
        <p:spPr>
          <a:xfrm flipH="1">
            <a:off x="10118790" y="2533008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/>
          <p:nvPr/>
        </p:nvCxnSpPr>
        <p:spPr>
          <a:xfrm flipH="1">
            <a:off x="6497931" y="2468185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289" y="4472039"/>
            <a:ext cx="2915075" cy="192156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3F2F0"/>
              </a:clrFrom>
              <a:clrTo>
                <a:srgbClr val="F3F2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2148" y="4276546"/>
            <a:ext cx="3160138" cy="2312551"/>
          </a:xfrm>
          <a:prstGeom prst="rect">
            <a:avLst/>
          </a:prstGeom>
        </p:spPr>
      </p:pic>
      <p:sp>
        <p:nvSpPr>
          <p:cNvPr id="17" name="Google Shape;2567;p42"/>
          <p:cNvSpPr/>
          <p:nvPr/>
        </p:nvSpPr>
        <p:spPr>
          <a:xfrm>
            <a:off x="1314694" y="1617495"/>
            <a:ext cx="1369054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" name="Google Shape;2567;p42"/>
          <p:cNvSpPr/>
          <p:nvPr/>
        </p:nvSpPr>
        <p:spPr>
          <a:xfrm>
            <a:off x="5777015" y="1522666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" name="Google Shape;2567;p42"/>
          <p:cNvSpPr/>
          <p:nvPr/>
        </p:nvSpPr>
        <p:spPr>
          <a:xfrm>
            <a:off x="9453680" y="1564353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9154" y="2028061"/>
            <a:ext cx="640135" cy="524301"/>
          </a:xfrm>
          <a:prstGeom prst="rect">
            <a:avLst/>
          </a:prstGeom>
        </p:spPr>
      </p:pic>
      <p:grpSp>
        <p:nvGrpSpPr>
          <p:cNvPr id="64" name="Google Shape;2786;p44"/>
          <p:cNvGrpSpPr/>
          <p:nvPr/>
        </p:nvGrpSpPr>
        <p:grpSpPr>
          <a:xfrm>
            <a:off x="9798269" y="1908001"/>
            <a:ext cx="637528" cy="522835"/>
            <a:chOff x="4660700" y="1289700"/>
            <a:chExt cx="509900" cy="417000"/>
          </a:xfrm>
        </p:grpSpPr>
        <p:sp>
          <p:nvSpPr>
            <p:cNvPr id="65" name="Google Shape;2787;p44"/>
            <p:cNvSpPr/>
            <p:nvPr/>
          </p:nvSpPr>
          <p:spPr>
            <a:xfrm>
              <a:off x="4967125" y="1525350"/>
              <a:ext cx="203475" cy="85950"/>
            </a:xfrm>
            <a:custGeom>
              <a:avLst/>
              <a:gdLst/>
              <a:ahLst/>
              <a:cxnLst/>
              <a:rect l="l" t="t" r="r" b="b"/>
              <a:pathLst>
                <a:path w="8139" h="3438" extrusionOk="0">
                  <a:moveTo>
                    <a:pt x="2957" y="0"/>
                  </a:moveTo>
                  <a:lnTo>
                    <a:pt x="708" y="784"/>
                  </a:lnTo>
                  <a:lnTo>
                    <a:pt x="557" y="834"/>
                  </a:lnTo>
                  <a:lnTo>
                    <a:pt x="430" y="936"/>
                  </a:lnTo>
                  <a:lnTo>
                    <a:pt x="304" y="1037"/>
                  </a:lnTo>
                  <a:lnTo>
                    <a:pt x="203" y="1163"/>
                  </a:lnTo>
                  <a:lnTo>
                    <a:pt x="127" y="1289"/>
                  </a:lnTo>
                  <a:lnTo>
                    <a:pt x="51" y="1441"/>
                  </a:lnTo>
                  <a:lnTo>
                    <a:pt x="26" y="1593"/>
                  </a:lnTo>
                  <a:lnTo>
                    <a:pt x="1" y="1770"/>
                  </a:lnTo>
                  <a:lnTo>
                    <a:pt x="1" y="3437"/>
                  </a:lnTo>
                  <a:lnTo>
                    <a:pt x="7860" y="3437"/>
                  </a:lnTo>
                  <a:lnTo>
                    <a:pt x="7961" y="3412"/>
                  </a:lnTo>
                  <a:lnTo>
                    <a:pt x="8062" y="3336"/>
                  </a:lnTo>
                  <a:lnTo>
                    <a:pt x="8113" y="3261"/>
                  </a:lnTo>
                  <a:lnTo>
                    <a:pt x="8138" y="3159"/>
                  </a:lnTo>
                  <a:lnTo>
                    <a:pt x="8138" y="1770"/>
                  </a:lnTo>
                  <a:lnTo>
                    <a:pt x="8138" y="1593"/>
                  </a:lnTo>
                  <a:lnTo>
                    <a:pt x="8088" y="1441"/>
                  </a:lnTo>
                  <a:lnTo>
                    <a:pt x="8037" y="1289"/>
                  </a:lnTo>
                  <a:lnTo>
                    <a:pt x="7936" y="1163"/>
                  </a:lnTo>
                  <a:lnTo>
                    <a:pt x="7835" y="1037"/>
                  </a:lnTo>
                  <a:lnTo>
                    <a:pt x="7734" y="936"/>
                  </a:lnTo>
                  <a:lnTo>
                    <a:pt x="7582" y="834"/>
                  </a:lnTo>
                  <a:lnTo>
                    <a:pt x="7431" y="784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788;p44"/>
            <p:cNvSpPr/>
            <p:nvPr/>
          </p:nvSpPr>
          <p:spPr>
            <a:xfrm>
              <a:off x="5041050" y="1486800"/>
              <a:ext cx="55625" cy="76475"/>
            </a:xfrm>
            <a:custGeom>
              <a:avLst/>
              <a:gdLst/>
              <a:ahLst/>
              <a:cxnLst/>
              <a:rect l="l" t="t" r="r" b="b"/>
              <a:pathLst>
                <a:path w="2225" h="3059" extrusionOk="0">
                  <a:moveTo>
                    <a:pt x="0" y="1"/>
                  </a:moveTo>
                  <a:lnTo>
                    <a:pt x="0" y="1542"/>
                  </a:lnTo>
                  <a:lnTo>
                    <a:pt x="1112" y="3059"/>
                  </a:lnTo>
                  <a:lnTo>
                    <a:pt x="2224" y="1542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789;p44"/>
            <p:cNvSpPr/>
            <p:nvPr/>
          </p:nvSpPr>
          <p:spPr>
            <a:xfrm>
              <a:off x="5106750" y="1417950"/>
              <a:ext cx="41725" cy="36025"/>
            </a:xfrm>
            <a:custGeom>
              <a:avLst/>
              <a:gdLst/>
              <a:ahLst/>
              <a:cxnLst/>
              <a:rect l="l" t="t" r="r" b="b"/>
              <a:pathLst>
                <a:path w="1669" h="1441" extrusionOk="0">
                  <a:moveTo>
                    <a:pt x="1" y="0"/>
                  </a:moveTo>
                  <a:lnTo>
                    <a:pt x="1" y="1441"/>
                  </a:lnTo>
                  <a:lnTo>
                    <a:pt x="1239" y="1441"/>
                  </a:lnTo>
                  <a:lnTo>
                    <a:pt x="1340" y="1416"/>
                  </a:lnTo>
                  <a:lnTo>
                    <a:pt x="1441" y="1365"/>
                  </a:lnTo>
                  <a:lnTo>
                    <a:pt x="1517" y="1289"/>
                  </a:lnTo>
                  <a:lnTo>
                    <a:pt x="1568" y="1213"/>
                  </a:lnTo>
                  <a:lnTo>
                    <a:pt x="1618" y="1138"/>
                  </a:lnTo>
                  <a:lnTo>
                    <a:pt x="1643" y="1036"/>
                  </a:lnTo>
                  <a:lnTo>
                    <a:pt x="1669" y="910"/>
                  </a:lnTo>
                  <a:lnTo>
                    <a:pt x="1669" y="531"/>
                  </a:lnTo>
                  <a:lnTo>
                    <a:pt x="1643" y="430"/>
                  </a:lnTo>
                  <a:lnTo>
                    <a:pt x="1618" y="329"/>
                  </a:lnTo>
                  <a:lnTo>
                    <a:pt x="1568" y="228"/>
                  </a:lnTo>
                  <a:lnTo>
                    <a:pt x="1517" y="152"/>
                  </a:lnTo>
                  <a:lnTo>
                    <a:pt x="1441" y="76"/>
                  </a:lnTo>
                  <a:lnTo>
                    <a:pt x="1340" y="51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790;p44"/>
            <p:cNvSpPr/>
            <p:nvPr/>
          </p:nvSpPr>
          <p:spPr>
            <a:xfrm>
              <a:off x="5021450" y="1382575"/>
              <a:ext cx="94800" cy="125100"/>
            </a:xfrm>
            <a:custGeom>
              <a:avLst/>
              <a:gdLst/>
              <a:ahLst/>
              <a:cxnLst/>
              <a:rect l="l" t="t" r="r" b="b"/>
              <a:pathLst>
                <a:path w="3792" h="5004" extrusionOk="0">
                  <a:moveTo>
                    <a:pt x="431" y="0"/>
                  </a:moveTo>
                  <a:lnTo>
                    <a:pt x="330" y="25"/>
                  </a:lnTo>
                  <a:lnTo>
                    <a:pt x="228" y="76"/>
                  </a:lnTo>
                  <a:lnTo>
                    <a:pt x="153" y="152"/>
                  </a:lnTo>
                  <a:lnTo>
                    <a:pt x="77" y="228"/>
                  </a:lnTo>
                  <a:lnTo>
                    <a:pt x="26" y="329"/>
                  </a:lnTo>
                  <a:lnTo>
                    <a:pt x="1" y="430"/>
                  </a:lnTo>
                  <a:lnTo>
                    <a:pt x="1" y="531"/>
                  </a:lnTo>
                  <a:lnTo>
                    <a:pt x="1" y="3260"/>
                  </a:lnTo>
                  <a:lnTo>
                    <a:pt x="1" y="3437"/>
                  </a:lnTo>
                  <a:lnTo>
                    <a:pt x="26" y="3614"/>
                  </a:lnTo>
                  <a:lnTo>
                    <a:pt x="77" y="3766"/>
                  </a:lnTo>
                  <a:lnTo>
                    <a:pt x="127" y="3942"/>
                  </a:lnTo>
                  <a:lnTo>
                    <a:pt x="203" y="4094"/>
                  </a:lnTo>
                  <a:lnTo>
                    <a:pt x="304" y="4246"/>
                  </a:lnTo>
                  <a:lnTo>
                    <a:pt x="405" y="4372"/>
                  </a:lnTo>
                  <a:lnTo>
                    <a:pt x="506" y="4498"/>
                  </a:lnTo>
                  <a:lnTo>
                    <a:pt x="633" y="4600"/>
                  </a:lnTo>
                  <a:lnTo>
                    <a:pt x="759" y="4701"/>
                  </a:lnTo>
                  <a:lnTo>
                    <a:pt x="911" y="4802"/>
                  </a:lnTo>
                  <a:lnTo>
                    <a:pt x="1062" y="4878"/>
                  </a:lnTo>
                  <a:lnTo>
                    <a:pt x="1239" y="4928"/>
                  </a:lnTo>
                  <a:lnTo>
                    <a:pt x="1391" y="4979"/>
                  </a:lnTo>
                  <a:lnTo>
                    <a:pt x="1568" y="5004"/>
                  </a:lnTo>
                  <a:lnTo>
                    <a:pt x="2225" y="5004"/>
                  </a:lnTo>
                  <a:lnTo>
                    <a:pt x="2402" y="4979"/>
                  </a:lnTo>
                  <a:lnTo>
                    <a:pt x="2579" y="4928"/>
                  </a:lnTo>
                  <a:lnTo>
                    <a:pt x="2730" y="4878"/>
                  </a:lnTo>
                  <a:lnTo>
                    <a:pt x="2882" y="4802"/>
                  </a:lnTo>
                  <a:lnTo>
                    <a:pt x="3034" y="4701"/>
                  </a:lnTo>
                  <a:lnTo>
                    <a:pt x="3160" y="4600"/>
                  </a:lnTo>
                  <a:lnTo>
                    <a:pt x="3286" y="4498"/>
                  </a:lnTo>
                  <a:lnTo>
                    <a:pt x="3413" y="4372"/>
                  </a:lnTo>
                  <a:lnTo>
                    <a:pt x="3514" y="4246"/>
                  </a:lnTo>
                  <a:lnTo>
                    <a:pt x="3590" y="4094"/>
                  </a:lnTo>
                  <a:lnTo>
                    <a:pt x="3665" y="3942"/>
                  </a:lnTo>
                  <a:lnTo>
                    <a:pt x="3716" y="3766"/>
                  </a:lnTo>
                  <a:lnTo>
                    <a:pt x="3767" y="3614"/>
                  </a:lnTo>
                  <a:lnTo>
                    <a:pt x="3792" y="3437"/>
                  </a:lnTo>
                  <a:lnTo>
                    <a:pt x="3792" y="3260"/>
                  </a:lnTo>
                  <a:lnTo>
                    <a:pt x="3792" y="531"/>
                  </a:lnTo>
                  <a:lnTo>
                    <a:pt x="3792" y="430"/>
                  </a:lnTo>
                  <a:lnTo>
                    <a:pt x="3767" y="329"/>
                  </a:lnTo>
                  <a:lnTo>
                    <a:pt x="3716" y="228"/>
                  </a:lnTo>
                  <a:lnTo>
                    <a:pt x="3640" y="152"/>
                  </a:lnTo>
                  <a:lnTo>
                    <a:pt x="3564" y="76"/>
                  </a:lnTo>
                  <a:lnTo>
                    <a:pt x="3463" y="25"/>
                  </a:lnTo>
                  <a:lnTo>
                    <a:pt x="3362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791;p44"/>
            <p:cNvSpPr/>
            <p:nvPr/>
          </p:nvSpPr>
          <p:spPr>
            <a:xfrm>
              <a:off x="5011350" y="1354125"/>
              <a:ext cx="115025" cy="63850"/>
            </a:xfrm>
            <a:custGeom>
              <a:avLst/>
              <a:gdLst/>
              <a:ahLst/>
              <a:cxnLst/>
              <a:rect l="l" t="t" r="r" b="b"/>
              <a:pathLst>
                <a:path w="4601" h="2554" extrusionOk="0">
                  <a:moveTo>
                    <a:pt x="1365" y="1"/>
                  </a:moveTo>
                  <a:lnTo>
                    <a:pt x="1214" y="26"/>
                  </a:lnTo>
                  <a:lnTo>
                    <a:pt x="936" y="127"/>
                  </a:lnTo>
                  <a:lnTo>
                    <a:pt x="683" y="254"/>
                  </a:lnTo>
                  <a:lnTo>
                    <a:pt x="456" y="456"/>
                  </a:lnTo>
                  <a:lnTo>
                    <a:pt x="279" y="658"/>
                  </a:lnTo>
                  <a:lnTo>
                    <a:pt x="127" y="936"/>
                  </a:lnTo>
                  <a:lnTo>
                    <a:pt x="51" y="1214"/>
                  </a:lnTo>
                  <a:lnTo>
                    <a:pt x="26" y="1366"/>
                  </a:lnTo>
                  <a:lnTo>
                    <a:pt x="1" y="1517"/>
                  </a:lnTo>
                  <a:lnTo>
                    <a:pt x="1" y="2553"/>
                  </a:lnTo>
                  <a:lnTo>
                    <a:pt x="1264" y="2553"/>
                  </a:lnTo>
                  <a:lnTo>
                    <a:pt x="1441" y="2528"/>
                  </a:lnTo>
                  <a:lnTo>
                    <a:pt x="1593" y="2503"/>
                  </a:lnTo>
                  <a:lnTo>
                    <a:pt x="1744" y="2452"/>
                  </a:lnTo>
                  <a:lnTo>
                    <a:pt x="1896" y="2402"/>
                  </a:lnTo>
                  <a:lnTo>
                    <a:pt x="2022" y="2301"/>
                  </a:lnTo>
                  <a:lnTo>
                    <a:pt x="2149" y="2199"/>
                  </a:lnTo>
                  <a:lnTo>
                    <a:pt x="2250" y="2073"/>
                  </a:lnTo>
                  <a:lnTo>
                    <a:pt x="2351" y="1947"/>
                  </a:lnTo>
                  <a:lnTo>
                    <a:pt x="2755" y="1290"/>
                  </a:lnTo>
                  <a:lnTo>
                    <a:pt x="2882" y="1669"/>
                  </a:lnTo>
                  <a:lnTo>
                    <a:pt x="2957" y="1846"/>
                  </a:lnTo>
                  <a:lnTo>
                    <a:pt x="3059" y="2023"/>
                  </a:lnTo>
                  <a:lnTo>
                    <a:pt x="3185" y="2174"/>
                  </a:lnTo>
                  <a:lnTo>
                    <a:pt x="3337" y="2301"/>
                  </a:lnTo>
                  <a:lnTo>
                    <a:pt x="3513" y="2402"/>
                  </a:lnTo>
                  <a:lnTo>
                    <a:pt x="3690" y="2477"/>
                  </a:lnTo>
                  <a:lnTo>
                    <a:pt x="3893" y="2528"/>
                  </a:lnTo>
                  <a:lnTo>
                    <a:pt x="4095" y="2553"/>
                  </a:lnTo>
                  <a:lnTo>
                    <a:pt x="4600" y="2553"/>
                  </a:lnTo>
                  <a:lnTo>
                    <a:pt x="4600" y="1517"/>
                  </a:lnTo>
                  <a:lnTo>
                    <a:pt x="4575" y="1366"/>
                  </a:lnTo>
                  <a:lnTo>
                    <a:pt x="4575" y="1214"/>
                  </a:lnTo>
                  <a:lnTo>
                    <a:pt x="4474" y="936"/>
                  </a:lnTo>
                  <a:lnTo>
                    <a:pt x="4347" y="658"/>
                  </a:lnTo>
                  <a:lnTo>
                    <a:pt x="4145" y="456"/>
                  </a:lnTo>
                  <a:lnTo>
                    <a:pt x="3918" y="254"/>
                  </a:lnTo>
                  <a:lnTo>
                    <a:pt x="3665" y="127"/>
                  </a:lnTo>
                  <a:lnTo>
                    <a:pt x="3387" y="26"/>
                  </a:lnTo>
                  <a:lnTo>
                    <a:pt x="3235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792;p44"/>
            <p:cNvSpPr/>
            <p:nvPr/>
          </p:nvSpPr>
          <p:spPr>
            <a:xfrm>
              <a:off x="4982925" y="1393300"/>
              <a:ext cx="46775" cy="58775"/>
            </a:xfrm>
            <a:custGeom>
              <a:avLst/>
              <a:gdLst/>
              <a:ahLst/>
              <a:cxnLst/>
              <a:rect l="l" t="t" r="r" b="b"/>
              <a:pathLst>
                <a:path w="1871" h="2351" extrusionOk="0">
                  <a:moveTo>
                    <a:pt x="0" y="1"/>
                  </a:moveTo>
                  <a:lnTo>
                    <a:pt x="0" y="2351"/>
                  </a:lnTo>
                  <a:lnTo>
                    <a:pt x="1188" y="2351"/>
                  </a:lnTo>
                  <a:lnTo>
                    <a:pt x="1340" y="2300"/>
                  </a:lnTo>
                  <a:lnTo>
                    <a:pt x="1491" y="2199"/>
                  </a:lnTo>
                  <a:lnTo>
                    <a:pt x="1618" y="2098"/>
                  </a:lnTo>
                  <a:lnTo>
                    <a:pt x="1719" y="1972"/>
                  </a:lnTo>
                  <a:lnTo>
                    <a:pt x="1795" y="1820"/>
                  </a:lnTo>
                  <a:lnTo>
                    <a:pt x="1845" y="1669"/>
                  </a:lnTo>
                  <a:lnTo>
                    <a:pt x="1871" y="1492"/>
                  </a:lnTo>
                  <a:lnTo>
                    <a:pt x="1871" y="860"/>
                  </a:lnTo>
                  <a:lnTo>
                    <a:pt x="1845" y="683"/>
                  </a:lnTo>
                  <a:lnTo>
                    <a:pt x="1795" y="531"/>
                  </a:lnTo>
                  <a:lnTo>
                    <a:pt x="1719" y="380"/>
                  </a:lnTo>
                  <a:lnTo>
                    <a:pt x="1618" y="253"/>
                  </a:lnTo>
                  <a:lnTo>
                    <a:pt x="1491" y="152"/>
                  </a:lnTo>
                  <a:lnTo>
                    <a:pt x="1340" y="76"/>
                  </a:lnTo>
                  <a:lnTo>
                    <a:pt x="1188" y="26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793;p44"/>
            <p:cNvSpPr/>
            <p:nvPr/>
          </p:nvSpPr>
          <p:spPr>
            <a:xfrm>
              <a:off x="5046725" y="1450800"/>
              <a:ext cx="44900" cy="27825"/>
            </a:xfrm>
            <a:custGeom>
              <a:avLst/>
              <a:gdLst/>
              <a:ahLst/>
              <a:cxnLst/>
              <a:rect l="l" t="t" r="r" b="b"/>
              <a:pathLst>
                <a:path w="1796" h="1113" extrusionOk="0">
                  <a:moveTo>
                    <a:pt x="304" y="0"/>
                  </a:moveTo>
                  <a:lnTo>
                    <a:pt x="178" y="26"/>
                  </a:lnTo>
                  <a:lnTo>
                    <a:pt x="77" y="102"/>
                  </a:lnTo>
                  <a:lnTo>
                    <a:pt x="1" y="203"/>
                  </a:lnTo>
                  <a:lnTo>
                    <a:pt x="1" y="329"/>
                  </a:lnTo>
                  <a:lnTo>
                    <a:pt x="1" y="481"/>
                  </a:lnTo>
                  <a:lnTo>
                    <a:pt x="51" y="632"/>
                  </a:lnTo>
                  <a:lnTo>
                    <a:pt x="127" y="759"/>
                  </a:lnTo>
                  <a:lnTo>
                    <a:pt x="228" y="885"/>
                  </a:lnTo>
                  <a:lnTo>
                    <a:pt x="329" y="986"/>
                  </a:lnTo>
                  <a:lnTo>
                    <a:pt x="481" y="1062"/>
                  </a:lnTo>
                  <a:lnTo>
                    <a:pt x="633" y="1112"/>
                  </a:lnTo>
                  <a:lnTo>
                    <a:pt x="1138" y="1112"/>
                  </a:lnTo>
                  <a:lnTo>
                    <a:pt x="1290" y="1062"/>
                  </a:lnTo>
                  <a:lnTo>
                    <a:pt x="1441" y="986"/>
                  </a:lnTo>
                  <a:lnTo>
                    <a:pt x="1542" y="885"/>
                  </a:lnTo>
                  <a:lnTo>
                    <a:pt x="1644" y="759"/>
                  </a:lnTo>
                  <a:lnTo>
                    <a:pt x="1719" y="632"/>
                  </a:lnTo>
                  <a:lnTo>
                    <a:pt x="1770" y="481"/>
                  </a:lnTo>
                  <a:lnTo>
                    <a:pt x="1795" y="329"/>
                  </a:lnTo>
                  <a:lnTo>
                    <a:pt x="1770" y="203"/>
                  </a:lnTo>
                  <a:lnTo>
                    <a:pt x="1694" y="102"/>
                  </a:lnTo>
                  <a:lnTo>
                    <a:pt x="1593" y="26"/>
                  </a:lnTo>
                  <a:lnTo>
                    <a:pt x="1492" y="0"/>
                  </a:lnTo>
                  <a:lnTo>
                    <a:pt x="1366" y="26"/>
                  </a:lnTo>
                  <a:lnTo>
                    <a:pt x="1264" y="102"/>
                  </a:lnTo>
                  <a:lnTo>
                    <a:pt x="1189" y="203"/>
                  </a:lnTo>
                  <a:lnTo>
                    <a:pt x="1163" y="329"/>
                  </a:lnTo>
                  <a:lnTo>
                    <a:pt x="1163" y="379"/>
                  </a:lnTo>
                  <a:lnTo>
                    <a:pt x="1113" y="455"/>
                  </a:lnTo>
                  <a:lnTo>
                    <a:pt x="1062" y="481"/>
                  </a:lnTo>
                  <a:lnTo>
                    <a:pt x="986" y="506"/>
                  </a:lnTo>
                  <a:lnTo>
                    <a:pt x="784" y="506"/>
                  </a:lnTo>
                  <a:lnTo>
                    <a:pt x="708" y="481"/>
                  </a:lnTo>
                  <a:lnTo>
                    <a:pt x="658" y="455"/>
                  </a:lnTo>
                  <a:lnTo>
                    <a:pt x="607" y="379"/>
                  </a:lnTo>
                  <a:lnTo>
                    <a:pt x="607" y="329"/>
                  </a:lnTo>
                  <a:lnTo>
                    <a:pt x="582" y="203"/>
                  </a:lnTo>
                  <a:lnTo>
                    <a:pt x="506" y="102"/>
                  </a:lnTo>
                  <a:lnTo>
                    <a:pt x="405" y="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794;p44"/>
            <p:cNvSpPr/>
            <p:nvPr/>
          </p:nvSpPr>
          <p:spPr>
            <a:xfrm>
              <a:off x="4660700" y="1525350"/>
              <a:ext cx="203475" cy="85950"/>
            </a:xfrm>
            <a:custGeom>
              <a:avLst/>
              <a:gdLst/>
              <a:ahLst/>
              <a:cxnLst/>
              <a:rect l="l" t="t" r="r" b="b"/>
              <a:pathLst>
                <a:path w="8139" h="3438" extrusionOk="0">
                  <a:moveTo>
                    <a:pt x="2958" y="0"/>
                  </a:moveTo>
                  <a:lnTo>
                    <a:pt x="708" y="784"/>
                  </a:lnTo>
                  <a:lnTo>
                    <a:pt x="557" y="834"/>
                  </a:lnTo>
                  <a:lnTo>
                    <a:pt x="405" y="936"/>
                  </a:lnTo>
                  <a:lnTo>
                    <a:pt x="279" y="1037"/>
                  </a:lnTo>
                  <a:lnTo>
                    <a:pt x="178" y="1163"/>
                  </a:lnTo>
                  <a:lnTo>
                    <a:pt x="102" y="1289"/>
                  </a:lnTo>
                  <a:lnTo>
                    <a:pt x="51" y="1441"/>
                  </a:lnTo>
                  <a:lnTo>
                    <a:pt x="1" y="1593"/>
                  </a:lnTo>
                  <a:lnTo>
                    <a:pt x="1" y="1770"/>
                  </a:lnTo>
                  <a:lnTo>
                    <a:pt x="1" y="3159"/>
                  </a:lnTo>
                  <a:lnTo>
                    <a:pt x="1" y="3261"/>
                  </a:lnTo>
                  <a:lnTo>
                    <a:pt x="77" y="3336"/>
                  </a:lnTo>
                  <a:lnTo>
                    <a:pt x="152" y="3412"/>
                  </a:lnTo>
                  <a:lnTo>
                    <a:pt x="279" y="3437"/>
                  </a:lnTo>
                  <a:lnTo>
                    <a:pt x="8138" y="3437"/>
                  </a:lnTo>
                  <a:lnTo>
                    <a:pt x="8138" y="1770"/>
                  </a:lnTo>
                  <a:lnTo>
                    <a:pt x="8113" y="1593"/>
                  </a:lnTo>
                  <a:lnTo>
                    <a:pt x="8062" y="1441"/>
                  </a:lnTo>
                  <a:lnTo>
                    <a:pt x="8012" y="1289"/>
                  </a:lnTo>
                  <a:lnTo>
                    <a:pt x="7936" y="1163"/>
                  </a:lnTo>
                  <a:lnTo>
                    <a:pt x="7835" y="1037"/>
                  </a:lnTo>
                  <a:lnTo>
                    <a:pt x="7709" y="936"/>
                  </a:lnTo>
                  <a:lnTo>
                    <a:pt x="7582" y="834"/>
                  </a:lnTo>
                  <a:lnTo>
                    <a:pt x="7431" y="784"/>
                  </a:lnTo>
                  <a:lnTo>
                    <a:pt x="5156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795;p44"/>
            <p:cNvSpPr/>
            <p:nvPr/>
          </p:nvSpPr>
          <p:spPr>
            <a:xfrm>
              <a:off x="4734625" y="1479225"/>
              <a:ext cx="55000" cy="84050"/>
            </a:xfrm>
            <a:custGeom>
              <a:avLst/>
              <a:gdLst/>
              <a:ahLst/>
              <a:cxnLst/>
              <a:rect l="l" t="t" r="r" b="b"/>
              <a:pathLst>
                <a:path w="2200" h="3362" extrusionOk="0">
                  <a:moveTo>
                    <a:pt x="1" y="1"/>
                  </a:moveTo>
                  <a:lnTo>
                    <a:pt x="1" y="1845"/>
                  </a:lnTo>
                  <a:lnTo>
                    <a:pt x="1112" y="3362"/>
                  </a:lnTo>
                  <a:lnTo>
                    <a:pt x="2199" y="1845"/>
                  </a:lnTo>
                  <a:lnTo>
                    <a:pt x="219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796;p44"/>
            <p:cNvSpPr/>
            <p:nvPr/>
          </p:nvSpPr>
          <p:spPr>
            <a:xfrm>
              <a:off x="4682825" y="1417950"/>
              <a:ext cx="41725" cy="36025"/>
            </a:xfrm>
            <a:custGeom>
              <a:avLst/>
              <a:gdLst/>
              <a:ahLst/>
              <a:cxnLst/>
              <a:rect l="l" t="t" r="r" b="b"/>
              <a:pathLst>
                <a:path w="1669" h="1441" extrusionOk="0">
                  <a:moveTo>
                    <a:pt x="405" y="0"/>
                  </a:moveTo>
                  <a:lnTo>
                    <a:pt x="329" y="51"/>
                  </a:lnTo>
                  <a:lnTo>
                    <a:pt x="228" y="76"/>
                  </a:lnTo>
                  <a:lnTo>
                    <a:pt x="152" y="152"/>
                  </a:lnTo>
                  <a:lnTo>
                    <a:pt x="76" y="228"/>
                  </a:lnTo>
                  <a:lnTo>
                    <a:pt x="25" y="329"/>
                  </a:lnTo>
                  <a:lnTo>
                    <a:pt x="0" y="430"/>
                  </a:lnTo>
                  <a:lnTo>
                    <a:pt x="0" y="531"/>
                  </a:lnTo>
                  <a:lnTo>
                    <a:pt x="0" y="910"/>
                  </a:lnTo>
                  <a:lnTo>
                    <a:pt x="0" y="1036"/>
                  </a:lnTo>
                  <a:lnTo>
                    <a:pt x="25" y="1138"/>
                  </a:lnTo>
                  <a:lnTo>
                    <a:pt x="76" y="1213"/>
                  </a:lnTo>
                  <a:lnTo>
                    <a:pt x="152" y="1289"/>
                  </a:lnTo>
                  <a:lnTo>
                    <a:pt x="228" y="1365"/>
                  </a:lnTo>
                  <a:lnTo>
                    <a:pt x="329" y="1416"/>
                  </a:lnTo>
                  <a:lnTo>
                    <a:pt x="405" y="1441"/>
                  </a:lnTo>
                  <a:lnTo>
                    <a:pt x="1668" y="1441"/>
                  </a:lnTo>
                  <a:lnTo>
                    <a:pt x="1668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797;p44"/>
            <p:cNvSpPr/>
            <p:nvPr/>
          </p:nvSpPr>
          <p:spPr>
            <a:xfrm>
              <a:off x="4714400" y="1382575"/>
              <a:ext cx="95425" cy="125100"/>
            </a:xfrm>
            <a:custGeom>
              <a:avLst/>
              <a:gdLst/>
              <a:ahLst/>
              <a:cxnLst/>
              <a:rect l="l" t="t" r="r" b="b"/>
              <a:pathLst>
                <a:path w="3817" h="5004" extrusionOk="0">
                  <a:moveTo>
                    <a:pt x="430" y="0"/>
                  </a:moveTo>
                  <a:lnTo>
                    <a:pt x="329" y="25"/>
                  </a:lnTo>
                  <a:lnTo>
                    <a:pt x="254" y="76"/>
                  </a:lnTo>
                  <a:lnTo>
                    <a:pt x="152" y="152"/>
                  </a:lnTo>
                  <a:lnTo>
                    <a:pt x="102" y="228"/>
                  </a:lnTo>
                  <a:lnTo>
                    <a:pt x="51" y="329"/>
                  </a:lnTo>
                  <a:lnTo>
                    <a:pt x="26" y="430"/>
                  </a:lnTo>
                  <a:lnTo>
                    <a:pt x="1" y="531"/>
                  </a:lnTo>
                  <a:lnTo>
                    <a:pt x="1" y="3260"/>
                  </a:lnTo>
                  <a:lnTo>
                    <a:pt x="26" y="3437"/>
                  </a:lnTo>
                  <a:lnTo>
                    <a:pt x="51" y="3614"/>
                  </a:lnTo>
                  <a:lnTo>
                    <a:pt x="77" y="3766"/>
                  </a:lnTo>
                  <a:lnTo>
                    <a:pt x="152" y="3942"/>
                  </a:lnTo>
                  <a:lnTo>
                    <a:pt x="228" y="4094"/>
                  </a:lnTo>
                  <a:lnTo>
                    <a:pt x="304" y="4246"/>
                  </a:lnTo>
                  <a:lnTo>
                    <a:pt x="405" y="4372"/>
                  </a:lnTo>
                  <a:lnTo>
                    <a:pt x="532" y="4498"/>
                  </a:lnTo>
                  <a:lnTo>
                    <a:pt x="658" y="4600"/>
                  </a:lnTo>
                  <a:lnTo>
                    <a:pt x="784" y="4701"/>
                  </a:lnTo>
                  <a:lnTo>
                    <a:pt x="936" y="4802"/>
                  </a:lnTo>
                  <a:lnTo>
                    <a:pt x="1088" y="4878"/>
                  </a:lnTo>
                  <a:lnTo>
                    <a:pt x="1239" y="4928"/>
                  </a:lnTo>
                  <a:lnTo>
                    <a:pt x="1416" y="4979"/>
                  </a:lnTo>
                  <a:lnTo>
                    <a:pt x="1593" y="5004"/>
                  </a:lnTo>
                  <a:lnTo>
                    <a:pt x="2225" y="5004"/>
                  </a:lnTo>
                  <a:lnTo>
                    <a:pt x="2402" y="4979"/>
                  </a:lnTo>
                  <a:lnTo>
                    <a:pt x="2579" y="4928"/>
                  </a:lnTo>
                  <a:lnTo>
                    <a:pt x="2730" y="4878"/>
                  </a:lnTo>
                  <a:lnTo>
                    <a:pt x="2882" y="4802"/>
                  </a:lnTo>
                  <a:lnTo>
                    <a:pt x="3033" y="4701"/>
                  </a:lnTo>
                  <a:lnTo>
                    <a:pt x="3185" y="4600"/>
                  </a:lnTo>
                  <a:lnTo>
                    <a:pt x="3286" y="4498"/>
                  </a:lnTo>
                  <a:lnTo>
                    <a:pt x="3413" y="4372"/>
                  </a:lnTo>
                  <a:lnTo>
                    <a:pt x="3514" y="4246"/>
                  </a:lnTo>
                  <a:lnTo>
                    <a:pt x="3589" y="4094"/>
                  </a:lnTo>
                  <a:lnTo>
                    <a:pt x="3665" y="3942"/>
                  </a:lnTo>
                  <a:lnTo>
                    <a:pt x="3741" y="3766"/>
                  </a:lnTo>
                  <a:lnTo>
                    <a:pt x="3766" y="3614"/>
                  </a:lnTo>
                  <a:lnTo>
                    <a:pt x="3817" y="3437"/>
                  </a:lnTo>
                  <a:lnTo>
                    <a:pt x="3817" y="3260"/>
                  </a:lnTo>
                  <a:lnTo>
                    <a:pt x="3817" y="531"/>
                  </a:lnTo>
                  <a:lnTo>
                    <a:pt x="3792" y="430"/>
                  </a:lnTo>
                  <a:lnTo>
                    <a:pt x="3766" y="329"/>
                  </a:lnTo>
                  <a:lnTo>
                    <a:pt x="3716" y="228"/>
                  </a:lnTo>
                  <a:lnTo>
                    <a:pt x="3665" y="152"/>
                  </a:lnTo>
                  <a:lnTo>
                    <a:pt x="3564" y="76"/>
                  </a:lnTo>
                  <a:lnTo>
                    <a:pt x="3488" y="25"/>
                  </a:lnTo>
                  <a:lnTo>
                    <a:pt x="3387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798;p44"/>
            <p:cNvSpPr/>
            <p:nvPr/>
          </p:nvSpPr>
          <p:spPr>
            <a:xfrm>
              <a:off x="4704925" y="1354125"/>
              <a:ext cx="114375" cy="63850"/>
            </a:xfrm>
            <a:custGeom>
              <a:avLst/>
              <a:gdLst/>
              <a:ahLst/>
              <a:cxnLst/>
              <a:rect l="l" t="t" r="r" b="b"/>
              <a:pathLst>
                <a:path w="4575" h="2554" extrusionOk="0">
                  <a:moveTo>
                    <a:pt x="1365" y="1"/>
                  </a:moveTo>
                  <a:lnTo>
                    <a:pt x="1214" y="26"/>
                  </a:lnTo>
                  <a:lnTo>
                    <a:pt x="936" y="127"/>
                  </a:lnTo>
                  <a:lnTo>
                    <a:pt x="658" y="254"/>
                  </a:lnTo>
                  <a:lnTo>
                    <a:pt x="430" y="456"/>
                  </a:lnTo>
                  <a:lnTo>
                    <a:pt x="253" y="658"/>
                  </a:lnTo>
                  <a:lnTo>
                    <a:pt x="127" y="936"/>
                  </a:lnTo>
                  <a:lnTo>
                    <a:pt x="26" y="1214"/>
                  </a:lnTo>
                  <a:lnTo>
                    <a:pt x="1" y="1366"/>
                  </a:lnTo>
                  <a:lnTo>
                    <a:pt x="1" y="1517"/>
                  </a:lnTo>
                  <a:lnTo>
                    <a:pt x="1" y="2553"/>
                  </a:lnTo>
                  <a:lnTo>
                    <a:pt x="1264" y="2553"/>
                  </a:lnTo>
                  <a:lnTo>
                    <a:pt x="1416" y="2528"/>
                  </a:lnTo>
                  <a:lnTo>
                    <a:pt x="1568" y="2503"/>
                  </a:lnTo>
                  <a:lnTo>
                    <a:pt x="1719" y="2452"/>
                  </a:lnTo>
                  <a:lnTo>
                    <a:pt x="1871" y="2402"/>
                  </a:lnTo>
                  <a:lnTo>
                    <a:pt x="1997" y="2301"/>
                  </a:lnTo>
                  <a:lnTo>
                    <a:pt x="2124" y="2199"/>
                  </a:lnTo>
                  <a:lnTo>
                    <a:pt x="2250" y="2073"/>
                  </a:lnTo>
                  <a:lnTo>
                    <a:pt x="2326" y="1947"/>
                  </a:lnTo>
                  <a:lnTo>
                    <a:pt x="2755" y="1290"/>
                  </a:lnTo>
                  <a:lnTo>
                    <a:pt x="2856" y="1669"/>
                  </a:lnTo>
                  <a:lnTo>
                    <a:pt x="2932" y="1846"/>
                  </a:lnTo>
                  <a:lnTo>
                    <a:pt x="3033" y="2023"/>
                  </a:lnTo>
                  <a:lnTo>
                    <a:pt x="3185" y="2174"/>
                  </a:lnTo>
                  <a:lnTo>
                    <a:pt x="3311" y="2301"/>
                  </a:lnTo>
                  <a:lnTo>
                    <a:pt x="3488" y="2402"/>
                  </a:lnTo>
                  <a:lnTo>
                    <a:pt x="3665" y="2477"/>
                  </a:lnTo>
                  <a:lnTo>
                    <a:pt x="3867" y="2528"/>
                  </a:lnTo>
                  <a:lnTo>
                    <a:pt x="4070" y="2553"/>
                  </a:lnTo>
                  <a:lnTo>
                    <a:pt x="4575" y="2553"/>
                  </a:lnTo>
                  <a:lnTo>
                    <a:pt x="4575" y="1517"/>
                  </a:lnTo>
                  <a:lnTo>
                    <a:pt x="4575" y="1366"/>
                  </a:lnTo>
                  <a:lnTo>
                    <a:pt x="4550" y="1214"/>
                  </a:lnTo>
                  <a:lnTo>
                    <a:pt x="4449" y="936"/>
                  </a:lnTo>
                  <a:lnTo>
                    <a:pt x="4322" y="658"/>
                  </a:lnTo>
                  <a:lnTo>
                    <a:pt x="4145" y="456"/>
                  </a:lnTo>
                  <a:lnTo>
                    <a:pt x="3918" y="254"/>
                  </a:lnTo>
                  <a:lnTo>
                    <a:pt x="3665" y="127"/>
                  </a:lnTo>
                  <a:lnTo>
                    <a:pt x="3362" y="26"/>
                  </a:lnTo>
                  <a:lnTo>
                    <a:pt x="3210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799;p44"/>
            <p:cNvSpPr/>
            <p:nvPr/>
          </p:nvSpPr>
          <p:spPr>
            <a:xfrm>
              <a:off x="4739675" y="1450800"/>
              <a:ext cx="44875" cy="27825"/>
            </a:xfrm>
            <a:custGeom>
              <a:avLst/>
              <a:gdLst/>
              <a:ahLst/>
              <a:cxnLst/>
              <a:rect l="l" t="t" r="r" b="b"/>
              <a:pathLst>
                <a:path w="1795" h="1113" extrusionOk="0">
                  <a:moveTo>
                    <a:pt x="304" y="0"/>
                  </a:moveTo>
                  <a:lnTo>
                    <a:pt x="178" y="26"/>
                  </a:lnTo>
                  <a:lnTo>
                    <a:pt x="102" y="102"/>
                  </a:lnTo>
                  <a:lnTo>
                    <a:pt x="26" y="203"/>
                  </a:lnTo>
                  <a:lnTo>
                    <a:pt x="1" y="329"/>
                  </a:lnTo>
                  <a:lnTo>
                    <a:pt x="26" y="481"/>
                  </a:lnTo>
                  <a:lnTo>
                    <a:pt x="51" y="632"/>
                  </a:lnTo>
                  <a:lnTo>
                    <a:pt x="127" y="759"/>
                  </a:lnTo>
                  <a:lnTo>
                    <a:pt x="228" y="885"/>
                  </a:lnTo>
                  <a:lnTo>
                    <a:pt x="354" y="986"/>
                  </a:lnTo>
                  <a:lnTo>
                    <a:pt x="481" y="1062"/>
                  </a:lnTo>
                  <a:lnTo>
                    <a:pt x="632" y="1112"/>
                  </a:lnTo>
                  <a:lnTo>
                    <a:pt x="1163" y="1112"/>
                  </a:lnTo>
                  <a:lnTo>
                    <a:pt x="1315" y="1062"/>
                  </a:lnTo>
                  <a:lnTo>
                    <a:pt x="1441" y="986"/>
                  </a:lnTo>
                  <a:lnTo>
                    <a:pt x="1568" y="885"/>
                  </a:lnTo>
                  <a:lnTo>
                    <a:pt x="1669" y="759"/>
                  </a:lnTo>
                  <a:lnTo>
                    <a:pt x="1744" y="632"/>
                  </a:lnTo>
                  <a:lnTo>
                    <a:pt x="1770" y="481"/>
                  </a:lnTo>
                  <a:lnTo>
                    <a:pt x="1795" y="329"/>
                  </a:lnTo>
                  <a:lnTo>
                    <a:pt x="1770" y="203"/>
                  </a:lnTo>
                  <a:lnTo>
                    <a:pt x="1719" y="102"/>
                  </a:lnTo>
                  <a:lnTo>
                    <a:pt x="1618" y="26"/>
                  </a:lnTo>
                  <a:lnTo>
                    <a:pt x="1492" y="0"/>
                  </a:lnTo>
                  <a:lnTo>
                    <a:pt x="1365" y="26"/>
                  </a:lnTo>
                  <a:lnTo>
                    <a:pt x="1264" y="102"/>
                  </a:lnTo>
                  <a:lnTo>
                    <a:pt x="1214" y="203"/>
                  </a:lnTo>
                  <a:lnTo>
                    <a:pt x="1188" y="329"/>
                  </a:lnTo>
                  <a:lnTo>
                    <a:pt x="1163" y="379"/>
                  </a:lnTo>
                  <a:lnTo>
                    <a:pt x="1138" y="455"/>
                  </a:lnTo>
                  <a:lnTo>
                    <a:pt x="1062" y="481"/>
                  </a:lnTo>
                  <a:lnTo>
                    <a:pt x="1012" y="506"/>
                  </a:lnTo>
                  <a:lnTo>
                    <a:pt x="809" y="506"/>
                  </a:lnTo>
                  <a:lnTo>
                    <a:pt x="734" y="481"/>
                  </a:lnTo>
                  <a:lnTo>
                    <a:pt x="658" y="455"/>
                  </a:lnTo>
                  <a:lnTo>
                    <a:pt x="632" y="379"/>
                  </a:lnTo>
                  <a:lnTo>
                    <a:pt x="607" y="329"/>
                  </a:lnTo>
                  <a:lnTo>
                    <a:pt x="582" y="203"/>
                  </a:lnTo>
                  <a:lnTo>
                    <a:pt x="531" y="102"/>
                  </a:lnTo>
                  <a:lnTo>
                    <a:pt x="430" y="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800;p44"/>
            <p:cNvSpPr/>
            <p:nvPr/>
          </p:nvSpPr>
          <p:spPr>
            <a:xfrm>
              <a:off x="4801600" y="1393300"/>
              <a:ext cx="46775" cy="58775"/>
            </a:xfrm>
            <a:custGeom>
              <a:avLst/>
              <a:gdLst/>
              <a:ahLst/>
              <a:cxnLst/>
              <a:rect l="l" t="t" r="r" b="b"/>
              <a:pathLst>
                <a:path w="1871" h="2351" extrusionOk="0">
                  <a:moveTo>
                    <a:pt x="860" y="1"/>
                  </a:moveTo>
                  <a:lnTo>
                    <a:pt x="683" y="26"/>
                  </a:lnTo>
                  <a:lnTo>
                    <a:pt x="531" y="76"/>
                  </a:lnTo>
                  <a:lnTo>
                    <a:pt x="379" y="152"/>
                  </a:lnTo>
                  <a:lnTo>
                    <a:pt x="253" y="253"/>
                  </a:lnTo>
                  <a:lnTo>
                    <a:pt x="152" y="380"/>
                  </a:lnTo>
                  <a:lnTo>
                    <a:pt x="51" y="531"/>
                  </a:lnTo>
                  <a:lnTo>
                    <a:pt x="0" y="683"/>
                  </a:lnTo>
                  <a:lnTo>
                    <a:pt x="0" y="860"/>
                  </a:lnTo>
                  <a:lnTo>
                    <a:pt x="0" y="1492"/>
                  </a:lnTo>
                  <a:lnTo>
                    <a:pt x="0" y="1669"/>
                  </a:lnTo>
                  <a:lnTo>
                    <a:pt x="51" y="1820"/>
                  </a:lnTo>
                  <a:lnTo>
                    <a:pt x="152" y="1972"/>
                  </a:lnTo>
                  <a:lnTo>
                    <a:pt x="253" y="2098"/>
                  </a:lnTo>
                  <a:lnTo>
                    <a:pt x="379" y="2199"/>
                  </a:lnTo>
                  <a:lnTo>
                    <a:pt x="531" y="2300"/>
                  </a:lnTo>
                  <a:lnTo>
                    <a:pt x="683" y="2351"/>
                  </a:lnTo>
                  <a:lnTo>
                    <a:pt x="1870" y="2351"/>
                  </a:lnTo>
                  <a:lnTo>
                    <a:pt x="1870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801;p44"/>
            <p:cNvSpPr/>
            <p:nvPr/>
          </p:nvSpPr>
          <p:spPr>
            <a:xfrm>
              <a:off x="4750425" y="1567675"/>
              <a:ext cx="330450" cy="139025"/>
            </a:xfrm>
            <a:custGeom>
              <a:avLst/>
              <a:gdLst/>
              <a:ahLst/>
              <a:cxnLst/>
              <a:rect l="l" t="t" r="r" b="b"/>
              <a:pathLst>
                <a:path w="13218" h="5561" extrusionOk="0">
                  <a:moveTo>
                    <a:pt x="4802" y="1"/>
                  </a:moveTo>
                  <a:lnTo>
                    <a:pt x="4524" y="430"/>
                  </a:lnTo>
                  <a:lnTo>
                    <a:pt x="4069" y="253"/>
                  </a:lnTo>
                  <a:lnTo>
                    <a:pt x="1163" y="1264"/>
                  </a:lnTo>
                  <a:lnTo>
                    <a:pt x="910" y="1365"/>
                  </a:lnTo>
                  <a:lnTo>
                    <a:pt x="683" y="1492"/>
                  </a:lnTo>
                  <a:lnTo>
                    <a:pt x="480" y="1669"/>
                  </a:lnTo>
                  <a:lnTo>
                    <a:pt x="329" y="1871"/>
                  </a:lnTo>
                  <a:lnTo>
                    <a:pt x="177" y="2098"/>
                  </a:lnTo>
                  <a:lnTo>
                    <a:pt x="101" y="2326"/>
                  </a:lnTo>
                  <a:lnTo>
                    <a:pt x="26" y="2578"/>
                  </a:lnTo>
                  <a:lnTo>
                    <a:pt x="0" y="2856"/>
                  </a:lnTo>
                  <a:lnTo>
                    <a:pt x="0" y="5282"/>
                  </a:lnTo>
                  <a:lnTo>
                    <a:pt x="26" y="5384"/>
                  </a:lnTo>
                  <a:lnTo>
                    <a:pt x="76" y="5485"/>
                  </a:lnTo>
                  <a:lnTo>
                    <a:pt x="177" y="5535"/>
                  </a:lnTo>
                  <a:lnTo>
                    <a:pt x="278" y="5560"/>
                  </a:lnTo>
                  <a:lnTo>
                    <a:pt x="5333" y="5560"/>
                  </a:lnTo>
                  <a:lnTo>
                    <a:pt x="6141" y="5156"/>
                  </a:lnTo>
                  <a:lnTo>
                    <a:pt x="7026" y="5156"/>
                  </a:lnTo>
                  <a:lnTo>
                    <a:pt x="7885" y="5560"/>
                  </a:lnTo>
                  <a:lnTo>
                    <a:pt x="12940" y="5560"/>
                  </a:lnTo>
                  <a:lnTo>
                    <a:pt x="13041" y="5535"/>
                  </a:lnTo>
                  <a:lnTo>
                    <a:pt x="13116" y="5485"/>
                  </a:lnTo>
                  <a:lnTo>
                    <a:pt x="13192" y="5384"/>
                  </a:lnTo>
                  <a:lnTo>
                    <a:pt x="13218" y="5282"/>
                  </a:lnTo>
                  <a:lnTo>
                    <a:pt x="13218" y="2856"/>
                  </a:lnTo>
                  <a:lnTo>
                    <a:pt x="13192" y="2578"/>
                  </a:lnTo>
                  <a:lnTo>
                    <a:pt x="13116" y="2326"/>
                  </a:lnTo>
                  <a:lnTo>
                    <a:pt x="13015" y="2098"/>
                  </a:lnTo>
                  <a:lnTo>
                    <a:pt x="12889" y="1871"/>
                  </a:lnTo>
                  <a:lnTo>
                    <a:pt x="12737" y="1669"/>
                  </a:lnTo>
                  <a:lnTo>
                    <a:pt x="12535" y="1492"/>
                  </a:lnTo>
                  <a:lnTo>
                    <a:pt x="12308" y="1365"/>
                  </a:lnTo>
                  <a:lnTo>
                    <a:pt x="12055" y="1264"/>
                  </a:lnTo>
                  <a:lnTo>
                    <a:pt x="9149" y="253"/>
                  </a:lnTo>
                  <a:lnTo>
                    <a:pt x="8643" y="506"/>
                  </a:lnTo>
                  <a:lnTo>
                    <a:pt x="8416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802;p44"/>
            <p:cNvSpPr/>
            <p:nvPr/>
          </p:nvSpPr>
          <p:spPr>
            <a:xfrm>
              <a:off x="4870450" y="1527250"/>
              <a:ext cx="90375" cy="74575"/>
            </a:xfrm>
            <a:custGeom>
              <a:avLst/>
              <a:gdLst/>
              <a:ahLst/>
              <a:cxnLst/>
              <a:rect l="l" t="t" r="r" b="b"/>
              <a:pathLst>
                <a:path w="3615" h="2983" extrusionOk="0">
                  <a:moveTo>
                    <a:pt x="1" y="0"/>
                  </a:moveTo>
                  <a:lnTo>
                    <a:pt x="1" y="1618"/>
                  </a:lnTo>
                  <a:lnTo>
                    <a:pt x="1795" y="2982"/>
                  </a:lnTo>
                  <a:lnTo>
                    <a:pt x="3615" y="1618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803;p44"/>
            <p:cNvSpPr/>
            <p:nvPr/>
          </p:nvSpPr>
          <p:spPr>
            <a:xfrm>
              <a:off x="4838250" y="1332025"/>
              <a:ext cx="154800" cy="207250"/>
            </a:xfrm>
            <a:custGeom>
              <a:avLst/>
              <a:gdLst/>
              <a:ahLst/>
              <a:cxnLst/>
              <a:rect l="l" t="t" r="r" b="b"/>
              <a:pathLst>
                <a:path w="6192" h="8290" extrusionOk="0">
                  <a:moveTo>
                    <a:pt x="708" y="0"/>
                  </a:moveTo>
                  <a:lnTo>
                    <a:pt x="531" y="51"/>
                  </a:lnTo>
                  <a:lnTo>
                    <a:pt x="379" y="127"/>
                  </a:lnTo>
                  <a:lnTo>
                    <a:pt x="253" y="253"/>
                  </a:lnTo>
                  <a:lnTo>
                    <a:pt x="152" y="379"/>
                  </a:lnTo>
                  <a:lnTo>
                    <a:pt x="76" y="531"/>
                  </a:lnTo>
                  <a:lnTo>
                    <a:pt x="25" y="683"/>
                  </a:lnTo>
                  <a:lnTo>
                    <a:pt x="0" y="860"/>
                  </a:lnTo>
                  <a:lnTo>
                    <a:pt x="0" y="5434"/>
                  </a:lnTo>
                  <a:lnTo>
                    <a:pt x="25" y="5712"/>
                  </a:lnTo>
                  <a:lnTo>
                    <a:pt x="51" y="6015"/>
                  </a:lnTo>
                  <a:lnTo>
                    <a:pt x="126" y="6293"/>
                  </a:lnTo>
                  <a:lnTo>
                    <a:pt x="228" y="6546"/>
                  </a:lnTo>
                  <a:lnTo>
                    <a:pt x="354" y="6798"/>
                  </a:lnTo>
                  <a:lnTo>
                    <a:pt x="480" y="7026"/>
                  </a:lnTo>
                  <a:lnTo>
                    <a:pt x="657" y="7253"/>
                  </a:lnTo>
                  <a:lnTo>
                    <a:pt x="834" y="7455"/>
                  </a:lnTo>
                  <a:lnTo>
                    <a:pt x="1036" y="7632"/>
                  </a:lnTo>
                  <a:lnTo>
                    <a:pt x="1264" y="7809"/>
                  </a:lnTo>
                  <a:lnTo>
                    <a:pt x="1491" y="7936"/>
                  </a:lnTo>
                  <a:lnTo>
                    <a:pt x="1744" y="8062"/>
                  </a:lnTo>
                  <a:lnTo>
                    <a:pt x="2022" y="8163"/>
                  </a:lnTo>
                  <a:lnTo>
                    <a:pt x="2275" y="8239"/>
                  </a:lnTo>
                  <a:lnTo>
                    <a:pt x="2578" y="8264"/>
                  </a:lnTo>
                  <a:lnTo>
                    <a:pt x="2856" y="8289"/>
                  </a:lnTo>
                  <a:lnTo>
                    <a:pt x="3336" y="8289"/>
                  </a:lnTo>
                  <a:lnTo>
                    <a:pt x="3614" y="8264"/>
                  </a:lnTo>
                  <a:lnTo>
                    <a:pt x="3917" y="8239"/>
                  </a:lnTo>
                  <a:lnTo>
                    <a:pt x="4170" y="8163"/>
                  </a:lnTo>
                  <a:lnTo>
                    <a:pt x="4448" y="8062"/>
                  </a:lnTo>
                  <a:lnTo>
                    <a:pt x="4701" y="7936"/>
                  </a:lnTo>
                  <a:lnTo>
                    <a:pt x="4928" y="7809"/>
                  </a:lnTo>
                  <a:lnTo>
                    <a:pt x="5156" y="7632"/>
                  </a:lnTo>
                  <a:lnTo>
                    <a:pt x="5358" y="7455"/>
                  </a:lnTo>
                  <a:lnTo>
                    <a:pt x="5535" y="7253"/>
                  </a:lnTo>
                  <a:lnTo>
                    <a:pt x="5686" y="7026"/>
                  </a:lnTo>
                  <a:lnTo>
                    <a:pt x="5838" y="6798"/>
                  </a:lnTo>
                  <a:lnTo>
                    <a:pt x="5964" y="6546"/>
                  </a:lnTo>
                  <a:lnTo>
                    <a:pt x="6065" y="6293"/>
                  </a:lnTo>
                  <a:lnTo>
                    <a:pt x="6116" y="6015"/>
                  </a:lnTo>
                  <a:lnTo>
                    <a:pt x="6166" y="5712"/>
                  </a:lnTo>
                  <a:lnTo>
                    <a:pt x="6192" y="5434"/>
                  </a:lnTo>
                  <a:lnTo>
                    <a:pt x="6192" y="860"/>
                  </a:lnTo>
                  <a:lnTo>
                    <a:pt x="6166" y="683"/>
                  </a:lnTo>
                  <a:lnTo>
                    <a:pt x="6116" y="531"/>
                  </a:lnTo>
                  <a:lnTo>
                    <a:pt x="6040" y="379"/>
                  </a:lnTo>
                  <a:lnTo>
                    <a:pt x="5939" y="253"/>
                  </a:lnTo>
                  <a:lnTo>
                    <a:pt x="5787" y="127"/>
                  </a:lnTo>
                  <a:lnTo>
                    <a:pt x="5661" y="51"/>
                  </a:lnTo>
                  <a:lnTo>
                    <a:pt x="5484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804;p44"/>
            <p:cNvSpPr/>
            <p:nvPr/>
          </p:nvSpPr>
          <p:spPr>
            <a:xfrm>
              <a:off x="4874875" y="1414775"/>
              <a:ext cx="15200" cy="25300"/>
            </a:xfrm>
            <a:custGeom>
              <a:avLst/>
              <a:gdLst/>
              <a:ahLst/>
              <a:cxnLst/>
              <a:rect l="l" t="t" r="r" b="b"/>
              <a:pathLst>
                <a:path w="608" h="1012" extrusionOk="0">
                  <a:moveTo>
                    <a:pt x="304" y="1"/>
                  </a:moveTo>
                  <a:lnTo>
                    <a:pt x="178" y="26"/>
                  </a:lnTo>
                  <a:lnTo>
                    <a:pt x="77" y="102"/>
                  </a:lnTo>
                  <a:lnTo>
                    <a:pt x="26" y="178"/>
                  </a:lnTo>
                  <a:lnTo>
                    <a:pt x="1" y="304"/>
                  </a:lnTo>
                  <a:lnTo>
                    <a:pt x="1" y="709"/>
                  </a:lnTo>
                  <a:lnTo>
                    <a:pt x="26" y="835"/>
                  </a:lnTo>
                  <a:lnTo>
                    <a:pt x="77" y="936"/>
                  </a:lnTo>
                  <a:lnTo>
                    <a:pt x="178" y="987"/>
                  </a:lnTo>
                  <a:lnTo>
                    <a:pt x="304" y="1012"/>
                  </a:lnTo>
                  <a:lnTo>
                    <a:pt x="431" y="987"/>
                  </a:lnTo>
                  <a:lnTo>
                    <a:pt x="506" y="936"/>
                  </a:lnTo>
                  <a:lnTo>
                    <a:pt x="582" y="835"/>
                  </a:lnTo>
                  <a:lnTo>
                    <a:pt x="607" y="709"/>
                  </a:lnTo>
                  <a:lnTo>
                    <a:pt x="607" y="304"/>
                  </a:lnTo>
                  <a:lnTo>
                    <a:pt x="582" y="178"/>
                  </a:lnTo>
                  <a:lnTo>
                    <a:pt x="506" y="102"/>
                  </a:lnTo>
                  <a:lnTo>
                    <a:pt x="431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805;p44"/>
            <p:cNvSpPr/>
            <p:nvPr/>
          </p:nvSpPr>
          <p:spPr>
            <a:xfrm>
              <a:off x="4941225" y="1414775"/>
              <a:ext cx="15175" cy="25300"/>
            </a:xfrm>
            <a:custGeom>
              <a:avLst/>
              <a:gdLst/>
              <a:ahLst/>
              <a:cxnLst/>
              <a:rect l="l" t="t" r="r" b="b"/>
              <a:pathLst>
                <a:path w="607" h="1012" extrusionOk="0">
                  <a:moveTo>
                    <a:pt x="304" y="1"/>
                  </a:moveTo>
                  <a:lnTo>
                    <a:pt x="177" y="26"/>
                  </a:lnTo>
                  <a:lnTo>
                    <a:pt x="76" y="102"/>
                  </a:lnTo>
                  <a:lnTo>
                    <a:pt x="26" y="178"/>
                  </a:lnTo>
                  <a:lnTo>
                    <a:pt x="0" y="304"/>
                  </a:lnTo>
                  <a:lnTo>
                    <a:pt x="0" y="709"/>
                  </a:lnTo>
                  <a:lnTo>
                    <a:pt x="26" y="835"/>
                  </a:lnTo>
                  <a:lnTo>
                    <a:pt x="76" y="936"/>
                  </a:lnTo>
                  <a:lnTo>
                    <a:pt x="177" y="987"/>
                  </a:lnTo>
                  <a:lnTo>
                    <a:pt x="304" y="1012"/>
                  </a:lnTo>
                  <a:lnTo>
                    <a:pt x="430" y="987"/>
                  </a:lnTo>
                  <a:lnTo>
                    <a:pt x="506" y="936"/>
                  </a:lnTo>
                  <a:lnTo>
                    <a:pt x="582" y="835"/>
                  </a:lnTo>
                  <a:lnTo>
                    <a:pt x="607" y="709"/>
                  </a:lnTo>
                  <a:lnTo>
                    <a:pt x="607" y="304"/>
                  </a:lnTo>
                  <a:lnTo>
                    <a:pt x="582" y="178"/>
                  </a:lnTo>
                  <a:lnTo>
                    <a:pt x="506" y="102"/>
                  </a:lnTo>
                  <a:lnTo>
                    <a:pt x="430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806;p44"/>
            <p:cNvSpPr/>
            <p:nvPr/>
          </p:nvSpPr>
          <p:spPr>
            <a:xfrm>
              <a:off x="4888775" y="1466600"/>
              <a:ext cx="53725" cy="34775"/>
            </a:xfrm>
            <a:custGeom>
              <a:avLst/>
              <a:gdLst/>
              <a:ahLst/>
              <a:cxnLst/>
              <a:rect l="l" t="t" r="r" b="b"/>
              <a:pathLst>
                <a:path w="2149" h="1391" extrusionOk="0">
                  <a:moveTo>
                    <a:pt x="304" y="0"/>
                  </a:moveTo>
                  <a:lnTo>
                    <a:pt x="178" y="25"/>
                  </a:lnTo>
                  <a:lnTo>
                    <a:pt x="77" y="101"/>
                  </a:lnTo>
                  <a:lnTo>
                    <a:pt x="26" y="202"/>
                  </a:lnTo>
                  <a:lnTo>
                    <a:pt x="1" y="303"/>
                  </a:lnTo>
                  <a:lnTo>
                    <a:pt x="26" y="531"/>
                  </a:lnTo>
                  <a:lnTo>
                    <a:pt x="77" y="733"/>
                  </a:lnTo>
                  <a:lnTo>
                    <a:pt x="178" y="910"/>
                  </a:lnTo>
                  <a:lnTo>
                    <a:pt x="304" y="1087"/>
                  </a:lnTo>
                  <a:lnTo>
                    <a:pt x="481" y="1213"/>
                  </a:lnTo>
                  <a:lnTo>
                    <a:pt x="658" y="1314"/>
                  </a:lnTo>
                  <a:lnTo>
                    <a:pt x="860" y="1365"/>
                  </a:lnTo>
                  <a:lnTo>
                    <a:pt x="1062" y="1390"/>
                  </a:lnTo>
                  <a:lnTo>
                    <a:pt x="1290" y="1365"/>
                  </a:lnTo>
                  <a:lnTo>
                    <a:pt x="1492" y="1314"/>
                  </a:lnTo>
                  <a:lnTo>
                    <a:pt x="1669" y="1213"/>
                  </a:lnTo>
                  <a:lnTo>
                    <a:pt x="1846" y="1087"/>
                  </a:lnTo>
                  <a:lnTo>
                    <a:pt x="1972" y="910"/>
                  </a:lnTo>
                  <a:lnTo>
                    <a:pt x="2073" y="733"/>
                  </a:lnTo>
                  <a:lnTo>
                    <a:pt x="2124" y="531"/>
                  </a:lnTo>
                  <a:lnTo>
                    <a:pt x="2149" y="303"/>
                  </a:lnTo>
                  <a:lnTo>
                    <a:pt x="2124" y="202"/>
                  </a:lnTo>
                  <a:lnTo>
                    <a:pt x="2073" y="101"/>
                  </a:lnTo>
                  <a:lnTo>
                    <a:pt x="1972" y="25"/>
                  </a:lnTo>
                  <a:lnTo>
                    <a:pt x="1846" y="0"/>
                  </a:lnTo>
                  <a:lnTo>
                    <a:pt x="1719" y="25"/>
                  </a:lnTo>
                  <a:lnTo>
                    <a:pt x="1618" y="101"/>
                  </a:lnTo>
                  <a:lnTo>
                    <a:pt x="1568" y="202"/>
                  </a:lnTo>
                  <a:lnTo>
                    <a:pt x="1542" y="303"/>
                  </a:lnTo>
                  <a:lnTo>
                    <a:pt x="1517" y="405"/>
                  </a:lnTo>
                  <a:lnTo>
                    <a:pt x="1492" y="506"/>
                  </a:lnTo>
                  <a:lnTo>
                    <a:pt x="1467" y="581"/>
                  </a:lnTo>
                  <a:lnTo>
                    <a:pt x="1391" y="632"/>
                  </a:lnTo>
                  <a:lnTo>
                    <a:pt x="1340" y="708"/>
                  </a:lnTo>
                  <a:lnTo>
                    <a:pt x="1264" y="733"/>
                  </a:lnTo>
                  <a:lnTo>
                    <a:pt x="1163" y="758"/>
                  </a:lnTo>
                  <a:lnTo>
                    <a:pt x="1062" y="784"/>
                  </a:lnTo>
                  <a:lnTo>
                    <a:pt x="986" y="758"/>
                  </a:lnTo>
                  <a:lnTo>
                    <a:pt x="885" y="733"/>
                  </a:lnTo>
                  <a:lnTo>
                    <a:pt x="810" y="708"/>
                  </a:lnTo>
                  <a:lnTo>
                    <a:pt x="734" y="632"/>
                  </a:lnTo>
                  <a:lnTo>
                    <a:pt x="683" y="581"/>
                  </a:lnTo>
                  <a:lnTo>
                    <a:pt x="658" y="506"/>
                  </a:lnTo>
                  <a:lnTo>
                    <a:pt x="607" y="405"/>
                  </a:lnTo>
                  <a:lnTo>
                    <a:pt x="607" y="303"/>
                  </a:lnTo>
                  <a:lnTo>
                    <a:pt x="582" y="202"/>
                  </a:lnTo>
                  <a:lnTo>
                    <a:pt x="506" y="101"/>
                  </a:lnTo>
                  <a:lnTo>
                    <a:pt x="43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807;p44"/>
            <p:cNvSpPr/>
            <p:nvPr/>
          </p:nvSpPr>
          <p:spPr>
            <a:xfrm>
              <a:off x="4796550" y="1667500"/>
              <a:ext cx="15175" cy="39200"/>
            </a:xfrm>
            <a:custGeom>
              <a:avLst/>
              <a:gdLst/>
              <a:ahLst/>
              <a:cxnLst/>
              <a:rect l="l" t="t" r="r" b="b"/>
              <a:pathLst>
                <a:path w="607" h="1568" extrusionOk="0">
                  <a:moveTo>
                    <a:pt x="303" y="1"/>
                  </a:moveTo>
                  <a:lnTo>
                    <a:pt x="177" y="26"/>
                  </a:lnTo>
                  <a:lnTo>
                    <a:pt x="76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0" y="1567"/>
                  </a:lnTo>
                  <a:lnTo>
                    <a:pt x="607" y="1567"/>
                  </a:lnTo>
                  <a:lnTo>
                    <a:pt x="607" y="304"/>
                  </a:lnTo>
                  <a:lnTo>
                    <a:pt x="581" y="178"/>
                  </a:lnTo>
                  <a:lnTo>
                    <a:pt x="506" y="76"/>
                  </a:lnTo>
                  <a:lnTo>
                    <a:pt x="430" y="26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808;p44"/>
            <p:cNvSpPr/>
            <p:nvPr/>
          </p:nvSpPr>
          <p:spPr>
            <a:xfrm>
              <a:off x="5019575" y="1667500"/>
              <a:ext cx="15175" cy="39200"/>
            </a:xfrm>
            <a:custGeom>
              <a:avLst/>
              <a:gdLst/>
              <a:ahLst/>
              <a:cxnLst/>
              <a:rect l="l" t="t" r="r" b="b"/>
              <a:pathLst>
                <a:path w="607" h="1568" extrusionOk="0">
                  <a:moveTo>
                    <a:pt x="303" y="1"/>
                  </a:moveTo>
                  <a:lnTo>
                    <a:pt x="177" y="26"/>
                  </a:lnTo>
                  <a:lnTo>
                    <a:pt x="76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0" y="1567"/>
                  </a:lnTo>
                  <a:lnTo>
                    <a:pt x="607" y="1567"/>
                  </a:lnTo>
                  <a:lnTo>
                    <a:pt x="607" y="304"/>
                  </a:lnTo>
                  <a:lnTo>
                    <a:pt x="581" y="178"/>
                  </a:lnTo>
                  <a:lnTo>
                    <a:pt x="531" y="76"/>
                  </a:lnTo>
                  <a:lnTo>
                    <a:pt x="430" y="26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809;p44"/>
            <p:cNvSpPr/>
            <p:nvPr/>
          </p:nvSpPr>
          <p:spPr>
            <a:xfrm>
              <a:off x="4883725" y="1601800"/>
              <a:ext cx="63850" cy="47400"/>
            </a:xfrm>
            <a:custGeom>
              <a:avLst/>
              <a:gdLst/>
              <a:ahLst/>
              <a:cxnLst/>
              <a:rect l="l" t="t" r="r" b="b"/>
              <a:pathLst>
                <a:path w="2554" h="1896" extrusionOk="0">
                  <a:moveTo>
                    <a:pt x="1264" y="0"/>
                  </a:moveTo>
                  <a:lnTo>
                    <a:pt x="329" y="101"/>
                  </a:lnTo>
                  <a:lnTo>
                    <a:pt x="1" y="784"/>
                  </a:lnTo>
                  <a:lnTo>
                    <a:pt x="632" y="1896"/>
                  </a:lnTo>
                  <a:lnTo>
                    <a:pt x="1921" y="1896"/>
                  </a:lnTo>
                  <a:lnTo>
                    <a:pt x="2553" y="784"/>
                  </a:lnTo>
                  <a:lnTo>
                    <a:pt x="2174" y="127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810;p44"/>
            <p:cNvSpPr/>
            <p:nvPr/>
          </p:nvSpPr>
          <p:spPr>
            <a:xfrm>
              <a:off x="4883725" y="1649175"/>
              <a:ext cx="63850" cy="57525"/>
            </a:xfrm>
            <a:custGeom>
              <a:avLst/>
              <a:gdLst/>
              <a:ahLst/>
              <a:cxnLst/>
              <a:rect l="l" t="t" r="r" b="b"/>
              <a:pathLst>
                <a:path w="2554" h="2301" extrusionOk="0">
                  <a:moveTo>
                    <a:pt x="632" y="1"/>
                  </a:moveTo>
                  <a:lnTo>
                    <a:pt x="1" y="2300"/>
                  </a:lnTo>
                  <a:lnTo>
                    <a:pt x="2553" y="2300"/>
                  </a:lnTo>
                  <a:lnTo>
                    <a:pt x="1921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811;p44"/>
            <p:cNvSpPr/>
            <p:nvPr/>
          </p:nvSpPr>
          <p:spPr>
            <a:xfrm>
              <a:off x="4852150" y="1567675"/>
              <a:ext cx="63200" cy="67625"/>
            </a:xfrm>
            <a:custGeom>
              <a:avLst/>
              <a:gdLst/>
              <a:ahLst/>
              <a:cxnLst/>
              <a:rect l="l" t="t" r="r" b="b"/>
              <a:pathLst>
                <a:path w="2528" h="2705" extrusionOk="0">
                  <a:moveTo>
                    <a:pt x="733" y="1"/>
                  </a:moveTo>
                  <a:lnTo>
                    <a:pt x="0" y="253"/>
                  </a:lnTo>
                  <a:lnTo>
                    <a:pt x="0" y="2427"/>
                  </a:lnTo>
                  <a:lnTo>
                    <a:pt x="0" y="2503"/>
                  </a:lnTo>
                  <a:lnTo>
                    <a:pt x="25" y="2578"/>
                  </a:lnTo>
                  <a:lnTo>
                    <a:pt x="76" y="2629"/>
                  </a:lnTo>
                  <a:lnTo>
                    <a:pt x="126" y="2654"/>
                  </a:lnTo>
                  <a:lnTo>
                    <a:pt x="202" y="2679"/>
                  </a:lnTo>
                  <a:lnTo>
                    <a:pt x="278" y="2705"/>
                  </a:lnTo>
                  <a:lnTo>
                    <a:pt x="329" y="2679"/>
                  </a:lnTo>
                  <a:lnTo>
                    <a:pt x="404" y="2654"/>
                  </a:lnTo>
                  <a:lnTo>
                    <a:pt x="2527" y="1365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812;p44"/>
            <p:cNvSpPr/>
            <p:nvPr/>
          </p:nvSpPr>
          <p:spPr>
            <a:xfrm>
              <a:off x="4915325" y="1567675"/>
              <a:ext cx="63825" cy="67625"/>
            </a:xfrm>
            <a:custGeom>
              <a:avLst/>
              <a:gdLst/>
              <a:ahLst/>
              <a:cxnLst/>
              <a:rect l="l" t="t" r="r" b="b"/>
              <a:pathLst>
                <a:path w="2553" h="2705" extrusionOk="0">
                  <a:moveTo>
                    <a:pt x="1820" y="1"/>
                  </a:moveTo>
                  <a:lnTo>
                    <a:pt x="0" y="1365"/>
                  </a:lnTo>
                  <a:lnTo>
                    <a:pt x="2148" y="2654"/>
                  </a:lnTo>
                  <a:lnTo>
                    <a:pt x="2199" y="2679"/>
                  </a:lnTo>
                  <a:lnTo>
                    <a:pt x="2275" y="2705"/>
                  </a:lnTo>
                  <a:lnTo>
                    <a:pt x="2351" y="2679"/>
                  </a:lnTo>
                  <a:lnTo>
                    <a:pt x="2426" y="2654"/>
                  </a:lnTo>
                  <a:lnTo>
                    <a:pt x="2477" y="2629"/>
                  </a:lnTo>
                  <a:lnTo>
                    <a:pt x="2527" y="2578"/>
                  </a:lnTo>
                  <a:lnTo>
                    <a:pt x="2553" y="2503"/>
                  </a:lnTo>
                  <a:lnTo>
                    <a:pt x="2553" y="2427"/>
                  </a:lnTo>
                  <a:lnTo>
                    <a:pt x="2553" y="253"/>
                  </a:lnTo>
                  <a:lnTo>
                    <a:pt x="18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813;p44"/>
            <p:cNvSpPr/>
            <p:nvPr/>
          </p:nvSpPr>
          <p:spPr>
            <a:xfrm>
              <a:off x="4822450" y="1289700"/>
              <a:ext cx="186400" cy="103625"/>
            </a:xfrm>
            <a:custGeom>
              <a:avLst/>
              <a:gdLst/>
              <a:ahLst/>
              <a:cxnLst/>
              <a:rect l="l" t="t" r="r" b="b"/>
              <a:pathLst>
                <a:path w="7456" h="4145" extrusionOk="0">
                  <a:moveTo>
                    <a:pt x="2477" y="0"/>
                  </a:moveTo>
                  <a:lnTo>
                    <a:pt x="2224" y="25"/>
                  </a:lnTo>
                  <a:lnTo>
                    <a:pt x="1972" y="51"/>
                  </a:lnTo>
                  <a:lnTo>
                    <a:pt x="1744" y="101"/>
                  </a:lnTo>
                  <a:lnTo>
                    <a:pt x="1517" y="202"/>
                  </a:lnTo>
                  <a:lnTo>
                    <a:pt x="1289" y="303"/>
                  </a:lnTo>
                  <a:lnTo>
                    <a:pt x="1087" y="430"/>
                  </a:lnTo>
                  <a:lnTo>
                    <a:pt x="910" y="556"/>
                  </a:lnTo>
                  <a:lnTo>
                    <a:pt x="733" y="733"/>
                  </a:lnTo>
                  <a:lnTo>
                    <a:pt x="582" y="910"/>
                  </a:lnTo>
                  <a:lnTo>
                    <a:pt x="430" y="1087"/>
                  </a:lnTo>
                  <a:lnTo>
                    <a:pt x="304" y="1289"/>
                  </a:lnTo>
                  <a:lnTo>
                    <a:pt x="202" y="1516"/>
                  </a:lnTo>
                  <a:lnTo>
                    <a:pt x="127" y="1744"/>
                  </a:lnTo>
                  <a:lnTo>
                    <a:pt x="51" y="1971"/>
                  </a:lnTo>
                  <a:lnTo>
                    <a:pt x="26" y="2224"/>
                  </a:lnTo>
                  <a:lnTo>
                    <a:pt x="0" y="2477"/>
                  </a:lnTo>
                  <a:lnTo>
                    <a:pt x="0" y="4145"/>
                  </a:lnTo>
                  <a:lnTo>
                    <a:pt x="2047" y="4145"/>
                  </a:lnTo>
                  <a:lnTo>
                    <a:pt x="2325" y="4119"/>
                  </a:lnTo>
                  <a:lnTo>
                    <a:pt x="2578" y="4069"/>
                  </a:lnTo>
                  <a:lnTo>
                    <a:pt x="2831" y="3993"/>
                  </a:lnTo>
                  <a:lnTo>
                    <a:pt x="3058" y="3892"/>
                  </a:lnTo>
                  <a:lnTo>
                    <a:pt x="3260" y="3740"/>
                  </a:lnTo>
                  <a:lnTo>
                    <a:pt x="3463" y="3589"/>
                  </a:lnTo>
                  <a:lnTo>
                    <a:pt x="3639" y="3387"/>
                  </a:lnTo>
                  <a:lnTo>
                    <a:pt x="3791" y="3184"/>
                  </a:lnTo>
                  <a:lnTo>
                    <a:pt x="4473" y="2098"/>
                  </a:lnTo>
                  <a:lnTo>
                    <a:pt x="4650" y="2704"/>
                  </a:lnTo>
                  <a:lnTo>
                    <a:pt x="4777" y="3007"/>
                  </a:lnTo>
                  <a:lnTo>
                    <a:pt x="4954" y="3285"/>
                  </a:lnTo>
                  <a:lnTo>
                    <a:pt x="5156" y="3538"/>
                  </a:lnTo>
                  <a:lnTo>
                    <a:pt x="5409" y="3740"/>
                  </a:lnTo>
                  <a:lnTo>
                    <a:pt x="5687" y="3917"/>
                  </a:lnTo>
                  <a:lnTo>
                    <a:pt x="5964" y="4044"/>
                  </a:lnTo>
                  <a:lnTo>
                    <a:pt x="6293" y="4119"/>
                  </a:lnTo>
                  <a:lnTo>
                    <a:pt x="6622" y="4145"/>
                  </a:lnTo>
                  <a:lnTo>
                    <a:pt x="7456" y="4145"/>
                  </a:lnTo>
                  <a:lnTo>
                    <a:pt x="7456" y="2477"/>
                  </a:lnTo>
                  <a:lnTo>
                    <a:pt x="7430" y="2224"/>
                  </a:lnTo>
                  <a:lnTo>
                    <a:pt x="7405" y="1971"/>
                  </a:lnTo>
                  <a:lnTo>
                    <a:pt x="7329" y="1744"/>
                  </a:lnTo>
                  <a:lnTo>
                    <a:pt x="7253" y="1516"/>
                  </a:lnTo>
                  <a:lnTo>
                    <a:pt x="7152" y="1289"/>
                  </a:lnTo>
                  <a:lnTo>
                    <a:pt x="7026" y="1087"/>
                  </a:lnTo>
                  <a:lnTo>
                    <a:pt x="6874" y="910"/>
                  </a:lnTo>
                  <a:lnTo>
                    <a:pt x="6723" y="733"/>
                  </a:lnTo>
                  <a:lnTo>
                    <a:pt x="6546" y="556"/>
                  </a:lnTo>
                  <a:lnTo>
                    <a:pt x="6369" y="430"/>
                  </a:lnTo>
                  <a:lnTo>
                    <a:pt x="6167" y="303"/>
                  </a:lnTo>
                  <a:lnTo>
                    <a:pt x="5939" y="202"/>
                  </a:lnTo>
                  <a:lnTo>
                    <a:pt x="5712" y="101"/>
                  </a:lnTo>
                  <a:lnTo>
                    <a:pt x="5484" y="51"/>
                  </a:lnTo>
                  <a:lnTo>
                    <a:pt x="5232" y="25"/>
                  </a:lnTo>
                  <a:lnTo>
                    <a:pt x="4979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2937;p45"/>
          <p:cNvGrpSpPr/>
          <p:nvPr/>
        </p:nvGrpSpPr>
        <p:grpSpPr>
          <a:xfrm>
            <a:off x="6269905" y="1907728"/>
            <a:ext cx="456052" cy="450369"/>
            <a:chOff x="3186075" y="1926550"/>
            <a:chExt cx="510525" cy="502925"/>
          </a:xfrm>
        </p:grpSpPr>
        <p:sp>
          <p:nvSpPr>
            <p:cNvPr id="93" name="Google Shape;2938;p45"/>
            <p:cNvSpPr/>
            <p:nvPr/>
          </p:nvSpPr>
          <p:spPr>
            <a:xfrm>
              <a:off x="3389525" y="2357425"/>
              <a:ext cx="103650" cy="72050"/>
            </a:xfrm>
            <a:custGeom>
              <a:avLst/>
              <a:gdLst/>
              <a:ahLst/>
              <a:cxnLst/>
              <a:rect l="l" t="t" r="r" b="b"/>
              <a:pathLst>
                <a:path w="4146" h="2882" extrusionOk="0">
                  <a:moveTo>
                    <a:pt x="1" y="0"/>
                  </a:moveTo>
                  <a:lnTo>
                    <a:pt x="1" y="1340"/>
                  </a:lnTo>
                  <a:lnTo>
                    <a:pt x="405" y="1643"/>
                  </a:lnTo>
                  <a:lnTo>
                    <a:pt x="1" y="1946"/>
                  </a:lnTo>
                  <a:lnTo>
                    <a:pt x="1" y="2047"/>
                  </a:lnTo>
                  <a:lnTo>
                    <a:pt x="26" y="2224"/>
                  </a:lnTo>
                  <a:lnTo>
                    <a:pt x="76" y="2376"/>
                  </a:lnTo>
                  <a:lnTo>
                    <a:pt x="152" y="2528"/>
                  </a:lnTo>
                  <a:lnTo>
                    <a:pt x="253" y="2629"/>
                  </a:lnTo>
                  <a:lnTo>
                    <a:pt x="380" y="2730"/>
                  </a:lnTo>
                  <a:lnTo>
                    <a:pt x="506" y="2806"/>
                  </a:lnTo>
                  <a:lnTo>
                    <a:pt x="658" y="2856"/>
                  </a:lnTo>
                  <a:lnTo>
                    <a:pt x="834" y="2881"/>
                  </a:lnTo>
                  <a:lnTo>
                    <a:pt x="3311" y="2881"/>
                  </a:lnTo>
                  <a:lnTo>
                    <a:pt x="3488" y="2856"/>
                  </a:lnTo>
                  <a:lnTo>
                    <a:pt x="3640" y="2806"/>
                  </a:lnTo>
                  <a:lnTo>
                    <a:pt x="3766" y="2730"/>
                  </a:lnTo>
                  <a:lnTo>
                    <a:pt x="3892" y="2629"/>
                  </a:lnTo>
                  <a:lnTo>
                    <a:pt x="3993" y="2528"/>
                  </a:lnTo>
                  <a:lnTo>
                    <a:pt x="4069" y="2376"/>
                  </a:lnTo>
                  <a:lnTo>
                    <a:pt x="4120" y="2224"/>
                  </a:lnTo>
                  <a:lnTo>
                    <a:pt x="4145" y="2047"/>
                  </a:lnTo>
                  <a:lnTo>
                    <a:pt x="4145" y="1946"/>
                  </a:lnTo>
                  <a:lnTo>
                    <a:pt x="3741" y="1643"/>
                  </a:lnTo>
                  <a:lnTo>
                    <a:pt x="4145" y="1340"/>
                  </a:lnTo>
                  <a:lnTo>
                    <a:pt x="41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939;p45"/>
            <p:cNvSpPr/>
            <p:nvPr/>
          </p:nvSpPr>
          <p:spPr>
            <a:xfrm>
              <a:off x="3286550" y="2150825"/>
              <a:ext cx="180700" cy="188300"/>
            </a:xfrm>
            <a:custGeom>
              <a:avLst/>
              <a:gdLst/>
              <a:ahLst/>
              <a:cxnLst/>
              <a:rect l="l" t="t" r="r" b="b"/>
              <a:pathLst>
                <a:path w="7228" h="7532" extrusionOk="0">
                  <a:moveTo>
                    <a:pt x="0" y="1"/>
                  </a:moveTo>
                  <a:lnTo>
                    <a:pt x="25" y="455"/>
                  </a:lnTo>
                  <a:lnTo>
                    <a:pt x="76" y="910"/>
                  </a:lnTo>
                  <a:lnTo>
                    <a:pt x="152" y="1340"/>
                  </a:lnTo>
                  <a:lnTo>
                    <a:pt x="253" y="1770"/>
                  </a:lnTo>
                  <a:lnTo>
                    <a:pt x="405" y="2199"/>
                  </a:lnTo>
                  <a:lnTo>
                    <a:pt x="581" y="2604"/>
                  </a:lnTo>
                  <a:lnTo>
                    <a:pt x="758" y="2983"/>
                  </a:lnTo>
                  <a:lnTo>
                    <a:pt x="986" y="3362"/>
                  </a:lnTo>
                  <a:lnTo>
                    <a:pt x="1239" y="3715"/>
                  </a:lnTo>
                  <a:lnTo>
                    <a:pt x="1491" y="4044"/>
                  </a:lnTo>
                  <a:lnTo>
                    <a:pt x="1795" y="4373"/>
                  </a:lnTo>
                  <a:lnTo>
                    <a:pt x="2098" y="4651"/>
                  </a:lnTo>
                  <a:lnTo>
                    <a:pt x="2452" y="4929"/>
                  </a:lnTo>
                  <a:lnTo>
                    <a:pt x="2780" y="5181"/>
                  </a:lnTo>
                  <a:lnTo>
                    <a:pt x="3159" y="5409"/>
                  </a:lnTo>
                  <a:lnTo>
                    <a:pt x="3538" y="5611"/>
                  </a:lnTo>
                  <a:lnTo>
                    <a:pt x="3665" y="5661"/>
                  </a:lnTo>
                  <a:lnTo>
                    <a:pt x="3791" y="5762"/>
                  </a:lnTo>
                  <a:lnTo>
                    <a:pt x="3892" y="5864"/>
                  </a:lnTo>
                  <a:lnTo>
                    <a:pt x="3968" y="5990"/>
                  </a:lnTo>
                  <a:lnTo>
                    <a:pt x="4044" y="6116"/>
                  </a:lnTo>
                  <a:lnTo>
                    <a:pt x="4094" y="6243"/>
                  </a:lnTo>
                  <a:lnTo>
                    <a:pt x="4120" y="6394"/>
                  </a:lnTo>
                  <a:lnTo>
                    <a:pt x="4120" y="6521"/>
                  </a:lnTo>
                  <a:lnTo>
                    <a:pt x="4120" y="7532"/>
                  </a:lnTo>
                  <a:lnTo>
                    <a:pt x="6192" y="7532"/>
                  </a:lnTo>
                  <a:lnTo>
                    <a:pt x="6192" y="4120"/>
                  </a:lnTo>
                  <a:lnTo>
                    <a:pt x="6394" y="4120"/>
                  </a:lnTo>
                  <a:lnTo>
                    <a:pt x="6596" y="4044"/>
                  </a:lnTo>
                  <a:lnTo>
                    <a:pt x="6773" y="3943"/>
                  </a:lnTo>
                  <a:lnTo>
                    <a:pt x="6925" y="3817"/>
                  </a:lnTo>
                  <a:lnTo>
                    <a:pt x="7051" y="3665"/>
                  </a:lnTo>
                  <a:lnTo>
                    <a:pt x="7152" y="3488"/>
                  </a:lnTo>
                  <a:lnTo>
                    <a:pt x="7203" y="3311"/>
                  </a:lnTo>
                  <a:lnTo>
                    <a:pt x="7228" y="3109"/>
                  </a:lnTo>
                  <a:lnTo>
                    <a:pt x="7203" y="2882"/>
                  </a:lnTo>
                  <a:lnTo>
                    <a:pt x="7152" y="2705"/>
                  </a:lnTo>
                  <a:lnTo>
                    <a:pt x="7051" y="2528"/>
                  </a:lnTo>
                  <a:lnTo>
                    <a:pt x="6925" y="2376"/>
                  </a:lnTo>
                  <a:lnTo>
                    <a:pt x="6773" y="2250"/>
                  </a:lnTo>
                  <a:lnTo>
                    <a:pt x="6596" y="2149"/>
                  </a:lnTo>
                  <a:lnTo>
                    <a:pt x="6394" y="2098"/>
                  </a:lnTo>
                  <a:lnTo>
                    <a:pt x="6192" y="2073"/>
                  </a:lnTo>
                  <a:lnTo>
                    <a:pt x="6192" y="1"/>
                  </a:lnTo>
                  <a:lnTo>
                    <a:pt x="4120" y="1"/>
                  </a:lnTo>
                  <a:lnTo>
                    <a:pt x="4120" y="203"/>
                  </a:lnTo>
                  <a:lnTo>
                    <a:pt x="4044" y="405"/>
                  </a:lnTo>
                  <a:lnTo>
                    <a:pt x="3943" y="582"/>
                  </a:lnTo>
                  <a:lnTo>
                    <a:pt x="3816" y="733"/>
                  </a:lnTo>
                  <a:lnTo>
                    <a:pt x="3665" y="860"/>
                  </a:lnTo>
                  <a:lnTo>
                    <a:pt x="3488" y="961"/>
                  </a:lnTo>
                  <a:lnTo>
                    <a:pt x="3311" y="1011"/>
                  </a:lnTo>
                  <a:lnTo>
                    <a:pt x="3109" y="1037"/>
                  </a:lnTo>
                  <a:lnTo>
                    <a:pt x="2881" y="1011"/>
                  </a:lnTo>
                  <a:lnTo>
                    <a:pt x="2704" y="961"/>
                  </a:lnTo>
                  <a:lnTo>
                    <a:pt x="2527" y="860"/>
                  </a:lnTo>
                  <a:lnTo>
                    <a:pt x="2376" y="733"/>
                  </a:lnTo>
                  <a:lnTo>
                    <a:pt x="2249" y="582"/>
                  </a:lnTo>
                  <a:lnTo>
                    <a:pt x="2148" y="405"/>
                  </a:lnTo>
                  <a:lnTo>
                    <a:pt x="2098" y="20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940;p45"/>
            <p:cNvSpPr/>
            <p:nvPr/>
          </p:nvSpPr>
          <p:spPr>
            <a:xfrm>
              <a:off x="3441325" y="2124925"/>
              <a:ext cx="154825" cy="214200"/>
            </a:xfrm>
            <a:custGeom>
              <a:avLst/>
              <a:gdLst/>
              <a:ahLst/>
              <a:cxnLst/>
              <a:rect l="l" t="t" r="r" b="b"/>
              <a:pathLst>
                <a:path w="6193" h="8568" extrusionOk="0">
                  <a:moveTo>
                    <a:pt x="3109" y="0"/>
                  </a:moveTo>
                  <a:lnTo>
                    <a:pt x="2882" y="26"/>
                  </a:lnTo>
                  <a:lnTo>
                    <a:pt x="2705" y="76"/>
                  </a:lnTo>
                  <a:lnTo>
                    <a:pt x="2528" y="177"/>
                  </a:lnTo>
                  <a:lnTo>
                    <a:pt x="2376" y="304"/>
                  </a:lnTo>
                  <a:lnTo>
                    <a:pt x="2250" y="455"/>
                  </a:lnTo>
                  <a:lnTo>
                    <a:pt x="2149" y="632"/>
                  </a:lnTo>
                  <a:lnTo>
                    <a:pt x="2098" y="834"/>
                  </a:lnTo>
                  <a:lnTo>
                    <a:pt x="2073" y="1037"/>
                  </a:lnTo>
                  <a:lnTo>
                    <a:pt x="1" y="1037"/>
                  </a:lnTo>
                  <a:lnTo>
                    <a:pt x="1" y="3109"/>
                  </a:lnTo>
                  <a:lnTo>
                    <a:pt x="203" y="3134"/>
                  </a:lnTo>
                  <a:lnTo>
                    <a:pt x="405" y="3185"/>
                  </a:lnTo>
                  <a:lnTo>
                    <a:pt x="582" y="3286"/>
                  </a:lnTo>
                  <a:lnTo>
                    <a:pt x="734" y="3412"/>
                  </a:lnTo>
                  <a:lnTo>
                    <a:pt x="860" y="3564"/>
                  </a:lnTo>
                  <a:lnTo>
                    <a:pt x="961" y="3741"/>
                  </a:lnTo>
                  <a:lnTo>
                    <a:pt x="1012" y="3918"/>
                  </a:lnTo>
                  <a:lnTo>
                    <a:pt x="1037" y="4145"/>
                  </a:lnTo>
                  <a:lnTo>
                    <a:pt x="1012" y="4347"/>
                  </a:lnTo>
                  <a:lnTo>
                    <a:pt x="961" y="4524"/>
                  </a:lnTo>
                  <a:lnTo>
                    <a:pt x="860" y="4701"/>
                  </a:lnTo>
                  <a:lnTo>
                    <a:pt x="734" y="4853"/>
                  </a:lnTo>
                  <a:lnTo>
                    <a:pt x="582" y="4979"/>
                  </a:lnTo>
                  <a:lnTo>
                    <a:pt x="405" y="5080"/>
                  </a:lnTo>
                  <a:lnTo>
                    <a:pt x="203" y="5156"/>
                  </a:lnTo>
                  <a:lnTo>
                    <a:pt x="1" y="5156"/>
                  </a:lnTo>
                  <a:lnTo>
                    <a:pt x="1" y="8568"/>
                  </a:lnTo>
                  <a:lnTo>
                    <a:pt x="2073" y="8568"/>
                  </a:lnTo>
                  <a:lnTo>
                    <a:pt x="2073" y="7557"/>
                  </a:lnTo>
                  <a:lnTo>
                    <a:pt x="2073" y="7405"/>
                  </a:lnTo>
                  <a:lnTo>
                    <a:pt x="2098" y="7279"/>
                  </a:lnTo>
                  <a:lnTo>
                    <a:pt x="2149" y="7152"/>
                  </a:lnTo>
                  <a:lnTo>
                    <a:pt x="2225" y="7026"/>
                  </a:lnTo>
                  <a:lnTo>
                    <a:pt x="2301" y="6900"/>
                  </a:lnTo>
                  <a:lnTo>
                    <a:pt x="2402" y="6798"/>
                  </a:lnTo>
                  <a:lnTo>
                    <a:pt x="2528" y="6697"/>
                  </a:lnTo>
                  <a:lnTo>
                    <a:pt x="2654" y="6647"/>
                  </a:lnTo>
                  <a:lnTo>
                    <a:pt x="3033" y="6445"/>
                  </a:lnTo>
                  <a:lnTo>
                    <a:pt x="3413" y="6217"/>
                  </a:lnTo>
                  <a:lnTo>
                    <a:pt x="3766" y="5965"/>
                  </a:lnTo>
                  <a:lnTo>
                    <a:pt x="4095" y="5687"/>
                  </a:lnTo>
                  <a:lnTo>
                    <a:pt x="4398" y="5383"/>
                  </a:lnTo>
                  <a:lnTo>
                    <a:pt x="4701" y="5080"/>
                  </a:lnTo>
                  <a:lnTo>
                    <a:pt x="4954" y="4751"/>
                  </a:lnTo>
                  <a:lnTo>
                    <a:pt x="5207" y="4398"/>
                  </a:lnTo>
                  <a:lnTo>
                    <a:pt x="5434" y="4019"/>
                  </a:lnTo>
                  <a:lnTo>
                    <a:pt x="5636" y="3640"/>
                  </a:lnTo>
                  <a:lnTo>
                    <a:pt x="5788" y="3235"/>
                  </a:lnTo>
                  <a:lnTo>
                    <a:pt x="5940" y="2806"/>
                  </a:lnTo>
                  <a:lnTo>
                    <a:pt x="6041" y="2376"/>
                  </a:lnTo>
                  <a:lnTo>
                    <a:pt x="6117" y="1946"/>
                  </a:lnTo>
                  <a:lnTo>
                    <a:pt x="6167" y="1491"/>
                  </a:lnTo>
                  <a:lnTo>
                    <a:pt x="6192" y="1037"/>
                  </a:lnTo>
                  <a:lnTo>
                    <a:pt x="4120" y="1037"/>
                  </a:lnTo>
                  <a:lnTo>
                    <a:pt x="4095" y="834"/>
                  </a:lnTo>
                  <a:lnTo>
                    <a:pt x="4044" y="632"/>
                  </a:lnTo>
                  <a:lnTo>
                    <a:pt x="3943" y="455"/>
                  </a:lnTo>
                  <a:lnTo>
                    <a:pt x="3817" y="304"/>
                  </a:lnTo>
                  <a:lnTo>
                    <a:pt x="3665" y="177"/>
                  </a:lnTo>
                  <a:lnTo>
                    <a:pt x="3488" y="76"/>
                  </a:lnTo>
                  <a:lnTo>
                    <a:pt x="3311" y="26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941;p45"/>
            <p:cNvSpPr/>
            <p:nvPr/>
          </p:nvSpPr>
          <p:spPr>
            <a:xfrm>
              <a:off x="3415425" y="1996025"/>
              <a:ext cx="180725" cy="154825"/>
            </a:xfrm>
            <a:custGeom>
              <a:avLst/>
              <a:gdLst/>
              <a:ahLst/>
              <a:cxnLst/>
              <a:rect l="l" t="t" r="r" b="b"/>
              <a:pathLst>
                <a:path w="7229" h="6193" extrusionOk="0">
                  <a:moveTo>
                    <a:pt x="1037" y="1"/>
                  </a:moveTo>
                  <a:lnTo>
                    <a:pt x="1037" y="2073"/>
                  </a:lnTo>
                  <a:lnTo>
                    <a:pt x="835" y="2099"/>
                  </a:lnTo>
                  <a:lnTo>
                    <a:pt x="632" y="2149"/>
                  </a:lnTo>
                  <a:lnTo>
                    <a:pt x="456" y="2250"/>
                  </a:lnTo>
                  <a:lnTo>
                    <a:pt x="304" y="2376"/>
                  </a:lnTo>
                  <a:lnTo>
                    <a:pt x="178" y="2528"/>
                  </a:lnTo>
                  <a:lnTo>
                    <a:pt x="76" y="2705"/>
                  </a:lnTo>
                  <a:lnTo>
                    <a:pt x="26" y="2882"/>
                  </a:lnTo>
                  <a:lnTo>
                    <a:pt x="1" y="3109"/>
                  </a:lnTo>
                  <a:lnTo>
                    <a:pt x="26" y="3312"/>
                  </a:lnTo>
                  <a:lnTo>
                    <a:pt x="76" y="3488"/>
                  </a:lnTo>
                  <a:lnTo>
                    <a:pt x="178" y="3665"/>
                  </a:lnTo>
                  <a:lnTo>
                    <a:pt x="304" y="3817"/>
                  </a:lnTo>
                  <a:lnTo>
                    <a:pt x="456" y="3943"/>
                  </a:lnTo>
                  <a:lnTo>
                    <a:pt x="632" y="4044"/>
                  </a:lnTo>
                  <a:lnTo>
                    <a:pt x="835" y="4120"/>
                  </a:lnTo>
                  <a:lnTo>
                    <a:pt x="1037" y="4120"/>
                  </a:lnTo>
                  <a:lnTo>
                    <a:pt x="1037" y="6193"/>
                  </a:lnTo>
                  <a:lnTo>
                    <a:pt x="3109" y="6193"/>
                  </a:lnTo>
                  <a:lnTo>
                    <a:pt x="3134" y="5990"/>
                  </a:lnTo>
                  <a:lnTo>
                    <a:pt x="3185" y="5788"/>
                  </a:lnTo>
                  <a:lnTo>
                    <a:pt x="3286" y="5611"/>
                  </a:lnTo>
                  <a:lnTo>
                    <a:pt x="3412" y="5460"/>
                  </a:lnTo>
                  <a:lnTo>
                    <a:pt x="3564" y="5333"/>
                  </a:lnTo>
                  <a:lnTo>
                    <a:pt x="3741" y="5232"/>
                  </a:lnTo>
                  <a:lnTo>
                    <a:pt x="3918" y="5182"/>
                  </a:lnTo>
                  <a:lnTo>
                    <a:pt x="4145" y="5156"/>
                  </a:lnTo>
                  <a:lnTo>
                    <a:pt x="4347" y="5182"/>
                  </a:lnTo>
                  <a:lnTo>
                    <a:pt x="4524" y="5232"/>
                  </a:lnTo>
                  <a:lnTo>
                    <a:pt x="4701" y="5333"/>
                  </a:lnTo>
                  <a:lnTo>
                    <a:pt x="4853" y="5460"/>
                  </a:lnTo>
                  <a:lnTo>
                    <a:pt x="4979" y="5611"/>
                  </a:lnTo>
                  <a:lnTo>
                    <a:pt x="5080" y="5788"/>
                  </a:lnTo>
                  <a:lnTo>
                    <a:pt x="5131" y="5990"/>
                  </a:lnTo>
                  <a:lnTo>
                    <a:pt x="5156" y="6193"/>
                  </a:lnTo>
                  <a:lnTo>
                    <a:pt x="7228" y="6193"/>
                  </a:lnTo>
                  <a:lnTo>
                    <a:pt x="7228" y="5864"/>
                  </a:lnTo>
                  <a:lnTo>
                    <a:pt x="7203" y="5561"/>
                  </a:lnTo>
                  <a:lnTo>
                    <a:pt x="7153" y="5257"/>
                  </a:lnTo>
                  <a:lnTo>
                    <a:pt x="7102" y="4929"/>
                  </a:lnTo>
                  <a:lnTo>
                    <a:pt x="7026" y="4651"/>
                  </a:lnTo>
                  <a:lnTo>
                    <a:pt x="6950" y="4348"/>
                  </a:lnTo>
                  <a:lnTo>
                    <a:pt x="6748" y="3792"/>
                  </a:lnTo>
                  <a:lnTo>
                    <a:pt x="6470" y="3236"/>
                  </a:lnTo>
                  <a:lnTo>
                    <a:pt x="6167" y="2730"/>
                  </a:lnTo>
                  <a:lnTo>
                    <a:pt x="5813" y="2250"/>
                  </a:lnTo>
                  <a:lnTo>
                    <a:pt x="5409" y="1821"/>
                  </a:lnTo>
                  <a:lnTo>
                    <a:pt x="4979" y="1416"/>
                  </a:lnTo>
                  <a:lnTo>
                    <a:pt x="4499" y="1062"/>
                  </a:lnTo>
                  <a:lnTo>
                    <a:pt x="3994" y="759"/>
                  </a:lnTo>
                  <a:lnTo>
                    <a:pt x="3438" y="481"/>
                  </a:lnTo>
                  <a:lnTo>
                    <a:pt x="2882" y="279"/>
                  </a:lnTo>
                  <a:lnTo>
                    <a:pt x="2578" y="203"/>
                  </a:lnTo>
                  <a:lnTo>
                    <a:pt x="2275" y="127"/>
                  </a:lnTo>
                  <a:lnTo>
                    <a:pt x="1972" y="77"/>
                  </a:lnTo>
                  <a:lnTo>
                    <a:pt x="1669" y="26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942;p45"/>
            <p:cNvSpPr/>
            <p:nvPr/>
          </p:nvSpPr>
          <p:spPr>
            <a:xfrm>
              <a:off x="3286550" y="1996025"/>
              <a:ext cx="154800" cy="180725"/>
            </a:xfrm>
            <a:custGeom>
              <a:avLst/>
              <a:gdLst/>
              <a:ahLst/>
              <a:cxnLst/>
              <a:rect l="l" t="t" r="r" b="b"/>
              <a:pathLst>
                <a:path w="6192" h="7229" extrusionOk="0">
                  <a:moveTo>
                    <a:pt x="5863" y="1"/>
                  </a:moveTo>
                  <a:lnTo>
                    <a:pt x="5560" y="26"/>
                  </a:lnTo>
                  <a:lnTo>
                    <a:pt x="5257" y="77"/>
                  </a:lnTo>
                  <a:lnTo>
                    <a:pt x="4953" y="127"/>
                  </a:lnTo>
                  <a:lnTo>
                    <a:pt x="4650" y="203"/>
                  </a:lnTo>
                  <a:lnTo>
                    <a:pt x="4347" y="279"/>
                  </a:lnTo>
                  <a:lnTo>
                    <a:pt x="3791" y="481"/>
                  </a:lnTo>
                  <a:lnTo>
                    <a:pt x="3235" y="759"/>
                  </a:lnTo>
                  <a:lnTo>
                    <a:pt x="2730" y="1062"/>
                  </a:lnTo>
                  <a:lnTo>
                    <a:pt x="2249" y="1416"/>
                  </a:lnTo>
                  <a:lnTo>
                    <a:pt x="1820" y="1821"/>
                  </a:lnTo>
                  <a:lnTo>
                    <a:pt x="1415" y="2250"/>
                  </a:lnTo>
                  <a:lnTo>
                    <a:pt x="1062" y="2730"/>
                  </a:lnTo>
                  <a:lnTo>
                    <a:pt x="758" y="3236"/>
                  </a:lnTo>
                  <a:lnTo>
                    <a:pt x="480" y="3766"/>
                  </a:lnTo>
                  <a:lnTo>
                    <a:pt x="278" y="4348"/>
                  </a:lnTo>
                  <a:lnTo>
                    <a:pt x="202" y="4651"/>
                  </a:lnTo>
                  <a:lnTo>
                    <a:pt x="127" y="4929"/>
                  </a:lnTo>
                  <a:lnTo>
                    <a:pt x="76" y="5232"/>
                  </a:lnTo>
                  <a:lnTo>
                    <a:pt x="25" y="5561"/>
                  </a:lnTo>
                  <a:lnTo>
                    <a:pt x="0" y="5864"/>
                  </a:lnTo>
                  <a:lnTo>
                    <a:pt x="0" y="6193"/>
                  </a:lnTo>
                  <a:lnTo>
                    <a:pt x="2072" y="6193"/>
                  </a:lnTo>
                  <a:lnTo>
                    <a:pt x="2098" y="6395"/>
                  </a:lnTo>
                  <a:lnTo>
                    <a:pt x="2148" y="6597"/>
                  </a:lnTo>
                  <a:lnTo>
                    <a:pt x="2249" y="6774"/>
                  </a:lnTo>
                  <a:lnTo>
                    <a:pt x="2376" y="6925"/>
                  </a:lnTo>
                  <a:lnTo>
                    <a:pt x="2527" y="7052"/>
                  </a:lnTo>
                  <a:lnTo>
                    <a:pt x="2704" y="7153"/>
                  </a:lnTo>
                  <a:lnTo>
                    <a:pt x="2881" y="7203"/>
                  </a:lnTo>
                  <a:lnTo>
                    <a:pt x="3109" y="7229"/>
                  </a:lnTo>
                  <a:lnTo>
                    <a:pt x="3311" y="7203"/>
                  </a:lnTo>
                  <a:lnTo>
                    <a:pt x="3488" y="7153"/>
                  </a:lnTo>
                  <a:lnTo>
                    <a:pt x="3665" y="7052"/>
                  </a:lnTo>
                  <a:lnTo>
                    <a:pt x="3816" y="6925"/>
                  </a:lnTo>
                  <a:lnTo>
                    <a:pt x="3943" y="6774"/>
                  </a:lnTo>
                  <a:lnTo>
                    <a:pt x="4044" y="6597"/>
                  </a:lnTo>
                  <a:lnTo>
                    <a:pt x="4120" y="6395"/>
                  </a:lnTo>
                  <a:lnTo>
                    <a:pt x="4120" y="6193"/>
                  </a:lnTo>
                  <a:lnTo>
                    <a:pt x="6192" y="6193"/>
                  </a:lnTo>
                  <a:lnTo>
                    <a:pt x="6192" y="4120"/>
                  </a:lnTo>
                  <a:lnTo>
                    <a:pt x="5990" y="4120"/>
                  </a:lnTo>
                  <a:lnTo>
                    <a:pt x="5787" y="4044"/>
                  </a:lnTo>
                  <a:lnTo>
                    <a:pt x="5611" y="3943"/>
                  </a:lnTo>
                  <a:lnTo>
                    <a:pt x="5459" y="3817"/>
                  </a:lnTo>
                  <a:lnTo>
                    <a:pt x="5333" y="3665"/>
                  </a:lnTo>
                  <a:lnTo>
                    <a:pt x="5231" y="3488"/>
                  </a:lnTo>
                  <a:lnTo>
                    <a:pt x="5181" y="3312"/>
                  </a:lnTo>
                  <a:lnTo>
                    <a:pt x="5156" y="3109"/>
                  </a:lnTo>
                  <a:lnTo>
                    <a:pt x="5181" y="2882"/>
                  </a:lnTo>
                  <a:lnTo>
                    <a:pt x="5231" y="2705"/>
                  </a:lnTo>
                  <a:lnTo>
                    <a:pt x="5333" y="2528"/>
                  </a:lnTo>
                  <a:lnTo>
                    <a:pt x="5459" y="2376"/>
                  </a:lnTo>
                  <a:lnTo>
                    <a:pt x="5611" y="2250"/>
                  </a:lnTo>
                  <a:lnTo>
                    <a:pt x="5787" y="2149"/>
                  </a:lnTo>
                  <a:lnTo>
                    <a:pt x="5990" y="2099"/>
                  </a:lnTo>
                  <a:lnTo>
                    <a:pt x="6192" y="2073"/>
                  </a:lnTo>
                  <a:lnTo>
                    <a:pt x="6192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943;p45"/>
            <p:cNvSpPr/>
            <p:nvPr/>
          </p:nvSpPr>
          <p:spPr>
            <a:xfrm>
              <a:off x="3389525" y="2390900"/>
              <a:ext cx="103650" cy="15200"/>
            </a:xfrm>
            <a:custGeom>
              <a:avLst/>
              <a:gdLst/>
              <a:ahLst/>
              <a:cxnLst/>
              <a:rect l="l" t="t" r="r" b="b"/>
              <a:pathLst>
                <a:path w="4146" h="608" extrusionOk="0">
                  <a:moveTo>
                    <a:pt x="1" y="1"/>
                  </a:moveTo>
                  <a:lnTo>
                    <a:pt x="1" y="607"/>
                  </a:lnTo>
                  <a:lnTo>
                    <a:pt x="4145" y="607"/>
                  </a:lnTo>
                  <a:lnTo>
                    <a:pt x="41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944;p45"/>
            <p:cNvSpPr/>
            <p:nvPr/>
          </p:nvSpPr>
          <p:spPr>
            <a:xfrm>
              <a:off x="3433750" y="1926550"/>
              <a:ext cx="15200" cy="46125"/>
            </a:xfrm>
            <a:custGeom>
              <a:avLst/>
              <a:gdLst/>
              <a:ahLst/>
              <a:cxnLst/>
              <a:rect l="l" t="t" r="r" b="b"/>
              <a:pathLst>
                <a:path w="608" h="1845" extrusionOk="0">
                  <a:moveTo>
                    <a:pt x="304" y="0"/>
                  </a:moveTo>
                  <a:lnTo>
                    <a:pt x="177" y="25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303"/>
                  </a:lnTo>
                  <a:lnTo>
                    <a:pt x="1" y="1542"/>
                  </a:lnTo>
                  <a:lnTo>
                    <a:pt x="26" y="1643"/>
                  </a:lnTo>
                  <a:lnTo>
                    <a:pt x="102" y="1744"/>
                  </a:lnTo>
                  <a:lnTo>
                    <a:pt x="177" y="1820"/>
                  </a:lnTo>
                  <a:lnTo>
                    <a:pt x="304" y="1845"/>
                  </a:lnTo>
                  <a:lnTo>
                    <a:pt x="430" y="1820"/>
                  </a:lnTo>
                  <a:lnTo>
                    <a:pt x="506" y="1744"/>
                  </a:lnTo>
                  <a:lnTo>
                    <a:pt x="582" y="1643"/>
                  </a:lnTo>
                  <a:lnTo>
                    <a:pt x="607" y="1542"/>
                  </a:lnTo>
                  <a:lnTo>
                    <a:pt x="607" y="303"/>
                  </a:lnTo>
                  <a:lnTo>
                    <a:pt x="582" y="177"/>
                  </a:lnTo>
                  <a:lnTo>
                    <a:pt x="506" y="76"/>
                  </a:lnTo>
                  <a:lnTo>
                    <a:pt x="43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945;p45"/>
            <p:cNvSpPr/>
            <p:nvPr/>
          </p:nvSpPr>
          <p:spPr>
            <a:xfrm>
              <a:off x="3542425" y="1960025"/>
              <a:ext cx="30350" cy="41725"/>
            </a:xfrm>
            <a:custGeom>
              <a:avLst/>
              <a:gdLst/>
              <a:ahLst/>
              <a:cxnLst/>
              <a:rect l="l" t="t" r="r" b="b"/>
              <a:pathLst>
                <a:path w="1214" h="1669" extrusionOk="0">
                  <a:moveTo>
                    <a:pt x="834" y="0"/>
                  </a:moveTo>
                  <a:lnTo>
                    <a:pt x="733" y="51"/>
                  </a:lnTo>
                  <a:lnTo>
                    <a:pt x="657" y="127"/>
                  </a:lnTo>
                  <a:lnTo>
                    <a:pt x="26" y="1214"/>
                  </a:lnTo>
                  <a:lnTo>
                    <a:pt x="0" y="1315"/>
                  </a:lnTo>
                  <a:lnTo>
                    <a:pt x="0" y="1441"/>
                  </a:lnTo>
                  <a:lnTo>
                    <a:pt x="51" y="1542"/>
                  </a:lnTo>
                  <a:lnTo>
                    <a:pt x="152" y="1618"/>
                  </a:lnTo>
                  <a:lnTo>
                    <a:pt x="203" y="1643"/>
                  </a:lnTo>
                  <a:lnTo>
                    <a:pt x="278" y="1668"/>
                  </a:lnTo>
                  <a:lnTo>
                    <a:pt x="379" y="1643"/>
                  </a:lnTo>
                  <a:lnTo>
                    <a:pt x="430" y="1618"/>
                  </a:lnTo>
                  <a:lnTo>
                    <a:pt x="506" y="1567"/>
                  </a:lnTo>
                  <a:lnTo>
                    <a:pt x="556" y="1517"/>
                  </a:lnTo>
                  <a:lnTo>
                    <a:pt x="1163" y="430"/>
                  </a:lnTo>
                  <a:lnTo>
                    <a:pt x="1213" y="329"/>
                  </a:lnTo>
                  <a:lnTo>
                    <a:pt x="1188" y="203"/>
                  </a:lnTo>
                  <a:lnTo>
                    <a:pt x="1138" y="102"/>
                  </a:lnTo>
                  <a:lnTo>
                    <a:pt x="1062" y="26"/>
                  </a:lnTo>
                  <a:lnTo>
                    <a:pt x="935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946;p45"/>
            <p:cNvSpPr/>
            <p:nvPr/>
          </p:nvSpPr>
          <p:spPr>
            <a:xfrm>
              <a:off x="3621400" y="2050375"/>
              <a:ext cx="41725" cy="30350"/>
            </a:xfrm>
            <a:custGeom>
              <a:avLst/>
              <a:gdLst/>
              <a:ahLst/>
              <a:cxnLst/>
              <a:rect l="l" t="t" r="r" b="b"/>
              <a:pathLst>
                <a:path w="1669" h="1214" extrusionOk="0">
                  <a:moveTo>
                    <a:pt x="1340" y="0"/>
                  </a:moveTo>
                  <a:lnTo>
                    <a:pt x="1239" y="51"/>
                  </a:lnTo>
                  <a:lnTo>
                    <a:pt x="152" y="657"/>
                  </a:lnTo>
                  <a:lnTo>
                    <a:pt x="76" y="733"/>
                  </a:lnTo>
                  <a:lnTo>
                    <a:pt x="26" y="834"/>
                  </a:lnTo>
                  <a:lnTo>
                    <a:pt x="0" y="961"/>
                  </a:lnTo>
                  <a:lnTo>
                    <a:pt x="51" y="1062"/>
                  </a:lnTo>
                  <a:lnTo>
                    <a:pt x="101" y="1138"/>
                  </a:lnTo>
                  <a:lnTo>
                    <a:pt x="152" y="1188"/>
                  </a:lnTo>
                  <a:lnTo>
                    <a:pt x="228" y="1213"/>
                  </a:lnTo>
                  <a:lnTo>
                    <a:pt x="379" y="1213"/>
                  </a:lnTo>
                  <a:lnTo>
                    <a:pt x="455" y="1188"/>
                  </a:lnTo>
                  <a:lnTo>
                    <a:pt x="1517" y="556"/>
                  </a:lnTo>
                  <a:lnTo>
                    <a:pt x="1618" y="480"/>
                  </a:lnTo>
                  <a:lnTo>
                    <a:pt x="1668" y="379"/>
                  </a:lnTo>
                  <a:lnTo>
                    <a:pt x="1668" y="253"/>
                  </a:lnTo>
                  <a:lnTo>
                    <a:pt x="1643" y="152"/>
                  </a:lnTo>
                  <a:lnTo>
                    <a:pt x="1567" y="51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947;p45"/>
            <p:cNvSpPr/>
            <p:nvPr/>
          </p:nvSpPr>
          <p:spPr>
            <a:xfrm>
              <a:off x="3219575" y="2282250"/>
              <a:ext cx="41725" cy="30975"/>
            </a:xfrm>
            <a:custGeom>
              <a:avLst/>
              <a:gdLst/>
              <a:ahLst/>
              <a:cxnLst/>
              <a:rect l="l" t="t" r="r" b="b"/>
              <a:pathLst>
                <a:path w="1669" h="1239" extrusionOk="0">
                  <a:moveTo>
                    <a:pt x="1340" y="0"/>
                  </a:moveTo>
                  <a:lnTo>
                    <a:pt x="1213" y="51"/>
                  </a:lnTo>
                  <a:lnTo>
                    <a:pt x="152" y="657"/>
                  </a:lnTo>
                  <a:lnTo>
                    <a:pt x="51" y="758"/>
                  </a:lnTo>
                  <a:lnTo>
                    <a:pt x="0" y="859"/>
                  </a:lnTo>
                  <a:lnTo>
                    <a:pt x="0" y="960"/>
                  </a:lnTo>
                  <a:lnTo>
                    <a:pt x="26" y="1087"/>
                  </a:lnTo>
                  <a:lnTo>
                    <a:pt x="76" y="1137"/>
                  </a:lnTo>
                  <a:lnTo>
                    <a:pt x="152" y="1188"/>
                  </a:lnTo>
                  <a:lnTo>
                    <a:pt x="228" y="1213"/>
                  </a:lnTo>
                  <a:lnTo>
                    <a:pt x="304" y="1238"/>
                  </a:lnTo>
                  <a:lnTo>
                    <a:pt x="379" y="1213"/>
                  </a:lnTo>
                  <a:lnTo>
                    <a:pt x="455" y="1188"/>
                  </a:lnTo>
                  <a:lnTo>
                    <a:pt x="1517" y="556"/>
                  </a:lnTo>
                  <a:lnTo>
                    <a:pt x="1618" y="480"/>
                  </a:lnTo>
                  <a:lnTo>
                    <a:pt x="1668" y="379"/>
                  </a:lnTo>
                  <a:lnTo>
                    <a:pt x="1668" y="278"/>
                  </a:lnTo>
                  <a:lnTo>
                    <a:pt x="1618" y="152"/>
                  </a:lnTo>
                  <a:lnTo>
                    <a:pt x="1542" y="76"/>
                  </a:lnTo>
                  <a:lnTo>
                    <a:pt x="1441" y="25"/>
                  </a:lnTo>
                  <a:lnTo>
                    <a:pt x="1340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948;p45"/>
            <p:cNvSpPr/>
            <p:nvPr/>
          </p:nvSpPr>
          <p:spPr>
            <a:xfrm>
              <a:off x="3309925" y="1960025"/>
              <a:ext cx="30350" cy="41725"/>
            </a:xfrm>
            <a:custGeom>
              <a:avLst/>
              <a:gdLst/>
              <a:ahLst/>
              <a:cxnLst/>
              <a:rect l="l" t="t" r="r" b="b"/>
              <a:pathLst>
                <a:path w="1214" h="1669" extrusionOk="0">
                  <a:moveTo>
                    <a:pt x="278" y="0"/>
                  </a:moveTo>
                  <a:lnTo>
                    <a:pt x="152" y="26"/>
                  </a:lnTo>
                  <a:lnTo>
                    <a:pt x="76" y="102"/>
                  </a:lnTo>
                  <a:lnTo>
                    <a:pt x="26" y="203"/>
                  </a:lnTo>
                  <a:lnTo>
                    <a:pt x="0" y="329"/>
                  </a:lnTo>
                  <a:lnTo>
                    <a:pt x="51" y="430"/>
                  </a:lnTo>
                  <a:lnTo>
                    <a:pt x="657" y="1517"/>
                  </a:lnTo>
                  <a:lnTo>
                    <a:pt x="708" y="1567"/>
                  </a:lnTo>
                  <a:lnTo>
                    <a:pt x="784" y="1618"/>
                  </a:lnTo>
                  <a:lnTo>
                    <a:pt x="860" y="1643"/>
                  </a:lnTo>
                  <a:lnTo>
                    <a:pt x="935" y="1668"/>
                  </a:lnTo>
                  <a:lnTo>
                    <a:pt x="1011" y="1643"/>
                  </a:lnTo>
                  <a:lnTo>
                    <a:pt x="1087" y="1618"/>
                  </a:lnTo>
                  <a:lnTo>
                    <a:pt x="1163" y="1542"/>
                  </a:lnTo>
                  <a:lnTo>
                    <a:pt x="1213" y="1441"/>
                  </a:lnTo>
                  <a:lnTo>
                    <a:pt x="1213" y="1315"/>
                  </a:lnTo>
                  <a:lnTo>
                    <a:pt x="1188" y="1214"/>
                  </a:lnTo>
                  <a:lnTo>
                    <a:pt x="556" y="127"/>
                  </a:lnTo>
                  <a:lnTo>
                    <a:pt x="480" y="51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949;p45"/>
            <p:cNvSpPr/>
            <p:nvPr/>
          </p:nvSpPr>
          <p:spPr>
            <a:xfrm>
              <a:off x="3219575" y="2050375"/>
              <a:ext cx="41725" cy="30350"/>
            </a:xfrm>
            <a:custGeom>
              <a:avLst/>
              <a:gdLst/>
              <a:ahLst/>
              <a:cxnLst/>
              <a:rect l="l" t="t" r="r" b="b"/>
              <a:pathLst>
                <a:path w="1669" h="1214" extrusionOk="0">
                  <a:moveTo>
                    <a:pt x="228" y="0"/>
                  </a:moveTo>
                  <a:lnTo>
                    <a:pt x="127" y="51"/>
                  </a:lnTo>
                  <a:lnTo>
                    <a:pt x="26" y="152"/>
                  </a:lnTo>
                  <a:lnTo>
                    <a:pt x="0" y="253"/>
                  </a:lnTo>
                  <a:lnTo>
                    <a:pt x="0" y="379"/>
                  </a:lnTo>
                  <a:lnTo>
                    <a:pt x="51" y="480"/>
                  </a:lnTo>
                  <a:lnTo>
                    <a:pt x="152" y="556"/>
                  </a:lnTo>
                  <a:lnTo>
                    <a:pt x="1213" y="1188"/>
                  </a:lnTo>
                  <a:lnTo>
                    <a:pt x="1289" y="1213"/>
                  </a:lnTo>
                  <a:lnTo>
                    <a:pt x="1441" y="1213"/>
                  </a:lnTo>
                  <a:lnTo>
                    <a:pt x="1517" y="1188"/>
                  </a:lnTo>
                  <a:lnTo>
                    <a:pt x="1567" y="1138"/>
                  </a:lnTo>
                  <a:lnTo>
                    <a:pt x="1618" y="1062"/>
                  </a:lnTo>
                  <a:lnTo>
                    <a:pt x="1668" y="961"/>
                  </a:lnTo>
                  <a:lnTo>
                    <a:pt x="1668" y="834"/>
                  </a:lnTo>
                  <a:lnTo>
                    <a:pt x="1618" y="733"/>
                  </a:lnTo>
                  <a:lnTo>
                    <a:pt x="1517" y="657"/>
                  </a:lnTo>
                  <a:lnTo>
                    <a:pt x="455" y="51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950;p45"/>
            <p:cNvSpPr/>
            <p:nvPr/>
          </p:nvSpPr>
          <p:spPr>
            <a:xfrm>
              <a:off x="3621400" y="2282250"/>
              <a:ext cx="41725" cy="30975"/>
            </a:xfrm>
            <a:custGeom>
              <a:avLst/>
              <a:gdLst/>
              <a:ahLst/>
              <a:cxnLst/>
              <a:rect l="l" t="t" r="r" b="b"/>
              <a:pathLst>
                <a:path w="1669" h="1239" extrusionOk="0">
                  <a:moveTo>
                    <a:pt x="329" y="0"/>
                  </a:moveTo>
                  <a:lnTo>
                    <a:pt x="228" y="25"/>
                  </a:lnTo>
                  <a:lnTo>
                    <a:pt x="127" y="76"/>
                  </a:lnTo>
                  <a:lnTo>
                    <a:pt x="51" y="152"/>
                  </a:lnTo>
                  <a:lnTo>
                    <a:pt x="0" y="278"/>
                  </a:lnTo>
                  <a:lnTo>
                    <a:pt x="26" y="379"/>
                  </a:lnTo>
                  <a:lnTo>
                    <a:pt x="76" y="480"/>
                  </a:lnTo>
                  <a:lnTo>
                    <a:pt x="152" y="556"/>
                  </a:lnTo>
                  <a:lnTo>
                    <a:pt x="1239" y="1188"/>
                  </a:lnTo>
                  <a:lnTo>
                    <a:pt x="1289" y="1213"/>
                  </a:lnTo>
                  <a:lnTo>
                    <a:pt x="1365" y="1238"/>
                  </a:lnTo>
                  <a:lnTo>
                    <a:pt x="1441" y="1213"/>
                  </a:lnTo>
                  <a:lnTo>
                    <a:pt x="1517" y="1188"/>
                  </a:lnTo>
                  <a:lnTo>
                    <a:pt x="1592" y="1137"/>
                  </a:lnTo>
                  <a:lnTo>
                    <a:pt x="1643" y="1087"/>
                  </a:lnTo>
                  <a:lnTo>
                    <a:pt x="1668" y="960"/>
                  </a:lnTo>
                  <a:lnTo>
                    <a:pt x="1668" y="859"/>
                  </a:lnTo>
                  <a:lnTo>
                    <a:pt x="1618" y="758"/>
                  </a:lnTo>
                  <a:lnTo>
                    <a:pt x="1517" y="657"/>
                  </a:lnTo>
                  <a:lnTo>
                    <a:pt x="455" y="51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951;p45"/>
            <p:cNvSpPr/>
            <p:nvPr/>
          </p:nvSpPr>
          <p:spPr>
            <a:xfrm>
              <a:off x="3186075" y="2174200"/>
              <a:ext cx="46150" cy="15200"/>
            </a:xfrm>
            <a:custGeom>
              <a:avLst/>
              <a:gdLst/>
              <a:ahLst/>
              <a:cxnLst/>
              <a:rect l="l" t="t" r="r" b="b"/>
              <a:pathLst>
                <a:path w="1846" h="608" extrusionOk="0">
                  <a:moveTo>
                    <a:pt x="304" y="1"/>
                  </a:moveTo>
                  <a:lnTo>
                    <a:pt x="203" y="26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304"/>
                  </a:lnTo>
                  <a:lnTo>
                    <a:pt x="26" y="405"/>
                  </a:lnTo>
                  <a:lnTo>
                    <a:pt x="102" y="506"/>
                  </a:lnTo>
                  <a:lnTo>
                    <a:pt x="203" y="582"/>
                  </a:lnTo>
                  <a:lnTo>
                    <a:pt x="304" y="607"/>
                  </a:lnTo>
                  <a:lnTo>
                    <a:pt x="1543" y="607"/>
                  </a:lnTo>
                  <a:lnTo>
                    <a:pt x="1669" y="582"/>
                  </a:lnTo>
                  <a:lnTo>
                    <a:pt x="1745" y="506"/>
                  </a:lnTo>
                  <a:lnTo>
                    <a:pt x="1821" y="405"/>
                  </a:lnTo>
                  <a:lnTo>
                    <a:pt x="1846" y="304"/>
                  </a:lnTo>
                  <a:lnTo>
                    <a:pt x="1821" y="177"/>
                  </a:lnTo>
                  <a:lnTo>
                    <a:pt x="1745" y="76"/>
                  </a:lnTo>
                  <a:lnTo>
                    <a:pt x="1669" y="26"/>
                  </a:lnTo>
                  <a:lnTo>
                    <a:pt x="154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952;p45"/>
            <p:cNvSpPr/>
            <p:nvPr/>
          </p:nvSpPr>
          <p:spPr>
            <a:xfrm>
              <a:off x="3650450" y="2174200"/>
              <a:ext cx="46150" cy="15200"/>
            </a:xfrm>
            <a:custGeom>
              <a:avLst/>
              <a:gdLst/>
              <a:ahLst/>
              <a:cxnLst/>
              <a:rect l="l" t="t" r="r" b="b"/>
              <a:pathLst>
                <a:path w="1846" h="608" extrusionOk="0">
                  <a:moveTo>
                    <a:pt x="304" y="1"/>
                  </a:moveTo>
                  <a:lnTo>
                    <a:pt x="178" y="26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304"/>
                  </a:lnTo>
                  <a:lnTo>
                    <a:pt x="26" y="405"/>
                  </a:lnTo>
                  <a:lnTo>
                    <a:pt x="102" y="506"/>
                  </a:lnTo>
                  <a:lnTo>
                    <a:pt x="178" y="582"/>
                  </a:lnTo>
                  <a:lnTo>
                    <a:pt x="304" y="607"/>
                  </a:lnTo>
                  <a:lnTo>
                    <a:pt x="1542" y="607"/>
                  </a:lnTo>
                  <a:lnTo>
                    <a:pt x="1669" y="582"/>
                  </a:lnTo>
                  <a:lnTo>
                    <a:pt x="1745" y="506"/>
                  </a:lnTo>
                  <a:lnTo>
                    <a:pt x="1820" y="405"/>
                  </a:lnTo>
                  <a:lnTo>
                    <a:pt x="1846" y="304"/>
                  </a:lnTo>
                  <a:lnTo>
                    <a:pt x="1820" y="177"/>
                  </a:lnTo>
                  <a:lnTo>
                    <a:pt x="1745" y="76"/>
                  </a:lnTo>
                  <a:lnTo>
                    <a:pt x="1669" y="26"/>
                  </a:lnTo>
                  <a:lnTo>
                    <a:pt x="1542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953;p45"/>
            <p:cNvSpPr/>
            <p:nvPr/>
          </p:nvSpPr>
          <p:spPr>
            <a:xfrm>
              <a:off x="3364250" y="2336575"/>
              <a:ext cx="154825" cy="30975"/>
            </a:xfrm>
            <a:custGeom>
              <a:avLst/>
              <a:gdLst/>
              <a:ahLst/>
              <a:cxnLst/>
              <a:rect l="l" t="t" r="r" b="b"/>
              <a:pathLst>
                <a:path w="6193" h="1239" extrusionOk="0">
                  <a:moveTo>
                    <a:pt x="481" y="0"/>
                  </a:moveTo>
                  <a:lnTo>
                    <a:pt x="380" y="51"/>
                  </a:lnTo>
                  <a:lnTo>
                    <a:pt x="253" y="102"/>
                  </a:lnTo>
                  <a:lnTo>
                    <a:pt x="178" y="177"/>
                  </a:lnTo>
                  <a:lnTo>
                    <a:pt x="102" y="278"/>
                  </a:lnTo>
                  <a:lnTo>
                    <a:pt x="26" y="380"/>
                  </a:lnTo>
                  <a:lnTo>
                    <a:pt x="1" y="481"/>
                  </a:lnTo>
                  <a:lnTo>
                    <a:pt x="1" y="607"/>
                  </a:lnTo>
                  <a:lnTo>
                    <a:pt x="1" y="733"/>
                  </a:lnTo>
                  <a:lnTo>
                    <a:pt x="26" y="860"/>
                  </a:lnTo>
                  <a:lnTo>
                    <a:pt x="102" y="961"/>
                  </a:lnTo>
                  <a:lnTo>
                    <a:pt x="178" y="1062"/>
                  </a:lnTo>
                  <a:lnTo>
                    <a:pt x="253" y="1138"/>
                  </a:lnTo>
                  <a:lnTo>
                    <a:pt x="380" y="1188"/>
                  </a:lnTo>
                  <a:lnTo>
                    <a:pt x="481" y="1213"/>
                  </a:lnTo>
                  <a:lnTo>
                    <a:pt x="607" y="1239"/>
                  </a:lnTo>
                  <a:lnTo>
                    <a:pt x="5560" y="1239"/>
                  </a:lnTo>
                  <a:lnTo>
                    <a:pt x="5687" y="1213"/>
                  </a:lnTo>
                  <a:lnTo>
                    <a:pt x="5813" y="1188"/>
                  </a:lnTo>
                  <a:lnTo>
                    <a:pt x="5914" y="1138"/>
                  </a:lnTo>
                  <a:lnTo>
                    <a:pt x="5990" y="1062"/>
                  </a:lnTo>
                  <a:lnTo>
                    <a:pt x="6066" y="961"/>
                  </a:lnTo>
                  <a:lnTo>
                    <a:pt x="6142" y="860"/>
                  </a:lnTo>
                  <a:lnTo>
                    <a:pt x="6167" y="733"/>
                  </a:lnTo>
                  <a:lnTo>
                    <a:pt x="6192" y="607"/>
                  </a:lnTo>
                  <a:lnTo>
                    <a:pt x="6167" y="481"/>
                  </a:lnTo>
                  <a:lnTo>
                    <a:pt x="6142" y="380"/>
                  </a:lnTo>
                  <a:lnTo>
                    <a:pt x="6066" y="278"/>
                  </a:lnTo>
                  <a:lnTo>
                    <a:pt x="5990" y="177"/>
                  </a:lnTo>
                  <a:lnTo>
                    <a:pt x="5914" y="102"/>
                  </a:lnTo>
                  <a:lnTo>
                    <a:pt x="5813" y="51"/>
                  </a:lnTo>
                  <a:lnTo>
                    <a:pt x="56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460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xmlns="" id="{18989B89-FA8F-F006-8F43-79E4F34E4B6F}"/>
              </a:ext>
            </a:extLst>
          </p:cNvPr>
          <p:cNvSpPr txBox="1">
            <a:spLocks/>
          </p:cNvSpPr>
          <p:nvPr/>
        </p:nvSpPr>
        <p:spPr>
          <a:xfrm>
            <a:off x="2765384" y="676233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Concepto </a:t>
            </a:r>
            <a:r>
              <a:rPr lang="es-CO" dirty="0" smtClean="0"/>
              <a:t>e importancia</a:t>
            </a:r>
            <a:endParaRPr lang="es-CO" dirty="0"/>
          </a:p>
        </p:txBody>
      </p:sp>
      <p:sp>
        <p:nvSpPr>
          <p:cNvPr id="19" name="CuadroTexto 18"/>
          <p:cNvSpPr txBox="1"/>
          <p:nvPr/>
        </p:nvSpPr>
        <p:spPr>
          <a:xfrm>
            <a:off x="13324" y="1617092"/>
            <a:ext cx="118945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Un modelo de negocio es una representación lógica y estructurada que describe cómo una empresa planea generar valor a través de sus operaciones. En otras palabras, es un marco que explica cómo la empresa crea, entrega y captura valor en el mercado</a:t>
            </a:r>
            <a:r>
              <a:rPr lang="es-ES" dirty="0" smtClean="0"/>
              <a:t>.</a:t>
            </a:r>
          </a:p>
          <a:p>
            <a:pPr algn="ctr"/>
            <a:endParaRPr lang="es-ES" dirty="0" smtClean="0"/>
          </a:p>
          <a:p>
            <a:r>
              <a:rPr lang="es-ES" dirty="0"/>
              <a:t>Un modelo de negocio es fundamental para cualquier empresa por las siguientes razones:</a:t>
            </a:r>
            <a:endParaRPr lang="es-CO" dirty="0"/>
          </a:p>
        </p:txBody>
      </p:sp>
      <p:grpSp>
        <p:nvGrpSpPr>
          <p:cNvPr id="221" name="Google Shape;2954;p45"/>
          <p:cNvGrpSpPr/>
          <p:nvPr/>
        </p:nvGrpSpPr>
        <p:grpSpPr>
          <a:xfrm>
            <a:off x="10821356" y="5463447"/>
            <a:ext cx="953845" cy="988765"/>
            <a:chOff x="2488575" y="1922750"/>
            <a:chExt cx="430925" cy="510525"/>
          </a:xfrm>
        </p:grpSpPr>
        <p:sp>
          <p:nvSpPr>
            <p:cNvPr id="222" name="Google Shape;2955;p45"/>
            <p:cNvSpPr/>
            <p:nvPr/>
          </p:nvSpPr>
          <p:spPr>
            <a:xfrm>
              <a:off x="2648425" y="2305625"/>
              <a:ext cx="31625" cy="127650"/>
            </a:xfrm>
            <a:custGeom>
              <a:avLst/>
              <a:gdLst/>
              <a:ahLst/>
              <a:cxnLst/>
              <a:rect l="l" t="t" r="r" b="b"/>
              <a:pathLst>
                <a:path w="1265" h="5106" extrusionOk="0">
                  <a:moveTo>
                    <a:pt x="1" y="0"/>
                  </a:moveTo>
                  <a:lnTo>
                    <a:pt x="1" y="5105"/>
                  </a:lnTo>
                  <a:lnTo>
                    <a:pt x="1264" y="5105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956;p45"/>
            <p:cNvSpPr/>
            <p:nvPr/>
          </p:nvSpPr>
          <p:spPr>
            <a:xfrm>
              <a:off x="2802575" y="1932850"/>
              <a:ext cx="44900" cy="79000"/>
            </a:xfrm>
            <a:custGeom>
              <a:avLst/>
              <a:gdLst/>
              <a:ahLst/>
              <a:cxnLst/>
              <a:rect l="l" t="t" r="r" b="b"/>
              <a:pathLst>
                <a:path w="1796" h="3160" extrusionOk="0">
                  <a:moveTo>
                    <a:pt x="1467" y="1"/>
                  </a:moveTo>
                  <a:lnTo>
                    <a:pt x="1391" y="26"/>
                  </a:lnTo>
                  <a:lnTo>
                    <a:pt x="1315" y="77"/>
                  </a:lnTo>
                  <a:lnTo>
                    <a:pt x="77" y="1315"/>
                  </a:lnTo>
                  <a:lnTo>
                    <a:pt x="26" y="1416"/>
                  </a:lnTo>
                  <a:lnTo>
                    <a:pt x="1" y="1517"/>
                  </a:lnTo>
                  <a:lnTo>
                    <a:pt x="1" y="3160"/>
                  </a:lnTo>
                  <a:lnTo>
                    <a:pt x="506" y="3008"/>
                  </a:lnTo>
                  <a:lnTo>
                    <a:pt x="1593" y="1997"/>
                  </a:lnTo>
                  <a:lnTo>
                    <a:pt x="1795" y="1467"/>
                  </a:lnTo>
                  <a:lnTo>
                    <a:pt x="1795" y="279"/>
                  </a:lnTo>
                  <a:lnTo>
                    <a:pt x="1795" y="178"/>
                  </a:lnTo>
                  <a:lnTo>
                    <a:pt x="1745" y="127"/>
                  </a:lnTo>
                  <a:lnTo>
                    <a:pt x="1694" y="51"/>
                  </a:lnTo>
                  <a:lnTo>
                    <a:pt x="1618" y="26"/>
                  </a:lnTo>
                  <a:lnTo>
                    <a:pt x="1542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957;p45"/>
            <p:cNvSpPr/>
            <p:nvPr/>
          </p:nvSpPr>
          <p:spPr>
            <a:xfrm>
              <a:off x="2823425" y="1990350"/>
              <a:ext cx="81525" cy="45525"/>
            </a:xfrm>
            <a:custGeom>
              <a:avLst/>
              <a:gdLst/>
              <a:ahLst/>
              <a:cxnLst/>
              <a:rect l="l" t="t" r="r" b="b"/>
              <a:pathLst>
                <a:path w="3261" h="1821" extrusionOk="0">
                  <a:moveTo>
                    <a:pt x="1947" y="1"/>
                  </a:moveTo>
                  <a:lnTo>
                    <a:pt x="1366" y="203"/>
                  </a:lnTo>
                  <a:lnTo>
                    <a:pt x="203" y="1289"/>
                  </a:lnTo>
                  <a:lnTo>
                    <a:pt x="1" y="1820"/>
                  </a:lnTo>
                  <a:lnTo>
                    <a:pt x="1745" y="1820"/>
                  </a:lnTo>
                  <a:lnTo>
                    <a:pt x="1846" y="1795"/>
                  </a:lnTo>
                  <a:lnTo>
                    <a:pt x="1947" y="1719"/>
                  </a:lnTo>
                  <a:lnTo>
                    <a:pt x="3185" y="481"/>
                  </a:lnTo>
                  <a:lnTo>
                    <a:pt x="3236" y="405"/>
                  </a:lnTo>
                  <a:lnTo>
                    <a:pt x="3261" y="329"/>
                  </a:lnTo>
                  <a:lnTo>
                    <a:pt x="3261" y="253"/>
                  </a:lnTo>
                  <a:lnTo>
                    <a:pt x="3261" y="177"/>
                  </a:lnTo>
                  <a:lnTo>
                    <a:pt x="3210" y="102"/>
                  </a:lnTo>
                  <a:lnTo>
                    <a:pt x="3160" y="51"/>
                  </a:lnTo>
                  <a:lnTo>
                    <a:pt x="3084" y="26"/>
                  </a:lnTo>
                  <a:lnTo>
                    <a:pt x="298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958;p45"/>
            <p:cNvSpPr/>
            <p:nvPr/>
          </p:nvSpPr>
          <p:spPr>
            <a:xfrm>
              <a:off x="2532175" y="2305625"/>
              <a:ext cx="65725" cy="127650"/>
            </a:xfrm>
            <a:custGeom>
              <a:avLst/>
              <a:gdLst/>
              <a:ahLst/>
              <a:cxnLst/>
              <a:rect l="l" t="t" r="r" b="b"/>
              <a:pathLst>
                <a:path w="2629" h="5106" extrusionOk="0">
                  <a:moveTo>
                    <a:pt x="1365" y="0"/>
                  </a:moveTo>
                  <a:lnTo>
                    <a:pt x="1239" y="404"/>
                  </a:lnTo>
                  <a:lnTo>
                    <a:pt x="0" y="5105"/>
                  </a:lnTo>
                  <a:lnTo>
                    <a:pt x="1264" y="5105"/>
                  </a:lnTo>
                  <a:lnTo>
                    <a:pt x="2376" y="1011"/>
                  </a:lnTo>
                  <a:lnTo>
                    <a:pt x="2629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959;p45"/>
            <p:cNvSpPr/>
            <p:nvPr/>
          </p:nvSpPr>
          <p:spPr>
            <a:xfrm>
              <a:off x="2731200" y="2305625"/>
              <a:ext cx="65725" cy="127650"/>
            </a:xfrm>
            <a:custGeom>
              <a:avLst/>
              <a:gdLst/>
              <a:ahLst/>
              <a:cxnLst/>
              <a:rect l="l" t="t" r="r" b="b"/>
              <a:pathLst>
                <a:path w="2629" h="5106" extrusionOk="0">
                  <a:moveTo>
                    <a:pt x="0" y="0"/>
                  </a:moveTo>
                  <a:lnTo>
                    <a:pt x="253" y="1011"/>
                  </a:lnTo>
                  <a:lnTo>
                    <a:pt x="1365" y="5105"/>
                  </a:lnTo>
                  <a:lnTo>
                    <a:pt x="2628" y="5105"/>
                  </a:lnTo>
                  <a:lnTo>
                    <a:pt x="1365" y="404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960;p45"/>
            <p:cNvSpPr/>
            <p:nvPr/>
          </p:nvSpPr>
          <p:spPr>
            <a:xfrm>
              <a:off x="2488575" y="1984025"/>
              <a:ext cx="351950" cy="351950"/>
            </a:xfrm>
            <a:custGeom>
              <a:avLst/>
              <a:gdLst/>
              <a:ahLst/>
              <a:cxnLst/>
              <a:rect l="l" t="t" r="r" b="b"/>
              <a:pathLst>
                <a:path w="14078" h="14078" extrusionOk="0">
                  <a:moveTo>
                    <a:pt x="7026" y="1"/>
                  </a:moveTo>
                  <a:lnTo>
                    <a:pt x="6673" y="26"/>
                  </a:lnTo>
                  <a:lnTo>
                    <a:pt x="6319" y="51"/>
                  </a:lnTo>
                  <a:lnTo>
                    <a:pt x="5965" y="102"/>
                  </a:lnTo>
                  <a:lnTo>
                    <a:pt x="5611" y="152"/>
                  </a:lnTo>
                  <a:lnTo>
                    <a:pt x="5283" y="228"/>
                  </a:lnTo>
                  <a:lnTo>
                    <a:pt x="4954" y="329"/>
                  </a:lnTo>
                  <a:lnTo>
                    <a:pt x="4625" y="430"/>
                  </a:lnTo>
                  <a:lnTo>
                    <a:pt x="4297" y="557"/>
                  </a:lnTo>
                  <a:lnTo>
                    <a:pt x="3994" y="708"/>
                  </a:lnTo>
                  <a:lnTo>
                    <a:pt x="3690" y="860"/>
                  </a:lnTo>
                  <a:lnTo>
                    <a:pt x="3387" y="1037"/>
                  </a:lnTo>
                  <a:lnTo>
                    <a:pt x="3109" y="1214"/>
                  </a:lnTo>
                  <a:lnTo>
                    <a:pt x="2831" y="1416"/>
                  </a:lnTo>
                  <a:lnTo>
                    <a:pt x="2578" y="1618"/>
                  </a:lnTo>
                  <a:lnTo>
                    <a:pt x="2300" y="1846"/>
                  </a:lnTo>
                  <a:lnTo>
                    <a:pt x="2073" y="2073"/>
                  </a:lnTo>
                  <a:lnTo>
                    <a:pt x="1846" y="2301"/>
                  </a:lnTo>
                  <a:lnTo>
                    <a:pt x="1618" y="2579"/>
                  </a:lnTo>
                  <a:lnTo>
                    <a:pt x="1416" y="2831"/>
                  </a:lnTo>
                  <a:lnTo>
                    <a:pt x="1214" y="3109"/>
                  </a:lnTo>
                  <a:lnTo>
                    <a:pt x="1037" y="3387"/>
                  </a:lnTo>
                  <a:lnTo>
                    <a:pt x="860" y="3690"/>
                  </a:lnTo>
                  <a:lnTo>
                    <a:pt x="708" y="3994"/>
                  </a:lnTo>
                  <a:lnTo>
                    <a:pt x="557" y="4297"/>
                  </a:lnTo>
                  <a:lnTo>
                    <a:pt x="430" y="4626"/>
                  </a:lnTo>
                  <a:lnTo>
                    <a:pt x="329" y="4954"/>
                  </a:lnTo>
                  <a:lnTo>
                    <a:pt x="228" y="5283"/>
                  </a:lnTo>
                  <a:lnTo>
                    <a:pt x="152" y="5611"/>
                  </a:lnTo>
                  <a:lnTo>
                    <a:pt x="102" y="5965"/>
                  </a:lnTo>
                  <a:lnTo>
                    <a:pt x="51" y="6319"/>
                  </a:lnTo>
                  <a:lnTo>
                    <a:pt x="26" y="6673"/>
                  </a:lnTo>
                  <a:lnTo>
                    <a:pt x="1" y="7026"/>
                  </a:lnTo>
                  <a:lnTo>
                    <a:pt x="26" y="7405"/>
                  </a:lnTo>
                  <a:lnTo>
                    <a:pt x="51" y="7759"/>
                  </a:lnTo>
                  <a:lnTo>
                    <a:pt x="102" y="8113"/>
                  </a:lnTo>
                  <a:lnTo>
                    <a:pt x="152" y="8467"/>
                  </a:lnTo>
                  <a:lnTo>
                    <a:pt x="228" y="8795"/>
                  </a:lnTo>
                  <a:lnTo>
                    <a:pt x="329" y="9124"/>
                  </a:lnTo>
                  <a:lnTo>
                    <a:pt x="430" y="9452"/>
                  </a:lnTo>
                  <a:lnTo>
                    <a:pt x="557" y="9781"/>
                  </a:lnTo>
                  <a:lnTo>
                    <a:pt x="708" y="10084"/>
                  </a:lnTo>
                  <a:lnTo>
                    <a:pt x="860" y="10387"/>
                  </a:lnTo>
                  <a:lnTo>
                    <a:pt x="1037" y="10691"/>
                  </a:lnTo>
                  <a:lnTo>
                    <a:pt x="1214" y="10969"/>
                  </a:lnTo>
                  <a:lnTo>
                    <a:pt x="1416" y="11247"/>
                  </a:lnTo>
                  <a:lnTo>
                    <a:pt x="1618" y="11499"/>
                  </a:lnTo>
                  <a:lnTo>
                    <a:pt x="1846" y="11752"/>
                  </a:lnTo>
                  <a:lnTo>
                    <a:pt x="2073" y="12005"/>
                  </a:lnTo>
                  <a:lnTo>
                    <a:pt x="2300" y="12232"/>
                  </a:lnTo>
                  <a:lnTo>
                    <a:pt x="2578" y="12460"/>
                  </a:lnTo>
                  <a:lnTo>
                    <a:pt x="2831" y="12662"/>
                  </a:lnTo>
                  <a:lnTo>
                    <a:pt x="3109" y="12864"/>
                  </a:lnTo>
                  <a:lnTo>
                    <a:pt x="3387" y="13041"/>
                  </a:lnTo>
                  <a:lnTo>
                    <a:pt x="3690" y="13218"/>
                  </a:lnTo>
                  <a:lnTo>
                    <a:pt x="3994" y="13370"/>
                  </a:lnTo>
                  <a:lnTo>
                    <a:pt x="4297" y="13521"/>
                  </a:lnTo>
                  <a:lnTo>
                    <a:pt x="4625" y="13648"/>
                  </a:lnTo>
                  <a:lnTo>
                    <a:pt x="4954" y="13749"/>
                  </a:lnTo>
                  <a:lnTo>
                    <a:pt x="5283" y="13850"/>
                  </a:lnTo>
                  <a:lnTo>
                    <a:pt x="5611" y="13926"/>
                  </a:lnTo>
                  <a:lnTo>
                    <a:pt x="5965" y="13976"/>
                  </a:lnTo>
                  <a:lnTo>
                    <a:pt x="6319" y="14027"/>
                  </a:lnTo>
                  <a:lnTo>
                    <a:pt x="6673" y="14052"/>
                  </a:lnTo>
                  <a:lnTo>
                    <a:pt x="7026" y="14077"/>
                  </a:lnTo>
                  <a:lnTo>
                    <a:pt x="7405" y="14052"/>
                  </a:lnTo>
                  <a:lnTo>
                    <a:pt x="7759" y="14027"/>
                  </a:lnTo>
                  <a:lnTo>
                    <a:pt x="8113" y="13976"/>
                  </a:lnTo>
                  <a:lnTo>
                    <a:pt x="8442" y="13926"/>
                  </a:lnTo>
                  <a:lnTo>
                    <a:pt x="8795" y="13850"/>
                  </a:lnTo>
                  <a:lnTo>
                    <a:pt x="9124" y="13749"/>
                  </a:lnTo>
                  <a:lnTo>
                    <a:pt x="9452" y="13648"/>
                  </a:lnTo>
                  <a:lnTo>
                    <a:pt x="9781" y="13521"/>
                  </a:lnTo>
                  <a:lnTo>
                    <a:pt x="10084" y="13370"/>
                  </a:lnTo>
                  <a:lnTo>
                    <a:pt x="10387" y="13218"/>
                  </a:lnTo>
                  <a:lnTo>
                    <a:pt x="10691" y="13041"/>
                  </a:lnTo>
                  <a:lnTo>
                    <a:pt x="10969" y="12864"/>
                  </a:lnTo>
                  <a:lnTo>
                    <a:pt x="11247" y="12662"/>
                  </a:lnTo>
                  <a:lnTo>
                    <a:pt x="11499" y="12460"/>
                  </a:lnTo>
                  <a:lnTo>
                    <a:pt x="11752" y="12232"/>
                  </a:lnTo>
                  <a:lnTo>
                    <a:pt x="12005" y="12005"/>
                  </a:lnTo>
                  <a:lnTo>
                    <a:pt x="12232" y="11752"/>
                  </a:lnTo>
                  <a:lnTo>
                    <a:pt x="12460" y="11499"/>
                  </a:lnTo>
                  <a:lnTo>
                    <a:pt x="12662" y="11247"/>
                  </a:lnTo>
                  <a:lnTo>
                    <a:pt x="12864" y="10969"/>
                  </a:lnTo>
                  <a:lnTo>
                    <a:pt x="13041" y="10691"/>
                  </a:lnTo>
                  <a:lnTo>
                    <a:pt x="13218" y="10387"/>
                  </a:lnTo>
                  <a:lnTo>
                    <a:pt x="13370" y="10084"/>
                  </a:lnTo>
                  <a:lnTo>
                    <a:pt x="13521" y="9781"/>
                  </a:lnTo>
                  <a:lnTo>
                    <a:pt x="13648" y="9452"/>
                  </a:lnTo>
                  <a:lnTo>
                    <a:pt x="13749" y="9124"/>
                  </a:lnTo>
                  <a:lnTo>
                    <a:pt x="13850" y="8795"/>
                  </a:lnTo>
                  <a:lnTo>
                    <a:pt x="13926" y="8467"/>
                  </a:lnTo>
                  <a:lnTo>
                    <a:pt x="13976" y="8113"/>
                  </a:lnTo>
                  <a:lnTo>
                    <a:pt x="14027" y="7759"/>
                  </a:lnTo>
                  <a:lnTo>
                    <a:pt x="14052" y="7405"/>
                  </a:lnTo>
                  <a:lnTo>
                    <a:pt x="14077" y="7026"/>
                  </a:lnTo>
                  <a:lnTo>
                    <a:pt x="14052" y="6673"/>
                  </a:lnTo>
                  <a:lnTo>
                    <a:pt x="14027" y="6319"/>
                  </a:lnTo>
                  <a:lnTo>
                    <a:pt x="13976" y="5965"/>
                  </a:lnTo>
                  <a:lnTo>
                    <a:pt x="13926" y="5611"/>
                  </a:lnTo>
                  <a:lnTo>
                    <a:pt x="13850" y="5283"/>
                  </a:lnTo>
                  <a:lnTo>
                    <a:pt x="13749" y="4954"/>
                  </a:lnTo>
                  <a:lnTo>
                    <a:pt x="13648" y="4626"/>
                  </a:lnTo>
                  <a:lnTo>
                    <a:pt x="13521" y="4297"/>
                  </a:lnTo>
                  <a:lnTo>
                    <a:pt x="13370" y="3994"/>
                  </a:lnTo>
                  <a:lnTo>
                    <a:pt x="13218" y="3690"/>
                  </a:lnTo>
                  <a:lnTo>
                    <a:pt x="13041" y="3387"/>
                  </a:lnTo>
                  <a:lnTo>
                    <a:pt x="12864" y="3109"/>
                  </a:lnTo>
                  <a:lnTo>
                    <a:pt x="12662" y="2831"/>
                  </a:lnTo>
                  <a:lnTo>
                    <a:pt x="12460" y="2579"/>
                  </a:lnTo>
                  <a:lnTo>
                    <a:pt x="12232" y="2301"/>
                  </a:lnTo>
                  <a:lnTo>
                    <a:pt x="12005" y="2073"/>
                  </a:lnTo>
                  <a:lnTo>
                    <a:pt x="11752" y="1846"/>
                  </a:lnTo>
                  <a:lnTo>
                    <a:pt x="11499" y="1618"/>
                  </a:lnTo>
                  <a:lnTo>
                    <a:pt x="11247" y="1416"/>
                  </a:lnTo>
                  <a:lnTo>
                    <a:pt x="10969" y="1214"/>
                  </a:lnTo>
                  <a:lnTo>
                    <a:pt x="10691" y="1037"/>
                  </a:lnTo>
                  <a:lnTo>
                    <a:pt x="10387" y="860"/>
                  </a:lnTo>
                  <a:lnTo>
                    <a:pt x="10084" y="708"/>
                  </a:lnTo>
                  <a:lnTo>
                    <a:pt x="9781" y="557"/>
                  </a:lnTo>
                  <a:lnTo>
                    <a:pt x="9452" y="430"/>
                  </a:lnTo>
                  <a:lnTo>
                    <a:pt x="9124" y="329"/>
                  </a:lnTo>
                  <a:lnTo>
                    <a:pt x="8795" y="228"/>
                  </a:lnTo>
                  <a:lnTo>
                    <a:pt x="8442" y="152"/>
                  </a:lnTo>
                  <a:lnTo>
                    <a:pt x="8113" y="102"/>
                  </a:lnTo>
                  <a:lnTo>
                    <a:pt x="7759" y="51"/>
                  </a:lnTo>
                  <a:lnTo>
                    <a:pt x="7405" y="26"/>
                  </a:lnTo>
                  <a:lnTo>
                    <a:pt x="70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961;p45"/>
            <p:cNvSpPr/>
            <p:nvPr/>
          </p:nvSpPr>
          <p:spPr>
            <a:xfrm>
              <a:off x="2488575" y="1984025"/>
              <a:ext cx="351950" cy="351950"/>
            </a:xfrm>
            <a:custGeom>
              <a:avLst/>
              <a:gdLst/>
              <a:ahLst/>
              <a:cxnLst/>
              <a:rect l="l" t="t" r="r" b="b"/>
              <a:pathLst>
                <a:path w="14078" h="14078" extrusionOk="0">
                  <a:moveTo>
                    <a:pt x="7026" y="1290"/>
                  </a:moveTo>
                  <a:lnTo>
                    <a:pt x="7633" y="1315"/>
                  </a:lnTo>
                  <a:lnTo>
                    <a:pt x="8189" y="1416"/>
                  </a:lnTo>
                  <a:lnTo>
                    <a:pt x="8745" y="1568"/>
                  </a:lnTo>
                  <a:lnTo>
                    <a:pt x="9276" y="1745"/>
                  </a:lnTo>
                  <a:lnTo>
                    <a:pt x="9781" y="1997"/>
                  </a:lnTo>
                  <a:lnTo>
                    <a:pt x="10236" y="2275"/>
                  </a:lnTo>
                  <a:lnTo>
                    <a:pt x="10691" y="2604"/>
                  </a:lnTo>
                  <a:lnTo>
                    <a:pt x="11095" y="2983"/>
                  </a:lnTo>
                  <a:lnTo>
                    <a:pt x="11474" y="3387"/>
                  </a:lnTo>
                  <a:lnTo>
                    <a:pt x="11803" y="3817"/>
                  </a:lnTo>
                  <a:lnTo>
                    <a:pt x="12081" y="4297"/>
                  </a:lnTo>
                  <a:lnTo>
                    <a:pt x="12333" y="4802"/>
                  </a:lnTo>
                  <a:lnTo>
                    <a:pt x="12510" y="5333"/>
                  </a:lnTo>
                  <a:lnTo>
                    <a:pt x="12662" y="5889"/>
                  </a:lnTo>
                  <a:lnTo>
                    <a:pt x="12738" y="6445"/>
                  </a:lnTo>
                  <a:lnTo>
                    <a:pt x="12788" y="7026"/>
                  </a:lnTo>
                  <a:lnTo>
                    <a:pt x="12738" y="7633"/>
                  </a:lnTo>
                  <a:lnTo>
                    <a:pt x="12662" y="8189"/>
                  </a:lnTo>
                  <a:lnTo>
                    <a:pt x="12510" y="8745"/>
                  </a:lnTo>
                  <a:lnTo>
                    <a:pt x="12333" y="9276"/>
                  </a:lnTo>
                  <a:lnTo>
                    <a:pt x="12081" y="9781"/>
                  </a:lnTo>
                  <a:lnTo>
                    <a:pt x="11803" y="10261"/>
                  </a:lnTo>
                  <a:lnTo>
                    <a:pt x="11474" y="10691"/>
                  </a:lnTo>
                  <a:lnTo>
                    <a:pt x="11095" y="11095"/>
                  </a:lnTo>
                  <a:lnTo>
                    <a:pt x="10691" y="11474"/>
                  </a:lnTo>
                  <a:lnTo>
                    <a:pt x="10236" y="11803"/>
                  </a:lnTo>
                  <a:lnTo>
                    <a:pt x="9781" y="12081"/>
                  </a:lnTo>
                  <a:lnTo>
                    <a:pt x="9276" y="12333"/>
                  </a:lnTo>
                  <a:lnTo>
                    <a:pt x="8745" y="12510"/>
                  </a:lnTo>
                  <a:lnTo>
                    <a:pt x="8189" y="12662"/>
                  </a:lnTo>
                  <a:lnTo>
                    <a:pt x="7633" y="12738"/>
                  </a:lnTo>
                  <a:lnTo>
                    <a:pt x="7026" y="12788"/>
                  </a:lnTo>
                  <a:lnTo>
                    <a:pt x="6445" y="12738"/>
                  </a:lnTo>
                  <a:lnTo>
                    <a:pt x="5889" y="12662"/>
                  </a:lnTo>
                  <a:lnTo>
                    <a:pt x="5333" y="12510"/>
                  </a:lnTo>
                  <a:lnTo>
                    <a:pt x="4802" y="12333"/>
                  </a:lnTo>
                  <a:lnTo>
                    <a:pt x="4297" y="12081"/>
                  </a:lnTo>
                  <a:lnTo>
                    <a:pt x="3817" y="11803"/>
                  </a:lnTo>
                  <a:lnTo>
                    <a:pt x="3387" y="11474"/>
                  </a:lnTo>
                  <a:lnTo>
                    <a:pt x="2983" y="11095"/>
                  </a:lnTo>
                  <a:lnTo>
                    <a:pt x="2604" y="10691"/>
                  </a:lnTo>
                  <a:lnTo>
                    <a:pt x="2275" y="10261"/>
                  </a:lnTo>
                  <a:lnTo>
                    <a:pt x="1997" y="9781"/>
                  </a:lnTo>
                  <a:lnTo>
                    <a:pt x="1744" y="9276"/>
                  </a:lnTo>
                  <a:lnTo>
                    <a:pt x="1542" y="8745"/>
                  </a:lnTo>
                  <a:lnTo>
                    <a:pt x="1416" y="8189"/>
                  </a:lnTo>
                  <a:lnTo>
                    <a:pt x="1315" y="7633"/>
                  </a:lnTo>
                  <a:lnTo>
                    <a:pt x="1290" y="7026"/>
                  </a:lnTo>
                  <a:lnTo>
                    <a:pt x="1315" y="6445"/>
                  </a:lnTo>
                  <a:lnTo>
                    <a:pt x="1416" y="5889"/>
                  </a:lnTo>
                  <a:lnTo>
                    <a:pt x="1542" y="5333"/>
                  </a:lnTo>
                  <a:lnTo>
                    <a:pt x="1744" y="4802"/>
                  </a:lnTo>
                  <a:lnTo>
                    <a:pt x="1997" y="4297"/>
                  </a:lnTo>
                  <a:lnTo>
                    <a:pt x="2275" y="3817"/>
                  </a:lnTo>
                  <a:lnTo>
                    <a:pt x="2604" y="3387"/>
                  </a:lnTo>
                  <a:lnTo>
                    <a:pt x="2983" y="2983"/>
                  </a:lnTo>
                  <a:lnTo>
                    <a:pt x="3387" y="2604"/>
                  </a:lnTo>
                  <a:lnTo>
                    <a:pt x="3817" y="2275"/>
                  </a:lnTo>
                  <a:lnTo>
                    <a:pt x="4297" y="1997"/>
                  </a:lnTo>
                  <a:lnTo>
                    <a:pt x="4802" y="1745"/>
                  </a:lnTo>
                  <a:lnTo>
                    <a:pt x="5333" y="1568"/>
                  </a:lnTo>
                  <a:lnTo>
                    <a:pt x="5889" y="1416"/>
                  </a:lnTo>
                  <a:lnTo>
                    <a:pt x="6445" y="1315"/>
                  </a:lnTo>
                  <a:lnTo>
                    <a:pt x="7026" y="1290"/>
                  </a:lnTo>
                  <a:close/>
                  <a:moveTo>
                    <a:pt x="7026" y="1"/>
                  </a:moveTo>
                  <a:lnTo>
                    <a:pt x="6673" y="26"/>
                  </a:lnTo>
                  <a:lnTo>
                    <a:pt x="6319" y="51"/>
                  </a:lnTo>
                  <a:lnTo>
                    <a:pt x="5965" y="102"/>
                  </a:lnTo>
                  <a:lnTo>
                    <a:pt x="5611" y="152"/>
                  </a:lnTo>
                  <a:lnTo>
                    <a:pt x="5283" y="228"/>
                  </a:lnTo>
                  <a:lnTo>
                    <a:pt x="4954" y="329"/>
                  </a:lnTo>
                  <a:lnTo>
                    <a:pt x="4625" y="430"/>
                  </a:lnTo>
                  <a:lnTo>
                    <a:pt x="4297" y="557"/>
                  </a:lnTo>
                  <a:lnTo>
                    <a:pt x="3994" y="708"/>
                  </a:lnTo>
                  <a:lnTo>
                    <a:pt x="3690" y="860"/>
                  </a:lnTo>
                  <a:lnTo>
                    <a:pt x="3387" y="1037"/>
                  </a:lnTo>
                  <a:lnTo>
                    <a:pt x="3109" y="1214"/>
                  </a:lnTo>
                  <a:lnTo>
                    <a:pt x="2831" y="1416"/>
                  </a:lnTo>
                  <a:lnTo>
                    <a:pt x="2578" y="1618"/>
                  </a:lnTo>
                  <a:lnTo>
                    <a:pt x="2300" y="1846"/>
                  </a:lnTo>
                  <a:lnTo>
                    <a:pt x="2073" y="2073"/>
                  </a:lnTo>
                  <a:lnTo>
                    <a:pt x="1846" y="2301"/>
                  </a:lnTo>
                  <a:lnTo>
                    <a:pt x="1618" y="2579"/>
                  </a:lnTo>
                  <a:lnTo>
                    <a:pt x="1416" y="2831"/>
                  </a:lnTo>
                  <a:lnTo>
                    <a:pt x="1214" y="3109"/>
                  </a:lnTo>
                  <a:lnTo>
                    <a:pt x="1037" y="3387"/>
                  </a:lnTo>
                  <a:lnTo>
                    <a:pt x="860" y="3690"/>
                  </a:lnTo>
                  <a:lnTo>
                    <a:pt x="708" y="3994"/>
                  </a:lnTo>
                  <a:lnTo>
                    <a:pt x="557" y="4297"/>
                  </a:lnTo>
                  <a:lnTo>
                    <a:pt x="430" y="4626"/>
                  </a:lnTo>
                  <a:lnTo>
                    <a:pt x="329" y="4954"/>
                  </a:lnTo>
                  <a:lnTo>
                    <a:pt x="228" y="5283"/>
                  </a:lnTo>
                  <a:lnTo>
                    <a:pt x="152" y="5611"/>
                  </a:lnTo>
                  <a:lnTo>
                    <a:pt x="102" y="5965"/>
                  </a:lnTo>
                  <a:lnTo>
                    <a:pt x="51" y="6319"/>
                  </a:lnTo>
                  <a:lnTo>
                    <a:pt x="26" y="6673"/>
                  </a:lnTo>
                  <a:lnTo>
                    <a:pt x="1" y="7026"/>
                  </a:lnTo>
                  <a:lnTo>
                    <a:pt x="26" y="7405"/>
                  </a:lnTo>
                  <a:lnTo>
                    <a:pt x="51" y="7759"/>
                  </a:lnTo>
                  <a:lnTo>
                    <a:pt x="102" y="8113"/>
                  </a:lnTo>
                  <a:lnTo>
                    <a:pt x="152" y="8467"/>
                  </a:lnTo>
                  <a:lnTo>
                    <a:pt x="228" y="8795"/>
                  </a:lnTo>
                  <a:lnTo>
                    <a:pt x="329" y="9124"/>
                  </a:lnTo>
                  <a:lnTo>
                    <a:pt x="430" y="9452"/>
                  </a:lnTo>
                  <a:lnTo>
                    <a:pt x="557" y="9781"/>
                  </a:lnTo>
                  <a:lnTo>
                    <a:pt x="708" y="10084"/>
                  </a:lnTo>
                  <a:lnTo>
                    <a:pt x="860" y="10387"/>
                  </a:lnTo>
                  <a:lnTo>
                    <a:pt x="1037" y="10691"/>
                  </a:lnTo>
                  <a:lnTo>
                    <a:pt x="1214" y="10969"/>
                  </a:lnTo>
                  <a:lnTo>
                    <a:pt x="1416" y="11247"/>
                  </a:lnTo>
                  <a:lnTo>
                    <a:pt x="1618" y="11499"/>
                  </a:lnTo>
                  <a:lnTo>
                    <a:pt x="1846" y="11752"/>
                  </a:lnTo>
                  <a:lnTo>
                    <a:pt x="2073" y="12005"/>
                  </a:lnTo>
                  <a:lnTo>
                    <a:pt x="2300" y="12232"/>
                  </a:lnTo>
                  <a:lnTo>
                    <a:pt x="2578" y="12460"/>
                  </a:lnTo>
                  <a:lnTo>
                    <a:pt x="2831" y="12662"/>
                  </a:lnTo>
                  <a:lnTo>
                    <a:pt x="3109" y="12864"/>
                  </a:lnTo>
                  <a:lnTo>
                    <a:pt x="3387" y="13041"/>
                  </a:lnTo>
                  <a:lnTo>
                    <a:pt x="3690" y="13218"/>
                  </a:lnTo>
                  <a:lnTo>
                    <a:pt x="3994" y="13370"/>
                  </a:lnTo>
                  <a:lnTo>
                    <a:pt x="4297" y="13521"/>
                  </a:lnTo>
                  <a:lnTo>
                    <a:pt x="4625" y="13648"/>
                  </a:lnTo>
                  <a:lnTo>
                    <a:pt x="4954" y="13749"/>
                  </a:lnTo>
                  <a:lnTo>
                    <a:pt x="5283" y="13850"/>
                  </a:lnTo>
                  <a:lnTo>
                    <a:pt x="5611" y="13926"/>
                  </a:lnTo>
                  <a:lnTo>
                    <a:pt x="5965" y="13976"/>
                  </a:lnTo>
                  <a:lnTo>
                    <a:pt x="6319" y="14027"/>
                  </a:lnTo>
                  <a:lnTo>
                    <a:pt x="6673" y="14052"/>
                  </a:lnTo>
                  <a:lnTo>
                    <a:pt x="7026" y="14077"/>
                  </a:lnTo>
                  <a:lnTo>
                    <a:pt x="7405" y="14052"/>
                  </a:lnTo>
                  <a:lnTo>
                    <a:pt x="7759" y="14027"/>
                  </a:lnTo>
                  <a:lnTo>
                    <a:pt x="8113" y="13976"/>
                  </a:lnTo>
                  <a:lnTo>
                    <a:pt x="8442" y="13926"/>
                  </a:lnTo>
                  <a:lnTo>
                    <a:pt x="8795" y="13850"/>
                  </a:lnTo>
                  <a:lnTo>
                    <a:pt x="9124" y="13749"/>
                  </a:lnTo>
                  <a:lnTo>
                    <a:pt x="9452" y="13648"/>
                  </a:lnTo>
                  <a:lnTo>
                    <a:pt x="9781" y="13521"/>
                  </a:lnTo>
                  <a:lnTo>
                    <a:pt x="10084" y="13370"/>
                  </a:lnTo>
                  <a:lnTo>
                    <a:pt x="10387" y="13218"/>
                  </a:lnTo>
                  <a:lnTo>
                    <a:pt x="10691" y="13041"/>
                  </a:lnTo>
                  <a:lnTo>
                    <a:pt x="10969" y="12864"/>
                  </a:lnTo>
                  <a:lnTo>
                    <a:pt x="11247" y="12662"/>
                  </a:lnTo>
                  <a:lnTo>
                    <a:pt x="11499" y="12460"/>
                  </a:lnTo>
                  <a:lnTo>
                    <a:pt x="11752" y="12232"/>
                  </a:lnTo>
                  <a:lnTo>
                    <a:pt x="12005" y="12005"/>
                  </a:lnTo>
                  <a:lnTo>
                    <a:pt x="12232" y="11752"/>
                  </a:lnTo>
                  <a:lnTo>
                    <a:pt x="12460" y="11499"/>
                  </a:lnTo>
                  <a:lnTo>
                    <a:pt x="12662" y="11247"/>
                  </a:lnTo>
                  <a:lnTo>
                    <a:pt x="12864" y="10969"/>
                  </a:lnTo>
                  <a:lnTo>
                    <a:pt x="13041" y="10691"/>
                  </a:lnTo>
                  <a:lnTo>
                    <a:pt x="13218" y="10387"/>
                  </a:lnTo>
                  <a:lnTo>
                    <a:pt x="13370" y="10084"/>
                  </a:lnTo>
                  <a:lnTo>
                    <a:pt x="13521" y="9781"/>
                  </a:lnTo>
                  <a:lnTo>
                    <a:pt x="13648" y="9452"/>
                  </a:lnTo>
                  <a:lnTo>
                    <a:pt x="13749" y="9124"/>
                  </a:lnTo>
                  <a:lnTo>
                    <a:pt x="13850" y="8795"/>
                  </a:lnTo>
                  <a:lnTo>
                    <a:pt x="13926" y="8467"/>
                  </a:lnTo>
                  <a:lnTo>
                    <a:pt x="13976" y="8113"/>
                  </a:lnTo>
                  <a:lnTo>
                    <a:pt x="14027" y="7759"/>
                  </a:lnTo>
                  <a:lnTo>
                    <a:pt x="14052" y="7405"/>
                  </a:lnTo>
                  <a:lnTo>
                    <a:pt x="14077" y="7026"/>
                  </a:lnTo>
                  <a:lnTo>
                    <a:pt x="14052" y="6673"/>
                  </a:lnTo>
                  <a:lnTo>
                    <a:pt x="14027" y="6319"/>
                  </a:lnTo>
                  <a:lnTo>
                    <a:pt x="13976" y="5965"/>
                  </a:lnTo>
                  <a:lnTo>
                    <a:pt x="13926" y="5611"/>
                  </a:lnTo>
                  <a:lnTo>
                    <a:pt x="13850" y="5283"/>
                  </a:lnTo>
                  <a:lnTo>
                    <a:pt x="13749" y="4954"/>
                  </a:lnTo>
                  <a:lnTo>
                    <a:pt x="13648" y="4626"/>
                  </a:lnTo>
                  <a:lnTo>
                    <a:pt x="13521" y="4297"/>
                  </a:lnTo>
                  <a:lnTo>
                    <a:pt x="13370" y="3994"/>
                  </a:lnTo>
                  <a:lnTo>
                    <a:pt x="13218" y="3690"/>
                  </a:lnTo>
                  <a:lnTo>
                    <a:pt x="13041" y="3387"/>
                  </a:lnTo>
                  <a:lnTo>
                    <a:pt x="12864" y="3109"/>
                  </a:lnTo>
                  <a:lnTo>
                    <a:pt x="12662" y="2831"/>
                  </a:lnTo>
                  <a:lnTo>
                    <a:pt x="12460" y="2579"/>
                  </a:lnTo>
                  <a:lnTo>
                    <a:pt x="12232" y="2301"/>
                  </a:lnTo>
                  <a:lnTo>
                    <a:pt x="12005" y="2073"/>
                  </a:lnTo>
                  <a:lnTo>
                    <a:pt x="11752" y="1846"/>
                  </a:lnTo>
                  <a:lnTo>
                    <a:pt x="11499" y="1618"/>
                  </a:lnTo>
                  <a:lnTo>
                    <a:pt x="11247" y="1416"/>
                  </a:lnTo>
                  <a:lnTo>
                    <a:pt x="10969" y="1214"/>
                  </a:lnTo>
                  <a:lnTo>
                    <a:pt x="10691" y="1037"/>
                  </a:lnTo>
                  <a:lnTo>
                    <a:pt x="10387" y="860"/>
                  </a:lnTo>
                  <a:lnTo>
                    <a:pt x="10084" y="708"/>
                  </a:lnTo>
                  <a:lnTo>
                    <a:pt x="9781" y="557"/>
                  </a:lnTo>
                  <a:lnTo>
                    <a:pt x="9452" y="430"/>
                  </a:lnTo>
                  <a:lnTo>
                    <a:pt x="9124" y="329"/>
                  </a:lnTo>
                  <a:lnTo>
                    <a:pt x="8795" y="228"/>
                  </a:lnTo>
                  <a:lnTo>
                    <a:pt x="8442" y="152"/>
                  </a:lnTo>
                  <a:lnTo>
                    <a:pt x="8113" y="102"/>
                  </a:lnTo>
                  <a:lnTo>
                    <a:pt x="7759" y="51"/>
                  </a:lnTo>
                  <a:lnTo>
                    <a:pt x="7405" y="26"/>
                  </a:lnTo>
                  <a:lnTo>
                    <a:pt x="7026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962;p45"/>
            <p:cNvSpPr/>
            <p:nvPr/>
          </p:nvSpPr>
          <p:spPr>
            <a:xfrm>
              <a:off x="2552400" y="2047850"/>
              <a:ext cx="224300" cy="224300"/>
            </a:xfrm>
            <a:custGeom>
              <a:avLst/>
              <a:gdLst/>
              <a:ahLst/>
              <a:cxnLst/>
              <a:rect l="l" t="t" r="r" b="b"/>
              <a:pathLst>
                <a:path w="8972" h="8972" extrusionOk="0">
                  <a:moveTo>
                    <a:pt x="4473" y="1314"/>
                  </a:moveTo>
                  <a:lnTo>
                    <a:pt x="4802" y="1340"/>
                  </a:lnTo>
                  <a:lnTo>
                    <a:pt x="5130" y="1390"/>
                  </a:lnTo>
                  <a:lnTo>
                    <a:pt x="5434" y="1466"/>
                  </a:lnTo>
                  <a:lnTo>
                    <a:pt x="5712" y="1567"/>
                  </a:lnTo>
                  <a:lnTo>
                    <a:pt x="5990" y="1693"/>
                  </a:lnTo>
                  <a:lnTo>
                    <a:pt x="6242" y="1870"/>
                  </a:lnTo>
                  <a:lnTo>
                    <a:pt x="6495" y="2047"/>
                  </a:lnTo>
                  <a:lnTo>
                    <a:pt x="6723" y="2249"/>
                  </a:lnTo>
                  <a:lnTo>
                    <a:pt x="6925" y="2477"/>
                  </a:lnTo>
                  <a:lnTo>
                    <a:pt x="7102" y="2704"/>
                  </a:lnTo>
                  <a:lnTo>
                    <a:pt x="7278" y="2982"/>
                  </a:lnTo>
                  <a:lnTo>
                    <a:pt x="7405" y="3260"/>
                  </a:lnTo>
                  <a:lnTo>
                    <a:pt x="7506" y="3538"/>
                  </a:lnTo>
                  <a:lnTo>
                    <a:pt x="7582" y="3842"/>
                  </a:lnTo>
                  <a:lnTo>
                    <a:pt x="7632" y="4170"/>
                  </a:lnTo>
                  <a:lnTo>
                    <a:pt x="7658" y="4473"/>
                  </a:lnTo>
                  <a:lnTo>
                    <a:pt x="7632" y="4802"/>
                  </a:lnTo>
                  <a:lnTo>
                    <a:pt x="7582" y="5130"/>
                  </a:lnTo>
                  <a:lnTo>
                    <a:pt x="7506" y="5434"/>
                  </a:lnTo>
                  <a:lnTo>
                    <a:pt x="7405" y="5712"/>
                  </a:lnTo>
                  <a:lnTo>
                    <a:pt x="7278" y="5990"/>
                  </a:lnTo>
                  <a:lnTo>
                    <a:pt x="7102" y="6242"/>
                  </a:lnTo>
                  <a:lnTo>
                    <a:pt x="6925" y="6495"/>
                  </a:lnTo>
                  <a:lnTo>
                    <a:pt x="6723" y="6723"/>
                  </a:lnTo>
                  <a:lnTo>
                    <a:pt x="6495" y="6925"/>
                  </a:lnTo>
                  <a:lnTo>
                    <a:pt x="6242" y="7102"/>
                  </a:lnTo>
                  <a:lnTo>
                    <a:pt x="5990" y="7279"/>
                  </a:lnTo>
                  <a:lnTo>
                    <a:pt x="5712" y="7405"/>
                  </a:lnTo>
                  <a:lnTo>
                    <a:pt x="5434" y="7506"/>
                  </a:lnTo>
                  <a:lnTo>
                    <a:pt x="5130" y="7582"/>
                  </a:lnTo>
                  <a:lnTo>
                    <a:pt x="4802" y="7632"/>
                  </a:lnTo>
                  <a:lnTo>
                    <a:pt x="4473" y="7658"/>
                  </a:lnTo>
                  <a:lnTo>
                    <a:pt x="4170" y="7632"/>
                  </a:lnTo>
                  <a:lnTo>
                    <a:pt x="3842" y="7582"/>
                  </a:lnTo>
                  <a:lnTo>
                    <a:pt x="3538" y="7506"/>
                  </a:lnTo>
                  <a:lnTo>
                    <a:pt x="3260" y="7405"/>
                  </a:lnTo>
                  <a:lnTo>
                    <a:pt x="2982" y="7279"/>
                  </a:lnTo>
                  <a:lnTo>
                    <a:pt x="2704" y="7102"/>
                  </a:lnTo>
                  <a:lnTo>
                    <a:pt x="2477" y="6925"/>
                  </a:lnTo>
                  <a:lnTo>
                    <a:pt x="2249" y="6723"/>
                  </a:lnTo>
                  <a:lnTo>
                    <a:pt x="2047" y="6495"/>
                  </a:lnTo>
                  <a:lnTo>
                    <a:pt x="1870" y="6242"/>
                  </a:lnTo>
                  <a:lnTo>
                    <a:pt x="1693" y="5990"/>
                  </a:lnTo>
                  <a:lnTo>
                    <a:pt x="1567" y="5712"/>
                  </a:lnTo>
                  <a:lnTo>
                    <a:pt x="1466" y="5434"/>
                  </a:lnTo>
                  <a:lnTo>
                    <a:pt x="1390" y="5130"/>
                  </a:lnTo>
                  <a:lnTo>
                    <a:pt x="1340" y="4802"/>
                  </a:lnTo>
                  <a:lnTo>
                    <a:pt x="1314" y="4473"/>
                  </a:lnTo>
                  <a:lnTo>
                    <a:pt x="1340" y="4170"/>
                  </a:lnTo>
                  <a:lnTo>
                    <a:pt x="1390" y="3842"/>
                  </a:lnTo>
                  <a:lnTo>
                    <a:pt x="1466" y="3538"/>
                  </a:lnTo>
                  <a:lnTo>
                    <a:pt x="1567" y="3260"/>
                  </a:lnTo>
                  <a:lnTo>
                    <a:pt x="1693" y="2982"/>
                  </a:lnTo>
                  <a:lnTo>
                    <a:pt x="1870" y="2704"/>
                  </a:lnTo>
                  <a:lnTo>
                    <a:pt x="2047" y="2477"/>
                  </a:lnTo>
                  <a:lnTo>
                    <a:pt x="2249" y="2249"/>
                  </a:lnTo>
                  <a:lnTo>
                    <a:pt x="2477" y="2047"/>
                  </a:lnTo>
                  <a:lnTo>
                    <a:pt x="2704" y="1870"/>
                  </a:lnTo>
                  <a:lnTo>
                    <a:pt x="2982" y="1693"/>
                  </a:lnTo>
                  <a:lnTo>
                    <a:pt x="3260" y="1567"/>
                  </a:lnTo>
                  <a:lnTo>
                    <a:pt x="3538" y="1466"/>
                  </a:lnTo>
                  <a:lnTo>
                    <a:pt x="3842" y="1390"/>
                  </a:lnTo>
                  <a:lnTo>
                    <a:pt x="4170" y="1340"/>
                  </a:lnTo>
                  <a:lnTo>
                    <a:pt x="4473" y="1314"/>
                  </a:lnTo>
                  <a:close/>
                  <a:moveTo>
                    <a:pt x="4473" y="0"/>
                  </a:moveTo>
                  <a:lnTo>
                    <a:pt x="4018" y="26"/>
                  </a:lnTo>
                  <a:lnTo>
                    <a:pt x="3589" y="101"/>
                  </a:lnTo>
                  <a:lnTo>
                    <a:pt x="3159" y="202"/>
                  </a:lnTo>
                  <a:lnTo>
                    <a:pt x="2730" y="354"/>
                  </a:lnTo>
                  <a:lnTo>
                    <a:pt x="2350" y="556"/>
                  </a:lnTo>
                  <a:lnTo>
                    <a:pt x="1971" y="784"/>
                  </a:lnTo>
                  <a:lnTo>
                    <a:pt x="1643" y="1036"/>
                  </a:lnTo>
                  <a:lnTo>
                    <a:pt x="1314" y="1314"/>
                  </a:lnTo>
                  <a:lnTo>
                    <a:pt x="1036" y="1643"/>
                  </a:lnTo>
                  <a:lnTo>
                    <a:pt x="784" y="1971"/>
                  </a:lnTo>
                  <a:lnTo>
                    <a:pt x="556" y="2351"/>
                  </a:lnTo>
                  <a:lnTo>
                    <a:pt x="354" y="2755"/>
                  </a:lnTo>
                  <a:lnTo>
                    <a:pt x="202" y="3159"/>
                  </a:lnTo>
                  <a:lnTo>
                    <a:pt x="101" y="3589"/>
                  </a:lnTo>
                  <a:lnTo>
                    <a:pt x="25" y="4018"/>
                  </a:lnTo>
                  <a:lnTo>
                    <a:pt x="0" y="4473"/>
                  </a:lnTo>
                  <a:lnTo>
                    <a:pt x="25" y="4954"/>
                  </a:lnTo>
                  <a:lnTo>
                    <a:pt x="101" y="5383"/>
                  </a:lnTo>
                  <a:lnTo>
                    <a:pt x="202" y="5813"/>
                  </a:lnTo>
                  <a:lnTo>
                    <a:pt x="354" y="6217"/>
                  </a:lnTo>
                  <a:lnTo>
                    <a:pt x="556" y="6621"/>
                  </a:lnTo>
                  <a:lnTo>
                    <a:pt x="784" y="7001"/>
                  </a:lnTo>
                  <a:lnTo>
                    <a:pt x="1036" y="7329"/>
                  </a:lnTo>
                  <a:lnTo>
                    <a:pt x="1314" y="7658"/>
                  </a:lnTo>
                  <a:lnTo>
                    <a:pt x="1643" y="7936"/>
                  </a:lnTo>
                  <a:lnTo>
                    <a:pt x="1971" y="8188"/>
                  </a:lnTo>
                  <a:lnTo>
                    <a:pt x="2350" y="8416"/>
                  </a:lnTo>
                  <a:lnTo>
                    <a:pt x="2730" y="8618"/>
                  </a:lnTo>
                  <a:lnTo>
                    <a:pt x="3159" y="8770"/>
                  </a:lnTo>
                  <a:lnTo>
                    <a:pt x="3589" y="8871"/>
                  </a:lnTo>
                  <a:lnTo>
                    <a:pt x="4018" y="8946"/>
                  </a:lnTo>
                  <a:lnTo>
                    <a:pt x="4473" y="8972"/>
                  </a:lnTo>
                  <a:lnTo>
                    <a:pt x="4953" y="8946"/>
                  </a:lnTo>
                  <a:lnTo>
                    <a:pt x="5383" y="8871"/>
                  </a:lnTo>
                  <a:lnTo>
                    <a:pt x="5813" y="8770"/>
                  </a:lnTo>
                  <a:lnTo>
                    <a:pt x="6217" y="8618"/>
                  </a:lnTo>
                  <a:lnTo>
                    <a:pt x="6621" y="8416"/>
                  </a:lnTo>
                  <a:lnTo>
                    <a:pt x="6975" y="8188"/>
                  </a:lnTo>
                  <a:lnTo>
                    <a:pt x="7329" y="7936"/>
                  </a:lnTo>
                  <a:lnTo>
                    <a:pt x="7658" y="7658"/>
                  </a:lnTo>
                  <a:lnTo>
                    <a:pt x="7936" y="7329"/>
                  </a:lnTo>
                  <a:lnTo>
                    <a:pt x="8188" y="7001"/>
                  </a:lnTo>
                  <a:lnTo>
                    <a:pt x="8416" y="6621"/>
                  </a:lnTo>
                  <a:lnTo>
                    <a:pt x="8618" y="6217"/>
                  </a:lnTo>
                  <a:lnTo>
                    <a:pt x="8770" y="5813"/>
                  </a:lnTo>
                  <a:lnTo>
                    <a:pt x="8871" y="5383"/>
                  </a:lnTo>
                  <a:lnTo>
                    <a:pt x="8946" y="4954"/>
                  </a:lnTo>
                  <a:lnTo>
                    <a:pt x="8972" y="4473"/>
                  </a:lnTo>
                  <a:lnTo>
                    <a:pt x="8946" y="4018"/>
                  </a:lnTo>
                  <a:lnTo>
                    <a:pt x="8871" y="3589"/>
                  </a:lnTo>
                  <a:lnTo>
                    <a:pt x="8770" y="3159"/>
                  </a:lnTo>
                  <a:lnTo>
                    <a:pt x="8618" y="2755"/>
                  </a:lnTo>
                  <a:lnTo>
                    <a:pt x="8416" y="2351"/>
                  </a:lnTo>
                  <a:lnTo>
                    <a:pt x="8188" y="1971"/>
                  </a:lnTo>
                  <a:lnTo>
                    <a:pt x="7936" y="1643"/>
                  </a:lnTo>
                  <a:lnTo>
                    <a:pt x="7658" y="1314"/>
                  </a:lnTo>
                  <a:lnTo>
                    <a:pt x="7329" y="1036"/>
                  </a:lnTo>
                  <a:lnTo>
                    <a:pt x="6975" y="784"/>
                  </a:lnTo>
                  <a:lnTo>
                    <a:pt x="6621" y="556"/>
                  </a:lnTo>
                  <a:lnTo>
                    <a:pt x="6217" y="354"/>
                  </a:lnTo>
                  <a:lnTo>
                    <a:pt x="5813" y="202"/>
                  </a:lnTo>
                  <a:lnTo>
                    <a:pt x="5383" y="101"/>
                  </a:lnTo>
                  <a:lnTo>
                    <a:pt x="4953" y="26"/>
                  </a:lnTo>
                  <a:lnTo>
                    <a:pt x="4473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963;p45"/>
            <p:cNvSpPr/>
            <p:nvPr/>
          </p:nvSpPr>
          <p:spPr>
            <a:xfrm>
              <a:off x="2618725" y="2114175"/>
              <a:ext cx="91650" cy="91650"/>
            </a:xfrm>
            <a:custGeom>
              <a:avLst/>
              <a:gdLst/>
              <a:ahLst/>
              <a:cxnLst/>
              <a:rect l="l" t="t" r="r" b="b"/>
              <a:pathLst>
                <a:path w="3666" h="3666" extrusionOk="0">
                  <a:moveTo>
                    <a:pt x="1643" y="1"/>
                  </a:moveTo>
                  <a:lnTo>
                    <a:pt x="1467" y="26"/>
                  </a:lnTo>
                  <a:lnTo>
                    <a:pt x="1290" y="77"/>
                  </a:lnTo>
                  <a:lnTo>
                    <a:pt x="1113" y="152"/>
                  </a:lnTo>
                  <a:lnTo>
                    <a:pt x="961" y="228"/>
                  </a:lnTo>
                  <a:lnTo>
                    <a:pt x="809" y="304"/>
                  </a:lnTo>
                  <a:lnTo>
                    <a:pt x="658" y="405"/>
                  </a:lnTo>
                  <a:lnTo>
                    <a:pt x="531" y="531"/>
                  </a:lnTo>
                  <a:lnTo>
                    <a:pt x="405" y="658"/>
                  </a:lnTo>
                  <a:lnTo>
                    <a:pt x="304" y="809"/>
                  </a:lnTo>
                  <a:lnTo>
                    <a:pt x="228" y="961"/>
                  </a:lnTo>
                  <a:lnTo>
                    <a:pt x="127" y="1113"/>
                  </a:lnTo>
                  <a:lnTo>
                    <a:pt x="77" y="1290"/>
                  </a:lnTo>
                  <a:lnTo>
                    <a:pt x="26" y="1467"/>
                  </a:lnTo>
                  <a:lnTo>
                    <a:pt x="1" y="1643"/>
                  </a:lnTo>
                  <a:lnTo>
                    <a:pt x="1" y="1820"/>
                  </a:lnTo>
                  <a:lnTo>
                    <a:pt x="1" y="2023"/>
                  </a:lnTo>
                  <a:lnTo>
                    <a:pt x="26" y="2199"/>
                  </a:lnTo>
                  <a:lnTo>
                    <a:pt x="77" y="2376"/>
                  </a:lnTo>
                  <a:lnTo>
                    <a:pt x="127" y="2553"/>
                  </a:lnTo>
                  <a:lnTo>
                    <a:pt x="228" y="2705"/>
                  </a:lnTo>
                  <a:lnTo>
                    <a:pt x="304" y="2856"/>
                  </a:lnTo>
                  <a:lnTo>
                    <a:pt x="405" y="3008"/>
                  </a:lnTo>
                  <a:lnTo>
                    <a:pt x="531" y="3134"/>
                  </a:lnTo>
                  <a:lnTo>
                    <a:pt x="658" y="3261"/>
                  </a:lnTo>
                  <a:lnTo>
                    <a:pt x="809" y="3362"/>
                  </a:lnTo>
                  <a:lnTo>
                    <a:pt x="961" y="3438"/>
                  </a:lnTo>
                  <a:lnTo>
                    <a:pt x="1113" y="3514"/>
                  </a:lnTo>
                  <a:lnTo>
                    <a:pt x="1290" y="3589"/>
                  </a:lnTo>
                  <a:lnTo>
                    <a:pt x="1467" y="3640"/>
                  </a:lnTo>
                  <a:lnTo>
                    <a:pt x="1643" y="3665"/>
                  </a:lnTo>
                  <a:lnTo>
                    <a:pt x="2022" y="3665"/>
                  </a:lnTo>
                  <a:lnTo>
                    <a:pt x="2199" y="3640"/>
                  </a:lnTo>
                  <a:lnTo>
                    <a:pt x="2376" y="3589"/>
                  </a:lnTo>
                  <a:lnTo>
                    <a:pt x="2553" y="3514"/>
                  </a:lnTo>
                  <a:lnTo>
                    <a:pt x="2705" y="3438"/>
                  </a:lnTo>
                  <a:lnTo>
                    <a:pt x="2856" y="3362"/>
                  </a:lnTo>
                  <a:lnTo>
                    <a:pt x="3008" y="3261"/>
                  </a:lnTo>
                  <a:lnTo>
                    <a:pt x="3134" y="3134"/>
                  </a:lnTo>
                  <a:lnTo>
                    <a:pt x="3261" y="3008"/>
                  </a:lnTo>
                  <a:lnTo>
                    <a:pt x="3362" y="2856"/>
                  </a:lnTo>
                  <a:lnTo>
                    <a:pt x="3438" y="2705"/>
                  </a:lnTo>
                  <a:lnTo>
                    <a:pt x="3514" y="2553"/>
                  </a:lnTo>
                  <a:lnTo>
                    <a:pt x="3589" y="2376"/>
                  </a:lnTo>
                  <a:lnTo>
                    <a:pt x="3640" y="2199"/>
                  </a:lnTo>
                  <a:lnTo>
                    <a:pt x="3665" y="2023"/>
                  </a:lnTo>
                  <a:lnTo>
                    <a:pt x="3665" y="1820"/>
                  </a:lnTo>
                  <a:lnTo>
                    <a:pt x="3665" y="1643"/>
                  </a:lnTo>
                  <a:lnTo>
                    <a:pt x="3640" y="1467"/>
                  </a:lnTo>
                  <a:lnTo>
                    <a:pt x="3589" y="1290"/>
                  </a:lnTo>
                  <a:lnTo>
                    <a:pt x="3514" y="1113"/>
                  </a:lnTo>
                  <a:lnTo>
                    <a:pt x="3438" y="961"/>
                  </a:lnTo>
                  <a:lnTo>
                    <a:pt x="3362" y="809"/>
                  </a:lnTo>
                  <a:lnTo>
                    <a:pt x="3261" y="658"/>
                  </a:lnTo>
                  <a:lnTo>
                    <a:pt x="3134" y="531"/>
                  </a:lnTo>
                  <a:lnTo>
                    <a:pt x="3008" y="405"/>
                  </a:lnTo>
                  <a:lnTo>
                    <a:pt x="2856" y="304"/>
                  </a:lnTo>
                  <a:lnTo>
                    <a:pt x="2705" y="228"/>
                  </a:lnTo>
                  <a:lnTo>
                    <a:pt x="2553" y="152"/>
                  </a:lnTo>
                  <a:lnTo>
                    <a:pt x="2376" y="77"/>
                  </a:lnTo>
                  <a:lnTo>
                    <a:pt x="2199" y="26"/>
                  </a:lnTo>
                  <a:lnTo>
                    <a:pt x="2022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964;p45"/>
            <p:cNvSpPr/>
            <p:nvPr/>
          </p:nvSpPr>
          <p:spPr>
            <a:xfrm>
              <a:off x="2648425" y="1922750"/>
              <a:ext cx="271075" cy="255275"/>
            </a:xfrm>
            <a:custGeom>
              <a:avLst/>
              <a:gdLst/>
              <a:ahLst/>
              <a:cxnLst/>
              <a:rect l="l" t="t" r="r" b="b"/>
              <a:pathLst>
                <a:path w="10843" h="10211" extrusionOk="0">
                  <a:moveTo>
                    <a:pt x="10236" y="0"/>
                  </a:moveTo>
                  <a:lnTo>
                    <a:pt x="10109" y="26"/>
                  </a:lnTo>
                  <a:lnTo>
                    <a:pt x="9983" y="51"/>
                  </a:lnTo>
                  <a:lnTo>
                    <a:pt x="9882" y="102"/>
                  </a:lnTo>
                  <a:lnTo>
                    <a:pt x="9781" y="177"/>
                  </a:lnTo>
                  <a:lnTo>
                    <a:pt x="203" y="9098"/>
                  </a:lnTo>
                  <a:lnTo>
                    <a:pt x="127" y="9199"/>
                  </a:lnTo>
                  <a:lnTo>
                    <a:pt x="51" y="9326"/>
                  </a:lnTo>
                  <a:lnTo>
                    <a:pt x="26" y="9427"/>
                  </a:lnTo>
                  <a:lnTo>
                    <a:pt x="1" y="9553"/>
                  </a:lnTo>
                  <a:lnTo>
                    <a:pt x="1" y="9680"/>
                  </a:lnTo>
                  <a:lnTo>
                    <a:pt x="51" y="9806"/>
                  </a:lnTo>
                  <a:lnTo>
                    <a:pt x="102" y="9907"/>
                  </a:lnTo>
                  <a:lnTo>
                    <a:pt x="177" y="10008"/>
                  </a:lnTo>
                  <a:lnTo>
                    <a:pt x="279" y="10109"/>
                  </a:lnTo>
                  <a:lnTo>
                    <a:pt x="380" y="10160"/>
                  </a:lnTo>
                  <a:lnTo>
                    <a:pt x="506" y="10210"/>
                  </a:lnTo>
                  <a:lnTo>
                    <a:pt x="759" y="10210"/>
                  </a:lnTo>
                  <a:lnTo>
                    <a:pt x="885" y="10185"/>
                  </a:lnTo>
                  <a:lnTo>
                    <a:pt x="986" y="10134"/>
                  </a:lnTo>
                  <a:lnTo>
                    <a:pt x="1087" y="10059"/>
                  </a:lnTo>
                  <a:lnTo>
                    <a:pt x="10640" y="1112"/>
                  </a:lnTo>
                  <a:lnTo>
                    <a:pt x="10741" y="1011"/>
                  </a:lnTo>
                  <a:lnTo>
                    <a:pt x="10792" y="910"/>
                  </a:lnTo>
                  <a:lnTo>
                    <a:pt x="10842" y="784"/>
                  </a:lnTo>
                  <a:lnTo>
                    <a:pt x="10842" y="683"/>
                  </a:lnTo>
                  <a:lnTo>
                    <a:pt x="10842" y="556"/>
                  </a:lnTo>
                  <a:lnTo>
                    <a:pt x="10817" y="430"/>
                  </a:lnTo>
                  <a:lnTo>
                    <a:pt x="10766" y="304"/>
                  </a:lnTo>
                  <a:lnTo>
                    <a:pt x="10691" y="203"/>
                  </a:lnTo>
                  <a:lnTo>
                    <a:pt x="10589" y="127"/>
                  </a:lnTo>
                  <a:lnTo>
                    <a:pt x="10463" y="51"/>
                  </a:lnTo>
                  <a:lnTo>
                    <a:pt x="10362" y="26"/>
                  </a:lnTo>
                  <a:lnTo>
                    <a:pt x="10236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4545;p60"/>
          <p:cNvGrpSpPr/>
          <p:nvPr/>
        </p:nvGrpSpPr>
        <p:grpSpPr>
          <a:xfrm>
            <a:off x="780403" y="5467004"/>
            <a:ext cx="798506" cy="805754"/>
            <a:chOff x="2472150" y="3282375"/>
            <a:chExt cx="464400" cy="509875"/>
          </a:xfrm>
        </p:grpSpPr>
        <p:sp>
          <p:nvSpPr>
            <p:cNvPr id="234" name="Google Shape;4546;p60"/>
            <p:cNvSpPr/>
            <p:nvPr/>
          </p:nvSpPr>
          <p:spPr>
            <a:xfrm>
              <a:off x="2734975" y="3352500"/>
              <a:ext cx="96075" cy="116275"/>
            </a:xfrm>
            <a:custGeom>
              <a:avLst/>
              <a:gdLst/>
              <a:ahLst/>
              <a:cxnLst/>
              <a:rect l="l" t="t" r="r" b="b"/>
              <a:pathLst>
                <a:path w="3843" h="4651" extrusionOk="0">
                  <a:moveTo>
                    <a:pt x="1214" y="0"/>
                  </a:moveTo>
                  <a:lnTo>
                    <a:pt x="633" y="405"/>
                  </a:lnTo>
                  <a:lnTo>
                    <a:pt x="1" y="4246"/>
                  </a:lnTo>
                  <a:lnTo>
                    <a:pt x="405" y="4650"/>
                  </a:lnTo>
                  <a:lnTo>
                    <a:pt x="3286" y="4650"/>
                  </a:lnTo>
                  <a:lnTo>
                    <a:pt x="3842" y="4246"/>
                  </a:lnTo>
                  <a:lnTo>
                    <a:pt x="3286" y="1213"/>
                  </a:lnTo>
                  <a:lnTo>
                    <a:pt x="3134" y="405"/>
                  </a:lnTo>
                  <a:lnTo>
                    <a:pt x="245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547;p60"/>
            <p:cNvSpPr/>
            <p:nvPr/>
          </p:nvSpPr>
          <p:spPr>
            <a:xfrm>
              <a:off x="2718550" y="3458650"/>
              <a:ext cx="128275" cy="42350"/>
            </a:xfrm>
            <a:custGeom>
              <a:avLst/>
              <a:gdLst/>
              <a:ahLst/>
              <a:cxnLst/>
              <a:rect l="l" t="t" r="r" b="b"/>
              <a:pathLst>
                <a:path w="5131" h="1694" extrusionOk="0">
                  <a:moveTo>
                    <a:pt x="304" y="0"/>
                  </a:moveTo>
                  <a:lnTo>
                    <a:pt x="178" y="25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1693"/>
                  </a:lnTo>
                  <a:lnTo>
                    <a:pt x="5131" y="1693"/>
                  </a:lnTo>
                  <a:lnTo>
                    <a:pt x="5131" y="278"/>
                  </a:lnTo>
                  <a:lnTo>
                    <a:pt x="5131" y="177"/>
                  </a:lnTo>
                  <a:lnTo>
                    <a:pt x="5055" y="76"/>
                  </a:lnTo>
                  <a:lnTo>
                    <a:pt x="4979" y="25"/>
                  </a:lnTo>
                  <a:lnTo>
                    <a:pt x="4853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548;p60"/>
            <p:cNvSpPr/>
            <p:nvPr/>
          </p:nvSpPr>
          <p:spPr>
            <a:xfrm>
              <a:off x="2702750" y="3490850"/>
              <a:ext cx="160500" cy="48050"/>
            </a:xfrm>
            <a:custGeom>
              <a:avLst/>
              <a:gdLst/>
              <a:ahLst/>
              <a:cxnLst/>
              <a:rect l="l" t="t" r="r" b="b"/>
              <a:pathLst>
                <a:path w="6420" h="1922" extrusionOk="0">
                  <a:moveTo>
                    <a:pt x="279" y="1"/>
                  </a:moveTo>
                  <a:lnTo>
                    <a:pt x="178" y="26"/>
                  </a:lnTo>
                  <a:lnTo>
                    <a:pt x="77" y="77"/>
                  </a:lnTo>
                  <a:lnTo>
                    <a:pt x="26" y="153"/>
                  </a:lnTo>
                  <a:lnTo>
                    <a:pt x="1" y="279"/>
                  </a:lnTo>
                  <a:lnTo>
                    <a:pt x="1" y="1644"/>
                  </a:lnTo>
                  <a:lnTo>
                    <a:pt x="26" y="1745"/>
                  </a:lnTo>
                  <a:lnTo>
                    <a:pt x="77" y="1846"/>
                  </a:lnTo>
                  <a:lnTo>
                    <a:pt x="178" y="1896"/>
                  </a:lnTo>
                  <a:lnTo>
                    <a:pt x="279" y="1922"/>
                  </a:lnTo>
                  <a:lnTo>
                    <a:pt x="6142" y="1922"/>
                  </a:lnTo>
                  <a:lnTo>
                    <a:pt x="6243" y="1896"/>
                  </a:lnTo>
                  <a:lnTo>
                    <a:pt x="6344" y="1846"/>
                  </a:lnTo>
                  <a:lnTo>
                    <a:pt x="6395" y="1745"/>
                  </a:lnTo>
                  <a:lnTo>
                    <a:pt x="6420" y="1644"/>
                  </a:lnTo>
                  <a:lnTo>
                    <a:pt x="6420" y="279"/>
                  </a:lnTo>
                  <a:lnTo>
                    <a:pt x="6395" y="153"/>
                  </a:lnTo>
                  <a:lnTo>
                    <a:pt x="6344" y="77"/>
                  </a:lnTo>
                  <a:lnTo>
                    <a:pt x="6243" y="26"/>
                  </a:lnTo>
                  <a:lnTo>
                    <a:pt x="6142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549;p60"/>
            <p:cNvSpPr/>
            <p:nvPr/>
          </p:nvSpPr>
          <p:spPr>
            <a:xfrm>
              <a:off x="2573875" y="3547725"/>
              <a:ext cx="362675" cy="151025"/>
            </a:xfrm>
            <a:custGeom>
              <a:avLst/>
              <a:gdLst/>
              <a:ahLst/>
              <a:cxnLst/>
              <a:rect l="l" t="t" r="r" b="b"/>
              <a:pathLst>
                <a:path w="14507" h="6041" extrusionOk="0">
                  <a:moveTo>
                    <a:pt x="13571" y="0"/>
                  </a:moveTo>
                  <a:lnTo>
                    <a:pt x="13420" y="26"/>
                  </a:lnTo>
                  <a:lnTo>
                    <a:pt x="13268" y="102"/>
                  </a:lnTo>
                  <a:lnTo>
                    <a:pt x="10412" y="1744"/>
                  </a:lnTo>
                  <a:lnTo>
                    <a:pt x="9124" y="2502"/>
                  </a:lnTo>
                  <a:lnTo>
                    <a:pt x="8846" y="2654"/>
                  </a:lnTo>
                  <a:lnTo>
                    <a:pt x="8871" y="2502"/>
                  </a:lnTo>
                  <a:lnTo>
                    <a:pt x="8896" y="2427"/>
                  </a:lnTo>
                  <a:lnTo>
                    <a:pt x="8896" y="2351"/>
                  </a:lnTo>
                  <a:lnTo>
                    <a:pt x="8871" y="2199"/>
                  </a:lnTo>
                  <a:lnTo>
                    <a:pt x="8795" y="2047"/>
                  </a:lnTo>
                  <a:lnTo>
                    <a:pt x="8719" y="1921"/>
                  </a:lnTo>
                  <a:lnTo>
                    <a:pt x="8618" y="1820"/>
                  </a:lnTo>
                  <a:lnTo>
                    <a:pt x="8517" y="1719"/>
                  </a:lnTo>
                  <a:lnTo>
                    <a:pt x="8365" y="1643"/>
                  </a:lnTo>
                  <a:lnTo>
                    <a:pt x="8214" y="1618"/>
                  </a:lnTo>
                  <a:lnTo>
                    <a:pt x="8062" y="1593"/>
                  </a:lnTo>
                  <a:lnTo>
                    <a:pt x="6116" y="1593"/>
                  </a:lnTo>
                  <a:lnTo>
                    <a:pt x="5131" y="1213"/>
                  </a:lnTo>
                  <a:lnTo>
                    <a:pt x="4802" y="1087"/>
                  </a:lnTo>
                  <a:lnTo>
                    <a:pt x="4448" y="1011"/>
                  </a:lnTo>
                  <a:lnTo>
                    <a:pt x="4094" y="961"/>
                  </a:lnTo>
                  <a:lnTo>
                    <a:pt x="3513" y="961"/>
                  </a:lnTo>
                  <a:lnTo>
                    <a:pt x="3286" y="986"/>
                  </a:lnTo>
                  <a:lnTo>
                    <a:pt x="2881" y="1062"/>
                  </a:lnTo>
                  <a:lnTo>
                    <a:pt x="2477" y="1188"/>
                  </a:lnTo>
                  <a:lnTo>
                    <a:pt x="2123" y="1365"/>
                  </a:lnTo>
                  <a:lnTo>
                    <a:pt x="1769" y="1567"/>
                  </a:lnTo>
                  <a:lnTo>
                    <a:pt x="1466" y="1795"/>
                  </a:lnTo>
                  <a:lnTo>
                    <a:pt x="1188" y="2047"/>
                  </a:lnTo>
                  <a:lnTo>
                    <a:pt x="935" y="2275"/>
                  </a:lnTo>
                  <a:lnTo>
                    <a:pt x="733" y="2528"/>
                  </a:lnTo>
                  <a:lnTo>
                    <a:pt x="531" y="2780"/>
                  </a:lnTo>
                  <a:lnTo>
                    <a:pt x="228" y="3210"/>
                  </a:lnTo>
                  <a:lnTo>
                    <a:pt x="51" y="3513"/>
                  </a:lnTo>
                  <a:lnTo>
                    <a:pt x="0" y="3614"/>
                  </a:lnTo>
                  <a:lnTo>
                    <a:pt x="26" y="4322"/>
                  </a:lnTo>
                  <a:lnTo>
                    <a:pt x="1744" y="6040"/>
                  </a:lnTo>
                  <a:lnTo>
                    <a:pt x="7607" y="6040"/>
                  </a:lnTo>
                  <a:lnTo>
                    <a:pt x="7961" y="6015"/>
                  </a:lnTo>
                  <a:lnTo>
                    <a:pt x="8290" y="5939"/>
                  </a:lnTo>
                  <a:lnTo>
                    <a:pt x="8593" y="5788"/>
                  </a:lnTo>
                  <a:lnTo>
                    <a:pt x="8871" y="5611"/>
                  </a:lnTo>
                  <a:lnTo>
                    <a:pt x="14102" y="1542"/>
                  </a:lnTo>
                  <a:lnTo>
                    <a:pt x="14229" y="1441"/>
                  </a:lnTo>
                  <a:lnTo>
                    <a:pt x="14330" y="1315"/>
                  </a:lnTo>
                  <a:lnTo>
                    <a:pt x="14405" y="1188"/>
                  </a:lnTo>
                  <a:lnTo>
                    <a:pt x="14481" y="1037"/>
                  </a:lnTo>
                  <a:lnTo>
                    <a:pt x="14507" y="860"/>
                  </a:lnTo>
                  <a:lnTo>
                    <a:pt x="14507" y="708"/>
                  </a:lnTo>
                  <a:lnTo>
                    <a:pt x="14456" y="556"/>
                  </a:lnTo>
                  <a:lnTo>
                    <a:pt x="14405" y="405"/>
                  </a:lnTo>
                  <a:lnTo>
                    <a:pt x="14304" y="278"/>
                  </a:lnTo>
                  <a:lnTo>
                    <a:pt x="14178" y="152"/>
                  </a:lnTo>
                  <a:lnTo>
                    <a:pt x="14052" y="76"/>
                  </a:lnTo>
                  <a:lnTo>
                    <a:pt x="13900" y="26"/>
                  </a:lnTo>
                  <a:lnTo>
                    <a:pt x="13748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550;p60"/>
            <p:cNvSpPr/>
            <p:nvPr/>
          </p:nvSpPr>
          <p:spPr>
            <a:xfrm>
              <a:off x="2762775" y="3547725"/>
              <a:ext cx="168100" cy="88475"/>
            </a:xfrm>
            <a:custGeom>
              <a:avLst/>
              <a:gdLst/>
              <a:ahLst/>
              <a:cxnLst/>
              <a:rect l="l" t="t" r="r" b="b"/>
              <a:pathLst>
                <a:path w="6724" h="3539" extrusionOk="0">
                  <a:moveTo>
                    <a:pt x="5990" y="0"/>
                  </a:moveTo>
                  <a:lnTo>
                    <a:pt x="5839" y="51"/>
                  </a:lnTo>
                  <a:lnTo>
                    <a:pt x="5712" y="102"/>
                  </a:lnTo>
                  <a:lnTo>
                    <a:pt x="2856" y="1744"/>
                  </a:lnTo>
                  <a:lnTo>
                    <a:pt x="1290" y="2654"/>
                  </a:lnTo>
                  <a:lnTo>
                    <a:pt x="1239" y="2755"/>
                  </a:lnTo>
                  <a:lnTo>
                    <a:pt x="1189" y="2881"/>
                  </a:lnTo>
                  <a:lnTo>
                    <a:pt x="1012" y="3058"/>
                  </a:lnTo>
                  <a:lnTo>
                    <a:pt x="784" y="3210"/>
                  </a:lnTo>
                  <a:lnTo>
                    <a:pt x="557" y="3336"/>
                  </a:lnTo>
                  <a:lnTo>
                    <a:pt x="355" y="3437"/>
                  </a:lnTo>
                  <a:lnTo>
                    <a:pt x="178" y="3488"/>
                  </a:lnTo>
                  <a:lnTo>
                    <a:pt x="1" y="3538"/>
                  </a:lnTo>
                  <a:lnTo>
                    <a:pt x="1012" y="3538"/>
                  </a:lnTo>
                  <a:lnTo>
                    <a:pt x="1087" y="3513"/>
                  </a:lnTo>
                  <a:lnTo>
                    <a:pt x="4095" y="1744"/>
                  </a:lnTo>
                  <a:lnTo>
                    <a:pt x="6723" y="253"/>
                  </a:lnTo>
                  <a:lnTo>
                    <a:pt x="6622" y="152"/>
                  </a:lnTo>
                  <a:lnTo>
                    <a:pt x="6496" y="76"/>
                  </a:lnTo>
                  <a:lnTo>
                    <a:pt x="6369" y="26"/>
                  </a:lnTo>
                  <a:lnTo>
                    <a:pt x="6243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551;p60"/>
            <p:cNvSpPr/>
            <p:nvPr/>
          </p:nvSpPr>
          <p:spPr>
            <a:xfrm>
              <a:off x="2573875" y="3571725"/>
              <a:ext cx="109950" cy="127025"/>
            </a:xfrm>
            <a:custGeom>
              <a:avLst/>
              <a:gdLst/>
              <a:ahLst/>
              <a:cxnLst/>
              <a:rect l="l" t="t" r="r" b="b"/>
              <a:pathLst>
                <a:path w="4398" h="5081" extrusionOk="0">
                  <a:moveTo>
                    <a:pt x="3513" y="1"/>
                  </a:moveTo>
                  <a:lnTo>
                    <a:pt x="3286" y="26"/>
                  </a:lnTo>
                  <a:lnTo>
                    <a:pt x="2881" y="102"/>
                  </a:lnTo>
                  <a:lnTo>
                    <a:pt x="2477" y="228"/>
                  </a:lnTo>
                  <a:lnTo>
                    <a:pt x="2123" y="405"/>
                  </a:lnTo>
                  <a:lnTo>
                    <a:pt x="1769" y="607"/>
                  </a:lnTo>
                  <a:lnTo>
                    <a:pt x="1466" y="835"/>
                  </a:lnTo>
                  <a:lnTo>
                    <a:pt x="1188" y="1087"/>
                  </a:lnTo>
                  <a:lnTo>
                    <a:pt x="935" y="1315"/>
                  </a:lnTo>
                  <a:lnTo>
                    <a:pt x="733" y="1568"/>
                  </a:lnTo>
                  <a:lnTo>
                    <a:pt x="531" y="1820"/>
                  </a:lnTo>
                  <a:lnTo>
                    <a:pt x="228" y="2250"/>
                  </a:lnTo>
                  <a:lnTo>
                    <a:pt x="51" y="2553"/>
                  </a:lnTo>
                  <a:lnTo>
                    <a:pt x="0" y="2654"/>
                  </a:lnTo>
                  <a:lnTo>
                    <a:pt x="26" y="3362"/>
                  </a:lnTo>
                  <a:lnTo>
                    <a:pt x="1744" y="5080"/>
                  </a:lnTo>
                  <a:lnTo>
                    <a:pt x="3665" y="5080"/>
                  </a:lnTo>
                  <a:lnTo>
                    <a:pt x="1719" y="3134"/>
                  </a:lnTo>
                  <a:lnTo>
                    <a:pt x="1618" y="3008"/>
                  </a:lnTo>
                  <a:lnTo>
                    <a:pt x="1542" y="2882"/>
                  </a:lnTo>
                  <a:lnTo>
                    <a:pt x="1491" y="2755"/>
                  </a:lnTo>
                  <a:lnTo>
                    <a:pt x="1466" y="2604"/>
                  </a:lnTo>
                  <a:lnTo>
                    <a:pt x="1466" y="2452"/>
                  </a:lnTo>
                  <a:lnTo>
                    <a:pt x="1491" y="2300"/>
                  </a:lnTo>
                  <a:lnTo>
                    <a:pt x="1542" y="2149"/>
                  </a:lnTo>
                  <a:lnTo>
                    <a:pt x="1618" y="2022"/>
                  </a:lnTo>
                  <a:lnTo>
                    <a:pt x="1871" y="1694"/>
                  </a:lnTo>
                  <a:lnTo>
                    <a:pt x="2174" y="1315"/>
                  </a:lnTo>
                  <a:lnTo>
                    <a:pt x="2376" y="1113"/>
                  </a:lnTo>
                  <a:lnTo>
                    <a:pt x="2603" y="911"/>
                  </a:lnTo>
                  <a:lnTo>
                    <a:pt x="2856" y="734"/>
                  </a:lnTo>
                  <a:lnTo>
                    <a:pt x="3134" y="531"/>
                  </a:lnTo>
                  <a:lnTo>
                    <a:pt x="3412" y="380"/>
                  </a:lnTo>
                  <a:lnTo>
                    <a:pt x="3715" y="228"/>
                  </a:lnTo>
                  <a:lnTo>
                    <a:pt x="4044" y="127"/>
                  </a:lnTo>
                  <a:lnTo>
                    <a:pt x="4398" y="51"/>
                  </a:lnTo>
                  <a:lnTo>
                    <a:pt x="406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552;p60"/>
            <p:cNvSpPr/>
            <p:nvPr/>
          </p:nvSpPr>
          <p:spPr>
            <a:xfrm>
              <a:off x="2527750" y="3618475"/>
              <a:ext cx="132075" cy="130825"/>
            </a:xfrm>
            <a:custGeom>
              <a:avLst/>
              <a:gdLst/>
              <a:ahLst/>
              <a:cxnLst/>
              <a:rect l="l" t="t" r="r" b="b"/>
              <a:pathLst>
                <a:path w="5283" h="5233" extrusionOk="0">
                  <a:moveTo>
                    <a:pt x="936" y="1"/>
                  </a:moveTo>
                  <a:lnTo>
                    <a:pt x="835" y="26"/>
                  </a:lnTo>
                  <a:lnTo>
                    <a:pt x="759" y="77"/>
                  </a:lnTo>
                  <a:lnTo>
                    <a:pt x="76" y="759"/>
                  </a:lnTo>
                  <a:lnTo>
                    <a:pt x="1" y="1568"/>
                  </a:lnTo>
                  <a:lnTo>
                    <a:pt x="3665" y="5232"/>
                  </a:lnTo>
                  <a:lnTo>
                    <a:pt x="4524" y="5232"/>
                  </a:lnTo>
                  <a:lnTo>
                    <a:pt x="5207" y="4550"/>
                  </a:lnTo>
                  <a:lnTo>
                    <a:pt x="5282" y="4449"/>
                  </a:lnTo>
                  <a:lnTo>
                    <a:pt x="5282" y="4348"/>
                  </a:lnTo>
                  <a:lnTo>
                    <a:pt x="5282" y="4247"/>
                  </a:lnTo>
                  <a:lnTo>
                    <a:pt x="5207" y="4145"/>
                  </a:lnTo>
                  <a:lnTo>
                    <a:pt x="1138" y="77"/>
                  </a:lnTo>
                  <a:lnTo>
                    <a:pt x="1062" y="26"/>
                  </a:lnTo>
                  <a:lnTo>
                    <a:pt x="9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553;p60"/>
            <p:cNvSpPr/>
            <p:nvPr/>
          </p:nvSpPr>
          <p:spPr>
            <a:xfrm>
              <a:off x="2674325" y="3606475"/>
              <a:ext cx="128925" cy="29725"/>
            </a:xfrm>
            <a:custGeom>
              <a:avLst/>
              <a:gdLst/>
              <a:ahLst/>
              <a:cxnLst/>
              <a:rect l="l" t="t" r="r" b="b"/>
              <a:pathLst>
                <a:path w="5157" h="1189" extrusionOk="0">
                  <a:moveTo>
                    <a:pt x="4752" y="1"/>
                  </a:moveTo>
                  <a:lnTo>
                    <a:pt x="4676" y="51"/>
                  </a:lnTo>
                  <a:lnTo>
                    <a:pt x="4600" y="127"/>
                  </a:lnTo>
                  <a:lnTo>
                    <a:pt x="4550" y="228"/>
                  </a:lnTo>
                  <a:lnTo>
                    <a:pt x="4474" y="354"/>
                  </a:lnTo>
                  <a:lnTo>
                    <a:pt x="4347" y="481"/>
                  </a:lnTo>
                  <a:lnTo>
                    <a:pt x="4221" y="557"/>
                  </a:lnTo>
                  <a:lnTo>
                    <a:pt x="4044" y="582"/>
                  </a:lnTo>
                  <a:lnTo>
                    <a:pt x="304" y="582"/>
                  </a:lnTo>
                  <a:lnTo>
                    <a:pt x="178" y="607"/>
                  </a:lnTo>
                  <a:lnTo>
                    <a:pt x="102" y="683"/>
                  </a:lnTo>
                  <a:lnTo>
                    <a:pt x="26" y="759"/>
                  </a:lnTo>
                  <a:lnTo>
                    <a:pt x="1" y="885"/>
                  </a:lnTo>
                  <a:lnTo>
                    <a:pt x="26" y="1012"/>
                  </a:lnTo>
                  <a:lnTo>
                    <a:pt x="102" y="1113"/>
                  </a:lnTo>
                  <a:lnTo>
                    <a:pt x="178" y="1163"/>
                  </a:lnTo>
                  <a:lnTo>
                    <a:pt x="304" y="1188"/>
                  </a:lnTo>
                  <a:lnTo>
                    <a:pt x="4221" y="1188"/>
                  </a:lnTo>
                  <a:lnTo>
                    <a:pt x="4398" y="1138"/>
                  </a:lnTo>
                  <a:lnTo>
                    <a:pt x="4575" y="1062"/>
                  </a:lnTo>
                  <a:lnTo>
                    <a:pt x="4727" y="986"/>
                  </a:lnTo>
                  <a:lnTo>
                    <a:pt x="4853" y="860"/>
                  </a:lnTo>
                  <a:lnTo>
                    <a:pt x="4979" y="734"/>
                  </a:lnTo>
                  <a:lnTo>
                    <a:pt x="5055" y="582"/>
                  </a:lnTo>
                  <a:lnTo>
                    <a:pt x="5131" y="405"/>
                  </a:lnTo>
                  <a:lnTo>
                    <a:pt x="5156" y="279"/>
                  </a:lnTo>
                  <a:lnTo>
                    <a:pt x="5106" y="152"/>
                  </a:lnTo>
                  <a:lnTo>
                    <a:pt x="4828" y="304"/>
                  </a:lnTo>
                  <a:lnTo>
                    <a:pt x="4853" y="152"/>
                  </a:lnTo>
                  <a:lnTo>
                    <a:pt x="4878" y="77"/>
                  </a:lnTo>
                  <a:lnTo>
                    <a:pt x="4878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554;p60"/>
            <p:cNvSpPr/>
            <p:nvPr/>
          </p:nvSpPr>
          <p:spPr>
            <a:xfrm>
              <a:off x="2702750" y="3282375"/>
              <a:ext cx="160500" cy="80250"/>
            </a:xfrm>
            <a:custGeom>
              <a:avLst/>
              <a:gdLst/>
              <a:ahLst/>
              <a:cxnLst/>
              <a:rect l="l" t="t" r="r" b="b"/>
              <a:pathLst>
                <a:path w="6420" h="3210" extrusionOk="0">
                  <a:moveTo>
                    <a:pt x="279" y="0"/>
                  </a:moveTo>
                  <a:lnTo>
                    <a:pt x="178" y="26"/>
                  </a:lnTo>
                  <a:lnTo>
                    <a:pt x="77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1289"/>
                  </a:lnTo>
                  <a:lnTo>
                    <a:pt x="1214" y="3083"/>
                  </a:lnTo>
                  <a:lnTo>
                    <a:pt x="1239" y="3134"/>
                  </a:lnTo>
                  <a:lnTo>
                    <a:pt x="1315" y="3185"/>
                  </a:lnTo>
                  <a:lnTo>
                    <a:pt x="1366" y="3185"/>
                  </a:lnTo>
                  <a:lnTo>
                    <a:pt x="1441" y="3210"/>
                  </a:lnTo>
                  <a:lnTo>
                    <a:pt x="4979" y="3210"/>
                  </a:lnTo>
                  <a:lnTo>
                    <a:pt x="5055" y="3185"/>
                  </a:lnTo>
                  <a:lnTo>
                    <a:pt x="5106" y="3185"/>
                  </a:lnTo>
                  <a:lnTo>
                    <a:pt x="5182" y="3134"/>
                  </a:lnTo>
                  <a:lnTo>
                    <a:pt x="5207" y="3083"/>
                  </a:lnTo>
                  <a:lnTo>
                    <a:pt x="6420" y="1289"/>
                  </a:lnTo>
                  <a:lnTo>
                    <a:pt x="6420" y="278"/>
                  </a:lnTo>
                  <a:lnTo>
                    <a:pt x="6395" y="177"/>
                  </a:lnTo>
                  <a:lnTo>
                    <a:pt x="6344" y="76"/>
                  </a:lnTo>
                  <a:lnTo>
                    <a:pt x="6243" y="26"/>
                  </a:lnTo>
                  <a:lnTo>
                    <a:pt x="6142" y="0"/>
                  </a:lnTo>
                  <a:lnTo>
                    <a:pt x="5460" y="0"/>
                  </a:lnTo>
                  <a:lnTo>
                    <a:pt x="5333" y="26"/>
                  </a:lnTo>
                  <a:lnTo>
                    <a:pt x="5257" y="76"/>
                  </a:lnTo>
                  <a:lnTo>
                    <a:pt x="5182" y="177"/>
                  </a:lnTo>
                  <a:lnTo>
                    <a:pt x="5182" y="278"/>
                  </a:lnTo>
                  <a:lnTo>
                    <a:pt x="5182" y="1289"/>
                  </a:lnTo>
                  <a:lnTo>
                    <a:pt x="3842" y="1289"/>
                  </a:lnTo>
                  <a:lnTo>
                    <a:pt x="3842" y="278"/>
                  </a:lnTo>
                  <a:lnTo>
                    <a:pt x="3817" y="177"/>
                  </a:lnTo>
                  <a:lnTo>
                    <a:pt x="3766" y="76"/>
                  </a:lnTo>
                  <a:lnTo>
                    <a:pt x="3691" y="26"/>
                  </a:lnTo>
                  <a:lnTo>
                    <a:pt x="3564" y="0"/>
                  </a:lnTo>
                  <a:lnTo>
                    <a:pt x="2857" y="0"/>
                  </a:lnTo>
                  <a:lnTo>
                    <a:pt x="2730" y="26"/>
                  </a:lnTo>
                  <a:lnTo>
                    <a:pt x="2654" y="76"/>
                  </a:lnTo>
                  <a:lnTo>
                    <a:pt x="2579" y="177"/>
                  </a:lnTo>
                  <a:lnTo>
                    <a:pt x="2579" y="278"/>
                  </a:lnTo>
                  <a:lnTo>
                    <a:pt x="2579" y="1289"/>
                  </a:lnTo>
                  <a:lnTo>
                    <a:pt x="1290" y="1289"/>
                  </a:lnTo>
                  <a:lnTo>
                    <a:pt x="1290" y="278"/>
                  </a:lnTo>
                  <a:lnTo>
                    <a:pt x="1264" y="177"/>
                  </a:lnTo>
                  <a:lnTo>
                    <a:pt x="1214" y="76"/>
                  </a:lnTo>
                  <a:lnTo>
                    <a:pt x="1113" y="26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555;p60"/>
            <p:cNvSpPr/>
            <p:nvPr/>
          </p:nvSpPr>
          <p:spPr>
            <a:xfrm>
              <a:off x="2472150" y="3626700"/>
              <a:ext cx="168725" cy="165550"/>
            </a:xfrm>
            <a:custGeom>
              <a:avLst/>
              <a:gdLst/>
              <a:ahLst/>
              <a:cxnLst/>
              <a:rect l="l" t="t" r="r" b="b"/>
              <a:pathLst>
                <a:path w="6749" h="6622" extrusionOk="0">
                  <a:moveTo>
                    <a:pt x="1744" y="0"/>
                  </a:moveTo>
                  <a:lnTo>
                    <a:pt x="1618" y="26"/>
                  </a:lnTo>
                  <a:lnTo>
                    <a:pt x="1542" y="76"/>
                  </a:lnTo>
                  <a:lnTo>
                    <a:pt x="76" y="1542"/>
                  </a:lnTo>
                  <a:lnTo>
                    <a:pt x="26" y="1618"/>
                  </a:lnTo>
                  <a:lnTo>
                    <a:pt x="1" y="1719"/>
                  </a:lnTo>
                  <a:lnTo>
                    <a:pt x="26" y="1845"/>
                  </a:lnTo>
                  <a:lnTo>
                    <a:pt x="76" y="1921"/>
                  </a:lnTo>
                  <a:lnTo>
                    <a:pt x="4701" y="6546"/>
                  </a:lnTo>
                  <a:lnTo>
                    <a:pt x="4802" y="6622"/>
                  </a:lnTo>
                  <a:lnTo>
                    <a:pt x="5004" y="6622"/>
                  </a:lnTo>
                  <a:lnTo>
                    <a:pt x="5106" y="6546"/>
                  </a:lnTo>
                  <a:lnTo>
                    <a:pt x="6748" y="4903"/>
                  </a:lnTo>
                  <a:lnTo>
                    <a:pt x="1921" y="76"/>
                  </a:lnTo>
                  <a:lnTo>
                    <a:pt x="1845" y="26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2" name="Imagen 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873" y="3117376"/>
            <a:ext cx="724001" cy="657317"/>
          </a:xfrm>
          <a:prstGeom prst="rect">
            <a:avLst/>
          </a:prstGeom>
        </p:spPr>
      </p:pic>
      <p:pic>
        <p:nvPicPr>
          <p:cNvPr id="244" name="Imagen 2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399" y="3153241"/>
            <a:ext cx="790685" cy="638264"/>
          </a:xfrm>
          <a:prstGeom prst="rect">
            <a:avLst/>
          </a:prstGeom>
        </p:spPr>
      </p:pic>
      <p:pic>
        <p:nvPicPr>
          <p:cNvPr id="245" name="Imagen 2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3573" y="3108271"/>
            <a:ext cx="752580" cy="676369"/>
          </a:xfrm>
          <a:prstGeom prst="rect">
            <a:avLst/>
          </a:prstGeom>
        </p:spPr>
      </p:pic>
      <p:pic>
        <p:nvPicPr>
          <p:cNvPr id="246" name="Imagen 2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0532" y="4600711"/>
            <a:ext cx="790685" cy="676369"/>
          </a:xfrm>
          <a:prstGeom prst="rect">
            <a:avLst/>
          </a:prstGeom>
        </p:spPr>
      </p:pic>
      <p:pic>
        <p:nvPicPr>
          <p:cNvPr id="247" name="Imagen 2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451" y="4806130"/>
            <a:ext cx="771633" cy="657317"/>
          </a:xfrm>
          <a:prstGeom prst="rect">
            <a:avLst/>
          </a:prstGeom>
        </p:spPr>
      </p:pic>
      <p:pic>
        <p:nvPicPr>
          <p:cNvPr id="248" name="Imagen 2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0257" y="4820358"/>
            <a:ext cx="685896" cy="64779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04072" y="3774693"/>
            <a:ext cx="2185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Claridad </a:t>
            </a:r>
            <a:r>
              <a:rPr lang="es-CO" b="1" dirty="0" smtClean="0"/>
              <a:t>Estratégica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5251382" y="3850326"/>
            <a:ext cx="250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Orientación a Clientes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9506607" y="3791505"/>
            <a:ext cx="2401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Diferenciación</a:t>
            </a:r>
            <a:endParaRPr lang="es-CO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1409898" y="5510474"/>
            <a:ext cx="214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Eficiencia</a:t>
            </a:r>
            <a:r>
              <a:rPr lang="es-ES" dirty="0" smtClean="0"/>
              <a:t> </a:t>
            </a:r>
            <a:r>
              <a:rPr lang="es-ES" b="1" dirty="0" smtClean="0"/>
              <a:t>Operativa</a:t>
            </a:r>
            <a:endParaRPr lang="es-CO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5477286" y="5467004"/>
            <a:ext cx="223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Toma de decisiones </a:t>
            </a:r>
            <a:endParaRPr lang="es-CO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9472615" y="5402157"/>
            <a:ext cx="1582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Adaptabilidad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51826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xmlns="" id="{18989B89-FA8F-F006-8F43-79E4F34E4B6F}"/>
              </a:ext>
            </a:extLst>
          </p:cNvPr>
          <p:cNvSpPr txBox="1">
            <a:spLocks/>
          </p:cNvSpPr>
          <p:nvPr/>
        </p:nvSpPr>
        <p:spPr>
          <a:xfrm>
            <a:off x="2627874" y="455104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 smtClean="0"/>
              <a:t>Análisis de mercado y competidores</a:t>
            </a:r>
            <a:endParaRPr lang="es-CO" dirty="0"/>
          </a:p>
        </p:txBody>
      </p:sp>
      <p:sp>
        <p:nvSpPr>
          <p:cNvPr id="19" name="CuadroTexto 18"/>
          <p:cNvSpPr txBox="1"/>
          <p:nvPr/>
        </p:nvSpPr>
        <p:spPr>
          <a:xfrm>
            <a:off x="13324" y="2119773"/>
            <a:ext cx="11894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El análisis de mercado y competidores es un proceso de evaluación y comprensión del entorno en el que opera una empresa. Se centra en analizar el mercado en el que la empresa compite y en identificar a los actores clave, incluyendo a los competidores directos e indirectos</a:t>
            </a:r>
            <a:endParaRPr lang="es-CO" dirty="0"/>
          </a:p>
        </p:txBody>
      </p:sp>
      <p:grpSp>
        <p:nvGrpSpPr>
          <p:cNvPr id="221" name="Google Shape;2954;p45"/>
          <p:cNvGrpSpPr/>
          <p:nvPr/>
        </p:nvGrpSpPr>
        <p:grpSpPr>
          <a:xfrm>
            <a:off x="11277365" y="5503759"/>
            <a:ext cx="953845" cy="988765"/>
            <a:chOff x="2488575" y="1922750"/>
            <a:chExt cx="430925" cy="510525"/>
          </a:xfrm>
        </p:grpSpPr>
        <p:sp>
          <p:nvSpPr>
            <p:cNvPr id="222" name="Google Shape;2955;p45"/>
            <p:cNvSpPr/>
            <p:nvPr/>
          </p:nvSpPr>
          <p:spPr>
            <a:xfrm>
              <a:off x="2648425" y="2305625"/>
              <a:ext cx="31625" cy="127650"/>
            </a:xfrm>
            <a:custGeom>
              <a:avLst/>
              <a:gdLst/>
              <a:ahLst/>
              <a:cxnLst/>
              <a:rect l="l" t="t" r="r" b="b"/>
              <a:pathLst>
                <a:path w="1265" h="5106" extrusionOk="0">
                  <a:moveTo>
                    <a:pt x="1" y="0"/>
                  </a:moveTo>
                  <a:lnTo>
                    <a:pt x="1" y="5105"/>
                  </a:lnTo>
                  <a:lnTo>
                    <a:pt x="1264" y="5105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956;p45"/>
            <p:cNvSpPr/>
            <p:nvPr/>
          </p:nvSpPr>
          <p:spPr>
            <a:xfrm>
              <a:off x="2802575" y="1932850"/>
              <a:ext cx="44900" cy="79000"/>
            </a:xfrm>
            <a:custGeom>
              <a:avLst/>
              <a:gdLst/>
              <a:ahLst/>
              <a:cxnLst/>
              <a:rect l="l" t="t" r="r" b="b"/>
              <a:pathLst>
                <a:path w="1796" h="3160" extrusionOk="0">
                  <a:moveTo>
                    <a:pt x="1467" y="1"/>
                  </a:moveTo>
                  <a:lnTo>
                    <a:pt x="1391" y="26"/>
                  </a:lnTo>
                  <a:lnTo>
                    <a:pt x="1315" y="77"/>
                  </a:lnTo>
                  <a:lnTo>
                    <a:pt x="77" y="1315"/>
                  </a:lnTo>
                  <a:lnTo>
                    <a:pt x="26" y="1416"/>
                  </a:lnTo>
                  <a:lnTo>
                    <a:pt x="1" y="1517"/>
                  </a:lnTo>
                  <a:lnTo>
                    <a:pt x="1" y="3160"/>
                  </a:lnTo>
                  <a:lnTo>
                    <a:pt x="506" y="3008"/>
                  </a:lnTo>
                  <a:lnTo>
                    <a:pt x="1593" y="1997"/>
                  </a:lnTo>
                  <a:lnTo>
                    <a:pt x="1795" y="1467"/>
                  </a:lnTo>
                  <a:lnTo>
                    <a:pt x="1795" y="279"/>
                  </a:lnTo>
                  <a:lnTo>
                    <a:pt x="1795" y="178"/>
                  </a:lnTo>
                  <a:lnTo>
                    <a:pt x="1745" y="127"/>
                  </a:lnTo>
                  <a:lnTo>
                    <a:pt x="1694" y="51"/>
                  </a:lnTo>
                  <a:lnTo>
                    <a:pt x="1618" y="26"/>
                  </a:lnTo>
                  <a:lnTo>
                    <a:pt x="1542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957;p45"/>
            <p:cNvSpPr/>
            <p:nvPr/>
          </p:nvSpPr>
          <p:spPr>
            <a:xfrm>
              <a:off x="2823425" y="1990350"/>
              <a:ext cx="81525" cy="45525"/>
            </a:xfrm>
            <a:custGeom>
              <a:avLst/>
              <a:gdLst/>
              <a:ahLst/>
              <a:cxnLst/>
              <a:rect l="l" t="t" r="r" b="b"/>
              <a:pathLst>
                <a:path w="3261" h="1821" extrusionOk="0">
                  <a:moveTo>
                    <a:pt x="1947" y="1"/>
                  </a:moveTo>
                  <a:lnTo>
                    <a:pt x="1366" y="203"/>
                  </a:lnTo>
                  <a:lnTo>
                    <a:pt x="203" y="1289"/>
                  </a:lnTo>
                  <a:lnTo>
                    <a:pt x="1" y="1820"/>
                  </a:lnTo>
                  <a:lnTo>
                    <a:pt x="1745" y="1820"/>
                  </a:lnTo>
                  <a:lnTo>
                    <a:pt x="1846" y="1795"/>
                  </a:lnTo>
                  <a:lnTo>
                    <a:pt x="1947" y="1719"/>
                  </a:lnTo>
                  <a:lnTo>
                    <a:pt x="3185" y="481"/>
                  </a:lnTo>
                  <a:lnTo>
                    <a:pt x="3236" y="405"/>
                  </a:lnTo>
                  <a:lnTo>
                    <a:pt x="3261" y="329"/>
                  </a:lnTo>
                  <a:lnTo>
                    <a:pt x="3261" y="253"/>
                  </a:lnTo>
                  <a:lnTo>
                    <a:pt x="3261" y="177"/>
                  </a:lnTo>
                  <a:lnTo>
                    <a:pt x="3210" y="102"/>
                  </a:lnTo>
                  <a:lnTo>
                    <a:pt x="3160" y="51"/>
                  </a:lnTo>
                  <a:lnTo>
                    <a:pt x="3084" y="26"/>
                  </a:lnTo>
                  <a:lnTo>
                    <a:pt x="298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958;p45"/>
            <p:cNvSpPr/>
            <p:nvPr/>
          </p:nvSpPr>
          <p:spPr>
            <a:xfrm>
              <a:off x="2532175" y="2305625"/>
              <a:ext cx="65725" cy="127650"/>
            </a:xfrm>
            <a:custGeom>
              <a:avLst/>
              <a:gdLst/>
              <a:ahLst/>
              <a:cxnLst/>
              <a:rect l="l" t="t" r="r" b="b"/>
              <a:pathLst>
                <a:path w="2629" h="5106" extrusionOk="0">
                  <a:moveTo>
                    <a:pt x="1365" y="0"/>
                  </a:moveTo>
                  <a:lnTo>
                    <a:pt x="1239" y="404"/>
                  </a:lnTo>
                  <a:lnTo>
                    <a:pt x="0" y="5105"/>
                  </a:lnTo>
                  <a:lnTo>
                    <a:pt x="1264" y="5105"/>
                  </a:lnTo>
                  <a:lnTo>
                    <a:pt x="2376" y="1011"/>
                  </a:lnTo>
                  <a:lnTo>
                    <a:pt x="2629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959;p45"/>
            <p:cNvSpPr/>
            <p:nvPr/>
          </p:nvSpPr>
          <p:spPr>
            <a:xfrm>
              <a:off x="2731200" y="2305625"/>
              <a:ext cx="65725" cy="127650"/>
            </a:xfrm>
            <a:custGeom>
              <a:avLst/>
              <a:gdLst/>
              <a:ahLst/>
              <a:cxnLst/>
              <a:rect l="l" t="t" r="r" b="b"/>
              <a:pathLst>
                <a:path w="2629" h="5106" extrusionOk="0">
                  <a:moveTo>
                    <a:pt x="0" y="0"/>
                  </a:moveTo>
                  <a:lnTo>
                    <a:pt x="253" y="1011"/>
                  </a:lnTo>
                  <a:lnTo>
                    <a:pt x="1365" y="5105"/>
                  </a:lnTo>
                  <a:lnTo>
                    <a:pt x="2628" y="5105"/>
                  </a:lnTo>
                  <a:lnTo>
                    <a:pt x="1365" y="404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960;p45"/>
            <p:cNvSpPr/>
            <p:nvPr/>
          </p:nvSpPr>
          <p:spPr>
            <a:xfrm>
              <a:off x="2488575" y="1984025"/>
              <a:ext cx="351950" cy="351950"/>
            </a:xfrm>
            <a:custGeom>
              <a:avLst/>
              <a:gdLst/>
              <a:ahLst/>
              <a:cxnLst/>
              <a:rect l="l" t="t" r="r" b="b"/>
              <a:pathLst>
                <a:path w="14078" h="14078" extrusionOk="0">
                  <a:moveTo>
                    <a:pt x="7026" y="1"/>
                  </a:moveTo>
                  <a:lnTo>
                    <a:pt x="6673" y="26"/>
                  </a:lnTo>
                  <a:lnTo>
                    <a:pt x="6319" y="51"/>
                  </a:lnTo>
                  <a:lnTo>
                    <a:pt x="5965" y="102"/>
                  </a:lnTo>
                  <a:lnTo>
                    <a:pt x="5611" y="152"/>
                  </a:lnTo>
                  <a:lnTo>
                    <a:pt x="5283" y="228"/>
                  </a:lnTo>
                  <a:lnTo>
                    <a:pt x="4954" y="329"/>
                  </a:lnTo>
                  <a:lnTo>
                    <a:pt x="4625" y="430"/>
                  </a:lnTo>
                  <a:lnTo>
                    <a:pt x="4297" y="557"/>
                  </a:lnTo>
                  <a:lnTo>
                    <a:pt x="3994" y="708"/>
                  </a:lnTo>
                  <a:lnTo>
                    <a:pt x="3690" y="860"/>
                  </a:lnTo>
                  <a:lnTo>
                    <a:pt x="3387" y="1037"/>
                  </a:lnTo>
                  <a:lnTo>
                    <a:pt x="3109" y="1214"/>
                  </a:lnTo>
                  <a:lnTo>
                    <a:pt x="2831" y="1416"/>
                  </a:lnTo>
                  <a:lnTo>
                    <a:pt x="2578" y="1618"/>
                  </a:lnTo>
                  <a:lnTo>
                    <a:pt x="2300" y="1846"/>
                  </a:lnTo>
                  <a:lnTo>
                    <a:pt x="2073" y="2073"/>
                  </a:lnTo>
                  <a:lnTo>
                    <a:pt x="1846" y="2301"/>
                  </a:lnTo>
                  <a:lnTo>
                    <a:pt x="1618" y="2579"/>
                  </a:lnTo>
                  <a:lnTo>
                    <a:pt x="1416" y="2831"/>
                  </a:lnTo>
                  <a:lnTo>
                    <a:pt x="1214" y="3109"/>
                  </a:lnTo>
                  <a:lnTo>
                    <a:pt x="1037" y="3387"/>
                  </a:lnTo>
                  <a:lnTo>
                    <a:pt x="860" y="3690"/>
                  </a:lnTo>
                  <a:lnTo>
                    <a:pt x="708" y="3994"/>
                  </a:lnTo>
                  <a:lnTo>
                    <a:pt x="557" y="4297"/>
                  </a:lnTo>
                  <a:lnTo>
                    <a:pt x="430" y="4626"/>
                  </a:lnTo>
                  <a:lnTo>
                    <a:pt x="329" y="4954"/>
                  </a:lnTo>
                  <a:lnTo>
                    <a:pt x="228" y="5283"/>
                  </a:lnTo>
                  <a:lnTo>
                    <a:pt x="152" y="5611"/>
                  </a:lnTo>
                  <a:lnTo>
                    <a:pt x="102" y="5965"/>
                  </a:lnTo>
                  <a:lnTo>
                    <a:pt x="51" y="6319"/>
                  </a:lnTo>
                  <a:lnTo>
                    <a:pt x="26" y="6673"/>
                  </a:lnTo>
                  <a:lnTo>
                    <a:pt x="1" y="7026"/>
                  </a:lnTo>
                  <a:lnTo>
                    <a:pt x="26" y="7405"/>
                  </a:lnTo>
                  <a:lnTo>
                    <a:pt x="51" y="7759"/>
                  </a:lnTo>
                  <a:lnTo>
                    <a:pt x="102" y="8113"/>
                  </a:lnTo>
                  <a:lnTo>
                    <a:pt x="152" y="8467"/>
                  </a:lnTo>
                  <a:lnTo>
                    <a:pt x="228" y="8795"/>
                  </a:lnTo>
                  <a:lnTo>
                    <a:pt x="329" y="9124"/>
                  </a:lnTo>
                  <a:lnTo>
                    <a:pt x="430" y="9452"/>
                  </a:lnTo>
                  <a:lnTo>
                    <a:pt x="557" y="9781"/>
                  </a:lnTo>
                  <a:lnTo>
                    <a:pt x="708" y="10084"/>
                  </a:lnTo>
                  <a:lnTo>
                    <a:pt x="860" y="10387"/>
                  </a:lnTo>
                  <a:lnTo>
                    <a:pt x="1037" y="10691"/>
                  </a:lnTo>
                  <a:lnTo>
                    <a:pt x="1214" y="10969"/>
                  </a:lnTo>
                  <a:lnTo>
                    <a:pt x="1416" y="11247"/>
                  </a:lnTo>
                  <a:lnTo>
                    <a:pt x="1618" y="11499"/>
                  </a:lnTo>
                  <a:lnTo>
                    <a:pt x="1846" y="11752"/>
                  </a:lnTo>
                  <a:lnTo>
                    <a:pt x="2073" y="12005"/>
                  </a:lnTo>
                  <a:lnTo>
                    <a:pt x="2300" y="12232"/>
                  </a:lnTo>
                  <a:lnTo>
                    <a:pt x="2578" y="12460"/>
                  </a:lnTo>
                  <a:lnTo>
                    <a:pt x="2831" y="12662"/>
                  </a:lnTo>
                  <a:lnTo>
                    <a:pt x="3109" y="12864"/>
                  </a:lnTo>
                  <a:lnTo>
                    <a:pt x="3387" y="13041"/>
                  </a:lnTo>
                  <a:lnTo>
                    <a:pt x="3690" y="13218"/>
                  </a:lnTo>
                  <a:lnTo>
                    <a:pt x="3994" y="13370"/>
                  </a:lnTo>
                  <a:lnTo>
                    <a:pt x="4297" y="13521"/>
                  </a:lnTo>
                  <a:lnTo>
                    <a:pt x="4625" y="13648"/>
                  </a:lnTo>
                  <a:lnTo>
                    <a:pt x="4954" y="13749"/>
                  </a:lnTo>
                  <a:lnTo>
                    <a:pt x="5283" y="13850"/>
                  </a:lnTo>
                  <a:lnTo>
                    <a:pt x="5611" y="13926"/>
                  </a:lnTo>
                  <a:lnTo>
                    <a:pt x="5965" y="13976"/>
                  </a:lnTo>
                  <a:lnTo>
                    <a:pt x="6319" y="14027"/>
                  </a:lnTo>
                  <a:lnTo>
                    <a:pt x="6673" y="14052"/>
                  </a:lnTo>
                  <a:lnTo>
                    <a:pt x="7026" y="14077"/>
                  </a:lnTo>
                  <a:lnTo>
                    <a:pt x="7405" y="14052"/>
                  </a:lnTo>
                  <a:lnTo>
                    <a:pt x="7759" y="14027"/>
                  </a:lnTo>
                  <a:lnTo>
                    <a:pt x="8113" y="13976"/>
                  </a:lnTo>
                  <a:lnTo>
                    <a:pt x="8442" y="13926"/>
                  </a:lnTo>
                  <a:lnTo>
                    <a:pt x="8795" y="13850"/>
                  </a:lnTo>
                  <a:lnTo>
                    <a:pt x="9124" y="13749"/>
                  </a:lnTo>
                  <a:lnTo>
                    <a:pt x="9452" y="13648"/>
                  </a:lnTo>
                  <a:lnTo>
                    <a:pt x="9781" y="13521"/>
                  </a:lnTo>
                  <a:lnTo>
                    <a:pt x="10084" y="13370"/>
                  </a:lnTo>
                  <a:lnTo>
                    <a:pt x="10387" y="13218"/>
                  </a:lnTo>
                  <a:lnTo>
                    <a:pt x="10691" y="13041"/>
                  </a:lnTo>
                  <a:lnTo>
                    <a:pt x="10969" y="12864"/>
                  </a:lnTo>
                  <a:lnTo>
                    <a:pt x="11247" y="12662"/>
                  </a:lnTo>
                  <a:lnTo>
                    <a:pt x="11499" y="12460"/>
                  </a:lnTo>
                  <a:lnTo>
                    <a:pt x="11752" y="12232"/>
                  </a:lnTo>
                  <a:lnTo>
                    <a:pt x="12005" y="12005"/>
                  </a:lnTo>
                  <a:lnTo>
                    <a:pt x="12232" y="11752"/>
                  </a:lnTo>
                  <a:lnTo>
                    <a:pt x="12460" y="11499"/>
                  </a:lnTo>
                  <a:lnTo>
                    <a:pt x="12662" y="11247"/>
                  </a:lnTo>
                  <a:lnTo>
                    <a:pt x="12864" y="10969"/>
                  </a:lnTo>
                  <a:lnTo>
                    <a:pt x="13041" y="10691"/>
                  </a:lnTo>
                  <a:lnTo>
                    <a:pt x="13218" y="10387"/>
                  </a:lnTo>
                  <a:lnTo>
                    <a:pt x="13370" y="10084"/>
                  </a:lnTo>
                  <a:lnTo>
                    <a:pt x="13521" y="9781"/>
                  </a:lnTo>
                  <a:lnTo>
                    <a:pt x="13648" y="9452"/>
                  </a:lnTo>
                  <a:lnTo>
                    <a:pt x="13749" y="9124"/>
                  </a:lnTo>
                  <a:lnTo>
                    <a:pt x="13850" y="8795"/>
                  </a:lnTo>
                  <a:lnTo>
                    <a:pt x="13926" y="8467"/>
                  </a:lnTo>
                  <a:lnTo>
                    <a:pt x="13976" y="8113"/>
                  </a:lnTo>
                  <a:lnTo>
                    <a:pt x="14027" y="7759"/>
                  </a:lnTo>
                  <a:lnTo>
                    <a:pt x="14052" y="7405"/>
                  </a:lnTo>
                  <a:lnTo>
                    <a:pt x="14077" y="7026"/>
                  </a:lnTo>
                  <a:lnTo>
                    <a:pt x="14052" y="6673"/>
                  </a:lnTo>
                  <a:lnTo>
                    <a:pt x="14027" y="6319"/>
                  </a:lnTo>
                  <a:lnTo>
                    <a:pt x="13976" y="5965"/>
                  </a:lnTo>
                  <a:lnTo>
                    <a:pt x="13926" y="5611"/>
                  </a:lnTo>
                  <a:lnTo>
                    <a:pt x="13850" y="5283"/>
                  </a:lnTo>
                  <a:lnTo>
                    <a:pt x="13749" y="4954"/>
                  </a:lnTo>
                  <a:lnTo>
                    <a:pt x="13648" y="4626"/>
                  </a:lnTo>
                  <a:lnTo>
                    <a:pt x="13521" y="4297"/>
                  </a:lnTo>
                  <a:lnTo>
                    <a:pt x="13370" y="3994"/>
                  </a:lnTo>
                  <a:lnTo>
                    <a:pt x="13218" y="3690"/>
                  </a:lnTo>
                  <a:lnTo>
                    <a:pt x="13041" y="3387"/>
                  </a:lnTo>
                  <a:lnTo>
                    <a:pt x="12864" y="3109"/>
                  </a:lnTo>
                  <a:lnTo>
                    <a:pt x="12662" y="2831"/>
                  </a:lnTo>
                  <a:lnTo>
                    <a:pt x="12460" y="2579"/>
                  </a:lnTo>
                  <a:lnTo>
                    <a:pt x="12232" y="2301"/>
                  </a:lnTo>
                  <a:lnTo>
                    <a:pt x="12005" y="2073"/>
                  </a:lnTo>
                  <a:lnTo>
                    <a:pt x="11752" y="1846"/>
                  </a:lnTo>
                  <a:lnTo>
                    <a:pt x="11499" y="1618"/>
                  </a:lnTo>
                  <a:lnTo>
                    <a:pt x="11247" y="1416"/>
                  </a:lnTo>
                  <a:lnTo>
                    <a:pt x="10969" y="1214"/>
                  </a:lnTo>
                  <a:lnTo>
                    <a:pt x="10691" y="1037"/>
                  </a:lnTo>
                  <a:lnTo>
                    <a:pt x="10387" y="860"/>
                  </a:lnTo>
                  <a:lnTo>
                    <a:pt x="10084" y="708"/>
                  </a:lnTo>
                  <a:lnTo>
                    <a:pt x="9781" y="557"/>
                  </a:lnTo>
                  <a:lnTo>
                    <a:pt x="9452" y="430"/>
                  </a:lnTo>
                  <a:lnTo>
                    <a:pt x="9124" y="329"/>
                  </a:lnTo>
                  <a:lnTo>
                    <a:pt x="8795" y="228"/>
                  </a:lnTo>
                  <a:lnTo>
                    <a:pt x="8442" y="152"/>
                  </a:lnTo>
                  <a:lnTo>
                    <a:pt x="8113" y="102"/>
                  </a:lnTo>
                  <a:lnTo>
                    <a:pt x="7759" y="51"/>
                  </a:lnTo>
                  <a:lnTo>
                    <a:pt x="7405" y="26"/>
                  </a:lnTo>
                  <a:lnTo>
                    <a:pt x="70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961;p45"/>
            <p:cNvSpPr/>
            <p:nvPr/>
          </p:nvSpPr>
          <p:spPr>
            <a:xfrm>
              <a:off x="2488575" y="1984025"/>
              <a:ext cx="351950" cy="351950"/>
            </a:xfrm>
            <a:custGeom>
              <a:avLst/>
              <a:gdLst/>
              <a:ahLst/>
              <a:cxnLst/>
              <a:rect l="l" t="t" r="r" b="b"/>
              <a:pathLst>
                <a:path w="14078" h="14078" extrusionOk="0">
                  <a:moveTo>
                    <a:pt x="7026" y="1290"/>
                  </a:moveTo>
                  <a:lnTo>
                    <a:pt x="7633" y="1315"/>
                  </a:lnTo>
                  <a:lnTo>
                    <a:pt x="8189" y="1416"/>
                  </a:lnTo>
                  <a:lnTo>
                    <a:pt x="8745" y="1568"/>
                  </a:lnTo>
                  <a:lnTo>
                    <a:pt x="9276" y="1745"/>
                  </a:lnTo>
                  <a:lnTo>
                    <a:pt x="9781" y="1997"/>
                  </a:lnTo>
                  <a:lnTo>
                    <a:pt x="10236" y="2275"/>
                  </a:lnTo>
                  <a:lnTo>
                    <a:pt x="10691" y="2604"/>
                  </a:lnTo>
                  <a:lnTo>
                    <a:pt x="11095" y="2983"/>
                  </a:lnTo>
                  <a:lnTo>
                    <a:pt x="11474" y="3387"/>
                  </a:lnTo>
                  <a:lnTo>
                    <a:pt x="11803" y="3817"/>
                  </a:lnTo>
                  <a:lnTo>
                    <a:pt x="12081" y="4297"/>
                  </a:lnTo>
                  <a:lnTo>
                    <a:pt x="12333" y="4802"/>
                  </a:lnTo>
                  <a:lnTo>
                    <a:pt x="12510" y="5333"/>
                  </a:lnTo>
                  <a:lnTo>
                    <a:pt x="12662" y="5889"/>
                  </a:lnTo>
                  <a:lnTo>
                    <a:pt x="12738" y="6445"/>
                  </a:lnTo>
                  <a:lnTo>
                    <a:pt x="12788" y="7026"/>
                  </a:lnTo>
                  <a:lnTo>
                    <a:pt x="12738" y="7633"/>
                  </a:lnTo>
                  <a:lnTo>
                    <a:pt x="12662" y="8189"/>
                  </a:lnTo>
                  <a:lnTo>
                    <a:pt x="12510" y="8745"/>
                  </a:lnTo>
                  <a:lnTo>
                    <a:pt x="12333" y="9276"/>
                  </a:lnTo>
                  <a:lnTo>
                    <a:pt x="12081" y="9781"/>
                  </a:lnTo>
                  <a:lnTo>
                    <a:pt x="11803" y="10261"/>
                  </a:lnTo>
                  <a:lnTo>
                    <a:pt x="11474" y="10691"/>
                  </a:lnTo>
                  <a:lnTo>
                    <a:pt x="11095" y="11095"/>
                  </a:lnTo>
                  <a:lnTo>
                    <a:pt x="10691" y="11474"/>
                  </a:lnTo>
                  <a:lnTo>
                    <a:pt x="10236" y="11803"/>
                  </a:lnTo>
                  <a:lnTo>
                    <a:pt x="9781" y="12081"/>
                  </a:lnTo>
                  <a:lnTo>
                    <a:pt x="9276" y="12333"/>
                  </a:lnTo>
                  <a:lnTo>
                    <a:pt x="8745" y="12510"/>
                  </a:lnTo>
                  <a:lnTo>
                    <a:pt x="8189" y="12662"/>
                  </a:lnTo>
                  <a:lnTo>
                    <a:pt x="7633" y="12738"/>
                  </a:lnTo>
                  <a:lnTo>
                    <a:pt x="7026" y="12788"/>
                  </a:lnTo>
                  <a:lnTo>
                    <a:pt x="6445" y="12738"/>
                  </a:lnTo>
                  <a:lnTo>
                    <a:pt x="5889" y="12662"/>
                  </a:lnTo>
                  <a:lnTo>
                    <a:pt x="5333" y="12510"/>
                  </a:lnTo>
                  <a:lnTo>
                    <a:pt x="4802" y="12333"/>
                  </a:lnTo>
                  <a:lnTo>
                    <a:pt x="4297" y="12081"/>
                  </a:lnTo>
                  <a:lnTo>
                    <a:pt x="3817" y="11803"/>
                  </a:lnTo>
                  <a:lnTo>
                    <a:pt x="3387" y="11474"/>
                  </a:lnTo>
                  <a:lnTo>
                    <a:pt x="2983" y="11095"/>
                  </a:lnTo>
                  <a:lnTo>
                    <a:pt x="2604" y="10691"/>
                  </a:lnTo>
                  <a:lnTo>
                    <a:pt x="2275" y="10261"/>
                  </a:lnTo>
                  <a:lnTo>
                    <a:pt x="1997" y="9781"/>
                  </a:lnTo>
                  <a:lnTo>
                    <a:pt x="1744" y="9276"/>
                  </a:lnTo>
                  <a:lnTo>
                    <a:pt x="1542" y="8745"/>
                  </a:lnTo>
                  <a:lnTo>
                    <a:pt x="1416" y="8189"/>
                  </a:lnTo>
                  <a:lnTo>
                    <a:pt x="1315" y="7633"/>
                  </a:lnTo>
                  <a:lnTo>
                    <a:pt x="1290" y="7026"/>
                  </a:lnTo>
                  <a:lnTo>
                    <a:pt x="1315" y="6445"/>
                  </a:lnTo>
                  <a:lnTo>
                    <a:pt x="1416" y="5889"/>
                  </a:lnTo>
                  <a:lnTo>
                    <a:pt x="1542" y="5333"/>
                  </a:lnTo>
                  <a:lnTo>
                    <a:pt x="1744" y="4802"/>
                  </a:lnTo>
                  <a:lnTo>
                    <a:pt x="1997" y="4297"/>
                  </a:lnTo>
                  <a:lnTo>
                    <a:pt x="2275" y="3817"/>
                  </a:lnTo>
                  <a:lnTo>
                    <a:pt x="2604" y="3387"/>
                  </a:lnTo>
                  <a:lnTo>
                    <a:pt x="2983" y="2983"/>
                  </a:lnTo>
                  <a:lnTo>
                    <a:pt x="3387" y="2604"/>
                  </a:lnTo>
                  <a:lnTo>
                    <a:pt x="3817" y="2275"/>
                  </a:lnTo>
                  <a:lnTo>
                    <a:pt x="4297" y="1997"/>
                  </a:lnTo>
                  <a:lnTo>
                    <a:pt x="4802" y="1745"/>
                  </a:lnTo>
                  <a:lnTo>
                    <a:pt x="5333" y="1568"/>
                  </a:lnTo>
                  <a:lnTo>
                    <a:pt x="5889" y="1416"/>
                  </a:lnTo>
                  <a:lnTo>
                    <a:pt x="6445" y="1315"/>
                  </a:lnTo>
                  <a:lnTo>
                    <a:pt x="7026" y="1290"/>
                  </a:lnTo>
                  <a:close/>
                  <a:moveTo>
                    <a:pt x="7026" y="1"/>
                  </a:moveTo>
                  <a:lnTo>
                    <a:pt x="6673" y="26"/>
                  </a:lnTo>
                  <a:lnTo>
                    <a:pt x="6319" y="51"/>
                  </a:lnTo>
                  <a:lnTo>
                    <a:pt x="5965" y="102"/>
                  </a:lnTo>
                  <a:lnTo>
                    <a:pt x="5611" y="152"/>
                  </a:lnTo>
                  <a:lnTo>
                    <a:pt x="5283" y="228"/>
                  </a:lnTo>
                  <a:lnTo>
                    <a:pt x="4954" y="329"/>
                  </a:lnTo>
                  <a:lnTo>
                    <a:pt x="4625" y="430"/>
                  </a:lnTo>
                  <a:lnTo>
                    <a:pt x="4297" y="557"/>
                  </a:lnTo>
                  <a:lnTo>
                    <a:pt x="3994" y="708"/>
                  </a:lnTo>
                  <a:lnTo>
                    <a:pt x="3690" y="860"/>
                  </a:lnTo>
                  <a:lnTo>
                    <a:pt x="3387" y="1037"/>
                  </a:lnTo>
                  <a:lnTo>
                    <a:pt x="3109" y="1214"/>
                  </a:lnTo>
                  <a:lnTo>
                    <a:pt x="2831" y="1416"/>
                  </a:lnTo>
                  <a:lnTo>
                    <a:pt x="2578" y="1618"/>
                  </a:lnTo>
                  <a:lnTo>
                    <a:pt x="2300" y="1846"/>
                  </a:lnTo>
                  <a:lnTo>
                    <a:pt x="2073" y="2073"/>
                  </a:lnTo>
                  <a:lnTo>
                    <a:pt x="1846" y="2301"/>
                  </a:lnTo>
                  <a:lnTo>
                    <a:pt x="1618" y="2579"/>
                  </a:lnTo>
                  <a:lnTo>
                    <a:pt x="1416" y="2831"/>
                  </a:lnTo>
                  <a:lnTo>
                    <a:pt x="1214" y="3109"/>
                  </a:lnTo>
                  <a:lnTo>
                    <a:pt x="1037" y="3387"/>
                  </a:lnTo>
                  <a:lnTo>
                    <a:pt x="860" y="3690"/>
                  </a:lnTo>
                  <a:lnTo>
                    <a:pt x="708" y="3994"/>
                  </a:lnTo>
                  <a:lnTo>
                    <a:pt x="557" y="4297"/>
                  </a:lnTo>
                  <a:lnTo>
                    <a:pt x="430" y="4626"/>
                  </a:lnTo>
                  <a:lnTo>
                    <a:pt x="329" y="4954"/>
                  </a:lnTo>
                  <a:lnTo>
                    <a:pt x="228" y="5283"/>
                  </a:lnTo>
                  <a:lnTo>
                    <a:pt x="152" y="5611"/>
                  </a:lnTo>
                  <a:lnTo>
                    <a:pt x="102" y="5965"/>
                  </a:lnTo>
                  <a:lnTo>
                    <a:pt x="51" y="6319"/>
                  </a:lnTo>
                  <a:lnTo>
                    <a:pt x="26" y="6673"/>
                  </a:lnTo>
                  <a:lnTo>
                    <a:pt x="1" y="7026"/>
                  </a:lnTo>
                  <a:lnTo>
                    <a:pt x="26" y="7405"/>
                  </a:lnTo>
                  <a:lnTo>
                    <a:pt x="51" y="7759"/>
                  </a:lnTo>
                  <a:lnTo>
                    <a:pt x="102" y="8113"/>
                  </a:lnTo>
                  <a:lnTo>
                    <a:pt x="152" y="8467"/>
                  </a:lnTo>
                  <a:lnTo>
                    <a:pt x="228" y="8795"/>
                  </a:lnTo>
                  <a:lnTo>
                    <a:pt x="329" y="9124"/>
                  </a:lnTo>
                  <a:lnTo>
                    <a:pt x="430" y="9452"/>
                  </a:lnTo>
                  <a:lnTo>
                    <a:pt x="557" y="9781"/>
                  </a:lnTo>
                  <a:lnTo>
                    <a:pt x="708" y="10084"/>
                  </a:lnTo>
                  <a:lnTo>
                    <a:pt x="860" y="10387"/>
                  </a:lnTo>
                  <a:lnTo>
                    <a:pt x="1037" y="10691"/>
                  </a:lnTo>
                  <a:lnTo>
                    <a:pt x="1214" y="10969"/>
                  </a:lnTo>
                  <a:lnTo>
                    <a:pt x="1416" y="11247"/>
                  </a:lnTo>
                  <a:lnTo>
                    <a:pt x="1618" y="11499"/>
                  </a:lnTo>
                  <a:lnTo>
                    <a:pt x="1846" y="11752"/>
                  </a:lnTo>
                  <a:lnTo>
                    <a:pt x="2073" y="12005"/>
                  </a:lnTo>
                  <a:lnTo>
                    <a:pt x="2300" y="12232"/>
                  </a:lnTo>
                  <a:lnTo>
                    <a:pt x="2578" y="12460"/>
                  </a:lnTo>
                  <a:lnTo>
                    <a:pt x="2831" y="12662"/>
                  </a:lnTo>
                  <a:lnTo>
                    <a:pt x="3109" y="12864"/>
                  </a:lnTo>
                  <a:lnTo>
                    <a:pt x="3387" y="13041"/>
                  </a:lnTo>
                  <a:lnTo>
                    <a:pt x="3690" y="13218"/>
                  </a:lnTo>
                  <a:lnTo>
                    <a:pt x="3994" y="13370"/>
                  </a:lnTo>
                  <a:lnTo>
                    <a:pt x="4297" y="13521"/>
                  </a:lnTo>
                  <a:lnTo>
                    <a:pt x="4625" y="13648"/>
                  </a:lnTo>
                  <a:lnTo>
                    <a:pt x="4954" y="13749"/>
                  </a:lnTo>
                  <a:lnTo>
                    <a:pt x="5283" y="13850"/>
                  </a:lnTo>
                  <a:lnTo>
                    <a:pt x="5611" y="13926"/>
                  </a:lnTo>
                  <a:lnTo>
                    <a:pt x="5965" y="13976"/>
                  </a:lnTo>
                  <a:lnTo>
                    <a:pt x="6319" y="14027"/>
                  </a:lnTo>
                  <a:lnTo>
                    <a:pt x="6673" y="14052"/>
                  </a:lnTo>
                  <a:lnTo>
                    <a:pt x="7026" y="14077"/>
                  </a:lnTo>
                  <a:lnTo>
                    <a:pt x="7405" y="14052"/>
                  </a:lnTo>
                  <a:lnTo>
                    <a:pt x="7759" y="14027"/>
                  </a:lnTo>
                  <a:lnTo>
                    <a:pt x="8113" y="13976"/>
                  </a:lnTo>
                  <a:lnTo>
                    <a:pt x="8442" y="13926"/>
                  </a:lnTo>
                  <a:lnTo>
                    <a:pt x="8795" y="13850"/>
                  </a:lnTo>
                  <a:lnTo>
                    <a:pt x="9124" y="13749"/>
                  </a:lnTo>
                  <a:lnTo>
                    <a:pt x="9452" y="13648"/>
                  </a:lnTo>
                  <a:lnTo>
                    <a:pt x="9781" y="13521"/>
                  </a:lnTo>
                  <a:lnTo>
                    <a:pt x="10084" y="13370"/>
                  </a:lnTo>
                  <a:lnTo>
                    <a:pt x="10387" y="13218"/>
                  </a:lnTo>
                  <a:lnTo>
                    <a:pt x="10691" y="13041"/>
                  </a:lnTo>
                  <a:lnTo>
                    <a:pt x="10969" y="12864"/>
                  </a:lnTo>
                  <a:lnTo>
                    <a:pt x="11247" y="12662"/>
                  </a:lnTo>
                  <a:lnTo>
                    <a:pt x="11499" y="12460"/>
                  </a:lnTo>
                  <a:lnTo>
                    <a:pt x="11752" y="12232"/>
                  </a:lnTo>
                  <a:lnTo>
                    <a:pt x="12005" y="12005"/>
                  </a:lnTo>
                  <a:lnTo>
                    <a:pt x="12232" y="11752"/>
                  </a:lnTo>
                  <a:lnTo>
                    <a:pt x="12460" y="11499"/>
                  </a:lnTo>
                  <a:lnTo>
                    <a:pt x="12662" y="11247"/>
                  </a:lnTo>
                  <a:lnTo>
                    <a:pt x="12864" y="10969"/>
                  </a:lnTo>
                  <a:lnTo>
                    <a:pt x="13041" y="10691"/>
                  </a:lnTo>
                  <a:lnTo>
                    <a:pt x="13218" y="10387"/>
                  </a:lnTo>
                  <a:lnTo>
                    <a:pt x="13370" y="10084"/>
                  </a:lnTo>
                  <a:lnTo>
                    <a:pt x="13521" y="9781"/>
                  </a:lnTo>
                  <a:lnTo>
                    <a:pt x="13648" y="9452"/>
                  </a:lnTo>
                  <a:lnTo>
                    <a:pt x="13749" y="9124"/>
                  </a:lnTo>
                  <a:lnTo>
                    <a:pt x="13850" y="8795"/>
                  </a:lnTo>
                  <a:lnTo>
                    <a:pt x="13926" y="8467"/>
                  </a:lnTo>
                  <a:lnTo>
                    <a:pt x="13976" y="8113"/>
                  </a:lnTo>
                  <a:lnTo>
                    <a:pt x="14027" y="7759"/>
                  </a:lnTo>
                  <a:lnTo>
                    <a:pt x="14052" y="7405"/>
                  </a:lnTo>
                  <a:lnTo>
                    <a:pt x="14077" y="7026"/>
                  </a:lnTo>
                  <a:lnTo>
                    <a:pt x="14052" y="6673"/>
                  </a:lnTo>
                  <a:lnTo>
                    <a:pt x="14027" y="6319"/>
                  </a:lnTo>
                  <a:lnTo>
                    <a:pt x="13976" y="5965"/>
                  </a:lnTo>
                  <a:lnTo>
                    <a:pt x="13926" y="5611"/>
                  </a:lnTo>
                  <a:lnTo>
                    <a:pt x="13850" y="5283"/>
                  </a:lnTo>
                  <a:lnTo>
                    <a:pt x="13749" y="4954"/>
                  </a:lnTo>
                  <a:lnTo>
                    <a:pt x="13648" y="4626"/>
                  </a:lnTo>
                  <a:lnTo>
                    <a:pt x="13521" y="4297"/>
                  </a:lnTo>
                  <a:lnTo>
                    <a:pt x="13370" y="3994"/>
                  </a:lnTo>
                  <a:lnTo>
                    <a:pt x="13218" y="3690"/>
                  </a:lnTo>
                  <a:lnTo>
                    <a:pt x="13041" y="3387"/>
                  </a:lnTo>
                  <a:lnTo>
                    <a:pt x="12864" y="3109"/>
                  </a:lnTo>
                  <a:lnTo>
                    <a:pt x="12662" y="2831"/>
                  </a:lnTo>
                  <a:lnTo>
                    <a:pt x="12460" y="2579"/>
                  </a:lnTo>
                  <a:lnTo>
                    <a:pt x="12232" y="2301"/>
                  </a:lnTo>
                  <a:lnTo>
                    <a:pt x="12005" y="2073"/>
                  </a:lnTo>
                  <a:lnTo>
                    <a:pt x="11752" y="1846"/>
                  </a:lnTo>
                  <a:lnTo>
                    <a:pt x="11499" y="1618"/>
                  </a:lnTo>
                  <a:lnTo>
                    <a:pt x="11247" y="1416"/>
                  </a:lnTo>
                  <a:lnTo>
                    <a:pt x="10969" y="1214"/>
                  </a:lnTo>
                  <a:lnTo>
                    <a:pt x="10691" y="1037"/>
                  </a:lnTo>
                  <a:lnTo>
                    <a:pt x="10387" y="860"/>
                  </a:lnTo>
                  <a:lnTo>
                    <a:pt x="10084" y="708"/>
                  </a:lnTo>
                  <a:lnTo>
                    <a:pt x="9781" y="557"/>
                  </a:lnTo>
                  <a:lnTo>
                    <a:pt x="9452" y="430"/>
                  </a:lnTo>
                  <a:lnTo>
                    <a:pt x="9124" y="329"/>
                  </a:lnTo>
                  <a:lnTo>
                    <a:pt x="8795" y="228"/>
                  </a:lnTo>
                  <a:lnTo>
                    <a:pt x="8442" y="152"/>
                  </a:lnTo>
                  <a:lnTo>
                    <a:pt x="8113" y="102"/>
                  </a:lnTo>
                  <a:lnTo>
                    <a:pt x="7759" y="51"/>
                  </a:lnTo>
                  <a:lnTo>
                    <a:pt x="7405" y="26"/>
                  </a:lnTo>
                  <a:lnTo>
                    <a:pt x="7026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962;p45"/>
            <p:cNvSpPr/>
            <p:nvPr/>
          </p:nvSpPr>
          <p:spPr>
            <a:xfrm>
              <a:off x="2552400" y="2047850"/>
              <a:ext cx="224300" cy="224300"/>
            </a:xfrm>
            <a:custGeom>
              <a:avLst/>
              <a:gdLst/>
              <a:ahLst/>
              <a:cxnLst/>
              <a:rect l="l" t="t" r="r" b="b"/>
              <a:pathLst>
                <a:path w="8972" h="8972" extrusionOk="0">
                  <a:moveTo>
                    <a:pt x="4473" y="1314"/>
                  </a:moveTo>
                  <a:lnTo>
                    <a:pt x="4802" y="1340"/>
                  </a:lnTo>
                  <a:lnTo>
                    <a:pt x="5130" y="1390"/>
                  </a:lnTo>
                  <a:lnTo>
                    <a:pt x="5434" y="1466"/>
                  </a:lnTo>
                  <a:lnTo>
                    <a:pt x="5712" y="1567"/>
                  </a:lnTo>
                  <a:lnTo>
                    <a:pt x="5990" y="1693"/>
                  </a:lnTo>
                  <a:lnTo>
                    <a:pt x="6242" y="1870"/>
                  </a:lnTo>
                  <a:lnTo>
                    <a:pt x="6495" y="2047"/>
                  </a:lnTo>
                  <a:lnTo>
                    <a:pt x="6723" y="2249"/>
                  </a:lnTo>
                  <a:lnTo>
                    <a:pt x="6925" y="2477"/>
                  </a:lnTo>
                  <a:lnTo>
                    <a:pt x="7102" y="2704"/>
                  </a:lnTo>
                  <a:lnTo>
                    <a:pt x="7278" y="2982"/>
                  </a:lnTo>
                  <a:lnTo>
                    <a:pt x="7405" y="3260"/>
                  </a:lnTo>
                  <a:lnTo>
                    <a:pt x="7506" y="3538"/>
                  </a:lnTo>
                  <a:lnTo>
                    <a:pt x="7582" y="3842"/>
                  </a:lnTo>
                  <a:lnTo>
                    <a:pt x="7632" y="4170"/>
                  </a:lnTo>
                  <a:lnTo>
                    <a:pt x="7658" y="4473"/>
                  </a:lnTo>
                  <a:lnTo>
                    <a:pt x="7632" y="4802"/>
                  </a:lnTo>
                  <a:lnTo>
                    <a:pt x="7582" y="5130"/>
                  </a:lnTo>
                  <a:lnTo>
                    <a:pt x="7506" y="5434"/>
                  </a:lnTo>
                  <a:lnTo>
                    <a:pt x="7405" y="5712"/>
                  </a:lnTo>
                  <a:lnTo>
                    <a:pt x="7278" y="5990"/>
                  </a:lnTo>
                  <a:lnTo>
                    <a:pt x="7102" y="6242"/>
                  </a:lnTo>
                  <a:lnTo>
                    <a:pt x="6925" y="6495"/>
                  </a:lnTo>
                  <a:lnTo>
                    <a:pt x="6723" y="6723"/>
                  </a:lnTo>
                  <a:lnTo>
                    <a:pt x="6495" y="6925"/>
                  </a:lnTo>
                  <a:lnTo>
                    <a:pt x="6242" y="7102"/>
                  </a:lnTo>
                  <a:lnTo>
                    <a:pt x="5990" y="7279"/>
                  </a:lnTo>
                  <a:lnTo>
                    <a:pt x="5712" y="7405"/>
                  </a:lnTo>
                  <a:lnTo>
                    <a:pt x="5434" y="7506"/>
                  </a:lnTo>
                  <a:lnTo>
                    <a:pt x="5130" y="7582"/>
                  </a:lnTo>
                  <a:lnTo>
                    <a:pt x="4802" y="7632"/>
                  </a:lnTo>
                  <a:lnTo>
                    <a:pt x="4473" y="7658"/>
                  </a:lnTo>
                  <a:lnTo>
                    <a:pt x="4170" y="7632"/>
                  </a:lnTo>
                  <a:lnTo>
                    <a:pt x="3842" y="7582"/>
                  </a:lnTo>
                  <a:lnTo>
                    <a:pt x="3538" y="7506"/>
                  </a:lnTo>
                  <a:lnTo>
                    <a:pt x="3260" y="7405"/>
                  </a:lnTo>
                  <a:lnTo>
                    <a:pt x="2982" y="7279"/>
                  </a:lnTo>
                  <a:lnTo>
                    <a:pt x="2704" y="7102"/>
                  </a:lnTo>
                  <a:lnTo>
                    <a:pt x="2477" y="6925"/>
                  </a:lnTo>
                  <a:lnTo>
                    <a:pt x="2249" y="6723"/>
                  </a:lnTo>
                  <a:lnTo>
                    <a:pt x="2047" y="6495"/>
                  </a:lnTo>
                  <a:lnTo>
                    <a:pt x="1870" y="6242"/>
                  </a:lnTo>
                  <a:lnTo>
                    <a:pt x="1693" y="5990"/>
                  </a:lnTo>
                  <a:lnTo>
                    <a:pt x="1567" y="5712"/>
                  </a:lnTo>
                  <a:lnTo>
                    <a:pt x="1466" y="5434"/>
                  </a:lnTo>
                  <a:lnTo>
                    <a:pt x="1390" y="5130"/>
                  </a:lnTo>
                  <a:lnTo>
                    <a:pt x="1340" y="4802"/>
                  </a:lnTo>
                  <a:lnTo>
                    <a:pt x="1314" y="4473"/>
                  </a:lnTo>
                  <a:lnTo>
                    <a:pt x="1340" y="4170"/>
                  </a:lnTo>
                  <a:lnTo>
                    <a:pt x="1390" y="3842"/>
                  </a:lnTo>
                  <a:lnTo>
                    <a:pt x="1466" y="3538"/>
                  </a:lnTo>
                  <a:lnTo>
                    <a:pt x="1567" y="3260"/>
                  </a:lnTo>
                  <a:lnTo>
                    <a:pt x="1693" y="2982"/>
                  </a:lnTo>
                  <a:lnTo>
                    <a:pt x="1870" y="2704"/>
                  </a:lnTo>
                  <a:lnTo>
                    <a:pt x="2047" y="2477"/>
                  </a:lnTo>
                  <a:lnTo>
                    <a:pt x="2249" y="2249"/>
                  </a:lnTo>
                  <a:lnTo>
                    <a:pt x="2477" y="2047"/>
                  </a:lnTo>
                  <a:lnTo>
                    <a:pt x="2704" y="1870"/>
                  </a:lnTo>
                  <a:lnTo>
                    <a:pt x="2982" y="1693"/>
                  </a:lnTo>
                  <a:lnTo>
                    <a:pt x="3260" y="1567"/>
                  </a:lnTo>
                  <a:lnTo>
                    <a:pt x="3538" y="1466"/>
                  </a:lnTo>
                  <a:lnTo>
                    <a:pt x="3842" y="1390"/>
                  </a:lnTo>
                  <a:lnTo>
                    <a:pt x="4170" y="1340"/>
                  </a:lnTo>
                  <a:lnTo>
                    <a:pt x="4473" y="1314"/>
                  </a:lnTo>
                  <a:close/>
                  <a:moveTo>
                    <a:pt x="4473" y="0"/>
                  </a:moveTo>
                  <a:lnTo>
                    <a:pt x="4018" y="26"/>
                  </a:lnTo>
                  <a:lnTo>
                    <a:pt x="3589" y="101"/>
                  </a:lnTo>
                  <a:lnTo>
                    <a:pt x="3159" y="202"/>
                  </a:lnTo>
                  <a:lnTo>
                    <a:pt x="2730" y="354"/>
                  </a:lnTo>
                  <a:lnTo>
                    <a:pt x="2350" y="556"/>
                  </a:lnTo>
                  <a:lnTo>
                    <a:pt x="1971" y="784"/>
                  </a:lnTo>
                  <a:lnTo>
                    <a:pt x="1643" y="1036"/>
                  </a:lnTo>
                  <a:lnTo>
                    <a:pt x="1314" y="1314"/>
                  </a:lnTo>
                  <a:lnTo>
                    <a:pt x="1036" y="1643"/>
                  </a:lnTo>
                  <a:lnTo>
                    <a:pt x="784" y="1971"/>
                  </a:lnTo>
                  <a:lnTo>
                    <a:pt x="556" y="2351"/>
                  </a:lnTo>
                  <a:lnTo>
                    <a:pt x="354" y="2755"/>
                  </a:lnTo>
                  <a:lnTo>
                    <a:pt x="202" y="3159"/>
                  </a:lnTo>
                  <a:lnTo>
                    <a:pt x="101" y="3589"/>
                  </a:lnTo>
                  <a:lnTo>
                    <a:pt x="25" y="4018"/>
                  </a:lnTo>
                  <a:lnTo>
                    <a:pt x="0" y="4473"/>
                  </a:lnTo>
                  <a:lnTo>
                    <a:pt x="25" y="4954"/>
                  </a:lnTo>
                  <a:lnTo>
                    <a:pt x="101" y="5383"/>
                  </a:lnTo>
                  <a:lnTo>
                    <a:pt x="202" y="5813"/>
                  </a:lnTo>
                  <a:lnTo>
                    <a:pt x="354" y="6217"/>
                  </a:lnTo>
                  <a:lnTo>
                    <a:pt x="556" y="6621"/>
                  </a:lnTo>
                  <a:lnTo>
                    <a:pt x="784" y="7001"/>
                  </a:lnTo>
                  <a:lnTo>
                    <a:pt x="1036" y="7329"/>
                  </a:lnTo>
                  <a:lnTo>
                    <a:pt x="1314" y="7658"/>
                  </a:lnTo>
                  <a:lnTo>
                    <a:pt x="1643" y="7936"/>
                  </a:lnTo>
                  <a:lnTo>
                    <a:pt x="1971" y="8188"/>
                  </a:lnTo>
                  <a:lnTo>
                    <a:pt x="2350" y="8416"/>
                  </a:lnTo>
                  <a:lnTo>
                    <a:pt x="2730" y="8618"/>
                  </a:lnTo>
                  <a:lnTo>
                    <a:pt x="3159" y="8770"/>
                  </a:lnTo>
                  <a:lnTo>
                    <a:pt x="3589" y="8871"/>
                  </a:lnTo>
                  <a:lnTo>
                    <a:pt x="4018" y="8946"/>
                  </a:lnTo>
                  <a:lnTo>
                    <a:pt x="4473" y="8972"/>
                  </a:lnTo>
                  <a:lnTo>
                    <a:pt x="4953" y="8946"/>
                  </a:lnTo>
                  <a:lnTo>
                    <a:pt x="5383" y="8871"/>
                  </a:lnTo>
                  <a:lnTo>
                    <a:pt x="5813" y="8770"/>
                  </a:lnTo>
                  <a:lnTo>
                    <a:pt x="6217" y="8618"/>
                  </a:lnTo>
                  <a:lnTo>
                    <a:pt x="6621" y="8416"/>
                  </a:lnTo>
                  <a:lnTo>
                    <a:pt x="6975" y="8188"/>
                  </a:lnTo>
                  <a:lnTo>
                    <a:pt x="7329" y="7936"/>
                  </a:lnTo>
                  <a:lnTo>
                    <a:pt x="7658" y="7658"/>
                  </a:lnTo>
                  <a:lnTo>
                    <a:pt x="7936" y="7329"/>
                  </a:lnTo>
                  <a:lnTo>
                    <a:pt x="8188" y="7001"/>
                  </a:lnTo>
                  <a:lnTo>
                    <a:pt x="8416" y="6621"/>
                  </a:lnTo>
                  <a:lnTo>
                    <a:pt x="8618" y="6217"/>
                  </a:lnTo>
                  <a:lnTo>
                    <a:pt x="8770" y="5813"/>
                  </a:lnTo>
                  <a:lnTo>
                    <a:pt x="8871" y="5383"/>
                  </a:lnTo>
                  <a:lnTo>
                    <a:pt x="8946" y="4954"/>
                  </a:lnTo>
                  <a:lnTo>
                    <a:pt x="8972" y="4473"/>
                  </a:lnTo>
                  <a:lnTo>
                    <a:pt x="8946" y="4018"/>
                  </a:lnTo>
                  <a:lnTo>
                    <a:pt x="8871" y="3589"/>
                  </a:lnTo>
                  <a:lnTo>
                    <a:pt x="8770" y="3159"/>
                  </a:lnTo>
                  <a:lnTo>
                    <a:pt x="8618" y="2755"/>
                  </a:lnTo>
                  <a:lnTo>
                    <a:pt x="8416" y="2351"/>
                  </a:lnTo>
                  <a:lnTo>
                    <a:pt x="8188" y="1971"/>
                  </a:lnTo>
                  <a:lnTo>
                    <a:pt x="7936" y="1643"/>
                  </a:lnTo>
                  <a:lnTo>
                    <a:pt x="7658" y="1314"/>
                  </a:lnTo>
                  <a:lnTo>
                    <a:pt x="7329" y="1036"/>
                  </a:lnTo>
                  <a:lnTo>
                    <a:pt x="6975" y="784"/>
                  </a:lnTo>
                  <a:lnTo>
                    <a:pt x="6621" y="556"/>
                  </a:lnTo>
                  <a:lnTo>
                    <a:pt x="6217" y="354"/>
                  </a:lnTo>
                  <a:lnTo>
                    <a:pt x="5813" y="202"/>
                  </a:lnTo>
                  <a:lnTo>
                    <a:pt x="5383" y="101"/>
                  </a:lnTo>
                  <a:lnTo>
                    <a:pt x="4953" y="26"/>
                  </a:lnTo>
                  <a:lnTo>
                    <a:pt x="4473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963;p45"/>
            <p:cNvSpPr/>
            <p:nvPr/>
          </p:nvSpPr>
          <p:spPr>
            <a:xfrm>
              <a:off x="2618725" y="2114175"/>
              <a:ext cx="91650" cy="91650"/>
            </a:xfrm>
            <a:custGeom>
              <a:avLst/>
              <a:gdLst/>
              <a:ahLst/>
              <a:cxnLst/>
              <a:rect l="l" t="t" r="r" b="b"/>
              <a:pathLst>
                <a:path w="3666" h="3666" extrusionOk="0">
                  <a:moveTo>
                    <a:pt x="1643" y="1"/>
                  </a:moveTo>
                  <a:lnTo>
                    <a:pt x="1467" y="26"/>
                  </a:lnTo>
                  <a:lnTo>
                    <a:pt x="1290" y="77"/>
                  </a:lnTo>
                  <a:lnTo>
                    <a:pt x="1113" y="152"/>
                  </a:lnTo>
                  <a:lnTo>
                    <a:pt x="961" y="228"/>
                  </a:lnTo>
                  <a:lnTo>
                    <a:pt x="809" y="304"/>
                  </a:lnTo>
                  <a:lnTo>
                    <a:pt x="658" y="405"/>
                  </a:lnTo>
                  <a:lnTo>
                    <a:pt x="531" y="531"/>
                  </a:lnTo>
                  <a:lnTo>
                    <a:pt x="405" y="658"/>
                  </a:lnTo>
                  <a:lnTo>
                    <a:pt x="304" y="809"/>
                  </a:lnTo>
                  <a:lnTo>
                    <a:pt x="228" y="961"/>
                  </a:lnTo>
                  <a:lnTo>
                    <a:pt x="127" y="1113"/>
                  </a:lnTo>
                  <a:lnTo>
                    <a:pt x="77" y="1290"/>
                  </a:lnTo>
                  <a:lnTo>
                    <a:pt x="26" y="1467"/>
                  </a:lnTo>
                  <a:lnTo>
                    <a:pt x="1" y="1643"/>
                  </a:lnTo>
                  <a:lnTo>
                    <a:pt x="1" y="1820"/>
                  </a:lnTo>
                  <a:lnTo>
                    <a:pt x="1" y="2023"/>
                  </a:lnTo>
                  <a:lnTo>
                    <a:pt x="26" y="2199"/>
                  </a:lnTo>
                  <a:lnTo>
                    <a:pt x="77" y="2376"/>
                  </a:lnTo>
                  <a:lnTo>
                    <a:pt x="127" y="2553"/>
                  </a:lnTo>
                  <a:lnTo>
                    <a:pt x="228" y="2705"/>
                  </a:lnTo>
                  <a:lnTo>
                    <a:pt x="304" y="2856"/>
                  </a:lnTo>
                  <a:lnTo>
                    <a:pt x="405" y="3008"/>
                  </a:lnTo>
                  <a:lnTo>
                    <a:pt x="531" y="3134"/>
                  </a:lnTo>
                  <a:lnTo>
                    <a:pt x="658" y="3261"/>
                  </a:lnTo>
                  <a:lnTo>
                    <a:pt x="809" y="3362"/>
                  </a:lnTo>
                  <a:lnTo>
                    <a:pt x="961" y="3438"/>
                  </a:lnTo>
                  <a:lnTo>
                    <a:pt x="1113" y="3514"/>
                  </a:lnTo>
                  <a:lnTo>
                    <a:pt x="1290" y="3589"/>
                  </a:lnTo>
                  <a:lnTo>
                    <a:pt x="1467" y="3640"/>
                  </a:lnTo>
                  <a:lnTo>
                    <a:pt x="1643" y="3665"/>
                  </a:lnTo>
                  <a:lnTo>
                    <a:pt x="2022" y="3665"/>
                  </a:lnTo>
                  <a:lnTo>
                    <a:pt x="2199" y="3640"/>
                  </a:lnTo>
                  <a:lnTo>
                    <a:pt x="2376" y="3589"/>
                  </a:lnTo>
                  <a:lnTo>
                    <a:pt x="2553" y="3514"/>
                  </a:lnTo>
                  <a:lnTo>
                    <a:pt x="2705" y="3438"/>
                  </a:lnTo>
                  <a:lnTo>
                    <a:pt x="2856" y="3362"/>
                  </a:lnTo>
                  <a:lnTo>
                    <a:pt x="3008" y="3261"/>
                  </a:lnTo>
                  <a:lnTo>
                    <a:pt x="3134" y="3134"/>
                  </a:lnTo>
                  <a:lnTo>
                    <a:pt x="3261" y="3008"/>
                  </a:lnTo>
                  <a:lnTo>
                    <a:pt x="3362" y="2856"/>
                  </a:lnTo>
                  <a:lnTo>
                    <a:pt x="3438" y="2705"/>
                  </a:lnTo>
                  <a:lnTo>
                    <a:pt x="3514" y="2553"/>
                  </a:lnTo>
                  <a:lnTo>
                    <a:pt x="3589" y="2376"/>
                  </a:lnTo>
                  <a:lnTo>
                    <a:pt x="3640" y="2199"/>
                  </a:lnTo>
                  <a:lnTo>
                    <a:pt x="3665" y="2023"/>
                  </a:lnTo>
                  <a:lnTo>
                    <a:pt x="3665" y="1820"/>
                  </a:lnTo>
                  <a:lnTo>
                    <a:pt x="3665" y="1643"/>
                  </a:lnTo>
                  <a:lnTo>
                    <a:pt x="3640" y="1467"/>
                  </a:lnTo>
                  <a:lnTo>
                    <a:pt x="3589" y="1290"/>
                  </a:lnTo>
                  <a:lnTo>
                    <a:pt x="3514" y="1113"/>
                  </a:lnTo>
                  <a:lnTo>
                    <a:pt x="3438" y="961"/>
                  </a:lnTo>
                  <a:lnTo>
                    <a:pt x="3362" y="809"/>
                  </a:lnTo>
                  <a:lnTo>
                    <a:pt x="3261" y="658"/>
                  </a:lnTo>
                  <a:lnTo>
                    <a:pt x="3134" y="531"/>
                  </a:lnTo>
                  <a:lnTo>
                    <a:pt x="3008" y="405"/>
                  </a:lnTo>
                  <a:lnTo>
                    <a:pt x="2856" y="304"/>
                  </a:lnTo>
                  <a:lnTo>
                    <a:pt x="2705" y="228"/>
                  </a:lnTo>
                  <a:lnTo>
                    <a:pt x="2553" y="152"/>
                  </a:lnTo>
                  <a:lnTo>
                    <a:pt x="2376" y="77"/>
                  </a:lnTo>
                  <a:lnTo>
                    <a:pt x="2199" y="26"/>
                  </a:lnTo>
                  <a:lnTo>
                    <a:pt x="2022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964;p45"/>
            <p:cNvSpPr/>
            <p:nvPr/>
          </p:nvSpPr>
          <p:spPr>
            <a:xfrm>
              <a:off x="2648425" y="1922750"/>
              <a:ext cx="271075" cy="255275"/>
            </a:xfrm>
            <a:custGeom>
              <a:avLst/>
              <a:gdLst/>
              <a:ahLst/>
              <a:cxnLst/>
              <a:rect l="l" t="t" r="r" b="b"/>
              <a:pathLst>
                <a:path w="10843" h="10211" extrusionOk="0">
                  <a:moveTo>
                    <a:pt x="10236" y="0"/>
                  </a:moveTo>
                  <a:lnTo>
                    <a:pt x="10109" y="26"/>
                  </a:lnTo>
                  <a:lnTo>
                    <a:pt x="9983" y="51"/>
                  </a:lnTo>
                  <a:lnTo>
                    <a:pt x="9882" y="102"/>
                  </a:lnTo>
                  <a:lnTo>
                    <a:pt x="9781" y="177"/>
                  </a:lnTo>
                  <a:lnTo>
                    <a:pt x="203" y="9098"/>
                  </a:lnTo>
                  <a:lnTo>
                    <a:pt x="127" y="9199"/>
                  </a:lnTo>
                  <a:lnTo>
                    <a:pt x="51" y="9326"/>
                  </a:lnTo>
                  <a:lnTo>
                    <a:pt x="26" y="9427"/>
                  </a:lnTo>
                  <a:lnTo>
                    <a:pt x="1" y="9553"/>
                  </a:lnTo>
                  <a:lnTo>
                    <a:pt x="1" y="9680"/>
                  </a:lnTo>
                  <a:lnTo>
                    <a:pt x="51" y="9806"/>
                  </a:lnTo>
                  <a:lnTo>
                    <a:pt x="102" y="9907"/>
                  </a:lnTo>
                  <a:lnTo>
                    <a:pt x="177" y="10008"/>
                  </a:lnTo>
                  <a:lnTo>
                    <a:pt x="279" y="10109"/>
                  </a:lnTo>
                  <a:lnTo>
                    <a:pt x="380" y="10160"/>
                  </a:lnTo>
                  <a:lnTo>
                    <a:pt x="506" y="10210"/>
                  </a:lnTo>
                  <a:lnTo>
                    <a:pt x="759" y="10210"/>
                  </a:lnTo>
                  <a:lnTo>
                    <a:pt x="885" y="10185"/>
                  </a:lnTo>
                  <a:lnTo>
                    <a:pt x="986" y="10134"/>
                  </a:lnTo>
                  <a:lnTo>
                    <a:pt x="1087" y="10059"/>
                  </a:lnTo>
                  <a:lnTo>
                    <a:pt x="10640" y="1112"/>
                  </a:lnTo>
                  <a:lnTo>
                    <a:pt x="10741" y="1011"/>
                  </a:lnTo>
                  <a:lnTo>
                    <a:pt x="10792" y="910"/>
                  </a:lnTo>
                  <a:lnTo>
                    <a:pt x="10842" y="784"/>
                  </a:lnTo>
                  <a:lnTo>
                    <a:pt x="10842" y="683"/>
                  </a:lnTo>
                  <a:lnTo>
                    <a:pt x="10842" y="556"/>
                  </a:lnTo>
                  <a:lnTo>
                    <a:pt x="10817" y="430"/>
                  </a:lnTo>
                  <a:lnTo>
                    <a:pt x="10766" y="304"/>
                  </a:lnTo>
                  <a:lnTo>
                    <a:pt x="10691" y="203"/>
                  </a:lnTo>
                  <a:lnTo>
                    <a:pt x="10589" y="127"/>
                  </a:lnTo>
                  <a:lnTo>
                    <a:pt x="10463" y="51"/>
                  </a:lnTo>
                  <a:lnTo>
                    <a:pt x="10362" y="26"/>
                  </a:lnTo>
                  <a:lnTo>
                    <a:pt x="10236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4545;p60"/>
          <p:cNvGrpSpPr/>
          <p:nvPr/>
        </p:nvGrpSpPr>
        <p:grpSpPr>
          <a:xfrm>
            <a:off x="780403" y="5467004"/>
            <a:ext cx="798506" cy="805754"/>
            <a:chOff x="2472150" y="3282375"/>
            <a:chExt cx="464400" cy="509875"/>
          </a:xfrm>
        </p:grpSpPr>
        <p:sp>
          <p:nvSpPr>
            <p:cNvPr id="234" name="Google Shape;4546;p60"/>
            <p:cNvSpPr/>
            <p:nvPr/>
          </p:nvSpPr>
          <p:spPr>
            <a:xfrm>
              <a:off x="2734975" y="3352500"/>
              <a:ext cx="96075" cy="116275"/>
            </a:xfrm>
            <a:custGeom>
              <a:avLst/>
              <a:gdLst/>
              <a:ahLst/>
              <a:cxnLst/>
              <a:rect l="l" t="t" r="r" b="b"/>
              <a:pathLst>
                <a:path w="3843" h="4651" extrusionOk="0">
                  <a:moveTo>
                    <a:pt x="1214" y="0"/>
                  </a:moveTo>
                  <a:lnTo>
                    <a:pt x="633" y="405"/>
                  </a:lnTo>
                  <a:lnTo>
                    <a:pt x="1" y="4246"/>
                  </a:lnTo>
                  <a:lnTo>
                    <a:pt x="405" y="4650"/>
                  </a:lnTo>
                  <a:lnTo>
                    <a:pt x="3286" y="4650"/>
                  </a:lnTo>
                  <a:lnTo>
                    <a:pt x="3842" y="4246"/>
                  </a:lnTo>
                  <a:lnTo>
                    <a:pt x="3286" y="1213"/>
                  </a:lnTo>
                  <a:lnTo>
                    <a:pt x="3134" y="405"/>
                  </a:lnTo>
                  <a:lnTo>
                    <a:pt x="245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547;p60"/>
            <p:cNvSpPr/>
            <p:nvPr/>
          </p:nvSpPr>
          <p:spPr>
            <a:xfrm>
              <a:off x="2718550" y="3458650"/>
              <a:ext cx="128275" cy="42350"/>
            </a:xfrm>
            <a:custGeom>
              <a:avLst/>
              <a:gdLst/>
              <a:ahLst/>
              <a:cxnLst/>
              <a:rect l="l" t="t" r="r" b="b"/>
              <a:pathLst>
                <a:path w="5131" h="1694" extrusionOk="0">
                  <a:moveTo>
                    <a:pt x="304" y="0"/>
                  </a:moveTo>
                  <a:lnTo>
                    <a:pt x="178" y="25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1693"/>
                  </a:lnTo>
                  <a:lnTo>
                    <a:pt x="5131" y="1693"/>
                  </a:lnTo>
                  <a:lnTo>
                    <a:pt x="5131" y="278"/>
                  </a:lnTo>
                  <a:lnTo>
                    <a:pt x="5131" y="177"/>
                  </a:lnTo>
                  <a:lnTo>
                    <a:pt x="5055" y="76"/>
                  </a:lnTo>
                  <a:lnTo>
                    <a:pt x="4979" y="25"/>
                  </a:lnTo>
                  <a:lnTo>
                    <a:pt x="4853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548;p60"/>
            <p:cNvSpPr/>
            <p:nvPr/>
          </p:nvSpPr>
          <p:spPr>
            <a:xfrm>
              <a:off x="2702750" y="3490850"/>
              <a:ext cx="160500" cy="48050"/>
            </a:xfrm>
            <a:custGeom>
              <a:avLst/>
              <a:gdLst/>
              <a:ahLst/>
              <a:cxnLst/>
              <a:rect l="l" t="t" r="r" b="b"/>
              <a:pathLst>
                <a:path w="6420" h="1922" extrusionOk="0">
                  <a:moveTo>
                    <a:pt x="279" y="1"/>
                  </a:moveTo>
                  <a:lnTo>
                    <a:pt x="178" y="26"/>
                  </a:lnTo>
                  <a:lnTo>
                    <a:pt x="77" y="77"/>
                  </a:lnTo>
                  <a:lnTo>
                    <a:pt x="26" y="153"/>
                  </a:lnTo>
                  <a:lnTo>
                    <a:pt x="1" y="279"/>
                  </a:lnTo>
                  <a:lnTo>
                    <a:pt x="1" y="1644"/>
                  </a:lnTo>
                  <a:lnTo>
                    <a:pt x="26" y="1745"/>
                  </a:lnTo>
                  <a:lnTo>
                    <a:pt x="77" y="1846"/>
                  </a:lnTo>
                  <a:lnTo>
                    <a:pt x="178" y="1896"/>
                  </a:lnTo>
                  <a:lnTo>
                    <a:pt x="279" y="1922"/>
                  </a:lnTo>
                  <a:lnTo>
                    <a:pt x="6142" y="1922"/>
                  </a:lnTo>
                  <a:lnTo>
                    <a:pt x="6243" y="1896"/>
                  </a:lnTo>
                  <a:lnTo>
                    <a:pt x="6344" y="1846"/>
                  </a:lnTo>
                  <a:lnTo>
                    <a:pt x="6395" y="1745"/>
                  </a:lnTo>
                  <a:lnTo>
                    <a:pt x="6420" y="1644"/>
                  </a:lnTo>
                  <a:lnTo>
                    <a:pt x="6420" y="279"/>
                  </a:lnTo>
                  <a:lnTo>
                    <a:pt x="6395" y="153"/>
                  </a:lnTo>
                  <a:lnTo>
                    <a:pt x="6344" y="77"/>
                  </a:lnTo>
                  <a:lnTo>
                    <a:pt x="6243" y="26"/>
                  </a:lnTo>
                  <a:lnTo>
                    <a:pt x="6142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549;p60"/>
            <p:cNvSpPr/>
            <p:nvPr/>
          </p:nvSpPr>
          <p:spPr>
            <a:xfrm>
              <a:off x="2573875" y="3547725"/>
              <a:ext cx="362675" cy="151025"/>
            </a:xfrm>
            <a:custGeom>
              <a:avLst/>
              <a:gdLst/>
              <a:ahLst/>
              <a:cxnLst/>
              <a:rect l="l" t="t" r="r" b="b"/>
              <a:pathLst>
                <a:path w="14507" h="6041" extrusionOk="0">
                  <a:moveTo>
                    <a:pt x="13571" y="0"/>
                  </a:moveTo>
                  <a:lnTo>
                    <a:pt x="13420" y="26"/>
                  </a:lnTo>
                  <a:lnTo>
                    <a:pt x="13268" y="102"/>
                  </a:lnTo>
                  <a:lnTo>
                    <a:pt x="10412" y="1744"/>
                  </a:lnTo>
                  <a:lnTo>
                    <a:pt x="9124" y="2502"/>
                  </a:lnTo>
                  <a:lnTo>
                    <a:pt x="8846" y="2654"/>
                  </a:lnTo>
                  <a:lnTo>
                    <a:pt x="8871" y="2502"/>
                  </a:lnTo>
                  <a:lnTo>
                    <a:pt x="8896" y="2427"/>
                  </a:lnTo>
                  <a:lnTo>
                    <a:pt x="8896" y="2351"/>
                  </a:lnTo>
                  <a:lnTo>
                    <a:pt x="8871" y="2199"/>
                  </a:lnTo>
                  <a:lnTo>
                    <a:pt x="8795" y="2047"/>
                  </a:lnTo>
                  <a:lnTo>
                    <a:pt x="8719" y="1921"/>
                  </a:lnTo>
                  <a:lnTo>
                    <a:pt x="8618" y="1820"/>
                  </a:lnTo>
                  <a:lnTo>
                    <a:pt x="8517" y="1719"/>
                  </a:lnTo>
                  <a:lnTo>
                    <a:pt x="8365" y="1643"/>
                  </a:lnTo>
                  <a:lnTo>
                    <a:pt x="8214" y="1618"/>
                  </a:lnTo>
                  <a:lnTo>
                    <a:pt x="8062" y="1593"/>
                  </a:lnTo>
                  <a:lnTo>
                    <a:pt x="6116" y="1593"/>
                  </a:lnTo>
                  <a:lnTo>
                    <a:pt x="5131" y="1213"/>
                  </a:lnTo>
                  <a:lnTo>
                    <a:pt x="4802" y="1087"/>
                  </a:lnTo>
                  <a:lnTo>
                    <a:pt x="4448" y="1011"/>
                  </a:lnTo>
                  <a:lnTo>
                    <a:pt x="4094" y="961"/>
                  </a:lnTo>
                  <a:lnTo>
                    <a:pt x="3513" y="961"/>
                  </a:lnTo>
                  <a:lnTo>
                    <a:pt x="3286" y="986"/>
                  </a:lnTo>
                  <a:lnTo>
                    <a:pt x="2881" y="1062"/>
                  </a:lnTo>
                  <a:lnTo>
                    <a:pt x="2477" y="1188"/>
                  </a:lnTo>
                  <a:lnTo>
                    <a:pt x="2123" y="1365"/>
                  </a:lnTo>
                  <a:lnTo>
                    <a:pt x="1769" y="1567"/>
                  </a:lnTo>
                  <a:lnTo>
                    <a:pt x="1466" y="1795"/>
                  </a:lnTo>
                  <a:lnTo>
                    <a:pt x="1188" y="2047"/>
                  </a:lnTo>
                  <a:lnTo>
                    <a:pt x="935" y="2275"/>
                  </a:lnTo>
                  <a:lnTo>
                    <a:pt x="733" y="2528"/>
                  </a:lnTo>
                  <a:lnTo>
                    <a:pt x="531" y="2780"/>
                  </a:lnTo>
                  <a:lnTo>
                    <a:pt x="228" y="3210"/>
                  </a:lnTo>
                  <a:lnTo>
                    <a:pt x="51" y="3513"/>
                  </a:lnTo>
                  <a:lnTo>
                    <a:pt x="0" y="3614"/>
                  </a:lnTo>
                  <a:lnTo>
                    <a:pt x="26" y="4322"/>
                  </a:lnTo>
                  <a:lnTo>
                    <a:pt x="1744" y="6040"/>
                  </a:lnTo>
                  <a:lnTo>
                    <a:pt x="7607" y="6040"/>
                  </a:lnTo>
                  <a:lnTo>
                    <a:pt x="7961" y="6015"/>
                  </a:lnTo>
                  <a:lnTo>
                    <a:pt x="8290" y="5939"/>
                  </a:lnTo>
                  <a:lnTo>
                    <a:pt x="8593" y="5788"/>
                  </a:lnTo>
                  <a:lnTo>
                    <a:pt x="8871" y="5611"/>
                  </a:lnTo>
                  <a:lnTo>
                    <a:pt x="14102" y="1542"/>
                  </a:lnTo>
                  <a:lnTo>
                    <a:pt x="14229" y="1441"/>
                  </a:lnTo>
                  <a:lnTo>
                    <a:pt x="14330" y="1315"/>
                  </a:lnTo>
                  <a:lnTo>
                    <a:pt x="14405" y="1188"/>
                  </a:lnTo>
                  <a:lnTo>
                    <a:pt x="14481" y="1037"/>
                  </a:lnTo>
                  <a:lnTo>
                    <a:pt x="14507" y="860"/>
                  </a:lnTo>
                  <a:lnTo>
                    <a:pt x="14507" y="708"/>
                  </a:lnTo>
                  <a:lnTo>
                    <a:pt x="14456" y="556"/>
                  </a:lnTo>
                  <a:lnTo>
                    <a:pt x="14405" y="405"/>
                  </a:lnTo>
                  <a:lnTo>
                    <a:pt x="14304" y="278"/>
                  </a:lnTo>
                  <a:lnTo>
                    <a:pt x="14178" y="152"/>
                  </a:lnTo>
                  <a:lnTo>
                    <a:pt x="14052" y="76"/>
                  </a:lnTo>
                  <a:lnTo>
                    <a:pt x="13900" y="26"/>
                  </a:lnTo>
                  <a:lnTo>
                    <a:pt x="13748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550;p60"/>
            <p:cNvSpPr/>
            <p:nvPr/>
          </p:nvSpPr>
          <p:spPr>
            <a:xfrm>
              <a:off x="2762775" y="3547725"/>
              <a:ext cx="168100" cy="88475"/>
            </a:xfrm>
            <a:custGeom>
              <a:avLst/>
              <a:gdLst/>
              <a:ahLst/>
              <a:cxnLst/>
              <a:rect l="l" t="t" r="r" b="b"/>
              <a:pathLst>
                <a:path w="6724" h="3539" extrusionOk="0">
                  <a:moveTo>
                    <a:pt x="5990" y="0"/>
                  </a:moveTo>
                  <a:lnTo>
                    <a:pt x="5839" y="51"/>
                  </a:lnTo>
                  <a:lnTo>
                    <a:pt x="5712" y="102"/>
                  </a:lnTo>
                  <a:lnTo>
                    <a:pt x="2856" y="1744"/>
                  </a:lnTo>
                  <a:lnTo>
                    <a:pt x="1290" y="2654"/>
                  </a:lnTo>
                  <a:lnTo>
                    <a:pt x="1239" y="2755"/>
                  </a:lnTo>
                  <a:lnTo>
                    <a:pt x="1189" y="2881"/>
                  </a:lnTo>
                  <a:lnTo>
                    <a:pt x="1012" y="3058"/>
                  </a:lnTo>
                  <a:lnTo>
                    <a:pt x="784" y="3210"/>
                  </a:lnTo>
                  <a:lnTo>
                    <a:pt x="557" y="3336"/>
                  </a:lnTo>
                  <a:lnTo>
                    <a:pt x="355" y="3437"/>
                  </a:lnTo>
                  <a:lnTo>
                    <a:pt x="178" y="3488"/>
                  </a:lnTo>
                  <a:lnTo>
                    <a:pt x="1" y="3538"/>
                  </a:lnTo>
                  <a:lnTo>
                    <a:pt x="1012" y="3538"/>
                  </a:lnTo>
                  <a:lnTo>
                    <a:pt x="1087" y="3513"/>
                  </a:lnTo>
                  <a:lnTo>
                    <a:pt x="4095" y="1744"/>
                  </a:lnTo>
                  <a:lnTo>
                    <a:pt x="6723" y="253"/>
                  </a:lnTo>
                  <a:lnTo>
                    <a:pt x="6622" y="152"/>
                  </a:lnTo>
                  <a:lnTo>
                    <a:pt x="6496" y="76"/>
                  </a:lnTo>
                  <a:lnTo>
                    <a:pt x="6369" y="26"/>
                  </a:lnTo>
                  <a:lnTo>
                    <a:pt x="6243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551;p60"/>
            <p:cNvSpPr/>
            <p:nvPr/>
          </p:nvSpPr>
          <p:spPr>
            <a:xfrm>
              <a:off x="2573875" y="3571725"/>
              <a:ext cx="109950" cy="127025"/>
            </a:xfrm>
            <a:custGeom>
              <a:avLst/>
              <a:gdLst/>
              <a:ahLst/>
              <a:cxnLst/>
              <a:rect l="l" t="t" r="r" b="b"/>
              <a:pathLst>
                <a:path w="4398" h="5081" extrusionOk="0">
                  <a:moveTo>
                    <a:pt x="3513" y="1"/>
                  </a:moveTo>
                  <a:lnTo>
                    <a:pt x="3286" y="26"/>
                  </a:lnTo>
                  <a:lnTo>
                    <a:pt x="2881" y="102"/>
                  </a:lnTo>
                  <a:lnTo>
                    <a:pt x="2477" y="228"/>
                  </a:lnTo>
                  <a:lnTo>
                    <a:pt x="2123" y="405"/>
                  </a:lnTo>
                  <a:lnTo>
                    <a:pt x="1769" y="607"/>
                  </a:lnTo>
                  <a:lnTo>
                    <a:pt x="1466" y="835"/>
                  </a:lnTo>
                  <a:lnTo>
                    <a:pt x="1188" y="1087"/>
                  </a:lnTo>
                  <a:lnTo>
                    <a:pt x="935" y="1315"/>
                  </a:lnTo>
                  <a:lnTo>
                    <a:pt x="733" y="1568"/>
                  </a:lnTo>
                  <a:lnTo>
                    <a:pt x="531" y="1820"/>
                  </a:lnTo>
                  <a:lnTo>
                    <a:pt x="228" y="2250"/>
                  </a:lnTo>
                  <a:lnTo>
                    <a:pt x="51" y="2553"/>
                  </a:lnTo>
                  <a:lnTo>
                    <a:pt x="0" y="2654"/>
                  </a:lnTo>
                  <a:lnTo>
                    <a:pt x="26" y="3362"/>
                  </a:lnTo>
                  <a:lnTo>
                    <a:pt x="1744" y="5080"/>
                  </a:lnTo>
                  <a:lnTo>
                    <a:pt x="3665" y="5080"/>
                  </a:lnTo>
                  <a:lnTo>
                    <a:pt x="1719" y="3134"/>
                  </a:lnTo>
                  <a:lnTo>
                    <a:pt x="1618" y="3008"/>
                  </a:lnTo>
                  <a:lnTo>
                    <a:pt x="1542" y="2882"/>
                  </a:lnTo>
                  <a:lnTo>
                    <a:pt x="1491" y="2755"/>
                  </a:lnTo>
                  <a:lnTo>
                    <a:pt x="1466" y="2604"/>
                  </a:lnTo>
                  <a:lnTo>
                    <a:pt x="1466" y="2452"/>
                  </a:lnTo>
                  <a:lnTo>
                    <a:pt x="1491" y="2300"/>
                  </a:lnTo>
                  <a:lnTo>
                    <a:pt x="1542" y="2149"/>
                  </a:lnTo>
                  <a:lnTo>
                    <a:pt x="1618" y="2022"/>
                  </a:lnTo>
                  <a:lnTo>
                    <a:pt x="1871" y="1694"/>
                  </a:lnTo>
                  <a:lnTo>
                    <a:pt x="2174" y="1315"/>
                  </a:lnTo>
                  <a:lnTo>
                    <a:pt x="2376" y="1113"/>
                  </a:lnTo>
                  <a:lnTo>
                    <a:pt x="2603" y="911"/>
                  </a:lnTo>
                  <a:lnTo>
                    <a:pt x="2856" y="734"/>
                  </a:lnTo>
                  <a:lnTo>
                    <a:pt x="3134" y="531"/>
                  </a:lnTo>
                  <a:lnTo>
                    <a:pt x="3412" y="380"/>
                  </a:lnTo>
                  <a:lnTo>
                    <a:pt x="3715" y="228"/>
                  </a:lnTo>
                  <a:lnTo>
                    <a:pt x="4044" y="127"/>
                  </a:lnTo>
                  <a:lnTo>
                    <a:pt x="4398" y="51"/>
                  </a:lnTo>
                  <a:lnTo>
                    <a:pt x="406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552;p60"/>
            <p:cNvSpPr/>
            <p:nvPr/>
          </p:nvSpPr>
          <p:spPr>
            <a:xfrm>
              <a:off x="2527750" y="3618475"/>
              <a:ext cx="132075" cy="130825"/>
            </a:xfrm>
            <a:custGeom>
              <a:avLst/>
              <a:gdLst/>
              <a:ahLst/>
              <a:cxnLst/>
              <a:rect l="l" t="t" r="r" b="b"/>
              <a:pathLst>
                <a:path w="5283" h="5233" extrusionOk="0">
                  <a:moveTo>
                    <a:pt x="936" y="1"/>
                  </a:moveTo>
                  <a:lnTo>
                    <a:pt x="835" y="26"/>
                  </a:lnTo>
                  <a:lnTo>
                    <a:pt x="759" y="77"/>
                  </a:lnTo>
                  <a:lnTo>
                    <a:pt x="76" y="759"/>
                  </a:lnTo>
                  <a:lnTo>
                    <a:pt x="1" y="1568"/>
                  </a:lnTo>
                  <a:lnTo>
                    <a:pt x="3665" y="5232"/>
                  </a:lnTo>
                  <a:lnTo>
                    <a:pt x="4524" y="5232"/>
                  </a:lnTo>
                  <a:lnTo>
                    <a:pt x="5207" y="4550"/>
                  </a:lnTo>
                  <a:lnTo>
                    <a:pt x="5282" y="4449"/>
                  </a:lnTo>
                  <a:lnTo>
                    <a:pt x="5282" y="4348"/>
                  </a:lnTo>
                  <a:lnTo>
                    <a:pt x="5282" y="4247"/>
                  </a:lnTo>
                  <a:lnTo>
                    <a:pt x="5207" y="4145"/>
                  </a:lnTo>
                  <a:lnTo>
                    <a:pt x="1138" y="77"/>
                  </a:lnTo>
                  <a:lnTo>
                    <a:pt x="1062" y="26"/>
                  </a:lnTo>
                  <a:lnTo>
                    <a:pt x="9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553;p60"/>
            <p:cNvSpPr/>
            <p:nvPr/>
          </p:nvSpPr>
          <p:spPr>
            <a:xfrm>
              <a:off x="2674325" y="3606475"/>
              <a:ext cx="128925" cy="29725"/>
            </a:xfrm>
            <a:custGeom>
              <a:avLst/>
              <a:gdLst/>
              <a:ahLst/>
              <a:cxnLst/>
              <a:rect l="l" t="t" r="r" b="b"/>
              <a:pathLst>
                <a:path w="5157" h="1189" extrusionOk="0">
                  <a:moveTo>
                    <a:pt x="4752" y="1"/>
                  </a:moveTo>
                  <a:lnTo>
                    <a:pt x="4676" y="51"/>
                  </a:lnTo>
                  <a:lnTo>
                    <a:pt x="4600" y="127"/>
                  </a:lnTo>
                  <a:lnTo>
                    <a:pt x="4550" y="228"/>
                  </a:lnTo>
                  <a:lnTo>
                    <a:pt x="4474" y="354"/>
                  </a:lnTo>
                  <a:lnTo>
                    <a:pt x="4347" y="481"/>
                  </a:lnTo>
                  <a:lnTo>
                    <a:pt x="4221" y="557"/>
                  </a:lnTo>
                  <a:lnTo>
                    <a:pt x="4044" y="582"/>
                  </a:lnTo>
                  <a:lnTo>
                    <a:pt x="304" y="582"/>
                  </a:lnTo>
                  <a:lnTo>
                    <a:pt x="178" y="607"/>
                  </a:lnTo>
                  <a:lnTo>
                    <a:pt x="102" y="683"/>
                  </a:lnTo>
                  <a:lnTo>
                    <a:pt x="26" y="759"/>
                  </a:lnTo>
                  <a:lnTo>
                    <a:pt x="1" y="885"/>
                  </a:lnTo>
                  <a:lnTo>
                    <a:pt x="26" y="1012"/>
                  </a:lnTo>
                  <a:lnTo>
                    <a:pt x="102" y="1113"/>
                  </a:lnTo>
                  <a:lnTo>
                    <a:pt x="178" y="1163"/>
                  </a:lnTo>
                  <a:lnTo>
                    <a:pt x="304" y="1188"/>
                  </a:lnTo>
                  <a:lnTo>
                    <a:pt x="4221" y="1188"/>
                  </a:lnTo>
                  <a:lnTo>
                    <a:pt x="4398" y="1138"/>
                  </a:lnTo>
                  <a:lnTo>
                    <a:pt x="4575" y="1062"/>
                  </a:lnTo>
                  <a:lnTo>
                    <a:pt x="4727" y="986"/>
                  </a:lnTo>
                  <a:lnTo>
                    <a:pt x="4853" y="860"/>
                  </a:lnTo>
                  <a:lnTo>
                    <a:pt x="4979" y="734"/>
                  </a:lnTo>
                  <a:lnTo>
                    <a:pt x="5055" y="582"/>
                  </a:lnTo>
                  <a:lnTo>
                    <a:pt x="5131" y="405"/>
                  </a:lnTo>
                  <a:lnTo>
                    <a:pt x="5156" y="279"/>
                  </a:lnTo>
                  <a:lnTo>
                    <a:pt x="5106" y="152"/>
                  </a:lnTo>
                  <a:lnTo>
                    <a:pt x="4828" y="304"/>
                  </a:lnTo>
                  <a:lnTo>
                    <a:pt x="4853" y="152"/>
                  </a:lnTo>
                  <a:lnTo>
                    <a:pt x="4878" y="77"/>
                  </a:lnTo>
                  <a:lnTo>
                    <a:pt x="4878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554;p60"/>
            <p:cNvSpPr/>
            <p:nvPr/>
          </p:nvSpPr>
          <p:spPr>
            <a:xfrm>
              <a:off x="2702750" y="3282375"/>
              <a:ext cx="160500" cy="80250"/>
            </a:xfrm>
            <a:custGeom>
              <a:avLst/>
              <a:gdLst/>
              <a:ahLst/>
              <a:cxnLst/>
              <a:rect l="l" t="t" r="r" b="b"/>
              <a:pathLst>
                <a:path w="6420" h="3210" extrusionOk="0">
                  <a:moveTo>
                    <a:pt x="279" y="0"/>
                  </a:moveTo>
                  <a:lnTo>
                    <a:pt x="178" y="26"/>
                  </a:lnTo>
                  <a:lnTo>
                    <a:pt x="77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1289"/>
                  </a:lnTo>
                  <a:lnTo>
                    <a:pt x="1214" y="3083"/>
                  </a:lnTo>
                  <a:lnTo>
                    <a:pt x="1239" y="3134"/>
                  </a:lnTo>
                  <a:lnTo>
                    <a:pt x="1315" y="3185"/>
                  </a:lnTo>
                  <a:lnTo>
                    <a:pt x="1366" y="3185"/>
                  </a:lnTo>
                  <a:lnTo>
                    <a:pt x="1441" y="3210"/>
                  </a:lnTo>
                  <a:lnTo>
                    <a:pt x="4979" y="3210"/>
                  </a:lnTo>
                  <a:lnTo>
                    <a:pt x="5055" y="3185"/>
                  </a:lnTo>
                  <a:lnTo>
                    <a:pt x="5106" y="3185"/>
                  </a:lnTo>
                  <a:lnTo>
                    <a:pt x="5182" y="3134"/>
                  </a:lnTo>
                  <a:lnTo>
                    <a:pt x="5207" y="3083"/>
                  </a:lnTo>
                  <a:lnTo>
                    <a:pt x="6420" y="1289"/>
                  </a:lnTo>
                  <a:lnTo>
                    <a:pt x="6420" y="278"/>
                  </a:lnTo>
                  <a:lnTo>
                    <a:pt x="6395" y="177"/>
                  </a:lnTo>
                  <a:lnTo>
                    <a:pt x="6344" y="76"/>
                  </a:lnTo>
                  <a:lnTo>
                    <a:pt x="6243" y="26"/>
                  </a:lnTo>
                  <a:lnTo>
                    <a:pt x="6142" y="0"/>
                  </a:lnTo>
                  <a:lnTo>
                    <a:pt x="5460" y="0"/>
                  </a:lnTo>
                  <a:lnTo>
                    <a:pt x="5333" y="26"/>
                  </a:lnTo>
                  <a:lnTo>
                    <a:pt x="5257" y="76"/>
                  </a:lnTo>
                  <a:lnTo>
                    <a:pt x="5182" y="177"/>
                  </a:lnTo>
                  <a:lnTo>
                    <a:pt x="5182" y="278"/>
                  </a:lnTo>
                  <a:lnTo>
                    <a:pt x="5182" y="1289"/>
                  </a:lnTo>
                  <a:lnTo>
                    <a:pt x="3842" y="1289"/>
                  </a:lnTo>
                  <a:lnTo>
                    <a:pt x="3842" y="278"/>
                  </a:lnTo>
                  <a:lnTo>
                    <a:pt x="3817" y="177"/>
                  </a:lnTo>
                  <a:lnTo>
                    <a:pt x="3766" y="76"/>
                  </a:lnTo>
                  <a:lnTo>
                    <a:pt x="3691" y="26"/>
                  </a:lnTo>
                  <a:lnTo>
                    <a:pt x="3564" y="0"/>
                  </a:lnTo>
                  <a:lnTo>
                    <a:pt x="2857" y="0"/>
                  </a:lnTo>
                  <a:lnTo>
                    <a:pt x="2730" y="26"/>
                  </a:lnTo>
                  <a:lnTo>
                    <a:pt x="2654" y="76"/>
                  </a:lnTo>
                  <a:lnTo>
                    <a:pt x="2579" y="177"/>
                  </a:lnTo>
                  <a:lnTo>
                    <a:pt x="2579" y="278"/>
                  </a:lnTo>
                  <a:lnTo>
                    <a:pt x="2579" y="1289"/>
                  </a:lnTo>
                  <a:lnTo>
                    <a:pt x="1290" y="1289"/>
                  </a:lnTo>
                  <a:lnTo>
                    <a:pt x="1290" y="278"/>
                  </a:lnTo>
                  <a:lnTo>
                    <a:pt x="1264" y="177"/>
                  </a:lnTo>
                  <a:lnTo>
                    <a:pt x="1214" y="76"/>
                  </a:lnTo>
                  <a:lnTo>
                    <a:pt x="1113" y="26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555;p60"/>
            <p:cNvSpPr/>
            <p:nvPr/>
          </p:nvSpPr>
          <p:spPr>
            <a:xfrm>
              <a:off x="2472150" y="3626700"/>
              <a:ext cx="168725" cy="165550"/>
            </a:xfrm>
            <a:custGeom>
              <a:avLst/>
              <a:gdLst/>
              <a:ahLst/>
              <a:cxnLst/>
              <a:rect l="l" t="t" r="r" b="b"/>
              <a:pathLst>
                <a:path w="6749" h="6622" extrusionOk="0">
                  <a:moveTo>
                    <a:pt x="1744" y="0"/>
                  </a:moveTo>
                  <a:lnTo>
                    <a:pt x="1618" y="26"/>
                  </a:lnTo>
                  <a:lnTo>
                    <a:pt x="1542" y="76"/>
                  </a:lnTo>
                  <a:lnTo>
                    <a:pt x="76" y="1542"/>
                  </a:lnTo>
                  <a:lnTo>
                    <a:pt x="26" y="1618"/>
                  </a:lnTo>
                  <a:lnTo>
                    <a:pt x="1" y="1719"/>
                  </a:lnTo>
                  <a:lnTo>
                    <a:pt x="26" y="1845"/>
                  </a:lnTo>
                  <a:lnTo>
                    <a:pt x="76" y="1921"/>
                  </a:lnTo>
                  <a:lnTo>
                    <a:pt x="4701" y="6546"/>
                  </a:lnTo>
                  <a:lnTo>
                    <a:pt x="4802" y="6622"/>
                  </a:lnTo>
                  <a:lnTo>
                    <a:pt x="5004" y="6622"/>
                  </a:lnTo>
                  <a:lnTo>
                    <a:pt x="5106" y="6546"/>
                  </a:lnTo>
                  <a:lnTo>
                    <a:pt x="6748" y="4903"/>
                  </a:lnTo>
                  <a:lnTo>
                    <a:pt x="1921" y="76"/>
                  </a:lnTo>
                  <a:lnTo>
                    <a:pt x="1845" y="26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2" name="Imagen 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873" y="3117376"/>
            <a:ext cx="724001" cy="657317"/>
          </a:xfrm>
          <a:prstGeom prst="rect">
            <a:avLst/>
          </a:prstGeom>
        </p:spPr>
      </p:pic>
      <p:pic>
        <p:nvPicPr>
          <p:cNvPr id="244" name="Imagen 2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399" y="3153241"/>
            <a:ext cx="790685" cy="638264"/>
          </a:xfrm>
          <a:prstGeom prst="rect">
            <a:avLst/>
          </a:prstGeom>
        </p:spPr>
      </p:pic>
      <p:pic>
        <p:nvPicPr>
          <p:cNvPr id="245" name="Imagen 2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3573" y="3108271"/>
            <a:ext cx="752580" cy="676369"/>
          </a:xfrm>
          <a:prstGeom prst="rect">
            <a:avLst/>
          </a:prstGeom>
        </p:spPr>
      </p:pic>
      <p:pic>
        <p:nvPicPr>
          <p:cNvPr id="246" name="Imagen 2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0532" y="4600711"/>
            <a:ext cx="790685" cy="676369"/>
          </a:xfrm>
          <a:prstGeom prst="rect">
            <a:avLst/>
          </a:prstGeom>
        </p:spPr>
      </p:pic>
      <p:pic>
        <p:nvPicPr>
          <p:cNvPr id="247" name="Imagen 2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451" y="4806130"/>
            <a:ext cx="771633" cy="657317"/>
          </a:xfrm>
          <a:prstGeom prst="rect">
            <a:avLst/>
          </a:prstGeom>
        </p:spPr>
      </p:pic>
      <p:pic>
        <p:nvPicPr>
          <p:cNvPr id="248" name="Imagen 2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0257" y="4820358"/>
            <a:ext cx="685896" cy="64779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04072" y="3774693"/>
            <a:ext cx="2185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Entender el entorno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5251382" y="3850326"/>
            <a:ext cx="250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Toma de decisiones estratégicas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9506607" y="3791505"/>
            <a:ext cx="2401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Diferenciación</a:t>
            </a:r>
            <a:endParaRPr lang="es-CO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1409898" y="5510474"/>
            <a:ext cx="2141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Segmentación del mercado</a:t>
            </a:r>
            <a:endParaRPr lang="es-CO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5477286" y="5467004"/>
            <a:ext cx="2238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Evaluación de competidores</a:t>
            </a:r>
            <a:endParaRPr lang="es-CO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8848614" y="5402157"/>
            <a:ext cx="2539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Evaluación de oportunidades y amenazas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5449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2">
            <a:extLst>
              <a:ext uri="{FF2B5EF4-FFF2-40B4-BE49-F238E27FC236}">
                <a16:creationId xmlns:a16="http://schemas.microsoft.com/office/drawing/2014/main" xmlns="" id="{18989B89-FA8F-F006-8F43-79E4F34E4B6F}"/>
              </a:ext>
            </a:extLst>
          </p:cNvPr>
          <p:cNvSpPr txBox="1">
            <a:spLocks/>
          </p:cNvSpPr>
          <p:nvPr/>
        </p:nvSpPr>
        <p:spPr>
          <a:xfrm>
            <a:off x="1686910" y="452629"/>
            <a:ext cx="10231821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 smtClean="0"/>
              <a:t>Estructuras empresariales </a:t>
            </a:r>
            <a:r>
              <a:rPr lang="es-ES" dirty="0"/>
              <a:t>y estrategias de diferenciación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51" y="5723287"/>
            <a:ext cx="905001" cy="81669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7999" y="5769635"/>
            <a:ext cx="724001" cy="72400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0" y="2509649"/>
            <a:ext cx="5415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Las estructuras empresariales se refieren a la forma en que una empresa está organizada, sus sistemas de gestión y las relaciones entre los diferentes componentes de la organización</a:t>
            </a:r>
            <a:r>
              <a:rPr lang="es-ES" dirty="0" smtClean="0"/>
              <a:t>.</a:t>
            </a:r>
          </a:p>
          <a:p>
            <a:pPr algn="ctr"/>
            <a:r>
              <a:rPr lang="es-ES" dirty="0" smtClean="0"/>
              <a:t>Importancia:</a:t>
            </a:r>
            <a:endParaRPr lang="es-CO" dirty="0"/>
          </a:p>
        </p:txBody>
      </p:sp>
      <p:sp>
        <p:nvSpPr>
          <p:cNvPr id="7" name="CuadroTexto 6"/>
          <p:cNvSpPr txBox="1"/>
          <p:nvPr/>
        </p:nvSpPr>
        <p:spPr>
          <a:xfrm>
            <a:off x="1312479" y="4385002"/>
            <a:ext cx="27904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Alineación </a:t>
            </a:r>
            <a:r>
              <a:rPr lang="es-ES" b="1" dirty="0" smtClean="0"/>
              <a:t>Estratégica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Eficiencia Operativa</a:t>
            </a:r>
            <a:r>
              <a:rPr lang="es-ES" dirty="0" smtClean="0"/>
              <a:t>.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Cultura </a:t>
            </a:r>
            <a:r>
              <a:rPr lang="es-ES" b="1" dirty="0" smtClean="0"/>
              <a:t>Organizacional</a:t>
            </a:r>
            <a:r>
              <a:rPr lang="es-ES" dirty="0" smtClean="0"/>
              <a:t>.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Adaptabilidad:</a:t>
            </a:r>
            <a:endParaRPr lang="es-ES" dirty="0"/>
          </a:p>
          <a:p>
            <a:endParaRPr lang="es-CO" dirty="0"/>
          </a:p>
        </p:txBody>
      </p:sp>
      <p:sp>
        <p:nvSpPr>
          <p:cNvPr id="8" name="CuadroTexto 7"/>
          <p:cNvSpPr txBox="1"/>
          <p:nvPr/>
        </p:nvSpPr>
        <p:spPr>
          <a:xfrm>
            <a:off x="5817476" y="2509649"/>
            <a:ext cx="6101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Las estrategias de diferenciación se centran en ofrecer productos o servicios que se perciben como únicos o de mayor valor por parte de los clientes en comparación con los ofrecidos por la competencia. </a:t>
            </a:r>
            <a:endParaRPr lang="es-CO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315200" y="4385002"/>
            <a:ext cx="4114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Ventaja </a:t>
            </a:r>
            <a:r>
              <a:rPr lang="es-ES" b="1" dirty="0" smtClean="0"/>
              <a:t>Competitiva</a:t>
            </a:r>
            <a:r>
              <a:rPr lang="es-ES" dirty="0" smtClean="0"/>
              <a:t>.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Mayor Margen de </a:t>
            </a:r>
            <a:r>
              <a:rPr lang="es-ES" b="1" dirty="0" smtClean="0"/>
              <a:t>Beneficio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Lealtad del </a:t>
            </a:r>
            <a:r>
              <a:rPr lang="es-ES" b="1" dirty="0" smtClean="0"/>
              <a:t>Cliente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/>
              <a:t>Reducción </a:t>
            </a:r>
            <a:r>
              <a:rPr lang="es-ES" b="1" dirty="0"/>
              <a:t>de la Sensibilidad al </a:t>
            </a:r>
            <a:r>
              <a:rPr lang="es-ES" b="1" dirty="0" smtClean="0"/>
              <a:t>Precio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Innovación Continua</a:t>
            </a:r>
            <a:endParaRPr lang="es-ES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2085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DFF0E990-3C95-4329-87D5-82E8FE05E571}"/>
              </a:ext>
            </a:extLst>
          </p:cNvPr>
          <p:cNvSpPr txBox="1"/>
          <p:nvPr/>
        </p:nvSpPr>
        <p:spPr>
          <a:xfrm>
            <a:off x="143857" y="3116785"/>
            <a:ext cx="38431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 smtClean="0">
                <a:solidFill>
                  <a:schemeClr val="bg1"/>
                </a:solidFill>
              </a:rPr>
              <a:t>MODELO DE COSTOS Y VENTAS</a:t>
            </a:r>
            <a:endParaRPr lang="es-CO" sz="4800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8E5"/>
              </a:clrFrom>
              <a:clrTo>
                <a:srgbClr val="FDF8E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438" y="1879854"/>
            <a:ext cx="7011021" cy="354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2">
            <a:extLst>
              <a:ext uri="{FF2B5EF4-FFF2-40B4-BE49-F238E27FC236}">
                <a16:creationId xmlns:a16="http://schemas.microsoft.com/office/drawing/2014/main" xmlns="" id="{6655B623-EB6F-4C0E-9158-129D12CBDD9C}"/>
              </a:ext>
            </a:extLst>
          </p:cNvPr>
          <p:cNvSpPr txBox="1">
            <a:spLocks/>
          </p:cNvSpPr>
          <p:nvPr/>
        </p:nvSpPr>
        <p:spPr>
          <a:xfrm>
            <a:off x="2077196" y="386458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dirty="0" smtClean="0"/>
              <a:t>Contenido</a:t>
            </a:r>
            <a:endParaRPr lang="es-CO" dirty="0"/>
          </a:p>
        </p:txBody>
      </p:sp>
      <p:sp>
        <p:nvSpPr>
          <p:cNvPr id="2" name="CuadroTexto 1"/>
          <p:cNvSpPr txBox="1"/>
          <p:nvPr/>
        </p:nvSpPr>
        <p:spPr>
          <a:xfrm>
            <a:off x="567490" y="3083810"/>
            <a:ext cx="2863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Concepto </a:t>
            </a:r>
            <a:r>
              <a:rPr lang="es-ES" dirty="0" smtClean="0"/>
              <a:t>e importancia de los costos y ventas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4796549" y="3037332"/>
            <a:ext cx="3295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Importancia de la gestión de costos, evaluación de costos y servicios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8753195" y="3027255"/>
            <a:ext cx="2668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Control de gastos y optimización de recursos</a:t>
            </a:r>
          </a:p>
          <a:p>
            <a:pPr algn="ctr"/>
            <a:endParaRPr lang="es-CO" dirty="0"/>
          </a:p>
        </p:txBody>
      </p:sp>
      <p:cxnSp>
        <p:nvCxnSpPr>
          <p:cNvPr id="8" name="Conector recto de flecha 7"/>
          <p:cNvCxnSpPr/>
          <p:nvPr/>
        </p:nvCxnSpPr>
        <p:spPr>
          <a:xfrm flipH="1">
            <a:off x="1999221" y="2440012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/>
          <p:cNvCxnSpPr/>
          <p:nvPr/>
        </p:nvCxnSpPr>
        <p:spPr>
          <a:xfrm flipH="1">
            <a:off x="10118790" y="2533008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/>
          <p:nvPr/>
        </p:nvCxnSpPr>
        <p:spPr>
          <a:xfrm flipH="1">
            <a:off x="6497931" y="2468185"/>
            <a:ext cx="1" cy="599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2567;p42"/>
          <p:cNvSpPr/>
          <p:nvPr/>
        </p:nvSpPr>
        <p:spPr>
          <a:xfrm>
            <a:off x="1314694" y="1617495"/>
            <a:ext cx="1369054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" name="Google Shape;2567;p42"/>
          <p:cNvSpPr/>
          <p:nvPr/>
        </p:nvSpPr>
        <p:spPr>
          <a:xfrm>
            <a:off x="5777015" y="1522666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" name="Google Shape;2567;p42"/>
          <p:cNvSpPr/>
          <p:nvPr/>
        </p:nvSpPr>
        <p:spPr>
          <a:xfrm>
            <a:off x="9453680" y="1564353"/>
            <a:ext cx="1326705" cy="11718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154" y="2028061"/>
            <a:ext cx="640135" cy="524301"/>
          </a:xfrm>
          <a:prstGeom prst="rect">
            <a:avLst/>
          </a:prstGeom>
        </p:spPr>
      </p:pic>
      <p:grpSp>
        <p:nvGrpSpPr>
          <p:cNvPr id="64" name="Google Shape;2786;p44"/>
          <p:cNvGrpSpPr/>
          <p:nvPr/>
        </p:nvGrpSpPr>
        <p:grpSpPr>
          <a:xfrm>
            <a:off x="9798269" y="1908001"/>
            <a:ext cx="637528" cy="522835"/>
            <a:chOff x="4660700" y="1289700"/>
            <a:chExt cx="509900" cy="417000"/>
          </a:xfrm>
        </p:grpSpPr>
        <p:sp>
          <p:nvSpPr>
            <p:cNvPr id="65" name="Google Shape;2787;p44"/>
            <p:cNvSpPr/>
            <p:nvPr/>
          </p:nvSpPr>
          <p:spPr>
            <a:xfrm>
              <a:off x="4967125" y="1525350"/>
              <a:ext cx="203475" cy="85950"/>
            </a:xfrm>
            <a:custGeom>
              <a:avLst/>
              <a:gdLst/>
              <a:ahLst/>
              <a:cxnLst/>
              <a:rect l="l" t="t" r="r" b="b"/>
              <a:pathLst>
                <a:path w="8139" h="3438" extrusionOk="0">
                  <a:moveTo>
                    <a:pt x="2957" y="0"/>
                  </a:moveTo>
                  <a:lnTo>
                    <a:pt x="708" y="784"/>
                  </a:lnTo>
                  <a:lnTo>
                    <a:pt x="557" y="834"/>
                  </a:lnTo>
                  <a:lnTo>
                    <a:pt x="430" y="936"/>
                  </a:lnTo>
                  <a:lnTo>
                    <a:pt x="304" y="1037"/>
                  </a:lnTo>
                  <a:lnTo>
                    <a:pt x="203" y="1163"/>
                  </a:lnTo>
                  <a:lnTo>
                    <a:pt x="127" y="1289"/>
                  </a:lnTo>
                  <a:lnTo>
                    <a:pt x="51" y="1441"/>
                  </a:lnTo>
                  <a:lnTo>
                    <a:pt x="26" y="1593"/>
                  </a:lnTo>
                  <a:lnTo>
                    <a:pt x="1" y="1770"/>
                  </a:lnTo>
                  <a:lnTo>
                    <a:pt x="1" y="3437"/>
                  </a:lnTo>
                  <a:lnTo>
                    <a:pt x="7860" y="3437"/>
                  </a:lnTo>
                  <a:lnTo>
                    <a:pt x="7961" y="3412"/>
                  </a:lnTo>
                  <a:lnTo>
                    <a:pt x="8062" y="3336"/>
                  </a:lnTo>
                  <a:lnTo>
                    <a:pt x="8113" y="3261"/>
                  </a:lnTo>
                  <a:lnTo>
                    <a:pt x="8138" y="3159"/>
                  </a:lnTo>
                  <a:lnTo>
                    <a:pt x="8138" y="1770"/>
                  </a:lnTo>
                  <a:lnTo>
                    <a:pt x="8138" y="1593"/>
                  </a:lnTo>
                  <a:lnTo>
                    <a:pt x="8088" y="1441"/>
                  </a:lnTo>
                  <a:lnTo>
                    <a:pt x="8037" y="1289"/>
                  </a:lnTo>
                  <a:lnTo>
                    <a:pt x="7936" y="1163"/>
                  </a:lnTo>
                  <a:lnTo>
                    <a:pt x="7835" y="1037"/>
                  </a:lnTo>
                  <a:lnTo>
                    <a:pt x="7734" y="936"/>
                  </a:lnTo>
                  <a:lnTo>
                    <a:pt x="7582" y="834"/>
                  </a:lnTo>
                  <a:lnTo>
                    <a:pt x="7431" y="784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788;p44"/>
            <p:cNvSpPr/>
            <p:nvPr/>
          </p:nvSpPr>
          <p:spPr>
            <a:xfrm>
              <a:off x="5041050" y="1486800"/>
              <a:ext cx="55625" cy="76475"/>
            </a:xfrm>
            <a:custGeom>
              <a:avLst/>
              <a:gdLst/>
              <a:ahLst/>
              <a:cxnLst/>
              <a:rect l="l" t="t" r="r" b="b"/>
              <a:pathLst>
                <a:path w="2225" h="3059" extrusionOk="0">
                  <a:moveTo>
                    <a:pt x="0" y="1"/>
                  </a:moveTo>
                  <a:lnTo>
                    <a:pt x="0" y="1542"/>
                  </a:lnTo>
                  <a:lnTo>
                    <a:pt x="1112" y="3059"/>
                  </a:lnTo>
                  <a:lnTo>
                    <a:pt x="2224" y="1542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789;p44"/>
            <p:cNvSpPr/>
            <p:nvPr/>
          </p:nvSpPr>
          <p:spPr>
            <a:xfrm>
              <a:off x="5106750" y="1417950"/>
              <a:ext cx="41725" cy="36025"/>
            </a:xfrm>
            <a:custGeom>
              <a:avLst/>
              <a:gdLst/>
              <a:ahLst/>
              <a:cxnLst/>
              <a:rect l="l" t="t" r="r" b="b"/>
              <a:pathLst>
                <a:path w="1669" h="1441" extrusionOk="0">
                  <a:moveTo>
                    <a:pt x="1" y="0"/>
                  </a:moveTo>
                  <a:lnTo>
                    <a:pt x="1" y="1441"/>
                  </a:lnTo>
                  <a:lnTo>
                    <a:pt x="1239" y="1441"/>
                  </a:lnTo>
                  <a:lnTo>
                    <a:pt x="1340" y="1416"/>
                  </a:lnTo>
                  <a:lnTo>
                    <a:pt x="1441" y="1365"/>
                  </a:lnTo>
                  <a:lnTo>
                    <a:pt x="1517" y="1289"/>
                  </a:lnTo>
                  <a:lnTo>
                    <a:pt x="1568" y="1213"/>
                  </a:lnTo>
                  <a:lnTo>
                    <a:pt x="1618" y="1138"/>
                  </a:lnTo>
                  <a:lnTo>
                    <a:pt x="1643" y="1036"/>
                  </a:lnTo>
                  <a:lnTo>
                    <a:pt x="1669" y="910"/>
                  </a:lnTo>
                  <a:lnTo>
                    <a:pt x="1669" y="531"/>
                  </a:lnTo>
                  <a:lnTo>
                    <a:pt x="1643" y="430"/>
                  </a:lnTo>
                  <a:lnTo>
                    <a:pt x="1618" y="329"/>
                  </a:lnTo>
                  <a:lnTo>
                    <a:pt x="1568" y="228"/>
                  </a:lnTo>
                  <a:lnTo>
                    <a:pt x="1517" y="152"/>
                  </a:lnTo>
                  <a:lnTo>
                    <a:pt x="1441" y="76"/>
                  </a:lnTo>
                  <a:lnTo>
                    <a:pt x="1340" y="51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790;p44"/>
            <p:cNvSpPr/>
            <p:nvPr/>
          </p:nvSpPr>
          <p:spPr>
            <a:xfrm>
              <a:off x="5021450" y="1382575"/>
              <a:ext cx="94800" cy="125100"/>
            </a:xfrm>
            <a:custGeom>
              <a:avLst/>
              <a:gdLst/>
              <a:ahLst/>
              <a:cxnLst/>
              <a:rect l="l" t="t" r="r" b="b"/>
              <a:pathLst>
                <a:path w="3792" h="5004" extrusionOk="0">
                  <a:moveTo>
                    <a:pt x="431" y="0"/>
                  </a:moveTo>
                  <a:lnTo>
                    <a:pt x="330" y="25"/>
                  </a:lnTo>
                  <a:lnTo>
                    <a:pt x="228" y="76"/>
                  </a:lnTo>
                  <a:lnTo>
                    <a:pt x="153" y="152"/>
                  </a:lnTo>
                  <a:lnTo>
                    <a:pt x="77" y="228"/>
                  </a:lnTo>
                  <a:lnTo>
                    <a:pt x="26" y="329"/>
                  </a:lnTo>
                  <a:lnTo>
                    <a:pt x="1" y="430"/>
                  </a:lnTo>
                  <a:lnTo>
                    <a:pt x="1" y="531"/>
                  </a:lnTo>
                  <a:lnTo>
                    <a:pt x="1" y="3260"/>
                  </a:lnTo>
                  <a:lnTo>
                    <a:pt x="1" y="3437"/>
                  </a:lnTo>
                  <a:lnTo>
                    <a:pt x="26" y="3614"/>
                  </a:lnTo>
                  <a:lnTo>
                    <a:pt x="77" y="3766"/>
                  </a:lnTo>
                  <a:lnTo>
                    <a:pt x="127" y="3942"/>
                  </a:lnTo>
                  <a:lnTo>
                    <a:pt x="203" y="4094"/>
                  </a:lnTo>
                  <a:lnTo>
                    <a:pt x="304" y="4246"/>
                  </a:lnTo>
                  <a:lnTo>
                    <a:pt x="405" y="4372"/>
                  </a:lnTo>
                  <a:lnTo>
                    <a:pt x="506" y="4498"/>
                  </a:lnTo>
                  <a:lnTo>
                    <a:pt x="633" y="4600"/>
                  </a:lnTo>
                  <a:lnTo>
                    <a:pt x="759" y="4701"/>
                  </a:lnTo>
                  <a:lnTo>
                    <a:pt x="911" y="4802"/>
                  </a:lnTo>
                  <a:lnTo>
                    <a:pt x="1062" y="4878"/>
                  </a:lnTo>
                  <a:lnTo>
                    <a:pt x="1239" y="4928"/>
                  </a:lnTo>
                  <a:lnTo>
                    <a:pt x="1391" y="4979"/>
                  </a:lnTo>
                  <a:lnTo>
                    <a:pt x="1568" y="5004"/>
                  </a:lnTo>
                  <a:lnTo>
                    <a:pt x="2225" y="5004"/>
                  </a:lnTo>
                  <a:lnTo>
                    <a:pt x="2402" y="4979"/>
                  </a:lnTo>
                  <a:lnTo>
                    <a:pt x="2579" y="4928"/>
                  </a:lnTo>
                  <a:lnTo>
                    <a:pt x="2730" y="4878"/>
                  </a:lnTo>
                  <a:lnTo>
                    <a:pt x="2882" y="4802"/>
                  </a:lnTo>
                  <a:lnTo>
                    <a:pt x="3034" y="4701"/>
                  </a:lnTo>
                  <a:lnTo>
                    <a:pt x="3160" y="4600"/>
                  </a:lnTo>
                  <a:lnTo>
                    <a:pt x="3286" y="4498"/>
                  </a:lnTo>
                  <a:lnTo>
                    <a:pt x="3413" y="4372"/>
                  </a:lnTo>
                  <a:lnTo>
                    <a:pt x="3514" y="4246"/>
                  </a:lnTo>
                  <a:lnTo>
                    <a:pt x="3590" y="4094"/>
                  </a:lnTo>
                  <a:lnTo>
                    <a:pt x="3665" y="3942"/>
                  </a:lnTo>
                  <a:lnTo>
                    <a:pt x="3716" y="3766"/>
                  </a:lnTo>
                  <a:lnTo>
                    <a:pt x="3767" y="3614"/>
                  </a:lnTo>
                  <a:lnTo>
                    <a:pt x="3792" y="3437"/>
                  </a:lnTo>
                  <a:lnTo>
                    <a:pt x="3792" y="3260"/>
                  </a:lnTo>
                  <a:lnTo>
                    <a:pt x="3792" y="531"/>
                  </a:lnTo>
                  <a:lnTo>
                    <a:pt x="3792" y="430"/>
                  </a:lnTo>
                  <a:lnTo>
                    <a:pt x="3767" y="329"/>
                  </a:lnTo>
                  <a:lnTo>
                    <a:pt x="3716" y="228"/>
                  </a:lnTo>
                  <a:lnTo>
                    <a:pt x="3640" y="152"/>
                  </a:lnTo>
                  <a:lnTo>
                    <a:pt x="3564" y="76"/>
                  </a:lnTo>
                  <a:lnTo>
                    <a:pt x="3463" y="25"/>
                  </a:lnTo>
                  <a:lnTo>
                    <a:pt x="3362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791;p44"/>
            <p:cNvSpPr/>
            <p:nvPr/>
          </p:nvSpPr>
          <p:spPr>
            <a:xfrm>
              <a:off x="5011350" y="1354125"/>
              <a:ext cx="115025" cy="63850"/>
            </a:xfrm>
            <a:custGeom>
              <a:avLst/>
              <a:gdLst/>
              <a:ahLst/>
              <a:cxnLst/>
              <a:rect l="l" t="t" r="r" b="b"/>
              <a:pathLst>
                <a:path w="4601" h="2554" extrusionOk="0">
                  <a:moveTo>
                    <a:pt x="1365" y="1"/>
                  </a:moveTo>
                  <a:lnTo>
                    <a:pt x="1214" y="26"/>
                  </a:lnTo>
                  <a:lnTo>
                    <a:pt x="936" y="127"/>
                  </a:lnTo>
                  <a:lnTo>
                    <a:pt x="683" y="254"/>
                  </a:lnTo>
                  <a:lnTo>
                    <a:pt x="456" y="456"/>
                  </a:lnTo>
                  <a:lnTo>
                    <a:pt x="279" y="658"/>
                  </a:lnTo>
                  <a:lnTo>
                    <a:pt x="127" y="936"/>
                  </a:lnTo>
                  <a:lnTo>
                    <a:pt x="51" y="1214"/>
                  </a:lnTo>
                  <a:lnTo>
                    <a:pt x="26" y="1366"/>
                  </a:lnTo>
                  <a:lnTo>
                    <a:pt x="1" y="1517"/>
                  </a:lnTo>
                  <a:lnTo>
                    <a:pt x="1" y="2553"/>
                  </a:lnTo>
                  <a:lnTo>
                    <a:pt x="1264" y="2553"/>
                  </a:lnTo>
                  <a:lnTo>
                    <a:pt x="1441" y="2528"/>
                  </a:lnTo>
                  <a:lnTo>
                    <a:pt x="1593" y="2503"/>
                  </a:lnTo>
                  <a:lnTo>
                    <a:pt x="1744" y="2452"/>
                  </a:lnTo>
                  <a:lnTo>
                    <a:pt x="1896" y="2402"/>
                  </a:lnTo>
                  <a:lnTo>
                    <a:pt x="2022" y="2301"/>
                  </a:lnTo>
                  <a:lnTo>
                    <a:pt x="2149" y="2199"/>
                  </a:lnTo>
                  <a:lnTo>
                    <a:pt x="2250" y="2073"/>
                  </a:lnTo>
                  <a:lnTo>
                    <a:pt x="2351" y="1947"/>
                  </a:lnTo>
                  <a:lnTo>
                    <a:pt x="2755" y="1290"/>
                  </a:lnTo>
                  <a:lnTo>
                    <a:pt x="2882" y="1669"/>
                  </a:lnTo>
                  <a:lnTo>
                    <a:pt x="2957" y="1846"/>
                  </a:lnTo>
                  <a:lnTo>
                    <a:pt x="3059" y="2023"/>
                  </a:lnTo>
                  <a:lnTo>
                    <a:pt x="3185" y="2174"/>
                  </a:lnTo>
                  <a:lnTo>
                    <a:pt x="3337" y="2301"/>
                  </a:lnTo>
                  <a:lnTo>
                    <a:pt x="3513" y="2402"/>
                  </a:lnTo>
                  <a:lnTo>
                    <a:pt x="3690" y="2477"/>
                  </a:lnTo>
                  <a:lnTo>
                    <a:pt x="3893" y="2528"/>
                  </a:lnTo>
                  <a:lnTo>
                    <a:pt x="4095" y="2553"/>
                  </a:lnTo>
                  <a:lnTo>
                    <a:pt x="4600" y="2553"/>
                  </a:lnTo>
                  <a:lnTo>
                    <a:pt x="4600" y="1517"/>
                  </a:lnTo>
                  <a:lnTo>
                    <a:pt x="4575" y="1366"/>
                  </a:lnTo>
                  <a:lnTo>
                    <a:pt x="4575" y="1214"/>
                  </a:lnTo>
                  <a:lnTo>
                    <a:pt x="4474" y="936"/>
                  </a:lnTo>
                  <a:lnTo>
                    <a:pt x="4347" y="658"/>
                  </a:lnTo>
                  <a:lnTo>
                    <a:pt x="4145" y="456"/>
                  </a:lnTo>
                  <a:lnTo>
                    <a:pt x="3918" y="254"/>
                  </a:lnTo>
                  <a:lnTo>
                    <a:pt x="3665" y="127"/>
                  </a:lnTo>
                  <a:lnTo>
                    <a:pt x="3387" y="26"/>
                  </a:lnTo>
                  <a:lnTo>
                    <a:pt x="3235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792;p44"/>
            <p:cNvSpPr/>
            <p:nvPr/>
          </p:nvSpPr>
          <p:spPr>
            <a:xfrm>
              <a:off x="4982925" y="1393300"/>
              <a:ext cx="46775" cy="58775"/>
            </a:xfrm>
            <a:custGeom>
              <a:avLst/>
              <a:gdLst/>
              <a:ahLst/>
              <a:cxnLst/>
              <a:rect l="l" t="t" r="r" b="b"/>
              <a:pathLst>
                <a:path w="1871" h="2351" extrusionOk="0">
                  <a:moveTo>
                    <a:pt x="0" y="1"/>
                  </a:moveTo>
                  <a:lnTo>
                    <a:pt x="0" y="2351"/>
                  </a:lnTo>
                  <a:lnTo>
                    <a:pt x="1188" y="2351"/>
                  </a:lnTo>
                  <a:lnTo>
                    <a:pt x="1340" y="2300"/>
                  </a:lnTo>
                  <a:lnTo>
                    <a:pt x="1491" y="2199"/>
                  </a:lnTo>
                  <a:lnTo>
                    <a:pt x="1618" y="2098"/>
                  </a:lnTo>
                  <a:lnTo>
                    <a:pt x="1719" y="1972"/>
                  </a:lnTo>
                  <a:lnTo>
                    <a:pt x="1795" y="1820"/>
                  </a:lnTo>
                  <a:lnTo>
                    <a:pt x="1845" y="1669"/>
                  </a:lnTo>
                  <a:lnTo>
                    <a:pt x="1871" y="1492"/>
                  </a:lnTo>
                  <a:lnTo>
                    <a:pt x="1871" y="860"/>
                  </a:lnTo>
                  <a:lnTo>
                    <a:pt x="1845" y="683"/>
                  </a:lnTo>
                  <a:lnTo>
                    <a:pt x="1795" y="531"/>
                  </a:lnTo>
                  <a:lnTo>
                    <a:pt x="1719" y="380"/>
                  </a:lnTo>
                  <a:lnTo>
                    <a:pt x="1618" y="253"/>
                  </a:lnTo>
                  <a:lnTo>
                    <a:pt x="1491" y="152"/>
                  </a:lnTo>
                  <a:lnTo>
                    <a:pt x="1340" y="76"/>
                  </a:lnTo>
                  <a:lnTo>
                    <a:pt x="1188" y="26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793;p44"/>
            <p:cNvSpPr/>
            <p:nvPr/>
          </p:nvSpPr>
          <p:spPr>
            <a:xfrm>
              <a:off x="5046725" y="1450800"/>
              <a:ext cx="44900" cy="27825"/>
            </a:xfrm>
            <a:custGeom>
              <a:avLst/>
              <a:gdLst/>
              <a:ahLst/>
              <a:cxnLst/>
              <a:rect l="l" t="t" r="r" b="b"/>
              <a:pathLst>
                <a:path w="1796" h="1113" extrusionOk="0">
                  <a:moveTo>
                    <a:pt x="304" y="0"/>
                  </a:moveTo>
                  <a:lnTo>
                    <a:pt x="178" y="26"/>
                  </a:lnTo>
                  <a:lnTo>
                    <a:pt x="77" y="102"/>
                  </a:lnTo>
                  <a:lnTo>
                    <a:pt x="1" y="203"/>
                  </a:lnTo>
                  <a:lnTo>
                    <a:pt x="1" y="329"/>
                  </a:lnTo>
                  <a:lnTo>
                    <a:pt x="1" y="481"/>
                  </a:lnTo>
                  <a:lnTo>
                    <a:pt x="51" y="632"/>
                  </a:lnTo>
                  <a:lnTo>
                    <a:pt x="127" y="759"/>
                  </a:lnTo>
                  <a:lnTo>
                    <a:pt x="228" y="885"/>
                  </a:lnTo>
                  <a:lnTo>
                    <a:pt x="329" y="986"/>
                  </a:lnTo>
                  <a:lnTo>
                    <a:pt x="481" y="1062"/>
                  </a:lnTo>
                  <a:lnTo>
                    <a:pt x="633" y="1112"/>
                  </a:lnTo>
                  <a:lnTo>
                    <a:pt x="1138" y="1112"/>
                  </a:lnTo>
                  <a:lnTo>
                    <a:pt x="1290" y="1062"/>
                  </a:lnTo>
                  <a:lnTo>
                    <a:pt x="1441" y="986"/>
                  </a:lnTo>
                  <a:lnTo>
                    <a:pt x="1542" y="885"/>
                  </a:lnTo>
                  <a:lnTo>
                    <a:pt x="1644" y="759"/>
                  </a:lnTo>
                  <a:lnTo>
                    <a:pt x="1719" y="632"/>
                  </a:lnTo>
                  <a:lnTo>
                    <a:pt x="1770" y="481"/>
                  </a:lnTo>
                  <a:lnTo>
                    <a:pt x="1795" y="329"/>
                  </a:lnTo>
                  <a:lnTo>
                    <a:pt x="1770" y="203"/>
                  </a:lnTo>
                  <a:lnTo>
                    <a:pt x="1694" y="102"/>
                  </a:lnTo>
                  <a:lnTo>
                    <a:pt x="1593" y="26"/>
                  </a:lnTo>
                  <a:lnTo>
                    <a:pt x="1492" y="0"/>
                  </a:lnTo>
                  <a:lnTo>
                    <a:pt x="1366" y="26"/>
                  </a:lnTo>
                  <a:lnTo>
                    <a:pt x="1264" y="102"/>
                  </a:lnTo>
                  <a:lnTo>
                    <a:pt x="1189" y="203"/>
                  </a:lnTo>
                  <a:lnTo>
                    <a:pt x="1163" y="329"/>
                  </a:lnTo>
                  <a:lnTo>
                    <a:pt x="1163" y="379"/>
                  </a:lnTo>
                  <a:lnTo>
                    <a:pt x="1113" y="455"/>
                  </a:lnTo>
                  <a:lnTo>
                    <a:pt x="1062" y="481"/>
                  </a:lnTo>
                  <a:lnTo>
                    <a:pt x="986" y="506"/>
                  </a:lnTo>
                  <a:lnTo>
                    <a:pt x="784" y="506"/>
                  </a:lnTo>
                  <a:lnTo>
                    <a:pt x="708" y="481"/>
                  </a:lnTo>
                  <a:lnTo>
                    <a:pt x="658" y="455"/>
                  </a:lnTo>
                  <a:lnTo>
                    <a:pt x="607" y="379"/>
                  </a:lnTo>
                  <a:lnTo>
                    <a:pt x="607" y="329"/>
                  </a:lnTo>
                  <a:lnTo>
                    <a:pt x="582" y="203"/>
                  </a:lnTo>
                  <a:lnTo>
                    <a:pt x="506" y="102"/>
                  </a:lnTo>
                  <a:lnTo>
                    <a:pt x="405" y="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794;p44"/>
            <p:cNvSpPr/>
            <p:nvPr/>
          </p:nvSpPr>
          <p:spPr>
            <a:xfrm>
              <a:off x="4660700" y="1525350"/>
              <a:ext cx="203475" cy="85950"/>
            </a:xfrm>
            <a:custGeom>
              <a:avLst/>
              <a:gdLst/>
              <a:ahLst/>
              <a:cxnLst/>
              <a:rect l="l" t="t" r="r" b="b"/>
              <a:pathLst>
                <a:path w="8139" h="3438" extrusionOk="0">
                  <a:moveTo>
                    <a:pt x="2958" y="0"/>
                  </a:moveTo>
                  <a:lnTo>
                    <a:pt x="708" y="784"/>
                  </a:lnTo>
                  <a:lnTo>
                    <a:pt x="557" y="834"/>
                  </a:lnTo>
                  <a:lnTo>
                    <a:pt x="405" y="936"/>
                  </a:lnTo>
                  <a:lnTo>
                    <a:pt x="279" y="1037"/>
                  </a:lnTo>
                  <a:lnTo>
                    <a:pt x="178" y="1163"/>
                  </a:lnTo>
                  <a:lnTo>
                    <a:pt x="102" y="1289"/>
                  </a:lnTo>
                  <a:lnTo>
                    <a:pt x="51" y="1441"/>
                  </a:lnTo>
                  <a:lnTo>
                    <a:pt x="1" y="1593"/>
                  </a:lnTo>
                  <a:lnTo>
                    <a:pt x="1" y="1770"/>
                  </a:lnTo>
                  <a:lnTo>
                    <a:pt x="1" y="3159"/>
                  </a:lnTo>
                  <a:lnTo>
                    <a:pt x="1" y="3261"/>
                  </a:lnTo>
                  <a:lnTo>
                    <a:pt x="77" y="3336"/>
                  </a:lnTo>
                  <a:lnTo>
                    <a:pt x="152" y="3412"/>
                  </a:lnTo>
                  <a:lnTo>
                    <a:pt x="279" y="3437"/>
                  </a:lnTo>
                  <a:lnTo>
                    <a:pt x="8138" y="3437"/>
                  </a:lnTo>
                  <a:lnTo>
                    <a:pt x="8138" y="1770"/>
                  </a:lnTo>
                  <a:lnTo>
                    <a:pt x="8113" y="1593"/>
                  </a:lnTo>
                  <a:lnTo>
                    <a:pt x="8062" y="1441"/>
                  </a:lnTo>
                  <a:lnTo>
                    <a:pt x="8012" y="1289"/>
                  </a:lnTo>
                  <a:lnTo>
                    <a:pt x="7936" y="1163"/>
                  </a:lnTo>
                  <a:lnTo>
                    <a:pt x="7835" y="1037"/>
                  </a:lnTo>
                  <a:lnTo>
                    <a:pt x="7709" y="936"/>
                  </a:lnTo>
                  <a:lnTo>
                    <a:pt x="7582" y="834"/>
                  </a:lnTo>
                  <a:lnTo>
                    <a:pt x="7431" y="784"/>
                  </a:lnTo>
                  <a:lnTo>
                    <a:pt x="5156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795;p44"/>
            <p:cNvSpPr/>
            <p:nvPr/>
          </p:nvSpPr>
          <p:spPr>
            <a:xfrm>
              <a:off x="4734625" y="1479225"/>
              <a:ext cx="55000" cy="84050"/>
            </a:xfrm>
            <a:custGeom>
              <a:avLst/>
              <a:gdLst/>
              <a:ahLst/>
              <a:cxnLst/>
              <a:rect l="l" t="t" r="r" b="b"/>
              <a:pathLst>
                <a:path w="2200" h="3362" extrusionOk="0">
                  <a:moveTo>
                    <a:pt x="1" y="1"/>
                  </a:moveTo>
                  <a:lnTo>
                    <a:pt x="1" y="1845"/>
                  </a:lnTo>
                  <a:lnTo>
                    <a:pt x="1112" y="3362"/>
                  </a:lnTo>
                  <a:lnTo>
                    <a:pt x="2199" y="1845"/>
                  </a:lnTo>
                  <a:lnTo>
                    <a:pt x="219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796;p44"/>
            <p:cNvSpPr/>
            <p:nvPr/>
          </p:nvSpPr>
          <p:spPr>
            <a:xfrm>
              <a:off x="4682825" y="1417950"/>
              <a:ext cx="41725" cy="36025"/>
            </a:xfrm>
            <a:custGeom>
              <a:avLst/>
              <a:gdLst/>
              <a:ahLst/>
              <a:cxnLst/>
              <a:rect l="l" t="t" r="r" b="b"/>
              <a:pathLst>
                <a:path w="1669" h="1441" extrusionOk="0">
                  <a:moveTo>
                    <a:pt x="405" y="0"/>
                  </a:moveTo>
                  <a:lnTo>
                    <a:pt x="329" y="51"/>
                  </a:lnTo>
                  <a:lnTo>
                    <a:pt x="228" y="76"/>
                  </a:lnTo>
                  <a:lnTo>
                    <a:pt x="152" y="152"/>
                  </a:lnTo>
                  <a:lnTo>
                    <a:pt x="76" y="228"/>
                  </a:lnTo>
                  <a:lnTo>
                    <a:pt x="25" y="329"/>
                  </a:lnTo>
                  <a:lnTo>
                    <a:pt x="0" y="430"/>
                  </a:lnTo>
                  <a:lnTo>
                    <a:pt x="0" y="531"/>
                  </a:lnTo>
                  <a:lnTo>
                    <a:pt x="0" y="910"/>
                  </a:lnTo>
                  <a:lnTo>
                    <a:pt x="0" y="1036"/>
                  </a:lnTo>
                  <a:lnTo>
                    <a:pt x="25" y="1138"/>
                  </a:lnTo>
                  <a:lnTo>
                    <a:pt x="76" y="1213"/>
                  </a:lnTo>
                  <a:lnTo>
                    <a:pt x="152" y="1289"/>
                  </a:lnTo>
                  <a:lnTo>
                    <a:pt x="228" y="1365"/>
                  </a:lnTo>
                  <a:lnTo>
                    <a:pt x="329" y="1416"/>
                  </a:lnTo>
                  <a:lnTo>
                    <a:pt x="405" y="1441"/>
                  </a:lnTo>
                  <a:lnTo>
                    <a:pt x="1668" y="1441"/>
                  </a:lnTo>
                  <a:lnTo>
                    <a:pt x="1668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797;p44"/>
            <p:cNvSpPr/>
            <p:nvPr/>
          </p:nvSpPr>
          <p:spPr>
            <a:xfrm>
              <a:off x="4714400" y="1382575"/>
              <a:ext cx="95425" cy="125100"/>
            </a:xfrm>
            <a:custGeom>
              <a:avLst/>
              <a:gdLst/>
              <a:ahLst/>
              <a:cxnLst/>
              <a:rect l="l" t="t" r="r" b="b"/>
              <a:pathLst>
                <a:path w="3817" h="5004" extrusionOk="0">
                  <a:moveTo>
                    <a:pt x="430" y="0"/>
                  </a:moveTo>
                  <a:lnTo>
                    <a:pt x="329" y="25"/>
                  </a:lnTo>
                  <a:lnTo>
                    <a:pt x="254" y="76"/>
                  </a:lnTo>
                  <a:lnTo>
                    <a:pt x="152" y="152"/>
                  </a:lnTo>
                  <a:lnTo>
                    <a:pt x="102" y="228"/>
                  </a:lnTo>
                  <a:lnTo>
                    <a:pt x="51" y="329"/>
                  </a:lnTo>
                  <a:lnTo>
                    <a:pt x="26" y="430"/>
                  </a:lnTo>
                  <a:lnTo>
                    <a:pt x="1" y="531"/>
                  </a:lnTo>
                  <a:lnTo>
                    <a:pt x="1" y="3260"/>
                  </a:lnTo>
                  <a:lnTo>
                    <a:pt x="26" y="3437"/>
                  </a:lnTo>
                  <a:lnTo>
                    <a:pt x="51" y="3614"/>
                  </a:lnTo>
                  <a:lnTo>
                    <a:pt x="77" y="3766"/>
                  </a:lnTo>
                  <a:lnTo>
                    <a:pt x="152" y="3942"/>
                  </a:lnTo>
                  <a:lnTo>
                    <a:pt x="228" y="4094"/>
                  </a:lnTo>
                  <a:lnTo>
                    <a:pt x="304" y="4246"/>
                  </a:lnTo>
                  <a:lnTo>
                    <a:pt x="405" y="4372"/>
                  </a:lnTo>
                  <a:lnTo>
                    <a:pt x="532" y="4498"/>
                  </a:lnTo>
                  <a:lnTo>
                    <a:pt x="658" y="4600"/>
                  </a:lnTo>
                  <a:lnTo>
                    <a:pt x="784" y="4701"/>
                  </a:lnTo>
                  <a:lnTo>
                    <a:pt x="936" y="4802"/>
                  </a:lnTo>
                  <a:lnTo>
                    <a:pt x="1088" y="4878"/>
                  </a:lnTo>
                  <a:lnTo>
                    <a:pt x="1239" y="4928"/>
                  </a:lnTo>
                  <a:lnTo>
                    <a:pt x="1416" y="4979"/>
                  </a:lnTo>
                  <a:lnTo>
                    <a:pt x="1593" y="5004"/>
                  </a:lnTo>
                  <a:lnTo>
                    <a:pt x="2225" y="5004"/>
                  </a:lnTo>
                  <a:lnTo>
                    <a:pt x="2402" y="4979"/>
                  </a:lnTo>
                  <a:lnTo>
                    <a:pt x="2579" y="4928"/>
                  </a:lnTo>
                  <a:lnTo>
                    <a:pt x="2730" y="4878"/>
                  </a:lnTo>
                  <a:lnTo>
                    <a:pt x="2882" y="4802"/>
                  </a:lnTo>
                  <a:lnTo>
                    <a:pt x="3033" y="4701"/>
                  </a:lnTo>
                  <a:lnTo>
                    <a:pt x="3185" y="4600"/>
                  </a:lnTo>
                  <a:lnTo>
                    <a:pt x="3286" y="4498"/>
                  </a:lnTo>
                  <a:lnTo>
                    <a:pt x="3413" y="4372"/>
                  </a:lnTo>
                  <a:lnTo>
                    <a:pt x="3514" y="4246"/>
                  </a:lnTo>
                  <a:lnTo>
                    <a:pt x="3589" y="4094"/>
                  </a:lnTo>
                  <a:lnTo>
                    <a:pt x="3665" y="3942"/>
                  </a:lnTo>
                  <a:lnTo>
                    <a:pt x="3741" y="3766"/>
                  </a:lnTo>
                  <a:lnTo>
                    <a:pt x="3766" y="3614"/>
                  </a:lnTo>
                  <a:lnTo>
                    <a:pt x="3817" y="3437"/>
                  </a:lnTo>
                  <a:lnTo>
                    <a:pt x="3817" y="3260"/>
                  </a:lnTo>
                  <a:lnTo>
                    <a:pt x="3817" y="531"/>
                  </a:lnTo>
                  <a:lnTo>
                    <a:pt x="3792" y="430"/>
                  </a:lnTo>
                  <a:lnTo>
                    <a:pt x="3766" y="329"/>
                  </a:lnTo>
                  <a:lnTo>
                    <a:pt x="3716" y="228"/>
                  </a:lnTo>
                  <a:lnTo>
                    <a:pt x="3665" y="152"/>
                  </a:lnTo>
                  <a:lnTo>
                    <a:pt x="3564" y="76"/>
                  </a:lnTo>
                  <a:lnTo>
                    <a:pt x="3488" y="25"/>
                  </a:lnTo>
                  <a:lnTo>
                    <a:pt x="3387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798;p44"/>
            <p:cNvSpPr/>
            <p:nvPr/>
          </p:nvSpPr>
          <p:spPr>
            <a:xfrm>
              <a:off x="4704925" y="1354125"/>
              <a:ext cx="114375" cy="63850"/>
            </a:xfrm>
            <a:custGeom>
              <a:avLst/>
              <a:gdLst/>
              <a:ahLst/>
              <a:cxnLst/>
              <a:rect l="l" t="t" r="r" b="b"/>
              <a:pathLst>
                <a:path w="4575" h="2554" extrusionOk="0">
                  <a:moveTo>
                    <a:pt x="1365" y="1"/>
                  </a:moveTo>
                  <a:lnTo>
                    <a:pt x="1214" y="26"/>
                  </a:lnTo>
                  <a:lnTo>
                    <a:pt x="936" y="127"/>
                  </a:lnTo>
                  <a:lnTo>
                    <a:pt x="658" y="254"/>
                  </a:lnTo>
                  <a:lnTo>
                    <a:pt x="430" y="456"/>
                  </a:lnTo>
                  <a:lnTo>
                    <a:pt x="253" y="658"/>
                  </a:lnTo>
                  <a:lnTo>
                    <a:pt x="127" y="936"/>
                  </a:lnTo>
                  <a:lnTo>
                    <a:pt x="26" y="1214"/>
                  </a:lnTo>
                  <a:lnTo>
                    <a:pt x="1" y="1366"/>
                  </a:lnTo>
                  <a:lnTo>
                    <a:pt x="1" y="1517"/>
                  </a:lnTo>
                  <a:lnTo>
                    <a:pt x="1" y="2553"/>
                  </a:lnTo>
                  <a:lnTo>
                    <a:pt x="1264" y="2553"/>
                  </a:lnTo>
                  <a:lnTo>
                    <a:pt x="1416" y="2528"/>
                  </a:lnTo>
                  <a:lnTo>
                    <a:pt x="1568" y="2503"/>
                  </a:lnTo>
                  <a:lnTo>
                    <a:pt x="1719" y="2452"/>
                  </a:lnTo>
                  <a:lnTo>
                    <a:pt x="1871" y="2402"/>
                  </a:lnTo>
                  <a:lnTo>
                    <a:pt x="1997" y="2301"/>
                  </a:lnTo>
                  <a:lnTo>
                    <a:pt x="2124" y="2199"/>
                  </a:lnTo>
                  <a:lnTo>
                    <a:pt x="2250" y="2073"/>
                  </a:lnTo>
                  <a:lnTo>
                    <a:pt x="2326" y="1947"/>
                  </a:lnTo>
                  <a:lnTo>
                    <a:pt x="2755" y="1290"/>
                  </a:lnTo>
                  <a:lnTo>
                    <a:pt x="2856" y="1669"/>
                  </a:lnTo>
                  <a:lnTo>
                    <a:pt x="2932" y="1846"/>
                  </a:lnTo>
                  <a:lnTo>
                    <a:pt x="3033" y="2023"/>
                  </a:lnTo>
                  <a:lnTo>
                    <a:pt x="3185" y="2174"/>
                  </a:lnTo>
                  <a:lnTo>
                    <a:pt x="3311" y="2301"/>
                  </a:lnTo>
                  <a:lnTo>
                    <a:pt x="3488" y="2402"/>
                  </a:lnTo>
                  <a:lnTo>
                    <a:pt x="3665" y="2477"/>
                  </a:lnTo>
                  <a:lnTo>
                    <a:pt x="3867" y="2528"/>
                  </a:lnTo>
                  <a:lnTo>
                    <a:pt x="4070" y="2553"/>
                  </a:lnTo>
                  <a:lnTo>
                    <a:pt x="4575" y="2553"/>
                  </a:lnTo>
                  <a:lnTo>
                    <a:pt x="4575" y="1517"/>
                  </a:lnTo>
                  <a:lnTo>
                    <a:pt x="4575" y="1366"/>
                  </a:lnTo>
                  <a:lnTo>
                    <a:pt x="4550" y="1214"/>
                  </a:lnTo>
                  <a:lnTo>
                    <a:pt x="4449" y="936"/>
                  </a:lnTo>
                  <a:lnTo>
                    <a:pt x="4322" y="658"/>
                  </a:lnTo>
                  <a:lnTo>
                    <a:pt x="4145" y="456"/>
                  </a:lnTo>
                  <a:lnTo>
                    <a:pt x="3918" y="254"/>
                  </a:lnTo>
                  <a:lnTo>
                    <a:pt x="3665" y="127"/>
                  </a:lnTo>
                  <a:lnTo>
                    <a:pt x="3362" y="26"/>
                  </a:lnTo>
                  <a:lnTo>
                    <a:pt x="3210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799;p44"/>
            <p:cNvSpPr/>
            <p:nvPr/>
          </p:nvSpPr>
          <p:spPr>
            <a:xfrm>
              <a:off x="4739675" y="1450800"/>
              <a:ext cx="44875" cy="27825"/>
            </a:xfrm>
            <a:custGeom>
              <a:avLst/>
              <a:gdLst/>
              <a:ahLst/>
              <a:cxnLst/>
              <a:rect l="l" t="t" r="r" b="b"/>
              <a:pathLst>
                <a:path w="1795" h="1113" extrusionOk="0">
                  <a:moveTo>
                    <a:pt x="304" y="0"/>
                  </a:moveTo>
                  <a:lnTo>
                    <a:pt x="178" y="26"/>
                  </a:lnTo>
                  <a:lnTo>
                    <a:pt x="102" y="102"/>
                  </a:lnTo>
                  <a:lnTo>
                    <a:pt x="26" y="203"/>
                  </a:lnTo>
                  <a:lnTo>
                    <a:pt x="1" y="329"/>
                  </a:lnTo>
                  <a:lnTo>
                    <a:pt x="26" y="481"/>
                  </a:lnTo>
                  <a:lnTo>
                    <a:pt x="51" y="632"/>
                  </a:lnTo>
                  <a:lnTo>
                    <a:pt x="127" y="759"/>
                  </a:lnTo>
                  <a:lnTo>
                    <a:pt x="228" y="885"/>
                  </a:lnTo>
                  <a:lnTo>
                    <a:pt x="354" y="986"/>
                  </a:lnTo>
                  <a:lnTo>
                    <a:pt x="481" y="1062"/>
                  </a:lnTo>
                  <a:lnTo>
                    <a:pt x="632" y="1112"/>
                  </a:lnTo>
                  <a:lnTo>
                    <a:pt x="1163" y="1112"/>
                  </a:lnTo>
                  <a:lnTo>
                    <a:pt x="1315" y="1062"/>
                  </a:lnTo>
                  <a:lnTo>
                    <a:pt x="1441" y="986"/>
                  </a:lnTo>
                  <a:lnTo>
                    <a:pt x="1568" y="885"/>
                  </a:lnTo>
                  <a:lnTo>
                    <a:pt x="1669" y="759"/>
                  </a:lnTo>
                  <a:lnTo>
                    <a:pt x="1744" y="632"/>
                  </a:lnTo>
                  <a:lnTo>
                    <a:pt x="1770" y="481"/>
                  </a:lnTo>
                  <a:lnTo>
                    <a:pt x="1795" y="329"/>
                  </a:lnTo>
                  <a:lnTo>
                    <a:pt x="1770" y="203"/>
                  </a:lnTo>
                  <a:lnTo>
                    <a:pt x="1719" y="102"/>
                  </a:lnTo>
                  <a:lnTo>
                    <a:pt x="1618" y="26"/>
                  </a:lnTo>
                  <a:lnTo>
                    <a:pt x="1492" y="0"/>
                  </a:lnTo>
                  <a:lnTo>
                    <a:pt x="1365" y="26"/>
                  </a:lnTo>
                  <a:lnTo>
                    <a:pt x="1264" y="102"/>
                  </a:lnTo>
                  <a:lnTo>
                    <a:pt x="1214" y="203"/>
                  </a:lnTo>
                  <a:lnTo>
                    <a:pt x="1188" y="329"/>
                  </a:lnTo>
                  <a:lnTo>
                    <a:pt x="1163" y="379"/>
                  </a:lnTo>
                  <a:lnTo>
                    <a:pt x="1138" y="455"/>
                  </a:lnTo>
                  <a:lnTo>
                    <a:pt x="1062" y="481"/>
                  </a:lnTo>
                  <a:lnTo>
                    <a:pt x="1012" y="506"/>
                  </a:lnTo>
                  <a:lnTo>
                    <a:pt x="809" y="506"/>
                  </a:lnTo>
                  <a:lnTo>
                    <a:pt x="734" y="481"/>
                  </a:lnTo>
                  <a:lnTo>
                    <a:pt x="658" y="455"/>
                  </a:lnTo>
                  <a:lnTo>
                    <a:pt x="632" y="379"/>
                  </a:lnTo>
                  <a:lnTo>
                    <a:pt x="607" y="329"/>
                  </a:lnTo>
                  <a:lnTo>
                    <a:pt x="582" y="203"/>
                  </a:lnTo>
                  <a:lnTo>
                    <a:pt x="531" y="102"/>
                  </a:lnTo>
                  <a:lnTo>
                    <a:pt x="430" y="2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800;p44"/>
            <p:cNvSpPr/>
            <p:nvPr/>
          </p:nvSpPr>
          <p:spPr>
            <a:xfrm>
              <a:off x="4801600" y="1393300"/>
              <a:ext cx="46775" cy="58775"/>
            </a:xfrm>
            <a:custGeom>
              <a:avLst/>
              <a:gdLst/>
              <a:ahLst/>
              <a:cxnLst/>
              <a:rect l="l" t="t" r="r" b="b"/>
              <a:pathLst>
                <a:path w="1871" h="2351" extrusionOk="0">
                  <a:moveTo>
                    <a:pt x="860" y="1"/>
                  </a:moveTo>
                  <a:lnTo>
                    <a:pt x="683" y="26"/>
                  </a:lnTo>
                  <a:lnTo>
                    <a:pt x="531" y="76"/>
                  </a:lnTo>
                  <a:lnTo>
                    <a:pt x="379" y="152"/>
                  </a:lnTo>
                  <a:lnTo>
                    <a:pt x="253" y="253"/>
                  </a:lnTo>
                  <a:lnTo>
                    <a:pt x="152" y="380"/>
                  </a:lnTo>
                  <a:lnTo>
                    <a:pt x="51" y="531"/>
                  </a:lnTo>
                  <a:lnTo>
                    <a:pt x="0" y="683"/>
                  </a:lnTo>
                  <a:lnTo>
                    <a:pt x="0" y="860"/>
                  </a:lnTo>
                  <a:lnTo>
                    <a:pt x="0" y="1492"/>
                  </a:lnTo>
                  <a:lnTo>
                    <a:pt x="0" y="1669"/>
                  </a:lnTo>
                  <a:lnTo>
                    <a:pt x="51" y="1820"/>
                  </a:lnTo>
                  <a:lnTo>
                    <a:pt x="152" y="1972"/>
                  </a:lnTo>
                  <a:lnTo>
                    <a:pt x="253" y="2098"/>
                  </a:lnTo>
                  <a:lnTo>
                    <a:pt x="379" y="2199"/>
                  </a:lnTo>
                  <a:lnTo>
                    <a:pt x="531" y="2300"/>
                  </a:lnTo>
                  <a:lnTo>
                    <a:pt x="683" y="2351"/>
                  </a:lnTo>
                  <a:lnTo>
                    <a:pt x="1870" y="2351"/>
                  </a:lnTo>
                  <a:lnTo>
                    <a:pt x="1870" y="1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801;p44"/>
            <p:cNvSpPr/>
            <p:nvPr/>
          </p:nvSpPr>
          <p:spPr>
            <a:xfrm>
              <a:off x="4750425" y="1567675"/>
              <a:ext cx="330450" cy="139025"/>
            </a:xfrm>
            <a:custGeom>
              <a:avLst/>
              <a:gdLst/>
              <a:ahLst/>
              <a:cxnLst/>
              <a:rect l="l" t="t" r="r" b="b"/>
              <a:pathLst>
                <a:path w="13218" h="5561" extrusionOk="0">
                  <a:moveTo>
                    <a:pt x="4802" y="1"/>
                  </a:moveTo>
                  <a:lnTo>
                    <a:pt x="4524" y="430"/>
                  </a:lnTo>
                  <a:lnTo>
                    <a:pt x="4069" y="253"/>
                  </a:lnTo>
                  <a:lnTo>
                    <a:pt x="1163" y="1264"/>
                  </a:lnTo>
                  <a:lnTo>
                    <a:pt x="910" y="1365"/>
                  </a:lnTo>
                  <a:lnTo>
                    <a:pt x="683" y="1492"/>
                  </a:lnTo>
                  <a:lnTo>
                    <a:pt x="480" y="1669"/>
                  </a:lnTo>
                  <a:lnTo>
                    <a:pt x="329" y="1871"/>
                  </a:lnTo>
                  <a:lnTo>
                    <a:pt x="177" y="2098"/>
                  </a:lnTo>
                  <a:lnTo>
                    <a:pt x="101" y="2326"/>
                  </a:lnTo>
                  <a:lnTo>
                    <a:pt x="26" y="2578"/>
                  </a:lnTo>
                  <a:lnTo>
                    <a:pt x="0" y="2856"/>
                  </a:lnTo>
                  <a:lnTo>
                    <a:pt x="0" y="5282"/>
                  </a:lnTo>
                  <a:lnTo>
                    <a:pt x="26" y="5384"/>
                  </a:lnTo>
                  <a:lnTo>
                    <a:pt x="76" y="5485"/>
                  </a:lnTo>
                  <a:lnTo>
                    <a:pt x="177" y="5535"/>
                  </a:lnTo>
                  <a:lnTo>
                    <a:pt x="278" y="5560"/>
                  </a:lnTo>
                  <a:lnTo>
                    <a:pt x="5333" y="5560"/>
                  </a:lnTo>
                  <a:lnTo>
                    <a:pt x="6141" y="5156"/>
                  </a:lnTo>
                  <a:lnTo>
                    <a:pt x="7026" y="5156"/>
                  </a:lnTo>
                  <a:lnTo>
                    <a:pt x="7885" y="5560"/>
                  </a:lnTo>
                  <a:lnTo>
                    <a:pt x="12940" y="5560"/>
                  </a:lnTo>
                  <a:lnTo>
                    <a:pt x="13041" y="5535"/>
                  </a:lnTo>
                  <a:lnTo>
                    <a:pt x="13116" y="5485"/>
                  </a:lnTo>
                  <a:lnTo>
                    <a:pt x="13192" y="5384"/>
                  </a:lnTo>
                  <a:lnTo>
                    <a:pt x="13218" y="5282"/>
                  </a:lnTo>
                  <a:lnTo>
                    <a:pt x="13218" y="2856"/>
                  </a:lnTo>
                  <a:lnTo>
                    <a:pt x="13192" y="2578"/>
                  </a:lnTo>
                  <a:lnTo>
                    <a:pt x="13116" y="2326"/>
                  </a:lnTo>
                  <a:lnTo>
                    <a:pt x="13015" y="2098"/>
                  </a:lnTo>
                  <a:lnTo>
                    <a:pt x="12889" y="1871"/>
                  </a:lnTo>
                  <a:lnTo>
                    <a:pt x="12737" y="1669"/>
                  </a:lnTo>
                  <a:lnTo>
                    <a:pt x="12535" y="1492"/>
                  </a:lnTo>
                  <a:lnTo>
                    <a:pt x="12308" y="1365"/>
                  </a:lnTo>
                  <a:lnTo>
                    <a:pt x="12055" y="1264"/>
                  </a:lnTo>
                  <a:lnTo>
                    <a:pt x="9149" y="253"/>
                  </a:lnTo>
                  <a:lnTo>
                    <a:pt x="8643" y="506"/>
                  </a:lnTo>
                  <a:lnTo>
                    <a:pt x="8416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802;p44"/>
            <p:cNvSpPr/>
            <p:nvPr/>
          </p:nvSpPr>
          <p:spPr>
            <a:xfrm>
              <a:off x="4870450" y="1527250"/>
              <a:ext cx="90375" cy="74575"/>
            </a:xfrm>
            <a:custGeom>
              <a:avLst/>
              <a:gdLst/>
              <a:ahLst/>
              <a:cxnLst/>
              <a:rect l="l" t="t" r="r" b="b"/>
              <a:pathLst>
                <a:path w="3615" h="2983" extrusionOk="0">
                  <a:moveTo>
                    <a:pt x="1" y="0"/>
                  </a:moveTo>
                  <a:lnTo>
                    <a:pt x="1" y="1618"/>
                  </a:lnTo>
                  <a:lnTo>
                    <a:pt x="1795" y="2982"/>
                  </a:lnTo>
                  <a:lnTo>
                    <a:pt x="3615" y="1618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803;p44"/>
            <p:cNvSpPr/>
            <p:nvPr/>
          </p:nvSpPr>
          <p:spPr>
            <a:xfrm>
              <a:off x="4838250" y="1332025"/>
              <a:ext cx="154800" cy="207250"/>
            </a:xfrm>
            <a:custGeom>
              <a:avLst/>
              <a:gdLst/>
              <a:ahLst/>
              <a:cxnLst/>
              <a:rect l="l" t="t" r="r" b="b"/>
              <a:pathLst>
                <a:path w="6192" h="8290" extrusionOk="0">
                  <a:moveTo>
                    <a:pt x="708" y="0"/>
                  </a:moveTo>
                  <a:lnTo>
                    <a:pt x="531" y="51"/>
                  </a:lnTo>
                  <a:lnTo>
                    <a:pt x="379" y="127"/>
                  </a:lnTo>
                  <a:lnTo>
                    <a:pt x="253" y="253"/>
                  </a:lnTo>
                  <a:lnTo>
                    <a:pt x="152" y="379"/>
                  </a:lnTo>
                  <a:lnTo>
                    <a:pt x="76" y="531"/>
                  </a:lnTo>
                  <a:lnTo>
                    <a:pt x="25" y="683"/>
                  </a:lnTo>
                  <a:lnTo>
                    <a:pt x="0" y="860"/>
                  </a:lnTo>
                  <a:lnTo>
                    <a:pt x="0" y="5434"/>
                  </a:lnTo>
                  <a:lnTo>
                    <a:pt x="25" y="5712"/>
                  </a:lnTo>
                  <a:lnTo>
                    <a:pt x="51" y="6015"/>
                  </a:lnTo>
                  <a:lnTo>
                    <a:pt x="126" y="6293"/>
                  </a:lnTo>
                  <a:lnTo>
                    <a:pt x="228" y="6546"/>
                  </a:lnTo>
                  <a:lnTo>
                    <a:pt x="354" y="6798"/>
                  </a:lnTo>
                  <a:lnTo>
                    <a:pt x="480" y="7026"/>
                  </a:lnTo>
                  <a:lnTo>
                    <a:pt x="657" y="7253"/>
                  </a:lnTo>
                  <a:lnTo>
                    <a:pt x="834" y="7455"/>
                  </a:lnTo>
                  <a:lnTo>
                    <a:pt x="1036" y="7632"/>
                  </a:lnTo>
                  <a:lnTo>
                    <a:pt x="1264" y="7809"/>
                  </a:lnTo>
                  <a:lnTo>
                    <a:pt x="1491" y="7936"/>
                  </a:lnTo>
                  <a:lnTo>
                    <a:pt x="1744" y="8062"/>
                  </a:lnTo>
                  <a:lnTo>
                    <a:pt x="2022" y="8163"/>
                  </a:lnTo>
                  <a:lnTo>
                    <a:pt x="2275" y="8239"/>
                  </a:lnTo>
                  <a:lnTo>
                    <a:pt x="2578" y="8264"/>
                  </a:lnTo>
                  <a:lnTo>
                    <a:pt x="2856" y="8289"/>
                  </a:lnTo>
                  <a:lnTo>
                    <a:pt x="3336" y="8289"/>
                  </a:lnTo>
                  <a:lnTo>
                    <a:pt x="3614" y="8264"/>
                  </a:lnTo>
                  <a:lnTo>
                    <a:pt x="3917" y="8239"/>
                  </a:lnTo>
                  <a:lnTo>
                    <a:pt x="4170" y="8163"/>
                  </a:lnTo>
                  <a:lnTo>
                    <a:pt x="4448" y="8062"/>
                  </a:lnTo>
                  <a:lnTo>
                    <a:pt x="4701" y="7936"/>
                  </a:lnTo>
                  <a:lnTo>
                    <a:pt x="4928" y="7809"/>
                  </a:lnTo>
                  <a:lnTo>
                    <a:pt x="5156" y="7632"/>
                  </a:lnTo>
                  <a:lnTo>
                    <a:pt x="5358" y="7455"/>
                  </a:lnTo>
                  <a:lnTo>
                    <a:pt x="5535" y="7253"/>
                  </a:lnTo>
                  <a:lnTo>
                    <a:pt x="5686" y="7026"/>
                  </a:lnTo>
                  <a:lnTo>
                    <a:pt x="5838" y="6798"/>
                  </a:lnTo>
                  <a:lnTo>
                    <a:pt x="5964" y="6546"/>
                  </a:lnTo>
                  <a:lnTo>
                    <a:pt x="6065" y="6293"/>
                  </a:lnTo>
                  <a:lnTo>
                    <a:pt x="6116" y="6015"/>
                  </a:lnTo>
                  <a:lnTo>
                    <a:pt x="6166" y="5712"/>
                  </a:lnTo>
                  <a:lnTo>
                    <a:pt x="6192" y="5434"/>
                  </a:lnTo>
                  <a:lnTo>
                    <a:pt x="6192" y="860"/>
                  </a:lnTo>
                  <a:lnTo>
                    <a:pt x="6166" y="683"/>
                  </a:lnTo>
                  <a:lnTo>
                    <a:pt x="6116" y="531"/>
                  </a:lnTo>
                  <a:lnTo>
                    <a:pt x="6040" y="379"/>
                  </a:lnTo>
                  <a:lnTo>
                    <a:pt x="5939" y="253"/>
                  </a:lnTo>
                  <a:lnTo>
                    <a:pt x="5787" y="127"/>
                  </a:lnTo>
                  <a:lnTo>
                    <a:pt x="5661" y="51"/>
                  </a:lnTo>
                  <a:lnTo>
                    <a:pt x="5484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804;p44"/>
            <p:cNvSpPr/>
            <p:nvPr/>
          </p:nvSpPr>
          <p:spPr>
            <a:xfrm>
              <a:off x="4874875" y="1414775"/>
              <a:ext cx="15200" cy="25300"/>
            </a:xfrm>
            <a:custGeom>
              <a:avLst/>
              <a:gdLst/>
              <a:ahLst/>
              <a:cxnLst/>
              <a:rect l="l" t="t" r="r" b="b"/>
              <a:pathLst>
                <a:path w="608" h="1012" extrusionOk="0">
                  <a:moveTo>
                    <a:pt x="304" y="1"/>
                  </a:moveTo>
                  <a:lnTo>
                    <a:pt x="178" y="26"/>
                  </a:lnTo>
                  <a:lnTo>
                    <a:pt x="77" y="102"/>
                  </a:lnTo>
                  <a:lnTo>
                    <a:pt x="26" y="178"/>
                  </a:lnTo>
                  <a:lnTo>
                    <a:pt x="1" y="304"/>
                  </a:lnTo>
                  <a:lnTo>
                    <a:pt x="1" y="709"/>
                  </a:lnTo>
                  <a:lnTo>
                    <a:pt x="26" y="835"/>
                  </a:lnTo>
                  <a:lnTo>
                    <a:pt x="77" y="936"/>
                  </a:lnTo>
                  <a:lnTo>
                    <a:pt x="178" y="987"/>
                  </a:lnTo>
                  <a:lnTo>
                    <a:pt x="304" y="1012"/>
                  </a:lnTo>
                  <a:lnTo>
                    <a:pt x="431" y="987"/>
                  </a:lnTo>
                  <a:lnTo>
                    <a:pt x="506" y="936"/>
                  </a:lnTo>
                  <a:lnTo>
                    <a:pt x="582" y="835"/>
                  </a:lnTo>
                  <a:lnTo>
                    <a:pt x="607" y="709"/>
                  </a:lnTo>
                  <a:lnTo>
                    <a:pt x="607" y="304"/>
                  </a:lnTo>
                  <a:lnTo>
                    <a:pt x="582" y="178"/>
                  </a:lnTo>
                  <a:lnTo>
                    <a:pt x="506" y="102"/>
                  </a:lnTo>
                  <a:lnTo>
                    <a:pt x="431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805;p44"/>
            <p:cNvSpPr/>
            <p:nvPr/>
          </p:nvSpPr>
          <p:spPr>
            <a:xfrm>
              <a:off x="4941225" y="1414775"/>
              <a:ext cx="15175" cy="25300"/>
            </a:xfrm>
            <a:custGeom>
              <a:avLst/>
              <a:gdLst/>
              <a:ahLst/>
              <a:cxnLst/>
              <a:rect l="l" t="t" r="r" b="b"/>
              <a:pathLst>
                <a:path w="607" h="1012" extrusionOk="0">
                  <a:moveTo>
                    <a:pt x="304" y="1"/>
                  </a:moveTo>
                  <a:lnTo>
                    <a:pt x="177" y="26"/>
                  </a:lnTo>
                  <a:lnTo>
                    <a:pt x="76" y="102"/>
                  </a:lnTo>
                  <a:lnTo>
                    <a:pt x="26" y="178"/>
                  </a:lnTo>
                  <a:lnTo>
                    <a:pt x="0" y="304"/>
                  </a:lnTo>
                  <a:lnTo>
                    <a:pt x="0" y="709"/>
                  </a:lnTo>
                  <a:lnTo>
                    <a:pt x="26" y="835"/>
                  </a:lnTo>
                  <a:lnTo>
                    <a:pt x="76" y="936"/>
                  </a:lnTo>
                  <a:lnTo>
                    <a:pt x="177" y="987"/>
                  </a:lnTo>
                  <a:lnTo>
                    <a:pt x="304" y="1012"/>
                  </a:lnTo>
                  <a:lnTo>
                    <a:pt x="430" y="987"/>
                  </a:lnTo>
                  <a:lnTo>
                    <a:pt x="506" y="936"/>
                  </a:lnTo>
                  <a:lnTo>
                    <a:pt x="582" y="835"/>
                  </a:lnTo>
                  <a:lnTo>
                    <a:pt x="607" y="709"/>
                  </a:lnTo>
                  <a:lnTo>
                    <a:pt x="607" y="304"/>
                  </a:lnTo>
                  <a:lnTo>
                    <a:pt x="582" y="178"/>
                  </a:lnTo>
                  <a:lnTo>
                    <a:pt x="506" y="102"/>
                  </a:lnTo>
                  <a:lnTo>
                    <a:pt x="430" y="26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806;p44"/>
            <p:cNvSpPr/>
            <p:nvPr/>
          </p:nvSpPr>
          <p:spPr>
            <a:xfrm>
              <a:off x="4888775" y="1466600"/>
              <a:ext cx="53725" cy="34775"/>
            </a:xfrm>
            <a:custGeom>
              <a:avLst/>
              <a:gdLst/>
              <a:ahLst/>
              <a:cxnLst/>
              <a:rect l="l" t="t" r="r" b="b"/>
              <a:pathLst>
                <a:path w="2149" h="1391" extrusionOk="0">
                  <a:moveTo>
                    <a:pt x="304" y="0"/>
                  </a:moveTo>
                  <a:lnTo>
                    <a:pt x="178" y="25"/>
                  </a:lnTo>
                  <a:lnTo>
                    <a:pt x="77" y="101"/>
                  </a:lnTo>
                  <a:lnTo>
                    <a:pt x="26" y="202"/>
                  </a:lnTo>
                  <a:lnTo>
                    <a:pt x="1" y="303"/>
                  </a:lnTo>
                  <a:lnTo>
                    <a:pt x="26" y="531"/>
                  </a:lnTo>
                  <a:lnTo>
                    <a:pt x="77" y="733"/>
                  </a:lnTo>
                  <a:lnTo>
                    <a:pt x="178" y="910"/>
                  </a:lnTo>
                  <a:lnTo>
                    <a:pt x="304" y="1087"/>
                  </a:lnTo>
                  <a:lnTo>
                    <a:pt x="481" y="1213"/>
                  </a:lnTo>
                  <a:lnTo>
                    <a:pt x="658" y="1314"/>
                  </a:lnTo>
                  <a:lnTo>
                    <a:pt x="860" y="1365"/>
                  </a:lnTo>
                  <a:lnTo>
                    <a:pt x="1062" y="1390"/>
                  </a:lnTo>
                  <a:lnTo>
                    <a:pt x="1290" y="1365"/>
                  </a:lnTo>
                  <a:lnTo>
                    <a:pt x="1492" y="1314"/>
                  </a:lnTo>
                  <a:lnTo>
                    <a:pt x="1669" y="1213"/>
                  </a:lnTo>
                  <a:lnTo>
                    <a:pt x="1846" y="1087"/>
                  </a:lnTo>
                  <a:lnTo>
                    <a:pt x="1972" y="910"/>
                  </a:lnTo>
                  <a:lnTo>
                    <a:pt x="2073" y="733"/>
                  </a:lnTo>
                  <a:lnTo>
                    <a:pt x="2124" y="531"/>
                  </a:lnTo>
                  <a:lnTo>
                    <a:pt x="2149" y="303"/>
                  </a:lnTo>
                  <a:lnTo>
                    <a:pt x="2124" y="202"/>
                  </a:lnTo>
                  <a:lnTo>
                    <a:pt x="2073" y="101"/>
                  </a:lnTo>
                  <a:lnTo>
                    <a:pt x="1972" y="25"/>
                  </a:lnTo>
                  <a:lnTo>
                    <a:pt x="1846" y="0"/>
                  </a:lnTo>
                  <a:lnTo>
                    <a:pt x="1719" y="25"/>
                  </a:lnTo>
                  <a:lnTo>
                    <a:pt x="1618" y="101"/>
                  </a:lnTo>
                  <a:lnTo>
                    <a:pt x="1568" y="202"/>
                  </a:lnTo>
                  <a:lnTo>
                    <a:pt x="1542" y="303"/>
                  </a:lnTo>
                  <a:lnTo>
                    <a:pt x="1517" y="405"/>
                  </a:lnTo>
                  <a:lnTo>
                    <a:pt x="1492" y="506"/>
                  </a:lnTo>
                  <a:lnTo>
                    <a:pt x="1467" y="581"/>
                  </a:lnTo>
                  <a:lnTo>
                    <a:pt x="1391" y="632"/>
                  </a:lnTo>
                  <a:lnTo>
                    <a:pt x="1340" y="708"/>
                  </a:lnTo>
                  <a:lnTo>
                    <a:pt x="1264" y="733"/>
                  </a:lnTo>
                  <a:lnTo>
                    <a:pt x="1163" y="758"/>
                  </a:lnTo>
                  <a:lnTo>
                    <a:pt x="1062" y="784"/>
                  </a:lnTo>
                  <a:lnTo>
                    <a:pt x="986" y="758"/>
                  </a:lnTo>
                  <a:lnTo>
                    <a:pt x="885" y="733"/>
                  </a:lnTo>
                  <a:lnTo>
                    <a:pt x="810" y="708"/>
                  </a:lnTo>
                  <a:lnTo>
                    <a:pt x="734" y="632"/>
                  </a:lnTo>
                  <a:lnTo>
                    <a:pt x="683" y="581"/>
                  </a:lnTo>
                  <a:lnTo>
                    <a:pt x="658" y="506"/>
                  </a:lnTo>
                  <a:lnTo>
                    <a:pt x="607" y="405"/>
                  </a:lnTo>
                  <a:lnTo>
                    <a:pt x="607" y="303"/>
                  </a:lnTo>
                  <a:lnTo>
                    <a:pt x="582" y="202"/>
                  </a:lnTo>
                  <a:lnTo>
                    <a:pt x="506" y="101"/>
                  </a:lnTo>
                  <a:lnTo>
                    <a:pt x="43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895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807;p44"/>
            <p:cNvSpPr/>
            <p:nvPr/>
          </p:nvSpPr>
          <p:spPr>
            <a:xfrm>
              <a:off x="4796550" y="1667500"/>
              <a:ext cx="15175" cy="39200"/>
            </a:xfrm>
            <a:custGeom>
              <a:avLst/>
              <a:gdLst/>
              <a:ahLst/>
              <a:cxnLst/>
              <a:rect l="l" t="t" r="r" b="b"/>
              <a:pathLst>
                <a:path w="607" h="1568" extrusionOk="0">
                  <a:moveTo>
                    <a:pt x="303" y="1"/>
                  </a:moveTo>
                  <a:lnTo>
                    <a:pt x="177" y="26"/>
                  </a:lnTo>
                  <a:lnTo>
                    <a:pt x="76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0" y="1567"/>
                  </a:lnTo>
                  <a:lnTo>
                    <a:pt x="607" y="1567"/>
                  </a:lnTo>
                  <a:lnTo>
                    <a:pt x="607" y="304"/>
                  </a:lnTo>
                  <a:lnTo>
                    <a:pt x="581" y="178"/>
                  </a:lnTo>
                  <a:lnTo>
                    <a:pt x="506" y="76"/>
                  </a:lnTo>
                  <a:lnTo>
                    <a:pt x="430" y="26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808;p44"/>
            <p:cNvSpPr/>
            <p:nvPr/>
          </p:nvSpPr>
          <p:spPr>
            <a:xfrm>
              <a:off x="5019575" y="1667500"/>
              <a:ext cx="15175" cy="39200"/>
            </a:xfrm>
            <a:custGeom>
              <a:avLst/>
              <a:gdLst/>
              <a:ahLst/>
              <a:cxnLst/>
              <a:rect l="l" t="t" r="r" b="b"/>
              <a:pathLst>
                <a:path w="607" h="1568" extrusionOk="0">
                  <a:moveTo>
                    <a:pt x="303" y="1"/>
                  </a:moveTo>
                  <a:lnTo>
                    <a:pt x="177" y="26"/>
                  </a:lnTo>
                  <a:lnTo>
                    <a:pt x="76" y="76"/>
                  </a:lnTo>
                  <a:lnTo>
                    <a:pt x="25" y="178"/>
                  </a:lnTo>
                  <a:lnTo>
                    <a:pt x="0" y="304"/>
                  </a:lnTo>
                  <a:lnTo>
                    <a:pt x="0" y="1567"/>
                  </a:lnTo>
                  <a:lnTo>
                    <a:pt x="607" y="1567"/>
                  </a:lnTo>
                  <a:lnTo>
                    <a:pt x="607" y="304"/>
                  </a:lnTo>
                  <a:lnTo>
                    <a:pt x="581" y="178"/>
                  </a:lnTo>
                  <a:lnTo>
                    <a:pt x="531" y="76"/>
                  </a:lnTo>
                  <a:lnTo>
                    <a:pt x="430" y="26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809;p44"/>
            <p:cNvSpPr/>
            <p:nvPr/>
          </p:nvSpPr>
          <p:spPr>
            <a:xfrm>
              <a:off x="4883725" y="1601800"/>
              <a:ext cx="63850" cy="47400"/>
            </a:xfrm>
            <a:custGeom>
              <a:avLst/>
              <a:gdLst/>
              <a:ahLst/>
              <a:cxnLst/>
              <a:rect l="l" t="t" r="r" b="b"/>
              <a:pathLst>
                <a:path w="2554" h="1896" extrusionOk="0">
                  <a:moveTo>
                    <a:pt x="1264" y="0"/>
                  </a:moveTo>
                  <a:lnTo>
                    <a:pt x="329" y="101"/>
                  </a:lnTo>
                  <a:lnTo>
                    <a:pt x="1" y="784"/>
                  </a:lnTo>
                  <a:lnTo>
                    <a:pt x="632" y="1896"/>
                  </a:lnTo>
                  <a:lnTo>
                    <a:pt x="1921" y="1896"/>
                  </a:lnTo>
                  <a:lnTo>
                    <a:pt x="2553" y="784"/>
                  </a:lnTo>
                  <a:lnTo>
                    <a:pt x="2174" y="127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810;p44"/>
            <p:cNvSpPr/>
            <p:nvPr/>
          </p:nvSpPr>
          <p:spPr>
            <a:xfrm>
              <a:off x="4883725" y="1649175"/>
              <a:ext cx="63850" cy="57525"/>
            </a:xfrm>
            <a:custGeom>
              <a:avLst/>
              <a:gdLst/>
              <a:ahLst/>
              <a:cxnLst/>
              <a:rect l="l" t="t" r="r" b="b"/>
              <a:pathLst>
                <a:path w="2554" h="2301" extrusionOk="0">
                  <a:moveTo>
                    <a:pt x="632" y="1"/>
                  </a:moveTo>
                  <a:lnTo>
                    <a:pt x="1" y="2300"/>
                  </a:lnTo>
                  <a:lnTo>
                    <a:pt x="2553" y="2300"/>
                  </a:lnTo>
                  <a:lnTo>
                    <a:pt x="1921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811;p44"/>
            <p:cNvSpPr/>
            <p:nvPr/>
          </p:nvSpPr>
          <p:spPr>
            <a:xfrm>
              <a:off x="4852150" y="1567675"/>
              <a:ext cx="63200" cy="67625"/>
            </a:xfrm>
            <a:custGeom>
              <a:avLst/>
              <a:gdLst/>
              <a:ahLst/>
              <a:cxnLst/>
              <a:rect l="l" t="t" r="r" b="b"/>
              <a:pathLst>
                <a:path w="2528" h="2705" extrusionOk="0">
                  <a:moveTo>
                    <a:pt x="733" y="1"/>
                  </a:moveTo>
                  <a:lnTo>
                    <a:pt x="0" y="253"/>
                  </a:lnTo>
                  <a:lnTo>
                    <a:pt x="0" y="2427"/>
                  </a:lnTo>
                  <a:lnTo>
                    <a:pt x="0" y="2503"/>
                  </a:lnTo>
                  <a:lnTo>
                    <a:pt x="25" y="2578"/>
                  </a:lnTo>
                  <a:lnTo>
                    <a:pt x="76" y="2629"/>
                  </a:lnTo>
                  <a:lnTo>
                    <a:pt x="126" y="2654"/>
                  </a:lnTo>
                  <a:lnTo>
                    <a:pt x="202" y="2679"/>
                  </a:lnTo>
                  <a:lnTo>
                    <a:pt x="278" y="2705"/>
                  </a:lnTo>
                  <a:lnTo>
                    <a:pt x="329" y="2679"/>
                  </a:lnTo>
                  <a:lnTo>
                    <a:pt x="404" y="2654"/>
                  </a:lnTo>
                  <a:lnTo>
                    <a:pt x="2527" y="1365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812;p44"/>
            <p:cNvSpPr/>
            <p:nvPr/>
          </p:nvSpPr>
          <p:spPr>
            <a:xfrm>
              <a:off x="4915325" y="1567675"/>
              <a:ext cx="63825" cy="67625"/>
            </a:xfrm>
            <a:custGeom>
              <a:avLst/>
              <a:gdLst/>
              <a:ahLst/>
              <a:cxnLst/>
              <a:rect l="l" t="t" r="r" b="b"/>
              <a:pathLst>
                <a:path w="2553" h="2705" extrusionOk="0">
                  <a:moveTo>
                    <a:pt x="1820" y="1"/>
                  </a:moveTo>
                  <a:lnTo>
                    <a:pt x="0" y="1365"/>
                  </a:lnTo>
                  <a:lnTo>
                    <a:pt x="2148" y="2654"/>
                  </a:lnTo>
                  <a:lnTo>
                    <a:pt x="2199" y="2679"/>
                  </a:lnTo>
                  <a:lnTo>
                    <a:pt x="2275" y="2705"/>
                  </a:lnTo>
                  <a:lnTo>
                    <a:pt x="2351" y="2679"/>
                  </a:lnTo>
                  <a:lnTo>
                    <a:pt x="2426" y="2654"/>
                  </a:lnTo>
                  <a:lnTo>
                    <a:pt x="2477" y="2629"/>
                  </a:lnTo>
                  <a:lnTo>
                    <a:pt x="2527" y="2578"/>
                  </a:lnTo>
                  <a:lnTo>
                    <a:pt x="2553" y="2503"/>
                  </a:lnTo>
                  <a:lnTo>
                    <a:pt x="2553" y="2427"/>
                  </a:lnTo>
                  <a:lnTo>
                    <a:pt x="2553" y="253"/>
                  </a:lnTo>
                  <a:lnTo>
                    <a:pt x="18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813;p44"/>
            <p:cNvSpPr/>
            <p:nvPr/>
          </p:nvSpPr>
          <p:spPr>
            <a:xfrm>
              <a:off x="4822450" y="1289700"/>
              <a:ext cx="186400" cy="103625"/>
            </a:xfrm>
            <a:custGeom>
              <a:avLst/>
              <a:gdLst/>
              <a:ahLst/>
              <a:cxnLst/>
              <a:rect l="l" t="t" r="r" b="b"/>
              <a:pathLst>
                <a:path w="7456" h="4145" extrusionOk="0">
                  <a:moveTo>
                    <a:pt x="2477" y="0"/>
                  </a:moveTo>
                  <a:lnTo>
                    <a:pt x="2224" y="25"/>
                  </a:lnTo>
                  <a:lnTo>
                    <a:pt x="1972" y="51"/>
                  </a:lnTo>
                  <a:lnTo>
                    <a:pt x="1744" y="101"/>
                  </a:lnTo>
                  <a:lnTo>
                    <a:pt x="1517" y="202"/>
                  </a:lnTo>
                  <a:lnTo>
                    <a:pt x="1289" y="303"/>
                  </a:lnTo>
                  <a:lnTo>
                    <a:pt x="1087" y="430"/>
                  </a:lnTo>
                  <a:lnTo>
                    <a:pt x="910" y="556"/>
                  </a:lnTo>
                  <a:lnTo>
                    <a:pt x="733" y="733"/>
                  </a:lnTo>
                  <a:lnTo>
                    <a:pt x="582" y="910"/>
                  </a:lnTo>
                  <a:lnTo>
                    <a:pt x="430" y="1087"/>
                  </a:lnTo>
                  <a:lnTo>
                    <a:pt x="304" y="1289"/>
                  </a:lnTo>
                  <a:lnTo>
                    <a:pt x="202" y="1516"/>
                  </a:lnTo>
                  <a:lnTo>
                    <a:pt x="127" y="1744"/>
                  </a:lnTo>
                  <a:lnTo>
                    <a:pt x="51" y="1971"/>
                  </a:lnTo>
                  <a:lnTo>
                    <a:pt x="26" y="2224"/>
                  </a:lnTo>
                  <a:lnTo>
                    <a:pt x="0" y="2477"/>
                  </a:lnTo>
                  <a:lnTo>
                    <a:pt x="0" y="4145"/>
                  </a:lnTo>
                  <a:lnTo>
                    <a:pt x="2047" y="4145"/>
                  </a:lnTo>
                  <a:lnTo>
                    <a:pt x="2325" y="4119"/>
                  </a:lnTo>
                  <a:lnTo>
                    <a:pt x="2578" y="4069"/>
                  </a:lnTo>
                  <a:lnTo>
                    <a:pt x="2831" y="3993"/>
                  </a:lnTo>
                  <a:lnTo>
                    <a:pt x="3058" y="3892"/>
                  </a:lnTo>
                  <a:lnTo>
                    <a:pt x="3260" y="3740"/>
                  </a:lnTo>
                  <a:lnTo>
                    <a:pt x="3463" y="3589"/>
                  </a:lnTo>
                  <a:lnTo>
                    <a:pt x="3639" y="3387"/>
                  </a:lnTo>
                  <a:lnTo>
                    <a:pt x="3791" y="3184"/>
                  </a:lnTo>
                  <a:lnTo>
                    <a:pt x="4473" y="2098"/>
                  </a:lnTo>
                  <a:lnTo>
                    <a:pt x="4650" y="2704"/>
                  </a:lnTo>
                  <a:lnTo>
                    <a:pt x="4777" y="3007"/>
                  </a:lnTo>
                  <a:lnTo>
                    <a:pt x="4954" y="3285"/>
                  </a:lnTo>
                  <a:lnTo>
                    <a:pt x="5156" y="3538"/>
                  </a:lnTo>
                  <a:lnTo>
                    <a:pt x="5409" y="3740"/>
                  </a:lnTo>
                  <a:lnTo>
                    <a:pt x="5687" y="3917"/>
                  </a:lnTo>
                  <a:lnTo>
                    <a:pt x="5964" y="4044"/>
                  </a:lnTo>
                  <a:lnTo>
                    <a:pt x="6293" y="4119"/>
                  </a:lnTo>
                  <a:lnTo>
                    <a:pt x="6622" y="4145"/>
                  </a:lnTo>
                  <a:lnTo>
                    <a:pt x="7456" y="4145"/>
                  </a:lnTo>
                  <a:lnTo>
                    <a:pt x="7456" y="2477"/>
                  </a:lnTo>
                  <a:lnTo>
                    <a:pt x="7430" y="2224"/>
                  </a:lnTo>
                  <a:lnTo>
                    <a:pt x="7405" y="1971"/>
                  </a:lnTo>
                  <a:lnTo>
                    <a:pt x="7329" y="1744"/>
                  </a:lnTo>
                  <a:lnTo>
                    <a:pt x="7253" y="1516"/>
                  </a:lnTo>
                  <a:lnTo>
                    <a:pt x="7152" y="1289"/>
                  </a:lnTo>
                  <a:lnTo>
                    <a:pt x="7026" y="1087"/>
                  </a:lnTo>
                  <a:lnTo>
                    <a:pt x="6874" y="910"/>
                  </a:lnTo>
                  <a:lnTo>
                    <a:pt x="6723" y="733"/>
                  </a:lnTo>
                  <a:lnTo>
                    <a:pt x="6546" y="556"/>
                  </a:lnTo>
                  <a:lnTo>
                    <a:pt x="6369" y="430"/>
                  </a:lnTo>
                  <a:lnTo>
                    <a:pt x="6167" y="303"/>
                  </a:lnTo>
                  <a:lnTo>
                    <a:pt x="5939" y="202"/>
                  </a:lnTo>
                  <a:lnTo>
                    <a:pt x="5712" y="101"/>
                  </a:lnTo>
                  <a:lnTo>
                    <a:pt x="5484" y="51"/>
                  </a:lnTo>
                  <a:lnTo>
                    <a:pt x="5232" y="25"/>
                  </a:lnTo>
                  <a:lnTo>
                    <a:pt x="4979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2937;p45"/>
          <p:cNvGrpSpPr/>
          <p:nvPr/>
        </p:nvGrpSpPr>
        <p:grpSpPr>
          <a:xfrm>
            <a:off x="6269905" y="1907728"/>
            <a:ext cx="456052" cy="450369"/>
            <a:chOff x="3186075" y="1926550"/>
            <a:chExt cx="510525" cy="502925"/>
          </a:xfrm>
        </p:grpSpPr>
        <p:sp>
          <p:nvSpPr>
            <p:cNvPr id="93" name="Google Shape;2938;p45"/>
            <p:cNvSpPr/>
            <p:nvPr/>
          </p:nvSpPr>
          <p:spPr>
            <a:xfrm>
              <a:off x="3389525" y="2357425"/>
              <a:ext cx="103650" cy="72050"/>
            </a:xfrm>
            <a:custGeom>
              <a:avLst/>
              <a:gdLst/>
              <a:ahLst/>
              <a:cxnLst/>
              <a:rect l="l" t="t" r="r" b="b"/>
              <a:pathLst>
                <a:path w="4146" h="2882" extrusionOk="0">
                  <a:moveTo>
                    <a:pt x="1" y="0"/>
                  </a:moveTo>
                  <a:lnTo>
                    <a:pt x="1" y="1340"/>
                  </a:lnTo>
                  <a:lnTo>
                    <a:pt x="405" y="1643"/>
                  </a:lnTo>
                  <a:lnTo>
                    <a:pt x="1" y="1946"/>
                  </a:lnTo>
                  <a:lnTo>
                    <a:pt x="1" y="2047"/>
                  </a:lnTo>
                  <a:lnTo>
                    <a:pt x="26" y="2224"/>
                  </a:lnTo>
                  <a:lnTo>
                    <a:pt x="76" y="2376"/>
                  </a:lnTo>
                  <a:lnTo>
                    <a:pt x="152" y="2528"/>
                  </a:lnTo>
                  <a:lnTo>
                    <a:pt x="253" y="2629"/>
                  </a:lnTo>
                  <a:lnTo>
                    <a:pt x="380" y="2730"/>
                  </a:lnTo>
                  <a:lnTo>
                    <a:pt x="506" y="2806"/>
                  </a:lnTo>
                  <a:lnTo>
                    <a:pt x="658" y="2856"/>
                  </a:lnTo>
                  <a:lnTo>
                    <a:pt x="834" y="2881"/>
                  </a:lnTo>
                  <a:lnTo>
                    <a:pt x="3311" y="2881"/>
                  </a:lnTo>
                  <a:lnTo>
                    <a:pt x="3488" y="2856"/>
                  </a:lnTo>
                  <a:lnTo>
                    <a:pt x="3640" y="2806"/>
                  </a:lnTo>
                  <a:lnTo>
                    <a:pt x="3766" y="2730"/>
                  </a:lnTo>
                  <a:lnTo>
                    <a:pt x="3892" y="2629"/>
                  </a:lnTo>
                  <a:lnTo>
                    <a:pt x="3993" y="2528"/>
                  </a:lnTo>
                  <a:lnTo>
                    <a:pt x="4069" y="2376"/>
                  </a:lnTo>
                  <a:lnTo>
                    <a:pt x="4120" y="2224"/>
                  </a:lnTo>
                  <a:lnTo>
                    <a:pt x="4145" y="2047"/>
                  </a:lnTo>
                  <a:lnTo>
                    <a:pt x="4145" y="1946"/>
                  </a:lnTo>
                  <a:lnTo>
                    <a:pt x="3741" y="1643"/>
                  </a:lnTo>
                  <a:lnTo>
                    <a:pt x="4145" y="1340"/>
                  </a:lnTo>
                  <a:lnTo>
                    <a:pt x="41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939;p45"/>
            <p:cNvSpPr/>
            <p:nvPr/>
          </p:nvSpPr>
          <p:spPr>
            <a:xfrm>
              <a:off x="3286550" y="2150825"/>
              <a:ext cx="180700" cy="188300"/>
            </a:xfrm>
            <a:custGeom>
              <a:avLst/>
              <a:gdLst/>
              <a:ahLst/>
              <a:cxnLst/>
              <a:rect l="l" t="t" r="r" b="b"/>
              <a:pathLst>
                <a:path w="7228" h="7532" extrusionOk="0">
                  <a:moveTo>
                    <a:pt x="0" y="1"/>
                  </a:moveTo>
                  <a:lnTo>
                    <a:pt x="25" y="455"/>
                  </a:lnTo>
                  <a:lnTo>
                    <a:pt x="76" y="910"/>
                  </a:lnTo>
                  <a:lnTo>
                    <a:pt x="152" y="1340"/>
                  </a:lnTo>
                  <a:lnTo>
                    <a:pt x="253" y="1770"/>
                  </a:lnTo>
                  <a:lnTo>
                    <a:pt x="405" y="2199"/>
                  </a:lnTo>
                  <a:lnTo>
                    <a:pt x="581" y="2604"/>
                  </a:lnTo>
                  <a:lnTo>
                    <a:pt x="758" y="2983"/>
                  </a:lnTo>
                  <a:lnTo>
                    <a:pt x="986" y="3362"/>
                  </a:lnTo>
                  <a:lnTo>
                    <a:pt x="1239" y="3715"/>
                  </a:lnTo>
                  <a:lnTo>
                    <a:pt x="1491" y="4044"/>
                  </a:lnTo>
                  <a:lnTo>
                    <a:pt x="1795" y="4373"/>
                  </a:lnTo>
                  <a:lnTo>
                    <a:pt x="2098" y="4651"/>
                  </a:lnTo>
                  <a:lnTo>
                    <a:pt x="2452" y="4929"/>
                  </a:lnTo>
                  <a:lnTo>
                    <a:pt x="2780" y="5181"/>
                  </a:lnTo>
                  <a:lnTo>
                    <a:pt x="3159" y="5409"/>
                  </a:lnTo>
                  <a:lnTo>
                    <a:pt x="3538" y="5611"/>
                  </a:lnTo>
                  <a:lnTo>
                    <a:pt x="3665" y="5661"/>
                  </a:lnTo>
                  <a:lnTo>
                    <a:pt x="3791" y="5762"/>
                  </a:lnTo>
                  <a:lnTo>
                    <a:pt x="3892" y="5864"/>
                  </a:lnTo>
                  <a:lnTo>
                    <a:pt x="3968" y="5990"/>
                  </a:lnTo>
                  <a:lnTo>
                    <a:pt x="4044" y="6116"/>
                  </a:lnTo>
                  <a:lnTo>
                    <a:pt x="4094" y="6243"/>
                  </a:lnTo>
                  <a:lnTo>
                    <a:pt x="4120" y="6394"/>
                  </a:lnTo>
                  <a:lnTo>
                    <a:pt x="4120" y="6521"/>
                  </a:lnTo>
                  <a:lnTo>
                    <a:pt x="4120" y="7532"/>
                  </a:lnTo>
                  <a:lnTo>
                    <a:pt x="6192" y="7532"/>
                  </a:lnTo>
                  <a:lnTo>
                    <a:pt x="6192" y="4120"/>
                  </a:lnTo>
                  <a:lnTo>
                    <a:pt x="6394" y="4120"/>
                  </a:lnTo>
                  <a:lnTo>
                    <a:pt x="6596" y="4044"/>
                  </a:lnTo>
                  <a:lnTo>
                    <a:pt x="6773" y="3943"/>
                  </a:lnTo>
                  <a:lnTo>
                    <a:pt x="6925" y="3817"/>
                  </a:lnTo>
                  <a:lnTo>
                    <a:pt x="7051" y="3665"/>
                  </a:lnTo>
                  <a:lnTo>
                    <a:pt x="7152" y="3488"/>
                  </a:lnTo>
                  <a:lnTo>
                    <a:pt x="7203" y="3311"/>
                  </a:lnTo>
                  <a:lnTo>
                    <a:pt x="7228" y="3109"/>
                  </a:lnTo>
                  <a:lnTo>
                    <a:pt x="7203" y="2882"/>
                  </a:lnTo>
                  <a:lnTo>
                    <a:pt x="7152" y="2705"/>
                  </a:lnTo>
                  <a:lnTo>
                    <a:pt x="7051" y="2528"/>
                  </a:lnTo>
                  <a:lnTo>
                    <a:pt x="6925" y="2376"/>
                  </a:lnTo>
                  <a:lnTo>
                    <a:pt x="6773" y="2250"/>
                  </a:lnTo>
                  <a:lnTo>
                    <a:pt x="6596" y="2149"/>
                  </a:lnTo>
                  <a:lnTo>
                    <a:pt x="6394" y="2098"/>
                  </a:lnTo>
                  <a:lnTo>
                    <a:pt x="6192" y="2073"/>
                  </a:lnTo>
                  <a:lnTo>
                    <a:pt x="6192" y="1"/>
                  </a:lnTo>
                  <a:lnTo>
                    <a:pt x="4120" y="1"/>
                  </a:lnTo>
                  <a:lnTo>
                    <a:pt x="4120" y="203"/>
                  </a:lnTo>
                  <a:lnTo>
                    <a:pt x="4044" y="405"/>
                  </a:lnTo>
                  <a:lnTo>
                    <a:pt x="3943" y="582"/>
                  </a:lnTo>
                  <a:lnTo>
                    <a:pt x="3816" y="733"/>
                  </a:lnTo>
                  <a:lnTo>
                    <a:pt x="3665" y="860"/>
                  </a:lnTo>
                  <a:lnTo>
                    <a:pt x="3488" y="961"/>
                  </a:lnTo>
                  <a:lnTo>
                    <a:pt x="3311" y="1011"/>
                  </a:lnTo>
                  <a:lnTo>
                    <a:pt x="3109" y="1037"/>
                  </a:lnTo>
                  <a:lnTo>
                    <a:pt x="2881" y="1011"/>
                  </a:lnTo>
                  <a:lnTo>
                    <a:pt x="2704" y="961"/>
                  </a:lnTo>
                  <a:lnTo>
                    <a:pt x="2527" y="860"/>
                  </a:lnTo>
                  <a:lnTo>
                    <a:pt x="2376" y="733"/>
                  </a:lnTo>
                  <a:lnTo>
                    <a:pt x="2249" y="582"/>
                  </a:lnTo>
                  <a:lnTo>
                    <a:pt x="2148" y="405"/>
                  </a:lnTo>
                  <a:lnTo>
                    <a:pt x="2098" y="20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9EE0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940;p45"/>
            <p:cNvSpPr/>
            <p:nvPr/>
          </p:nvSpPr>
          <p:spPr>
            <a:xfrm>
              <a:off x="3441325" y="2124925"/>
              <a:ext cx="154825" cy="214200"/>
            </a:xfrm>
            <a:custGeom>
              <a:avLst/>
              <a:gdLst/>
              <a:ahLst/>
              <a:cxnLst/>
              <a:rect l="l" t="t" r="r" b="b"/>
              <a:pathLst>
                <a:path w="6193" h="8568" extrusionOk="0">
                  <a:moveTo>
                    <a:pt x="3109" y="0"/>
                  </a:moveTo>
                  <a:lnTo>
                    <a:pt x="2882" y="26"/>
                  </a:lnTo>
                  <a:lnTo>
                    <a:pt x="2705" y="76"/>
                  </a:lnTo>
                  <a:lnTo>
                    <a:pt x="2528" y="177"/>
                  </a:lnTo>
                  <a:lnTo>
                    <a:pt x="2376" y="304"/>
                  </a:lnTo>
                  <a:lnTo>
                    <a:pt x="2250" y="455"/>
                  </a:lnTo>
                  <a:lnTo>
                    <a:pt x="2149" y="632"/>
                  </a:lnTo>
                  <a:lnTo>
                    <a:pt x="2098" y="834"/>
                  </a:lnTo>
                  <a:lnTo>
                    <a:pt x="2073" y="1037"/>
                  </a:lnTo>
                  <a:lnTo>
                    <a:pt x="1" y="1037"/>
                  </a:lnTo>
                  <a:lnTo>
                    <a:pt x="1" y="3109"/>
                  </a:lnTo>
                  <a:lnTo>
                    <a:pt x="203" y="3134"/>
                  </a:lnTo>
                  <a:lnTo>
                    <a:pt x="405" y="3185"/>
                  </a:lnTo>
                  <a:lnTo>
                    <a:pt x="582" y="3286"/>
                  </a:lnTo>
                  <a:lnTo>
                    <a:pt x="734" y="3412"/>
                  </a:lnTo>
                  <a:lnTo>
                    <a:pt x="860" y="3564"/>
                  </a:lnTo>
                  <a:lnTo>
                    <a:pt x="961" y="3741"/>
                  </a:lnTo>
                  <a:lnTo>
                    <a:pt x="1012" y="3918"/>
                  </a:lnTo>
                  <a:lnTo>
                    <a:pt x="1037" y="4145"/>
                  </a:lnTo>
                  <a:lnTo>
                    <a:pt x="1012" y="4347"/>
                  </a:lnTo>
                  <a:lnTo>
                    <a:pt x="961" y="4524"/>
                  </a:lnTo>
                  <a:lnTo>
                    <a:pt x="860" y="4701"/>
                  </a:lnTo>
                  <a:lnTo>
                    <a:pt x="734" y="4853"/>
                  </a:lnTo>
                  <a:lnTo>
                    <a:pt x="582" y="4979"/>
                  </a:lnTo>
                  <a:lnTo>
                    <a:pt x="405" y="5080"/>
                  </a:lnTo>
                  <a:lnTo>
                    <a:pt x="203" y="5156"/>
                  </a:lnTo>
                  <a:lnTo>
                    <a:pt x="1" y="5156"/>
                  </a:lnTo>
                  <a:lnTo>
                    <a:pt x="1" y="8568"/>
                  </a:lnTo>
                  <a:lnTo>
                    <a:pt x="2073" y="8568"/>
                  </a:lnTo>
                  <a:lnTo>
                    <a:pt x="2073" y="7557"/>
                  </a:lnTo>
                  <a:lnTo>
                    <a:pt x="2073" y="7405"/>
                  </a:lnTo>
                  <a:lnTo>
                    <a:pt x="2098" y="7279"/>
                  </a:lnTo>
                  <a:lnTo>
                    <a:pt x="2149" y="7152"/>
                  </a:lnTo>
                  <a:lnTo>
                    <a:pt x="2225" y="7026"/>
                  </a:lnTo>
                  <a:lnTo>
                    <a:pt x="2301" y="6900"/>
                  </a:lnTo>
                  <a:lnTo>
                    <a:pt x="2402" y="6798"/>
                  </a:lnTo>
                  <a:lnTo>
                    <a:pt x="2528" y="6697"/>
                  </a:lnTo>
                  <a:lnTo>
                    <a:pt x="2654" y="6647"/>
                  </a:lnTo>
                  <a:lnTo>
                    <a:pt x="3033" y="6445"/>
                  </a:lnTo>
                  <a:lnTo>
                    <a:pt x="3413" y="6217"/>
                  </a:lnTo>
                  <a:lnTo>
                    <a:pt x="3766" y="5965"/>
                  </a:lnTo>
                  <a:lnTo>
                    <a:pt x="4095" y="5687"/>
                  </a:lnTo>
                  <a:lnTo>
                    <a:pt x="4398" y="5383"/>
                  </a:lnTo>
                  <a:lnTo>
                    <a:pt x="4701" y="5080"/>
                  </a:lnTo>
                  <a:lnTo>
                    <a:pt x="4954" y="4751"/>
                  </a:lnTo>
                  <a:lnTo>
                    <a:pt x="5207" y="4398"/>
                  </a:lnTo>
                  <a:lnTo>
                    <a:pt x="5434" y="4019"/>
                  </a:lnTo>
                  <a:lnTo>
                    <a:pt x="5636" y="3640"/>
                  </a:lnTo>
                  <a:lnTo>
                    <a:pt x="5788" y="3235"/>
                  </a:lnTo>
                  <a:lnTo>
                    <a:pt x="5940" y="2806"/>
                  </a:lnTo>
                  <a:lnTo>
                    <a:pt x="6041" y="2376"/>
                  </a:lnTo>
                  <a:lnTo>
                    <a:pt x="6117" y="1946"/>
                  </a:lnTo>
                  <a:lnTo>
                    <a:pt x="6167" y="1491"/>
                  </a:lnTo>
                  <a:lnTo>
                    <a:pt x="6192" y="1037"/>
                  </a:lnTo>
                  <a:lnTo>
                    <a:pt x="4120" y="1037"/>
                  </a:lnTo>
                  <a:lnTo>
                    <a:pt x="4095" y="834"/>
                  </a:lnTo>
                  <a:lnTo>
                    <a:pt x="4044" y="632"/>
                  </a:lnTo>
                  <a:lnTo>
                    <a:pt x="3943" y="455"/>
                  </a:lnTo>
                  <a:lnTo>
                    <a:pt x="3817" y="304"/>
                  </a:lnTo>
                  <a:lnTo>
                    <a:pt x="3665" y="177"/>
                  </a:lnTo>
                  <a:lnTo>
                    <a:pt x="3488" y="76"/>
                  </a:lnTo>
                  <a:lnTo>
                    <a:pt x="3311" y="26"/>
                  </a:lnTo>
                  <a:lnTo>
                    <a:pt x="3109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941;p45"/>
            <p:cNvSpPr/>
            <p:nvPr/>
          </p:nvSpPr>
          <p:spPr>
            <a:xfrm>
              <a:off x="3415425" y="1996025"/>
              <a:ext cx="180725" cy="154825"/>
            </a:xfrm>
            <a:custGeom>
              <a:avLst/>
              <a:gdLst/>
              <a:ahLst/>
              <a:cxnLst/>
              <a:rect l="l" t="t" r="r" b="b"/>
              <a:pathLst>
                <a:path w="7229" h="6193" extrusionOk="0">
                  <a:moveTo>
                    <a:pt x="1037" y="1"/>
                  </a:moveTo>
                  <a:lnTo>
                    <a:pt x="1037" y="2073"/>
                  </a:lnTo>
                  <a:lnTo>
                    <a:pt x="835" y="2099"/>
                  </a:lnTo>
                  <a:lnTo>
                    <a:pt x="632" y="2149"/>
                  </a:lnTo>
                  <a:lnTo>
                    <a:pt x="456" y="2250"/>
                  </a:lnTo>
                  <a:lnTo>
                    <a:pt x="304" y="2376"/>
                  </a:lnTo>
                  <a:lnTo>
                    <a:pt x="178" y="2528"/>
                  </a:lnTo>
                  <a:lnTo>
                    <a:pt x="76" y="2705"/>
                  </a:lnTo>
                  <a:lnTo>
                    <a:pt x="26" y="2882"/>
                  </a:lnTo>
                  <a:lnTo>
                    <a:pt x="1" y="3109"/>
                  </a:lnTo>
                  <a:lnTo>
                    <a:pt x="26" y="3312"/>
                  </a:lnTo>
                  <a:lnTo>
                    <a:pt x="76" y="3488"/>
                  </a:lnTo>
                  <a:lnTo>
                    <a:pt x="178" y="3665"/>
                  </a:lnTo>
                  <a:lnTo>
                    <a:pt x="304" y="3817"/>
                  </a:lnTo>
                  <a:lnTo>
                    <a:pt x="456" y="3943"/>
                  </a:lnTo>
                  <a:lnTo>
                    <a:pt x="632" y="4044"/>
                  </a:lnTo>
                  <a:lnTo>
                    <a:pt x="835" y="4120"/>
                  </a:lnTo>
                  <a:lnTo>
                    <a:pt x="1037" y="4120"/>
                  </a:lnTo>
                  <a:lnTo>
                    <a:pt x="1037" y="6193"/>
                  </a:lnTo>
                  <a:lnTo>
                    <a:pt x="3109" y="6193"/>
                  </a:lnTo>
                  <a:lnTo>
                    <a:pt x="3134" y="5990"/>
                  </a:lnTo>
                  <a:lnTo>
                    <a:pt x="3185" y="5788"/>
                  </a:lnTo>
                  <a:lnTo>
                    <a:pt x="3286" y="5611"/>
                  </a:lnTo>
                  <a:lnTo>
                    <a:pt x="3412" y="5460"/>
                  </a:lnTo>
                  <a:lnTo>
                    <a:pt x="3564" y="5333"/>
                  </a:lnTo>
                  <a:lnTo>
                    <a:pt x="3741" y="5232"/>
                  </a:lnTo>
                  <a:lnTo>
                    <a:pt x="3918" y="5182"/>
                  </a:lnTo>
                  <a:lnTo>
                    <a:pt x="4145" y="5156"/>
                  </a:lnTo>
                  <a:lnTo>
                    <a:pt x="4347" y="5182"/>
                  </a:lnTo>
                  <a:lnTo>
                    <a:pt x="4524" y="5232"/>
                  </a:lnTo>
                  <a:lnTo>
                    <a:pt x="4701" y="5333"/>
                  </a:lnTo>
                  <a:lnTo>
                    <a:pt x="4853" y="5460"/>
                  </a:lnTo>
                  <a:lnTo>
                    <a:pt x="4979" y="5611"/>
                  </a:lnTo>
                  <a:lnTo>
                    <a:pt x="5080" y="5788"/>
                  </a:lnTo>
                  <a:lnTo>
                    <a:pt x="5131" y="5990"/>
                  </a:lnTo>
                  <a:lnTo>
                    <a:pt x="5156" y="6193"/>
                  </a:lnTo>
                  <a:lnTo>
                    <a:pt x="7228" y="6193"/>
                  </a:lnTo>
                  <a:lnTo>
                    <a:pt x="7228" y="5864"/>
                  </a:lnTo>
                  <a:lnTo>
                    <a:pt x="7203" y="5561"/>
                  </a:lnTo>
                  <a:lnTo>
                    <a:pt x="7153" y="5257"/>
                  </a:lnTo>
                  <a:lnTo>
                    <a:pt x="7102" y="4929"/>
                  </a:lnTo>
                  <a:lnTo>
                    <a:pt x="7026" y="4651"/>
                  </a:lnTo>
                  <a:lnTo>
                    <a:pt x="6950" y="4348"/>
                  </a:lnTo>
                  <a:lnTo>
                    <a:pt x="6748" y="3792"/>
                  </a:lnTo>
                  <a:lnTo>
                    <a:pt x="6470" y="3236"/>
                  </a:lnTo>
                  <a:lnTo>
                    <a:pt x="6167" y="2730"/>
                  </a:lnTo>
                  <a:lnTo>
                    <a:pt x="5813" y="2250"/>
                  </a:lnTo>
                  <a:lnTo>
                    <a:pt x="5409" y="1821"/>
                  </a:lnTo>
                  <a:lnTo>
                    <a:pt x="4979" y="1416"/>
                  </a:lnTo>
                  <a:lnTo>
                    <a:pt x="4499" y="1062"/>
                  </a:lnTo>
                  <a:lnTo>
                    <a:pt x="3994" y="759"/>
                  </a:lnTo>
                  <a:lnTo>
                    <a:pt x="3438" y="481"/>
                  </a:lnTo>
                  <a:lnTo>
                    <a:pt x="2882" y="279"/>
                  </a:lnTo>
                  <a:lnTo>
                    <a:pt x="2578" y="203"/>
                  </a:lnTo>
                  <a:lnTo>
                    <a:pt x="2275" y="127"/>
                  </a:lnTo>
                  <a:lnTo>
                    <a:pt x="1972" y="77"/>
                  </a:lnTo>
                  <a:lnTo>
                    <a:pt x="1669" y="26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942;p45"/>
            <p:cNvSpPr/>
            <p:nvPr/>
          </p:nvSpPr>
          <p:spPr>
            <a:xfrm>
              <a:off x="3286550" y="1996025"/>
              <a:ext cx="154800" cy="180725"/>
            </a:xfrm>
            <a:custGeom>
              <a:avLst/>
              <a:gdLst/>
              <a:ahLst/>
              <a:cxnLst/>
              <a:rect l="l" t="t" r="r" b="b"/>
              <a:pathLst>
                <a:path w="6192" h="7229" extrusionOk="0">
                  <a:moveTo>
                    <a:pt x="5863" y="1"/>
                  </a:moveTo>
                  <a:lnTo>
                    <a:pt x="5560" y="26"/>
                  </a:lnTo>
                  <a:lnTo>
                    <a:pt x="5257" y="77"/>
                  </a:lnTo>
                  <a:lnTo>
                    <a:pt x="4953" y="127"/>
                  </a:lnTo>
                  <a:lnTo>
                    <a:pt x="4650" y="203"/>
                  </a:lnTo>
                  <a:lnTo>
                    <a:pt x="4347" y="279"/>
                  </a:lnTo>
                  <a:lnTo>
                    <a:pt x="3791" y="481"/>
                  </a:lnTo>
                  <a:lnTo>
                    <a:pt x="3235" y="759"/>
                  </a:lnTo>
                  <a:lnTo>
                    <a:pt x="2730" y="1062"/>
                  </a:lnTo>
                  <a:lnTo>
                    <a:pt x="2249" y="1416"/>
                  </a:lnTo>
                  <a:lnTo>
                    <a:pt x="1820" y="1821"/>
                  </a:lnTo>
                  <a:lnTo>
                    <a:pt x="1415" y="2250"/>
                  </a:lnTo>
                  <a:lnTo>
                    <a:pt x="1062" y="2730"/>
                  </a:lnTo>
                  <a:lnTo>
                    <a:pt x="758" y="3236"/>
                  </a:lnTo>
                  <a:lnTo>
                    <a:pt x="480" y="3766"/>
                  </a:lnTo>
                  <a:lnTo>
                    <a:pt x="278" y="4348"/>
                  </a:lnTo>
                  <a:lnTo>
                    <a:pt x="202" y="4651"/>
                  </a:lnTo>
                  <a:lnTo>
                    <a:pt x="127" y="4929"/>
                  </a:lnTo>
                  <a:lnTo>
                    <a:pt x="76" y="5232"/>
                  </a:lnTo>
                  <a:lnTo>
                    <a:pt x="25" y="5561"/>
                  </a:lnTo>
                  <a:lnTo>
                    <a:pt x="0" y="5864"/>
                  </a:lnTo>
                  <a:lnTo>
                    <a:pt x="0" y="6193"/>
                  </a:lnTo>
                  <a:lnTo>
                    <a:pt x="2072" y="6193"/>
                  </a:lnTo>
                  <a:lnTo>
                    <a:pt x="2098" y="6395"/>
                  </a:lnTo>
                  <a:lnTo>
                    <a:pt x="2148" y="6597"/>
                  </a:lnTo>
                  <a:lnTo>
                    <a:pt x="2249" y="6774"/>
                  </a:lnTo>
                  <a:lnTo>
                    <a:pt x="2376" y="6925"/>
                  </a:lnTo>
                  <a:lnTo>
                    <a:pt x="2527" y="7052"/>
                  </a:lnTo>
                  <a:lnTo>
                    <a:pt x="2704" y="7153"/>
                  </a:lnTo>
                  <a:lnTo>
                    <a:pt x="2881" y="7203"/>
                  </a:lnTo>
                  <a:lnTo>
                    <a:pt x="3109" y="7229"/>
                  </a:lnTo>
                  <a:lnTo>
                    <a:pt x="3311" y="7203"/>
                  </a:lnTo>
                  <a:lnTo>
                    <a:pt x="3488" y="7153"/>
                  </a:lnTo>
                  <a:lnTo>
                    <a:pt x="3665" y="7052"/>
                  </a:lnTo>
                  <a:lnTo>
                    <a:pt x="3816" y="6925"/>
                  </a:lnTo>
                  <a:lnTo>
                    <a:pt x="3943" y="6774"/>
                  </a:lnTo>
                  <a:lnTo>
                    <a:pt x="4044" y="6597"/>
                  </a:lnTo>
                  <a:lnTo>
                    <a:pt x="4120" y="6395"/>
                  </a:lnTo>
                  <a:lnTo>
                    <a:pt x="4120" y="6193"/>
                  </a:lnTo>
                  <a:lnTo>
                    <a:pt x="6192" y="6193"/>
                  </a:lnTo>
                  <a:lnTo>
                    <a:pt x="6192" y="4120"/>
                  </a:lnTo>
                  <a:lnTo>
                    <a:pt x="5990" y="4120"/>
                  </a:lnTo>
                  <a:lnTo>
                    <a:pt x="5787" y="4044"/>
                  </a:lnTo>
                  <a:lnTo>
                    <a:pt x="5611" y="3943"/>
                  </a:lnTo>
                  <a:lnTo>
                    <a:pt x="5459" y="3817"/>
                  </a:lnTo>
                  <a:lnTo>
                    <a:pt x="5333" y="3665"/>
                  </a:lnTo>
                  <a:lnTo>
                    <a:pt x="5231" y="3488"/>
                  </a:lnTo>
                  <a:lnTo>
                    <a:pt x="5181" y="3312"/>
                  </a:lnTo>
                  <a:lnTo>
                    <a:pt x="5156" y="3109"/>
                  </a:lnTo>
                  <a:lnTo>
                    <a:pt x="5181" y="2882"/>
                  </a:lnTo>
                  <a:lnTo>
                    <a:pt x="5231" y="2705"/>
                  </a:lnTo>
                  <a:lnTo>
                    <a:pt x="5333" y="2528"/>
                  </a:lnTo>
                  <a:lnTo>
                    <a:pt x="5459" y="2376"/>
                  </a:lnTo>
                  <a:lnTo>
                    <a:pt x="5611" y="2250"/>
                  </a:lnTo>
                  <a:lnTo>
                    <a:pt x="5787" y="2149"/>
                  </a:lnTo>
                  <a:lnTo>
                    <a:pt x="5990" y="2099"/>
                  </a:lnTo>
                  <a:lnTo>
                    <a:pt x="6192" y="2073"/>
                  </a:lnTo>
                  <a:lnTo>
                    <a:pt x="6192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943;p45"/>
            <p:cNvSpPr/>
            <p:nvPr/>
          </p:nvSpPr>
          <p:spPr>
            <a:xfrm>
              <a:off x="3389525" y="2390900"/>
              <a:ext cx="103650" cy="15200"/>
            </a:xfrm>
            <a:custGeom>
              <a:avLst/>
              <a:gdLst/>
              <a:ahLst/>
              <a:cxnLst/>
              <a:rect l="l" t="t" r="r" b="b"/>
              <a:pathLst>
                <a:path w="4146" h="608" extrusionOk="0">
                  <a:moveTo>
                    <a:pt x="1" y="1"/>
                  </a:moveTo>
                  <a:lnTo>
                    <a:pt x="1" y="607"/>
                  </a:lnTo>
                  <a:lnTo>
                    <a:pt x="4145" y="607"/>
                  </a:lnTo>
                  <a:lnTo>
                    <a:pt x="41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944;p45"/>
            <p:cNvSpPr/>
            <p:nvPr/>
          </p:nvSpPr>
          <p:spPr>
            <a:xfrm>
              <a:off x="3433750" y="1926550"/>
              <a:ext cx="15200" cy="46125"/>
            </a:xfrm>
            <a:custGeom>
              <a:avLst/>
              <a:gdLst/>
              <a:ahLst/>
              <a:cxnLst/>
              <a:rect l="l" t="t" r="r" b="b"/>
              <a:pathLst>
                <a:path w="608" h="1845" extrusionOk="0">
                  <a:moveTo>
                    <a:pt x="304" y="0"/>
                  </a:moveTo>
                  <a:lnTo>
                    <a:pt x="177" y="25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303"/>
                  </a:lnTo>
                  <a:lnTo>
                    <a:pt x="1" y="1542"/>
                  </a:lnTo>
                  <a:lnTo>
                    <a:pt x="26" y="1643"/>
                  </a:lnTo>
                  <a:lnTo>
                    <a:pt x="102" y="1744"/>
                  </a:lnTo>
                  <a:lnTo>
                    <a:pt x="177" y="1820"/>
                  </a:lnTo>
                  <a:lnTo>
                    <a:pt x="304" y="1845"/>
                  </a:lnTo>
                  <a:lnTo>
                    <a:pt x="430" y="1820"/>
                  </a:lnTo>
                  <a:lnTo>
                    <a:pt x="506" y="1744"/>
                  </a:lnTo>
                  <a:lnTo>
                    <a:pt x="582" y="1643"/>
                  </a:lnTo>
                  <a:lnTo>
                    <a:pt x="607" y="1542"/>
                  </a:lnTo>
                  <a:lnTo>
                    <a:pt x="607" y="303"/>
                  </a:lnTo>
                  <a:lnTo>
                    <a:pt x="582" y="177"/>
                  </a:lnTo>
                  <a:lnTo>
                    <a:pt x="506" y="76"/>
                  </a:lnTo>
                  <a:lnTo>
                    <a:pt x="430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945;p45"/>
            <p:cNvSpPr/>
            <p:nvPr/>
          </p:nvSpPr>
          <p:spPr>
            <a:xfrm>
              <a:off x="3542425" y="1960025"/>
              <a:ext cx="30350" cy="41725"/>
            </a:xfrm>
            <a:custGeom>
              <a:avLst/>
              <a:gdLst/>
              <a:ahLst/>
              <a:cxnLst/>
              <a:rect l="l" t="t" r="r" b="b"/>
              <a:pathLst>
                <a:path w="1214" h="1669" extrusionOk="0">
                  <a:moveTo>
                    <a:pt x="834" y="0"/>
                  </a:moveTo>
                  <a:lnTo>
                    <a:pt x="733" y="51"/>
                  </a:lnTo>
                  <a:lnTo>
                    <a:pt x="657" y="127"/>
                  </a:lnTo>
                  <a:lnTo>
                    <a:pt x="26" y="1214"/>
                  </a:lnTo>
                  <a:lnTo>
                    <a:pt x="0" y="1315"/>
                  </a:lnTo>
                  <a:lnTo>
                    <a:pt x="0" y="1441"/>
                  </a:lnTo>
                  <a:lnTo>
                    <a:pt x="51" y="1542"/>
                  </a:lnTo>
                  <a:lnTo>
                    <a:pt x="152" y="1618"/>
                  </a:lnTo>
                  <a:lnTo>
                    <a:pt x="203" y="1643"/>
                  </a:lnTo>
                  <a:lnTo>
                    <a:pt x="278" y="1668"/>
                  </a:lnTo>
                  <a:lnTo>
                    <a:pt x="379" y="1643"/>
                  </a:lnTo>
                  <a:lnTo>
                    <a:pt x="430" y="1618"/>
                  </a:lnTo>
                  <a:lnTo>
                    <a:pt x="506" y="1567"/>
                  </a:lnTo>
                  <a:lnTo>
                    <a:pt x="556" y="1517"/>
                  </a:lnTo>
                  <a:lnTo>
                    <a:pt x="1163" y="430"/>
                  </a:lnTo>
                  <a:lnTo>
                    <a:pt x="1213" y="329"/>
                  </a:lnTo>
                  <a:lnTo>
                    <a:pt x="1188" y="203"/>
                  </a:lnTo>
                  <a:lnTo>
                    <a:pt x="1138" y="102"/>
                  </a:lnTo>
                  <a:lnTo>
                    <a:pt x="1062" y="26"/>
                  </a:lnTo>
                  <a:lnTo>
                    <a:pt x="935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946;p45"/>
            <p:cNvSpPr/>
            <p:nvPr/>
          </p:nvSpPr>
          <p:spPr>
            <a:xfrm>
              <a:off x="3621400" y="2050375"/>
              <a:ext cx="41725" cy="30350"/>
            </a:xfrm>
            <a:custGeom>
              <a:avLst/>
              <a:gdLst/>
              <a:ahLst/>
              <a:cxnLst/>
              <a:rect l="l" t="t" r="r" b="b"/>
              <a:pathLst>
                <a:path w="1669" h="1214" extrusionOk="0">
                  <a:moveTo>
                    <a:pt x="1340" y="0"/>
                  </a:moveTo>
                  <a:lnTo>
                    <a:pt x="1239" y="51"/>
                  </a:lnTo>
                  <a:lnTo>
                    <a:pt x="152" y="657"/>
                  </a:lnTo>
                  <a:lnTo>
                    <a:pt x="76" y="733"/>
                  </a:lnTo>
                  <a:lnTo>
                    <a:pt x="26" y="834"/>
                  </a:lnTo>
                  <a:lnTo>
                    <a:pt x="0" y="961"/>
                  </a:lnTo>
                  <a:lnTo>
                    <a:pt x="51" y="1062"/>
                  </a:lnTo>
                  <a:lnTo>
                    <a:pt x="101" y="1138"/>
                  </a:lnTo>
                  <a:lnTo>
                    <a:pt x="152" y="1188"/>
                  </a:lnTo>
                  <a:lnTo>
                    <a:pt x="228" y="1213"/>
                  </a:lnTo>
                  <a:lnTo>
                    <a:pt x="379" y="1213"/>
                  </a:lnTo>
                  <a:lnTo>
                    <a:pt x="455" y="1188"/>
                  </a:lnTo>
                  <a:lnTo>
                    <a:pt x="1517" y="556"/>
                  </a:lnTo>
                  <a:lnTo>
                    <a:pt x="1618" y="480"/>
                  </a:lnTo>
                  <a:lnTo>
                    <a:pt x="1668" y="379"/>
                  </a:lnTo>
                  <a:lnTo>
                    <a:pt x="1668" y="253"/>
                  </a:lnTo>
                  <a:lnTo>
                    <a:pt x="1643" y="152"/>
                  </a:lnTo>
                  <a:lnTo>
                    <a:pt x="1567" y="51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947;p45"/>
            <p:cNvSpPr/>
            <p:nvPr/>
          </p:nvSpPr>
          <p:spPr>
            <a:xfrm>
              <a:off x="3219575" y="2282250"/>
              <a:ext cx="41725" cy="30975"/>
            </a:xfrm>
            <a:custGeom>
              <a:avLst/>
              <a:gdLst/>
              <a:ahLst/>
              <a:cxnLst/>
              <a:rect l="l" t="t" r="r" b="b"/>
              <a:pathLst>
                <a:path w="1669" h="1239" extrusionOk="0">
                  <a:moveTo>
                    <a:pt x="1340" y="0"/>
                  </a:moveTo>
                  <a:lnTo>
                    <a:pt x="1213" y="51"/>
                  </a:lnTo>
                  <a:lnTo>
                    <a:pt x="152" y="657"/>
                  </a:lnTo>
                  <a:lnTo>
                    <a:pt x="51" y="758"/>
                  </a:lnTo>
                  <a:lnTo>
                    <a:pt x="0" y="859"/>
                  </a:lnTo>
                  <a:lnTo>
                    <a:pt x="0" y="960"/>
                  </a:lnTo>
                  <a:lnTo>
                    <a:pt x="26" y="1087"/>
                  </a:lnTo>
                  <a:lnTo>
                    <a:pt x="76" y="1137"/>
                  </a:lnTo>
                  <a:lnTo>
                    <a:pt x="152" y="1188"/>
                  </a:lnTo>
                  <a:lnTo>
                    <a:pt x="228" y="1213"/>
                  </a:lnTo>
                  <a:lnTo>
                    <a:pt x="304" y="1238"/>
                  </a:lnTo>
                  <a:lnTo>
                    <a:pt x="379" y="1213"/>
                  </a:lnTo>
                  <a:lnTo>
                    <a:pt x="455" y="1188"/>
                  </a:lnTo>
                  <a:lnTo>
                    <a:pt x="1517" y="556"/>
                  </a:lnTo>
                  <a:lnTo>
                    <a:pt x="1618" y="480"/>
                  </a:lnTo>
                  <a:lnTo>
                    <a:pt x="1668" y="379"/>
                  </a:lnTo>
                  <a:lnTo>
                    <a:pt x="1668" y="278"/>
                  </a:lnTo>
                  <a:lnTo>
                    <a:pt x="1618" y="152"/>
                  </a:lnTo>
                  <a:lnTo>
                    <a:pt x="1542" y="76"/>
                  </a:lnTo>
                  <a:lnTo>
                    <a:pt x="1441" y="25"/>
                  </a:lnTo>
                  <a:lnTo>
                    <a:pt x="1340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948;p45"/>
            <p:cNvSpPr/>
            <p:nvPr/>
          </p:nvSpPr>
          <p:spPr>
            <a:xfrm>
              <a:off x="3309925" y="1960025"/>
              <a:ext cx="30350" cy="41725"/>
            </a:xfrm>
            <a:custGeom>
              <a:avLst/>
              <a:gdLst/>
              <a:ahLst/>
              <a:cxnLst/>
              <a:rect l="l" t="t" r="r" b="b"/>
              <a:pathLst>
                <a:path w="1214" h="1669" extrusionOk="0">
                  <a:moveTo>
                    <a:pt x="278" y="0"/>
                  </a:moveTo>
                  <a:lnTo>
                    <a:pt x="152" y="26"/>
                  </a:lnTo>
                  <a:lnTo>
                    <a:pt x="76" y="102"/>
                  </a:lnTo>
                  <a:lnTo>
                    <a:pt x="26" y="203"/>
                  </a:lnTo>
                  <a:lnTo>
                    <a:pt x="0" y="329"/>
                  </a:lnTo>
                  <a:lnTo>
                    <a:pt x="51" y="430"/>
                  </a:lnTo>
                  <a:lnTo>
                    <a:pt x="657" y="1517"/>
                  </a:lnTo>
                  <a:lnTo>
                    <a:pt x="708" y="1567"/>
                  </a:lnTo>
                  <a:lnTo>
                    <a:pt x="784" y="1618"/>
                  </a:lnTo>
                  <a:lnTo>
                    <a:pt x="860" y="1643"/>
                  </a:lnTo>
                  <a:lnTo>
                    <a:pt x="935" y="1668"/>
                  </a:lnTo>
                  <a:lnTo>
                    <a:pt x="1011" y="1643"/>
                  </a:lnTo>
                  <a:lnTo>
                    <a:pt x="1087" y="1618"/>
                  </a:lnTo>
                  <a:lnTo>
                    <a:pt x="1163" y="1542"/>
                  </a:lnTo>
                  <a:lnTo>
                    <a:pt x="1213" y="1441"/>
                  </a:lnTo>
                  <a:lnTo>
                    <a:pt x="1213" y="1315"/>
                  </a:lnTo>
                  <a:lnTo>
                    <a:pt x="1188" y="1214"/>
                  </a:lnTo>
                  <a:lnTo>
                    <a:pt x="556" y="127"/>
                  </a:lnTo>
                  <a:lnTo>
                    <a:pt x="480" y="51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949;p45"/>
            <p:cNvSpPr/>
            <p:nvPr/>
          </p:nvSpPr>
          <p:spPr>
            <a:xfrm>
              <a:off x="3219575" y="2050375"/>
              <a:ext cx="41725" cy="30350"/>
            </a:xfrm>
            <a:custGeom>
              <a:avLst/>
              <a:gdLst/>
              <a:ahLst/>
              <a:cxnLst/>
              <a:rect l="l" t="t" r="r" b="b"/>
              <a:pathLst>
                <a:path w="1669" h="1214" extrusionOk="0">
                  <a:moveTo>
                    <a:pt x="228" y="0"/>
                  </a:moveTo>
                  <a:lnTo>
                    <a:pt x="127" y="51"/>
                  </a:lnTo>
                  <a:lnTo>
                    <a:pt x="26" y="152"/>
                  </a:lnTo>
                  <a:lnTo>
                    <a:pt x="0" y="253"/>
                  </a:lnTo>
                  <a:lnTo>
                    <a:pt x="0" y="379"/>
                  </a:lnTo>
                  <a:lnTo>
                    <a:pt x="51" y="480"/>
                  </a:lnTo>
                  <a:lnTo>
                    <a:pt x="152" y="556"/>
                  </a:lnTo>
                  <a:lnTo>
                    <a:pt x="1213" y="1188"/>
                  </a:lnTo>
                  <a:lnTo>
                    <a:pt x="1289" y="1213"/>
                  </a:lnTo>
                  <a:lnTo>
                    <a:pt x="1441" y="1213"/>
                  </a:lnTo>
                  <a:lnTo>
                    <a:pt x="1517" y="1188"/>
                  </a:lnTo>
                  <a:lnTo>
                    <a:pt x="1567" y="1138"/>
                  </a:lnTo>
                  <a:lnTo>
                    <a:pt x="1618" y="1062"/>
                  </a:lnTo>
                  <a:lnTo>
                    <a:pt x="1668" y="961"/>
                  </a:lnTo>
                  <a:lnTo>
                    <a:pt x="1668" y="834"/>
                  </a:lnTo>
                  <a:lnTo>
                    <a:pt x="1618" y="733"/>
                  </a:lnTo>
                  <a:lnTo>
                    <a:pt x="1517" y="657"/>
                  </a:lnTo>
                  <a:lnTo>
                    <a:pt x="455" y="51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950;p45"/>
            <p:cNvSpPr/>
            <p:nvPr/>
          </p:nvSpPr>
          <p:spPr>
            <a:xfrm>
              <a:off x="3621400" y="2282250"/>
              <a:ext cx="41725" cy="30975"/>
            </a:xfrm>
            <a:custGeom>
              <a:avLst/>
              <a:gdLst/>
              <a:ahLst/>
              <a:cxnLst/>
              <a:rect l="l" t="t" r="r" b="b"/>
              <a:pathLst>
                <a:path w="1669" h="1239" extrusionOk="0">
                  <a:moveTo>
                    <a:pt x="329" y="0"/>
                  </a:moveTo>
                  <a:lnTo>
                    <a:pt x="228" y="25"/>
                  </a:lnTo>
                  <a:lnTo>
                    <a:pt x="127" y="76"/>
                  </a:lnTo>
                  <a:lnTo>
                    <a:pt x="51" y="152"/>
                  </a:lnTo>
                  <a:lnTo>
                    <a:pt x="0" y="278"/>
                  </a:lnTo>
                  <a:lnTo>
                    <a:pt x="26" y="379"/>
                  </a:lnTo>
                  <a:lnTo>
                    <a:pt x="76" y="480"/>
                  </a:lnTo>
                  <a:lnTo>
                    <a:pt x="152" y="556"/>
                  </a:lnTo>
                  <a:lnTo>
                    <a:pt x="1239" y="1188"/>
                  </a:lnTo>
                  <a:lnTo>
                    <a:pt x="1289" y="1213"/>
                  </a:lnTo>
                  <a:lnTo>
                    <a:pt x="1365" y="1238"/>
                  </a:lnTo>
                  <a:lnTo>
                    <a:pt x="1441" y="1213"/>
                  </a:lnTo>
                  <a:lnTo>
                    <a:pt x="1517" y="1188"/>
                  </a:lnTo>
                  <a:lnTo>
                    <a:pt x="1592" y="1137"/>
                  </a:lnTo>
                  <a:lnTo>
                    <a:pt x="1643" y="1087"/>
                  </a:lnTo>
                  <a:lnTo>
                    <a:pt x="1668" y="960"/>
                  </a:lnTo>
                  <a:lnTo>
                    <a:pt x="1668" y="859"/>
                  </a:lnTo>
                  <a:lnTo>
                    <a:pt x="1618" y="758"/>
                  </a:lnTo>
                  <a:lnTo>
                    <a:pt x="1517" y="657"/>
                  </a:lnTo>
                  <a:lnTo>
                    <a:pt x="455" y="51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951;p45"/>
            <p:cNvSpPr/>
            <p:nvPr/>
          </p:nvSpPr>
          <p:spPr>
            <a:xfrm>
              <a:off x="3186075" y="2174200"/>
              <a:ext cx="46150" cy="15200"/>
            </a:xfrm>
            <a:custGeom>
              <a:avLst/>
              <a:gdLst/>
              <a:ahLst/>
              <a:cxnLst/>
              <a:rect l="l" t="t" r="r" b="b"/>
              <a:pathLst>
                <a:path w="1846" h="608" extrusionOk="0">
                  <a:moveTo>
                    <a:pt x="304" y="1"/>
                  </a:moveTo>
                  <a:lnTo>
                    <a:pt x="203" y="26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304"/>
                  </a:lnTo>
                  <a:lnTo>
                    <a:pt x="26" y="405"/>
                  </a:lnTo>
                  <a:lnTo>
                    <a:pt x="102" y="506"/>
                  </a:lnTo>
                  <a:lnTo>
                    <a:pt x="203" y="582"/>
                  </a:lnTo>
                  <a:lnTo>
                    <a:pt x="304" y="607"/>
                  </a:lnTo>
                  <a:lnTo>
                    <a:pt x="1543" y="607"/>
                  </a:lnTo>
                  <a:lnTo>
                    <a:pt x="1669" y="582"/>
                  </a:lnTo>
                  <a:lnTo>
                    <a:pt x="1745" y="506"/>
                  </a:lnTo>
                  <a:lnTo>
                    <a:pt x="1821" y="405"/>
                  </a:lnTo>
                  <a:lnTo>
                    <a:pt x="1846" y="304"/>
                  </a:lnTo>
                  <a:lnTo>
                    <a:pt x="1821" y="177"/>
                  </a:lnTo>
                  <a:lnTo>
                    <a:pt x="1745" y="76"/>
                  </a:lnTo>
                  <a:lnTo>
                    <a:pt x="1669" y="26"/>
                  </a:lnTo>
                  <a:lnTo>
                    <a:pt x="154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952;p45"/>
            <p:cNvSpPr/>
            <p:nvPr/>
          </p:nvSpPr>
          <p:spPr>
            <a:xfrm>
              <a:off x="3650450" y="2174200"/>
              <a:ext cx="46150" cy="15200"/>
            </a:xfrm>
            <a:custGeom>
              <a:avLst/>
              <a:gdLst/>
              <a:ahLst/>
              <a:cxnLst/>
              <a:rect l="l" t="t" r="r" b="b"/>
              <a:pathLst>
                <a:path w="1846" h="608" extrusionOk="0">
                  <a:moveTo>
                    <a:pt x="304" y="1"/>
                  </a:moveTo>
                  <a:lnTo>
                    <a:pt x="178" y="26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304"/>
                  </a:lnTo>
                  <a:lnTo>
                    <a:pt x="26" y="405"/>
                  </a:lnTo>
                  <a:lnTo>
                    <a:pt x="102" y="506"/>
                  </a:lnTo>
                  <a:lnTo>
                    <a:pt x="178" y="582"/>
                  </a:lnTo>
                  <a:lnTo>
                    <a:pt x="304" y="607"/>
                  </a:lnTo>
                  <a:lnTo>
                    <a:pt x="1542" y="607"/>
                  </a:lnTo>
                  <a:lnTo>
                    <a:pt x="1669" y="582"/>
                  </a:lnTo>
                  <a:lnTo>
                    <a:pt x="1745" y="506"/>
                  </a:lnTo>
                  <a:lnTo>
                    <a:pt x="1820" y="405"/>
                  </a:lnTo>
                  <a:lnTo>
                    <a:pt x="1846" y="304"/>
                  </a:lnTo>
                  <a:lnTo>
                    <a:pt x="1820" y="177"/>
                  </a:lnTo>
                  <a:lnTo>
                    <a:pt x="1745" y="76"/>
                  </a:lnTo>
                  <a:lnTo>
                    <a:pt x="1669" y="26"/>
                  </a:lnTo>
                  <a:lnTo>
                    <a:pt x="1542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953;p45"/>
            <p:cNvSpPr/>
            <p:nvPr/>
          </p:nvSpPr>
          <p:spPr>
            <a:xfrm>
              <a:off x="3364250" y="2336575"/>
              <a:ext cx="154825" cy="30975"/>
            </a:xfrm>
            <a:custGeom>
              <a:avLst/>
              <a:gdLst/>
              <a:ahLst/>
              <a:cxnLst/>
              <a:rect l="l" t="t" r="r" b="b"/>
              <a:pathLst>
                <a:path w="6193" h="1239" extrusionOk="0">
                  <a:moveTo>
                    <a:pt x="481" y="0"/>
                  </a:moveTo>
                  <a:lnTo>
                    <a:pt x="380" y="51"/>
                  </a:lnTo>
                  <a:lnTo>
                    <a:pt x="253" y="102"/>
                  </a:lnTo>
                  <a:lnTo>
                    <a:pt x="178" y="177"/>
                  </a:lnTo>
                  <a:lnTo>
                    <a:pt x="102" y="278"/>
                  </a:lnTo>
                  <a:lnTo>
                    <a:pt x="26" y="380"/>
                  </a:lnTo>
                  <a:lnTo>
                    <a:pt x="1" y="481"/>
                  </a:lnTo>
                  <a:lnTo>
                    <a:pt x="1" y="607"/>
                  </a:lnTo>
                  <a:lnTo>
                    <a:pt x="1" y="733"/>
                  </a:lnTo>
                  <a:lnTo>
                    <a:pt x="26" y="860"/>
                  </a:lnTo>
                  <a:lnTo>
                    <a:pt x="102" y="961"/>
                  </a:lnTo>
                  <a:lnTo>
                    <a:pt x="178" y="1062"/>
                  </a:lnTo>
                  <a:lnTo>
                    <a:pt x="253" y="1138"/>
                  </a:lnTo>
                  <a:lnTo>
                    <a:pt x="380" y="1188"/>
                  </a:lnTo>
                  <a:lnTo>
                    <a:pt x="481" y="1213"/>
                  </a:lnTo>
                  <a:lnTo>
                    <a:pt x="607" y="1239"/>
                  </a:lnTo>
                  <a:lnTo>
                    <a:pt x="5560" y="1239"/>
                  </a:lnTo>
                  <a:lnTo>
                    <a:pt x="5687" y="1213"/>
                  </a:lnTo>
                  <a:lnTo>
                    <a:pt x="5813" y="1188"/>
                  </a:lnTo>
                  <a:lnTo>
                    <a:pt x="5914" y="1138"/>
                  </a:lnTo>
                  <a:lnTo>
                    <a:pt x="5990" y="1062"/>
                  </a:lnTo>
                  <a:lnTo>
                    <a:pt x="6066" y="961"/>
                  </a:lnTo>
                  <a:lnTo>
                    <a:pt x="6142" y="860"/>
                  </a:lnTo>
                  <a:lnTo>
                    <a:pt x="6167" y="733"/>
                  </a:lnTo>
                  <a:lnTo>
                    <a:pt x="6192" y="607"/>
                  </a:lnTo>
                  <a:lnTo>
                    <a:pt x="6167" y="481"/>
                  </a:lnTo>
                  <a:lnTo>
                    <a:pt x="6142" y="380"/>
                  </a:lnTo>
                  <a:lnTo>
                    <a:pt x="6066" y="278"/>
                  </a:lnTo>
                  <a:lnTo>
                    <a:pt x="5990" y="177"/>
                  </a:lnTo>
                  <a:lnTo>
                    <a:pt x="5914" y="102"/>
                  </a:lnTo>
                  <a:lnTo>
                    <a:pt x="5813" y="51"/>
                  </a:lnTo>
                  <a:lnTo>
                    <a:pt x="56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7801" y="4403606"/>
            <a:ext cx="3172587" cy="186878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721" y="4403606"/>
            <a:ext cx="3289482" cy="193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2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>
            <a:extLst>
              <a:ext uri="{FF2B5EF4-FFF2-40B4-BE49-F238E27FC236}">
                <a16:creationId xmlns:a16="http://schemas.microsoft.com/office/drawing/2014/main" xmlns="" id="{18989B89-FA8F-F006-8F43-79E4F34E4B6F}"/>
              </a:ext>
            </a:extLst>
          </p:cNvPr>
          <p:cNvSpPr txBox="1">
            <a:spLocks/>
          </p:cNvSpPr>
          <p:nvPr/>
        </p:nvSpPr>
        <p:spPr>
          <a:xfrm>
            <a:off x="2765384" y="676233"/>
            <a:ext cx="8511603" cy="9946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Concepto </a:t>
            </a:r>
            <a:r>
              <a:rPr lang="es-CO" dirty="0" smtClean="0"/>
              <a:t>e importancia</a:t>
            </a:r>
            <a:endParaRPr lang="es-CO" dirty="0"/>
          </a:p>
        </p:txBody>
      </p:sp>
      <p:sp>
        <p:nvSpPr>
          <p:cNvPr id="19" name="CuadroTexto 18"/>
          <p:cNvSpPr txBox="1"/>
          <p:nvPr/>
        </p:nvSpPr>
        <p:spPr>
          <a:xfrm>
            <a:off x="13324" y="1617092"/>
            <a:ext cx="11894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 </a:t>
            </a:r>
            <a:r>
              <a:rPr lang="es-ES" dirty="0"/>
              <a:t>Los costos son los gastos asociados a la producción y operación de bienes y servicios. Pueden incluir costos directos como materiales y mano de obra, y costos indirectos como gastos </a:t>
            </a:r>
            <a:r>
              <a:rPr lang="es-ES" dirty="0" smtClean="0"/>
              <a:t>generales. Las </a:t>
            </a:r>
            <a:r>
              <a:rPr lang="es-ES" dirty="0"/>
              <a:t>ventas representan los ingresos generados por la venta de bienes o servicios a los clientes.</a:t>
            </a:r>
          </a:p>
        </p:txBody>
      </p:sp>
      <p:grpSp>
        <p:nvGrpSpPr>
          <p:cNvPr id="221" name="Google Shape;2954;p45"/>
          <p:cNvGrpSpPr/>
          <p:nvPr/>
        </p:nvGrpSpPr>
        <p:grpSpPr>
          <a:xfrm>
            <a:off x="10821356" y="5463447"/>
            <a:ext cx="953845" cy="988765"/>
            <a:chOff x="2488575" y="1922750"/>
            <a:chExt cx="430925" cy="510525"/>
          </a:xfrm>
        </p:grpSpPr>
        <p:sp>
          <p:nvSpPr>
            <p:cNvPr id="222" name="Google Shape;2955;p45"/>
            <p:cNvSpPr/>
            <p:nvPr/>
          </p:nvSpPr>
          <p:spPr>
            <a:xfrm>
              <a:off x="2648425" y="2305625"/>
              <a:ext cx="31625" cy="127650"/>
            </a:xfrm>
            <a:custGeom>
              <a:avLst/>
              <a:gdLst/>
              <a:ahLst/>
              <a:cxnLst/>
              <a:rect l="l" t="t" r="r" b="b"/>
              <a:pathLst>
                <a:path w="1265" h="5106" extrusionOk="0">
                  <a:moveTo>
                    <a:pt x="1" y="0"/>
                  </a:moveTo>
                  <a:lnTo>
                    <a:pt x="1" y="5105"/>
                  </a:lnTo>
                  <a:lnTo>
                    <a:pt x="1264" y="5105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956;p45"/>
            <p:cNvSpPr/>
            <p:nvPr/>
          </p:nvSpPr>
          <p:spPr>
            <a:xfrm>
              <a:off x="2802575" y="1932850"/>
              <a:ext cx="44900" cy="79000"/>
            </a:xfrm>
            <a:custGeom>
              <a:avLst/>
              <a:gdLst/>
              <a:ahLst/>
              <a:cxnLst/>
              <a:rect l="l" t="t" r="r" b="b"/>
              <a:pathLst>
                <a:path w="1796" h="3160" extrusionOk="0">
                  <a:moveTo>
                    <a:pt x="1467" y="1"/>
                  </a:moveTo>
                  <a:lnTo>
                    <a:pt x="1391" y="26"/>
                  </a:lnTo>
                  <a:lnTo>
                    <a:pt x="1315" y="77"/>
                  </a:lnTo>
                  <a:lnTo>
                    <a:pt x="77" y="1315"/>
                  </a:lnTo>
                  <a:lnTo>
                    <a:pt x="26" y="1416"/>
                  </a:lnTo>
                  <a:lnTo>
                    <a:pt x="1" y="1517"/>
                  </a:lnTo>
                  <a:lnTo>
                    <a:pt x="1" y="3160"/>
                  </a:lnTo>
                  <a:lnTo>
                    <a:pt x="506" y="3008"/>
                  </a:lnTo>
                  <a:lnTo>
                    <a:pt x="1593" y="1997"/>
                  </a:lnTo>
                  <a:lnTo>
                    <a:pt x="1795" y="1467"/>
                  </a:lnTo>
                  <a:lnTo>
                    <a:pt x="1795" y="279"/>
                  </a:lnTo>
                  <a:lnTo>
                    <a:pt x="1795" y="178"/>
                  </a:lnTo>
                  <a:lnTo>
                    <a:pt x="1745" y="127"/>
                  </a:lnTo>
                  <a:lnTo>
                    <a:pt x="1694" y="51"/>
                  </a:lnTo>
                  <a:lnTo>
                    <a:pt x="1618" y="26"/>
                  </a:lnTo>
                  <a:lnTo>
                    <a:pt x="1542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957;p45"/>
            <p:cNvSpPr/>
            <p:nvPr/>
          </p:nvSpPr>
          <p:spPr>
            <a:xfrm>
              <a:off x="2823425" y="1990350"/>
              <a:ext cx="81525" cy="45525"/>
            </a:xfrm>
            <a:custGeom>
              <a:avLst/>
              <a:gdLst/>
              <a:ahLst/>
              <a:cxnLst/>
              <a:rect l="l" t="t" r="r" b="b"/>
              <a:pathLst>
                <a:path w="3261" h="1821" extrusionOk="0">
                  <a:moveTo>
                    <a:pt x="1947" y="1"/>
                  </a:moveTo>
                  <a:lnTo>
                    <a:pt x="1366" y="203"/>
                  </a:lnTo>
                  <a:lnTo>
                    <a:pt x="203" y="1289"/>
                  </a:lnTo>
                  <a:lnTo>
                    <a:pt x="1" y="1820"/>
                  </a:lnTo>
                  <a:lnTo>
                    <a:pt x="1745" y="1820"/>
                  </a:lnTo>
                  <a:lnTo>
                    <a:pt x="1846" y="1795"/>
                  </a:lnTo>
                  <a:lnTo>
                    <a:pt x="1947" y="1719"/>
                  </a:lnTo>
                  <a:lnTo>
                    <a:pt x="3185" y="481"/>
                  </a:lnTo>
                  <a:lnTo>
                    <a:pt x="3236" y="405"/>
                  </a:lnTo>
                  <a:lnTo>
                    <a:pt x="3261" y="329"/>
                  </a:lnTo>
                  <a:lnTo>
                    <a:pt x="3261" y="253"/>
                  </a:lnTo>
                  <a:lnTo>
                    <a:pt x="3261" y="177"/>
                  </a:lnTo>
                  <a:lnTo>
                    <a:pt x="3210" y="102"/>
                  </a:lnTo>
                  <a:lnTo>
                    <a:pt x="3160" y="51"/>
                  </a:lnTo>
                  <a:lnTo>
                    <a:pt x="3084" y="26"/>
                  </a:lnTo>
                  <a:lnTo>
                    <a:pt x="2983" y="1"/>
                  </a:lnTo>
                  <a:close/>
                </a:path>
              </a:pathLst>
            </a:custGeom>
            <a:solidFill>
              <a:srgbClr val="FFE1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958;p45"/>
            <p:cNvSpPr/>
            <p:nvPr/>
          </p:nvSpPr>
          <p:spPr>
            <a:xfrm>
              <a:off x="2532175" y="2305625"/>
              <a:ext cx="65725" cy="127650"/>
            </a:xfrm>
            <a:custGeom>
              <a:avLst/>
              <a:gdLst/>
              <a:ahLst/>
              <a:cxnLst/>
              <a:rect l="l" t="t" r="r" b="b"/>
              <a:pathLst>
                <a:path w="2629" h="5106" extrusionOk="0">
                  <a:moveTo>
                    <a:pt x="1365" y="0"/>
                  </a:moveTo>
                  <a:lnTo>
                    <a:pt x="1239" y="404"/>
                  </a:lnTo>
                  <a:lnTo>
                    <a:pt x="0" y="5105"/>
                  </a:lnTo>
                  <a:lnTo>
                    <a:pt x="1264" y="5105"/>
                  </a:lnTo>
                  <a:lnTo>
                    <a:pt x="2376" y="1011"/>
                  </a:lnTo>
                  <a:lnTo>
                    <a:pt x="2629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959;p45"/>
            <p:cNvSpPr/>
            <p:nvPr/>
          </p:nvSpPr>
          <p:spPr>
            <a:xfrm>
              <a:off x="2731200" y="2305625"/>
              <a:ext cx="65725" cy="127650"/>
            </a:xfrm>
            <a:custGeom>
              <a:avLst/>
              <a:gdLst/>
              <a:ahLst/>
              <a:cxnLst/>
              <a:rect l="l" t="t" r="r" b="b"/>
              <a:pathLst>
                <a:path w="2629" h="5106" extrusionOk="0">
                  <a:moveTo>
                    <a:pt x="0" y="0"/>
                  </a:moveTo>
                  <a:lnTo>
                    <a:pt x="253" y="1011"/>
                  </a:lnTo>
                  <a:lnTo>
                    <a:pt x="1365" y="5105"/>
                  </a:lnTo>
                  <a:lnTo>
                    <a:pt x="2628" y="5105"/>
                  </a:lnTo>
                  <a:lnTo>
                    <a:pt x="1365" y="404"/>
                  </a:lnTo>
                  <a:lnTo>
                    <a:pt x="1264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960;p45"/>
            <p:cNvSpPr/>
            <p:nvPr/>
          </p:nvSpPr>
          <p:spPr>
            <a:xfrm>
              <a:off x="2488575" y="1984025"/>
              <a:ext cx="351950" cy="351950"/>
            </a:xfrm>
            <a:custGeom>
              <a:avLst/>
              <a:gdLst/>
              <a:ahLst/>
              <a:cxnLst/>
              <a:rect l="l" t="t" r="r" b="b"/>
              <a:pathLst>
                <a:path w="14078" h="14078" extrusionOk="0">
                  <a:moveTo>
                    <a:pt x="7026" y="1"/>
                  </a:moveTo>
                  <a:lnTo>
                    <a:pt x="6673" y="26"/>
                  </a:lnTo>
                  <a:lnTo>
                    <a:pt x="6319" y="51"/>
                  </a:lnTo>
                  <a:lnTo>
                    <a:pt x="5965" y="102"/>
                  </a:lnTo>
                  <a:lnTo>
                    <a:pt x="5611" y="152"/>
                  </a:lnTo>
                  <a:lnTo>
                    <a:pt x="5283" y="228"/>
                  </a:lnTo>
                  <a:lnTo>
                    <a:pt x="4954" y="329"/>
                  </a:lnTo>
                  <a:lnTo>
                    <a:pt x="4625" y="430"/>
                  </a:lnTo>
                  <a:lnTo>
                    <a:pt x="4297" y="557"/>
                  </a:lnTo>
                  <a:lnTo>
                    <a:pt x="3994" y="708"/>
                  </a:lnTo>
                  <a:lnTo>
                    <a:pt x="3690" y="860"/>
                  </a:lnTo>
                  <a:lnTo>
                    <a:pt x="3387" y="1037"/>
                  </a:lnTo>
                  <a:lnTo>
                    <a:pt x="3109" y="1214"/>
                  </a:lnTo>
                  <a:lnTo>
                    <a:pt x="2831" y="1416"/>
                  </a:lnTo>
                  <a:lnTo>
                    <a:pt x="2578" y="1618"/>
                  </a:lnTo>
                  <a:lnTo>
                    <a:pt x="2300" y="1846"/>
                  </a:lnTo>
                  <a:lnTo>
                    <a:pt x="2073" y="2073"/>
                  </a:lnTo>
                  <a:lnTo>
                    <a:pt x="1846" y="2301"/>
                  </a:lnTo>
                  <a:lnTo>
                    <a:pt x="1618" y="2579"/>
                  </a:lnTo>
                  <a:lnTo>
                    <a:pt x="1416" y="2831"/>
                  </a:lnTo>
                  <a:lnTo>
                    <a:pt x="1214" y="3109"/>
                  </a:lnTo>
                  <a:lnTo>
                    <a:pt x="1037" y="3387"/>
                  </a:lnTo>
                  <a:lnTo>
                    <a:pt x="860" y="3690"/>
                  </a:lnTo>
                  <a:lnTo>
                    <a:pt x="708" y="3994"/>
                  </a:lnTo>
                  <a:lnTo>
                    <a:pt x="557" y="4297"/>
                  </a:lnTo>
                  <a:lnTo>
                    <a:pt x="430" y="4626"/>
                  </a:lnTo>
                  <a:lnTo>
                    <a:pt x="329" y="4954"/>
                  </a:lnTo>
                  <a:lnTo>
                    <a:pt x="228" y="5283"/>
                  </a:lnTo>
                  <a:lnTo>
                    <a:pt x="152" y="5611"/>
                  </a:lnTo>
                  <a:lnTo>
                    <a:pt x="102" y="5965"/>
                  </a:lnTo>
                  <a:lnTo>
                    <a:pt x="51" y="6319"/>
                  </a:lnTo>
                  <a:lnTo>
                    <a:pt x="26" y="6673"/>
                  </a:lnTo>
                  <a:lnTo>
                    <a:pt x="1" y="7026"/>
                  </a:lnTo>
                  <a:lnTo>
                    <a:pt x="26" y="7405"/>
                  </a:lnTo>
                  <a:lnTo>
                    <a:pt x="51" y="7759"/>
                  </a:lnTo>
                  <a:lnTo>
                    <a:pt x="102" y="8113"/>
                  </a:lnTo>
                  <a:lnTo>
                    <a:pt x="152" y="8467"/>
                  </a:lnTo>
                  <a:lnTo>
                    <a:pt x="228" y="8795"/>
                  </a:lnTo>
                  <a:lnTo>
                    <a:pt x="329" y="9124"/>
                  </a:lnTo>
                  <a:lnTo>
                    <a:pt x="430" y="9452"/>
                  </a:lnTo>
                  <a:lnTo>
                    <a:pt x="557" y="9781"/>
                  </a:lnTo>
                  <a:lnTo>
                    <a:pt x="708" y="10084"/>
                  </a:lnTo>
                  <a:lnTo>
                    <a:pt x="860" y="10387"/>
                  </a:lnTo>
                  <a:lnTo>
                    <a:pt x="1037" y="10691"/>
                  </a:lnTo>
                  <a:lnTo>
                    <a:pt x="1214" y="10969"/>
                  </a:lnTo>
                  <a:lnTo>
                    <a:pt x="1416" y="11247"/>
                  </a:lnTo>
                  <a:lnTo>
                    <a:pt x="1618" y="11499"/>
                  </a:lnTo>
                  <a:lnTo>
                    <a:pt x="1846" y="11752"/>
                  </a:lnTo>
                  <a:lnTo>
                    <a:pt x="2073" y="12005"/>
                  </a:lnTo>
                  <a:lnTo>
                    <a:pt x="2300" y="12232"/>
                  </a:lnTo>
                  <a:lnTo>
                    <a:pt x="2578" y="12460"/>
                  </a:lnTo>
                  <a:lnTo>
                    <a:pt x="2831" y="12662"/>
                  </a:lnTo>
                  <a:lnTo>
                    <a:pt x="3109" y="12864"/>
                  </a:lnTo>
                  <a:lnTo>
                    <a:pt x="3387" y="13041"/>
                  </a:lnTo>
                  <a:lnTo>
                    <a:pt x="3690" y="13218"/>
                  </a:lnTo>
                  <a:lnTo>
                    <a:pt x="3994" y="13370"/>
                  </a:lnTo>
                  <a:lnTo>
                    <a:pt x="4297" y="13521"/>
                  </a:lnTo>
                  <a:lnTo>
                    <a:pt x="4625" y="13648"/>
                  </a:lnTo>
                  <a:lnTo>
                    <a:pt x="4954" y="13749"/>
                  </a:lnTo>
                  <a:lnTo>
                    <a:pt x="5283" y="13850"/>
                  </a:lnTo>
                  <a:lnTo>
                    <a:pt x="5611" y="13926"/>
                  </a:lnTo>
                  <a:lnTo>
                    <a:pt x="5965" y="13976"/>
                  </a:lnTo>
                  <a:lnTo>
                    <a:pt x="6319" y="14027"/>
                  </a:lnTo>
                  <a:lnTo>
                    <a:pt x="6673" y="14052"/>
                  </a:lnTo>
                  <a:lnTo>
                    <a:pt x="7026" y="14077"/>
                  </a:lnTo>
                  <a:lnTo>
                    <a:pt x="7405" y="14052"/>
                  </a:lnTo>
                  <a:lnTo>
                    <a:pt x="7759" y="14027"/>
                  </a:lnTo>
                  <a:lnTo>
                    <a:pt x="8113" y="13976"/>
                  </a:lnTo>
                  <a:lnTo>
                    <a:pt x="8442" y="13926"/>
                  </a:lnTo>
                  <a:lnTo>
                    <a:pt x="8795" y="13850"/>
                  </a:lnTo>
                  <a:lnTo>
                    <a:pt x="9124" y="13749"/>
                  </a:lnTo>
                  <a:lnTo>
                    <a:pt x="9452" y="13648"/>
                  </a:lnTo>
                  <a:lnTo>
                    <a:pt x="9781" y="13521"/>
                  </a:lnTo>
                  <a:lnTo>
                    <a:pt x="10084" y="13370"/>
                  </a:lnTo>
                  <a:lnTo>
                    <a:pt x="10387" y="13218"/>
                  </a:lnTo>
                  <a:lnTo>
                    <a:pt x="10691" y="13041"/>
                  </a:lnTo>
                  <a:lnTo>
                    <a:pt x="10969" y="12864"/>
                  </a:lnTo>
                  <a:lnTo>
                    <a:pt x="11247" y="12662"/>
                  </a:lnTo>
                  <a:lnTo>
                    <a:pt x="11499" y="12460"/>
                  </a:lnTo>
                  <a:lnTo>
                    <a:pt x="11752" y="12232"/>
                  </a:lnTo>
                  <a:lnTo>
                    <a:pt x="12005" y="12005"/>
                  </a:lnTo>
                  <a:lnTo>
                    <a:pt x="12232" y="11752"/>
                  </a:lnTo>
                  <a:lnTo>
                    <a:pt x="12460" y="11499"/>
                  </a:lnTo>
                  <a:lnTo>
                    <a:pt x="12662" y="11247"/>
                  </a:lnTo>
                  <a:lnTo>
                    <a:pt x="12864" y="10969"/>
                  </a:lnTo>
                  <a:lnTo>
                    <a:pt x="13041" y="10691"/>
                  </a:lnTo>
                  <a:lnTo>
                    <a:pt x="13218" y="10387"/>
                  </a:lnTo>
                  <a:lnTo>
                    <a:pt x="13370" y="10084"/>
                  </a:lnTo>
                  <a:lnTo>
                    <a:pt x="13521" y="9781"/>
                  </a:lnTo>
                  <a:lnTo>
                    <a:pt x="13648" y="9452"/>
                  </a:lnTo>
                  <a:lnTo>
                    <a:pt x="13749" y="9124"/>
                  </a:lnTo>
                  <a:lnTo>
                    <a:pt x="13850" y="8795"/>
                  </a:lnTo>
                  <a:lnTo>
                    <a:pt x="13926" y="8467"/>
                  </a:lnTo>
                  <a:lnTo>
                    <a:pt x="13976" y="8113"/>
                  </a:lnTo>
                  <a:lnTo>
                    <a:pt x="14027" y="7759"/>
                  </a:lnTo>
                  <a:lnTo>
                    <a:pt x="14052" y="7405"/>
                  </a:lnTo>
                  <a:lnTo>
                    <a:pt x="14077" y="7026"/>
                  </a:lnTo>
                  <a:lnTo>
                    <a:pt x="14052" y="6673"/>
                  </a:lnTo>
                  <a:lnTo>
                    <a:pt x="14027" y="6319"/>
                  </a:lnTo>
                  <a:lnTo>
                    <a:pt x="13976" y="5965"/>
                  </a:lnTo>
                  <a:lnTo>
                    <a:pt x="13926" y="5611"/>
                  </a:lnTo>
                  <a:lnTo>
                    <a:pt x="13850" y="5283"/>
                  </a:lnTo>
                  <a:lnTo>
                    <a:pt x="13749" y="4954"/>
                  </a:lnTo>
                  <a:lnTo>
                    <a:pt x="13648" y="4626"/>
                  </a:lnTo>
                  <a:lnTo>
                    <a:pt x="13521" y="4297"/>
                  </a:lnTo>
                  <a:lnTo>
                    <a:pt x="13370" y="3994"/>
                  </a:lnTo>
                  <a:lnTo>
                    <a:pt x="13218" y="3690"/>
                  </a:lnTo>
                  <a:lnTo>
                    <a:pt x="13041" y="3387"/>
                  </a:lnTo>
                  <a:lnTo>
                    <a:pt x="12864" y="3109"/>
                  </a:lnTo>
                  <a:lnTo>
                    <a:pt x="12662" y="2831"/>
                  </a:lnTo>
                  <a:lnTo>
                    <a:pt x="12460" y="2579"/>
                  </a:lnTo>
                  <a:lnTo>
                    <a:pt x="12232" y="2301"/>
                  </a:lnTo>
                  <a:lnTo>
                    <a:pt x="12005" y="2073"/>
                  </a:lnTo>
                  <a:lnTo>
                    <a:pt x="11752" y="1846"/>
                  </a:lnTo>
                  <a:lnTo>
                    <a:pt x="11499" y="1618"/>
                  </a:lnTo>
                  <a:lnTo>
                    <a:pt x="11247" y="1416"/>
                  </a:lnTo>
                  <a:lnTo>
                    <a:pt x="10969" y="1214"/>
                  </a:lnTo>
                  <a:lnTo>
                    <a:pt x="10691" y="1037"/>
                  </a:lnTo>
                  <a:lnTo>
                    <a:pt x="10387" y="860"/>
                  </a:lnTo>
                  <a:lnTo>
                    <a:pt x="10084" y="708"/>
                  </a:lnTo>
                  <a:lnTo>
                    <a:pt x="9781" y="557"/>
                  </a:lnTo>
                  <a:lnTo>
                    <a:pt x="9452" y="430"/>
                  </a:lnTo>
                  <a:lnTo>
                    <a:pt x="9124" y="329"/>
                  </a:lnTo>
                  <a:lnTo>
                    <a:pt x="8795" y="228"/>
                  </a:lnTo>
                  <a:lnTo>
                    <a:pt x="8442" y="152"/>
                  </a:lnTo>
                  <a:lnTo>
                    <a:pt x="8113" y="102"/>
                  </a:lnTo>
                  <a:lnTo>
                    <a:pt x="7759" y="51"/>
                  </a:lnTo>
                  <a:lnTo>
                    <a:pt x="7405" y="26"/>
                  </a:lnTo>
                  <a:lnTo>
                    <a:pt x="70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961;p45"/>
            <p:cNvSpPr/>
            <p:nvPr/>
          </p:nvSpPr>
          <p:spPr>
            <a:xfrm>
              <a:off x="2488575" y="1984025"/>
              <a:ext cx="351950" cy="351950"/>
            </a:xfrm>
            <a:custGeom>
              <a:avLst/>
              <a:gdLst/>
              <a:ahLst/>
              <a:cxnLst/>
              <a:rect l="l" t="t" r="r" b="b"/>
              <a:pathLst>
                <a:path w="14078" h="14078" extrusionOk="0">
                  <a:moveTo>
                    <a:pt x="7026" y="1290"/>
                  </a:moveTo>
                  <a:lnTo>
                    <a:pt x="7633" y="1315"/>
                  </a:lnTo>
                  <a:lnTo>
                    <a:pt x="8189" y="1416"/>
                  </a:lnTo>
                  <a:lnTo>
                    <a:pt x="8745" y="1568"/>
                  </a:lnTo>
                  <a:lnTo>
                    <a:pt x="9276" y="1745"/>
                  </a:lnTo>
                  <a:lnTo>
                    <a:pt x="9781" y="1997"/>
                  </a:lnTo>
                  <a:lnTo>
                    <a:pt x="10236" y="2275"/>
                  </a:lnTo>
                  <a:lnTo>
                    <a:pt x="10691" y="2604"/>
                  </a:lnTo>
                  <a:lnTo>
                    <a:pt x="11095" y="2983"/>
                  </a:lnTo>
                  <a:lnTo>
                    <a:pt x="11474" y="3387"/>
                  </a:lnTo>
                  <a:lnTo>
                    <a:pt x="11803" y="3817"/>
                  </a:lnTo>
                  <a:lnTo>
                    <a:pt x="12081" y="4297"/>
                  </a:lnTo>
                  <a:lnTo>
                    <a:pt x="12333" y="4802"/>
                  </a:lnTo>
                  <a:lnTo>
                    <a:pt x="12510" y="5333"/>
                  </a:lnTo>
                  <a:lnTo>
                    <a:pt x="12662" y="5889"/>
                  </a:lnTo>
                  <a:lnTo>
                    <a:pt x="12738" y="6445"/>
                  </a:lnTo>
                  <a:lnTo>
                    <a:pt x="12788" y="7026"/>
                  </a:lnTo>
                  <a:lnTo>
                    <a:pt x="12738" y="7633"/>
                  </a:lnTo>
                  <a:lnTo>
                    <a:pt x="12662" y="8189"/>
                  </a:lnTo>
                  <a:lnTo>
                    <a:pt x="12510" y="8745"/>
                  </a:lnTo>
                  <a:lnTo>
                    <a:pt x="12333" y="9276"/>
                  </a:lnTo>
                  <a:lnTo>
                    <a:pt x="12081" y="9781"/>
                  </a:lnTo>
                  <a:lnTo>
                    <a:pt x="11803" y="10261"/>
                  </a:lnTo>
                  <a:lnTo>
                    <a:pt x="11474" y="10691"/>
                  </a:lnTo>
                  <a:lnTo>
                    <a:pt x="11095" y="11095"/>
                  </a:lnTo>
                  <a:lnTo>
                    <a:pt x="10691" y="11474"/>
                  </a:lnTo>
                  <a:lnTo>
                    <a:pt x="10236" y="11803"/>
                  </a:lnTo>
                  <a:lnTo>
                    <a:pt x="9781" y="12081"/>
                  </a:lnTo>
                  <a:lnTo>
                    <a:pt x="9276" y="12333"/>
                  </a:lnTo>
                  <a:lnTo>
                    <a:pt x="8745" y="12510"/>
                  </a:lnTo>
                  <a:lnTo>
                    <a:pt x="8189" y="12662"/>
                  </a:lnTo>
                  <a:lnTo>
                    <a:pt x="7633" y="12738"/>
                  </a:lnTo>
                  <a:lnTo>
                    <a:pt x="7026" y="12788"/>
                  </a:lnTo>
                  <a:lnTo>
                    <a:pt x="6445" y="12738"/>
                  </a:lnTo>
                  <a:lnTo>
                    <a:pt x="5889" y="12662"/>
                  </a:lnTo>
                  <a:lnTo>
                    <a:pt x="5333" y="12510"/>
                  </a:lnTo>
                  <a:lnTo>
                    <a:pt x="4802" y="12333"/>
                  </a:lnTo>
                  <a:lnTo>
                    <a:pt x="4297" y="12081"/>
                  </a:lnTo>
                  <a:lnTo>
                    <a:pt x="3817" y="11803"/>
                  </a:lnTo>
                  <a:lnTo>
                    <a:pt x="3387" y="11474"/>
                  </a:lnTo>
                  <a:lnTo>
                    <a:pt x="2983" y="11095"/>
                  </a:lnTo>
                  <a:lnTo>
                    <a:pt x="2604" y="10691"/>
                  </a:lnTo>
                  <a:lnTo>
                    <a:pt x="2275" y="10261"/>
                  </a:lnTo>
                  <a:lnTo>
                    <a:pt x="1997" y="9781"/>
                  </a:lnTo>
                  <a:lnTo>
                    <a:pt x="1744" y="9276"/>
                  </a:lnTo>
                  <a:lnTo>
                    <a:pt x="1542" y="8745"/>
                  </a:lnTo>
                  <a:lnTo>
                    <a:pt x="1416" y="8189"/>
                  </a:lnTo>
                  <a:lnTo>
                    <a:pt x="1315" y="7633"/>
                  </a:lnTo>
                  <a:lnTo>
                    <a:pt x="1290" y="7026"/>
                  </a:lnTo>
                  <a:lnTo>
                    <a:pt x="1315" y="6445"/>
                  </a:lnTo>
                  <a:lnTo>
                    <a:pt x="1416" y="5889"/>
                  </a:lnTo>
                  <a:lnTo>
                    <a:pt x="1542" y="5333"/>
                  </a:lnTo>
                  <a:lnTo>
                    <a:pt x="1744" y="4802"/>
                  </a:lnTo>
                  <a:lnTo>
                    <a:pt x="1997" y="4297"/>
                  </a:lnTo>
                  <a:lnTo>
                    <a:pt x="2275" y="3817"/>
                  </a:lnTo>
                  <a:lnTo>
                    <a:pt x="2604" y="3387"/>
                  </a:lnTo>
                  <a:lnTo>
                    <a:pt x="2983" y="2983"/>
                  </a:lnTo>
                  <a:lnTo>
                    <a:pt x="3387" y="2604"/>
                  </a:lnTo>
                  <a:lnTo>
                    <a:pt x="3817" y="2275"/>
                  </a:lnTo>
                  <a:lnTo>
                    <a:pt x="4297" y="1997"/>
                  </a:lnTo>
                  <a:lnTo>
                    <a:pt x="4802" y="1745"/>
                  </a:lnTo>
                  <a:lnTo>
                    <a:pt x="5333" y="1568"/>
                  </a:lnTo>
                  <a:lnTo>
                    <a:pt x="5889" y="1416"/>
                  </a:lnTo>
                  <a:lnTo>
                    <a:pt x="6445" y="1315"/>
                  </a:lnTo>
                  <a:lnTo>
                    <a:pt x="7026" y="1290"/>
                  </a:lnTo>
                  <a:close/>
                  <a:moveTo>
                    <a:pt x="7026" y="1"/>
                  </a:moveTo>
                  <a:lnTo>
                    <a:pt x="6673" y="26"/>
                  </a:lnTo>
                  <a:lnTo>
                    <a:pt x="6319" y="51"/>
                  </a:lnTo>
                  <a:lnTo>
                    <a:pt x="5965" y="102"/>
                  </a:lnTo>
                  <a:lnTo>
                    <a:pt x="5611" y="152"/>
                  </a:lnTo>
                  <a:lnTo>
                    <a:pt x="5283" y="228"/>
                  </a:lnTo>
                  <a:lnTo>
                    <a:pt x="4954" y="329"/>
                  </a:lnTo>
                  <a:lnTo>
                    <a:pt x="4625" y="430"/>
                  </a:lnTo>
                  <a:lnTo>
                    <a:pt x="4297" y="557"/>
                  </a:lnTo>
                  <a:lnTo>
                    <a:pt x="3994" y="708"/>
                  </a:lnTo>
                  <a:lnTo>
                    <a:pt x="3690" y="860"/>
                  </a:lnTo>
                  <a:lnTo>
                    <a:pt x="3387" y="1037"/>
                  </a:lnTo>
                  <a:lnTo>
                    <a:pt x="3109" y="1214"/>
                  </a:lnTo>
                  <a:lnTo>
                    <a:pt x="2831" y="1416"/>
                  </a:lnTo>
                  <a:lnTo>
                    <a:pt x="2578" y="1618"/>
                  </a:lnTo>
                  <a:lnTo>
                    <a:pt x="2300" y="1846"/>
                  </a:lnTo>
                  <a:lnTo>
                    <a:pt x="2073" y="2073"/>
                  </a:lnTo>
                  <a:lnTo>
                    <a:pt x="1846" y="2301"/>
                  </a:lnTo>
                  <a:lnTo>
                    <a:pt x="1618" y="2579"/>
                  </a:lnTo>
                  <a:lnTo>
                    <a:pt x="1416" y="2831"/>
                  </a:lnTo>
                  <a:lnTo>
                    <a:pt x="1214" y="3109"/>
                  </a:lnTo>
                  <a:lnTo>
                    <a:pt x="1037" y="3387"/>
                  </a:lnTo>
                  <a:lnTo>
                    <a:pt x="860" y="3690"/>
                  </a:lnTo>
                  <a:lnTo>
                    <a:pt x="708" y="3994"/>
                  </a:lnTo>
                  <a:lnTo>
                    <a:pt x="557" y="4297"/>
                  </a:lnTo>
                  <a:lnTo>
                    <a:pt x="430" y="4626"/>
                  </a:lnTo>
                  <a:lnTo>
                    <a:pt x="329" y="4954"/>
                  </a:lnTo>
                  <a:lnTo>
                    <a:pt x="228" y="5283"/>
                  </a:lnTo>
                  <a:lnTo>
                    <a:pt x="152" y="5611"/>
                  </a:lnTo>
                  <a:lnTo>
                    <a:pt x="102" y="5965"/>
                  </a:lnTo>
                  <a:lnTo>
                    <a:pt x="51" y="6319"/>
                  </a:lnTo>
                  <a:lnTo>
                    <a:pt x="26" y="6673"/>
                  </a:lnTo>
                  <a:lnTo>
                    <a:pt x="1" y="7026"/>
                  </a:lnTo>
                  <a:lnTo>
                    <a:pt x="26" y="7405"/>
                  </a:lnTo>
                  <a:lnTo>
                    <a:pt x="51" y="7759"/>
                  </a:lnTo>
                  <a:lnTo>
                    <a:pt x="102" y="8113"/>
                  </a:lnTo>
                  <a:lnTo>
                    <a:pt x="152" y="8467"/>
                  </a:lnTo>
                  <a:lnTo>
                    <a:pt x="228" y="8795"/>
                  </a:lnTo>
                  <a:lnTo>
                    <a:pt x="329" y="9124"/>
                  </a:lnTo>
                  <a:lnTo>
                    <a:pt x="430" y="9452"/>
                  </a:lnTo>
                  <a:lnTo>
                    <a:pt x="557" y="9781"/>
                  </a:lnTo>
                  <a:lnTo>
                    <a:pt x="708" y="10084"/>
                  </a:lnTo>
                  <a:lnTo>
                    <a:pt x="860" y="10387"/>
                  </a:lnTo>
                  <a:lnTo>
                    <a:pt x="1037" y="10691"/>
                  </a:lnTo>
                  <a:lnTo>
                    <a:pt x="1214" y="10969"/>
                  </a:lnTo>
                  <a:lnTo>
                    <a:pt x="1416" y="11247"/>
                  </a:lnTo>
                  <a:lnTo>
                    <a:pt x="1618" y="11499"/>
                  </a:lnTo>
                  <a:lnTo>
                    <a:pt x="1846" y="11752"/>
                  </a:lnTo>
                  <a:lnTo>
                    <a:pt x="2073" y="12005"/>
                  </a:lnTo>
                  <a:lnTo>
                    <a:pt x="2300" y="12232"/>
                  </a:lnTo>
                  <a:lnTo>
                    <a:pt x="2578" y="12460"/>
                  </a:lnTo>
                  <a:lnTo>
                    <a:pt x="2831" y="12662"/>
                  </a:lnTo>
                  <a:lnTo>
                    <a:pt x="3109" y="12864"/>
                  </a:lnTo>
                  <a:lnTo>
                    <a:pt x="3387" y="13041"/>
                  </a:lnTo>
                  <a:lnTo>
                    <a:pt x="3690" y="13218"/>
                  </a:lnTo>
                  <a:lnTo>
                    <a:pt x="3994" y="13370"/>
                  </a:lnTo>
                  <a:lnTo>
                    <a:pt x="4297" y="13521"/>
                  </a:lnTo>
                  <a:lnTo>
                    <a:pt x="4625" y="13648"/>
                  </a:lnTo>
                  <a:lnTo>
                    <a:pt x="4954" y="13749"/>
                  </a:lnTo>
                  <a:lnTo>
                    <a:pt x="5283" y="13850"/>
                  </a:lnTo>
                  <a:lnTo>
                    <a:pt x="5611" y="13926"/>
                  </a:lnTo>
                  <a:lnTo>
                    <a:pt x="5965" y="13976"/>
                  </a:lnTo>
                  <a:lnTo>
                    <a:pt x="6319" y="14027"/>
                  </a:lnTo>
                  <a:lnTo>
                    <a:pt x="6673" y="14052"/>
                  </a:lnTo>
                  <a:lnTo>
                    <a:pt x="7026" y="14077"/>
                  </a:lnTo>
                  <a:lnTo>
                    <a:pt x="7405" y="14052"/>
                  </a:lnTo>
                  <a:lnTo>
                    <a:pt x="7759" y="14027"/>
                  </a:lnTo>
                  <a:lnTo>
                    <a:pt x="8113" y="13976"/>
                  </a:lnTo>
                  <a:lnTo>
                    <a:pt x="8442" y="13926"/>
                  </a:lnTo>
                  <a:lnTo>
                    <a:pt x="8795" y="13850"/>
                  </a:lnTo>
                  <a:lnTo>
                    <a:pt x="9124" y="13749"/>
                  </a:lnTo>
                  <a:lnTo>
                    <a:pt x="9452" y="13648"/>
                  </a:lnTo>
                  <a:lnTo>
                    <a:pt x="9781" y="13521"/>
                  </a:lnTo>
                  <a:lnTo>
                    <a:pt x="10084" y="13370"/>
                  </a:lnTo>
                  <a:lnTo>
                    <a:pt x="10387" y="13218"/>
                  </a:lnTo>
                  <a:lnTo>
                    <a:pt x="10691" y="13041"/>
                  </a:lnTo>
                  <a:lnTo>
                    <a:pt x="10969" y="12864"/>
                  </a:lnTo>
                  <a:lnTo>
                    <a:pt x="11247" y="12662"/>
                  </a:lnTo>
                  <a:lnTo>
                    <a:pt x="11499" y="12460"/>
                  </a:lnTo>
                  <a:lnTo>
                    <a:pt x="11752" y="12232"/>
                  </a:lnTo>
                  <a:lnTo>
                    <a:pt x="12005" y="12005"/>
                  </a:lnTo>
                  <a:lnTo>
                    <a:pt x="12232" y="11752"/>
                  </a:lnTo>
                  <a:lnTo>
                    <a:pt x="12460" y="11499"/>
                  </a:lnTo>
                  <a:lnTo>
                    <a:pt x="12662" y="11247"/>
                  </a:lnTo>
                  <a:lnTo>
                    <a:pt x="12864" y="10969"/>
                  </a:lnTo>
                  <a:lnTo>
                    <a:pt x="13041" y="10691"/>
                  </a:lnTo>
                  <a:lnTo>
                    <a:pt x="13218" y="10387"/>
                  </a:lnTo>
                  <a:lnTo>
                    <a:pt x="13370" y="10084"/>
                  </a:lnTo>
                  <a:lnTo>
                    <a:pt x="13521" y="9781"/>
                  </a:lnTo>
                  <a:lnTo>
                    <a:pt x="13648" y="9452"/>
                  </a:lnTo>
                  <a:lnTo>
                    <a:pt x="13749" y="9124"/>
                  </a:lnTo>
                  <a:lnTo>
                    <a:pt x="13850" y="8795"/>
                  </a:lnTo>
                  <a:lnTo>
                    <a:pt x="13926" y="8467"/>
                  </a:lnTo>
                  <a:lnTo>
                    <a:pt x="13976" y="8113"/>
                  </a:lnTo>
                  <a:lnTo>
                    <a:pt x="14027" y="7759"/>
                  </a:lnTo>
                  <a:lnTo>
                    <a:pt x="14052" y="7405"/>
                  </a:lnTo>
                  <a:lnTo>
                    <a:pt x="14077" y="7026"/>
                  </a:lnTo>
                  <a:lnTo>
                    <a:pt x="14052" y="6673"/>
                  </a:lnTo>
                  <a:lnTo>
                    <a:pt x="14027" y="6319"/>
                  </a:lnTo>
                  <a:lnTo>
                    <a:pt x="13976" y="5965"/>
                  </a:lnTo>
                  <a:lnTo>
                    <a:pt x="13926" y="5611"/>
                  </a:lnTo>
                  <a:lnTo>
                    <a:pt x="13850" y="5283"/>
                  </a:lnTo>
                  <a:lnTo>
                    <a:pt x="13749" y="4954"/>
                  </a:lnTo>
                  <a:lnTo>
                    <a:pt x="13648" y="4626"/>
                  </a:lnTo>
                  <a:lnTo>
                    <a:pt x="13521" y="4297"/>
                  </a:lnTo>
                  <a:lnTo>
                    <a:pt x="13370" y="3994"/>
                  </a:lnTo>
                  <a:lnTo>
                    <a:pt x="13218" y="3690"/>
                  </a:lnTo>
                  <a:lnTo>
                    <a:pt x="13041" y="3387"/>
                  </a:lnTo>
                  <a:lnTo>
                    <a:pt x="12864" y="3109"/>
                  </a:lnTo>
                  <a:lnTo>
                    <a:pt x="12662" y="2831"/>
                  </a:lnTo>
                  <a:lnTo>
                    <a:pt x="12460" y="2579"/>
                  </a:lnTo>
                  <a:lnTo>
                    <a:pt x="12232" y="2301"/>
                  </a:lnTo>
                  <a:lnTo>
                    <a:pt x="12005" y="2073"/>
                  </a:lnTo>
                  <a:lnTo>
                    <a:pt x="11752" y="1846"/>
                  </a:lnTo>
                  <a:lnTo>
                    <a:pt x="11499" y="1618"/>
                  </a:lnTo>
                  <a:lnTo>
                    <a:pt x="11247" y="1416"/>
                  </a:lnTo>
                  <a:lnTo>
                    <a:pt x="10969" y="1214"/>
                  </a:lnTo>
                  <a:lnTo>
                    <a:pt x="10691" y="1037"/>
                  </a:lnTo>
                  <a:lnTo>
                    <a:pt x="10387" y="860"/>
                  </a:lnTo>
                  <a:lnTo>
                    <a:pt x="10084" y="708"/>
                  </a:lnTo>
                  <a:lnTo>
                    <a:pt x="9781" y="557"/>
                  </a:lnTo>
                  <a:lnTo>
                    <a:pt x="9452" y="430"/>
                  </a:lnTo>
                  <a:lnTo>
                    <a:pt x="9124" y="329"/>
                  </a:lnTo>
                  <a:lnTo>
                    <a:pt x="8795" y="228"/>
                  </a:lnTo>
                  <a:lnTo>
                    <a:pt x="8442" y="152"/>
                  </a:lnTo>
                  <a:lnTo>
                    <a:pt x="8113" y="102"/>
                  </a:lnTo>
                  <a:lnTo>
                    <a:pt x="7759" y="51"/>
                  </a:lnTo>
                  <a:lnTo>
                    <a:pt x="7405" y="26"/>
                  </a:lnTo>
                  <a:lnTo>
                    <a:pt x="7026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962;p45"/>
            <p:cNvSpPr/>
            <p:nvPr/>
          </p:nvSpPr>
          <p:spPr>
            <a:xfrm>
              <a:off x="2552400" y="2047850"/>
              <a:ext cx="224300" cy="224300"/>
            </a:xfrm>
            <a:custGeom>
              <a:avLst/>
              <a:gdLst/>
              <a:ahLst/>
              <a:cxnLst/>
              <a:rect l="l" t="t" r="r" b="b"/>
              <a:pathLst>
                <a:path w="8972" h="8972" extrusionOk="0">
                  <a:moveTo>
                    <a:pt x="4473" y="1314"/>
                  </a:moveTo>
                  <a:lnTo>
                    <a:pt x="4802" y="1340"/>
                  </a:lnTo>
                  <a:lnTo>
                    <a:pt x="5130" y="1390"/>
                  </a:lnTo>
                  <a:lnTo>
                    <a:pt x="5434" y="1466"/>
                  </a:lnTo>
                  <a:lnTo>
                    <a:pt x="5712" y="1567"/>
                  </a:lnTo>
                  <a:lnTo>
                    <a:pt x="5990" y="1693"/>
                  </a:lnTo>
                  <a:lnTo>
                    <a:pt x="6242" y="1870"/>
                  </a:lnTo>
                  <a:lnTo>
                    <a:pt x="6495" y="2047"/>
                  </a:lnTo>
                  <a:lnTo>
                    <a:pt x="6723" y="2249"/>
                  </a:lnTo>
                  <a:lnTo>
                    <a:pt x="6925" y="2477"/>
                  </a:lnTo>
                  <a:lnTo>
                    <a:pt x="7102" y="2704"/>
                  </a:lnTo>
                  <a:lnTo>
                    <a:pt x="7278" y="2982"/>
                  </a:lnTo>
                  <a:lnTo>
                    <a:pt x="7405" y="3260"/>
                  </a:lnTo>
                  <a:lnTo>
                    <a:pt x="7506" y="3538"/>
                  </a:lnTo>
                  <a:lnTo>
                    <a:pt x="7582" y="3842"/>
                  </a:lnTo>
                  <a:lnTo>
                    <a:pt x="7632" y="4170"/>
                  </a:lnTo>
                  <a:lnTo>
                    <a:pt x="7658" y="4473"/>
                  </a:lnTo>
                  <a:lnTo>
                    <a:pt x="7632" y="4802"/>
                  </a:lnTo>
                  <a:lnTo>
                    <a:pt x="7582" y="5130"/>
                  </a:lnTo>
                  <a:lnTo>
                    <a:pt x="7506" y="5434"/>
                  </a:lnTo>
                  <a:lnTo>
                    <a:pt x="7405" y="5712"/>
                  </a:lnTo>
                  <a:lnTo>
                    <a:pt x="7278" y="5990"/>
                  </a:lnTo>
                  <a:lnTo>
                    <a:pt x="7102" y="6242"/>
                  </a:lnTo>
                  <a:lnTo>
                    <a:pt x="6925" y="6495"/>
                  </a:lnTo>
                  <a:lnTo>
                    <a:pt x="6723" y="6723"/>
                  </a:lnTo>
                  <a:lnTo>
                    <a:pt x="6495" y="6925"/>
                  </a:lnTo>
                  <a:lnTo>
                    <a:pt x="6242" y="7102"/>
                  </a:lnTo>
                  <a:lnTo>
                    <a:pt x="5990" y="7279"/>
                  </a:lnTo>
                  <a:lnTo>
                    <a:pt x="5712" y="7405"/>
                  </a:lnTo>
                  <a:lnTo>
                    <a:pt x="5434" y="7506"/>
                  </a:lnTo>
                  <a:lnTo>
                    <a:pt x="5130" y="7582"/>
                  </a:lnTo>
                  <a:lnTo>
                    <a:pt x="4802" y="7632"/>
                  </a:lnTo>
                  <a:lnTo>
                    <a:pt x="4473" y="7658"/>
                  </a:lnTo>
                  <a:lnTo>
                    <a:pt x="4170" y="7632"/>
                  </a:lnTo>
                  <a:lnTo>
                    <a:pt x="3842" y="7582"/>
                  </a:lnTo>
                  <a:lnTo>
                    <a:pt x="3538" y="7506"/>
                  </a:lnTo>
                  <a:lnTo>
                    <a:pt x="3260" y="7405"/>
                  </a:lnTo>
                  <a:lnTo>
                    <a:pt x="2982" y="7279"/>
                  </a:lnTo>
                  <a:lnTo>
                    <a:pt x="2704" y="7102"/>
                  </a:lnTo>
                  <a:lnTo>
                    <a:pt x="2477" y="6925"/>
                  </a:lnTo>
                  <a:lnTo>
                    <a:pt x="2249" y="6723"/>
                  </a:lnTo>
                  <a:lnTo>
                    <a:pt x="2047" y="6495"/>
                  </a:lnTo>
                  <a:lnTo>
                    <a:pt x="1870" y="6242"/>
                  </a:lnTo>
                  <a:lnTo>
                    <a:pt x="1693" y="5990"/>
                  </a:lnTo>
                  <a:lnTo>
                    <a:pt x="1567" y="5712"/>
                  </a:lnTo>
                  <a:lnTo>
                    <a:pt x="1466" y="5434"/>
                  </a:lnTo>
                  <a:lnTo>
                    <a:pt x="1390" y="5130"/>
                  </a:lnTo>
                  <a:lnTo>
                    <a:pt x="1340" y="4802"/>
                  </a:lnTo>
                  <a:lnTo>
                    <a:pt x="1314" y="4473"/>
                  </a:lnTo>
                  <a:lnTo>
                    <a:pt x="1340" y="4170"/>
                  </a:lnTo>
                  <a:lnTo>
                    <a:pt x="1390" y="3842"/>
                  </a:lnTo>
                  <a:lnTo>
                    <a:pt x="1466" y="3538"/>
                  </a:lnTo>
                  <a:lnTo>
                    <a:pt x="1567" y="3260"/>
                  </a:lnTo>
                  <a:lnTo>
                    <a:pt x="1693" y="2982"/>
                  </a:lnTo>
                  <a:lnTo>
                    <a:pt x="1870" y="2704"/>
                  </a:lnTo>
                  <a:lnTo>
                    <a:pt x="2047" y="2477"/>
                  </a:lnTo>
                  <a:lnTo>
                    <a:pt x="2249" y="2249"/>
                  </a:lnTo>
                  <a:lnTo>
                    <a:pt x="2477" y="2047"/>
                  </a:lnTo>
                  <a:lnTo>
                    <a:pt x="2704" y="1870"/>
                  </a:lnTo>
                  <a:lnTo>
                    <a:pt x="2982" y="1693"/>
                  </a:lnTo>
                  <a:lnTo>
                    <a:pt x="3260" y="1567"/>
                  </a:lnTo>
                  <a:lnTo>
                    <a:pt x="3538" y="1466"/>
                  </a:lnTo>
                  <a:lnTo>
                    <a:pt x="3842" y="1390"/>
                  </a:lnTo>
                  <a:lnTo>
                    <a:pt x="4170" y="1340"/>
                  </a:lnTo>
                  <a:lnTo>
                    <a:pt x="4473" y="1314"/>
                  </a:lnTo>
                  <a:close/>
                  <a:moveTo>
                    <a:pt x="4473" y="0"/>
                  </a:moveTo>
                  <a:lnTo>
                    <a:pt x="4018" y="26"/>
                  </a:lnTo>
                  <a:lnTo>
                    <a:pt x="3589" y="101"/>
                  </a:lnTo>
                  <a:lnTo>
                    <a:pt x="3159" y="202"/>
                  </a:lnTo>
                  <a:lnTo>
                    <a:pt x="2730" y="354"/>
                  </a:lnTo>
                  <a:lnTo>
                    <a:pt x="2350" y="556"/>
                  </a:lnTo>
                  <a:lnTo>
                    <a:pt x="1971" y="784"/>
                  </a:lnTo>
                  <a:lnTo>
                    <a:pt x="1643" y="1036"/>
                  </a:lnTo>
                  <a:lnTo>
                    <a:pt x="1314" y="1314"/>
                  </a:lnTo>
                  <a:lnTo>
                    <a:pt x="1036" y="1643"/>
                  </a:lnTo>
                  <a:lnTo>
                    <a:pt x="784" y="1971"/>
                  </a:lnTo>
                  <a:lnTo>
                    <a:pt x="556" y="2351"/>
                  </a:lnTo>
                  <a:lnTo>
                    <a:pt x="354" y="2755"/>
                  </a:lnTo>
                  <a:lnTo>
                    <a:pt x="202" y="3159"/>
                  </a:lnTo>
                  <a:lnTo>
                    <a:pt x="101" y="3589"/>
                  </a:lnTo>
                  <a:lnTo>
                    <a:pt x="25" y="4018"/>
                  </a:lnTo>
                  <a:lnTo>
                    <a:pt x="0" y="4473"/>
                  </a:lnTo>
                  <a:lnTo>
                    <a:pt x="25" y="4954"/>
                  </a:lnTo>
                  <a:lnTo>
                    <a:pt x="101" y="5383"/>
                  </a:lnTo>
                  <a:lnTo>
                    <a:pt x="202" y="5813"/>
                  </a:lnTo>
                  <a:lnTo>
                    <a:pt x="354" y="6217"/>
                  </a:lnTo>
                  <a:lnTo>
                    <a:pt x="556" y="6621"/>
                  </a:lnTo>
                  <a:lnTo>
                    <a:pt x="784" y="7001"/>
                  </a:lnTo>
                  <a:lnTo>
                    <a:pt x="1036" y="7329"/>
                  </a:lnTo>
                  <a:lnTo>
                    <a:pt x="1314" y="7658"/>
                  </a:lnTo>
                  <a:lnTo>
                    <a:pt x="1643" y="7936"/>
                  </a:lnTo>
                  <a:lnTo>
                    <a:pt x="1971" y="8188"/>
                  </a:lnTo>
                  <a:lnTo>
                    <a:pt x="2350" y="8416"/>
                  </a:lnTo>
                  <a:lnTo>
                    <a:pt x="2730" y="8618"/>
                  </a:lnTo>
                  <a:lnTo>
                    <a:pt x="3159" y="8770"/>
                  </a:lnTo>
                  <a:lnTo>
                    <a:pt x="3589" y="8871"/>
                  </a:lnTo>
                  <a:lnTo>
                    <a:pt x="4018" y="8946"/>
                  </a:lnTo>
                  <a:lnTo>
                    <a:pt x="4473" y="8972"/>
                  </a:lnTo>
                  <a:lnTo>
                    <a:pt x="4953" y="8946"/>
                  </a:lnTo>
                  <a:lnTo>
                    <a:pt x="5383" y="8871"/>
                  </a:lnTo>
                  <a:lnTo>
                    <a:pt x="5813" y="8770"/>
                  </a:lnTo>
                  <a:lnTo>
                    <a:pt x="6217" y="8618"/>
                  </a:lnTo>
                  <a:lnTo>
                    <a:pt x="6621" y="8416"/>
                  </a:lnTo>
                  <a:lnTo>
                    <a:pt x="6975" y="8188"/>
                  </a:lnTo>
                  <a:lnTo>
                    <a:pt x="7329" y="7936"/>
                  </a:lnTo>
                  <a:lnTo>
                    <a:pt x="7658" y="7658"/>
                  </a:lnTo>
                  <a:lnTo>
                    <a:pt x="7936" y="7329"/>
                  </a:lnTo>
                  <a:lnTo>
                    <a:pt x="8188" y="7001"/>
                  </a:lnTo>
                  <a:lnTo>
                    <a:pt x="8416" y="6621"/>
                  </a:lnTo>
                  <a:lnTo>
                    <a:pt x="8618" y="6217"/>
                  </a:lnTo>
                  <a:lnTo>
                    <a:pt x="8770" y="5813"/>
                  </a:lnTo>
                  <a:lnTo>
                    <a:pt x="8871" y="5383"/>
                  </a:lnTo>
                  <a:lnTo>
                    <a:pt x="8946" y="4954"/>
                  </a:lnTo>
                  <a:lnTo>
                    <a:pt x="8972" y="4473"/>
                  </a:lnTo>
                  <a:lnTo>
                    <a:pt x="8946" y="4018"/>
                  </a:lnTo>
                  <a:lnTo>
                    <a:pt x="8871" y="3589"/>
                  </a:lnTo>
                  <a:lnTo>
                    <a:pt x="8770" y="3159"/>
                  </a:lnTo>
                  <a:lnTo>
                    <a:pt x="8618" y="2755"/>
                  </a:lnTo>
                  <a:lnTo>
                    <a:pt x="8416" y="2351"/>
                  </a:lnTo>
                  <a:lnTo>
                    <a:pt x="8188" y="1971"/>
                  </a:lnTo>
                  <a:lnTo>
                    <a:pt x="7936" y="1643"/>
                  </a:lnTo>
                  <a:lnTo>
                    <a:pt x="7658" y="1314"/>
                  </a:lnTo>
                  <a:lnTo>
                    <a:pt x="7329" y="1036"/>
                  </a:lnTo>
                  <a:lnTo>
                    <a:pt x="6975" y="784"/>
                  </a:lnTo>
                  <a:lnTo>
                    <a:pt x="6621" y="556"/>
                  </a:lnTo>
                  <a:lnTo>
                    <a:pt x="6217" y="354"/>
                  </a:lnTo>
                  <a:lnTo>
                    <a:pt x="5813" y="202"/>
                  </a:lnTo>
                  <a:lnTo>
                    <a:pt x="5383" y="101"/>
                  </a:lnTo>
                  <a:lnTo>
                    <a:pt x="4953" y="26"/>
                  </a:lnTo>
                  <a:lnTo>
                    <a:pt x="4473" y="0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963;p45"/>
            <p:cNvSpPr/>
            <p:nvPr/>
          </p:nvSpPr>
          <p:spPr>
            <a:xfrm>
              <a:off x="2618725" y="2114175"/>
              <a:ext cx="91650" cy="91650"/>
            </a:xfrm>
            <a:custGeom>
              <a:avLst/>
              <a:gdLst/>
              <a:ahLst/>
              <a:cxnLst/>
              <a:rect l="l" t="t" r="r" b="b"/>
              <a:pathLst>
                <a:path w="3666" h="3666" extrusionOk="0">
                  <a:moveTo>
                    <a:pt x="1643" y="1"/>
                  </a:moveTo>
                  <a:lnTo>
                    <a:pt x="1467" y="26"/>
                  </a:lnTo>
                  <a:lnTo>
                    <a:pt x="1290" y="77"/>
                  </a:lnTo>
                  <a:lnTo>
                    <a:pt x="1113" y="152"/>
                  </a:lnTo>
                  <a:lnTo>
                    <a:pt x="961" y="228"/>
                  </a:lnTo>
                  <a:lnTo>
                    <a:pt x="809" y="304"/>
                  </a:lnTo>
                  <a:lnTo>
                    <a:pt x="658" y="405"/>
                  </a:lnTo>
                  <a:lnTo>
                    <a:pt x="531" y="531"/>
                  </a:lnTo>
                  <a:lnTo>
                    <a:pt x="405" y="658"/>
                  </a:lnTo>
                  <a:lnTo>
                    <a:pt x="304" y="809"/>
                  </a:lnTo>
                  <a:lnTo>
                    <a:pt x="228" y="961"/>
                  </a:lnTo>
                  <a:lnTo>
                    <a:pt x="127" y="1113"/>
                  </a:lnTo>
                  <a:lnTo>
                    <a:pt x="77" y="1290"/>
                  </a:lnTo>
                  <a:lnTo>
                    <a:pt x="26" y="1467"/>
                  </a:lnTo>
                  <a:lnTo>
                    <a:pt x="1" y="1643"/>
                  </a:lnTo>
                  <a:lnTo>
                    <a:pt x="1" y="1820"/>
                  </a:lnTo>
                  <a:lnTo>
                    <a:pt x="1" y="2023"/>
                  </a:lnTo>
                  <a:lnTo>
                    <a:pt x="26" y="2199"/>
                  </a:lnTo>
                  <a:lnTo>
                    <a:pt x="77" y="2376"/>
                  </a:lnTo>
                  <a:lnTo>
                    <a:pt x="127" y="2553"/>
                  </a:lnTo>
                  <a:lnTo>
                    <a:pt x="228" y="2705"/>
                  </a:lnTo>
                  <a:lnTo>
                    <a:pt x="304" y="2856"/>
                  </a:lnTo>
                  <a:lnTo>
                    <a:pt x="405" y="3008"/>
                  </a:lnTo>
                  <a:lnTo>
                    <a:pt x="531" y="3134"/>
                  </a:lnTo>
                  <a:lnTo>
                    <a:pt x="658" y="3261"/>
                  </a:lnTo>
                  <a:lnTo>
                    <a:pt x="809" y="3362"/>
                  </a:lnTo>
                  <a:lnTo>
                    <a:pt x="961" y="3438"/>
                  </a:lnTo>
                  <a:lnTo>
                    <a:pt x="1113" y="3514"/>
                  </a:lnTo>
                  <a:lnTo>
                    <a:pt x="1290" y="3589"/>
                  </a:lnTo>
                  <a:lnTo>
                    <a:pt x="1467" y="3640"/>
                  </a:lnTo>
                  <a:lnTo>
                    <a:pt x="1643" y="3665"/>
                  </a:lnTo>
                  <a:lnTo>
                    <a:pt x="2022" y="3665"/>
                  </a:lnTo>
                  <a:lnTo>
                    <a:pt x="2199" y="3640"/>
                  </a:lnTo>
                  <a:lnTo>
                    <a:pt x="2376" y="3589"/>
                  </a:lnTo>
                  <a:lnTo>
                    <a:pt x="2553" y="3514"/>
                  </a:lnTo>
                  <a:lnTo>
                    <a:pt x="2705" y="3438"/>
                  </a:lnTo>
                  <a:lnTo>
                    <a:pt x="2856" y="3362"/>
                  </a:lnTo>
                  <a:lnTo>
                    <a:pt x="3008" y="3261"/>
                  </a:lnTo>
                  <a:lnTo>
                    <a:pt x="3134" y="3134"/>
                  </a:lnTo>
                  <a:lnTo>
                    <a:pt x="3261" y="3008"/>
                  </a:lnTo>
                  <a:lnTo>
                    <a:pt x="3362" y="2856"/>
                  </a:lnTo>
                  <a:lnTo>
                    <a:pt x="3438" y="2705"/>
                  </a:lnTo>
                  <a:lnTo>
                    <a:pt x="3514" y="2553"/>
                  </a:lnTo>
                  <a:lnTo>
                    <a:pt x="3589" y="2376"/>
                  </a:lnTo>
                  <a:lnTo>
                    <a:pt x="3640" y="2199"/>
                  </a:lnTo>
                  <a:lnTo>
                    <a:pt x="3665" y="2023"/>
                  </a:lnTo>
                  <a:lnTo>
                    <a:pt x="3665" y="1820"/>
                  </a:lnTo>
                  <a:lnTo>
                    <a:pt x="3665" y="1643"/>
                  </a:lnTo>
                  <a:lnTo>
                    <a:pt x="3640" y="1467"/>
                  </a:lnTo>
                  <a:lnTo>
                    <a:pt x="3589" y="1290"/>
                  </a:lnTo>
                  <a:lnTo>
                    <a:pt x="3514" y="1113"/>
                  </a:lnTo>
                  <a:lnTo>
                    <a:pt x="3438" y="961"/>
                  </a:lnTo>
                  <a:lnTo>
                    <a:pt x="3362" y="809"/>
                  </a:lnTo>
                  <a:lnTo>
                    <a:pt x="3261" y="658"/>
                  </a:lnTo>
                  <a:lnTo>
                    <a:pt x="3134" y="531"/>
                  </a:lnTo>
                  <a:lnTo>
                    <a:pt x="3008" y="405"/>
                  </a:lnTo>
                  <a:lnTo>
                    <a:pt x="2856" y="304"/>
                  </a:lnTo>
                  <a:lnTo>
                    <a:pt x="2705" y="228"/>
                  </a:lnTo>
                  <a:lnTo>
                    <a:pt x="2553" y="152"/>
                  </a:lnTo>
                  <a:lnTo>
                    <a:pt x="2376" y="77"/>
                  </a:lnTo>
                  <a:lnTo>
                    <a:pt x="2199" y="26"/>
                  </a:lnTo>
                  <a:lnTo>
                    <a:pt x="2022" y="1"/>
                  </a:lnTo>
                  <a:close/>
                </a:path>
              </a:pathLst>
            </a:custGeom>
            <a:solidFill>
              <a:srgbClr val="18B0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964;p45"/>
            <p:cNvSpPr/>
            <p:nvPr/>
          </p:nvSpPr>
          <p:spPr>
            <a:xfrm>
              <a:off x="2648425" y="1922750"/>
              <a:ext cx="271075" cy="255275"/>
            </a:xfrm>
            <a:custGeom>
              <a:avLst/>
              <a:gdLst/>
              <a:ahLst/>
              <a:cxnLst/>
              <a:rect l="l" t="t" r="r" b="b"/>
              <a:pathLst>
                <a:path w="10843" h="10211" extrusionOk="0">
                  <a:moveTo>
                    <a:pt x="10236" y="0"/>
                  </a:moveTo>
                  <a:lnTo>
                    <a:pt x="10109" y="26"/>
                  </a:lnTo>
                  <a:lnTo>
                    <a:pt x="9983" y="51"/>
                  </a:lnTo>
                  <a:lnTo>
                    <a:pt x="9882" y="102"/>
                  </a:lnTo>
                  <a:lnTo>
                    <a:pt x="9781" y="177"/>
                  </a:lnTo>
                  <a:lnTo>
                    <a:pt x="203" y="9098"/>
                  </a:lnTo>
                  <a:lnTo>
                    <a:pt x="127" y="9199"/>
                  </a:lnTo>
                  <a:lnTo>
                    <a:pt x="51" y="9326"/>
                  </a:lnTo>
                  <a:lnTo>
                    <a:pt x="26" y="9427"/>
                  </a:lnTo>
                  <a:lnTo>
                    <a:pt x="1" y="9553"/>
                  </a:lnTo>
                  <a:lnTo>
                    <a:pt x="1" y="9680"/>
                  </a:lnTo>
                  <a:lnTo>
                    <a:pt x="51" y="9806"/>
                  </a:lnTo>
                  <a:lnTo>
                    <a:pt x="102" y="9907"/>
                  </a:lnTo>
                  <a:lnTo>
                    <a:pt x="177" y="10008"/>
                  </a:lnTo>
                  <a:lnTo>
                    <a:pt x="279" y="10109"/>
                  </a:lnTo>
                  <a:lnTo>
                    <a:pt x="380" y="10160"/>
                  </a:lnTo>
                  <a:lnTo>
                    <a:pt x="506" y="10210"/>
                  </a:lnTo>
                  <a:lnTo>
                    <a:pt x="759" y="10210"/>
                  </a:lnTo>
                  <a:lnTo>
                    <a:pt x="885" y="10185"/>
                  </a:lnTo>
                  <a:lnTo>
                    <a:pt x="986" y="10134"/>
                  </a:lnTo>
                  <a:lnTo>
                    <a:pt x="1087" y="10059"/>
                  </a:lnTo>
                  <a:lnTo>
                    <a:pt x="10640" y="1112"/>
                  </a:lnTo>
                  <a:lnTo>
                    <a:pt x="10741" y="1011"/>
                  </a:lnTo>
                  <a:lnTo>
                    <a:pt x="10792" y="910"/>
                  </a:lnTo>
                  <a:lnTo>
                    <a:pt x="10842" y="784"/>
                  </a:lnTo>
                  <a:lnTo>
                    <a:pt x="10842" y="683"/>
                  </a:lnTo>
                  <a:lnTo>
                    <a:pt x="10842" y="556"/>
                  </a:lnTo>
                  <a:lnTo>
                    <a:pt x="10817" y="430"/>
                  </a:lnTo>
                  <a:lnTo>
                    <a:pt x="10766" y="304"/>
                  </a:lnTo>
                  <a:lnTo>
                    <a:pt x="10691" y="203"/>
                  </a:lnTo>
                  <a:lnTo>
                    <a:pt x="10589" y="127"/>
                  </a:lnTo>
                  <a:lnTo>
                    <a:pt x="10463" y="51"/>
                  </a:lnTo>
                  <a:lnTo>
                    <a:pt x="10362" y="26"/>
                  </a:lnTo>
                  <a:lnTo>
                    <a:pt x="10236" y="0"/>
                  </a:lnTo>
                  <a:close/>
                </a:path>
              </a:pathLst>
            </a:custGeom>
            <a:solidFill>
              <a:srgbClr val="D1A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4545;p60"/>
          <p:cNvGrpSpPr/>
          <p:nvPr/>
        </p:nvGrpSpPr>
        <p:grpSpPr>
          <a:xfrm>
            <a:off x="780403" y="5467004"/>
            <a:ext cx="798506" cy="805754"/>
            <a:chOff x="2472150" y="3282375"/>
            <a:chExt cx="464400" cy="509875"/>
          </a:xfrm>
        </p:grpSpPr>
        <p:sp>
          <p:nvSpPr>
            <p:cNvPr id="234" name="Google Shape;4546;p60"/>
            <p:cNvSpPr/>
            <p:nvPr/>
          </p:nvSpPr>
          <p:spPr>
            <a:xfrm>
              <a:off x="2734975" y="3352500"/>
              <a:ext cx="96075" cy="116275"/>
            </a:xfrm>
            <a:custGeom>
              <a:avLst/>
              <a:gdLst/>
              <a:ahLst/>
              <a:cxnLst/>
              <a:rect l="l" t="t" r="r" b="b"/>
              <a:pathLst>
                <a:path w="3843" h="4651" extrusionOk="0">
                  <a:moveTo>
                    <a:pt x="1214" y="0"/>
                  </a:moveTo>
                  <a:lnTo>
                    <a:pt x="633" y="405"/>
                  </a:lnTo>
                  <a:lnTo>
                    <a:pt x="1" y="4246"/>
                  </a:lnTo>
                  <a:lnTo>
                    <a:pt x="405" y="4650"/>
                  </a:lnTo>
                  <a:lnTo>
                    <a:pt x="3286" y="4650"/>
                  </a:lnTo>
                  <a:lnTo>
                    <a:pt x="3842" y="4246"/>
                  </a:lnTo>
                  <a:lnTo>
                    <a:pt x="3286" y="1213"/>
                  </a:lnTo>
                  <a:lnTo>
                    <a:pt x="3134" y="405"/>
                  </a:lnTo>
                  <a:lnTo>
                    <a:pt x="245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547;p60"/>
            <p:cNvSpPr/>
            <p:nvPr/>
          </p:nvSpPr>
          <p:spPr>
            <a:xfrm>
              <a:off x="2718550" y="3458650"/>
              <a:ext cx="128275" cy="42350"/>
            </a:xfrm>
            <a:custGeom>
              <a:avLst/>
              <a:gdLst/>
              <a:ahLst/>
              <a:cxnLst/>
              <a:rect l="l" t="t" r="r" b="b"/>
              <a:pathLst>
                <a:path w="5131" h="1694" extrusionOk="0">
                  <a:moveTo>
                    <a:pt x="304" y="0"/>
                  </a:moveTo>
                  <a:lnTo>
                    <a:pt x="178" y="25"/>
                  </a:lnTo>
                  <a:lnTo>
                    <a:pt x="102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1693"/>
                  </a:lnTo>
                  <a:lnTo>
                    <a:pt x="5131" y="1693"/>
                  </a:lnTo>
                  <a:lnTo>
                    <a:pt x="5131" y="278"/>
                  </a:lnTo>
                  <a:lnTo>
                    <a:pt x="5131" y="177"/>
                  </a:lnTo>
                  <a:lnTo>
                    <a:pt x="5055" y="76"/>
                  </a:lnTo>
                  <a:lnTo>
                    <a:pt x="4979" y="25"/>
                  </a:lnTo>
                  <a:lnTo>
                    <a:pt x="4853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548;p60"/>
            <p:cNvSpPr/>
            <p:nvPr/>
          </p:nvSpPr>
          <p:spPr>
            <a:xfrm>
              <a:off x="2702750" y="3490850"/>
              <a:ext cx="160500" cy="48050"/>
            </a:xfrm>
            <a:custGeom>
              <a:avLst/>
              <a:gdLst/>
              <a:ahLst/>
              <a:cxnLst/>
              <a:rect l="l" t="t" r="r" b="b"/>
              <a:pathLst>
                <a:path w="6420" h="1922" extrusionOk="0">
                  <a:moveTo>
                    <a:pt x="279" y="1"/>
                  </a:moveTo>
                  <a:lnTo>
                    <a:pt x="178" y="26"/>
                  </a:lnTo>
                  <a:lnTo>
                    <a:pt x="77" y="77"/>
                  </a:lnTo>
                  <a:lnTo>
                    <a:pt x="26" y="153"/>
                  </a:lnTo>
                  <a:lnTo>
                    <a:pt x="1" y="279"/>
                  </a:lnTo>
                  <a:lnTo>
                    <a:pt x="1" y="1644"/>
                  </a:lnTo>
                  <a:lnTo>
                    <a:pt x="26" y="1745"/>
                  </a:lnTo>
                  <a:lnTo>
                    <a:pt x="77" y="1846"/>
                  </a:lnTo>
                  <a:lnTo>
                    <a:pt x="178" y="1896"/>
                  </a:lnTo>
                  <a:lnTo>
                    <a:pt x="279" y="1922"/>
                  </a:lnTo>
                  <a:lnTo>
                    <a:pt x="6142" y="1922"/>
                  </a:lnTo>
                  <a:lnTo>
                    <a:pt x="6243" y="1896"/>
                  </a:lnTo>
                  <a:lnTo>
                    <a:pt x="6344" y="1846"/>
                  </a:lnTo>
                  <a:lnTo>
                    <a:pt x="6395" y="1745"/>
                  </a:lnTo>
                  <a:lnTo>
                    <a:pt x="6420" y="1644"/>
                  </a:lnTo>
                  <a:lnTo>
                    <a:pt x="6420" y="279"/>
                  </a:lnTo>
                  <a:lnTo>
                    <a:pt x="6395" y="153"/>
                  </a:lnTo>
                  <a:lnTo>
                    <a:pt x="6344" y="77"/>
                  </a:lnTo>
                  <a:lnTo>
                    <a:pt x="6243" y="26"/>
                  </a:lnTo>
                  <a:lnTo>
                    <a:pt x="6142" y="1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549;p60"/>
            <p:cNvSpPr/>
            <p:nvPr/>
          </p:nvSpPr>
          <p:spPr>
            <a:xfrm>
              <a:off x="2573875" y="3547725"/>
              <a:ext cx="362675" cy="151025"/>
            </a:xfrm>
            <a:custGeom>
              <a:avLst/>
              <a:gdLst/>
              <a:ahLst/>
              <a:cxnLst/>
              <a:rect l="l" t="t" r="r" b="b"/>
              <a:pathLst>
                <a:path w="14507" h="6041" extrusionOk="0">
                  <a:moveTo>
                    <a:pt x="13571" y="0"/>
                  </a:moveTo>
                  <a:lnTo>
                    <a:pt x="13420" y="26"/>
                  </a:lnTo>
                  <a:lnTo>
                    <a:pt x="13268" y="102"/>
                  </a:lnTo>
                  <a:lnTo>
                    <a:pt x="10412" y="1744"/>
                  </a:lnTo>
                  <a:lnTo>
                    <a:pt x="9124" y="2502"/>
                  </a:lnTo>
                  <a:lnTo>
                    <a:pt x="8846" y="2654"/>
                  </a:lnTo>
                  <a:lnTo>
                    <a:pt x="8871" y="2502"/>
                  </a:lnTo>
                  <a:lnTo>
                    <a:pt x="8896" y="2427"/>
                  </a:lnTo>
                  <a:lnTo>
                    <a:pt x="8896" y="2351"/>
                  </a:lnTo>
                  <a:lnTo>
                    <a:pt x="8871" y="2199"/>
                  </a:lnTo>
                  <a:lnTo>
                    <a:pt x="8795" y="2047"/>
                  </a:lnTo>
                  <a:lnTo>
                    <a:pt x="8719" y="1921"/>
                  </a:lnTo>
                  <a:lnTo>
                    <a:pt x="8618" y="1820"/>
                  </a:lnTo>
                  <a:lnTo>
                    <a:pt x="8517" y="1719"/>
                  </a:lnTo>
                  <a:lnTo>
                    <a:pt x="8365" y="1643"/>
                  </a:lnTo>
                  <a:lnTo>
                    <a:pt x="8214" y="1618"/>
                  </a:lnTo>
                  <a:lnTo>
                    <a:pt x="8062" y="1593"/>
                  </a:lnTo>
                  <a:lnTo>
                    <a:pt x="6116" y="1593"/>
                  </a:lnTo>
                  <a:lnTo>
                    <a:pt x="5131" y="1213"/>
                  </a:lnTo>
                  <a:lnTo>
                    <a:pt x="4802" y="1087"/>
                  </a:lnTo>
                  <a:lnTo>
                    <a:pt x="4448" y="1011"/>
                  </a:lnTo>
                  <a:lnTo>
                    <a:pt x="4094" y="961"/>
                  </a:lnTo>
                  <a:lnTo>
                    <a:pt x="3513" y="961"/>
                  </a:lnTo>
                  <a:lnTo>
                    <a:pt x="3286" y="986"/>
                  </a:lnTo>
                  <a:lnTo>
                    <a:pt x="2881" y="1062"/>
                  </a:lnTo>
                  <a:lnTo>
                    <a:pt x="2477" y="1188"/>
                  </a:lnTo>
                  <a:lnTo>
                    <a:pt x="2123" y="1365"/>
                  </a:lnTo>
                  <a:lnTo>
                    <a:pt x="1769" y="1567"/>
                  </a:lnTo>
                  <a:lnTo>
                    <a:pt x="1466" y="1795"/>
                  </a:lnTo>
                  <a:lnTo>
                    <a:pt x="1188" y="2047"/>
                  </a:lnTo>
                  <a:lnTo>
                    <a:pt x="935" y="2275"/>
                  </a:lnTo>
                  <a:lnTo>
                    <a:pt x="733" y="2528"/>
                  </a:lnTo>
                  <a:lnTo>
                    <a:pt x="531" y="2780"/>
                  </a:lnTo>
                  <a:lnTo>
                    <a:pt x="228" y="3210"/>
                  </a:lnTo>
                  <a:lnTo>
                    <a:pt x="51" y="3513"/>
                  </a:lnTo>
                  <a:lnTo>
                    <a:pt x="0" y="3614"/>
                  </a:lnTo>
                  <a:lnTo>
                    <a:pt x="26" y="4322"/>
                  </a:lnTo>
                  <a:lnTo>
                    <a:pt x="1744" y="6040"/>
                  </a:lnTo>
                  <a:lnTo>
                    <a:pt x="7607" y="6040"/>
                  </a:lnTo>
                  <a:lnTo>
                    <a:pt x="7961" y="6015"/>
                  </a:lnTo>
                  <a:lnTo>
                    <a:pt x="8290" y="5939"/>
                  </a:lnTo>
                  <a:lnTo>
                    <a:pt x="8593" y="5788"/>
                  </a:lnTo>
                  <a:lnTo>
                    <a:pt x="8871" y="5611"/>
                  </a:lnTo>
                  <a:lnTo>
                    <a:pt x="14102" y="1542"/>
                  </a:lnTo>
                  <a:lnTo>
                    <a:pt x="14229" y="1441"/>
                  </a:lnTo>
                  <a:lnTo>
                    <a:pt x="14330" y="1315"/>
                  </a:lnTo>
                  <a:lnTo>
                    <a:pt x="14405" y="1188"/>
                  </a:lnTo>
                  <a:lnTo>
                    <a:pt x="14481" y="1037"/>
                  </a:lnTo>
                  <a:lnTo>
                    <a:pt x="14507" y="860"/>
                  </a:lnTo>
                  <a:lnTo>
                    <a:pt x="14507" y="708"/>
                  </a:lnTo>
                  <a:lnTo>
                    <a:pt x="14456" y="556"/>
                  </a:lnTo>
                  <a:lnTo>
                    <a:pt x="14405" y="405"/>
                  </a:lnTo>
                  <a:lnTo>
                    <a:pt x="14304" y="278"/>
                  </a:lnTo>
                  <a:lnTo>
                    <a:pt x="14178" y="152"/>
                  </a:lnTo>
                  <a:lnTo>
                    <a:pt x="14052" y="76"/>
                  </a:lnTo>
                  <a:lnTo>
                    <a:pt x="13900" y="26"/>
                  </a:lnTo>
                  <a:lnTo>
                    <a:pt x="13748" y="0"/>
                  </a:lnTo>
                  <a:close/>
                </a:path>
              </a:pathLst>
            </a:custGeom>
            <a:solidFill>
              <a:srgbClr val="FFCE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550;p60"/>
            <p:cNvSpPr/>
            <p:nvPr/>
          </p:nvSpPr>
          <p:spPr>
            <a:xfrm>
              <a:off x="2762775" y="3547725"/>
              <a:ext cx="168100" cy="88475"/>
            </a:xfrm>
            <a:custGeom>
              <a:avLst/>
              <a:gdLst/>
              <a:ahLst/>
              <a:cxnLst/>
              <a:rect l="l" t="t" r="r" b="b"/>
              <a:pathLst>
                <a:path w="6724" h="3539" extrusionOk="0">
                  <a:moveTo>
                    <a:pt x="5990" y="0"/>
                  </a:moveTo>
                  <a:lnTo>
                    <a:pt x="5839" y="51"/>
                  </a:lnTo>
                  <a:lnTo>
                    <a:pt x="5712" y="102"/>
                  </a:lnTo>
                  <a:lnTo>
                    <a:pt x="2856" y="1744"/>
                  </a:lnTo>
                  <a:lnTo>
                    <a:pt x="1290" y="2654"/>
                  </a:lnTo>
                  <a:lnTo>
                    <a:pt x="1239" y="2755"/>
                  </a:lnTo>
                  <a:lnTo>
                    <a:pt x="1189" y="2881"/>
                  </a:lnTo>
                  <a:lnTo>
                    <a:pt x="1012" y="3058"/>
                  </a:lnTo>
                  <a:lnTo>
                    <a:pt x="784" y="3210"/>
                  </a:lnTo>
                  <a:lnTo>
                    <a:pt x="557" y="3336"/>
                  </a:lnTo>
                  <a:lnTo>
                    <a:pt x="355" y="3437"/>
                  </a:lnTo>
                  <a:lnTo>
                    <a:pt x="178" y="3488"/>
                  </a:lnTo>
                  <a:lnTo>
                    <a:pt x="1" y="3538"/>
                  </a:lnTo>
                  <a:lnTo>
                    <a:pt x="1012" y="3538"/>
                  </a:lnTo>
                  <a:lnTo>
                    <a:pt x="1087" y="3513"/>
                  </a:lnTo>
                  <a:lnTo>
                    <a:pt x="4095" y="1744"/>
                  </a:lnTo>
                  <a:lnTo>
                    <a:pt x="6723" y="253"/>
                  </a:lnTo>
                  <a:lnTo>
                    <a:pt x="6622" y="152"/>
                  </a:lnTo>
                  <a:lnTo>
                    <a:pt x="6496" y="76"/>
                  </a:lnTo>
                  <a:lnTo>
                    <a:pt x="6369" y="26"/>
                  </a:lnTo>
                  <a:lnTo>
                    <a:pt x="6243" y="0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551;p60"/>
            <p:cNvSpPr/>
            <p:nvPr/>
          </p:nvSpPr>
          <p:spPr>
            <a:xfrm>
              <a:off x="2573875" y="3571725"/>
              <a:ext cx="109950" cy="127025"/>
            </a:xfrm>
            <a:custGeom>
              <a:avLst/>
              <a:gdLst/>
              <a:ahLst/>
              <a:cxnLst/>
              <a:rect l="l" t="t" r="r" b="b"/>
              <a:pathLst>
                <a:path w="4398" h="5081" extrusionOk="0">
                  <a:moveTo>
                    <a:pt x="3513" y="1"/>
                  </a:moveTo>
                  <a:lnTo>
                    <a:pt x="3286" y="26"/>
                  </a:lnTo>
                  <a:lnTo>
                    <a:pt x="2881" y="102"/>
                  </a:lnTo>
                  <a:lnTo>
                    <a:pt x="2477" y="228"/>
                  </a:lnTo>
                  <a:lnTo>
                    <a:pt x="2123" y="405"/>
                  </a:lnTo>
                  <a:lnTo>
                    <a:pt x="1769" y="607"/>
                  </a:lnTo>
                  <a:lnTo>
                    <a:pt x="1466" y="835"/>
                  </a:lnTo>
                  <a:lnTo>
                    <a:pt x="1188" y="1087"/>
                  </a:lnTo>
                  <a:lnTo>
                    <a:pt x="935" y="1315"/>
                  </a:lnTo>
                  <a:lnTo>
                    <a:pt x="733" y="1568"/>
                  </a:lnTo>
                  <a:lnTo>
                    <a:pt x="531" y="1820"/>
                  </a:lnTo>
                  <a:lnTo>
                    <a:pt x="228" y="2250"/>
                  </a:lnTo>
                  <a:lnTo>
                    <a:pt x="51" y="2553"/>
                  </a:lnTo>
                  <a:lnTo>
                    <a:pt x="0" y="2654"/>
                  </a:lnTo>
                  <a:lnTo>
                    <a:pt x="26" y="3362"/>
                  </a:lnTo>
                  <a:lnTo>
                    <a:pt x="1744" y="5080"/>
                  </a:lnTo>
                  <a:lnTo>
                    <a:pt x="3665" y="5080"/>
                  </a:lnTo>
                  <a:lnTo>
                    <a:pt x="1719" y="3134"/>
                  </a:lnTo>
                  <a:lnTo>
                    <a:pt x="1618" y="3008"/>
                  </a:lnTo>
                  <a:lnTo>
                    <a:pt x="1542" y="2882"/>
                  </a:lnTo>
                  <a:lnTo>
                    <a:pt x="1491" y="2755"/>
                  </a:lnTo>
                  <a:lnTo>
                    <a:pt x="1466" y="2604"/>
                  </a:lnTo>
                  <a:lnTo>
                    <a:pt x="1466" y="2452"/>
                  </a:lnTo>
                  <a:lnTo>
                    <a:pt x="1491" y="2300"/>
                  </a:lnTo>
                  <a:lnTo>
                    <a:pt x="1542" y="2149"/>
                  </a:lnTo>
                  <a:lnTo>
                    <a:pt x="1618" y="2022"/>
                  </a:lnTo>
                  <a:lnTo>
                    <a:pt x="1871" y="1694"/>
                  </a:lnTo>
                  <a:lnTo>
                    <a:pt x="2174" y="1315"/>
                  </a:lnTo>
                  <a:lnTo>
                    <a:pt x="2376" y="1113"/>
                  </a:lnTo>
                  <a:lnTo>
                    <a:pt x="2603" y="911"/>
                  </a:lnTo>
                  <a:lnTo>
                    <a:pt x="2856" y="734"/>
                  </a:lnTo>
                  <a:lnTo>
                    <a:pt x="3134" y="531"/>
                  </a:lnTo>
                  <a:lnTo>
                    <a:pt x="3412" y="380"/>
                  </a:lnTo>
                  <a:lnTo>
                    <a:pt x="3715" y="228"/>
                  </a:lnTo>
                  <a:lnTo>
                    <a:pt x="4044" y="127"/>
                  </a:lnTo>
                  <a:lnTo>
                    <a:pt x="4398" y="51"/>
                  </a:lnTo>
                  <a:lnTo>
                    <a:pt x="4069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4552;p60"/>
            <p:cNvSpPr/>
            <p:nvPr/>
          </p:nvSpPr>
          <p:spPr>
            <a:xfrm>
              <a:off x="2527750" y="3618475"/>
              <a:ext cx="132075" cy="130825"/>
            </a:xfrm>
            <a:custGeom>
              <a:avLst/>
              <a:gdLst/>
              <a:ahLst/>
              <a:cxnLst/>
              <a:rect l="l" t="t" r="r" b="b"/>
              <a:pathLst>
                <a:path w="5283" h="5233" extrusionOk="0">
                  <a:moveTo>
                    <a:pt x="936" y="1"/>
                  </a:moveTo>
                  <a:lnTo>
                    <a:pt x="835" y="26"/>
                  </a:lnTo>
                  <a:lnTo>
                    <a:pt x="759" y="77"/>
                  </a:lnTo>
                  <a:lnTo>
                    <a:pt x="76" y="759"/>
                  </a:lnTo>
                  <a:lnTo>
                    <a:pt x="1" y="1568"/>
                  </a:lnTo>
                  <a:lnTo>
                    <a:pt x="3665" y="5232"/>
                  </a:lnTo>
                  <a:lnTo>
                    <a:pt x="4524" y="5232"/>
                  </a:lnTo>
                  <a:lnTo>
                    <a:pt x="5207" y="4550"/>
                  </a:lnTo>
                  <a:lnTo>
                    <a:pt x="5282" y="4449"/>
                  </a:lnTo>
                  <a:lnTo>
                    <a:pt x="5282" y="4348"/>
                  </a:lnTo>
                  <a:lnTo>
                    <a:pt x="5282" y="4247"/>
                  </a:lnTo>
                  <a:lnTo>
                    <a:pt x="5207" y="4145"/>
                  </a:lnTo>
                  <a:lnTo>
                    <a:pt x="1138" y="77"/>
                  </a:lnTo>
                  <a:lnTo>
                    <a:pt x="1062" y="26"/>
                  </a:lnTo>
                  <a:lnTo>
                    <a:pt x="9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4553;p60"/>
            <p:cNvSpPr/>
            <p:nvPr/>
          </p:nvSpPr>
          <p:spPr>
            <a:xfrm>
              <a:off x="2674325" y="3606475"/>
              <a:ext cx="128925" cy="29725"/>
            </a:xfrm>
            <a:custGeom>
              <a:avLst/>
              <a:gdLst/>
              <a:ahLst/>
              <a:cxnLst/>
              <a:rect l="l" t="t" r="r" b="b"/>
              <a:pathLst>
                <a:path w="5157" h="1189" extrusionOk="0">
                  <a:moveTo>
                    <a:pt x="4752" y="1"/>
                  </a:moveTo>
                  <a:lnTo>
                    <a:pt x="4676" y="51"/>
                  </a:lnTo>
                  <a:lnTo>
                    <a:pt x="4600" y="127"/>
                  </a:lnTo>
                  <a:lnTo>
                    <a:pt x="4550" y="228"/>
                  </a:lnTo>
                  <a:lnTo>
                    <a:pt x="4474" y="354"/>
                  </a:lnTo>
                  <a:lnTo>
                    <a:pt x="4347" y="481"/>
                  </a:lnTo>
                  <a:lnTo>
                    <a:pt x="4221" y="557"/>
                  </a:lnTo>
                  <a:lnTo>
                    <a:pt x="4044" y="582"/>
                  </a:lnTo>
                  <a:lnTo>
                    <a:pt x="304" y="582"/>
                  </a:lnTo>
                  <a:lnTo>
                    <a:pt x="178" y="607"/>
                  </a:lnTo>
                  <a:lnTo>
                    <a:pt x="102" y="683"/>
                  </a:lnTo>
                  <a:lnTo>
                    <a:pt x="26" y="759"/>
                  </a:lnTo>
                  <a:lnTo>
                    <a:pt x="1" y="885"/>
                  </a:lnTo>
                  <a:lnTo>
                    <a:pt x="26" y="1012"/>
                  </a:lnTo>
                  <a:lnTo>
                    <a:pt x="102" y="1113"/>
                  </a:lnTo>
                  <a:lnTo>
                    <a:pt x="178" y="1163"/>
                  </a:lnTo>
                  <a:lnTo>
                    <a:pt x="304" y="1188"/>
                  </a:lnTo>
                  <a:lnTo>
                    <a:pt x="4221" y="1188"/>
                  </a:lnTo>
                  <a:lnTo>
                    <a:pt x="4398" y="1138"/>
                  </a:lnTo>
                  <a:lnTo>
                    <a:pt x="4575" y="1062"/>
                  </a:lnTo>
                  <a:lnTo>
                    <a:pt x="4727" y="986"/>
                  </a:lnTo>
                  <a:lnTo>
                    <a:pt x="4853" y="860"/>
                  </a:lnTo>
                  <a:lnTo>
                    <a:pt x="4979" y="734"/>
                  </a:lnTo>
                  <a:lnTo>
                    <a:pt x="5055" y="582"/>
                  </a:lnTo>
                  <a:lnTo>
                    <a:pt x="5131" y="405"/>
                  </a:lnTo>
                  <a:lnTo>
                    <a:pt x="5156" y="279"/>
                  </a:lnTo>
                  <a:lnTo>
                    <a:pt x="5106" y="152"/>
                  </a:lnTo>
                  <a:lnTo>
                    <a:pt x="4828" y="304"/>
                  </a:lnTo>
                  <a:lnTo>
                    <a:pt x="4853" y="152"/>
                  </a:lnTo>
                  <a:lnTo>
                    <a:pt x="4878" y="77"/>
                  </a:lnTo>
                  <a:lnTo>
                    <a:pt x="4878" y="1"/>
                  </a:lnTo>
                  <a:close/>
                </a:path>
              </a:pathLst>
            </a:custGeom>
            <a:solidFill>
              <a:srgbClr val="FFB0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554;p60"/>
            <p:cNvSpPr/>
            <p:nvPr/>
          </p:nvSpPr>
          <p:spPr>
            <a:xfrm>
              <a:off x="2702750" y="3282375"/>
              <a:ext cx="160500" cy="80250"/>
            </a:xfrm>
            <a:custGeom>
              <a:avLst/>
              <a:gdLst/>
              <a:ahLst/>
              <a:cxnLst/>
              <a:rect l="l" t="t" r="r" b="b"/>
              <a:pathLst>
                <a:path w="6420" h="3210" extrusionOk="0">
                  <a:moveTo>
                    <a:pt x="279" y="0"/>
                  </a:moveTo>
                  <a:lnTo>
                    <a:pt x="178" y="26"/>
                  </a:lnTo>
                  <a:lnTo>
                    <a:pt x="77" y="76"/>
                  </a:lnTo>
                  <a:lnTo>
                    <a:pt x="26" y="177"/>
                  </a:lnTo>
                  <a:lnTo>
                    <a:pt x="1" y="278"/>
                  </a:lnTo>
                  <a:lnTo>
                    <a:pt x="1" y="1289"/>
                  </a:lnTo>
                  <a:lnTo>
                    <a:pt x="1214" y="3083"/>
                  </a:lnTo>
                  <a:lnTo>
                    <a:pt x="1239" y="3134"/>
                  </a:lnTo>
                  <a:lnTo>
                    <a:pt x="1315" y="3185"/>
                  </a:lnTo>
                  <a:lnTo>
                    <a:pt x="1366" y="3185"/>
                  </a:lnTo>
                  <a:lnTo>
                    <a:pt x="1441" y="3210"/>
                  </a:lnTo>
                  <a:lnTo>
                    <a:pt x="4979" y="3210"/>
                  </a:lnTo>
                  <a:lnTo>
                    <a:pt x="5055" y="3185"/>
                  </a:lnTo>
                  <a:lnTo>
                    <a:pt x="5106" y="3185"/>
                  </a:lnTo>
                  <a:lnTo>
                    <a:pt x="5182" y="3134"/>
                  </a:lnTo>
                  <a:lnTo>
                    <a:pt x="5207" y="3083"/>
                  </a:lnTo>
                  <a:lnTo>
                    <a:pt x="6420" y="1289"/>
                  </a:lnTo>
                  <a:lnTo>
                    <a:pt x="6420" y="278"/>
                  </a:lnTo>
                  <a:lnTo>
                    <a:pt x="6395" y="177"/>
                  </a:lnTo>
                  <a:lnTo>
                    <a:pt x="6344" y="76"/>
                  </a:lnTo>
                  <a:lnTo>
                    <a:pt x="6243" y="26"/>
                  </a:lnTo>
                  <a:lnTo>
                    <a:pt x="6142" y="0"/>
                  </a:lnTo>
                  <a:lnTo>
                    <a:pt x="5460" y="0"/>
                  </a:lnTo>
                  <a:lnTo>
                    <a:pt x="5333" y="26"/>
                  </a:lnTo>
                  <a:lnTo>
                    <a:pt x="5257" y="76"/>
                  </a:lnTo>
                  <a:lnTo>
                    <a:pt x="5182" y="177"/>
                  </a:lnTo>
                  <a:lnTo>
                    <a:pt x="5182" y="278"/>
                  </a:lnTo>
                  <a:lnTo>
                    <a:pt x="5182" y="1289"/>
                  </a:lnTo>
                  <a:lnTo>
                    <a:pt x="3842" y="1289"/>
                  </a:lnTo>
                  <a:lnTo>
                    <a:pt x="3842" y="278"/>
                  </a:lnTo>
                  <a:lnTo>
                    <a:pt x="3817" y="177"/>
                  </a:lnTo>
                  <a:lnTo>
                    <a:pt x="3766" y="76"/>
                  </a:lnTo>
                  <a:lnTo>
                    <a:pt x="3691" y="26"/>
                  </a:lnTo>
                  <a:lnTo>
                    <a:pt x="3564" y="0"/>
                  </a:lnTo>
                  <a:lnTo>
                    <a:pt x="2857" y="0"/>
                  </a:lnTo>
                  <a:lnTo>
                    <a:pt x="2730" y="26"/>
                  </a:lnTo>
                  <a:lnTo>
                    <a:pt x="2654" y="76"/>
                  </a:lnTo>
                  <a:lnTo>
                    <a:pt x="2579" y="177"/>
                  </a:lnTo>
                  <a:lnTo>
                    <a:pt x="2579" y="278"/>
                  </a:lnTo>
                  <a:lnTo>
                    <a:pt x="2579" y="1289"/>
                  </a:lnTo>
                  <a:lnTo>
                    <a:pt x="1290" y="1289"/>
                  </a:lnTo>
                  <a:lnTo>
                    <a:pt x="1290" y="278"/>
                  </a:lnTo>
                  <a:lnTo>
                    <a:pt x="1264" y="177"/>
                  </a:lnTo>
                  <a:lnTo>
                    <a:pt x="1214" y="76"/>
                  </a:lnTo>
                  <a:lnTo>
                    <a:pt x="1113" y="26"/>
                  </a:lnTo>
                  <a:lnTo>
                    <a:pt x="1012" y="0"/>
                  </a:lnTo>
                  <a:close/>
                </a:path>
              </a:pathLst>
            </a:custGeom>
            <a:solidFill>
              <a:srgbClr val="2342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555;p60"/>
            <p:cNvSpPr/>
            <p:nvPr/>
          </p:nvSpPr>
          <p:spPr>
            <a:xfrm>
              <a:off x="2472150" y="3626700"/>
              <a:ext cx="168725" cy="165550"/>
            </a:xfrm>
            <a:custGeom>
              <a:avLst/>
              <a:gdLst/>
              <a:ahLst/>
              <a:cxnLst/>
              <a:rect l="l" t="t" r="r" b="b"/>
              <a:pathLst>
                <a:path w="6749" h="6622" extrusionOk="0">
                  <a:moveTo>
                    <a:pt x="1744" y="0"/>
                  </a:moveTo>
                  <a:lnTo>
                    <a:pt x="1618" y="26"/>
                  </a:lnTo>
                  <a:lnTo>
                    <a:pt x="1542" y="76"/>
                  </a:lnTo>
                  <a:lnTo>
                    <a:pt x="76" y="1542"/>
                  </a:lnTo>
                  <a:lnTo>
                    <a:pt x="26" y="1618"/>
                  </a:lnTo>
                  <a:lnTo>
                    <a:pt x="1" y="1719"/>
                  </a:lnTo>
                  <a:lnTo>
                    <a:pt x="26" y="1845"/>
                  </a:lnTo>
                  <a:lnTo>
                    <a:pt x="76" y="1921"/>
                  </a:lnTo>
                  <a:lnTo>
                    <a:pt x="4701" y="6546"/>
                  </a:lnTo>
                  <a:lnTo>
                    <a:pt x="4802" y="6622"/>
                  </a:lnTo>
                  <a:lnTo>
                    <a:pt x="5004" y="6622"/>
                  </a:lnTo>
                  <a:lnTo>
                    <a:pt x="5106" y="6546"/>
                  </a:lnTo>
                  <a:lnTo>
                    <a:pt x="6748" y="4903"/>
                  </a:lnTo>
                  <a:lnTo>
                    <a:pt x="1921" y="76"/>
                  </a:lnTo>
                  <a:lnTo>
                    <a:pt x="1845" y="26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60B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2" name="Imagen 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873" y="3117376"/>
            <a:ext cx="724001" cy="657317"/>
          </a:xfrm>
          <a:prstGeom prst="rect">
            <a:avLst/>
          </a:prstGeom>
        </p:spPr>
      </p:pic>
      <p:pic>
        <p:nvPicPr>
          <p:cNvPr id="244" name="Imagen 2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399" y="3153241"/>
            <a:ext cx="790685" cy="638264"/>
          </a:xfrm>
          <a:prstGeom prst="rect">
            <a:avLst/>
          </a:prstGeom>
        </p:spPr>
      </p:pic>
      <p:pic>
        <p:nvPicPr>
          <p:cNvPr id="245" name="Imagen 2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3573" y="3108271"/>
            <a:ext cx="752580" cy="676369"/>
          </a:xfrm>
          <a:prstGeom prst="rect">
            <a:avLst/>
          </a:prstGeom>
        </p:spPr>
      </p:pic>
      <p:pic>
        <p:nvPicPr>
          <p:cNvPr id="246" name="Imagen 2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0532" y="4600711"/>
            <a:ext cx="790685" cy="676369"/>
          </a:xfrm>
          <a:prstGeom prst="rect">
            <a:avLst/>
          </a:prstGeom>
        </p:spPr>
      </p:pic>
      <p:pic>
        <p:nvPicPr>
          <p:cNvPr id="247" name="Imagen 2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451" y="4806130"/>
            <a:ext cx="771633" cy="657317"/>
          </a:xfrm>
          <a:prstGeom prst="rect">
            <a:avLst/>
          </a:prstGeom>
        </p:spPr>
      </p:pic>
      <p:pic>
        <p:nvPicPr>
          <p:cNvPr id="248" name="Imagen 2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0257" y="4820358"/>
            <a:ext cx="685896" cy="64779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04072" y="3774693"/>
            <a:ext cx="218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Maximización de la Rentabilidad</a:t>
            </a:r>
            <a:endParaRPr lang="es-CO" dirty="0"/>
          </a:p>
        </p:txBody>
      </p:sp>
      <p:sp>
        <p:nvSpPr>
          <p:cNvPr id="3" name="CuadroTexto 2"/>
          <p:cNvSpPr txBox="1"/>
          <p:nvPr/>
        </p:nvSpPr>
        <p:spPr>
          <a:xfrm>
            <a:off x="5251382" y="3850326"/>
            <a:ext cx="250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Competitividad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9506607" y="3791505"/>
            <a:ext cx="2401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Toma de Decisiones Informadas</a:t>
            </a:r>
            <a:endParaRPr lang="es-CO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1409898" y="5510474"/>
            <a:ext cx="2141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Sostenibilidad Empresarial</a:t>
            </a:r>
            <a:endParaRPr lang="es-CO" b="1" dirty="0"/>
          </a:p>
        </p:txBody>
      </p:sp>
      <p:sp>
        <p:nvSpPr>
          <p:cNvPr id="7" name="CuadroTexto 6"/>
          <p:cNvSpPr txBox="1"/>
          <p:nvPr/>
        </p:nvSpPr>
        <p:spPr>
          <a:xfrm>
            <a:off x="5477286" y="5467004"/>
            <a:ext cx="2238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Innovación y Crecimiento</a:t>
            </a:r>
            <a:endParaRPr lang="es-CO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9472615" y="5402157"/>
            <a:ext cx="1582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Planificación Financiera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98610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xmlns="" id="{10F01979-8B6B-1D77-5027-2C55E46DB9A4}"/>
              </a:ext>
            </a:extLst>
          </p:cNvPr>
          <p:cNvSpPr txBox="1">
            <a:spLocks/>
          </p:cNvSpPr>
          <p:nvPr/>
        </p:nvSpPr>
        <p:spPr>
          <a:xfrm>
            <a:off x="1481959" y="378849"/>
            <a:ext cx="9981173" cy="22066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/>
              <a:t>Importancia de la gestión de costos, evaluación de costos y servicios</a:t>
            </a:r>
            <a:endParaRPr lang="es-CO" dirty="0"/>
          </a:p>
        </p:txBody>
      </p:sp>
      <p:sp>
        <p:nvSpPr>
          <p:cNvPr id="10" name="CuadroTexto 9"/>
          <p:cNvSpPr txBox="1"/>
          <p:nvPr/>
        </p:nvSpPr>
        <p:spPr>
          <a:xfrm>
            <a:off x="311562" y="2771513"/>
            <a:ext cx="114968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La evaluación de costos de producción o servicios es un proceso clave dentro de la gestión de costos. Implica analizar y comprender en detalle los componentes de los costos involucrados en la creación de un producto o la prestación de un </a:t>
            </a:r>
            <a:r>
              <a:rPr lang="es-ES" dirty="0" smtClean="0"/>
              <a:t>servicio. La </a:t>
            </a:r>
            <a:r>
              <a:rPr lang="es-ES" dirty="0"/>
              <a:t>evaluación de costos es esencial para</a:t>
            </a:r>
            <a:r>
              <a:rPr lang="es-ES" dirty="0" smtClean="0"/>
              <a:t>:</a:t>
            </a:r>
          </a:p>
          <a:p>
            <a:pPr algn="ctr"/>
            <a:endParaRPr lang="es-ES" dirty="0" smtClean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Identificar áreas donde se pueden reducir costos.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Optimizar la eficiencia de la producción o prestación de servicios.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Establecer precios competitivos.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Tomar decisiones sobre la rentabilidad de productos o servicios específicos.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Evaluar la viabilidad financiera de proyectos o inversiones.</a:t>
            </a:r>
          </a:p>
          <a:p>
            <a:pPr algn="ctr"/>
            <a:endParaRPr lang="es-CO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352" y="4030534"/>
            <a:ext cx="2623745" cy="215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1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0"/>
</p:tagLst>
</file>

<file path=ppt/theme/theme1.xml><?xml version="1.0" encoding="utf-8"?>
<a:theme xmlns:a="http://schemas.openxmlformats.org/drawingml/2006/main" name="Tema de Office">
  <a:themeElements>
    <a:clrScheme name="GOAL">
      <a:dk1>
        <a:srgbClr val="504F51"/>
      </a:dk1>
      <a:lt1>
        <a:srgbClr val="FEFFFF"/>
      </a:lt1>
      <a:dk2>
        <a:srgbClr val="006D32"/>
      </a:dk2>
      <a:lt2>
        <a:srgbClr val="FFCC00"/>
      </a:lt2>
      <a:accent1>
        <a:srgbClr val="007D41"/>
      </a:accent1>
      <a:accent2>
        <a:srgbClr val="BBCF1A"/>
      </a:accent2>
      <a:accent3>
        <a:srgbClr val="E00F00"/>
      </a:accent3>
      <a:accent4>
        <a:srgbClr val="54BB85"/>
      </a:accent4>
      <a:accent5>
        <a:srgbClr val="6FCC9A"/>
      </a:accent5>
      <a:accent6>
        <a:srgbClr val="99DFB9"/>
      </a:accent6>
      <a:hlink>
        <a:srgbClr val="E03C28"/>
      </a:hlink>
      <a:folHlink>
        <a:srgbClr val="5C5C5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AL Powerpoint Template Deck - 2018 (6)  -  Read-Only" id="{FF9927FD-45C1-4091-9AA1-AAF3CEAE0D86}" vid="{5F4D6D34-A785-4B55-933F-7EA4BEE2B1A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D67A52E089B844B9BFD771AF4D775C" ma:contentTypeVersion="14" ma:contentTypeDescription="Create a new document." ma:contentTypeScope="" ma:versionID="114625f1988b041c1315b1ba4c8cf762">
  <xsd:schema xmlns:xsd="http://www.w3.org/2001/XMLSchema" xmlns:xs="http://www.w3.org/2001/XMLSchema" xmlns:p="http://schemas.microsoft.com/office/2006/metadata/properties" xmlns:ns2="0590163c-c8a8-47fa-b55c-c84300f414a2" xmlns:ns3="97382916-b132-42c8-903b-bce70f70774e" targetNamespace="http://schemas.microsoft.com/office/2006/metadata/properties" ma:root="true" ma:fieldsID="8ace6542972b6d3c4707b19a4facf61c" ns2:_="" ns3:_="">
    <xsd:import namespace="0590163c-c8a8-47fa-b55c-c84300f414a2"/>
    <xsd:import namespace="97382916-b132-42c8-903b-bce70f707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Item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90163c-c8a8-47fa-b55c-c84300f41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tem" ma:index="19" nillable="true" ma:displayName="Nº" ma:decimals="0" ma:description="Orden numerico" ma:format="Dropdown" ma:internalName="Item" ma:percentage="FALSE">
      <xsd:simpleType>
        <xsd:restriction base="dms:Number">
          <xsd:maxInclusive value="10000000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382916-b132-42c8-903b-bce70f7077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7382916-b132-42c8-903b-bce70f70774e">
      <UserInfo>
        <DisplayName>Gabriela Padilla</DisplayName>
        <AccountId>107</AccountId>
        <AccountType/>
      </UserInfo>
      <UserInfo>
        <DisplayName>Alba Ramirez</DisplayName>
        <AccountId>1083</AccountId>
        <AccountType/>
      </UserInfo>
      <UserInfo>
        <DisplayName>Katia  Aldana</DisplayName>
        <AccountId>1198</AccountId>
        <AccountType/>
      </UserInfo>
      <UserInfo>
        <DisplayName>Carolina Gonzalez</DisplayName>
        <AccountId>1780</AccountId>
        <AccountType/>
      </UserInfo>
      <UserInfo>
        <DisplayName>Leiny  Torra</DisplayName>
        <AccountId>2771</AccountId>
        <AccountType/>
      </UserInfo>
    </SharedWithUsers>
    <Item xmlns="0590163c-c8a8-47fa-b55c-c84300f414a2" xsi:nil="true"/>
  </documentManagement>
</p:properties>
</file>

<file path=customXml/itemProps1.xml><?xml version="1.0" encoding="utf-8"?>
<ds:datastoreItem xmlns:ds="http://schemas.openxmlformats.org/officeDocument/2006/customXml" ds:itemID="{6EA3CFCE-639F-4D60-B037-C9C77B1653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90163c-c8a8-47fa-b55c-c84300f414a2"/>
    <ds:schemaRef ds:uri="97382916-b132-42c8-903b-bce70f7077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AF7AD3-77D8-4234-AE17-41BBED04C2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A3E144-89B9-44F6-99D7-54CA3BDDD496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0590163c-c8a8-47fa-b55c-c84300f414a2"/>
    <ds:schemaRef ds:uri="http://schemas.microsoft.com/office/infopath/2007/PartnerControls"/>
    <ds:schemaRef ds:uri="http://schemas.openxmlformats.org/package/2006/metadata/core-properties"/>
    <ds:schemaRef ds:uri="97382916-b132-42c8-903b-bce70f70774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GOAL Powerpoint Template Deck - 2020 (1)</Template>
  <TotalTime>1620</TotalTime>
  <Words>712</Words>
  <Application>Microsoft Office PowerPoint</Application>
  <PresentationFormat>Panorámica</PresentationFormat>
  <Paragraphs>106</Paragraphs>
  <Slides>16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Arial</vt:lpstr>
      <vt:lpstr>Avenir Next LT Pro</vt:lpstr>
      <vt:lpstr>Calibri</vt:lpstr>
      <vt:lpstr>Franklin Gothic Book</vt:lpstr>
      <vt:lpstr>Franklin Gothic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Adriana  Ruiz</dc:creator>
  <cp:lastModifiedBy>Cuenta Microsoft</cp:lastModifiedBy>
  <cp:revision>103</cp:revision>
  <dcterms:created xsi:type="dcterms:W3CDTF">2021-03-31T19:43:58Z</dcterms:created>
  <dcterms:modified xsi:type="dcterms:W3CDTF">2023-10-20T23:35:09Z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0x0101006AD67A52E089B844B9BFD771AF4D775C</vt:lpwstr>
  </property>
  <property fmtid="{D5CDD505-2E9C-101B-9397-08002B2CF9AE}" pid="3" name="ArticulateGUID">
    <vt:lpwstr>6EB8841E-7B70-41EB-A44E-B53FA92C92A2</vt:lpwstr>
  </property>
  <property fmtid="{D5CDD505-2E9C-101B-9397-08002B2CF9AE}" pid="4" name="ArticulatePath">
    <vt:lpwstr>GOAL Powerpoint Template Deck - 2018 (6)</vt:lpwstr>
  </property>
</Properties>
</file>