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embeddedFontLst>
    <p:embeddedFont>
      <p:font typeface="Bree Serif" panose="020B0604020202020204" charset="0"/>
      <p:regular r:id="rId20"/>
    </p:embeddedFont>
    <p:embeddedFont>
      <p:font typeface="Impact" panose="020B0806030902050204" pitchFamily="34" charset="0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97265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2885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1defb5197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1defb5197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9848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1defb519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1defb519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2572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61defb5197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61defb5197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9915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1defb519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1defb519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02933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1defb5197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1defb5197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1091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1defb5197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1defb5197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3879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1defb5197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61defb5197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692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1defb5197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1defb5197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1989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7554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1defb519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1defb5197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0181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61defb519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61defb5197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9954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1defb519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1defb519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2844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1defb519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1defb5197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8435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1defb5197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61defb5197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6174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1defb519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61defb519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8301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1defb519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1defb519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955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413100" y="207600"/>
            <a:ext cx="5730900" cy="43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4800">
                <a:latin typeface="Impact"/>
                <a:ea typeface="Impact"/>
                <a:cs typeface="Impact"/>
                <a:sym typeface="Impact"/>
              </a:rPr>
              <a:t>MODELO DE LECTURA DE LA REALIDAD PARA LA INTERVENCIÓN SOCIAL A PARTIR DE EXPERIENCIAS DE RECREACIÓN</a:t>
            </a:r>
            <a:endParaRPr sz="48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2286000" y="46427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Bree Serif"/>
                <a:ea typeface="Bree Serif"/>
                <a:cs typeface="Bree Serif"/>
                <a:sym typeface="Bree Serif"/>
              </a:rPr>
              <a:t>JERSON ESTEBAN MEJÍA PENAGOS</a:t>
            </a:r>
            <a:endParaRPr>
              <a:latin typeface="Bree Serif"/>
              <a:ea typeface="Bree Serif"/>
              <a:cs typeface="Bree Serif"/>
              <a:sym typeface="Bree Serif"/>
            </a:endParaRPr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Bree Serif"/>
                <a:ea typeface="Bree Serif"/>
                <a:cs typeface="Bree Serif"/>
                <a:sym typeface="Bree Serif"/>
              </a:rPr>
              <a:t>LAURA SOFÍA GARCIA BENITEZ</a:t>
            </a:r>
            <a:endParaRPr>
              <a:latin typeface="Bree Serif"/>
              <a:ea typeface="Bree Serif"/>
              <a:cs typeface="Bree Serif"/>
              <a:sym typeface="Bree Serif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82761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Impact"/>
                <a:ea typeface="Impact"/>
                <a:cs typeface="Impact"/>
                <a:sym typeface="Impact"/>
              </a:rPr>
              <a:t>Memoria Recreativa Colectiva (prácticas comunitarias) (Sesión 4)</a:t>
            </a:r>
            <a:endParaRPr sz="4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46" name="Google Shape;146;p2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Propiciar un escenario de reconocimiento de prácticas de ocio y recreación con todos los participantes, mediante su vivencia.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7" name="Google Shape;147;p22"/>
          <p:cNvPicPr preferRelativeResize="0"/>
          <p:nvPr/>
        </p:nvPicPr>
        <p:blipFill rotWithShape="1">
          <a:blip r:embed="rId3">
            <a:alphaModFix/>
          </a:blip>
          <a:srcRect l="27036" t="22079" r="30520" b="16911"/>
          <a:stretch/>
        </p:blipFill>
        <p:spPr>
          <a:xfrm>
            <a:off x="0" y="3421700"/>
            <a:ext cx="4279599" cy="3458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2"/>
          <p:cNvPicPr preferRelativeResize="0"/>
          <p:nvPr/>
        </p:nvPicPr>
        <p:blipFill rotWithShape="1">
          <a:blip r:embed="rId4">
            <a:alphaModFix/>
          </a:blip>
          <a:srcRect l="27982" t="22593" r="22305" b="12631"/>
          <a:stretch/>
        </p:blipFill>
        <p:spPr>
          <a:xfrm>
            <a:off x="4279600" y="3294371"/>
            <a:ext cx="4864401" cy="3563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Beneficios de la recreación. (Beneficios vulnerados) 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(Sesión 5)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54" name="Google Shape;154;p2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Propiciar un escenario de reconocimiento de los beneficios de las  prácticas de ocio y recreación mediante la propuesta desde las prácticas orientadas por los estudiantes de la profundización</a:t>
            </a:r>
            <a:endParaRPr/>
          </a:p>
        </p:txBody>
      </p:sp>
      <p:pic>
        <p:nvPicPr>
          <p:cNvPr id="155" name="Google Shape;155;p23"/>
          <p:cNvPicPr preferRelativeResize="0"/>
          <p:nvPr/>
        </p:nvPicPr>
        <p:blipFill rotWithShape="1">
          <a:blip r:embed="rId3">
            <a:alphaModFix/>
          </a:blip>
          <a:srcRect l="38661" t="23113" r="38082" b="12771"/>
          <a:stretch/>
        </p:blipFill>
        <p:spPr>
          <a:xfrm>
            <a:off x="0" y="3561925"/>
            <a:ext cx="2126500" cy="329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 rotWithShape="1">
          <a:blip r:embed="rId4">
            <a:alphaModFix/>
          </a:blip>
          <a:srcRect l="35830" t="20145" r="37133" b="12636"/>
          <a:stretch/>
        </p:blipFill>
        <p:spPr>
          <a:xfrm>
            <a:off x="2316475" y="3561925"/>
            <a:ext cx="2357972" cy="329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3"/>
          <p:cNvPicPr preferRelativeResize="0"/>
          <p:nvPr/>
        </p:nvPicPr>
        <p:blipFill rotWithShape="1">
          <a:blip r:embed="rId5">
            <a:alphaModFix/>
          </a:blip>
          <a:srcRect l="27482" t="23908" r="25713" b="11976"/>
          <a:stretch/>
        </p:blipFill>
        <p:spPr>
          <a:xfrm>
            <a:off x="4864425" y="3561925"/>
            <a:ext cx="4279582" cy="3296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Pre-campamento (Sesión 6)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Facilitar la vivencia de prácticas de ocio en relación con el campamento como parte de la formación del liderazgo en relación a las prácticas de la comunidad</a:t>
            </a:r>
            <a:endParaRPr/>
          </a:p>
        </p:txBody>
      </p:sp>
      <p:pic>
        <p:nvPicPr>
          <p:cNvPr id="164" name="Google Shape;164;p24"/>
          <p:cNvPicPr preferRelativeResize="0"/>
          <p:nvPr/>
        </p:nvPicPr>
        <p:blipFill rotWithShape="1">
          <a:blip r:embed="rId3">
            <a:alphaModFix/>
          </a:blip>
          <a:srcRect l="26746" t="22595" r="26452" b="11740"/>
          <a:stretch/>
        </p:blipFill>
        <p:spPr>
          <a:xfrm>
            <a:off x="159500" y="3558350"/>
            <a:ext cx="4279599" cy="337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4"/>
          <p:cNvPicPr preferRelativeResize="0"/>
          <p:nvPr/>
        </p:nvPicPr>
        <p:blipFill rotWithShape="1">
          <a:blip r:embed="rId4">
            <a:alphaModFix/>
          </a:blip>
          <a:srcRect l="25586" t="22082" r="27612" b="12252"/>
          <a:stretch/>
        </p:blipFill>
        <p:spPr>
          <a:xfrm>
            <a:off x="4864400" y="3482150"/>
            <a:ext cx="4279599" cy="337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Cierre (Sesión 7)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71" name="Google Shape;171;p25"/>
          <p:cNvSpPr txBox="1">
            <a:spLocks noGrp="1"/>
          </p:cNvSpPr>
          <p:nvPr>
            <p:ph type="body" idx="1"/>
          </p:nvPr>
        </p:nvSpPr>
        <p:spPr>
          <a:xfrm>
            <a:off x="628650" y="15332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Devolver a la comunidad participante una memoria de su proceso, teniendo en cuenta los impactos en el equipo de Prof y las temáticas trabajadas en el marco de la Lectura de Realidad.</a:t>
            </a:r>
            <a:endParaRPr/>
          </a:p>
        </p:txBody>
      </p:sp>
      <p:pic>
        <p:nvPicPr>
          <p:cNvPr id="172" name="Google Shape;17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7825" y="3449600"/>
            <a:ext cx="4446176" cy="333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7842" y="3523375"/>
            <a:ext cx="4446167" cy="333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R E S U L T A D O S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79" name="Google Shape;179;p2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0" name="Google Shape;180;p26"/>
          <p:cNvPicPr preferRelativeResize="0"/>
          <p:nvPr/>
        </p:nvPicPr>
        <p:blipFill rotWithShape="1">
          <a:blip r:embed="rId3">
            <a:alphaModFix/>
          </a:blip>
          <a:srcRect l="24128" t="25184" r="24128" b="23111"/>
          <a:stretch/>
        </p:blipFill>
        <p:spPr>
          <a:xfrm>
            <a:off x="232417" y="1266825"/>
            <a:ext cx="8739907" cy="491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7" name="Google Shape;187;p27"/>
          <p:cNvPicPr preferRelativeResize="0"/>
          <p:nvPr/>
        </p:nvPicPr>
        <p:blipFill rotWithShape="1">
          <a:blip r:embed="rId3">
            <a:alphaModFix/>
          </a:blip>
          <a:srcRect l="23547" t="22492" r="27035" b="13297"/>
          <a:stretch/>
        </p:blipFill>
        <p:spPr>
          <a:xfrm>
            <a:off x="348841" y="365125"/>
            <a:ext cx="8405708" cy="614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8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4" name="Google Shape;194;p28"/>
          <p:cNvPicPr preferRelativeResize="0"/>
          <p:nvPr/>
        </p:nvPicPr>
        <p:blipFill rotWithShape="1">
          <a:blip r:embed="rId3">
            <a:alphaModFix/>
          </a:blip>
          <a:srcRect l="23547" t="23626" r="26743" b="12776"/>
          <a:stretch/>
        </p:blipFill>
        <p:spPr>
          <a:xfrm>
            <a:off x="169525" y="262312"/>
            <a:ext cx="8804939" cy="633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1" name="Google Shape;201;p29"/>
          <p:cNvPicPr preferRelativeResize="0"/>
          <p:nvPr/>
        </p:nvPicPr>
        <p:blipFill rotWithShape="1">
          <a:blip r:embed="rId3">
            <a:alphaModFix/>
          </a:blip>
          <a:srcRect l="36336" t="23112" r="36628" b="12254"/>
          <a:stretch/>
        </p:blipFill>
        <p:spPr>
          <a:xfrm rot="5400000">
            <a:off x="1267938" y="-634014"/>
            <a:ext cx="6311699" cy="8483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/>
        </p:nvSpPr>
        <p:spPr>
          <a:xfrm>
            <a:off x="1378211" y="621991"/>
            <a:ext cx="6387600" cy="18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>
                <a:solidFill>
                  <a:srgbClr val="0070C0"/>
                </a:solidFill>
              </a:rPr>
              <a:t>Facultad de Cultura física, Deporte y Recreación</a:t>
            </a:r>
            <a:endParaRPr sz="3000" b="1">
              <a:solidFill>
                <a:srgbClr val="0070C0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 b="1">
                <a:solidFill>
                  <a:srgbClr val="0070C0"/>
                </a:solidFill>
              </a:rPr>
              <a:t>Grupo Cuerpo, Sujeto y Educación</a:t>
            </a:r>
            <a:endParaRPr sz="3000" b="1">
              <a:solidFill>
                <a:srgbClr val="0070C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0070C0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070C0"/>
                </a:solidFill>
              </a:rPr>
              <a:t>Línea de investigación Manifestaciones sociales del ocio y la recreación MASOR</a:t>
            </a:r>
            <a:endParaRPr sz="3000" b="1">
              <a:solidFill>
                <a:srgbClr val="0070C0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0070C0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070C0"/>
                </a:solidFill>
              </a:rPr>
              <a:t>PROFUNDIZACIÓN EN RECREACIÓN Y MANEJO DE TIEMPO LIBRE</a:t>
            </a:r>
            <a:endParaRPr sz="3000" b="1">
              <a:solidFill>
                <a:srgbClr val="0070C0"/>
              </a:solidFill>
            </a:endParaRPr>
          </a:p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0070C0"/>
                </a:solidFill>
              </a:rPr>
              <a:t>USTA COLOMBIA</a:t>
            </a:r>
            <a:endParaRPr sz="3000" b="1">
              <a:solidFill>
                <a:srgbClr val="0070C0"/>
              </a:solidFill>
            </a:endParaRPr>
          </a:p>
          <a:p>
            <a:pPr marL="45720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Impact"/>
                <a:ea typeface="Impact"/>
                <a:cs typeface="Impact"/>
                <a:sym typeface="Impact"/>
              </a:rPr>
              <a:t>E N C A R G A D O S</a:t>
            </a:r>
            <a:endParaRPr sz="6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body" idx="1"/>
          </p:nvPr>
        </p:nvSpPr>
        <p:spPr>
          <a:xfrm>
            <a:off x="628650" y="148007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/>
          </a:blip>
          <a:srcRect l="31657" t="25770" r="32615" b="22595"/>
          <a:stretch/>
        </p:blipFill>
        <p:spPr>
          <a:xfrm>
            <a:off x="339875" y="2140538"/>
            <a:ext cx="4253024" cy="3455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4">
            <a:alphaModFix/>
          </a:blip>
          <a:srcRect l="25584" t="20799" r="32203" b="14324"/>
          <a:stretch/>
        </p:blipFill>
        <p:spPr>
          <a:xfrm>
            <a:off x="4655375" y="2200725"/>
            <a:ext cx="3859974" cy="333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628650" y="165600"/>
            <a:ext cx="7886700" cy="1007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latin typeface="Impact"/>
                <a:ea typeface="Impact"/>
                <a:cs typeface="Impact"/>
                <a:sym typeface="Impact"/>
              </a:rPr>
              <a:t>I N T R O D U C C I Ó N</a:t>
            </a:r>
            <a:endParaRPr sz="48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1036500" y="973575"/>
            <a:ext cx="7071000" cy="2100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Responsabilidad social universitaria - Centros de proyección social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Modelo de lectura  de realidad.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Practicas recreativas.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Promotores.</a:t>
            </a:r>
            <a:endParaRPr/>
          </a:p>
        </p:txBody>
      </p:sp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l="27141" t="26085" r="27041" b="22301"/>
          <a:stretch/>
        </p:blipFill>
        <p:spPr>
          <a:xfrm>
            <a:off x="2265850" y="3242700"/>
            <a:ext cx="4612299" cy="292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10539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latin typeface="Impact"/>
                <a:ea typeface="Impact"/>
                <a:cs typeface="Impact"/>
                <a:sym typeface="Impact"/>
              </a:rPr>
              <a:t>I l   N I D O   D E L   G U FO</a:t>
            </a:r>
            <a:endParaRPr sz="48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21608"/>
            <a:ext cx="4448951" cy="5050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7"/>
          <p:cNvPicPr preferRelativeResize="0"/>
          <p:nvPr/>
        </p:nvPicPr>
        <p:blipFill rotWithShape="1">
          <a:blip r:embed="rId4">
            <a:alphaModFix/>
          </a:blip>
          <a:srcRect l="30556" t="15357" r="33157" b="10485"/>
          <a:stretch/>
        </p:blipFill>
        <p:spPr>
          <a:xfrm>
            <a:off x="4804122" y="1745875"/>
            <a:ext cx="4448953" cy="511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/>
          <p:nvPr/>
        </p:nvSpPr>
        <p:spPr>
          <a:xfrm>
            <a:off x="5449200" y="4465675"/>
            <a:ext cx="638100" cy="6114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latin typeface="Impact"/>
                <a:ea typeface="Impact"/>
                <a:cs typeface="Impact"/>
                <a:sym typeface="Impact"/>
              </a:rPr>
              <a:t>O B J E T I V O S</a:t>
            </a:r>
            <a:endParaRPr sz="48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1010100" y="1435400"/>
            <a:ext cx="7505100" cy="5076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Determinar los beneficios derivados de las prácticas de ocio y recreación para la comunidad adscrita al CPS Suba, como estrategia para la formación de promotores de estilos de vida y bienestar.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/>
              <a:t>Objetivo fase 1/ lectura de la realidad: 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Realizar una lectura de realidad participativa de las prácticas y manifestaciones directas, relacionadas con los hábitos de ocio y recreación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628650" y="6575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Cartografía Prácticas de Ocio y Recreación (Sesión 1)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1"/>
          </p:nvPr>
        </p:nvSpPr>
        <p:spPr>
          <a:xfrm>
            <a:off x="894475" y="18237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Graficar las prácticas de ocio y recreación realizadas por los participantes, en relación a su territorio.</a:t>
            </a:r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 l="27032" t="21877" r="31397" b="11219"/>
          <a:stretch/>
        </p:blipFill>
        <p:spPr>
          <a:xfrm>
            <a:off x="2751910" y="3046500"/>
            <a:ext cx="4212389" cy="381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Beneficiometro Ocioso (Sesión 2)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32" name="Google Shape;132;p2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Realizar una medición con respecto al reconocimiento y garantía de los beneficios de la recreación, con respecto a las prácticas realizadas.</a:t>
            </a:r>
            <a:endParaRPr/>
          </a:p>
        </p:txBody>
      </p:sp>
      <p:pic>
        <p:nvPicPr>
          <p:cNvPr id="133" name="Google Shape;133;p20"/>
          <p:cNvPicPr preferRelativeResize="0"/>
          <p:nvPr/>
        </p:nvPicPr>
        <p:blipFill rotWithShape="1">
          <a:blip r:embed="rId3">
            <a:alphaModFix/>
          </a:blip>
          <a:srcRect l="37209" t="22079" r="39244" b="16911"/>
          <a:stretch/>
        </p:blipFill>
        <p:spPr>
          <a:xfrm>
            <a:off x="3495463" y="3455575"/>
            <a:ext cx="2153076" cy="313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Impact"/>
                <a:ea typeface="Impact"/>
                <a:cs typeface="Impact"/>
                <a:sym typeface="Impact"/>
              </a:rPr>
              <a:t>Liderazgo comunitario (Sesión 3)</a:t>
            </a:r>
            <a:endParaRPr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628650" y="1253400"/>
            <a:ext cx="78867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Facilitar la identificación de los aspectos de liderazgo en los participantes de la comunidad de Suba mediante la vivencia de una sesión de aprendizaje experiencial</a:t>
            </a:r>
            <a:endParaRPr/>
          </a:p>
        </p:txBody>
      </p:sp>
      <p:pic>
        <p:nvPicPr>
          <p:cNvPr id="140" name="Google Shape;140;p21"/>
          <p:cNvPicPr preferRelativeResize="0"/>
          <p:nvPr/>
        </p:nvPicPr>
        <p:blipFill rotWithShape="1">
          <a:blip r:embed="rId3">
            <a:alphaModFix/>
          </a:blip>
          <a:srcRect l="36337" t="25492" r="37791" b="15044"/>
          <a:stretch/>
        </p:blipFill>
        <p:spPr>
          <a:xfrm>
            <a:off x="2897375" y="3022200"/>
            <a:ext cx="2968595" cy="383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</Words>
  <Application>Microsoft Office PowerPoint</Application>
  <PresentationFormat>Presentación en pantalla (4:3)</PresentationFormat>
  <Paragraphs>43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Bree Serif</vt:lpstr>
      <vt:lpstr>Impact</vt:lpstr>
      <vt:lpstr>Arial</vt:lpstr>
      <vt:lpstr>Calibri</vt:lpstr>
      <vt:lpstr>Tema de Office</vt:lpstr>
      <vt:lpstr>MODELO DE LECTURA DE LA REALIDAD PARA LA INTERVENCIÓN SOCIAL A PARTIR DE EXPERIENCIAS DE RECREACIÓN</vt:lpstr>
      <vt:lpstr>Presentación de PowerPoint</vt:lpstr>
      <vt:lpstr>E N C A R G A D O S</vt:lpstr>
      <vt:lpstr>I N T R O D U C C I Ó N</vt:lpstr>
      <vt:lpstr>I l   N I D O   D E L   G U FO</vt:lpstr>
      <vt:lpstr>O B J E T I V O S</vt:lpstr>
      <vt:lpstr> Cartografía Prácticas de Ocio y Recreación (Sesión 1)  </vt:lpstr>
      <vt:lpstr> Beneficiometro Ocioso (Sesión 2) </vt:lpstr>
      <vt:lpstr> Liderazgo comunitario (Sesión 3)  </vt:lpstr>
      <vt:lpstr>Memoria Recreativa Colectiva (prácticas comunitarias) (Sesión 4)</vt:lpstr>
      <vt:lpstr>Beneficios de la recreación. (Beneficios vulnerados)  (Sesión 5)</vt:lpstr>
      <vt:lpstr> Pre-campamento (Sesión 6) </vt:lpstr>
      <vt:lpstr>Cierre (Sesión 7)</vt:lpstr>
      <vt:lpstr>R E S U L T A D O 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LECTURA DE LA REALIDAD PARA LA INTERVENCIÓN SOCIAL A PARTIR DE EXPERIENCIAS DE RECREACIÓN</dc:title>
  <dc:creator>janh duque</dc:creator>
  <cp:lastModifiedBy>janh duque</cp:lastModifiedBy>
  <cp:revision>1</cp:revision>
  <dcterms:modified xsi:type="dcterms:W3CDTF">2020-06-03T16:01:51Z</dcterms:modified>
</cp:coreProperties>
</file>