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1" r:id="rId5"/>
    <p:sldId id="266" r:id="rId6"/>
    <p:sldId id="267" r:id="rId7"/>
    <p:sldId id="259" r:id="rId8"/>
    <p:sldId id="268" r:id="rId9"/>
    <p:sldId id="264" r:id="rId10"/>
    <p:sldId id="260" r:id="rId11"/>
    <p:sldId id="262" r:id="rId12"/>
    <p:sldId id="263" r:id="rId13"/>
    <p:sldId id="265" r:id="rId14"/>
  </p:sldIdLst>
  <p:sldSz cx="12192000" cy="6858000"/>
  <p:notesSz cx="6858000" cy="9144000"/>
  <p:defaultTextStyle>
    <a:defPPr>
      <a:defRPr lang="es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7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792C9DD-D238-4B94-8AD8-7E40F486867F}" type="doc">
      <dgm:prSet loTypeId="urn:microsoft.com/office/officeart/2005/8/layout/hierarchy4" loCatId="hierarchy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ES"/>
        </a:p>
      </dgm:t>
    </dgm:pt>
    <dgm:pt modelId="{6A88FC70-2F98-458F-B278-79E82AFC1CB2}">
      <dgm:prSet/>
      <dgm:spPr/>
      <dgm:t>
        <a:bodyPr/>
        <a:lstStyle/>
        <a:p>
          <a:pPr rtl="0"/>
          <a:r>
            <a:rPr lang="es-US" smtClean="0"/>
            <a:t>La descentralización infructuosa</a:t>
          </a:r>
          <a:endParaRPr lang="es-CO"/>
        </a:p>
      </dgm:t>
    </dgm:pt>
    <dgm:pt modelId="{DB5FFD57-447E-4F68-9D08-299DBC3FD3BA}" type="parTrans" cxnId="{0A5CE50B-F33A-4E37-BC25-6556C77EFE2C}">
      <dgm:prSet/>
      <dgm:spPr/>
      <dgm:t>
        <a:bodyPr/>
        <a:lstStyle/>
        <a:p>
          <a:endParaRPr lang="es-ES"/>
        </a:p>
      </dgm:t>
    </dgm:pt>
    <dgm:pt modelId="{E5C51DE1-891F-417C-808F-C806FA74C04E}" type="sibTrans" cxnId="{0A5CE50B-F33A-4E37-BC25-6556C77EFE2C}">
      <dgm:prSet/>
      <dgm:spPr/>
      <dgm:t>
        <a:bodyPr/>
        <a:lstStyle/>
        <a:p>
          <a:endParaRPr lang="es-ES"/>
        </a:p>
      </dgm:t>
    </dgm:pt>
    <dgm:pt modelId="{164022F6-2861-4EEC-88AB-0B188C136984}">
      <dgm:prSet/>
      <dgm:spPr/>
      <dgm:t>
        <a:bodyPr/>
        <a:lstStyle/>
        <a:p>
          <a:pPr rtl="0"/>
          <a:r>
            <a:rPr lang="es-US" b="1" dirty="0" smtClean="0">
              <a:solidFill>
                <a:schemeClr val="tx1"/>
              </a:solidFill>
            </a:rPr>
            <a:t>Limitaciones efectivas para</a:t>
          </a:r>
          <a:endParaRPr lang="es-CO" b="1" dirty="0">
            <a:solidFill>
              <a:schemeClr val="tx1"/>
            </a:solidFill>
          </a:endParaRPr>
        </a:p>
      </dgm:t>
    </dgm:pt>
    <dgm:pt modelId="{E5735307-02BB-4182-A064-1F74EF36F9AC}" type="parTrans" cxnId="{177C0081-E7B6-423C-ACBF-28A95E85439C}">
      <dgm:prSet/>
      <dgm:spPr/>
      <dgm:t>
        <a:bodyPr/>
        <a:lstStyle/>
        <a:p>
          <a:endParaRPr lang="es-ES"/>
        </a:p>
      </dgm:t>
    </dgm:pt>
    <dgm:pt modelId="{96D5FFBC-7833-43F7-961F-5B2503C80EF4}" type="sibTrans" cxnId="{177C0081-E7B6-423C-ACBF-28A95E85439C}">
      <dgm:prSet/>
      <dgm:spPr/>
      <dgm:t>
        <a:bodyPr/>
        <a:lstStyle/>
        <a:p>
          <a:endParaRPr lang="es-ES"/>
        </a:p>
      </dgm:t>
    </dgm:pt>
    <dgm:pt modelId="{455F5CF4-EA43-4E63-B63A-9BB6B4D9AB4B}">
      <dgm:prSet/>
      <dgm:spPr/>
      <dgm:t>
        <a:bodyPr/>
        <a:lstStyle/>
        <a:p>
          <a:pPr rtl="0"/>
          <a:r>
            <a:rPr lang="es-US" dirty="0" smtClean="0"/>
            <a:t>Autonomía</a:t>
          </a:r>
          <a:endParaRPr lang="es-CO" dirty="0"/>
        </a:p>
      </dgm:t>
    </dgm:pt>
    <dgm:pt modelId="{32029215-43B8-4AB0-BB58-C9A8118EFFC5}" type="parTrans" cxnId="{05A7A463-4BC8-4F6A-B80A-7FAAD77384D0}">
      <dgm:prSet/>
      <dgm:spPr/>
      <dgm:t>
        <a:bodyPr/>
        <a:lstStyle/>
        <a:p>
          <a:endParaRPr lang="es-ES"/>
        </a:p>
      </dgm:t>
    </dgm:pt>
    <dgm:pt modelId="{C0CEBA3F-FEC6-4B9E-86AA-DE47BB87D715}" type="sibTrans" cxnId="{05A7A463-4BC8-4F6A-B80A-7FAAD77384D0}">
      <dgm:prSet/>
      <dgm:spPr/>
      <dgm:t>
        <a:bodyPr/>
        <a:lstStyle/>
        <a:p>
          <a:endParaRPr lang="es-ES"/>
        </a:p>
      </dgm:t>
    </dgm:pt>
    <dgm:pt modelId="{0F355F3E-FF51-4A9B-B22A-D8AB134BE96A}">
      <dgm:prSet/>
      <dgm:spPr/>
      <dgm:t>
        <a:bodyPr/>
        <a:lstStyle/>
        <a:p>
          <a:pPr rtl="0"/>
          <a:r>
            <a:rPr lang="es-US" smtClean="0"/>
            <a:t>Ordenación de competencias</a:t>
          </a:r>
          <a:endParaRPr lang="es-CO"/>
        </a:p>
      </dgm:t>
    </dgm:pt>
    <dgm:pt modelId="{8D8EAA44-D4FA-466D-8FBC-1CAB5CA2E424}" type="parTrans" cxnId="{8A8DE60B-DDBE-454E-8267-1ED1FA8B1DAF}">
      <dgm:prSet/>
      <dgm:spPr/>
      <dgm:t>
        <a:bodyPr/>
        <a:lstStyle/>
        <a:p>
          <a:endParaRPr lang="es-ES"/>
        </a:p>
      </dgm:t>
    </dgm:pt>
    <dgm:pt modelId="{9ACE8E46-707B-4B61-8D9E-623E9B866BF8}" type="sibTrans" cxnId="{8A8DE60B-DDBE-454E-8267-1ED1FA8B1DAF}">
      <dgm:prSet/>
      <dgm:spPr/>
      <dgm:t>
        <a:bodyPr/>
        <a:lstStyle/>
        <a:p>
          <a:endParaRPr lang="es-ES"/>
        </a:p>
      </dgm:t>
    </dgm:pt>
    <dgm:pt modelId="{D916A4C5-31AC-42B4-A57D-768BE9510573}">
      <dgm:prSet/>
      <dgm:spPr/>
      <dgm:t>
        <a:bodyPr/>
        <a:lstStyle/>
        <a:p>
          <a:pPr rtl="0"/>
          <a:r>
            <a:rPr lang="es-US" smtClean="0"/>
            <a:t>Coordinación</a:t>
          </a:r>
          <a:endParaRPr lang="es-CO"/>
        </a:p>
      </dgm:t>
    </dgm:pt>
    <dgm:pt modelId="{F51F62C7-188C-4BCA-A424-1ECB5F0365E3}" type="parTrans" cxnId="{061D53A7-471E-4B05-AB9E-D6DE033A2C84}">
      <dgm:prSet/>
      <dgm:spPr/>
      <dgm:t>
        <a:bodyPr/>
        <a:lstStyle/>
        <a:p>
          <a:endParaRPr lang="es-ES"/>
        </a:p>
      </dgm:t>
    </dgm:pt>
    <dgm:pt modelId="{5F7C0A0B-97D7-42F3-BC0A-C65F9C0FDF73}" type="sibTrans" cxnId="{061D53A7-471E-4B05-AB9E-D6DE033A2C84}">
      <dgm:prSet/>
      <dgm:spPr/>
      <dgm:t>
        <a:bodyPr/>
        <a:lstStyle/>
        <a:p>
          <a:endParaRPr lang="es-ES"/>
        </a:p>
      </dgm:t>
    </dgm:pt>
    <dgm:pt modelId="{D58DD060-428E-433E-A1F6-6292A501443A}">
      <dgm:prSet/>
      <dgm:spPr/>
      <dgm:t>
        <a:bodyPr/>
        <a:lstStyle/>
        <a:p>
          <a:pPr rtl="0"/>
          <a:r>
            <a:rPr lang="es-US" smtClean="0"/>
            <a:t>Prioridad del gasto público social.</a:t>
          </a:r>
          <a:endParaRPr lang="es-CO"/>
        </a:p>
      </dgm:t>
    </dgm:pt>
    <dgm:pt modelId="{B5D3EDA8-F810-4D12-8FD1-96A3DBC0EC76}" type="parTrans" cxnId="{38ADCC74-8E27-4B5E-A6E9-1F7E987CBDEE}">
      <dgm:prSet/>
      <dgm:spPr/>
      <dgm:t>
        <a:bodyPr/>
        <a:lstStyle/>
        <a:p>
          <a:endParaRPr lang="es-ES"/>
        </a:p>
      </dgm:t>
    </dgm:pt>
    <dgm:pt modelId="{D1F263FF-F6B0-4EEB-B21F-3753B10DEF93}" type="sibTrans" cxnId="{38ADCC74-8E27-4B5E-A6E9-1F7E987CBDEE}">
      <dgm:prSet/>
      <dgm:spPr/>
      <dgm:t>
        <a:bodyPr/>
        <a:lstStyle/>
        <a:p>
          <a:endParaRPr lang="es-ES"/>
        </a:p>
      </dgm:t>
    </dgm:pt>
    <dgm:pt modelId="{06C8603F-8769-48E5-8777-CD201DF68B8B}">
      <dgm:prSet/>
      <dgm:spPr/>
      <dgm:t>
        <a:bodyPr/>
        <a:lstStyle/>
        <a:p>
          <a:pPr rtl="0"/>
          <a:r>
            <a:rPr lang="es-US" smtClean="0"/>
            <a:t>Desarrollo armónico de las regiones</a:t>
          </a:r>
          <a:endParaRPr lang="es-CO"/>
        </a:p>
      </dgm:t>
    </dgm:pt>
    <dgm:pt modelId="{4139A9D4-CF9D-4FAE-9BA7-0FB67ABAE134}" type="parTrans" cxnId="{DDDE7611-8F93-4683-985F-6F0B2A6D48EB}">
      <dgm:prSet/>
      <dgm:spPr/>
      <dgm:t>
        <a:bodyPr/>
        <a:lstStyle/>
        <a:p>
          <a:endParaRPr lang="es-ES"/>
        </a:p>
      </dgm:t>
    </dgm:pt>
    <dgm:pt modelId="{B26BFC2D-2EDD-49A0-BD9A-A98C2C3B65E6}" type="sibTrans" cxnId="{DDDE7611-8F93-4683-985F-6F0B2A6D48EB}">
      <dgm:prSet/>
      <dgm:spPr/>
      <dgm:t>
        <a:bodyPr/>
        <a:lstStyle/>
        <a:p>
          <a:endParaRPr lang="es-ES"/>
        </a:p>
      </dgm:t>
    </dgm:pt>
    <dgm:pt modelId="{6E065B77-0972-4376-ACBC-B3122739CB39}">
      <dgm:prSet/>
      <dgm:spPr/>
      <dgm:t>
        <a:bodyPr/>
        <a:lstStyle/>
        <a:p>
          <a:pPr rtl="0"/>
          <a:r>
            <a:rPr lang="es-US" smtClean="0"/>
            <a:t>Eficiencia</a:t>
          </a:r>
          <a:endParaRPr lang="es-CO"/>
        </a:p>
      </dgm:t>
    </dgm:pt>
    <dgm:pt modelId="{34AF697F-65CA-4AFF-9F87-C74314A8BC6A}" type="parTrans" cxnId="{750FABB0-4ED6-479C-BBB4-D5AE027B8671}">
      <dgm:prSet/>
      <dgm:spPr/>
      <dgm:t>
        <a:bodyPr/>
        <a:lstStyle/>
        <a:p>
          <a:endParaRPr lang="es-ES"/>
        </a:p>
      </dgm:t>
    </dgm:pt>
    <dgm:pt modelId="{7F3860CE-0BE0-45D0-B5B5-3C9EA68B0BA7}" type="sibTrans" cxnId="{750FABB0-4ED6-479C-BBB4-D5AE027B8671}">
      <dgm:prSet/>
      <dgm:spPr/>
      <dgm:t>
        <a:bodyPr/>
        <a:lstStyle/>
        <a:p>
          <a:endParaRPr lang="es-ES"/>
        </a:p>
      </dgm:t>
    </dgm:pt>
    <dgm:pt modelId="{CECD951F-8409-40F7-8822-55A90ED6D13C}" type="pres">
      <dgm:prSet presAssocID="{8792C9DD-D238-4B94-8AD8-7E40F486867F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ES"/>
        </a:p>
      </dgm:t>
    </dgm:pt>
    <dgm:pt modelId="{74839DAF-67D6-4F44-A707-65FB830720D8}" type="pres">
      <dgm:prSet presAssocID="{6A88FC70-2F98-458F-B278-79E82AFC1CB2}" presName="vertOne" presStyleCnt="0"/>
      <dgm:spPr/>
    </dgm:pt>
    <dgm:pt modelId="{E81E4F02-10F4-4891-B2C2-F179ABD3D985}" type="pres">
      <dgm:prSet presAssocID="{6A88FC70-2F98-458F-B278-79E82AFC1CB2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431FD28A-341A-4256-8D92-1B18EC9D21DD}" type="pres">
      <dgm:prSet presAssocID="{6A88FC70-2F98-458F-B278-79E82AFC1CB2}" presName="parTransOne" presStyleCnt="0"/>
      <dgm:spPr/>
    </dgm:pt>
    <dgm:pt modelId="{7B2684D2-0744-452D-B277-55D7825ADFAA}" type="pres">
      <dgm:prSet presAssocID="{6A88FC70-2F98-458F-B278-79E82AFC1CB2}" presName="horzOne" presStyleCnt="0"/>
      <dgm:spPr/>
    </dgm:pt>
    <dgm:pt modelId="{DF3BF6BA-3142-4429-B197-AE175BD2C4DF}" type="pres">
      <dgm:prSet presAssocID="{164022F6-2861-4EEC-88AB-0B188C136984}" presName="vertTwo" presStyleCnt="0"/>
      <dgm:spPr/>
    </dgm:pt>
    <dgm:pt modelId="{6A34C2BD-9F68-43E5-ABD1-0BA6F43081EB}" type="pres">
      <dgm:prSet presAssocID="{164022F6-2861-4EEC-88AB-0B188C136984}" presName="txTwo" presStyleLbl="node2" presStyleIdx="0" presStyleCnt="1" custScaleY="34999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0C87896E-DC10-47C6-B04A-C3D360E195DF}" type="pres">
      <dgm:prSet presAssocID="{164022F6-2861-4EEC-88AB-0B188C136984}" presName="parTransTwo" presStyleCnt="0"/>
      <dgm:spPr/>
    </dgm:pt>
    <dgm:pt modelId="{17981DCF-0278-4AE4-AA12-58819E813414}" type="pres">
      <dgm:prSet presAssocID="{164022F6-2861-4EEC-88AB-0B188C136984}" presName="horzTwo" presStyleCnt="0"/>
      <dgm:spPr/>
    </dgm:pt>
    <dgm:pt modelId="{E0EFDC7D-E040-4893-B8DC-FC07B6DA8173}" type="pres">
      <dgm:prSet presAssocID="{455F5CF4-EA43-4E63-B63A-9BB6B4D9AB4B}" presName="vertThree" presStyleCnt="0"/>
      <dgm:spPr/>
    </dgm:pt>
    <dgm:pt modelId="{C93CA735-F41A-457F-B0BF-0669A6529D1D}" type="pres">
      <dgm:prSet presAssocID="{455F5CF4-EA43-4E63-B63A-9BB6B4D9AB4B}" presName="txThree" presStyleLbl="node3" presStyleIdx="0" presStyleCnt="6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D3B4B56D-DA27-44BE-9E39-9319CC817A4F}" type="pres">
      <dgm:prSet presAssocID="{455F5CF4-EA43-4E63-B63A-9BB6B4D9AB4B}" presName="horzThree" presStyleCnt="0"/>
      <dgm:spPr/>
    </dgm:pt>
    <dgm:pt modelId="{69B07DF0-5D24-4F33-956D-67457DC9C4B3}" type="pres">
      <dgm:prSet presAssocID="{C0CEBA3F-FEC6-4B9E-86AA-DE47BB87D715}" presName="sibSpaceThree" presStyleCnt="0"/>
      <dgm:spPr/>
    </dgm:pt>
    <dgm:pt modelId="{B8686A07-C7FE-4783-A9FA-FE84B52C2D3D}" type="pres">
      <dgm:prSet presAssocID="{0F355F3E-FF51-4A9B-B22A-D8AB134BE96A}" presName="vertThree" presStyleCnt="0"/>
      <dgm:spPr/>
    </dgm:pt>
    <dgm:pt modelId="{864F4170-F3FF-42A2-83B9-0B99BD53A30B}" type="pres">
      <dgm:prSet presAssocID="{0F355F3E-FF51-4A9B-B22A-D8AB134BE96A}" presName="txThree" presStyleLbl="node3" presStyleIdx="1" presStyleCnt="6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80C1F098-4E50-45BC-B901-6B7FC9337649}" type="pres">
      <dgm:prSet presAssocID="{0F355F3E-FF51-4A9B-B22A-D8AB134BE96A}" presName="horzThree" presStyleCnt="0"/>
      <dgm:spPr/>
    </dgm:pt>
    <dgm:pt modelId="{5002CE9C-D379-468D-968F-0BEF8964FC09}" type="pres">
      <dgm:prSet presAssocID="{9ACE8E46-707B-4B61-8D9E-623E9B866BF8}" presName="sibSpaceThree" presStyleCnt="0"/>
      <dgm:spPr/>
    </dgm:pt>
    <dgm:pt modelId="{082C0577-63E4-4B09-A6A1-F427D886093A}" type="pres">
      <dgm:prSet presAssocID="{D916A4C5-31AC-42B4-A57D-768BE9510573}" presName="vertThree" presStyleCnt="0"/>
      <dgm:spPr/>
    </dgm:pt>
    <dgm:pt modelId="{C05109EA-D63A-476F-9E63-DD64FF0884A5}" type="pres">
      <dgm:prSet presAssocID="{D916A4C5-31AC-42B4-A57D-768BE9510573}" presName="txThree" presStyleLbl="node3" presStyleIdx="2" presStyleCnt="6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4672A5EF-8156-4A74-8413-3A6C92DBEF1D}" type="pres">
      <dgm:prSet presAssocID="{D916A4C5-31AC-42B4-A57D-768BE9510573}" presName="horzThree" presStyleCnt="0"/>
      <dgm:spPr/>
    </dgm:pt>
    <dgm:pt modelId="{FCEC8E77-AD3E-465D-A16F-77415C219995}" type="pres">
      <dgm:prSet presAssocID="{5F7C0A0B-97D7-42F3-BC0A-C65F9C0FDF73}" presName="sibSpaceThree" presStyleCnt="0"/>
      <dgm:spPr/>
    </dgm:pt>
    <dgm:pt modelId="{E610AB04-4480-4C8E-8496-225823F3EEAA}" type="pres">
      <dgm:prSet presAssocID="{D58DD060-428E-433E-A1F6-6292A501443A}" presName="vertThree" presStyleCnt="0"/>
      <dgm:spPr/>
    </dgm:pt>
    <dgm:pt modelId="{34257530-1B4E-4E16-A772-5173DFB6C7CF}" type="pres">
      <dgm:prSet presAssocID="{D58DD060-428E-433E-A1F6-6292A501443A}" presName="txThree" presStyleLbl="node3" presStyleIdx="3" presStyleCnt="6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FA0EA420-73BA-4BCD-8215-9785A44DB4AF}" type="pres">
      <dgm:prSet presAssocID="{D58DD060-428E-433E-A1F6-6292A501443A}" presName="horzThree" presStyleCnt="0"/>
      <dgm:spPr/>
    </dgm:pt>
    <dgm:pt modelId="{839E2A8B-195A-47C5-9480-FB8C84FD5802}" type="pres">
      <dgm:prSet presAssocID="{D1F263FF-F6B0-4EEB-B21F-3753B10DEF93}" presName="sibSpaceThree" presStyleCnt="0"/>
      <dgm:spPr/>
    </dgm:pt>
    <dgm:pt modelId="{CD6A4A07-1EBB-4D93-8217-91E8FF33A256}" type="pres">
      <dgm:prSet presAssocID="{06C8603F-8769-48E5-8777-CD201DF68B8B}" presName="vertThree" presStyleCnt="0"/>
      <dgm:spPr/>
    </dgm:pt>
    <dgm:pt modelId="{40DC19D7-F672-4D97-8830-4613757D7B6F}" type="pres">
      <dgm:prSet presAssocID="{06C8603F-8769-48E5-8777-CD201DF68B8B}" presName="txThree" presStyleLbl="node3" presStyleIdx="4" presStyleCnt="6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202621BA-83F5-4C7F-8C1B-AB661082927D}" type="pres">
      <dgm:prSet presAssocID="{06C8603F-8769-48E5-8777-CD201DF68B8B}" presName="horzThree" presStyleCnt="0"/>
      <dgm:spPr/>
    </dgm:pt>
    <dgm:pt modelId="{615EC880-0426-44F4-B23C-7E323E0FBB5A}" type="pres">
      <dgm:prSet presAssocID="{B26BFC2D-2EDD-49A0-BD9A-A98C2C3B65E6}" presName="sibSpaceThree" presStyleCnt="0"/>
      <dgm:spPr/>
    </dgm:pt>
    <dgm:pt modelId="{47CD6535-5D59-4E92-9DAE-61CCB663034F}" type="pres">
      <dgm:prSet presAssocID="{6E065B77-0972-4376-ACBC-B3122739CB39}" presName="vertThree" presStyleCnt="0"/>
      <dgm:spPr/>
    </dgm:pt>
    <dgm:pt modelId="{5D3BB90E-BB3B-4A56-BC16-F9B80D1AAD0C}" type="pres">
      <dgm:prSet presAssocID="{6E065B77-0972-4376-ACBC-B3122739CB39}" presName="txThree" presStyleLbl="node3" presStyleIdx="5" presStyleCnt="6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F1A84A6B-4DEC-46E8-8C15-05C973F576FA}" type="pres">
      <dgm:prSet presAssocID="{6E065B77-0972-4376-ACBC-B3122739CB39}" presName="horzThree" presStyleCnt="0"/>
      <dgm:spPr/>
    </dgm:pt>
  </dgm:ptLst>
  <dgm:cxnLst>
    <dgm:cxn modelId="{3FC2C606-993D-4B9F-B2DA-333F307CDBD0}" type="presOf" srcId="{455F5CF4-EA43-4E63-B63A-9BB6B4D9AB4B}" destId="{C93CA735-F41A-457F-B0BF-0669A6529D1D}" srcOrd="0" destOrd="0" presId="urn:microsoft.com/office/officeart/2005/8/layout/hierarchy4"/>
    <dgm:cxn modelId="{8E6AC524-49CA-40C6-863B-1954585B4AB0}" type="presOf" srcId="{06C8603F-8769-48E5-8777-CD201DF68B8B}" destId="{40DC19D7-F672-4D97-8830-4613757D7B6F}" srcOrd="0" destOrd="0" presId="urn:microsoft.com/office/officeart/2005/8/layout/hierarchy4"/>
    <dgm:cxn modelId="{DC79F1FE-08F2-476C-8FAA-42CE4D45DD4D}" type="presOf" srcId="{D58DD060-428E-433E-A1F6-6292A501443A}" destId="{34257530-1B4E-4E16-A772-5173DFB6C7CF}" srcOrd="0" destOrd="0" presId="urn:microsoft.com/office/officeart/2005/8/layout/hierarchy4"/>
    <dgm:cxn modelId="{38ADCC74-8E27-4B5E-A6E9-1F7E987CBDEE}" srcId="{164022F6-2861-4EEC-88AB-0B188C136984}" destId="{D58DD060-428E-433E-A1F6-6292A501443A}" srcOrd="3" destOrd="0" parTransId="{B5D3EDA8-F810-4D12-8FD1-96A3DBC0EC76}" sibTransId="{D1F263FF-F6B0-4EEB-B21F-3753B10DEF93}"/>
    <dgm:cxn modelId="{750FABB0-4ED6-479C-BBB4-D5AE027B8671}" srcId="{164022F6-2861-4EEC-88AB-0B188C136984}" destId="{6E065B77-0972-4376-ACBC-B3122739CB39}" srcOrd="5" destOrd="0" parTransId="{34AF697F-65CA-4AFF-9F87-C74314A8BC6A}" sibTransId="{7F3860CE-0BE0-45D0-B5B5-3C9EA68B0BA7}"/>
    <dgm:cxn modelId="{177C0081-E7B6-423C-ACBF-28A95E85439C}" srcId="{6A88FC70-2F98-458F-B278-79E82AFC1CB2}" destId="{164022F6-2861-4EEC-88AB-0B188C136984}" srcOrd="0" destOrd="0" parTransId="{E5735307-02BB-4182-A064-1F74EF36F9AC}" sibTransId="{96D5FFBC-7833-43F7-961F-5B2503C80EF4}"/>
    <dgm:cxn modelId="{16F8A697-F7DB-46FD-B1EC-8C5B4C288C0E}" type="presOf" srcId="{0F355F3E-FF51-4A9B-B22A-D8AB134BE96A}" destId="{864F4170-F3FF-42A2-83B9-0B99BD53A30B}" srcOrd="0" destOrd="0" presId="urn:microsoft.com/office/officeart/2005/8/layout/hierarchy4"/>
    <dgm:cxn modelId="{1B2DE91F-F086-42AB-86AB-6B56B06995A0}" type="presOf" srcId="{8792C9DD-D238-4B94-8AD8-7E40F486867F}" destId="{CECD951F-8409-40F7-8822-55A90ED6D13C}" srcOrd="0" destOrd="0" presId="urn:microsoft.com/office/officeart/2005/8/layout/hierarchy4"/>
    <dgm:cxn modelId="{8DEEA640-32FA-458E-8C16-8B31621D3C34}" type="presOf" srcId="{D916A4C5-31AC-42B4-A57D-768BE9510573}" destId="{C05109EA-D63A-476F-9E63-DD64FF0884A5}" srcOrd="0" destOrd="0" presId="urn:microsoft.com/office/officeart/2005/8/layout/hierarchy4"/>
    <dgm:cxn modelId="{8A8DE60B-DDBE-454E-8267-1ED1FA8B1DAF}" srcId="{164022F6-2861-4EEC-88AB-0B188C136984}" destId="{0F355F3E-FF51-4A9B-B22A-D8AB134BE96A}" srcOrd="1" destOrd="0" parTransId="{8D8EAA44-D4FA-466D-8FBC-1CAB5CA2E424}" sibTransId="{9ACE8E46-707B-4B61-8D9E-623E9B866BF8}"/>
    <dgm:cxn modelId="{B8CF68F2-F237-40CB-B54A-79DA52C1ABB8}" type="presOf" srcId="{6E065B77-0972-4376-ACBC-B3122739CB39}" destId="{5D3BB90E-BB3B-4A56-BC16-F9B80D1AAD0C}" srcOrd="0" destOrd="0" presId="urn:microsoft.com/office/officeart/2005/8/layout/hierarchy4"/>
    <dgm:cxn modelId="{061D53A7-471E-4B05-AB9E-D6DE033A2C84}" srcId="{164022F6-2861-4EEC-88AB-0B188C136984}" destId="{D916A4C5-31AC-42B4-A57D-768BE9510573}" srcOrd="2" destOrd="0" parTransId="{F51F62C7-188C-4BCA-A424-1ECB5F0365E3}" sibTransId="{5F7C0A0B-97D7-42F3-BC0A-C65F9C0FDF73}"/>
    <dgm:cxn modelId="{0A5CE50B-F33A-4E37-BC25-6556C77EFE2C}" srcId="{8792C9DD-D238-4B94-8AD8-7E40F486867F}" destId="{6A88FC70-2F98-458F-B278-79E82AFC1CB2}" srcOrd="0" destOrd="0" parTransId="{DB5FFD57-447E-4F68-9D08-299DBC3FD3BA}" sibTransId="{E5C51DE1-891F-417C-808F-C806FA74C04E}"/>
    <dgm:cxn modelId="{DDDE7611-8F93-4683-985F-6F0B2A6D48EB}" srcId="{164022F6-2861-4EEC-88AB-0B188C136984}" destId="{06C8603F-8769-48E5-8777-CD201DF68B8B}" srcOrd="4" destOrd="0" parTransId="{4139A9D4-CF9D-4FAE-9BA7-0FB67ABAE134}" sibTransId="{B26BFC2D-2EDD-49A0-BD9A-A98C2C3B65E6}"/>
    <dgm:cxn modelId="{902E59DE-F97A-4221-9BD0-B085EF96C008}" type="presOf" srcId="{164022F6-2861-4EEC-88AB-0B188C136984}" destId="{6A34C2BD-9F68-43E5-ABD1-0BA6F43081EB}" srcOrd="0" destOrd="0" presId="urn:microsoft.com/office/officeart/2005/8/layout/hierarchy4"/>
    <dgm:cxn modelId="{05A7A463-4BC8-4F6A-B80A-7FAAD77384D0}" srcId="{164022F6-2861-4EEC-88AB-0B188C136984}" destId="{455F5CF4-EA43-4E63-B63A-9BB6B4D9AB4B}" srcOrd="0" destOrd="0" parTransId="{32029215-43B8-4AB0-BB58-C9A8118EFFC5}" sibTransId="{C0CEBA3F-FEC6-4B9E-86AA-DE47BB87D715}"/>
    <dgm:cxn modelId="{C52AD4EC-BCAD-4DF8-9BAA-DEF53EAB7EAC}" type="presOf" srcId="{6A88FC70-2F98-458F-B278-79E82AFC1CB2}" destId="{E81E4F02-10F4-4891-B2C2-F179ABD3D985}" srcOrd="0" destOrd="0" presId="urn:microsoft.com/office/officeart/2005/8/layout/hierarchy4"/>
    <dgm:cxn modelId="{2D3BFF87-6D41-4896-B9BD-A164C85998B4}" type="presParOf" srcId="{CECD951F-8409-40F7-8822-55A90ED6D13C}" destId="{74839DAF-67D6-4F44-A707-65FB830720D8}" srcOrd="0" destOrd="0" presId="urn:microsoft.com/office/officeart/2005/8/layout/hierarchy4"/>
    <dgm:cxn modelId="{1D4B2447-9295-405B-8AC4-79CC86A01015}" type="presParOf" srcId="{74839DAF-67D6-4F44-A707-65FB830720D8}" destId="{E81E4F02-10F4-4891-B2C2-F179ABD3D985}" srcOrd="0" destOrd="0" presId="urn:microsoft.com/office/officeart/2005/8/layout/hierarchy4"/>
    <dgm:cxn modelId="{80EB7EE6-3CC6-4A55-ACA9-923A1B55A210}" type="presParOf" srcId="{74839DAF-67D6-4F44-A707-65FB830720D8}" destId="{431FD28A-341A-4256-8D92-1B18EC9D21DD}" srcOrd="1" destOrd="0" presId="urn:microsoft.com/office/officeart/2005/8/layout/hierarchy4"/>
    <dgm:cxn modelId="{534BFBB8-D3DE-47AB-95CA-30CD2320B12D}" type="presParOf" srcId="{74839DAF-67D6-4F44-A707-65FB830720D8}" destId="{7B2684D2-0744-452D-B277-55D7825ADFAA}" srcOrd="2" destOrd="0" presId="urn:microsoft.com/office/officeart/2005/8/layout/hierarchy4"/>
    <dgm:cxn modelId="{F383D38E-B80A-4CE9-83E1-384762B2122F}" type="presParOf" srcId="{7B2684D2-0744-452D-B277-55D7825ADFAA}" destId="{DF3BF6BA-3142-4429-B197-AE175BD2C4DF}" srcOrd="0" destOrd="0" presId="urn:microsoft.com/office/officeart/2005/8/layout/hierarchy4"/>
    <dgm:cxn modelId="{18346716-4C72-4B2A-BD32-708CB357A57D}" type="presParOf" srcId="{DF3BF6BA-3142-4429-B197-AE175BD2C4DF}" destId="{6A34C2BD-9F68-43E5-ABD1-0BA6F43081EB}" srcOrd="0" destOrd="0" presId="urn:microsoft.com/office/officeart/2005/8/layout/hierarchy4"/>
    <dgm:cxn modelId="{259FD9A5-2E67-44D7-9E1E-316A8B5715E4}" type="presParOf" srcId="{DF3BF6BA-3142-4429-B197-AE175BD2C4DF}" destId="{0C87896E-DC10-47C6-B04A-C3D360E195DF}" srcOrd="1" destOrd="0" presId="urn:microsoft.com/office/officeart/2005/8/layout/hierarchy4"/>
    <dgm:cxn modelId="{98BE7D8C-3D9A-45FC-8FF2-F3D7B75132B3}" type="presParOf" srcId="{DF3BF6BA-3142-4429-B197-AE175BD2C4DF}" destId="{17981DCF-0278-4AE4-AA12-58819E813414}" srcOrd="2" destOrd="0" presId="urn:microsoft.com/office/officeart/2005/8/layout/hierarchy4"/>
    <dgm:cxn modelId="{E1993D69-D696-4222-A096-31AC6871004B}" type="presParOf" srcId="{17981DCF-0278-4AE4-AA12-58819E813414}" destId="{E0EFDC7D-E040-4893-B8DC-FC07B6DA8173}" srcOrd="0" destOrd="0" presId="urn:microsoft.com/office/officeart/2005/8/layout/hierarchy4"/>
    <dgm:cxn modelId="{5DA5EFE8-55ED-4FBF-9EFC-E0CB8C58B150}" type="presParOf" srcId="{E0EFDC7D-E040-4893-B8DC-FC07B6DA8173}" destId="{C93CA735-F41A-457F-B0BF-0669A6529D1D}" srcOrd="0" destOrd="0" presId="urn:microsoft.com/office/officeart/2005/8/layout/hierarchy4"/>
    <dgm:cxn modelId="{8A4882B5-683F-4FD4-B6BE-30A006A0128A}" type="presParOf" srcId="{E0EFDC7D-E040-4893-B8DC-FC07B6DA8173}" destId="{D3B4B56D-DA27-44BE-9E39-9319CC817A4F}" srcOrd="1" destOrd="0" presId="urn:microsoft.com/office/officeart/2005/8/layout/hierarchy4"/>
    <dgm:cxn modelId="{C596F7BA-5831-4B3B-A597-E807673ACAD4}" type="presParOf" srcId="{17981DCF-0278-4AE4-AA12-58819E813414}" destId="{69B07DF0-5D24-4F33-956D-67457DC9C4B3}" srcOrd="1" destOrd="0" presId="urn:microsoft.com/office/officeart/2005/8/layout/hierarchy4"/>
    <dgm:cxn modelId="{B8AA5142-9CAB-4E00-BC0D-984459B4831A}" type="presParOf" srcId="{17981DCF-0278-4AE4-AA12-58819E813414}" destId="{B8686A07-C7FE-4783-A9FA-FE84B52C2D3D}" srcOrd="2" destOrd="0" presId="urn:microsoft.com/office/officeart/2005/8/layout/hierarchy4"/>
    <dgm:cxn modelId="{546CFB98-2A12-4FC4-A0F6-16C5F740A9C5}" type="presParOf" srcId="{B8686A07-C7FE-4783-A9FA-FE84B52C2D3D}" destId="{864F4170-F3FF-42A2-83B9-0B99BD53A30B}" srcOrd="0" destOrd="0" presId="urn:microsoft.com/office/officeart/2005/8/layout/hierarchy4"/>
    <dgm:cxn modelId="{D4FF2AFB-845B-494E-BFDC-577C049146E3}" type="presParOf" srcId="{B8686A07-C7FE-4783-A9FA-FE84B52C2D3D}" destId="{80C1F098-4E50-45BC-B901-6B7FC9337649}" srcOrd="1" destOrd="0" presId="urn:microsoft.com/office/officeart/2005/8/layout/hierarchy4"/>
    <dgm:cxn modelId="{31FCB45D-C527-44FA-940E-2B1E62322F11}" type="presParOf" srcId="{17981DCF-0278-4AE4-AA12-58819E813414}" destId="{5002CE9C-D379-468D-968F-0BEF8964FC09}" srcOrd="3" destOrd="0" presId="urn:microsoft.com/office/officeart/2005/8/layout/hierarchy4"/>
    <dgm:cxn modelId="{C35D5510-B7D6-4F82-80C5-B36B9B8BF20E}" type="presParOf" srcId="{17981DCF-0278-4AE4-AA12-58819E813414}" destId="{082C0577-63E4-4B09-A6A1-F427D886093A}" srcOrd="4" destOrd="0" presId="urn:microsoft.com/office/officeart/2005/8/layout/hierarchy4"/>
    <dgm:cxn modelId="{EBAB4C8E-B0B3-4DD7-B74D-BB36E4357C0C}" type="presParOf" srcId="{082C0577-63E4-4B09-A6A1-F427D886093A}" destId="{C05109EA-D63A-476F-9E63-DD64FF0884A5}" srcOrd="0" destOrd="0" presId="urn:microsoft.com/office/officeart/2005/8/layout/hierarchy4"/>
    <dgm:cxn modelId="{28A0AEBD-F06C-443C-B4C1-B0A56B940CF0}" type="presParOf" srcId="{082C0577-63E4-4B09-A6A1-F427D886093A}" destId="{4672A5EF-8156-4A74-8413-3A6C92DBEF1D}" srcOrd="1" destOrd="0" presId="urn:microsoft.com/office/officeart/2005/8/layout/hierarchy4"/>
    <dgm:cxn modelId="{3D18BFB5-BA0A-48C1-87BC-B51F18A50179}" type="presParOf" srcId="{17981DCF-0278-4AE4-AA12-58819E813414}" destId="{FCEC8E77-AD3E-465D-A16F-77415C219995}" srcOrd="5" destOrd="0" presId="urn:microsoft.com/office/officeart/2005/8/layout/hierarchy4"/>
    <dgm:cxn modelId="{2D00CC4D-F72F-4E24-8BAA-66C589BF938C}" type="presParOf" srcId="{17981DCF-0278-4AE4-AA12-58819E813414}" destId="{E610AB04-4480-4C8E-8496-225823F3EEAA}" srcOrd="6" destOrd="0" presId="urn:microsoft.com/office/officeart/2005/8/layout/hierarchy4"/>
    <dgm:cxn modelId="{92DF0086-BF65-4395-93F0-0595404C0CAD}" type="presParOf" srcId="{E610AB04-4480-4C8E-8496-225823F3EEAA}" destId="{34257530-1B4E-4E16-A772-5173DFB6C7CF}" srcOrd="0" destOrd="0" presId="urn:microsoft.com/office/officeart/2005/8/layout/hierarchy4"/>
    <dgm:cxn modelId="{9E50A6EA-6476-4FAD-9673-53CB198022FF}" type="presParOf" srcId="{E610AB04-4480-4C8E-8496-225823F3EEAA}" destId="{FA0EA420-73BA-4BCD-8215-9785A44DB4AF}" srcOrd="1" destOrd="0" presId="urn:microsoft.com/office/officeart/2005/8/layout/hierarchy4"/>
    <dgm:cxn modelId="{EB5AE20C-377B-4F4C-9C98-4DEC53F46A9E}" type="presParOf" srcId="{17981DCF-0278-4AE4-AA12-58819E813414}" destId="{839E2A8B-195A-47C5-9480-FB8C84FD5802}" srcOrd="7" destOrd="0" presId="urn:microsoft.com/office/officeart/2005/8/layout/hierarchy4"/>
    <dgm:cxn modelId="{0003C1D6-FD7E-4EB0-BD46-E93931819C52}" type="presParOf" srcId="{17981DCF-0278-4AE4-AA12-58819E813414}" destId="{CD6A4A07-1EBB-4D93-8217-91E8FF33A256}" srcOrd="8" destOrd="0" presId="urn:microsoft.com/office/officeart/2005/8/layout/hierarchy4"/>
    <dgm:cxn modelId="{A813638F-F4EB-46E0-A738-04B5112126AF}" type="presParOf" srcId="{CD6A4A07-1EBB-4D93-8217-91E8FF33A256}" destId="{40DC19D7-F672-4D97-8830-4613757D7B6F}" srcOrd="0" destOrd="0" presId="urn:microsoft.com/office/officeart/2005/8/layout/hierarchy4"/>
    <dgm:cxn modelId="{4011FCC6-485F-4A87-B15B-59A375C7D022}" type="presParOf" srcId="{CD6A4A07-1EBB-4D93-8217-91E8FF33A256}" destId="{202621BA-83F5-4C7F-8C1B-AB661082927D}" srcOrd="1" destOrd="0" presId="urn:microsoft.com/office/officeart/2005/8/layout/hierarchy4"/>
    <dgm:cxn modelId="{ABBE88D6-D2EA-43B0-9757-52885DC49F5C}" type="presParOf" srcId="{17981DCF-0278-4AE4-AA12-58819E813414}" destId="{615EC880-0426-44F4-B23C-7E323E0FBB5A}" srcOrd="9" destOrd="0" presId="urn:microsoft.com/office/officeart/2005/8/layout/hierarchy4"/>
    <dgm:cxn modelId="{FB93297D-C3A8-4D4B-9721-9DE5054A37CA}" type="presParOf" srcId="{17981DCF-0278-4AE4-AA12-58819E813414}" destId="{47CD6535-5D59-4E92-9DAE-61CCB663034F}" srcOrd="10" destOrd="0" presId="urn:microsoft.com/office/officeart/2005/8/layout/hierarchy4"/>
    <dgm:cxn modelId="{49C90E1B-705C-4EE3-AF4C-78D45B2400C3}" type="presParOf" srcId="{47CD6535-5D59-4E92-9DAE-61CCB663034F}" destId="{5D3BB90E-BB3B-4A56-BC16-F9B80D1AAD0C}" srcOrd="0" destOrd="0" presId="urn:microsoft.com/office/officeart/2005/8/layout/hierarchy4"/>
    <dgm:cxn modelId="{3F296F67-6E09-4D95-AFC6-848EFCA826A0}" type="presParOf" srcId="{47CD6535-5D59-4E92-9DAE-61CCB663034F}" destId="{F1A84A6B-4DEC-46E8-8C15-05C973F576FA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CA70EF78-673B-43CF-832A-3EDAF7736110}" type="doc">
      <dgm:prSet loTypeId="urn:microsoft.com/office/officeart/2005/8/layout/vList2" loCatId="list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s-ES"/>
        </a:p>
      </dgm:t>
    </dgm:pt>
    <dgm:pt modelId="{140A96CD-E353-477F-8F17-B86A218B6085}">
      <dgm:prSet/>
      <dgm:spPr/>
      <dgm:t>
        <a:bodyPr/>
        <a:lstStyle/>
        <a:p>
          <a:pPr rtl="0"/>
          <a:r>
            <a:rPr lang="es-US" dirty="0" smtClean="0"/>
            <a:t>Incorporación explícita de la estrategias de </a:t>
          </a:r>
          <a:endParaRPr lang="es-CO" dirty="0"/>
        </a:p>
      </dgm:t>
    </dgm:pt>
    <dgm:pt modelId="{5C8CD485-C567-40CF-88C2-FC7120CAFED3}" type="parTrans" cxnId="{5B1B8087-1F38-4150-877E-0AF698EB47CB}">
      <dgm:prSet/>
      <dgm:spPr/>
      <dgm:t>
        <a:bodyPr/>
        <a:lstStyle/>
        <a:p>
          <a:endParaRPr lang="es-ES"/>
        </a:p>
      </dgm:t>
    </dgm:pt>
    <dgm:pt modelId="{774FDDC5-E900-42A2-8FB8-80BA229F6B2C}" type="sibTrans" cxnId="{5B1B8087-1F38-4150-877E-0AF698EB47CB}">
      <dgm:prSet/>
      <dgm:spPr/>
      <dgm:t>
        <a:bodyPr/>
        <a:lstStyle/>
        <a:p>
          <a:endParaRPr lang="es-ES"/>
        </a:p>
      </dgm:t>
    </dgm:pt>
    <dgm:pt modelId="{286321D1-A9C2-43F6-BF83-EA98C1A05A45}">
      <dgm:prSet/>
      <dgm:spPr/>
      <dgm:t>
        <a:bodyPr/>
        <a:lstStyle/>
        <a:p>
          <a:pPr rtl="0"/>
          <a:r>
            <a:rPr lang="es-US" dirty="0" smtClean="0"/>
            <a:t>Políticas frente al cambio climático.</a:t>
          </a:r>
          <a:endParaRPr lang="es-CO" dirty="0"/>
        </a:p>
      </dgm:t>
    </dgm:pt>
    <dgm:pt modelId="{311A1A5F-00AC-4AC7-9292-B49D7F8EB930}" type="parTrans" cxnId="{E73663A3-9A29-42FD-A910-5D8434F5E5B5}">
      <dgm:prSet/>
      <dgm:spPr/>
      <dgm:t>
        <a:bodyPr/>
        <a:lstStyle/>
        <a:p>
          <a:endParaRPr lang="es-ES"/>
        </a:p>
      </dgm:t>
    </dgm:pt>
    <dgm:pt modelId="{A06E480F-2173-49EC-900A-B6AE07EB267D}" type="sibTrans" cxnId="{E73663A3-9A29-42FD-A910-5D8434F5E5B5}">
      <dgm:prSet/>
      <dgm:spPr/>
      <dgm:t>
        <a:bodyPr/>
        <a:lstStyle/>
        <a:p>
          <a:endParaRPr lang="es-ES"/>
        </a:p>
      </dgm:t>
    </dgm:pt>
    <dgm:pt modelId="{40D96E61-8D4C-4129-A1DB-BE58AD61C89A}">
      <dgm:prSet/>
      <dgm:spPr/>
      <dgm:t>
        <a:bodyPr/>
        <a:lstStyle/>
        <a:p>
          <a:pPr rtl="0"/>
          <a:r>
            <a:rPr lang="es-US" dirty="0" smtClean="0"/>
            <a:t>Protección de los ecosistemas y ciclo hidrológico.</a:t>
          </a:r>
          <a:endParaRPr lang="es-CO" dirty="0"/>
        </a:p>
      </dgm:t>
    </dgm:pt>
    <dgm:pt modelId="{62B5D2B5-7F31-4B15-9E5C-9EC02307876A}" type="parTrans" cxnId="{CB9704E8-E039-469B-AC45-7C7E7D359308}">
      <dgm:prSet/>
      <dgm:spPr/>
      <dgm:t>
        <a:bodyPr/>
        <a:lstStyle/>
        <a:p>
          <a:endParaRPr lang="es-ES"/>
        </a:p>
      </dgm:t>
    </dgm:pt>
    <dgm:pt modelId="{8F317F00-9B51-460B-90B9-ACD2A48AA0AC}" type="sibTrans" cxnId="{CB9704E8-E039-469B-AC45-7C7E7D359308}">
      <dgm:prSet/>
      <dgm:spPr/>
      <dgm:t>
        <a:bodyPr/>
        <a:lstStyle/>
        <a:p>
          <a:endParaRPr lang="es-ES"/>
        </a:p>
      </dgm:t>
    </dgm:pt>
    <dgm:pt modelId="{196850C8-0820-4502-8E9D-10501EEC7E5D}">
      <dgm:prSet/>
      <dgm:spPr/>
      <dgm:t>
        <a:bodyPr/>
        <a:lstStyle/>
        <a:p>
          <a:pPr rtl="0"/>
          <a:r>
            <a:rPr lang="es-US" dirty="0" smtClean="0"/>
            <a:t>Gestión del riesgo</a:t>
          </a:r>
          <a:endParaRPr lang="es-CO" dirty="0"/>
        </a:p>
      </dgm:t>
    </dgm:pt>
    <dgm:pt modelId="{0F0E7B2D-CA43-4B56-ABC4-3EA8715D7F7E}" type="parTrans" cxnId="{A933DA74-19CD-4E6E-94D9-D1152C8D560E}">
      <dgm:prSet/>
      <dgm:spPr/>
      <dgm:t>
        <a:bodyPr/>
        <a:lstStyle/>
        <a:p>
          <a:endParaRPr lang="es-ES"/>
        </a:p>
      </dgm:t>
    </dgm:pt>
    <dgm:pt modelId="{49492AE9-BF9D-41B1-96B4-FE35845EAF91}" type="sibTrans" cxnId="{A933DA74-19CD-4E6E-94D9-D1152C8D560E}">
      <dgm:prSet/>
      <dgm:spPr/>
      <dgm:t>
        <a:bodyPr/>
        <a:lstStyle/>
        <a:p>
          <a:endParaRPr lang="es-ES"/>
        </a:p>
      </dgm:t>
    </dgm:pt>
    <dgm:pt modelId="{9BEEDC16-D8D6-40D5-863A-77E4BE4BA131}" type="pres">
      <dgm:prSet presAssocID="{CA70EF78-673B-43CF-832A-3EDAF773611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7E496118-A7DF-4A52-80B9-BB516E319568}" type="pres">
      <dgm:prSet presAssocID="{140A96CD-E353-477F-8F17-B86A218B6085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12E630C-7279-4F15-A069-491737C7BAA4}" type="pres">
      <dgm:prSet presAssocID="{140A96CD-E353-477F-8F17-B86A218B6085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FE117BB3-FBF1-4048-8FEF-D558C550B127}" type="presOf" srcId="{196850C8-0820-4502-8E9D-10501EEC7E5D}" destId="{412E630C-7279-4F15-A069-491737C7BAA4}" srcOrd="0" destOrd="2" presId="urn:microsoft.com/office/officeart/2005/8/layout/vList2"/>
    <dgm:cxn modelId="{5B1B8087-1F38-4150-877E-0AF698EB47CB}" srcId="{CA70EF78-673B-43CF-832A-3EDAF7736110}" destId="{140A96CD-E353-477F-8F17-B86A218B6085}" srcOrd="0" destOrd="0" parTransId="{5C8CD485-C567-40CF-88C2-FC7120CAFED3}" sibTransId="{774FDDC5-E900-42A2-8FB8-80BA229F6B2C}"/>
    <dgm:cxn modelId="{E73663A3-9A29-42FD-A910-5D8434F5E5B5}" srcId="{140A96CD-E353-477F-8F17-B86A218B6085}" destId="{286321D1-A9C2-43F6-BF83-EA98C1A05A45}" srcOrd="0" destOrd="0" parTransId="{311A1A5F-00AC-4AC7-9292-B49D7F8EB930}" sibTransId="{A06E480F-2173-49EC-900A-B6AE07EB267D}"/>
    <dgm:cxn modelId="{504D0332-A084-4793-A184-CF2B31532FD5}" type="presOf" srcId="{140A96CD-E353-477F-8F17-B86A218B6085}" destId="{7E496118-A7DF-4A52-80B9-BB516E319568}" srcOrd="0" destOrd="0" presId="urn:microsoft.com/office/officeart/2005/8/layout/vList2"/>
    <dgm:cxn modelId="{C51566A1-B861-473D-9595-AB300B3CD5E0}" type="presOf" srcId="{CA70EF78-673B-43CF-832A-3EDAF7736110}" destId="{9BEEDC16-D8D6-40D5-863A-77E4BE4BA131}" srcOrd="0" destOrd="0" presId="urn:microsoft.com/office/officeart/2005/8/layout/vList2"/>
    <dgm:cxn modelId="{CB9704E8-E039-469B-AC45-7C7E7D359308}" srcId="{140A96CD-E353-477F-8F17-B86A218B6085}" destId="{40D96E61-8D4C-4129-A1DB-BE58AD61C89A}" srcOrd="1" destOrd="0" parTransId="{62B5D2B5-7F31-4B15-9E5C-9EC02307876A}" sibTransId="{8F317F00-9B51-460B-90B9-ACD2A48AA0AC}"/>
    <dgm:cxn modelId="{07B6352E-E0F7-4AD0-A8F3-F2CAE627CB21}" type="presOf" srcId="{286321D1-A9C2-43F6-BF83-EA98C1A05A45}" destId="{412E630C-7279-4F15-A069-491737C7BAA4}" srcOrd="0" destOrd="0" presId="urn:microsoft.com/office/officeart/2005/8/layout/vList2"/>
    <dgm:cxn modelId="{A933DA74-19CD-4E6E-94D9-D1152C8D560E}" srcId="{140A96CD-E353-477F-8F17-B86A218B6085}" destId="{196850C8-0820-4502-8E9D-10501EEC7E5D}" srcOrd="2" destOrd="0" parTransId="{0F0E7B2D-CA43-4B56-ABC4-3EA8715D7F7E}" sibTransId="{49492AE9-BF9D-41B1-96B4-FE35845EAF91}"/>
    <dgm:cxn modelId="{72F55FD4-06C3-4EFC-B6D7-703C6A7F3E02}" type="presOf" srcId="{40D96E61-8D4C-4129-A1DB-BE58AD61C89A}" destId="{412E630C-7279-4F15-A069-491737C7BAA4}" srcOrd="0" destOrd="1" presId="urn:microsoft.com/office/officeart/2005/8/layout/vList2"/>
    <dgm:cxn modelId="{D5941CED-EEF2-4501-83E6-65CA1266906C}" type="presParOf" srcId="{9BEEDC16-D8D6-40D5-863A-77E4BE4BA131}" destId="{7E496118-A7DF-4A52-80B9-BB516E319568}" srcOrd="0" destOrd="0" presId="urn:microsoft.com/office/officeart/2005/8/layout/vList2"/>
    <dgm:cxn modelId="{903DCA60-3D6B-4763-839F-085813E48A92}" type="presParOf" srcId="{9BEEDC16-D8D6-40D5-863A-77E4BE4BA131}" destId="{412E630C-7279-4F15-A069-491737C7BAA4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6DF7AB8C-50CB-4396-B300-9FB7087736AC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ES"/>
        </a:p>
      </dgm:t>
    </dgm:pt>
    <dgm:pt modelId="{4454452C-5C1A-4AFC-8433-9905E9A8A665}">
      <dgm:prSet/>
      <dgm:spPr/>
      <dgm:t>
        <a:bodyPr/>
        <a:lstStyle/>
        <a:p>
          <a:pPr rtl="0"/>
          <a:r>
            <a:rPr lang="es-US" dirty="0" smtClean="0"/>
            <a:t>Incorporación obligatoria de las políticas dirigidas a la equidad de género.</a:t>
          </a:r>
          <a:endParaRPr lang="es-CO" dirty="0"/>
        </a:p>
      </dgm:t>
    </dgm:pt>
    <dgm:pt modelId="{C76AACC9-A53A-4A03-9A91-8188B69BC15E}" type="parTrans" cxnId="{95246F91-EF07-4DD5-96E7-8C8579C4A3E6}">
      <dgm:prSet/>
      <dgm:spPr/>
      <dgm:t>
        <a:bodyPr/>
        <a:lstStyle/>
        <a:p>
          <a:endParaRPr lang="es-ES"/>
        </a:p>
      </dgm:t>
    </dgm:pt>
    <dgm:pt modelId="{22AF968F-A476-4FFD-B7EE-B0417A096EA3}" type="sibTrans" cxnId="{95246F91-EF07-4DD5-96E7-8C8579C4A3E6}">
      <dgm:prSet/>
      <dgm:spPr/>
      <dgm:t>
        <a:bodyPr/>
        <a:lstStyle/>
        <a:p>
          <a:endParaRPr lang="es-ES"/>
        </a:p>
      </dgm:t>
    </dgm:pt>
    <dgm:pt modelId="{526C2F84-ED38-4916-AA03-1654E0913C4E}" type="pres">
      <dgm:prSet presAssocID="{6DF7AB8C-50CB-4396-B300-9FB7087736A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D64D6E2B-C194-430B-B15B-3C3C85723A6F}" type="pres">
      <dgm:prSet presAssocID="{4454452C-5C1A-4AFC-8433-9905E9A8A665}" presName="parentText" presStyleLbl="node1" presStyleIdx="0" presStyleCnt="1" custLinFactNeighborX="303" custLinFactNeighborY="11344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95246F91-EF07-4DD5-96E7-8C8579C4A3E6}" srcId="{6DF7AB8C-50CB-4396-B300-9FB7087736AC}" destId="{4454452C-5C1A-4AFC-8433-9905E9A8A665}" srcOrd="0" destOrd="0" parTransId="{C76AACC9-A53A-4A03-9A91-8188B69BC15E}" sibTransId="{22AF968F-A476-4FFD-B7EE-B0417A096EA3}"/>
    <dgm:cxn modelId="{6050B1A2-872A-48C8-A8D7-D648981F8647}" type="presOf" srcId="{4454452C-5C1A-4AFC-8433-9905E9A8A665}" destId="{D64D6E2B-C194-430B-B15B-3C3C85723A6F}" srcOrd="0" destOrd="0" presId="urn:microsoft.com/office/officeart/2005/8/layout/vList2"/>
    <dgm:cxn modelId="{FEE2A2EA-7B43-4885-AFE0-6988E8C0ACCC}" type="presOf" srcId="{6DF7AB8C-50CB-4396-B300-9FB7087736AC}" destId="{526C2F84-ED38-4916-AA03-1654E0913C4E}" srcOrd="0" destOrd="0" presId="urn:microsoft.com/office/officeart/2005/8/layout/vList2"/>
    <dgm:cxn modelId="{F440CC26-445B-4F0F-A2F1-3D66BF258B24}" type="presParOf" srcId="{526C2F84-ED38-4916-AA03-1654E0913C4E}" destId="{D64D6E2B-C194-430B-B15B-3C3C85723A6F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A440BB1F-2AD9-496F-9F68-B3556FF90C29}" type="doc">
      <dgm:prSet loTypeId="urn:microsoft.com/office/officeart/2005/8/layout/venn1" loCatId="relationship" qsTypeId="urn:microsoft.com/office/officeart/2005/8/quickstyle/simple1" qsCatId="simple" csTypeId="urn:microsoft.com/office/officeart/2005/8/colors/colorful4" csCatId="colorful"/>
      <dgm:spPr/>
      <dgm:t>
        <a:bodyPr/>
        <a:lstStyle/>
        <a:p>
          <a:endParaRPr lang="es-ES"/>
        </a:p>
      </dgm:t>
    </dgm:pt>
    <dgm:pt modelId="{B43EA1F4-1CE2-4A4F-A347-4FCB2281A56E}">
      <dgm:prSet/>
      <dgm:spPr/>
      <dgm:t>
        <a:bodyPr/>
        <a:lstStyle/>
        <a:p>
          <a:pPr rtl="0"/>
          <a:r>
            <a:rPr lang="es-US" smtClean="0"/>
            <a:t>Equidad</a:t>
          </a:r>
          <a:endParaRPr lang="es-CO"/>
        </a:p>
      </dgm:t>
    </dgm:pt>
    <dgm:pt modelId="{37852500-6302-4F23-93DD-205736525266}" type="parTrans" cxnId="{293EF8A2-6071-4289-B96C-D5D950802B60}">
      <dgm:prSet/>
      <dgm:spPr/>
      <dgm:t>
        <a:bodyPr/>
        <a:lstStyle/>
        <a:p>
          <a:endParaRPr lang="es-ES"/>
        </a:p>
      </dgm:t>
    </dgm:pt>
    <dgm:pt modelId="{15FCD3C9-A68B-41D5-A6E5-C646D558B31D}" type="sibTrans" cxnId="{293EF8A2-6071-4289-B96C-D5D950802B60}">
      <dgm:prSet/>
      <dgm:spPr/>
      <dgm:t>
        <a:bodyPr/>
        <a:lstStyle/>
        <a:p>
          <a:endParaRPr lang="es-ES"/>
        </a:p>
      </dgm:t>
    </dgm:pt>
    <dgm:pt modelId="{FC0F13F1-25A3-422B-B7D7-009BE182D0D3}">
      <dgm:prSet/>
      <dgm:spPr/>
      <dgm:t>
        <a:bodyPr/>
        <a:lstStyle/>
        <a:p>
          <a:pPr rtl="0"/>
          <a:r>
            <a:rPr lang="es-US" smtClean="0"/>
            <a:t>Sostenibilidad </a:t>
          </a:r>
          <a:endParaRPr lang="es-CO"/>
        </a:p>
      </dgm:t>
    </dgm:pt>
    <dgm:pt modelId="{01843F9F-3BC6-47E3-A8B9-2B54815798AD}" type="parTrans" cxnId="{74B7AD6B-193F-4A8C-B332-43648B4B608D}">
      <dgm:prSet/>
      <dgm:spPr/>
      <dgm:t>
        <a:bodyPr/>
        <a:lstStyle/>
        <a:p>
          <a:endParaRPr lang="es-ES"/>
        </a:p>
      </dgm:t>
    </dgm:pt>
    <dgm:pt modelId="{10605306-6EF2-4374-BFD0-CCE48C61834B}" type="sibTrans" cxnId="{74B7AD6B-193F-4A8C-B332-43648B4B608D}">
      <dgm:prSet/>
      <dgm:spPr/>
      <dgm:t>
        <a:bodyPr/>
        <a:lstStyle/>
        <a:p>
          <a:endParaRPr lang="es-ES"/>
        </a:p>
      </dgm:t>
    </dgm:pt>
    <dgm:pt modelId="{0C576EE5-A56E-455B-848C-F200CEAFC2B3}">
      <dgm:prSet/>
      <dgm:spPr/>
      <dgm:t>
        <a:bodyPr/>
        <a:lstStyle/>
        <a:p>
          <a:pPr rtl="0"/>
          <a:r>
            <a:rPr lang="es-US" smtClean="0"/>
            <a:t>Competitividad</a:t>
          </a:r>
          <a:endParaRPr lang="es-CO"/>
        </a:p>
      </dgm:t>
    </dgm:pt>
    <dgm:pt modelId="{D482F71B-2E2E-4EFE-87E8-D43B1DD59965}" type="parTrans" cxnId="{4B5DEBAF-21D5-4E43-AED6-D493C6F272B8}">
      <dgm:prSet/>
      <dgm:spPr/>
      <dgm:t>
        <a:bodyPr/>
        <a:lstStyle/>
        <a:p>
          <a:endParaRPr lang="es-ES"/>
        </a:p>
      </dgm:t>
    </dgm:pt>
    <dgm:pt modelId="{67CC4DED-33A3-429B-938F-C2F0A20F147A}" type="sibTrans" cxnId="{4B5DEBAF-21D5-4E43-AED6-D493C6F272B8}">
      <dgm:prSet/>
      <dgm:spPr/>
      <dgm:t>
        <a:bodyPr/>
        <a:lstStyle/>
        <a:p>
          <a:endParaRPr lang="es-ES"/>
        </a:p>
      </dgm:t>
    </dgm:pt>
    <dgm:pt modelId="{954B3339-3E72-4A83-B049-CDB2AB8CE0EF}" type="pres">
      <dgm:prSet presAssocID="{A440BB1F-2AD9-496F-9F68-B3556FF90C29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F03770F1-440E-465A-873B-F8D60DD6512A}" type="pres">
      <dgm:prSet presAssocID="{B43EA1F4-1CE2-4A4F-A347-4FCB2281A56E}" presName="circ1" presStyleLbl="vennNode1" presStyleIdx="0" presStyleCnt="3"/>
      <dgm:spPr/>
      <dgm:t>
        <a:bodyPr/>
        <a:lstStyle/>
        <a:p>
          <a:endParaRPr lang="es-ES"/>
        </a:p>
      </dgm:t>
    </dgm:pt>
    <dgm:pt modelId="{63947756-4FBD-4452-81E5-4986D21DD91B}" type="pres">
      <dgm:prSet presAssocID="{B43EA1F4-1CE2-4A4F-A347-4FCB2281A56E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A684794-AA84-422A-BBAF-267FC33FD39E}" type="pres">
      <dgm:prSet presAssocID="{FC0F13F1-25A3-422B-B7D7-009BE182D0D3}" presName="circ2" presStyleLbl="vennNode1" presStyleIdx="1" presStyleCnt="3"/>
      <dgm:spPr/>
      <dgm:t>
        <a:bodyPr/>
        <a:lstStyle/>
        <a:p>
          <a:endParaRPr lang="es-ES"/>
        </a:p>
      </dgm:t>
    </dgm:pt>
    <dgm:pt modelId="{622608D1-9941-4EA0-B7BB-7A65FA7E3FDD}" type="pres">
      <dgm:prSet presAssocID="{FC0F13F1-25A3-422B-B7D7-009BE182D0D3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A03562C-5597-4046-A5AF-FDB640BF216B}" type="pres">
      <dgm:prSet presAssocID="{0C576EE5-A56E-455B-848C-F200CEAFC2B3}" presName="circ3" presStyleLbl="vennNode1" presStyleIdx="2" presStyleCnt="3"/>
      <dgm:spPr/>
      <dgm:t>
        <a:bodyPr/>
        <a:lstStyle/>
        <a:p>
          <a:endParaRPr lang="es-ES"/>
        </a:p>
      </dgm:t>
    </dgm:pt>
    <dgm:pt modelId="{2C4F9C34-DF52-4E8C-80EE-093855FDE1E8}" type="pres">
      <dgm:prSet presAssocID="{0C576EE5-A56E-455B-848C-F200CEAFC2B3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EFC4A228-657C-4898-AD33-916AD794919C}" type="presOf" srcId="{0C576EE5-A56E-455B-848C-F200CEAFC2B3}" destId="{2A03562C-5597-4046-A5AF-FDB640BF216B}" srcOrd="0" destOrd="0" presId="urn:microsoft.com/office/officeart/2005/8/layout/venn1"/>
    <dgm:cxn modelId="{24F61B94-DE73-463E-90E8-BDAEDB643A99}" type="presOf" srcId="{B43EA1F4-1CE2-4A4F-A347-4FCB2281A56E}" destId="{63947756-4FBD-4452-81E5-4986D21DD91B}" srcOrd="1" destOrd="0" presId="urn:microsoft.com/office/officeart/2005/8/layout/venn1"/>
    <dgm:cxn modelId="{4B5DEBAF-21D5-4E43-AED6-D493C6F272B8}" srcId="{A440BB1F-2AD9-496F-9F68-B3556FF90C29}" destId="{0C576EE5-A56E-455B-848C-F200CEAFC2B3}" srcOrd="2" destOrd="0" parTransId="{D482F71B-2E2E-4EFE-87E8-D43B1DD59965}" sibTransId="{67CC4DED-33A3-429B-938F-C2F0A20F147A}"/>
    <dgm:cxn modelId="{AA0AD9AD-66FE-45A4-A307-DBD9E8913908}" type="presOf" srcId="{B43EA1F4-1CE2-4A4F-A347-4FCB2281A56E}" destId="{F03770F1-440E-465A-873B-F8D60DD6512A}" srcOrd="0" destOrd="0" presId="urn:microsoft.com/office/officeart/2005/8/layout/venn1"/>
    <dgm:cxn modelId="{FA7CEC6E-54A5-495E-B255-F2B495278A0C}" type="presOf" srcId="{FC0F13F1-25A3-422B-B7D7-009BE182D0D3}" destId="{5A684794-AA84-422A-BBAF-267FC33FD39E}" srcOrd="0" destOrd="0" presId="urn:microsoft.com/office/officeart/2005/8/layout/venn1"/>
    <dgm:cxn modelId="{293EF8A2-6071-4289-B96C-D5D950802B60}" srcId="{A440BB1F-2AD9-496F-9F68-B3556FF90C29}" destId="{B43EA1F4-1CE2-4A4F-A347-4FCB2281A56E}" srcOrd="0" destOrd="0" parTransId="{37852500-6302-4F23-93DD-205736525266}" sibTransId="{15FCD3C9-A68B-41D5-A6E5-C646D558B31D}"/>
    <dgm:cxn modelId="{74B7AD6B-193F-4A8C-B332-43648B4B608D}" srcId="{A440BB1F-2AD9-496F-9F68-B3556FF90C29}" destId="{FC0F13F1-25A3-422B-B7D7-009BE182D0D3}" srcOrd="1" destOrd="0" parTransId="{01843F9F-3BC6-47E3-A8B9-2B54815798AD}" sibTransId="{10605306-6EF2-4374-BFD0-CCE48C61834B}"/>
    <dgm:cxn modelId="{501870F1-3287-4399-9A43-54DBC48DA813}" type="presOf" srcId="{A440BB1F-2AD9-496F-9F68-B3556FF90C29}" destId="{954B3339-3E72-4A83-B049-CDB2AB8CE0EF}" srcOrd="0" destOrd="0" presId="urn:microsoft.com/office/officeart/2005/8/layout/venn1"/>
    <dgm:cxn modelId="{2A0F44FD-0980-480D-835C-975AFAA99881}" type="presOf" srcId="{FC0F13F1-25A3-422B-B7D7-009BE182D0D3}" destId="{622608D1-9941-4EA0-B7BB-7A65FA7E3FDD}" srcOrd="1" destOrd="0" presId="urn:microsoft.com/office/officeart/2005/8/layout/venn1"/>
    <dgm:cxn modelId="{A4ED5AE9-B9BE-4511-993B-009808BACD90}" type="presOf" srcId="{0C576EE5-A56E-455B-848C-F200CEAFC2B3}" destId="{2C4F9C34-DF52-4E8C-80EE-093855FDE1E8}" srcOrd="1" destOrd="0" presId="urn:microsoft.com/office/officeart/2005/8/layout/venn1"/>
    <dgm:cxn modelId="{1BBF2454-126B-46EB-B58C-15B042E27D58}" type="presParOf" srcId="{954B3339-3E72-4A83-B049-CDB2AB8CE0EF}" destId="{F03770F1-440E-465A-873B-F8D60DD6512A}" srcOrd="0" destOrd="0" presId="urn:microsoft.com/office/officeart/2005/8/layout/venn1"/>
    <dgm:cxn modelId="{98837BFD-02B5-4BF4-8ACF-DA323DE6DC55}" type="presParOf" srcId="{954B3339-3E72-4A83-B049-CDB2AB8CE0EF}" destId="{63947756-4FBD-4452-81E5-4986D21DD91B}" srcOrd="1" destOrd="0" presId="urn:microsoft.com/office/officeart/2005/8/layout/venn1"/>
    <dgm:cxn modelId="{5DF96617-154D-4BDB-B46E-1D299A57CE2B}" type="presParOf" srcId="{954B3339-3E72-4A83-B049-CDB2AB8CE0EF}" destId="{5A684794-AA84-422A-BBAF-267FC33FD39E}" srcOrd="2" destOrd="0" presId="urn:microsoft.com/office/officeart/2005/8/layout/venn1"/>
    <dgm:cxn modelId="{F5E85BCD-BD41-4D47-B548-FFC1B634DB35}" type="presParOf" srcId="{954B3339-3E72-4A83-B049-CDB2AB8CE0EF}" destId="{622608D1-9941-4EA0-B7BB-7A65FA7E3FDD}" srcOrd="3" destOrd="0" presId="urn:microsoft.com/office/officeart/2005/8/layout/venn1"/>
    <dgm:cxn modelId="{FF18B3DF-422A-4717-88BF-AC71EB5CE070}" type="presParOf" srcId="{954B3339-3E72-4A83-B049-CDB2AB8CE0EF}" destId="{2A03562C-5597-4046-A5AF-FDB640BF216B}" srcOrd="4" destOrd="0" presId="urn:microsoft.com/office/officeart/2005/8/layout/venn1"/>
    <dgm:cxn modelId="{AAD92BF9-02B7-45F0-804F-DE1DA041DE5A}" type="presParOf" srcId="{954B3339-3E72-4A83-B049-CDB2AB8CE0EF}" destId="{2C4F9C34-DF52-4E8C-80EE-093855FDE1E8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0545836-ABAD-4820-B488-1A47A2511097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s-ES"/>
        </a:p>
      </dgm:t>
    </dgm:pt>
    <dgm:pt modelId="{DE24DD45-E6A6-4FAB-9920-63911B904966}">
      <dgm:prSet/>
      <dgm:spPr/>
      <dgm:t>
        <a:bodyPr/>
        <a:lstStyle/>
        <a:p>
          <a:pPr rtl="0"/>
          <a:r>
            <a:rPr lang="es-US" smtClean="0"/>
            <a:t>La actual estructura de planeación castiga a los pequeños y medianos asentamientos y premia las grandes aglomeraciones.</a:t>
          </a:r>
          <a:endParaRPr lang="es-CO"/>
        </a:p>
      </dgm:t>
    </dgm:pt>
    <dgm:pt modelId="{80265DB6-CAA8-4FDD-94EC-A3A6D032FD5F}" type="parTrans" cxnId="{939925CD-B25F-4C8D-A856-23BD1673C137}">
      <dgm:prSet/>
      <dgm:spPr/>
      <dgm:t>
        <a:bodyPr/>
        <a:lstStyle/>
        <a:p>
          <a:endParaRPr lang="es-ES"/>
        </a:p>
      </dgm:t>
    </dgm:pt>
    <dgm:pt modelId="{101CB902-8B1C-415E-B50C-B4BF42618CF5}" type="sibTrans" cxnId="{939925CD-B25F-4C8D-A856-23BD1673C137}">
      <dgm:prSet/>
      <dgm:spPr/>
      <dgm:t>
        <a:bodyPr/>
        <a:lstStyle/>
        <a:p>
          <a:endParaRPr lang="es-ES"/>
        </a:p>
      </dgm:t>
    </dgm:pt>
    <dgm:pt modelId="{FDE5BF66-D19E-44B0-AC04-D6CC3F7DBE46}">
      <dgm:prSet/>
      <dgm:spPr/>
      <dgm:t>
        <a:bodyPr/>
        <a:lstStyle/>
        <a:p>
          <a:pPr rtl="0"/>
          <a:r>
            <a:rPr lang="es-US" dirty="0" smtClean="0"/>
            <a:t>El fortalecimiento de los DESARROLLOS LOCALES es el giro hacia el cual deben girar los nuevos principios.</a:t>
          </a:r>
          <a:endParaRPr lang="es-CO" dirty="0"/>
        </a:p>
      </dgm:t>
    </dgm:pt>
    <dgm:pt modelId="{A966CD2C-7626-45CC-9BBB-24A98225DCB4}" type="parTrans" cxnId="{C30F102C-65AF-4440-8E1D-212683A8117E}">
      <dgm:prSet/>
      <dgm:spPr/>
      <dgm:t>
        <a:bodyPr/>
        <a:lstStyle/>
        <a:p>
          <a:endParaRPr lang="es-ES"/>
        </a:p>
      </dgm:t>
    </dgm:pt>
    <dgm:pt modelId="{61AF8F5D-7E46-4A40-BD97-9AD6FFDD6F57}" type="sibTrans" cxnId="{C30F102C-65AF-4440-8E1D-212683A8117E}">
      <dgm:prSet/>
      <dgm:spPr/>
      <dgm:t>
        <a:bodyPr/>
        <a:lstStyle/>
        <a:p>
          <a:endParaRPr lang="es-ES"/>
        </a:p>
      </dgm:t>
    </dgm:pt>
    <dgm:pt modelId="{A29B3C9E-4A4E-40F5-9102-0FC4B7661FF3}" type="pres">
      <dgm:prSet presAssocID="{B0545836-ABAD-4820-B488-1A47A251109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53ECE96B-FD1D-46BC-9782-D8AC48C4EBED}" type="pres">
      <dgm:prSet presAssocID="{DE24DD45-E6A6-4FAB-9920-63911B904966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AEF10E3-0A3A-4496-8E68-5B975464DAB1}" type="pres">
      <dgm:prSet presAssocID="{101CB902-8B1C-415E-B50C-B4BF42618CF5}" presName="spacer" presStyleCnt="0"/>
      <dgm:spPr/>
    </dgm:pt>
    <dgm:pt modelId="{C77D9F39-C300-41AE-8513-C13CD09C14AD}" type="pres">
      <dgm:prSet presAssocID="{FDE5BF66-D19E-44B0-AC04-D6CC3F7DBE46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939925CD-B25F-4C8D-A856-23BD1673C137}" srcId="{B0545836-ABAD-4820-B488-1A47A2511097}" destId="{DE24DD45-E6A6-4FAB-9920-63911B904966}" srcOrd="0" destOrd="0" parTransId="{80265DB6-CAA8-4FDD-94EC-A3A6D032FD5F}" sibTransId="{101CB902-8B1C-415E-B50C-B4BF42618CF5}"/>
    <dgm:cxn modelId="{D83D089D-8F6B-4591-843F-37308BE6310C}" type="presOf" srcId="{B0545836-ABAD-4820-B488-1A47A2511097}" destId="{A29B3C9E-4A4E-40F5-9102-0FC4B7661FF3}" srcOrd="0" destOrd="0" presId="urn:microsoft.com/office/officeart/2005/8/layout/vList2"/>
    <dgm:cxn modelId="{C30F102C-65AF-4440-8E1D-212683A8117E}" srcId="{B0545836-ABAD-4820-B488-1A47A2511097}" destId="{FDE5BF66-D19E-44B0-AC04-D6CC3F7DBE46}" srcOrd="1" destOrd="0" parTransId="{A966CD2C-7626-45CC-9BBB-24A98225DCB4}" sibTransId="{61AF8F5D-7E46-4A40-BD97-9AD6FFDD6F57}"/>
    <dgm:cxn modelId="{612E5371-56AC-46DA-8FA6-17DDA71AC6FC}" type="presOf" srcId="{FDE5BF66-D19E-44B0-AC04-D6CC3F7DBE46}" destId="{C77D9F39-C300-41AE-8513-C13CD09C14AD}" srcOrd="0" destOrd="0" presId="urn:microsoft.com/office/officeart/2005/8/layout/vList2"/>
    <dgm:cxn modelId="{4224852A-816F-45E3-9F1D-706D9C2B781A}" type="presOf" srcId="{DE24DD45-E6A6-4FAB-9920-63911B904966}" destId="{53ECE96B-FD1D-46BC-9782-D8AC48C4EBED}" srcOrd="0" destOrd="0" presId="urn:microsoft.com/office/officeart/2005/8/layout/vList2"/>
    <dgm:cxn modelId="{1542348B-BCEC-4924-9881-B1A3136C2B46}" type="presParOf" srcId="{A29B3C9E-4A4E-40F5-9102-0FC4B7661FF3}" destId="{53ECE96B-FD1D-46BC-9782-D8AC48C4EBED}" srcOrd="0" destOrd="0" presId="urn:microsoft.com/office/officeart/2005/8/layout/vList2"/>
    <dgm:cxn modelId="{F2A30985-94DD-40C8-A38D-2A50A62E3171}" type="presParOf" srcId="{A29B3C9E-4A4E-40F5-9102-0FC4B7661FF3}" destId="{7AEF10E3-0A3A-4496-8E68-5B975464DAB1}" srcOrd="1" destOrd="0" presId="urn:microsoft.com/office/officeart/2005/8/layout/vList2"/>
    <dgm:cxn modelId="{2309F775-CE05-4993-BB18-E02FDE03ADC0}" type="presParOf" srcId="{A29B3C9E-4A4E-40F5-9102-0FC4B7661FF3}" destId="{C77D9F39-C300-41AE-8513-C13CD09C14AD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B703049-7C7A-45DB-B486-950E53CF27B7}" type="doc">
      <dgm:prSet loTypeId="urn:microsoft.com/office/officeart/2005/8/layout/default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s-ES"/>
        </a:p>
      </dgm:t>
    </dgm:pt>
    <dgm:pt modelId="{44DC49E4-F145-48F6-863F-47DCC87F2AEB}">
      <dgm:prSet/>
      <dgm:spPr/>
      <dgm:t>
        <a:bodyPr/>
        <a:lstStyle/>
        <a:p>
          <a:pPr rtl="0"/>
          <a:r>
            <a:rPr lang="es-US" smtClean="0"/>
            <a:t>Convocatoria ampliada cuya constitución se desarrolle de “abajo hacia arriba” y no desde la delegación del ejecutivo.</a:t>
          </a:r>
          <a:endParaRPr lang="es-CO"/>
        </a:p>
      </dgm:t>
    </dgm:pt>
    <dgm:pt modelId="{E97D2FF7-21D0-4D68-A2C8-69BCD75A7494}" type="parTrans" cxnId="{56558927-2B66-48B8-9517-2D641040667E}">
      <dgm:prSet/>
      <dgm:spPr/>
      <dgm:t>
        <a:bodyPr/>
        <a:lstStyle/>
        <a:p>
          <a:endParaRPr lang="es-ES"/>
        </a:p>
      </dgm:t>
    </dgm:pt>
    <dgm:pt modelId="{00D382F7-3BA0-450B-8F92-950512B99225}" type="sibTrans" cxnId="{56558927-2B66-48B8-9517-2D641040667E}">
      <dgm:prSet/>
      <dgm:spPr/>
      <dgm:t>
        <a:bodyPr/>
        <a:lstStyle/>
        <a:p>
          <a:endParaRPr lang="es-ES"/>
        </a:p>
      </dgm:t>
    </dgm:pt>
    <dgm:pt modelId="{2066E428-2153-49C6-9F81-A0732F5047C0}">
      <dgm:prSet/>
      <dgm:spPr/>
      <dgm:t>
        <a:bodyPr/>
        <a:lstStyle/>
        <a:p>
          <a:pPr rtl="0"/>
          <a:r>
            <a:rPr lang="es-US" dirty="0" smtClean="0"/>
            <a:t>Su papel es construir los procesos de planeación, las políticas públicas y las estrategias de Estado para garantizar el goce de los derechos ciudadanos amparados por la Constitución.</a:t>
          </a:r>
          <a:endParaRPr lang="es-CO" dirty="0"/>
        </a:p>
      </dgm:t>
    </dgm:pt>
    <dgm:pt modelId="{06C8D18F-E4CF-4EF4-ACAB-0BCE8C886A53}" type="parTrans" cxnId="{00CE81BD-D9C7-425D-91D3-E92C3411325C}">
      <dgm:prSet/>
      <dgm:spPr/>
      <dgm:t>
        <a:bodyPr/>
        <a:lstStyle/>
        <a:p>
          <a:endParaRPr lang="es-ES"/>
        </a:p>
      </dgm:t>
    </dgm:pt>
    <dgm:pt modelId="{86C83A4C-604C-4691-AA85-A400E6F772A6}" type="sibTrans" cxnId="{00CE81BD-D9C7-425D-91D3-E92C3411325C}">
      <dgm:prSet/>
      <dgm:spPr/>
      <dgm:t>
        <a:bodyPr/>
        <a:lstStyle/>
        <a:p>
          <a:endParaRPr lang="es-ES"/>
        </a:p>
      </dgm:t>
    </dgm:pt>
    <dgm:pt modelId="{9E7F4A2A-20AC-4072-9A7F-95744C4CFAA4}" type="pres">
      <dgm:prSet presAssocID="{1B703049-7C7A-45DB-B486-950E53CF27B7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EF4B544A-F6B8-4FD4-A5E9-56683094D7CF}" type="pres">
      <dgm:prSet presAssocID="{44DC49E4-F145-48F6-863F-47DCC87F2AEB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CD1ACA6-3017-419B-B049-FD152AB6BE34}" type="pres">
      <dgm:prSet presAssocID="{00D382F7-3BA0-450B-8F92-950512B99225}" presName="sibTrans" presStyleCnt="0"/>
      <dgm:spPr/>
    </dgm:pt>
    <dgm:pt modelId="{F37612FE-6AC4-40F6-9F76-67DCB6A1F458}" type="pres">
      <dgm:prSet presAssocID="{2066E428-2153-49C6-9F81-A0732F5047C0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2D14C0EA-8483-43CC-8C64-4CD99AC5E52E}" type="presOf" srcId="{1B703049-7C7A-45DB-B486-950E53CF27B7}" destId="{9E7F4A2A-20AC-4072-9A7F-95744C4CFAA4}" srcOrd="0" destOrd="0" presId="urn:microsoft.com/office/officeart/2005/8/layout/default"/>
    <dgm:cxn modelId="{56558927-2B66-48B8-9517-2D641040667E}" srcId="{1B703049-7C7A-45DB-B486-950E53CF27B7}" destId="{44DC49E4-F145-48F6-863F-47DCC87F2AEB}" srcOrd="0" destOrd="0" parTransId="{E97D2FF7-21D0-4D68-A2C8-69BCD75A7494}" sibTransId="{00D382F7-3BA0-450B-8F92-950512B99225}"/>
    <dgm:cxn modelId="{66A55118-20CF-4F5B-BBFC-20460DD8701F}" type="presOf" srcId="{2066E428-2153-49C6-9F81-A0732F5047C0}" destId="{F37612FE-6AC4-40F6-9F76-67DCB6A1F458}" srcOrd="0" destOrd="0" presId="urn:microsoft.com/office/officeart/2005/8/layout/default"/>
    <dgm:cxn modelId="{00CE81BD-D9C7-425D-91D3-E92C3411325C}" srcId="{1B703049-7C7A-45DB-B486-950E53CF27B7}" destId="{2066E428-2153-49C6-9F81-A0732F5047C0}" srcOrd="1" destOrd="0" parTransId="{06C8D18F-E4CF-4EF4-ACAB-0BCE8C886A53}" sibTransId="{86C83A4C-604C-4691-AA85-A400E6F772A6}"/>
    <dgm:cxn modelId="{ACC3C15D-462E-47C8-89CB-0E2611E0288F}" type="presOf" srcId="{44DC49E4-F145-48F6-863F-47DCC87F2AEB}" destId="{EF4B544A-F6B8-4FD4-A5E9-56683094D7CF}" srcOrd="0" destOrd="0" presId="urn:microsoft.com/office/officeart/2005/8/layout/default"/>
    <dgm:cxn modelId="{B709EC85-BCC6-441E-88DA-3ADB836E62A7}" type="presParOf" srcId="{9E7F4A2A-20AC-4072-9A7F-95744C4CFAA4}" destId="{EF4B544A-F6B8-4FD4-A5E9-56683094D7CF}" srcOrd="0" destOrd="0" presId="urn:microsoft.com/office/officeart/2005/8/layout/default"/>
    <dgm:cxn modelId="{4A424986-97C9-41B1-AFB0-D0B4475EE4C8}" type="presParOf" srcId="{9E7F4A2A-20AC-4072-9A7F-95744C4CFAA4}" destId="{ACD1ACA6-3017-419B-B049-FD152AB6BE34}" srcOrd="1" destOrd="0" presId="urn:microsoft.com/office/officeart/2005/8/layout/default"/>
    <dgm:cxn modelId="{2A0661DA-AC49-439C-9009-045C06A87437}" type="presParOf" srcId="{9E7F4A2A-20AC-4072-9A7F-95744C4CFAA4}" destId="{F37612FE-6AC4-40F6-9F76-67DCB6A1F458}" srcOrd="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663A84F-EADF-4E4B-A3BD-6E661B8CA5CA}" type="doc">
      <dgm:prSet loTypeId="urn:microsoft.com/office/officeart/2005/8/layout/hList1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ES"/>
        </a:p>
      </dgm:t>
    </dgm:pt>
    <dgm:pt modelId="{76644A63-695D-4E92-AF0B-1F9517472297}">
      <dgm:prSet/>
      <dgm:spPr/>
      <dgm:t>
        <a:bodyPr/>
        <a:lstStyle/>
        <a:p>
          <a:pPr rtl="0"/>
          <a:r>
            <a:rPr lang="es-US" smtClean="0"/>
            <a:t>Conformado por:</a:t>
          </a:r>
          <a:endParaRPr lang="es-CO"/>
        </a:p>
      </dgm:t>
    </dgm:pt>
    <dgm:pt modelId="{B68B1777-0DC1-4922-B5DE-70452E47BFA5}" type="parTrans" cxnId="{22597CCB-5018-4DA0-AACF-4A85AC8F00E1}">
      <dgm:prSet/>
      <dgm:spPr/>
      <dgm:t>
        <a:bodyPr/>
        <a:lstStyle/>
        <a:p>
          <a:endParaRPr lang="es-ES"/>
        </a:p>
      </dgm:t>
    </dgm:pt>
    <dgm:pt modelId="{4A893A86-DECD-4ABA-B832-4BBA3692C5B7}" type="sibTrans" cxnId="{22597CCB-5018-4DA0-AACF-4A85AC8F00E1}">
      <dgm:prSet/>
      <dgm:spPr/>
      <dgm:t>
        <a:bodyPr/>
        <a:lstStyle/>
        <a:p>
          <a:endParaRPr lang="es-ES"/>
        </a:p>
      </dgm:t>
    </dgm:pt>
    <dgm:pt modelId="{FA4EF826-A221-4351-8143-F95ADA400B1A}">
      <dgm:prSet/>
      <dgm:spPr/>
      <dgm:t>
        <a:bodyPr/>
        <a:lstStyle/>
        <a:p>
          <a:pPr rtl="0"/>
          <a:r>
            <a:rPr lang="es-US" smtClean="0"/>
            <a:t>Federación de Municipios</a:t>
          </a:r>
          <a:endParaRPr lang="es-CO"/>
        </a:p>
      </dgm:t>
    </dgm:pt>
    <dgm:pt modelId="{D1966328-58DF-48FD-B805-339F73D1600D}" type="parTrans" cxnId="{FCC20FD6-A1C4-49A0-892C-0AA1ABF772D4}">
      <dgm:prSet/>
      <dgm:spPr/>
      <dgm:t>
        <a:bodyPr/>
        <a:lstStyle/>
        <a:p>
          <a:endParaRPr lang="es-ES"/>
        </a:p>
      </dgm:t>
    </dgm:pt>
    <dgm:pt modelId="{D20AF9A4-A477-450A-BAF2-0D7E57102FCA}" type="sibTrans" cxnId="{FCC20FD6-A1C4-49A0-892C-0AA1ABF772D4}">
      <dgm:prSet/>
      <dgm:spPr/>
      <dgm:t>
        <a:bodyPr/>
        <a:lstStyle/>
        <a:p>
          <a:endParaRPr lang="es-ES"/>
        </a:p>
      </dgm:t>
    </dgm:pt>
    <dgm:pt modelId="{BACE9E01-2453-4439-8241-0A646546EB36}">
      <dgm:prSet/>
      <dgm:spPr/>
      <dgm:t>
        <a:bodyPr/>
        <a:lstStyle/>
        <a:p>
          <a:pPr rtl="0"/>
          <a:r>
            <a:rPr lang="es-CO" smtClean="0"/>
            <a:t>Profesionales, </a:t>
          </a:r>
          <a:endParaRPr lang="es-CO"/>
        </a:p>
      </dgm:t>
    </dgm:pt>
    <dgm:pt modelId="{C9681C21-041F-4501-A0C4-1C7B284847A6}" type="parTrans" cxnId="{BA5D6DFB-488A-4B25-B064-6A6C5E4797B1}">
      <dgm:prSet/>
      <dgm:spPr/>
      <dgm:t>
        <a:bodyPr/>
        <a:lstStyle/>
        <a:p>
          <a:endParaRPr lang="es-ES"/>
        </a:p>
      </dgm:t>
    </dgm:pt>
    <dgm:pt modelId="{A7F471CE-50AE-47F1-A0B4-42251313E53C}" type="sibTrans" cxnId="{BA5D6DFB-488A-4B25-B064-6A6C5E4797B1}">
      <dgm:prSet/>
      <dgm:spPr/>
      <dgm:t>
        <a:bodyPr/>
        <a:lstStyle/>
        <a:p>
          <a:endParaRPr lang="es-ES"/>
        </a:p>
      </dgm:t>
    </dgm:pt>
    <dgm:pt modelId="{16ADA82A-620C-4C05-84FA-48D809DCC4F9}">
      <dgm:prSet/>
      <dgm:spPr/>
      <dgm:t>
        <a:bodyPr/>
        <a:lstStyle/>
        <a:p>
          <a:pPr rtl="0"/>
          <a:r>
            <a:rPr lang="es-CO" smtClean="0"/>
            <a:t>Campesinos, </a:t>
          </a:r>
          <a:endParaRPr lang="es-CO"/>
        </a:p>
      </dgm:t>
    </dgm:pt>
    <dgm:pt modelId="{3F9FE1D2-A1C0-4F38-940E-2AC3E91C8879}" type="parTrans" cxnId="{91E637A0-8D23-49A9-B8A9-7D0C5D433F2E}">
      <dgm:prSet/>
      <dgm:spPr/>
      <dgm:t>
        <a:bodyPr/>
        <a:lstStyle/>
        <a:p>
          <a:endParaRPr lang="es-ES"/>
        </a:p>
      </dgm:t>
    </dgm:pt>
    <dgm:pt modelId="{A21BA8A7-0B02-428C-A32B-7A9F50837171}" type="sibTrans" cxnId="{91E637A0-8D23-49A9-B8A9-7D0C5D433F2E}">
      <dgm:prSet/>
      <dgm:spPr/>
      <dgm:t>
        <a:bodyPr/>
        <a:lstStyle/>
        <a:p>
          <a:endParaRPr lang="es-ES"/>
        </a:p>
      </dgm:t>
    </dgm:pt>
    <dgm:pt modelId="{1F2F3107-AA0B-417C-83C8-CDC15E9F6969}">
      <dgm:prSet/>
      <dgm:spPr/>
      <dgm:t>
        <a:bodyPr/>
        <a:lstStyle/>
        <a:p>
          <a:pPr rtl="0"/>
          <a:r>
            <a:rPr lang="es-CO" smtClean="0"/>
            <a:t>Empleados, </a:t>
          </a:r>
          <a:endParaRPr lang="es-CO"/>
        </a:p>
      </dgm:t>
    </dgm:pt>
    <dgm:pt modelId="{C29107AB-E7F1-4D92-B5F8-DBFA338D60CD}" type="parTrans" cxnId="{C614968C-353A-4CD9-8253-FE40676366F9}">
      <dgm:prSet/>
      <dgm:spPr/>
      <dgm:t>
        <a:bodyPr/>
        <a:lstStyle/>
        <a:p>
          <a:endParaRPr lang="es-ES"/>
        </a:p>
      </dgm:t>
    </dgm:pt>
    <dgm:pt modelId="{5FB2C6AF-D05B-4BEA-909B-177BB6FF8D9A}" type="sibTrans" cxnId="{C614968C-353A-4CD9-8253-FE40676366F9}">
      <dgm:prSet/>
      <dgm:spPr/>
      <dgm:t>
        <a:bodyPr/>
        <a:lstStyle/>
        <a:p>
          <a:endParaRPr lang="es-ES"/>
        </a:p>
      </dgm:t>
    </dgm:pt>
    <dgm:pt modelId="{05BCE56C-07DD-4C81-911C-6BF5B160FAE9}">
      <dgm:prSet/>
      <dgm:spPr/>
      <dgm:t>
        <a:bodyPr/>
        <a:lstStyle/>
        <a:p>
          <a:pPr rtl="0"/>
          <a:r>
            <a:rPr lang="es-CO" smtClean="0"/>
            <a:t>Obreros,</a:t>
          </a:r>
          <a:endParaRPr lang="es-CO"/>
        </a:p>
      </dgm:t>
    </dgm:pt>
    <dgm:pt modelId="{64AFE287-F485-44DA-9A0F-11347B809E32}" type="parTrans" cxnId="{DB8C456A-16E9-4873-A54F-19A7D6383465}">
      <dgm:prSet/>
      <dgm:spPr/>
      <dgm:t>
        <a:bodyPr/>
        <a:lstStyle/>
        <a:p>
          <a:endParaRPr lang="es-ES"/>
        </a:p>
      </dgm:t>
    </dgm:pt>
    <dgm:pt modelId="{F74246F2-FFAA-479B-8A44-5FF7ABC3AF61}" type="sibTrans" cxnId="{DB8C456A-16E9-4873-A54F-19A7D6383465}">
      <dgm:prSet/>
      <dgm:spPr/>
      <dgm:t>
        <a:bodyPr/>
        <a:lstStyle/>
        <a:p>
          <a:endParaRPr lang="es-ES"/>
        </a:p>
      </dgm:t>
    </dgm:pt>
    <dgm:pt modelId="{67D1F15E-C4F8-4584-A2F6-503A6606E3A6}">
      <dgm:prSet/>
      <dgm:spPr/>
      <dgm:t>
        <a:bodyPr/>
        <a:lstStyle/>
        <a:p>
          <a:pPr rtl="0"/>
          <a:r>
            <a:rPr lang="es-CO" smtClean="0"/>
            <a:t>Trabajadores independientes e informales, </a:t>
          </a:r>
          <a:endParaRPr lang="es-CO"/>
        </a:p>
      </dgm:t>
    </dgm:pt>
    <dgm:pt modelId="{B47A8A22-B8D1-4AB1-95BA-6E868AE583BE}" type="parTrans" cxnId="{0820BF1F-6949-4C3A-9865-A28F2E5A94F3}">
      <dgm:prSet/>
      <dgm:spPr/>
      <dgm:t>
        <a:bodyPr/>
        <a:lstStyle/>
        <a:p>
          <a:endParaRPr lang="es-ES"/>
        </a:p>
      </dgm:t>
    </dgm:pt>
    <dgm:pt modelId="{59029F59-8EF2-4AA3-B7DA-A5F1CE995A1E}" type="sibTrans" cxnId="{0820BF1F-6949-4C3A-9865-A28F2E5A94F3}">
      <dgm:prSet/>
      <dgm:spPr/>
      <dgm:t>
        <a:bodyPr/>
        <a:lstStyle/>
        <a:p>
          <a:endParaRPr lang="es-ES"/>
        </a:p>
      </dgm:t>
    </dgm:pt>
    <dgm:pt modelId="{35F33C0C-D08E-45A7-B7A5-0AF2EDE8B354}">
      <dgm:prSet/>
      <dgm:spPr/>
      <dgm:t>
        <a:bodyPr/>
        <a:lstStyle/>
        <a:p>
          <a:pPr rtl="0"/>
          <a:r>
            <a:rPr lang="es-CO" smtClean="0"/>
            <a:t>Víctimas del conflicto armado,</a:t>
          </a:r>
          <a:endParaRPr lang="es-CO"/>
        </a:p>
      </dgm:t>
    </dgm:pt>
    <dgm:pt modelId="{19E7D4D8-F8BB-47D3-B5A9-0B167C9827F8}" type="parTrans" cxnId="{2A4DBFB8-7C53-418C-9508-160CBE5D6536}">
      <dgm:prSet/>
      <dgm:spPr/>
      <dgm:t>
        <a:bodyPr/>
        <a:lstStyle/>
        <a:p>
          <a:endParaRPr lang="es-ES"/>
        </a:p>
      </dgm:t>
    </dgm:pt>
    <dgm:pt modelId="{F617046A-8439-4B69-8FD5-D01F14431C43}" type="sibTrans" cxnId="{2A4DBFB8-7C53-418C-9508-160CBE5D6536}">
      <dgm:prSet/>
      <dgm:spPr/>
      <dgm:t>
        <a:bodyPr/>
        <a:lstStyle/>
        <a:p>
          <a:endParaRPr lang="es-ES"/>
        </a:p>
      </dgm:t>
    </dgm:pt>
    <dgm:pt modelId="{A36269F0-0BC5-4779-B04D-8BD06F0CB20E}">
      <dgm:prSet/>
      <dgm:spPr/>
      <dgm:t>
        <a:bodyPr/>
        <a:lstStyle/>
        <a:p>
          <a:pPr rtl="0"/>
          <a:r>
            <a:rPr lang="es-CO" dirty="0" smtClean="0"/>
            <a:t>LGTB</a:t>
          </a:r>
          <a:endParaRPr lang="es-CO" dirty="0"/>
        </a:p>
      </dgm:t>
    </dgm:pt>
    <dgm:pt modelId="{ABCC8F61-CDE0-447E-9A28-44C14BDCEAE6}" type="parTrans" cxnId="{CE36F5FD-FD08-4960-851B-C1A94C4FFE4F}">
      <dgm:prSet/>
      <dgm:spPr/>
      <dgm:t>
        <a:bodyPr/>
        <a:lstStyle/>
        <a:p>
          <a:endParaRPr lang="es-ES"/>
        </a:p>
      </dgm:t>
    </dgm:pt>
    <dgm:pt modelId="{2C68F2CD-53F8-4A66-83B3-C4D1C2E14A49}" type="sibTrans" cxnId="{CE36F5FD-FD08-4960-851B-C1A94C4FFE4F}">
      <dgm:prSet/>
      <dgm:spPr/>
      <dgm:t>
        <a:bodyPr/>
        <a:lstStyle/>
        <a:p>
          <a:endParaRPr lang="es-ES"/>
        </a:p>
      </dgm:t>
    </dgm:pt>
    <dgm:pt modelId="{9641C534-CD3A-444F-BE95-36E36E4BECC6}">
      <dgm:prSet/>
      <dgm:spPr/>
      <dgm:t>
        <a:bodyPr/>
        <a:lstStyle/>
        <a:p>
          <a:pPr rtl="0"/>
          <a:r>
            <a:rPr lang="es-US" smtClean="0"/>
            <a:t>Competencias frente al PND: </a:t>
          </a:r>
          <a:endParaRPr lang="es-CO"/>
        </a:p>
      </dgm:t>
    </dgm:pt>
    <dgm:pt modelId="{BB136319-C593-4EF9-B95F-F4D3A7D5B89F}" type="parTrans" cxnId="{ED89DBE4-783C-4EDD-B3C5-6E5830C0AAA6}">
      <dgm:prSet/>
      <dgm:spPr/>
      <dgm:t>
        <a:bodyPr/>
        <a:lstStyle/>
        <a:p>
          <a:endParaRPr lang="es-ES"/>
        </a:p>
      </dgm:t>
    </dgm:pt>
    <dgm:pt modelId="{0C4A3756-36E9-4A47-9C07-873FDE4635FD}" type="sibTrans" cxnId="{ED89DBE4-783C-4EDD-B3C5-6E5830C0AAA6}">
      <dgm:prSet/>
      <dgm:spPr/>
      <dgm:t>
        <a:bodyPr/>
        <a:lstStyle/>
        <a:p>
          <a:endParaRPr lang="es-ES"/>
        </a:p>
      </dgm:t>
    </dgm:pt>
    <dgm:pt modelId="{0989372F-96D0-49B7-9D68-10836B6B57E0}">
      <dgm:prSet/>
      <dgm:spPr/>
      <dgm:t>
        <a:bodyPr/>
        <a:lstStyle/>
        <a:p>
          <a:pPr rtl="0"/>
          <a:r>
            <a:rPr lang="es-US" smtClean="0"/>
            <a:t>Conceptuar,</a:t>
          </a:r>
          <a:endParaRPr lang="es-CO"/>
        </a:p>
      </dgm:t>
    </dgm:pt>
    <dgm:pt modelId="{54A0C608-9A5D-4226-A470-F32B922D3ABE}" type="parTrans" cxnId="{3A06540A-0972-42AC-9BDF-BC589D2EB26A}">
      <dgm:prSet/>
      <dgm:spPr/>
      <dgm:t>
        <a:bodyPr/>
        <a:lstStyle/>
        <a:p>
          <a:endParaRPr lang="es-ES"/>
        </a:p>
      </dgm:t>
    </dgm:pt>
    <dgm:pt modelId="{4EAF1BC0-7A26-444B-BD97-5CFC5D0F04C0}" type="sibTrans" cxnId="{3A06540A-0972-42AC-9BDF-BC589D2EB26A}">
      <dgm:prSet/>
      <dgm:spPr/>
      <dgm:t>
        <a:bodyPr/>
        <a:lstStyle/>
        <a:p>
          <a:endParaRPr lang="es-ES"/>
        </a:p>
      </dgm:t>
    </dgm:pt>
    <dgm:pt modelId="{644A2F37-FCC3-41F9-8DFE-ABF3C7BCF390}">
      <dgm:prSet/>
      <dgm:spPr/>
      <dgm:t>
        <a:bodyPr/>
        <a:lstStyle/>
        <a:p>
          <a:pPr rtl="0"/>
          <a:r>
            <a:rPr lang="es-US" smtClean="0"/>
            <a:t>Control social e </a:t>
          </a:r>
          <a:endParaRPr lang="es-CO"/>
        </a:p>
      </dgm:t>
    </dgm:pt>
    <dgm:pt modelId="{14B8F1EF-B48A-4FEE-B8F0-79B9A5ACFF97}" type="parTrans" cxnId="{2BF61398-6DFD-4E25-A62F-0B5E38A9E858}">
      <dgm:prSet/>
      <dgm:spPr/>
      <dgm:t>
        <a:bodyPr/>
        <a:lstStyle/>
        <a:p>
          <a:endParaRPr lang="es-ES"/>
        </a:p>
      </dgm:t>
    </dgm:pt>
    <dgm:pt modelId="{73182D64-83D2-4514-A6FE-DAA53CCE197A}" type="sibTrans" cxnId="{2BF61398-6DFD-4E25-A62F-0B5E38A9E858}">
      <dgm:prSet/>
      <dgm:spPr/>
      <dgm:t>
        <a:bodyPr/>
        <a:lstStyle/>
        <a:p>
          <a:endParaRPr lang="es-ES"/>
        </a:p>
      </dgm:t>
    </dgm:pt>
    <dgm:pt modelId="{0C342079-5657-4B48-9243-F6BA1542A2CF}">
      <dgm:prSet/>
      <dgm:spPr/>
      <dgm:t>
        <a:bodyPr/>
        <a:lstStyle/>
        <a:p>
          <a:pPr rtl="0"/>
          <a:r>
            <a:rPr lang="es-US" smtClean="0"/>
            <a:t>Intervenir, </a:t>
          </a:r>
          <a:endParaRPr lang="es-CO"/>
        </a:p>
      </dgm:t>
    </dgm:pt>
    <dgm:pt modelId="{FD0C0C42-D5F7-4146-960C-AFCBCE4C9E92}" type="parTrans" cxnId="{21C0BEDF-06CC-4B38-ADC9-E0BBAE2B0187}">
      <dgm:prSet/>
      <dgm:spPr/>
      <dgm:t>
        <a:bodyPr/>
        <a:lstStyle/>
        <a:p>
          <a:endParaRPr lang="es-ES"/>
        </a:p>
      </dgm:t>
    </dgm:pt>
    <dgm:pt modelId="{960C056B-2930-438B-9079-298140CED8A6}" type="sibTrans" cxnId="{21C0BEDF-06CC-4B38-ADC9-E0BBAE2B0187}">
      <dgm:prSet/>
      <dgm:spPr/>
      <dgm:t>
        <a:bodyPr/>
        <a:lstStyle/>
        <a:p>
          <a:endParaRPr lang="es-ES"/>
        </a:p>
      </dgm:t>
    </dgm:pt>
    <dgm:pt modelId="{DFEB13E8-E139-417B-9EB2-FA4D46946E4F}">
      <dgm:prSet/>
      <dgm:spPr/>
      <dgm:t>
        <a:bodyPr/>
        <a:lstStyle/>
        <a:p>
          <a:pPr rtl="0"/>
          <a:r>
            <a:rPr lang="es-US" smtClean="0"/>
            <a:t>Generar escenarios de concertación, </a:t>
          </a:r>
          <a:endParaRPr lang="es-CO"/>
        </a:p>
      </dgm:t>
    </dgm:pt>
    <dgm:pt modelId="{D1B2C023-1689-4B9F-B484-8D8EC7FB22FD}" type="parTrans" cxnId="{1F1082B9-E76F-41E0-A0CD-72E12A0EBD8C}">
      <dgm:prSet/>
      <dgm:spPr/>
      <dgm:t>
        <a:bodyPr/>
        <a:lstStyle/>
        <a:p>
          <a:endParaRPr lang="es-ES"/>
        </a:p>
      </dgm:t>
    </dgm:pt>
    <dgm:pt modelId="{51B42FBB-9DB7-4E20-A800-F5337DF79A14}" type="sibTrans" cxnId="{1F1082B9-E76F-41E0-A0CD-72E12A0EBD8C}">
      <dgm:prSet/>
      <dgm:spPr/>
      <dgm:t>
        <a:bodyPr/>
        <a:lstStyle/>
        <a:p>
          <a:endParaRPr lang="es-ES"/>
        </a:p>
      </dgm:t>
    </dgm:pt>
    <dgm:pt modelId="{473C6057-EFE2-4FDE-9C44-D6EE7101525F}">
      <dgm:prSet/>
      <dgm:spPr/>
      <dgm:t>
        <a:bodyPr/>
        <a:lstStyle/>
        <a:p>
          <a:pPr rtl="0"/>
          <a:r>
            <a:rPr lang="es-US" smtClean="0"/>
            <a:t>rendir cuentas.</a:t>
          </a:r>
          <a:endParaRPr lang="es-CO"/>
        </a:p>
      </dgm:t>
    </dgm:pt>
    <dgm:pt modelId="{B2360C6F-E675-4507-A5CD-23BEFAA7065E}" type="parTrans" cxnId="{772CC762-5054-4A07-A166-8D4F2116E7B6}">
      <dgm:prSet/>
      <dgm:spPr/>
      <dgm:t>
        <a:bodyPr/>
        <a:lstStyle/>
        <a:p>
          <a:endParaRPr lang="es-ES"/>
        </a:p>
      </dgm:t>
    </dgm:pt>
    <dgm:pt modelId="{BC65AF4D-4684-45BA-83B3-76EDD7688743}" type="sibTrans" cxnId="{772CC762-5054-4A07-A166-8D4F2116E7B6}">
      <dgm:prSet/>
      <dgm:spPr/>
      <dgm:t>
        <a:bodyPr/>
        <a:lstStyle/>
        <a:p>
          <a:endParaRPr lang="es-ES"/>
        </a:p>
      </dgm:t>
    </dgm:pt>
    <dgm:pt modelId="{33BD6876-CF83-449B-B6D3-3BE6653B03CF}" type="pres">
      <dgm:prSet presAssocID="{8663A84F-EADF-4E4B-A3BD-6E661B8CA5C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107B1AE5-56BA-4845-8F16-371FE4340387}" type="pres">
      <dgm:prSet presAssocID="{76644A63-695D-4E92-AF0B-1F9517472297}" presName="composite" presStyleCnt="0"/>
      <dgm:spPr/>
    </dgm:pt>
    <dgm:pt modelId="{3888C0B3-4D28-4F7C-8D06-957F5DFEB216}" type="pres">
      <dgm:prSet presAssocID="{76644A63-695D-4E92-AF0B-1F9517472297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6291777-5FC1-4D4C-9F98-80C8BB8FA87C}" type="pres">
      <dgm:prSet presAssocID="{76644A63-695D-4E92-AF0B-1F9517472297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5392652-E4DA-4DEF-80AD-DC24EFD8BB3C}" type="pres">
      <dgm:prSet presAssocID="{4A893A86-DECD-4ABA-B832-4BBA3692C5B7}" presName="space" presStyleCnt="0"/>
      <dgm:spPr/>
    </dgm:pt>
    <dgm:pt modelId="{CF9CB868-7A8E-4756-B4EE-9B0E3F55EC38}" type="pres">
      <dgm:prSet presAssocID="{9641C534-CD3A-444F-BE95-36E36E4BECC6}" presName="composite" presStyleCnt="0"/>
      <dgm:spPr/>
    </dgm:pt>
    <dgm:pt modelId="{153B1E09-F070-44D2-9446-842DD0A3A0E4}" type="pres">
      <dgm:prSet presAssocID="{9641C534-CD3A-444F-BE95-36E36E4BECC6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B4D5B43-2E94-431A-990A-7EDF0746A8B1}" type="pres">
      <dgm:prSet presAssocID="{9641C534-CD3A-444F-BE95-36E36E4BECC6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0036720C-1873-41BB-9A07-2674C5F4613D}" type="presOf" srcId="{DFEB13E8-E139-417B-9EB2-FA4D46946E4F}" destId="{4B4D5B43-2E94-431A-990A-7EDF0746A8B1}" srcOrd="0" destOrd="3" presId="urn:microsoft.com/office/officeart/2005/8/layout/hList1"/>
    <dgm:cxn modelId="{D1C41FDB-611F-4E44-AFA6-00AAAA076BCD}" type="presOf" srcId="{644A2F37-FCC3-41F9-8DFE-ABF3C7BCF390}" destId="{4B4D5B43-2E94-431A-990A-7EDF0746A8B1}" srcOrd="0" destOrd="1" presId="urn:microsoft.com/office/officeart/2005/8/layout/hList1"/>
    <dgm:cxn modelId="{21C0BEDF-06CC-4B38-ADC9-E0BBAE2B0187}" srcId="{9641C534-CD3A-444F-BE95-36E36E4BECC6}" destId="{0C342079-5657-4B48-9243-F6BA1542A2CF}" srcOrd="2" destOrd="0" parTransId="{FD0C0C42-D5F7-4146-960C-AFCBCE4C9E92}" sibTransId="{960C056B-2930-438B-9079-298140CED8A6}"/>
    <dgm:cxn modelId="{3A06540A-0972-42AC-9BDF-BC589D2EB26A}" srcId="{9641C534-CD3A-444F-BE95-36E36E4BECC6}" destId="{0989372F-96D0-49B7-9D68-10836B6B57E0}" srcOrd="0" destOrd="0" parTransId="{54A0C608-9A5D-4226-A470-F32B922D3ABE}" sibTransId="{4EAF1BC0-7A26-444B-BD97-5CFC5D0F04C0}"/>
    <dgm:cxn modelId="{56E08C77-0E67-4030-8873-33EEFE2E015D}" type="presOf" srcId="{05BCE56C-07DD-4C81-911C-6BF5B160FAE9}" destId="{76291777-5FC1-4D4C-9F98-80C8BB8FA87C}" srcOrd="0" destOrd="4" presId="urn:microsoft.com/office/officeart/2005/8/layout/hList1"/>
    <dgm:cxn modelId="{3E7BE4A4-9B5A-4308-9CE1-19D14261D8AD}" type="presOf" srcId="{16ADA82A-620C-4C05-84FA-48D809DCC4F9}" destId="{76291777-5FC1-4D4C-9F98-80C8BB8FA87C}" srcOrd="0" destOrd="2" presId="urn:microsoft.com/office/officeart/2005/8/layout/hList1"/>
    <dgm:cxn modelId="{CE36F5FD-FD08-4960-851B-C1A94C4FFE4F}" srcId="{76644A63-695D-4E92-AF0B-1F9517472297}" destId="{A36269F0-0BC5-4779-B04D-8BD06F0CB20E}" srcOrd="7" destOrd="0" parTransId="{ABCC8F61-CDE0-447E-9A28-44C14BDCEAE6}" sibTransId="{2C68F2CD-53F8-4A66-83B3-C4D1C2E14A49}"/>
    <dgm:cxn modelId="{CF2288D3-ED3C-4516-9FE5-90934938715D}" type="presOf" srcId="{473C6057-EFE2-4FDE-9C44-D6EE7101525F}" destId="{4B4D5B43-2E94-431A-990A-7EDF0746A8B1}" srcOrd="0" destOrd="4" presId="urn:microsoft.com/office/officeart/2005/8/layout/hList1"/>
    <dgm:cxn modelId="{C614968C-353A-4CD9-8253-FE40676366F9}" srcId="{76644A63-695D-4E92-AF0B-1F9517472297}" destId="{1F2F3107-AA0B-417C-83C8-CDC15E9F6969}" srcOrd="3" destOrd="0" parTransId="{C29107AB-E7F1-4D92-B5F8-DBFA338D60CD}" sibTransId="{5FB2C6AF-D05B-4BEA-909B-177BB6FF8D9A}"/>
    <dgm:cxn modelId="{0820BF1F-6949-4C3A-9865-A28F2E5A94F3}" srcId="{76644A63-695D-4E92-AF0B-1F9517472297}" destId="{67D1F15E-C4F8-4584-A2F6-503A6606E3A6}" srcOrd="5" destOrd="0" parTransId="{B47A8A22-B8D1-4AB1-95BA-6E868AE583BE}" sibTransId="{59029F59-8EF2-4AA3-B7DA-A5F1CE995A1E}"/>
    <dgm:cxn modelId="{8E5EEF31-6803-43B6-B3FC-EC90D51416D1}" type="presOf" srcId="{FA4EF826-A221-4351-8143-F95ADA400B1A}" destId="{76291777-5FC1-4D4C-9F98-80C8BB8FA87C}" srcOrd="0" destOrd="0" presId="urn:microsoft.com/office/officeart/2005/8/layout/hList1"/>
    <dgm:cxn modelId="{34ED9F92-3E8E-4983-8D86-DDCBA2B09267}" type="presOf" srcId="{A36269F0-0BC5-4779-B04D-8BD06F0CB20E}" destId="{76291777-5FC1-4D4C-9F98-80C8BB8FA87C}" srcOrd="0" destOrd="7" presId="urn:microsoft.com/office/officeart/2005/8/layout/hList1"/>
    <dgm:cxn modelId="{1DA25824-6E09-45E8-90EB-F96CABDDA5C2}" type="presOf" srcId="{76644A63-695D-4E92-AF0B-1F9517472297}" destId="{3888C0B3-4D28-4F7C-8D06-957F5DFEB216}" srcOrd="0" destOrd="0" presId="urn:microsoft.com/office/officeart/2005/8/layout/hList1"/>
    <dgm:cxn modelId="{FCC20FD6-A1C4-49A0-892C-0AA1ABF772D4}" srcId="{76644A63-695D-4E92-AF0B-1F9517472297}" destId="{FA4EF826-A221-4351-8143-F95ADA400B1A}" srcOrd="0" destOrd="0" parTransId="{D1966328-58DF-48FD-B805-339F73D1600D}" sibTransId="{D20AF9A4-A477-450A-BAF2-0D7E57102FCA}"/>
    <dgm:cxn modelId="{DB8C456A-16E9-4873-A54F-19A7D6383465}" srcId="{76644A63-695D-4E92-AF0B-1F9517472297}" destId="{05BCE56C-07DD-4C81-911C-6BF5B160FAE9}" srcOrd="4" destOrd="0" parTransId="{64AFE287-F485-44DA-9A0F-11347B809E32}" sibTransId="{F74246F2-FFAA-479B-8A44-5FF7ABC3AF61}"/>
    <dgm:cxn modelId="{2BF61398-6DFD-4E25-A62F-0B5E38A9E858}" srcId="{9641C534-CD3A-444F-BE95-36E36E4BECC6}" destId="{644A2F37-FCC3-41F9-8DFE-ABF3C7BCF390}" srcOrd="1" destOrd="0" parTransId="{14B8F1EF-B48A-4FEE-B8F0-79B9A5ACFF97}" sibTransId="{73182D64-83D2-4514-A6FE-DAA53CCE197A}"/>
    <dgm:cxn modelId="{91E637A0-8D23-49A9-B8A9-7D0C5D433F2E}" srcId="{76644A63-695D-4E92-AF0B-1F9517472297}" destId="{16ADA82A-620C-4C05-84FA-48D809DCC4F9}" srcOrd="2" destOrd="0" parTransId="{3F9FE1D2-A1C0-4F38-940E-2AC3E91C8879}" sibTransId="{A21BA8A7-0B02-428C-A32B-7A9F50837171}"/>
    <dgm:cxn modelId="{E5BA0532-140D-417A-9D61-DF1EACC34D0E}" type="presOf" srcId="{8663A84F-EADF-4E4B-A3BD-6E661B8CA5CA}" destId="{33BD6876-CF83-449B-B6D3-3BE6653B03CF}" srcOrd="0" destOrd="0" presId="urn:microsoft.com/office/officeart/2005/8/layout/hList1"/>
    <dgm:cxn modelId="{A32C3715-5718-4193-8991-5457742E34FD}" type="presOf" srcId="{1F2F3107-AA0B-417C-83C8-CDC15E9F6969}" destId="{76291777-5FC1-4D4C-9F98-80C8BB8FA87C}" srcOrd="0" destOrd="3" presId="urn:microsoft.com/office/officeart/2005/8/layout/hList1"/>
    <dgm:cxn modelId="{F9C02F66-C77D-423F-87E1-58981453F8E3}" type="presOf" srcId="{9641C534-CD3A-444F-BE95-36E36E4BECC6}" destId="{153B1E09-F070-44D2-9446-842DD0A3A0E4}" srcOrd="0" destOrd="0" presId="urn:microsoft.com/office/officeart/2005/8/layout/hList1"/>
    <dgm:cxn modelId="{2A4DBFB8-7C53-418C-9508-160CBE5D6536}" srcId="{76644A63-695D-4E92-AF0B-1F9517472297}" destId="{35F33C0C-D08E-45A7-B7A5-0AF2EDE8B354}" srcOrd="6" destOrd="0" parTransId="{19E7D4D8-F8BB-47D3-B5A9-0B167C9827F8}" sibTransId="{F617046A-8439-4B69-8FD5-D01F14431C43}"/>
    <dgm:cxn modelId="{557BF0E3-FEBE-4B56-9CAE-F6BB4FFE7C98}" type="presOf" srcId="{BACE9E01-2453-4439-8241-0A646546EB36}" destId="{76291777-5FC1-4D4C-9F98-80C8BB8FA87C}" srcOrd="0" destOrd="1" presId="urn:microsoft.com/office/officeart/2005/8/layout/hList1"/>
    <dgm:cxn modelId="{ED89DBE4-783C-4EDD-B3C5-6E5830C0AAA6}" srcId="{8663A84F-EADF-4E4B-A3BD-6E661B8CA5CA}" destId="{9641C534-CD3A-444F-BE95-36E36E4BECC6}" srcOrd="1" destOrd="0" parTransId="{BB136319-C593-4EF9-B95F-F4D3A7D5B89F}" sibTransId="{0C4A3756-36E9-4A47-9C07-873FDE4635FD}"/>
    <dgm:cxn modelId="{E2FF2EB6-82B6-4D31-BFC0-B55EE41102D0}" type="presOf" srcId="{67D1F15E-C4F8-4584-A2F6-503A6606E3A6}" destId="{76291777-5FC1-4D4C-9F98-80C8BB8FA87C}" srcOrd="0" destOrd="5" presId="urn:microsoft.com/office/officeart/2005/8/layout/hList1"/>
    <dgm:cxn modelId="{6D438582-52E4-4347-A7EE-584C1C43C2FA}" type="presOf" srcId="{35F33C0C-D08E-45A7-B7A5-0AF2EDE8B354}" destId="{76291777-5FC1-4D4C-9F98-80C8BB8FA87C}" srcOrd="0" destOrd="6" presId="urn:microsoft.com/office/officeart/2005/8/layout/hList1"/>
    <dgm:cxn modelId="{BA5D6DFB-488A-4B25-B064-6A6C5E4797B1}" srcId="{76644A63-695D-4E92-AF0B-1F9517472297}" destId="{BACE9E01-2453-4439-8241-0A646546EB36}" srcOrd="1" destOrd="0" parTransId="{C9681C21-041F-4501-A0C4-1C7B284847A6}" sibTransId="{A7F471CE-50AE-47F1-A0B4-42251313E53C}"/>
    <dgm:cxn modelId="{DB1CC633-97E3-4B04-BB5F-8361CA297044}" type="presOf" srcId="{0989372F-96D0-49B7-9D68-10836B6B57E0}" destId="{4B4D5B43-2E94-431A-990A-7EDF0746A8B1}" srcOrd="0" destOrd="0" presId="urn:microsoft.com/office/officeart/2005/8/layout/hList1"/>
    <dgm:cxn modelId="{3A614E37-81ED-4A36-B1AB-078EE7BEBC1D}" type="presOf" srcId="{0C342079-5657-4B48-9243-F6BA1542A2CF}" destId="{4B4D5B43-2E94-431A-990A-7EDF0746A8B1}" srcOrd="0" destOrd="2" presId="urn:microsoft.com/office/officeart/2005/8/layout/hList1"/>
    <dgm:cxn modelId="{22597CCB-5018-4DA0-AACF-4A85AC8F00E1}" srcId="{8663A84F-EADF-4E4B-A3BD-6E661B8CA5CA}" destId="{76644A63-695D-4E92-AF0B-1F9517472297}" srcOrd="0" destOrd="0" parTransId="{B68B1777-0DC1-4922-B5DE-70452E47BFA5}" sibTransId="{4A893A86-DECD-4ABA-B832-4BBA3692C5B7}"/>
    <dgm:cxn modelId="{772CC762-5054-4A07-A166-8D4F2116E7B6}" srcId="{9641C534-CD3A-444F-BE95-36E36E4BECC6}" destId="{473C6057-EFE2-4FDE-9C44-D6EE7101525F}" srcOrd="4" destOrd="0" parTransId="{B2360C6F-E675-4507-A5CD-23BEFAA7065E}" sibTransId="{BC65AF4D-4684-45BA-83B3-76EDD7688743}"/>
    <dgm:cxn modelId="{1F1082B9-E76F-41E0-A0CD-72E12A0EBD8C}" srcId="{9641C534-CD3A-444F-BE95-36E36E4BECC6}" destId="{DFEB13E8-E139-417B-9EB2-FA4D46946E4F}" srcOrd="3" destOrd="0" parTransId="{D1B2C023-1689-4B9F-B484-8D8EC7FB22FD}" sibTransId="{51B42FBB-9DB7-4E20-A800-F5337DF79A14}"/>
    <dgm:cxn modelId="{9B0EEE43-C3F9-4965-A81C-C9FB7A8E3766}" type="presParOf" srcId="{33BD6876-CF83-449B-B6D3-3BE6653B03CF}" destId="{107B1AE5-56BA-4845-8F16-371FE4340387}" srcOrd="0" destOrd="0" presId="urn:microsoft.com/office/officeart/2005/8/layout/hList1"/>
    <dgm:cxn modelId="{70C7CA3F-99D2-4B76-847B-53B9EE5368C9}" type="presParOf" srcId="{107B1AE5-56BA-4845-8F16-371FE4340387}" destId="{3888C0B3-4D28-4F7C-8D06-957F5DFEB216}" srcOrd="0" destOrd="0" presId="urn:microsoft.com/office/officeart/2005/8/layout/hList1"/>
    <dgm:cxn modelId="{F00E3709-4F43-4DE1-906A-8BDA7F828CCE}" type="presParOf" srcId="{107B1AE5-56BA-4845-8F16-371FE4340387}" destId="{76291777-5FC1-4D4C-9F98-80C8BB8FA87C}" srcOrd="1" destOrd="0" presId="urn:microsoft.com/office/officeart/2005/8/layout/hList1"/>
    <dgm:cxn modelId="{EB15B8FA-6CAD-4073-BE18-D6ECEEA2B99F}" type="presParOf" srcId="{33BD6876-CF83-449B-B6D3-3BE6653B03CF}" destId="{C5392652-E4DA-4DEF-80AD-DC24EFD8BB3C}" srcOrd="1" destOrd="0" presId="urn:microsoft.com/office/officeart/2005/8/layout/hList1"/>
    <dgm:cxn modelId="{C0536403-5BA4-4C50-BDBF-624D268B9F2E}" type="presParOf" srcId="{33BD6876-CF83-449B-B6D3-3BE6653B03CF}" destId="{CF9CB868-7A8E-4756-B4EE-9B0E3F55EC38}" srcOrd="2" destOrd="0" presId="urn:microsoft.com/office/officeart/2005/8/layout/hList1"/>
    <dgm:cxn modelId="{693DF3A6-7728-49A5-B089-604B142A91A5}" type="presParOf" srcId="{CF9CB868-7A8E-4756-B4EE-9B0E3F55EC38}" destId="{153B1E09-F070-44D2-9446-842DD0A3A0E4}" srcOrd="0" destOrd="0" presId="urn:microsoft.com/office/officeart/2005/8/layout/hList1"/>
    <dgm:cxn modelId="{E4141B09-013D-48C0-94B9-5669F14DB0D5}" type="presParOf" srcId="{CF9CB868-7A8E-4756-B4EE-9B0E3F55EC38}" destId="{4B4D5B43-2E94-431A-990A-7EDF0746A8B1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9B4D26E-686B-4A31-94B7-E73D5EE697B2}" type="doc">
      <dgm:prSet loTypeId="urn:microsoft.com/office/officeart/2008/layout/LinedList" loCatId="list" qsTypeId="urn:microsoft.com/office/officeart/2005/8/quickstyle/simple1" qsCatId="simple" csTypeId="urn:microsoft.com/office/officeart/2005/8/colors/accent2_4" csCatId="accent2" phldr="1"/>
      <dgm:spPr/>
      <dgm:t>
        <a:bodyPr/>
        <a:lstStyle/>
        <a:p>
          <a:endParaRPr lang="es-ES"/>
        </a:p>
      </dgm:t>
    </dgm:pt>
    <dgm:pt modelId="{007AEFE7-4526-4047-878C-1F440F5AF784}">
      <dgm:prSet/>
      <dgm:spPr/>
      <dgm:t>
        <a:bodyPr/>
        <a:lstStyle/>
        <a:p>
          <a:pPr rtl="0"/>
          <a:r>
            <a:rPr lang="es-US" smtClean="0"/>
            <a:t>Escenarios que se integran a los procesos de planeación municipal, distrital o departamental, en materia de:</a:t>
          </a:r>
          <a:endParaRPr lang="es-CO"/>
        </a:p>
      </dgm:t>
    </dgm:pt>
    <dgm:pt modelId="{9EB5C518-F7E5-422D-84AF-F649BB2DE10B}" type="parTrans" cxnId="{6C324712-755A-49C2-AF59-68EC32248905}">
      <dgm:prSet/>
      <dgm:spPr/>
      <dgm:t>
        <a:bodyPr/>
        <a:lstStyle/>
        <a:p>
          <a:endParaRPr lang="es-ES"/>
        </a:p>
      </dgm:t>
    </dgm:pt>
    <dgm:pt modelId="{2C3B102D-2A99-4818-8910-8EC5B4BE8559}" type="sibTrans" cxnId="{6C324712-755A-49C2-AF59-68EC32248905}">
      <dgm:prSet/>
      <dgm:spPr/>
      <dgm:t>
        <a:bodyPr/>
        <a:lstStyle/>
        <a:p>
          <a:endParaRPr lang="es-ES"/>
        </a:p>
      </dgm:t>
    </dgm:pt>
    <dgm:pt modelId="{347BD90B-2637-48F5-BEC6-8FF1C47DF281}">
      <dgm:prSet/>
      <dgm:spPr/>
      <dgm:t>
        <a:bodyPr/>
        <a:lstStyle/>
        <a:p>
          <a:pPr rtl="0"/>
          <a:r>
            <a:rPr lang="es-US" dirty="0" smtClean="0"/>
            <a:t>Políticas públicas</a:t>
          </a:r>
          <a:endParaRPr lang="es-CO" dirty="0"/>
        </a:p>
      </dgm:t>
    </dgm:pt>
    <dgm:pt modelId="{4684964D-847F-44E6-BA99-AF95403FB41C}" type="parTrans" cxnId="{42A2F30A-856C-4023-A63F-B6E625FB1E3E}">
      <dgm:prSet/>
      <dgm:spPr/>
      <dgm:t>
        <a:bodyPr/>
        <a:lstStyle/>
        <a:p>
          <a:endParaRPr lang="es-ES"/>
        </a:p>
      </dgm:t>
    </dgm:pt>
    <dgm:pt modelId="{6C5BAF72-89BB-410B-A8A2-4F1F0D48404C}" type="sibTrans" cxnId="{42A2F30A-856C-4023-A63F-B6E625FB1E3E}">
      <dgm:prSet/>
      <dgm:spPr/>
      <dgm:t>
        <a:bodyPr/>
        <a:lstStyle/>
        <a:p>
          <a:endParaRPr lang="es-ES"/>
        </a:p>
      </dgm:t>
    </dgm:pt>
    <dgm:pt modelId="{390A6ECC-6076-43DD-80A1-4AEAFCC310B4}">
      <dgm:prSet/>
      <dgm:spPr/>
      <dgm:t>
        <a:bodyPr/>
        <a:lstStyle/>
        <a:p>
          <a:pPr rtl="0"/>
          <a:r>
            <a:rPr lang="es-US" dirty="0" smtClean="0"/>
            <a:t>Ordenamiento territorial</a:t>
          </a:r>
          <a:endParaRPr lang="es-CO" dirty="0"/>
        </a:p>
      </dgm:t>
    </dgm:pt>
    <dgm:pt modelId="{9AB2891E-FC78-4A48-BE2F-FFB0D49E1CE0}" type="parTrans" cxnId="{F4C2DC77-CED0-49CC-A928-041FAA8483D8}">
      <dgm:prSet/>
      <dgm:spPr/>
      <dgm:t>
        <a:bodyPr/>
        <a:lstStyle/>
        <a:p>
          <a:endParaRPr lang="es-ES"/>
        </a:p>
      </dgm:t>
    </dgm:pt>
    <dgm:pt modelId="{DA369925-28EB-4432-9AB2-B6097E1B1E9D}" type="sibTrans" cxnId="{F4C2DC77-CED0-49CC-A928-041FAA8483D8}">
      <dgm:prSet/>
      <dgm:spPr/>
      <dgm:t>
        <a:bodyPr/>
        <a:lstStyle/>
        <a:p>
          <a:endParaRPr lang="es-ES"/>
        </a:p>
      </dgm:t>
    </dgm:pt>
    <dgm:pt modelId="{5E93BD5A-4CF0-4895-A2A5-CCD97589AE4D}">
      <dgm:prSet/>
      <dgm:spPr/>
      <dgm:t>
        <a:bodyPr/>
        <a:lstStyle/>
        <a:p>
          <a:pPr rtl="0"/>
          <a:r>
            <a:rPr lang="es-US" dirty="0" smtClean="0"/>
            <a:t>Gestión ambiental y riesgo</a:t>
          </a:r>
          <a:endParaRPr lang="es-CO" dirty="0"/>
        </a:p>
      </dgm:t>
    </dgm:pt>
    <dgm:pt modelId="{A94F5BED-8E1C-4720-B54D-15B2615EF882}" type="parTrans" cxnId="{AADEB145-D561-432E-87F5-93BFA27776A2}">
      <dgm:prSet/>
      <dgm:spPr/>
      <dgm:t>
        <a:bodyPr/>
        <a:lstStyle/>
        <a:p>
          <a:endParaRPr lang="es-ES"/>
        </a:p>
      </dgm:t>
    </dgm:pt>
    <dgm:pt modelId="{3FC38CA3-6E3F-47E6-AB18-5983621F84C4}" type="sibTrans" cxnId="{AADEB145-D561-432E-87F5-93BFA27776A2}">
      <dgm:prSet/>
      <dgm:spPr/>
      <dgm:t>
        <a:bodyPr/>
        <a:lstStyle/>
        <a:p>
          <a:endParaRPr lang="es-ES"/>
        </a:p>
      </dgm:t>
    </dgm:pt>
    <dgm:pt modelId="{EF8A02FF-9DF6-41B0-B216-F422F0EA38ED}">
      <dgm:prSet/>
      <dgm:spPr/>
      <dgm:t>
        <a:bodyPr/>
        <a:lstStyle/>
        <a:p>
          <a:pPr rtl="0"/>
          <a:r>
            <a:rPr lang="es-US" dirty="0" smtClean="0"/>
            <a:t>Políticas sectoriales</a:t>
          </a:r>
          <a:endParaRPr lang="es-CO" dirty="0"/>
        </a:p>
      </dgm:t>
    </dgm:pt>
    <dgm:pt modelId="{A19E6505-BCAF-44C1-AC86-EBB473DCC0E2}" type="parTrans" cxnId="{37DE2D31-F26B-4B2B-AD4E-DEA58DAF6FAA}">
      <dgm:prSet/>
      <dgm:spPr/>
      <dgm:t>
        <a:bodyPr/>
        <a:lstStyle/>
        <a:p>
          <a:endParaRPr lang="es-ES"/>
        </a:p>
      </dgm:t>
    </dgm:pt>
    <dgm:pt modelId="{C6EF3730-9576-4913-8645-02148C9A1437}" type="sibTrans" cxnId="{37DE2D31-F26B-4B2B-AD4E-DEA58DAF6FAA}">
      <dgm:prSet/>
      <dgm:spPr/>
      <dgm:t>
        <a:bodyPr/>
        <a:lstStyle/>
        <a:p>
          <a:endParaRPr lang="es-ES"/>
        </a:p>
      </dgm:t>
    </dgm:pt>
    <dgm:pt modelId="{E0E6A2BB-0180-44D4-A205-7349D4E242EE}">
      <dgm:prSet/>
      <dgm:spPr/>
      <dgm:t>
        <a:bodyPr/>
        <a:lstStyle/>
        <a:p>
          <a:pPr rtl="0"/>
          <a:r>
            <a:rPr lang="es-US" dirty="0" smtClean="0"/>
            <a:t>Seguimiento de la gestión pública.</a:t>
          </a:r>
          <a:endParaRPr lang="es-CO" dirty="0"/>
        </a:p>
      </dgm:t>
    </dgm:pt>
    <dgm:pt modelId="{C2309D70-7AE2-4EBF-978B-15FEC46ABB82}" type="parTrans" cxnId="{8F75A7AD-0319-4B60-91F9-F8E5C6D86CFA}">
      <dgm:prSet/>
      <dgm:spPr/>
      <dgm:t>
        <a:bodyPr/>
        <a:lstStyle/>
        <a:p>
          <a:endParaRPr lang="es-ES"/>
        </a:p>
      </dgm:t>
    </dgm:pt>
    <dgm:pt modelId="{A895FA66-512B-4E6E-8F57-DAE2EEC6CD28}" type="sibTrans" cxnId="{8F75A7AD-0319-4B60-91F9-F8E5C6D86CFA}">
      <dgm:prSet/>
      <dgm:spPr/>
      <dgm:t>
        <a:bodyPr/>
        <a:lstStyle/>
        <a:p>
          <a:endParaRPr lang="es-ES"/>
        </a:p>
      </dgm:t>
    </dgm:pt>
    <dgm:pt modelId="{E4F3433D-ADEC-49C6-9428-6BDE0D1C3858}" type="pres">
      <dgm:prSet presAssocID="{F9B4D26E-686B-4A31-94B7-E73D5EE697B2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s-ES"/>
        </a:p>
      </dgm:t>
    </dgm:pt>
    <dgm:pt modelId="{B75DFBB3-EE7D-4494-A4B6-0BAD6E772519}" type="pres">
      <dgm:prSet presAssocID="{007AEFE7-4526-4047-878C-1F440F5AF784}" presName="thickLine" presStyleLbl="alignNode1" presStyleIdx="0" presStyleCnt="1"/>
      <dgm:spPr/>
    </dgm:pt>
    <dgm:pt modelId="{E5B53E15-7BC5-4BF0-BB73-AF7AFCE96874}" type="pres">
      <dgm:prSet presAssocID="{007AEFE7-4526-4047-878C-1F440F5AF784}" presName="horz1" presStyleCnt="0"/>
      <dgm:spPr/>
    </dgm:pt>
    <dgm:pt modelId="{A15743F6-3D6E-4433-B20B-23F97330A64B}" type="pres">
      <dgm:prSet presAssocID="{007AEFE7-4526-4047-878C-1F440F5AF784}" presName="tx1" presStyleLbl="revTx" presStyleIdx="0" presStyleCnt="6"/>
      <dgm:spPr/>
      <dgm:t>
        <a:bodyPr/>
        <a:lstStyle/>
        <a:p>
          <a:endParaRPr lang="es-ES"/>
        </a:p>
      </dgm:t>
    </dgm:pt>
    <dgm:pt modelId="{A630ACD8-0E6E-448F-8AC3-1BEDB708C3AB}" type="pres">
      <dgm:prSet presAssocID="{007AEFE7-4526-4047-878C-1F440F5AF784}" presName="vert1" presStyleCnt="0"/>
      <dgm:spPr/>
    </dgm:pt>
    <dgm:pt modelId="{039C1FCD-BE36-4249-939E-9205655C3203}" type="pres">
      <dgm:prSet presAssocID="{347BD90B-2637-48F5-BEC6-8FF1C47DF281}" presName="vertSpace2a" presStyleCnt="0"/>
      <dgm:spPr/>
    </dgm:pt>
    <dgm:pt modelId="{CC479576-F8C9-4800-AF25-F996E2A8903A}" type="pres">
      <dgm:prSet presAssocID="{347BD90B-2637-48F5-BEC6-8FF1C47DF281}" presName="horz2" presStyleCnt="0"/>
      <dgm:spPr/>
    </dgm:pt>
    <dgm:pt modelId="{8D4EE24A-93A8-40C2-AF4A-3B656C103F4E}" type="pres">
      <dgm:prSet presAssocID="{347BD90B-2637-48F5-BEC6-8FF1C47DF281}" presName="horzSpace2" presStyleCnt="0"/>
      <dgm:spPr/>
    </dgm:pt>
    <dgm:pt modelId="{CDC4B4E3-CF05-42F3-B93E-B9B5135CF708}" type="pres">
      <dgm:prSet presAssocID="{347BD90B-2637-48F5-BEC6-8FF1C47DF281}" presName="tx2" presStyleLbl="revTx" presStyleIdx="1" presStyleCnt="6"/>
      <dgm:spPr/>
      <dgm:t>
        <a:bodyPr/>
        <a:lstStyle/>
        <a:p>
          <a:endParaRPr lang="es-ES"/>
        </a:p>
      </dgm:t>
    </dgm:pt>
    <dgm:pt modelId="{23FBE87A-91AB-4BDE-8322-68874A927242}" type="pres">
      <dgm:prSet presAssocID="{347BD90B-2637-48F5-BEC6-8FF1C47DF281}" presName="vert2" presStyleCnt="0"/>
      <dgm:spPr/>
    </dgm:pt>
    <dgm:pt modelId="{41308A26-BF77-4024-B6D7-7685410F4677}" type="pres">
      <dgm:prSet presAssocID="{347BD90B-2637-48F5-BEC6-8FF1C47DF281}" presName="thinLine2b" presStyleLbl="callout" presStyleIdx="0" presStyleCnt="5"/>
      <dgm:spPr/>
    </dgm:pt>
    <dgm:pt modelId="{B099292A-3885-4CDC-A4E5-D1591E36B2F1}" type="pres">
      <dgm:prSet presAssocID="{347BD90B-2637-48F5-BEC6-8FF1C47DF281}" presName="vertSpace2b" presStyleCnt="0"/>
      <dgm:spPr/>
    </dgm:pt>
    <dgm:pt modelId="{3807A9DA-BF1C-41DE-B889-606BFE87294C}" type="pres">
      <dgm:prSet presAssocID="{390A6ECC-6076-43DD-80A1-4AEAFCC310B4}" presName="horz2" presStyleCnt="0"/>
      <dgm:spPr/>
    </dgm:pt>
    <dgm:pt modelId="{D9017D11-5D3C-4AF9-91B6-0F8BB72F4E31}" type="pres">
      <dgm:prSet presAssocID="{390A6ECC-6076-43DD-80A1-4AEAFCC310B4}" presName="horzSpace2" presStyleCnt="0"/>
      <dgm:spPr/>
    </dgm:pt>
    <dgm:pt modelId="{BD761897-DA5A-420F-8E89-B8861D15D0D6}" type="pres">
      <dgm:prSet presAssocID="{390A6ECC-6076-43DD-80A1-4AEAFCC310B4}" presName="tx2" presStyleLbl="revTx" presStyleIdx="2" presStyleCnt="6"/>
      <dgm:spPr/>
      <dgm:t>
        <a:bodyPr/>
        <a:lstStyle/>
        <a:p>
          <a:endParaRPr lang="es-ES"/>
        </a:p>
      </dgm:t>
    </dgm:pt>
    <dgm:pt modelId="{32C62A41-9A65-4C58-A8B6-A173B7E13613}" type="pres">
      <dgm:prSet presAssocID="{390A6ECC-6076-43DD-80A1-4AEAFCC310B4}" presName="vert2" presStyleCnt="0"/>
      <dgm:spPr/>
    </dgm:pt>
    <dgm:pt modelId="{06DF1E16-0B46-45EE-B3A6-B8F6F6CB9D75}" type="pres">
      <dgm:prSet presAssocID="{390A6ECC-6076-43DD-80A1-4AEAFCC310B4}" presName="thinLine2b" presStyleLbl="callout" presStyleIdx="1" presStyleCnt="5"/>
      <dgm:spPr/>
    </dgm:pt>
    <dgm:pt modelId="{7FE0D716-8808-49A2-A85F-4429903D2034}" type="pres">
      <dgm:prSet presAssocID="{390A6ECC-6076-43DD-80A1-4AEAFCC310B4}" presName="vertSpace2b" presStyleCnt="0"/>
      <dgm:spPr/>
    </dgm:pt>
    <dgm:pt modelId="{C8C29D9A-9DDA-4790-8C3A-B33A01015F05}" type="pres">
      <dgm:prSet presAssocID="{5E93BD5A-4CF0-4895-A2A5-CCD97589AE4D}" presName="horz2" presStyleCnt="0"/>
      <dgm:spPr/>
    </dgm:pt>
    <dgm:pt modelId="{69F84DD8-481B-4658-A27D-06FA05E96CD9}" type="pres">
      <dgm:prSet presAssocID="{5E93BD5A-4CF0-4895-A2A5-CCD97589AE4D}" presName="horzSpace2" presStyleCnt="0"/>
      <dgm:spPr/>
    </dgm:pt>
    <dgm:pt modelId="{47A8C2ED-74EB-489C-9085-A669C3C6A3B0}" type="pres">
      <dgm:prSet presAssocID="{5E93BD5A-4CF0-4895-A2A5-CCD97589AE4D}" presName="tx2" presStyleLbl="revTx" presStyleIdx="3" presStyleCnt="6"/>
      <dgm:spPr/>
      <dgm:t>
        <a:bodyPr/>
        <a:lstStyle/>
        <a:p>
          <a:endParaRPr lang="es-ES"/>
        </a:p>
      </dgm:t>
    </dgm:pt>
    <dgm:pt modelId="{7BF1A093-9F55-4B86-A212-194BB9553D20}" type="pres">
      <dgm:prSet presAssocID="{5E93BD5A-4CF0-4895-A2A5-CCD97589AE4D}" presName="vert2" presStyleCnt="0"/>
      <dgm:spPr/>
    </dgm:pt>
    <dgm:pt modelId="{B0474526-FFC9-49A4-A536-DD15071FBBAB}" type="pres">
      <dgm:prSet presAssocID="{5E93BD5A-4CF0-4895-A2A5-CCD97589AE4D}" presName="thinLine2b" presStyleLbl="callout" presStyleIdx="2" presStyleCnt="5"/>
      <dgm:spPr/>
    </dgm:pt>
    <dgm:pt modelId="{584ABCB1-15D4-41D9-9A60-20FBE9BF3974}" type="pres">
      <dgm:prSet presAssocID="{5E93BD5A-4CF0-4895-A2A5-CCD97589AE4D}" presName="vertSpace2b" presStyleCnt="0"/>
      <dgm:spPr/>
    </dgm:pt>
    <dgm:pt modelId="{DE786B43-A655-4F44-B99A-A7EBB2C55720}" type="pres">
      <dgm:prSet presAssocID="{EF8A02FF-9DF6-41B0-B216-F422F0EA38ED}" presName="horz2" presStyleCnt="0"/>
      <dgm:spPr/>
    </dgm:pt>
    <dgm:pt modelId="{A0B9A7BF-F01D-42C6-9C1A-F312C59CF344}" type="pres">
      <dgm:prSet presAssocID="{EF8A02FF-9DF6-41B0-B216-F422F0EA38ED}" presName="horzSpace2" presStyleCnt="0"/>
      <dgm:spPr/>
    </dgm:pt>
    <dgm:pt modelId="{7EEC925D-29C6-4494-B024-90EBC0C39E3F}" type="pres">
      <dgm:prSet presAssocID="{EF8A02FF-9DF6-41B0-B216-F422F0EA38ED}" presName="tx2" presStyleLbl="revTx" presStyleIdx="4" presStyleCnt="6"/>
      <dgm:spPr/>
      <dgm:t>
        <a:bodyPr/>
        <a:lstStyle/>
        <a:p>
          <a:endParaRPr lang="es-ES"/>
        </a:p>
      </dgm:t>
    </dgm:pt>
    <dgm:pt modelId="{CD8C07E9-C11C-4F1A-8465-DC76535B53FC}" type="pres">
      <dgm:prSet presAssocID="{EF8A02FF-9DF6-41B0-B216-F422F0EA38ED}" presName="vert2" presStyleCnt="0"/>
      <dgm:spPr/>
    </dgm:pt>
    <dgm:pt modelId="{A116936E-CA9E-42F5-A9BB-7CC8255BCB5A}" type="pres">
      <dgm:prSet presAssocID="{EF8A02FF-9DF6-41B0-B216-F422F0EA38ED}" presName="thinLine2b" presStyleLbl="callout" presStyleIdx="3" presStyleCnt="5"/>
      <dgm:spPr/>
    </dgm:pt>
    <dgm:pt modelId="{1B98E50C-08F5-4CA8-84E8-FE9BECE0EA39}" type="pres">
      <dgm:prSet presAssocID="{EF8A02FF-9DF6-41B0-B216-F422F0EA38ED}" presName="vertSpace2b" presStyleCnt="0"/>
      <dgm:spPr/>
    </dgm:pt>
    <dgm:pt modelId="{F9044F61-6BDA-4518-84BF-73CD347418CA}" type="pres">
      <dgm:prSet presAssocID="{E0E6A2BB-0180-44D4-A205-7349D4E242EE}" presName="horz2" presStyleCnt="0"/>
      <dgm:spPr/>
    </dgm:pt>
    <dgm:pt modelId="{A0FD7764-8950-40BB-B7FF-ED22AD679791}" type="pres">
      <dgm:prSet presAssocID="{E0E6A2BB-0180-44D4-A205-7349D4E242EE}" presName="horzSpace2" presStyleCnt="0"/>
      <dgm:spPr/>
    </dgm:pt>
    <dgm:pt modelId="{AC09BF05-C2B2-449C-880C-C40CDE0FFF8E}" type="pres">
      <dgm:prSet presAssocID="{E0E6A2BB-0180-44D4-A205-7349D4E242EE}" presName="tx2" presStyleLbl="revTx" presStyleIdx="5" presStyleCnt="6"/>
      <dgm:spPr/>
      <dgm:t>
        <a:bodyPr/>
        <a:lstStyle/>
        <a:p>
          <a:endParaRPr lang="es-ES"/>
        </a:p>
      </dgm:t>
    </dgm:pt>
    <dgm:pt modelId="{B8610415-11DA-469C-A224-23CECDE5BBDE}" type="pres">
      <dgm:prSet presAssocID="{E0E6A2BB-0180-44D4-A205-7349D4E242EE}" presName="vert2" presStyleCnt="0"/>
      <dgm:spPr/>
    </dgm:pt>
    <dgm:pt modelId="{48F5D8D1-FDEE-4E63-A925-743D36F6D2EB}" type="pres">
      <dgm:prSet presAssocID="{E0E6A2BB-0180-44D4-A205-7349D4E242EE}" presName="thinLine2b" presStyleLbl="callout" presStyleIdx="4" presStyleCnt="5"/>
      <dgm:spPr/>
    </dgm:pt>
    <dgm:pt modelId="{6BCDD6DC-681E-4AFA-AC3C-A09355A310C7}" type="pres">
      <dgm:prSet presAssocID="{E0E6A2BB-0180-44D4-A205-7349D4E242EE}" presName="vertSpace2b" presStyleCnt="0"/>
      <dgm:spPr/>
    </dgm:pt>
  </dgm:ptLst>
  <dgm:cxnLst>
    <dgm:cxn modelId="{F4C2DC77-CED0-49CC-A928-041FAA8483D8}" srcId="{007AEFE7-4526-4047-878C-1F440F5AF784}" destId="{390A6ECC-6076-43DD-80A1-4AEAFCC310B4}" srcOrd="1" destOrd="0" parTransId="{9AB2891E-FC78-4A48-BE2F-FFB0D49E1CE0}" sibTransId="{DA369925-28EB-4432-9AB2-B6097E1B1E9D}"/>
    <dgm:cxn modelId="{78DF4B3A-E2D9-4CFB-BE57-D772C4FAF5FA}" type="presOf" srcId="{5E93BD5A-4CF0-4895-A2A5-CCD97589AE4D}" destId="{47A8C2ED-74EB-489C-9085-A669C3C6A3B0}" srcOrd="0" destOrd="0" presId="urn:microsoft.com/office/officeart/2008/layout/LinedList"/>
    <dgm:cxn modelId="{D1BADB04-5A28-46F8-A566-CEFFFF16A38D}" type="presOf" srcId="{F9B4D26E-686B-4A31-94B7-E73D5EE697B2}" destId="{E4F3433D-ADEC-49C6-9428-6BDE0D1C3858}" srcOrd="0" destOrd="0" presId="urn:microsoft.com/office/officeart/2008/layout/LinedList"/>
    <dgm:cxn modelId="{AADEB145-D561-432E-87F5-93BFA27776A2}" srcId="{007AEFE7-4526-4047-878C-1F440F5AF784}" destId="{5E93BD5A-4CF0-4895-A2A5-CCD97589AE4D}" srcOrd="2" destOrd="0" parTransId="{A94F5BED-8E1C-4720-B54D-15B2615EF882}" sibTransId="{3FC38CA3-6E3F-47E6-AB18-5983621F84C4}"/>
    <dgm:cxn modelId="{C9765099-8855-4107-8A7E-41F52E2B6E67}" type="presOf" srcId="{007AEFE7-4526-4047-878C-1F440F5AF784}" destId="{A15743F6-3D6E-4433-B20B-23F97330A64B}" srcOrd="0" destOrd="0" presId="urn:microsoft.com/office/officeart/2008/layout/LinedList"/>
    <dgm:cxn modelId="{37DE2D31-F26B-4B2B-AD4E-DEA58DAF6FAA}" srcId="{007AEFE7-4526-4047-878C-1F440F5AF784}" destId="{EF8A02FF-9DF6-41B0-B216-F422F0EA38ED}" srcOrd="3" destOrd="0" parTransId="{A19E6505-BCAF-44C1-AC86-EBB473DCC0E2}" sibTransId="{C6EF3730-9576-4913-8645-02148C9A1437}"/>
    <dgm:cxn modelId="{8F75A7AD-0319-4B60-91F9-F8E5C6D86CFA}" srcId="{007AEFE7-4526-4047-878C-1F440F5AF784}" destId="{E0E6A2BB-0180-44D4-A205-7349D4E242EE}" srcOrd="4" destOrd="0" parTransId="{C2309D70-7AE2-4EBF-978B-15FEC46ABB82}" sibTransId="{A895FA66-512B-4E6E-8F57-DAE2EEC6CD28}"/>
    <dgm:cxn modelId="{A5CA1ACB-7A44-4540-A9A4-E6A82880CF12}" type="presOf" srcId="{347BD90B-2637-48F5-BEC6-8FF1C47DF281}" destId="{CDC4B4E3-CF05-42F3-B93E-B9B5135CF708}" srcOrd="0" destOrd="0" presId="urn:microsoft.com/office/officeart/2008/layout/LinedList"/>
    <dgm:cxn modelId="{6C324712-755A-49C2-AF59-68EC32248905}" srcId="{F9B4D26E-686B-4A31-94B7-E73D5EE697B2}" destId="{007AEFE7-4526-4047-878C-1F440F5AF784}" srcOrd="0" destOrd="0" parTransId="{9EB5C518-F7E5-422D-84AF-F649BB2DE10B}" sibTransId="{2C3B102D-2A99-4818-8910-8EC5B4BE8559}"/>
    <dgm:cxn modelId="{42A2F30A-856C-4023-A63F-B6E625FB1E3E}" srcId="{007AEFE7-4526-4047-878C-1F440F5AF784}" destId="{347BD90B-2637-48F5-BEC6-8FF1C47DF281}" srcOrd="0" destOrd="0" parTransId="{4684964D-847F-44E6-BA99-AF95403FB41C}" sibTransId="{6C5BAF72-89BB-410B-A8A2-4F1F0D48404C}"/>
    <dgm:cxn modelId="{2F9B07BE-4863-4267-AE27-94377B91047A}" type="presOf" srcId="{E0E6A2BB-0180-44D4-A205-7349D4E242EE}" destId="{AC09BF05-C2B2-449C-880C-C40CDE0FFF8E}" srcOrd="0" destOrd="0" presId="urn:microsoft.com/office/officeart/2008/layout/LinedList"/>
    <dgm:cxn modelId="{24D0A5AA-DD4F-41CC-9B45-6B2D24AB3290}" type="presOf" srcId="{EF8A02FF-9DF6-41B0-B216-F422F0EA38ED}" destId="{7EEC925D-29C6-4494-B024-90EBC0C39E3F}" srcOrd="0" destOrd="0" presId="urn:microsoft.com/office/officeart/2008/layout/LinedList"/>
    <dgm:cxn modelId="{161679F2-660C-4FDD-97E6-EC52C903C3E2}" type="presOf" srcId="{390A6ECC-6076-43DD-80A1-4AEAFCC310B4}" destId="{BD761897-DA5A-420F-8E89-B8861D15D0D6}" srcOrd="0" destOrd="0" presId="urn:microsoft.com/office/officeart/2008/layout/LinedList"/>
    <dgm:cxn modelId="{1F633111-4995-4AF3-B908-2BA210D7591A}" type="presParOf" srcId="{E4F3433D-ADEC-49C6-9428-6BDE0D1C3858}" destId="{B75DFBB3-EE7D-4494-A4B6-0BAD6E772519}" srcOrd="0" destOrd="0" presId="urn:microsoft.com/office/officeart/2008/layout/LinedList"/>
    <dgm:cxn modelId="{DE58265D-AC73-44A0-9138-743A91000FE3}" type="presParOf" srcId="{E4F3433D-ADEC-49C6-9428-6BDE0D1C3858}" destId="{E5B53E15-7BC5-4BF0-BB73-AF7AFCE96874}" srcOrd="1" destOrd="0" presId="urn:microsoft.com/office/officeart/2008/layout/LinedList"/>
    <dgm:cxn modelId="{D1299C09-5B21-4B61-9191-AADA5ADFD061}" type="presParOf" srcId="{E5B53E15-7BC5-4BF0-BB73-AF7AFCE96874}" destId="{A15743F6-3D6E-4433-B20B-23F97330A64B}" srcOrd="0" destOrd="0" presId="urn:microsoft.com/office/officeart/2008/layout/LinedList"/>
    <dgm:cxn modelId="{66C81E0B-80D9-49A8-B0A8-5FAA788FDAFB}" type="presParOf" srcId="{E5B53E15-7BC5-4BF0-BB73-AF7AFCE96874}" destId="{A630ACD8-0E6E-448F-8AC3-1BEDB708C3AB}" srcOrd="1" destOrd="0" presId="urn:microsoft.com/office/officeart/2008/layout/LinedList"/>
    <dgm:cxn modelId="{6EE953B5-31B0-46E4-BBA7-A8E88E43AC8F}" type="presParOf" srcId="{A630ACD8-0E6E-448F-8AC3-1BEDB708C3AB}" destId="{039C1FCD-BE36-4249-939E-9205655C3203}" srcOrd="0" destOrd="0" presId="urn:microsoft.com/office/officeart/2008/layout/LinedList"/>
    <dgm:cxn modelId="{9A6D5848-C6FB-4FE5-AE10-4883E5C78492}" type="presParOf" srcId="{A630ACD8-0E6E-448F-8AC3-1BEDB708C3AB}" destId="{CC479576-F8C9-4800-AF25-F996E2A8903A}" srcOrd="1" destOrd="0" presId="urn:microsoft.com/office/officeart/2008/layout/LinedList"/>
    <dgm:cxn modelId="{E5F48EB7-CB54-4F55-8E5B-6E43E06CD175}" type="presParOf" srcId="{CC479576-F8C9-4800-AF25-F996E2A8903A}" destId="{8D4EE24A-93A8-40C2-AF4A-3B656C103F4E}" srcOrd="0" destOrd="0" presId="urn:microsoft.com/office/officeart/2008/layout/LinedList"/>
    <dgm:cxn modelId="{322943BA-D3A0-4C45-85B4-45655DBCAA36}" type="presParOf" srcId="{CC479576-F8C9-4800-AF25-F996E2A8903A}" destId="{CDC4B4E3-CF05-42F3-B93E-B9B5135CF708}" srcOrd="1" destOrd="0" presId="urn:microsoft.com/office/officeart/2008/layout/LinedList"/>
    <dgm:cxn modelId="{59E8D9CE-33A7-4E84-A392-086A3D045A84}" type="presParOf" srcId="{CC479576-F8C9-4800-AF25-F996E2A8903A}" destId="{23FBE87A-91AB-4BDE-8322-68874A927242}" srcOrd="2" destOrd="0" presId="urn:microsoft.com/office/officeart/2008/layout/LinedList"/>
    <dgm:cxn modelId="{8FC82E62-19CE-4A0B-A1E5-AAFD2110A1A0}" type="presParOf" srcId="{A630ACD8-0E6E-448F-8AC3-1BEDB708C3AB}" destId="{41308A26-BF77-4024-B6D7-7685410F4677}" srcOrd="2" destOrd="0" presId="urn:microsoft.com/office/officeart/2008/layout/LinedList"/>
    <dgm:cxn modelId="{20AF66EB-B453-4B8D-A162-5670F72840CD}" type="presParOf" srcId="{A630ACD8-0E6E-448F-8AC3-1BEDB708C3AB}" destId="{B099292A-3885-4CDC-A4E5-D1591E36B2F1}" srcOrd="3" destOrd="0" presId="urn:microsoft.com/office/officeart/2008/layout/LinedList"/>
    <dgm:cxn modelId="{228AAD88-9DA4-4ADA-80FC-6C6788C49905}" type="presParOf" srcId="{A630ACD8-0E6E-448F-8AC3-1BEDB708C3AB}" destId="{3807A9DA-BF1C-41DE-B889-606BFE87294C}" srcOrd="4" destOrd="0" presId="urn:microsoft.com/office/officeart/2008/layout/LinedList"/>
    <dgm:cxn modelId="{6BD9B3B9-22EE-4C04-97F3-9FAC24D11263}" type="presParOf" srcId="{3807A9DA-BF1C-41DE-B889-606BFE87294C}" destId="{D9017D11-5D3C-4AF9-91B6-0F8BB72F4E31}" srcOrd="0" destOrd="0" presId="urn:microsoft.com/office/officeart/2008/layout/LinedList"/>
    <dgm:cxn modelId="{DE5F8DB2-9D83-46DC-98F9-2C2429D6C91D}" type="presParOf" srcId="{3807A9DA-BF1C-41DE-B889-606BFE87294C}" destId="{BD761897-DA5A-420F-8E89-B8861D15D0D6}" srcOrd="1" destOrd="0" presId="urn:microsoft.com/office/officeart/2008/layout/LinedList"/>
    <dgm:cxn modelId="{BB5D0966-653D-4660-8607-A1950C1C30E4}" type="presParOf" srcId="{3807A9DA-BF1C-41DE-B889-606BFE87294C}" destId="{32C62A41-9A65-4C58-A8B6-A173B7E13613}" srcOrd="2" destOrd="0" presId="urn:microsoft.com/office/officeart/2008/layout/LinedList"/>
    <dgm:cxn modelId="{31D7984A-47DC-40E4-BA9D-50F31AE87F44}" type="presParOf" srcId="{A630ACD8-0E6E-448F-8AC3-1BEDB708C3AB}" destId="{06DF1E16-0B46-45EE-B3A6-B8F6F6CB9D75}" srcOrd="5" destOrd="0" presId="urn:microsoft.com/office/officeart/2008/layout/LinedList"/>
    <dgm:cxn modelId="{DC18475A-51CA-45D7-998C-B3B49FC9F54B}" type="presParOf" srcId="{A630ACD8-0E6E-448F-8AC3-1BEDB708C3AB}" destId="{7FE0D716-8808-49A2-A85F-4429903D2034}" srcOrd="6" destOrd="0" presId="urn:microsoft.com/office/officeart/2008/layout/LinedList"/>
    <dgm:cxn modelId="{B4243D2D-1E2E-4482-9627-BF279DE0CD0F}" type="presParOf" srcId="{A630ACD8-0E6E-448F-8AC3-1BEDB708C3AB}" destId="{C8C29D9A-9DDA-4790-8C3A-B33A01015F05}" srcOrd="7" destOrd="0" presId="urn:microsoft.com/office/officeart/2008/layout/LinedList"/>
    <dgm:cxn modelId="{FD1782E5-C381-4C3B-85A8-711CF6F1AB94}" type="presParOf" srcId="{C8C29D9A-9DDA-4790-8C3A-B33A01015F05}" destId="{69F84DD8-481B-4658-A27D-06FA05E96CD9}" srcOrd="0" destOrd="0" presId="urn:microsoft.com/office/officeart/2008/layout/LinedList"/>
    <dgm:cxn modelId="{8AE04C83-F12A-411E-AC02-C734923B34D9}" type="presParOf" srcId="{C8C29D9A-9DDA-4790-8C3A-B33A01015F05}" destId="{47A8C2ED-74EB-489C-9085-A669C3C6A3B0}" srcOrd="1" destOrd="0" presId="urn:microsoft.com/office/officeart/2008/layout/LinedList"/>
    <dgm:cxn modelId="{13723E4A-AB83-4E11-8050-CA60BBB94888}" type="presParOf" srcId="{C8C29D9A-9DDA-4790-8C3A-B33A01015F05}" destId="{7BF1A093-9F55-4B86-A212-194BB9553D20}" srcOrd="2" destOrd="0" presId="urn:microsoft.com/office/officeart/2008/layout/LinedList"/>
    <dgm:cxn modelId="{D4DA3231-9A1A-4CA4-802E-171191428F40}" type="presParOf" srcId="{A630ACD8-0E6E-448F-8AC3-1BEDB708C3AB}" destId="{B0474526-FFC9-49A4-A536-DD15071FBBAB}" srcOrd="8" destOrd="0" presId="urn:microsoft.com/office/officeart/2008/layout/LinedList"/>
    <dgm:cxn modelId="{BB78D46E-5A08-40BA-9E0D-3E934463A368}" type="presParOf" srcId="{A630ACD8-0E6E-448F-8AC3-1BEDB708C3AB}" destId="{584ABCB1-15D4-41D9-9A60-20FBE9BF3974}" srcOrd="9" destOrd="0" presId="urn:microsoft.com/office/officeart/2008/layout/LinedList"/>
    <dgm:cxn modelId="{3A3477D2-4528-43AA-A265-916F7AF61463}" type="presParOf" srcId="{A630ACD8-0E6E-448F-8AC3-1BEDB708C3AB}" destId="{DE786B43-A655-4F44-B99A-A7EBB2C55720}" srcOrd="10" destOrd="0" presId="urn:microsoft.com/office/officeart/2008/layout/LinedList"/>
    <dgm:cxn modelId="{59021E01-C271-4690-8468-8E7A1E8242BB}" type="presParOf" srcId="{DE786B43-A655-4F44-B99A-A7EBB2C55720}" destId="{A0B9A7BF-F01D-42C6-9C1A-F312C59CF344}" srcOrd="0" destOrd="0" presId="urn:microsoft.com/office/officeart/2008/layout/LinedList"/>
    <dgm:cxn modelId="{B3F39D94-AD69-4CB0-9F7E-62DA2F465E28}" type="presParOf" srcId="{DE786B43-A655-4F44-B99A-A7EBB2C55720}" destId="{7EEC925D-29C6-4494-B024-90EBC0C39E3F}" srcOrd="1" destOrd="0" presId="urn:microsoft.com/office/officeart/2008/layout/LinedList"/>
    <dgm:cxn modelId="{65C47AD5-13E5-46E2-97C5-85A03526E9AB}" type="presParOf" srcId="{DE786B43-A655-4F44-B99A-A7EBB2C55720}" destId="{CD8C07E9-C11C-4F1A-8465-DC76535B53FC}" srcOrd="2" destOrd="0" presId="urn:microsoft.com/office/officeart/2008/layout/LinedList"/>
    <dgm:cxn modelId="{496FB937-6F00-40DC-BF6B-3326A7AB9B63}" type="presParOf" srcId="{A630ACD8-0E6E-448F-8AC3-1BEDB708C3AB}" destId="{A116936E-CA9E-42F5-A9BB-7CC8255BCB5A}" srcOrd="11" destOrd="0" presId="urn:microsoft.com/office/officeart/2008/layout/LinedList"/>
    <dgm:cxn modelId="{F735430B-7C15-4784-BDDE-CA0EC569A57C}" type="presParOf" srcId="{A630ACD8-0E6E-448F-8AC3-1BEDB708C3AB}" destId="{1B98E50C-08F5-4CA8-84E8-FE9BECE0EA39}" srcOrd="12" destOrd="0" presId="urn:microsoft.com/office/officeart/2008/layout/LinedList"/>
    <dgm:cxn modelId="{8E23ED25-3F5A-4AD8-ADB6-D12B14B61ED5}" type="presParOf" srcId="{A630ACD8-0E6E-448F-8AC3-1BEDB708C3AB}" destId="{F9044F61-6BDA-4518-84BF-73CD347418CA}" srcOrd="13" destOrd="0" presId="urn:microsoft.com/office/officeart/2008/layout/LinedList"/>
    <dgm:cxn modelId="{CEDE7F96-0F4B-47FD-BB8C-502FFBB98358}" type="presParOf" srcId="{F9044F61-6BDA-4518-84BF-73CD347418CA}" destId="{A0FD7764-8950-40BB-B7FF-ED22AD679791}" srcOrd="0" destOrd="0" presId="urn:microsoft.com/office/officeart/2008/layout/LinedList"/>
    <dgm:cxn modelId="{A07B402F-8106-47E1-9FDD-A0EC53FC8354}" type="presParOf" srcId="{F9044F61-6BDA-4518-84BF-73CD347418CA}" destId="{AC09BF05-C2B2-449C-880C-C40CDE0FFF8E}" srcOrd="1" destOrd="0" presId="urn:microsoft.com/office/officeart/2008/layout/LinedList"/>
    <dgm:cxn modelId="{D16F369A-7278-495B-8BFE-51D22B6A5C16}" type="presParOf" srcId="{F9044F61-6BDA-4518-84BF-73CD347418CA}" destId="{B8610415-11DA-469C-A224-23CECDE5BBDE}" srcOrd="2" destOrd="0" presId="urn:microsoft.com/office/officeart/2008/layout/LinedList"/>
    <dgm:cxn modelId="{FFFAD33B-48DF-4DB4-8BA9-0593135E987C}" type="presParOf" srcId="{A630ACD8-0E6E-448F-8AC3-1BEDB708C3AB}" destId="{48F5D8D1-FDEE-4E63-A925-743D36F6D2EB}" srcOrd="14" destOrd="0" presId="urn:microsoft.com/office/officeart/2008/layout/LinedList"/>
    <dgm:cxn modelId="{A80C957D-785C-44EA-B6FC-E01A128BC34D}" type="presParOf" srcId="{A630ACD8-0E6E-448F-8AC3-1BEDB708C3AB}" destId="{6BCDD6DC-681E-4AFA-AC3C-A09355A310C7}" srcOrd="15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BD7A6BC-5993-49EC-8A8C-5DEA2553B085}" type="doc">
      <dgm:prSet loTypeId="urn:microsoft.com/office/officeart/2005/8/layout/vProcess5" loCatId="process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s-ES"/>
        </a:p>
      </dgm:t>
    </dgm:pt>
    <dgm:pt modelId="{88F519A4-BA97-4326-B139-41DF155A00F3}">
      <dgm:prSet/>
      <dgm:spPr/>
      <dgm:t>
        <a:bodyPr/>
        <a:lstStyle/>
        <a:p>
          <a:pPr rtl="0"/>
          <a:r>
            <a:rPr lang="es-US" smtClean="0"/>
            <a:t>En la práctica la participación ciudadana es un procedimiento formal pero no real. </a:t>
          </a:r>
          <a:endParaRPr lang="es-CO"/>
        </a:p>
      </dgm:t>
    </dgm:pt>
    <dgm:pt modelId="{87A48908-0057-41D0-8EBE-016E40A8B662}" type="parTrans" cxnId="{F6F60918-DC3D-4122-8879-E81F404F6054}">
      <dgm:prSet/>
      <dgm:spPr/>
      <dgm:t>
        <a:bodyPr/>
        <a:lstStyle/>
        <a:p>
          <a:endParaRPr lang="es-ES"/>
        </a:p>
      </dgm:t>
    </dgm:pt>
    <dgm:pt modelId="{341B2C44-D3EE-4309-BB50-56CEC37FF41A}" type="sibTrans" cxnId="{F6F60918-DC3D-4122-8879-E81F404F6054}">
      <dgm:prSet/>
      <dgm:spPr/>
      <dgm:t>
        <a:bodyPr/>
        <a:lstStyle/>
        <a:p>
          <a:endParaRPr lang="es-ES"/>
        </a:p>
      </dgm:t>
    </dgm:pt>
    <dgm:pt modelId="{D6B12255-1EBD-48AD-A85F-4F4994BF8D7E}">
      <dgm:prSet/>
      <dgm:spPr/>
      <dgm:t>
        <a:bodyPr/>
        <a:lstStyle/>
        <a:p>
          <a:pPr rtl="0"/>
          <a:r>
            <a:rPr lang="es-US" b="1" dirty="0" smtClean="0"/>
            <a:t>La ley debe ser </a:t>
          </a:r>
          <a:r>
            <a:rPr lang="es-US" b="1" i="1" dirty="0" smtClean="0"/>
            <a:t>el marco normativo e institucional para la implementación de los presupuestos y la planeación participativa de la nación y las entidades territoriales administrativas.</a:t>
          </a:r>
          <a:endParaRPr lang="es-CO" b="1" dirty="0"/>
        </a:p>
      </dgm:t>
    </dgm:pt>
    <dgm:pt modelId="{8B7941E2-CC8B-4E0E-AD01-2B7A4F9E6BCD}" type="parTrans" cxnId="{F4242281-EA70-450B-B9DB-4200C9164E91}">
      <dgm:prSet/>
      <dgm:spPr/>
      <dgm:t>
        <a:bodyPr/>
        <a:lstStyle/>
        <a:p>
          <a:endParaRPr lang="es-ES"/>
        </a:p>
      </dgm:t>
    </dgm:pt>
    <dgm:pt modelId="{FC4FAC9E-B33E-499F-8D7C-8019A7E6564B}" type="sibTrans" cxnId="{F4242281-EA70-450B-B9DB-4200C9164E91}">
      <dgm:prSet/>
      <dgm:spPr/>
      <dgm:t>
        <a:bodyPr/>
        <a:lstStyle/>
        <a:p>
          <a:endParaRPr lang="es-ES"/>
        </a:p>
      </dgm:t>
    </dgm:pt>
    <dgm:pt modelId="{FD977F23-4776-48E3-932D-FAB0BE01D707}">
      <dgm:prSet/>
      <dgm:spPr/>
      <dgm:t>
        <a:bodyPr/>
        <a:lstStyle/>
        <a:p>
          <a:pPr rtl="0"/>
          <a:r>
            <a:rPr lang="es-US" i="1" smtClean="0"/>
            <a:t>La participación como medio para la consecución democrática de los derechos ciudadanos.</a:t>
          </a:r>
          <a:endParaRPr lang="es-CO"/>
        </a:p>
      </dgm:t>
    </dgm:pt>
    <dgm:pt modelId="{0461EA44-D744-4298-B910-C8A3FD9FEBBB}" type="parTrans" cxnId="{01EB1B82-B96F-47DD-8CF6-F3CF54707FD0}">
      <dgm:prSet/>
      <dgm:spPr/>
      <dgm:t>
        <a:bodyPr/>
        <a:lstStyle/>
        <a:p>
          <a:endParaRPr lang="es-ES"/>
        </a:p>
      </dgm:t>
    </dgm:pt>
    <dgm:pt modelId="{DC6D4CFC-4901-4368-B827-C5ABA64D6FF2}" type="sibTrans" cxnId="{01EB1B82-B96F-47DD-8CF6-F3CF54707FD0}">
      <dgm:prSet/>
      <dgm:spPr/>
      <dgm:t>
        <a:bodyPr/>
        <a:lstStyle/>
        <a:p>
          <a:endParaRPr lang="es-ES"/>
        </a:p>
      </dgm:t>
    </dgm:pt>
    <dgm:pt modelId="{28843035-8F7C-44A6-A52B-544B602D7AB0}" type="pres">
      <dgm:prSet presAssocID="{8BD7A6BC-5993-49EC-8A8C-5DEA2553B085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4C5300CD-D4ED-48A1-BDEB-8129DB5BE690}" type="pres">
      <dgm:prSet presAssocID="{8BD7A6BC-5993-49EC-8A8C-5DEA2553B085}" presName="dummyMaxCanvas" presStyleCnt="0">
        <dgm:presLayoutVars/>
      </dgm:prSet>
      <dgm:spPr/>
    </dgm:pt>
    <dgm:pt modelId="{07856B32-7471-48EB-9472-AFE9BE0DA04A}" type="pres">
      <dgm:prSet presAssocID="{8BD7A6BC-5993-49EC-8A8C-5DEA2553B085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01CB572-9F5D-448E-9227-0DE4CA3B18DC}" type="pres">
      <dgm:prSet presAssocID="{8BD7A6BC-5993-49EC-8A8C-5DEA2553B085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C2DA2A6-47F0-4717-A48E-DBE9174E7B90}" type="pres">
      <dgm:prSet presAssocID="{8BD7A6BC-5993-49EC-8A8C-5DEA2553B085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1C9DF12-E643-4B6B-8F4C-0129517E47FD}" type="pres">
      <dgm:prSet presAssocID="{8BD7A6BC-5993-49EC-8A8C-5DEA2553B085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05B2AA9-A53B-41B0-BE90-8B60DC21B053}" type="pres">
      <dgm:prSet presAssocID="{8BD7A6BC-5993-49EC-8A8C-5DEA2553B085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8D97371-DF82-4A58-A930-1C3368584236}" type="pres">
      <dgm:prSet presAssocID="{8BD7A6BC-5993-49EC-8A8C-5DEA2553B085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E109539-2825-412E-B704-86260F144426}" type="pres">
      <dgm:prSet presAssocID="{8BD7A6BC-5993-49EC-8A8C-5DEA2553B085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DEABA75-71C2-40F2-B3B5-1E35795182CD}" type="pres">
      <dgm:prSet presAssocID="{8BD7A6BC-5993-49EC-8A8C-5DEA2553B085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59703193-AACD-4C21-AA91-2DF22E60B4A6}" type="presOf" srcId="{FC4FAC9E-B33E-499F-8D7C-8019A7E6564B}" destId="{B05B2AA9-A53B-41B0-BE90-8B60DC21B053}" srcOrd="0" destOrd="0" presId="urn:microsoft.com/office/officeart/2005/8/layout/vProcess5"/>
    <dgm:cxn modelId="{AB8A1A63-2074-4D21-9C03-0EA1E45F8504}" type="presOf" srcId="{341B2C44-D3EE-4309-BB50-56CEC37FF41A}" destId="{61C9DF12-E643-4B6B-8F4C-0129517E47FD}" srcOrd="0" destOrd="0" presId="urn:microsoft.com/office/officeart/2005/8/layout/vProcess5"/>
    <dgm:cxn modelId="{1AF3084B-3BFD-49FF-8F68-BCCFD3493C62}" type="presOf" srcId="{D6B12255-1EBD-48AD-A85F-4F4994BF8D7E}" destId="{4E109539-2825-412E-B704-86260F144426}" srcOrd="1" destOrd="0" presId="urn:microsoft.com/office/officeart/2005/8/layout/vProcess5"/>
    <dgm:cxn modelId="{CECE4BCE-B499-4F18-9512-724F8DD9E96F}" type="presOf" srcId="{8BD7A6BC-5993-49EC-8A8C-5DEA2553B085}" destId="{28843035-8F7C-44A6-A52B-544B602D7AB0}" srcOrd="0" destOrd="0" presId="urn:microsoft.com/office/officeart/2005/8/layout/vProcess5"/>
    <dgm:cxn modelId="{F6F60918-DC3D-4122-8879-E81F404F6054}" srcId="{8BD7A6BC-5993-49EC-8A8C-5DEA2553B085}" destId="{88F519A4-BA97-4326-B139-41DF155A00F3}" srcOrd="0" destOrd="0" parTransId="{87A48908-0057-41D0-8EBE-016E40A8B662}" sibTransId="{341B2C44-D3EE-4309-BB50-56CEC37FF41A}"/>
    <dgm:cxn modelId="{80AC1503-7CBC-4866-9B7C-93B4D1A440E6}" type="presOf" srcId="{88F519A4-BA97-4326-B139-41DF155A00F3}" destId="{07856B32-7471-48EB-9472-AFE9BE0DA04A}" srcOrd="0" destOrd="0" presId="urn:microsoft.com/office/officeart/2005/8/layout/vProcess5"/>
    <dgm:cxn modelId="{F4242281-EA70-450B-B9DB-4200C9164E91}" srcId="{8BD7A6BC-5993-49EC-8A8C-5DEA2553B085}" destId="{D6B12255-1EBD-48AD-A85F-4F4994BF8D7E}" srcOrd="1" destOrd="0" parTransId="{8B7941E2-CC8B-4E0E-AD01-2B7A4F9E6BCD}" sibTransId="{FC4FAC9E-B33E-499F-8D7C-8019A7E6564B}"/>
    <dgm:cxn modelId="{01EB1B82-B96F-47DD-8CF6-F3CF54707FD0}" srcId="{8BD7A6BC-5993-49EC-8A8C-5DEA2553B085}" destId="{FD977F23-4776-48E3-932D-FAB0BE01D707}" srcOrd="2" destOrd="0" parTransId="{0461EA44-D744-4298-B910-C8A3FD9FEBBB}" sibTransId="{DC6D4CFC-4901-4368-B827-C5ABA64D6FF2}"/>
    <dgm:cxn modelId="{C4F8CCBD-4F49-42A2-A303-D717361A98C9}" type="presOf" srcId="{D6B12255-1EBD-48AD-A85F-4F4994BF8D7E}" destId="{D01CB572-9F5D-448E-9227-0DE4CA3B18DC}" srcOrd="0" destOrd="0" presId="urn:microsoft.com/office/officeart/2005/8/layout/vProcess5"/>
    <dgm:cxn modelId="{618767FD-746A-4B82-9C32-BF2BE43446D8}" type="presOf" srcId="{88F519A4-BA97-4326-B139-41DF155A00F3}" destId="{C8D97371-DF82-4A58-A930-1C3368584236}" srcOrd="1" destOrd="0" presId="urn:microsoft.com/office/officeart/2005/8/layout/vProcess5"/>
    <dgm:cxn modelId="{2FA946AD-05B1-48E7-B1DE-D44BBB9AEC56}" type="presOf" srcId="{FD977F23-4776-48E3-932D-FAB0BE01D707}" destId="{0DEABA75-71C2-40F2-B3B5-1E35795182CD}" srcOrd="1" destOrd="0" presId="urn:microsoft.com/office/officeart/2005/8/layout/vProcess5"/>
    <dgm:cxn modelId="{9F6D6603-88B6-4216-BF44-A1E002024D39}" type="presOf" srcId="{FD977F23-4776-48E3-932D-FAB0BE01D707}" destId="{8C2DA2A6-47F0-4717-A48E-DBE9174E7B90}" srcOrd="0" destOrd="0" presId="urn:microsoft.com/office/officeart/2005/8/layout/vProcess5"/>
    <dgm:cxn modelId="{584FEE37-88FC-432B-A05B-74B0F646F6A6}" type="presParOf" srcId="{28843035-8F7C-44A6-A52B-544B602D7AB0}" destId="{4C5300CD-D4ED-48A1-BDEB-8129DB5BE690}" srcOrd="0" destOrd="0" presId="urn:microsoft.com/office/officeart/2005/8/layout/vProcess5"/>
    <dgm:cxn modelId="{497EAC7A-B7E7-44DD-8C95-F1A1DFC98057}" type="presParOf" srcId="{28843035-8F7C-44A6-A52B-544B602D7AB0}" destId="{07856B32-7471-48EB-9472-AFE9BE0DA04A}" srcOrd="1" destOrd="0" presId="urn:microsoft.com/office/officeart/2005/8/layout/vProcess5"/>
    <dgm:cxn modelId="{A198A72B-5E5F-4C7C-9257-28D12A4F0476}" type="presParOf" srcId="{28843035-8F7C-44A6-A52B-544B602D7AB0}" destId="{D01CB572-9F5D-448E-9227-0DE4CA3B18DC}" srcOrd="2" destOrd="0" presId="urn:microsoft.com/office/officeart/2005/8/layout/vProcess5"/>
    <dgm:cxn modelId="{D1957B61-F9E1-4AED-AFA8-A9F28CBA1FEB}" type="presParOf" srcId="{28843035-8F7C-44A6-A52B-544B602D7AB0}" destId="{8C2DA2A6-47F0-4717-A48E-DBE9174E7B90}" srcOrd="3" destOrd="0" presId="urn:microsoft.com/office/officeart/2005/8/layout/vProcess5"/>
    <dgm:cxn modelId="{7FFFB64E-E76A-412F-8926-5A292ADF57EC}" type="presParOf" srcId="{28843035-8F7C-44A6-A52B-544B602D7AB0}" destId="{61C9DF12-E643-4B6B-8F4C-0129517E47FD}" srcOrd="4" destOrd="0" presId="urn:microsoft.com/office/officeart/2005/8/layout/vProcess5"/>
    <dgm:cxn modelId="{00FD7EE9-3928-45E8-9E1C-668B42C2D991}" type="presParOf" srcId="{28843035-8F7C-44A6-A52B-544B602D7AB0}" destId="{B05B2AA9-A53B-41B0-BE90-8B60DC21B053}" srcOrd="5" destOrd="0" presId="urn:microsoft.com/office/officeart/2005/8/layout/vProcess5"/>
    <dgm:cxn modelId="{84DE5BB9-5E69-4EA3-AC32-7A3CFD9BC9EF}" type="presParOf" srcId="{28843035-8F7C-44A6-A52B-544B602D7AB0}" destId="{C8D97371-DF82-4A58-A930-1C3368584236}" srcOrd="6" destOrd="0" presId="urn:microsoft.com/office/officeart/2005/8/layout/vProcess5"/>
    <dgm:cxn modelId="{F6B3816D-BCC9-4415-86F4-0F5C298ADC55}" type="presParOf" srcId="{28843035-8F7C-44A6-A52B-544B602D7AB0}" destId="{4E109539-2825-412E-B704-86260F144426}" srcOrd="7" destOrd="0" presId="urn:microsoft.com/office/officeart/2005/8/layout/vProcess5"/>
    <dgm:cxn modelId="{6CD60890-373C-4C84-B296-FF4DF3941745}" type="presParOf" srcId="{28843035-8F7C-44A6-A52B-544B602D7AB0}" destId="{0DEABA75-71C2-40F2-B3B5-1E35795182CD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53B9549C-DBB3-44B7-BE3A-D7AB63A1E111}" type="doc">
      <dgm:prSet loTypeId="urn:microsoft.com/office/officeart/2005/8/layout/vList5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ES"/>
        </a:p>
      </dgm:t>
    </dgm:pt>
    <dgm:pt modelId="{3E34F766-D635-4D08-990A-542045E90C53}">
      <dgm:prSet/>
      <dgm:spPr/>
      <dgm:t>
        <a:bodyPr/>
        <a:lstStyle/>
        <a:p>
          <a:pPr rtl="0"/>
          <a:r>
            <a:rPr lang="es-US" smtClean="0"/>
            <a:t>Es responsabilidad del Estado:</a:t>
          </a:r>
          <a:endParaRPr lang="es-CO"/>
        </a:p>
      </dgm:t>
    </dgm:pt>
    <dgm:pt modelId="{F3AAACE9-EF0F-4F8B-9F03-EB463B5FD900}" type="parTrans" cxnId="{C06043A1-CCDC-49DD-B76A-8669CF6530DC}">
      <dgm:prSet/>
      <dgm:spPr/>
      <dgm:t>
        <a:bodyPr/>
        <a:lstStyle/>
        <a:p>
          <a:endParaRPr lang="es-ES"/>
        </a:p>
      </dgm:t>
    </dgm:pt>
    <dgm:pt modelId="{F30EB997-3C49-4C37-A614-D48C5F6CECD9}" type="sibTrans" cxnId="{C06043A1-CCDC-49DD-B76A-8669CF6530DC}">
      <dgm:prSet/>
      <dgm:spPr/>
      <dgm:t>
        <a:bodyPr/>
        <a:lstStyle/>
        <a:p>
          <a:endParaRPr lang="es-ES"/>
        </a:p>
      </dgm:t>
    </dgm:pt>
    <dgm:pt modelId="{D69C2F89-5E4A-4C03-912A-7BA639998F51}">
      <dgm:prSet/>
      <dgm:spPr/>
      <dgm:t>
        <a:bodyPr/>
        <a:lstStyle/>
        <a:p>
          <a:pPr rtl="0"/>
          <a:r>
            <a:rPr lang="es-US" smtClean="0"/>
            <a:t>Cualificar y generar escenarios de formación para la participación</a:t>
          </a:r>
          <a:endParaRPr lang="es-CO"/>
        </a:p>
      </dgm:t>
    </dgm:pt>
    <dgm:pt modelId="{BBA914EC-101E-4396-A639-2DA0FF256275}" type="parTrans" cxnId="{5F761269-FB24-4624-BB9E-07DBFB1A00BA}">
      <dgm:prSet/>
      <dgm:spPr/>
      <dgm:t>
        <a:bodyPr/>
        <a:lstStyle/>
        <a:p>
          <a:endParaRPr lang="es-ES"/>
        </a:p>
      </dgm:t>
    </dgm:pt>
    <dgm:pt modelId="{B9BA95EA-F8CB-43E8-9DCE-63BDAB11BD3E}" type="sibTrans" cxnId="{5F761269-FB24-4624-BB9E-07DBFB1A00BA}">
      <dgm:prSet/>
      <dgm:spPr/>
      <dgm:t>
        <a:bodyPr/>
        <a:lstStyle/>
        <a:p>
          <a:endParaRPr lang="es-ES"/>
        </a:p>
      </dgm:t>
    </dgm:pt>
    <dgm:pt modelId="{2C7F0168-4C55-44A6-9292-AB4CDD72820C}">
      <dgm:prSet/>
      <dgm:spPr/>
      <dgm:t>
        <a:bodyPr/>
        <a:lstStyle/>
        <a:p>
          <a:pPr rtl="0"/>
          <a:r>
            <a:rPr lang="es-US" smtClean="0"/>
            <a:t>Asignación de recursos para la participación</a:t>
          </a:r>
          <a:endParaRPr lang="es-CO"/>
        </a:p>
      </dgm:t>
    </dgm:pt>
    <dgm:pt modelId="{D07FC146-E8B9-4FE4-9B18-D169A7FFD939}" type="parTrans" cxnId="{596FED5C-EA4E-404A-B190-1BBA2DE5D60E}">
      <dgm:prSet/>
      <dgm:spPr/>
      <dgm:t>
        <a:bodyPr/>
        <a:lstStyle/>
        <a:p>
          <a:endParaRPr lang="es-ES"/>
        </a:p>
      </dgm:t>
    </dgm:pt>
    <dgm:pt modelId="{26B41999-14D7-4E30-8C23-61780D7E3C19}" type="sibTrans" cxnId="{596FED5C-EA4E-404A-B190-1BBA2DE5D60E}">
      <dgm:prSet/>
      <dgm:spPr/>
      <dgm:t>
        <a:bodyPr/>
        <a:lstStyle/>
        <a:p>
          <a:endParaRPr lang="es-ES"/>
        </a:p>
      </dgm:t>
    </dgm:pt>
    <dgm:pt modelId="{08DD80EA-CE5E-4EB6-8FAA-824C481EBA51}">
      <dgm:prSet/>
      <dgm:spPr/>
      <dgm:t>
        <a:bodyPr/>
        <a:lstStyle/>
        <a:p>
          <a:pPr rtl="0"/>
          <a:r>
            <a:rPr lang="es-US" smtClean="0"/>
            <a:t>Garantizar la representatividad con enfoques diferenciales</a:t>
          </a:r>
          <a:endParaRPr lang="es-CO"/>
        </a:p>
      </dgm:t>
    </dgm:pt>
    <dgm:pt modelId="{8AD28042-7126-45C6-8346-91F2AA6A3FA0}" type="parTrans" cxnId="{3053C84C-C8FC-4E10-ADF5-963BD680A96F}">
      <dgm:prSet/>
      <dgm:spPr/>
      <dgm:t>
        <a:bodyPr/>
        <a:lstStyle/>
        <a:p>
          <a:endParaRPr lang="es-ES"/>
        </a:p>
      </dgm:t>
    </dgm:pt>
    <dgm:pt modelId="{4FA22BED-B3F0-48AC-AF88-B9E915C27495}" type="sibTrans" cxnId="{3053C84C-C8FC-4E10-ADF5-963BD680A96F}">
      <dgm:prSet/>
      <dgm:spPr/>
      <dgm:t>
        <a:bodyPr/>
        <a:lstStyle/>
        <a:p>
          <a:endParaRPr lang="es-ES"/>
        </a:p>
      </dgm:t>
    </dgm:pt>
    <dgm:pt modelId="{C48C8D78-E55F-4174-A570-83472B11F24B}">
      <dgm:prSet/>
      <dgm:spPr/>
      <dgm:t>
        <a:bodyPr/>
        <a:lstStyle/>
        <a:p>
          <a:pPr rtl="0"/>
          <a:r>
            <a:rPr lang="es-US" smtClean="0"/>
            <a:t>Vinculación de los procesos participativos a los Planes de Desarrollo</a:t>
          </a:r>
          <a:endParaRPr lang="es-CO"/>
        </a:p>
      </dgm:t>
    </dgm:pt>
    <dgm:pt modelId="{72C70DC8-F2B6-4438-9C51-1CBD6E5BA8CF}" type="parTrans" cxnId="{2C91C1A2-7F61-4A15-8818-A932F7204E0B}">
      <dgm:prSet/>
      <dgm:spPr/>
      <dgm:t>
        <a:bodyPr/>
        <a:lstStyle/>
        <a:p>
          <a:endParaRPr lang="es-ES"/>
        </a:p>
      </dgm:t>
    </dgm:pt>
    <dgm:pt modelId="{EF7A0C5B-89B8-414E-B3F6-38D93A3F0D64}" type="sibTrans" cxnId="{2C91C1A2-7F61-4A15-8818-A932F7204E0B}">
      <dgm:prSet/>
      <dgm:spPr/>
      <dgm:t>
        <a:bodyPr/>
        <a:lstStyle/>
        <a:p>
          <a:endParaRPr lang="es-ES"/>
        </a:p>
      </dgm:t>
    </dgm:pt>
    <dgm:pt modelId="{771C69F1-3311-415E-8004-F075481D5F06}" type="pres">
      <dgm:prSet presAssocID="{53B9549C-DBB3-44B7-BE3A-D7AB63A1E11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4DF48DE2-8A88-44C8-AC22-F1AB62E51891}" type="pres">
      <dgm:prSet presAssocID="{3E34F766-D635-4D08-990A-542045E90C53}" presName="linNode" presStyleCnt="0"/>
      <dgm:spPr/>
    </dgm:pt>
    <dgm:pt modelId="{D3FA506C-3933-45C0-B99B-C1CFF7654C0A}" type="pres">
      <dgm:prSet presAssocID="{3E34F766-D635-4D08-990A-542045E90C53}" presName="parentText" presStyleLbl="node1" presStyleIdx="0" presStyleCnt="1" custScaleY="50470" custLinFactNeighborX="810" custLinFactNeighborY="6705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8E010D1-55A0-4A8A-AF3A-F702D25FC45B}" type="pres">
      <dgm:prSet presAssocID="{3E34F766-D635-4D08-990A-542045E90C53}" presName="descendantText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C5FEBC15-4237-42F1-966E-181615698501}" type="presOf" srcId="{08DD80EA-CE5E-4EB6-8FAA-824C481EBA51}" destId="{48E010D1-55A0-4A8A-AF3A-F702D25FC45B}" srcOrd="0" destOrd="2" presId="urn:microsoft.com/office/officeart/2005/8/layout/vList5"/>
    <dgm:cxn modelId="{C06043A1-CCDC-49DD-B76A-8669CF6530DC}" srcId="{53B9549C-DBB3-44B7-BE3A-D7AB63A1E111}" destId="{3E34F766-D635-4D08-990A-542045E90C53}" srcOrd="0" destOrd="0" parTransId="{F3AAACE9-EF0F-4F8B-9F03-EB463B5FD900}" sibTransId="{F30EB997-3C49-4C37-A614-D48C5F6CECD9}"/>
    <dgm:cxn modelId="{596FED5C-EA4E-404A-B190-1BBA2DE5D60E}" srcId="{3E34F766-D635-4D08-990A-542045E90C53}" destId="{2C7F0168-4C55-44A6-9292-AB4CDD72820C}" srcOrd="1" destOrd="0" parTransId="{D07FC146-E8B9-4FE4-9B18-D169A7FFD939}" sibTransId="{26B41999-14D7-4E30-8C23-61780D7E3C19}"/>
    <dgm:cxn modelId="{1818E193-0234-409A-919B-F42E22532521}" type="presOf" srcId="{2C7F0168-4C55-44A6-9292-AB4CDD72820C}" destId="{48E010D1-55A0-4A8A-AF3A-F702D25FC45B}" srcOrd="0" destOrd="1" presId="urn:microsoft.com/office/officeart/2005/8/layout/vList5"/>
    <dgm:cxn modelId="{749B8FA2-6EDD-4C2B-8DAF-2131DA3CD6E6}" type="presOf" srcId="{C48C8D78-E55F-4174-A570-83472B11F24B}" destId="{48E010D1-55A0-4A8A-AF3A-F702D25FC45B}" srcOrd="0" destOrd="3" presId="urn:microsoft.com/office/officeart/2005/8/layout/vList5"/>
    <dgm:cxn modelId="{AF5F367D-57F4-4204-AC69-B164AEB0C3AB}" type="presOf" srcId="{D69C2F89-5E4A-4C03-912A-7BA639998F51}" destId="{48E010D1-55A0-4A8A-AF3A-F702D25FC45B}" srcOrd="0" destOrd="0" presId="urn:microsoft.com/office/officeart/2005/8/layout/vList5"/>
    <dgm:cxn modelId="{2C91C1A2-7F61-4A15-8818-A932F7204E0B}" srcId="{3E34F766-D635-4D08-990A-542045E90C53}" destId="{C48C8D78-E55F-4174-A570-83472B11F24B}" srcOrd="3" destOrd="0" parTransId="{72C70DC8-F2B6-4438-9C51-1CBD6E5BA8CF}" sibTransId="{EF7A0C5B-89B8-414E-B3F6-38D93A3F0D64}"/>
    <dgm:cxn modelId="{5F761269-FB24-4624-BB9E-07DBFB1A00BA}" srcId="{3E34F766-D635-4D08-990A-542045E90C53}" destId="{D69C2F89-5E4A-4C03-912A-7BA639998F51}" srcOrd="0" destOrd="0" parTransId="{BBA914EC-101E-4396-A639-2DA0FF256275}" sibTransId="{B9BA95EA-F8CB-43E8-9DCE-63BDAB11BD3E}"/>
    <dgm:cxn modelId="{3053C84C-C8FC-4E10-ADF5-963BD680A96F}" srcId="{3E34F766-D635-4D08-990A-542045E90C53}" destId="{08DD80EA-CE5E-4EB6-8FAA-824C481EBA51}" srcOrd="2" destOrd="0" parTransId="{8AD28042-7126-45C6-8346-91F2AA6A3FA0}" sibTransId="{4FA22BED-B3F0-48AC-AF88-B9E915C27495}"/>
    <dgm:cxn modelId="{8EDF5EA9-28B1-4CF4-B074-632E78E92857}" type="presOf" srcId="{3E34F766-D635-4D08-990A-542045E90C53}" destId="{D3FA506C-3933-45C0-B99B-C1CFF7654C0A}" srcOrd="0" destOrd="0" presId="urn:microsoft.com/office/officeart/2005/8/layout/vList5"/>
    <dgm:cxn modelId="{AEFF0591-AA02-4216-BE71-4718FE1F1770}" type="presOf" srcId="{53B9549C-DBB3-44B7-BE3A-D7AB63A1E111}" destId="{771C69F1-3311-415E-8004-F075481D5F06}" srcOrd="0" destOrd="0" presId="urn:microsoft.com/office/officeart/2005/8/layout/vList5"/>
    <dgm:cxn modelId="{642FB3CF-8067-4C7A-A6B4-0D041E17343D}" type="presParOf" srcId="{771C69F1-3311-415E-8004-F075481D5F06}" destId="{4DF48DE2-8A88-44C8-AC22-F1AB62E51891}" srcOrd="0" destOrd="0" presId="urn:microsoft.com/office/officeart/2005/8/layout/vList5"/>
    <dgm:cxn modelId="{3D0B7B52-B888-4794-9B16-1F8521ECA1F8}" type="presParOf" srcId="{4DF48DE2-8A88-44C8-AC22-F1AB62E51891}" destId="{D3FA506C-3933-45C0-B99B-C1CFF7654C0A}" srcOrd="0" destOrd="0" presId="urn:microsoft.com/office/officeart/2005/8/layout/vList5"/>
    <dgm:cxn modelId="{BDF55FEB-7812-44CB-9B5A-37ADC1BCB789}" type="presParOf" srcId="{4DF48DE2-8A88-44C8-AC22-F1AB62E51891}" destId="{48E010D1-55A0-4A8A-AF3A-F702D25FC45B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53C089FC-2106-48EC-84FD-66FDF840966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ES"/>
        </a:p>
      </dgm:t>
    </dgm:pt>
    <dgm:pt modelId="{4C4D779B-40EF-4A25-BA3D-273B4A315889}">
      <dgm:prSet/>
      <dgm:spPr/>
      <dgm:t>
        <a:bodyPr/>
        <a:lstStyle/>
        <a:p>
          <a:pPr rtl="0"/>
          <a:r>
            <a:rPr lang="es-US" smtClean="0"/>
            <a:t>Programas de desarrollo con enfoque territorial (decreto 893 de </a:t>
          </a:r>
          <a:r>
            <a:rPr lang="es-US" u="sng" smtClean="0"/>
            <a:t>2017</a:t>
          </a:r>
          <a:r>
            <a:rPr lang="es-US" smtClean="0"/>
            <a:t>)</a:t>
          </a:r>
          <a:endParaRPr lang="es-CO"/>
        </a:p>
      </dgm:t>
    </dgm:pt>
    <dgm:pt modelId="{D5F6897A-8BFF-4435-BE89-A39BBCF5454C}" type="parTrans" cxnId="{528D655B-0A7A-4160-9DF8-79A1A6CC2474}">
      <dgm:prSet/>
      <dgm:spPr/>
      <dgm:t>
        <a:bodyPr/>
        <a:lstStyle/>
        <a:p>
          <a:endParaRPr lang="es-ES"/>
        </a:p>
      </dgm:t>
    </dgm:pt>
    <dgm:pt modelId="{631F97B8-8F30-466B-AA91-23054409DFB3}" type="sibTrans" cxnId="{528D655B-0A7A-4160-9DF8-79A1A6CC2474}">
      <dgm:prSet/>
      <dgm:spPr/>
      <dgm:t>
        <a:bodyPr/>
        <a:lstStyle/>
        <a:p>
          <a:endParaRPr lang="es-ES"/>
        </a:p>
      </dgm:t>
    </dgm:pt>
    <dgm:pt modelId="{F07CC03F-0FAF-4223-A5B5-A4AC2BC5F7D1}" type="pres">
      <dgm:prSet presAssocID="{53C089FC-2106-48EC-84FD-66FDF840966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C9D00626-D951-45B4-B038-CFBF3D00289D}" type="pres">
      <dgm:prSet presAssocID="{4C4D779B-40EF-4A25-BA3D-273B4A315889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FEA36232-E24F-4C46-B104-3140C6F53B84}" type="presOf" srcId="{4C4D779B-40EF-4A25-BA3D-273B4A315889}" destId="{C9D00626-D951-45B4-B038-CFBF3D00289D}" srcOrd="0" destOrd="0" presId="urn:microsoft.com/office/officeart/2005/8/layout/vList2"/>
    <dgm:cxn modelId="{D14DBDC6-FB1C-4B32-8D40-6612A0AD66C5}" type="presOf" srcId="{53C089FC-2106-48EC-84FD-66FDF840966A}" destId="{F07CC03F-0FAF-4223-A5B5-A4AC2BC5F7D1}" srcOrd="0" destOrd="0" presId="urn:microsoft.com/office/officeart/2005/8/layout/vList2"/>
    <dgm:cxn modelId="{528D655B-0A7A-4160-9DF8-79A1A6CC2474}" srcId="{53C089FC-2106-48EC-84FD-66FDF840966A}" destId="{4C4D779B-40EF-4A25-BA3D-273B4A315889}" srcOrd="0" destOrd="0" parTransId="{D5F6897A-8BFF-4435-BE89-A39BBCF5454C}" sibTransId="{631F97B8-8F30-466B-AA91-23054409DFB3}"/>
    <dgm:cxn modelId="{C22CECE3-5200-4C5E-8E0E-EA7046CEAFED}" type="presParOf" srcId="{F07CC03F-0FAF-4223-A5B5-A4AC2BC5F7D1}" destId="{C9D00626-D951-45B4-B038-CFBF3D00289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18065295-F5D2-4A22-9142-3A2E56516B97}" type="doc">
      <dgm:prSet loTypeId="urn:microsoft.com/office/officeart/2005/8/layout/vList2" loCatId="list" qsTypeId="urn:microsoft.com/office/officeart/2005/8/quickstyle/simple1" qsCatId="simple" csTypeId="urn:microsoft.com/office/officeart/2005/8/colors/accent6_3" csCatId="accent6"/>
      <dgm:spPr/>
      <dgm:t>
        <a:bodyPr/>
        <a:lstStyle/>
        <a:p>
          <a:endParaRPr lang="es-ES"/>
        </a:p>
      </dgm:t>
    </dgm:pt>
    <dgm:pt modelId="{50933E67-39FA-45F9-BBE8-184571CD415D}">
      <dgm:prSet/>
      <dgm:spPr/>
      <dgm:t>
        <a:bodyPr/>
        <a:lstStyle/>
        <a:p>
          <a:pPr rtl="0"/>
          <a:r>
            <a:rPr lang="es-US" smtClean="0"/>
            <a:t>La ley debe favorecer los procesos de transformación y ajuste institucional y territorial para una sociedad en paz.</a:t>
          </a:r>
          <a:endParaRPr lang="es-CO"/>
        </a:p>
      </dgm:t>
    </dgm:pt>
    <dgm:pt modelId="{9B5E32DE-D194-442E-BCE3-2F4374897DAB}" type="parTrans" cxnId="{737825EF-2D9D-4D2F-8498-C7279B5DA510}">
      <dgm:prSet/>
      <dgm:spPr/>
      <dgm:t>
        <a:bodyPr/>
        <a:lstStyle/>
        <a:p>
          <a:endParaRPr lang="es-ES"/>
        </a:p>
      </dgm:t>
    </dgm:pt>
    <dgm:pt modelId="{AEE21388-429A-4511-B3AD-419DDFF94EBA}" type="sibTrans" cxnId="{737825EF-2D9D-4D2F-8498-C7279B5DA510}">
      <dgm:prSet/>
      <dgm:spPr/>
      <dgm:t>
        <a:bodyPr/>
        <a:lstStyle/>
        <a:p>
          <a:endParaRPr lang="es-ES"/>
        </a:p>
      </dgm:t>
    </dgm:pt>
    <dgm:pt modelId="{58262167-EAEB-47B9-B271-C135F853E417}" type="pres">
      <dgm:prSet presAssocID="{18065295-F5D2-4A22-9142-3A2E56516B9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4EE21A19-E57E-4107-A2E2-A44D2CFA94F8}" type="pres">
      <dgm:prSet presAssocID="{50933E67-39FA-45F9-BBE8-184571CD415D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737825EF-2D9D-4D2F-8498-C7279B5DA510}" srcId="{18065295-F5D2-4A22-9142-3A2E56516B97}" destId="{50933E67-39FA-45F9-BBE8-184571CD415D}" srcOrd="0" destOrd="0" parTransId="{9B5E32DE-D194-442E-BCE3-2F4374897DAB}" sibTransId="{AEE21388-429A-4511-B3AD-419DDFF94EBA}"/>
    <dgm:cxn modelId="{DFE5F28A-BEEA-4E2F-B93B-F990A05B0AB3}" type="presOf" srcId="{18065295-F5D2-4A22-9142-3A2E56516B97}" destId="{58262167-EAEB-47B9-B271-C135F853E417}" srcOrd="0" destOrd="0" presId="urn:microsoft.com/office/officeart/2005/8/layout/vList2"/>
    <dgm:cxn modelId="{3084CF7E-1E0A-481A-A35E-CA4768496BAE}" type="presOf" srcId="{50933E67-39FA-45F9-BBE8-184571CD415D}" destId="{4EE21A19-E57E-4107-A2E2-A44D2CFA94F8}" srcOrd="0" destOrd="0" presId="urn:microsoft.com/office/officeart/2005/8/layout/vList2"/>
    <dgm:cxn modelId="{29E211A8-2269-4D62-B22E-F130194DE8A9}" type="presParOf" srcId="{58262167-EAEB-47B9-B271-C135F853E417}" destId="{4EE21A19-E57E-4107-A2E2-A44D2CFA94F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1E4F02-10F4-4891-B2C2-F179ABD3D985}">
      <dsp:nvSpPr>
        <dsp:cNvPr id="0" name=""/>
        <dsp:cNvSpPr/>
      </dsp:nvSpPr>
      <dsp:spPr>
        <a:xfrm>
          <a:off x="5099" y="1031"/>
          <a:ext cx="11562675" cy="1873623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US" sz="6500" kern="1200" smtClean="0"/>
            <a:t>La descentralización infructuosa</a:t>
          </a:r>
          <a:endParaRPr lang="es-CO" sz="6500" kern="1200"/>
        </a:p>
      </dsp:txBody>
      <dsp:txXfrm>
        <a:off x="59976" y="55908"/>
        <a:ext cx="11452921" cy="1763869"/>
      </dsp:txXfrm>
    </dsp:sp>
    <dsp:sp modelId="{6A34C2BD-9F68-43E5-ABD1-0BA6F43081EB}">
      <dsp:nvSpPr>
        <dsp:cNvPr id="0" name=""/>
        <dsp:cNvSpPr/>
      </dsp:nvSpPr>
      <dsp:spPr>
        <a:xfrm>
          <a:off x="16386" y="2122432"/>
          <a:ext cx="11540102" cy="65574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US" sz="2800" b="1" kern="1200" dirty="0" smtClean="0">
              <a:solidFill>
                <a:schemeClr val="tx1"/>
              </a:solidFill>
            </a:rPr>
            <a:t>Limitaciones efectivas para</a:t>
          </a:r>
          <a:endParaRPr lang="es-CO" sz="2800" b="1" kern="1200" dirty="0">
            <a:solidFill>
              <a:schemeClr val="tx1"/>
            </a:solidFill>
          </a:endParaRPr>
        </a:p>
      </dsp:txBody>
      <dsp:txXfrm>
        <a:off x="35592" y="2141638"/>
        <a:ext cx="11501690" cy="617337"/>
      </dsp:txXfrm>
    </dsp:sp>
    <dsp:sp modelId="{C93CA735-F41A-457F-B0BF-0669A6529D1D}">
      <dsp:nvSpPr>
        <dsp:cNvPr id="0" name=""/>
        <dsp:cNvSpPr/>
      </dsp:nvSpPr>
      <dsp:spPr>
        <a:xfrm>
          <a:off x="16386" y="3025958"/>
          <a:ext cx="1858309" cy="1873623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US" sz="2200" kern="1200" dirty="0" smtClean="0"/>
            <a:t>Autonomía</a:t>
          </a:r>
          <a:endParaRPr lang="es-CO" sz="2200" kern="1200" dirty="0"/>
        </a:p>
      </dsp:txBody>
      <dsp:txXfrm>
        <a:off x="70814" y="3080386"/>
        <a:ext cx="1749453" cy="1764767"/>
      </dsp:txXfrm>
    </dsp:sp>
    <dsp:sp modelId="{864F4170-F3FF-42A2-83B9-0B99BD53A30B}">
      <dsp:nvSpPr>
        <dsp:cNvPr id="0" name=""/>
        <dsp:cNvSpPr/>
      </dsp:nvSpPr>
      <dsp:spPr>
        <a:xfrm>
          <a:off x="1952744" y="3025958"/>
          <a:ext cx="1858309" cy="1873623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US" sz="2200" kern="1200" smtClean="0"/>
            <a:t>Ordenación de competencias</a:t>
          </a:r>
          <a:endParaRPr lang="es-CO" sz="2200" kern="1200"/>
        </a:p>
      </dsp:txBody>
      <dsp:txXfrm>
        <a:off x="2007172" y="3080386"/>
        <a:ext cx="1749453" cy="1764767"/>
      </dsp:txXfrm>
    </dsp:sp>
    <dsp:sp modelId="{C05109EA-D63A-476F-9E63-DD64FF0884A5}">
      <dsp:nvSpPr>
        <dsp:cNvPr id="0" name=""/>
        <dsp:cNvSpPr/>
      </dsp:nvSpPr>
      <dsp:spPr>
        <a:xfrm>
          <a:off x="3889103" y="3025958"/>
          <a:ext cx="1858309" cy="1873623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US" sz="2200" kern="1200" smtClean="0"/>
            <a:t>Coordinación</a:t>
          </a:r>
          <a:endParaRPr lang="es-CO" sz="2200" kern="1200"/>
        </a:p>
      </dsp:txBody>
      <dsp:txXfrm>
        <a:off x="3943531" y="3080386"/>
        <a:ext cx="1749453" cy="1764767"/>
      </dsp:txXfrm>
    </dsp:sp>
    <dsp:sp modelId="{34257530-1B4E-4E16-A772-5173DFB6C7CF}">
      <dsp:nvSpPr>
        <dsp:cNvPr id="0" name=""/>
        <dsp:cNvSpPr/>
      </dsp:nvSpPr>
      <dsp:spPr>
        <a:xfrm>
          <a:off x="5825462" y="3025958"/>
          <a:ext cx="1858309" cy="1873623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US" sz="2200" kern="1200" smtClean="0"/>
            <a:t>Prioridad del gasto público social.</a:t>
          </a:r>
          <a:endParaRPr lang="es-CO" sz="2200" kern="1200"/>
        </a:p>
      </dsp:txBody>
      <dsp:txXfrm>
        <a:off x="5879890" y="3080386"/>
        <a:ext cx="1749453" cy="1764767"/>
      </dsp:txXfrm>
    </dsp:sp>
    <dsp:sp modelId="{40DC19D7-F672-4D97-8830-4613757D7B6F}">
      <dsp:nvSpPr>
        <dsp:cNvPr id="0" name=""/>
        <dsp:cNvSpPr/>
      </dsp:nvSpPr>
      <dsp:spPr>
        <a:xfrm>
          <a:off x="7761820" y="3025958"/>
          <a:ext cx="1858309" cy="1873623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US" sz="2200" kern="1200" smtClean="0"/>
            <a:t>Desarrollo armónico de las regiones</a:t>
          </a:r>
          <a:endParaRPr lang="es-CO" sz="2200" kern="1200"/>
        </a:p>
      </dsp:txBody>
      <dsp:txXfrm>
        <a:off x="7816248" y="3080386"/>
        <a:ext cx="1749453" cy="1764767"/>
      </dsp:txXfrm>
    </dsp:sp>
    <dsp:sp modelId="{5D3BB90E-BB3B-4A56-BC16-F9B80D1AAD0C}">
      <dsp:nvSpPr>
        <dsp:cNvPr id="0" name=""/>
        <dsp:cNvSpPr/>
      </dsp:nvSpPr>
      <dsp:spPr>
        <a:xfrm>
          <a:off x="9698179" y="3025958"/>
          <a:ext cx="1858309" cy="1873623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US" sz="2200" kern="1200" smtClean="0"/>
            <a:t>Eficiencia</a:t>
          </a:r>
          <a:endParaRPr lang="es-CO" sz="2200" kern="1200"/>
        </a:p>
      </dsp:txBody>
      <dsp:txXfrm>
        <a:off x="9752607" y="3080386"/>
        <a:ext cx="1749453" cy="1764767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E496118-A7DF-4A52-80B9-BB516E319568}">
      <dsp:nvSpPr>
        <dsp:cNvPr id="0" name=""/>
        <dsp:cNvSpPr/>
      </dsp:nvSpPr>
      <dsp:spPr>
        <a:xfrm>
          <a:off x="0" y="5415"/>
          <a:ext cx="7409995" cy="1909439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l" defTabSz="2133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US" sz="4800" kern="1200" dirty="0" smtClean="0"/>
            <a:t>Incorporación explícita de la estrategias de </a:t>
          </a:r>
          <a:endParaRPr lang="es-CO" sz="4800" kern="1200" dirty="0"/>
        </a:p>
      </dsp:txBody>
      <dsp:txXfrm>
        <a:off x="93211" y="98626"/>
        <a:ext cx="7223573" cy="1723017"/>
      </dsp:txXfrm>
    </dsp:sp>
    <dsp:sp modelId="{412E630C-7279-4F15-A069-491737C7BAA4}">
      <dsp:nvSpPr>
        <dsp:cNvPr id="0" name=""/>
        <dsp:cNvSpPr/>
      </dsp:nvSpPr>
      <dsp:spPr>
        <a:xfrm>
          <a:off x="0" y="1914855"/>
          <a:ext cx="7409995" cy="29808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5267" tIns="60960" rIns="341376" bIns="60960" numCol="1" spcCol="1270" anchor="t" anchorCtr="0">
          <a:noAutofit/>
        </a:bodyPr>
        <a:lstStyle/>
        <a:p>
          <a:pPr marL="285750" lvl="1" indent="-285750" algn="l" defTabSz="16446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US" sz="3700" kern="1200" dirty="0" smtClean="0"/>
            <a:t>Políticas frente al cambio climático.</a:t>
          </a:r>
          <a:endParaRPr lang="es-CO" sz="3700" kern="1200" dirty="0"/>
        </a:p>
        <a:p>
          <a:pPr marL="285750" lvl="1" indent="-285750" algn="l" defTabSz="16446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US" sz="3700" kern="1200" dirty="0" smtClean="0"/>
            <a:t>Protección de los ecosistemas y ciclo hidrológico.</a:t>
          </a:r>
          <a:endParaRPr lang="es-CO" sz="3700" kern="1200" dirty="0"/>
        </a:p>
        <a:p>
          <a:pPr marL="285750" lvl="1" indent="-285750" algn="l" defTabSz="16446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US" sz="3700" kern="1200" dirty="0" smtClean="0"/>
            <a:t>Gestión del riesgo</a:t>
          </a:r>
          <a:endParaRPr lang="es-CO" sz="3700" kern="1200" dirty="0"/>
        </a:p>
      </dsp:txBody>
      <dsp:txXfrm>
        <a:off x="0" y="1914855"/>
        <a:ext cx="7409995" cy="2980800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64D6E2B-C194-430B-B15B-3C3C85723A6F}">
      <dsp:nvSpPr>
        <dsp:cNvPr id="0" name=""/>
        <dsp:cNvSpPr/>
      </dsp:nvSpPr>
      <dsp:spPr>
        <a:xfrm>
          <a:off x="0" y="618869"/>
          <a:ext cx="7595733" cy="4282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0" tIns="228600" rIns="228600" bIns="228600" numCol="1" spcCol="1270" anchor="ctr" anchorCtr="0">
          <a:noAutofit/>
        </a:bodyPr>
        <a:lstStyle/>
        <a:p>
          <a:pPr lvl="0" algn="l" defTabSz="2667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US" sz="6000" kern="1200" dirty="0" smtClean="0"/>
            <a:t>Incorporación obligatoria de las políticas dirigidas a la equidad de género.</a:t>
          </a:r>
          <a:endParaRPr lang="es-CO" sz="6000" kern="1200" dirty="0"/>
        </a:p>
      </dsp:txBody>
      <dsp:txXfrm>
        <a:off x="209040" y="827909"/>
        <a:ext cx="7177653" cy="3864120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3770F1-440E-465A-873B-F8D60DD6512A}">
      <dsp:nvSpPr>
        <dsp:cNvPr id="0" name=""/>
        <dsp:cNvSpPr/>
      </dsp:nvSpPr>
      <dsp:spPr>
        <a:xfrm>
          <a:off x="4039663" y="61263"/>
          <a:ext cx="2940642" cy="2940642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US" sz="2200" kern="1200" smtClean="0"/>
            <a:t>Equidad</a:t>
          </a:r>
          <a:endParaRPr lang="es-CO" sz="2200" kern="1200"/>
        </a:p>
      </dsp:txBody>
      <dsp:txXfrm>
        <a:off x="4431749" y="575875"/>
        <a:ext cx="2156470" cy="1323288"/>
      </dsp:txXfrm>
    </dsp:sp>
    <dsp:sp modelId="{5A684794-AA84-422A-BBAF-267FC33FD39E}">
      <dsp:nvSpPr>
        <dsp:cNvPr id="0" name=""/>
        <dsp:cNvSpPr/>
      </dsp:nvSpPr>
      <dsp:spPr>
        <a:xfrm>
          <a:off x="5100745" y="1899164"/>
          <a:ext cx="2940642" cy="2940642"/>
        </a:xfrm>
        <a:prstGeom prst="ellipse">
          <a:avLst/>
        </a:prstGeom>
        <a:solidFill>
          <a:schemeClr val="accent4">
            <a:alpha val="50000"/>
            <a:hueOff val="5197846"/>
            <a:satOff val="-23984"/>
            <a:lumOff val="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US" sz="2200" kern="1200" smtClean="0"/>
            <a:t>Sostenibilidad </a:t>
          </a:r>
          <a:endParaRPr lang="es-CO" sz="2200" kern="1200"/>
        </a:p>
      </dsp:txBody>
      <dsp:txXfrm>
        <a:off x="6000092" y="2658830"/>
        <a:ext cx="1764385" cy="1617353"/>
      </dsp:txXfrm>
    </dsp:sp>
    <dsp:sp modelId="{2A03562C-5597-4046-A5AF-FDB640BF216B}">
      <dsp:nvSpPr>
        <dsp:cNvPr id="0" name=""/>
        <dsp:cNvSpPr/>
      </dsp:nvSpPr>
      <dsp:spPr>
        <a:xfrm>
          <a:off x="2978582" y="1899164"/>
          <a:ext cx="2940642" cy="2940642"/>
        </a:xfrm>
        <a:prstGeom prst="ellipse">
          <a:avLst/>
        </a:prstGeom>
        <a:solidFill>
          <a:schemeClr val="accent4">
            <a:alpha val="50000"/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US" sz="2200" kern="1200" smtClean="0"/>
            <a:t>Competitividad</a:t>
          </a:r>
          <a:endParaRPr lang="es-CO" sz="2200" kern="1200"/>
        </a:p>
      </dsp:txBody>
      <dsp:txXfrm>
        <a:off x="3255492" y="2658830"/>
        <a:ext cx="1764385" cy="161735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ECE96B-FD1D-46BC-9782-D8AC48C4EBED}">
      <dsp:nvSpPr>
        <dsp:cNvPr id="0" name=""/>
        <dsp:cNvSpPr/>
      </dsp:nvSpPr>
      <dsp:spPr>
        <a:xfrm>
          <a:off x="0" y="369909"/>
          <a:ext cx="7419364" cy="175968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US" sz="3200" kern="1200" smtClean="0"/>
            <a:t>La actual estructura de planeación castiga a los pequeños y medianos asentamientos y premia las grandes aglomeraciones.</a:t>
          </a:r>
          <a:endParaRPr lang="es-CO" sz="3200" kern="1200"/>
        </a:p>
      </dsp:txBody>
      <dsp:txXfrm>
        <a:off x="85900" y="455809"/>
        <a:ext cx="7247564" cy="1587880"/>
      </dsp:txXfrm>
    </dsp:sp>
    <dsp:sp modelId="{C77D9F39-C300-41AE-8513-C13CD09C14AD}">
      <dsp:nvSpPr>
        <dsp:cNvPr id="0" name=""/>
        <dsp:cNvSpPr/>
      </dsp:nvSpPr>
      <dsp:spPr>
        <a:xfrm>
          <a:off x="0" y="2221749"/>
          <a:ext cx="7419364" cy="1759680"/>
        </a:xfrm>
        <a:prstGeom prst="roundRect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US" sz="3200" kern="1200" dirty="0" smtClean="0"/>
            <a:t>El fortalecimiento de los DESARROLLOS LOCALES es el giro hacia el cual deben girar los nuevos principios.</a:t>
          </a:r>
          <a:endParaRPr lang="es-CO" sz="3200" kern="1200" dirty="0"/>
        </a:p>
      </dsp:txBody>
      <dsp:txXfrm>
        <a:off x="85900" y="2307649"/>
        <a:ext cx="7247564" cy="158788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4B544A-F6B8-4FD4-A5E9-56683094D7CF}">
      <dsp:nvSpPr>
        <dsp:cNvPr id="0" name=""/>
        <dsp:cNvSpPr/>
      </dsp:nvSpPr>
      <dsp:spPr>
        <a:xfrm>
          <a:off x="530126" y="85"/>
          <a:ext cx="4951581" cy="2970948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US" sz="2800" kern="1200" smtClean="0"/>
            <a:t>Convocatoria ampliada cuya constitución se desarrolle de “abajo hacia arriba” y no desde la delegación del ejecutivo.</a:t>
          </a:r>
          <a:endParaRPr lang="es-CO" sz="2800" kern="1200"/>
        </a:p>
      </dsp:txBody>
      <dsp:txXfrm>
        <a:off x="530126" y="85"/>
        <a:ext cx="4951581" cy="2970948"/>
      </dsp:txXfrm>
    </dsp:sp>
    <dsp:sp modelId="{F37612FE-6AC4-40F6-9F76-67DCB6A1F458}">
      <dsp:nvSpPr>
        <dsp:cNvPr id="0" name=""/>
        <dsp:cNvSpPr/>
      </dsp:nvSpPr>
      <dsp:spPr>
        <a:xfrm>
          <a:off x="5976866" y="85"/>
          <a:ext cx="4951581" cy="2970948"/>
        </a:xfrm>
        <a:prstGeom prst="rect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US" sz="2800" kern="1200" dirty="0" smtClean="0"/>
            <a:t>Su papel es construir los procesos de planeación, las políticas públicas y las estrategias de Estado para garantizar el goce de los derechos ciudadanos amparados por la Constitución.</a:t>
          </a:r>
          <a:endParaRPr lang="es-CO" sz="2800" kern="1200" dirty="0"/>
        </a:p>
      </dsp:txBody>
      <dsp:txXfrm>
        <a:off x="5976866" y="85"/>
        <a:ext cx="4951581" cy="297094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88C0B3-4D28-4F7C-8D06-957F5DFEB216}">
      <dsp:nvSpPr>
        <dsp:cNvPr id="0" name=""/>
        <dsp:cNvSpPr/>
      </dsp:nvSpPr>
      <dsp:spPr>
        <a:xfrm>
          <a:off x="53" y="12710"/>
          <a:ext cx="5149468" cy="72000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01600" rIns="177800" bIns="10160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US" sz="2500" kern="1200" smtClean="0"/>
            <a:t>Conformado por:</a:t>
          </a:r>
          <a:endParaRPr lang="es-CO" sz="2500" kern="1200"/>
        </a:p>
      </dsp:txBody>
      <dsp:txXfrm>
        <a:off x="53" y="12710"/>
        <a:ext cx="5149468" cy="720000"/>
      </dsp:txXfrm>
    </dsp:sp>
    <dsp:sp modelId="{76291777-5FC1-4D4C-9F98-80C8BB8FA87C}">
      <dsp:nvSpPr>
        <dsp:cNvPr id="0" name=""/>
        <dsp:cNvSpPr/>
      </dsp:nvSpPr>
      <dsp:spPr>
        <a:xfrm>
          <a:off x="53" y="732710"/>
          <a:ext cx="5149468" cy="3911625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77800" bIns="200025" numCol="1" spcCol="1270" anchor="t" anchorCtr="0">
          <a:noAutofit/>
        </a:bodyPr>
        <a:lstStyle/>
        <a:p>
          <a:pPr marL="228600" lvl="1" indent="-228600" algn="l" defTabSz="11112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US" sz="2500" kern="1200" smtClean="0"/>
            <a:t>Federación de Municipios</a:t>
          </a:r>
          <a:endParaRPr lang="es-CO" sz="2500" kern="1200"/>
        </a:p>
        <a:p>
          <a:pPr marL="228600" lvl="1" indent="-228600" algn="l" defTabSz="11112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2500" kern="1200" smtClean="0"/>
            <a:t>Profesionales, </a:t>
          </a:r>
          <a:endParaRPr lang="es-CO" sz="2500" kern="1200"/>
        </a:p>
        <a:p>
          <a:pPr marL="228600" lvl="1" indent="-228600" algn="l" defTabSz="11112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2500" kern="1200" smtClean="0"/>
            <a:t>Campesinos, </a:t>
          </a:r>
          <a:endParaRPr lang="es-CO" sz="2500" kern="1200"/>
        </a:p>
        <a:p>
          <a:pPr marL="228600" lvl="1" indent="-228600" algn="l" defTabSz="11112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2500" kern="1200" smtClean="0"/>
            <a:t>Empleados, </a:t>
          </a:r>
          <a:endParaRPr lang="es-CO" sz="2500" kern="1200"/>
        </a:p>
        <a:p>
          <a:pPr marL="228600" lvl="1" indent="-228600" algn="l" defTabSz="11112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2500" kern="1200" smtClean="0"/>
            <a:t>Obreros,</a:t>
          </a:r>
          <a:endParaRPr lang="es-CO" sz="2500" kern="1200"/>
        </a:p>
        <a:p>
          <a:pPr marL="228600" lvl="1" indent="-228600" algn="l" defTabSz="11112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2500" kern="1200" smtClean="0"/>
            <a:t>Trabajadores independientes e informales, </a:t>
          </a:r>
          <a:endParaRPr lang="es-CO" sz="2500" kern="1200"/>
        </a:p>
        <a:p>
          <a:pPr marL="228600" lvl="1" indent="-228600" algn="l" defTabSz="11112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2500" kern="1200" smtClean="0"/>
            <a:t>Víctimas del conflicto armado,</a:t>
          </a:r>
          <a:endParaRPr lang="es-CO" sz="2500" kern="1200"/>
        </a:p>
        <a:p>
          <a:pPr marL="228600" lvl="1" indent="-228600" algn="l" defTabSz="11112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2500" kern="1200" dirty="0" smtClean="0"/>
            <a:t>LGTB</a:t>
          </a:r>
          <a:endParaRPr lang="es-CO" sz="2500" kern="1200" dirty="0"/>
        </a:p>
      </dsp:txBody>
      <dsp:txXfrm>
        <a:off x="53" y="732710"/>
        <a:ext cx="5149468" cy="3911625"/>
      </dsp:txXfrm>
    </dsp:sp>
    <dsp:sp modelId="{153B1E09-F070-44D2-9446-842DD0A3A0E4}">
      <dsp:nvSpPr>
        <dsp:cNvPr id="0" name=""/>
        <dsp:cNvSpPr/>
      </dsp:nvSpPr>
      <dsp:spPr>
        <a:xfrm>
          <a:off x="5870447" y="12710"/>
          <a:ext cx="5149468" cy="720000"/>
        </a:xfrm>
        <a:prstGeom prst="rect">
          <a:avLst/>
        </a:prstGeom>
        <a:solidFill>
          <a:schemeClr val="accent3">
            <a:hueOff val="2710599"/>
            <a:satOff val="100000"/>
            <a:lumOff val="-14706"/>
            <a:alphaOff val="0"/>
          </a:schemeClr>
        </a:solidFill>
        <a:ln w="12700" cap="flat" cmpd="sng" algn="ctr">
          <a:solidFill>
            <a:schemeClr val="accent3">
              <a:hueOff val="2710599"/>
              <a:satOff val="100000"/>
              <a:lumOff val="-1470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01600" rIns="177800" bIns="10160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US" sz="2500" kern="1200" smtClean="0"/>
            <a:t>Competencias frente al PND: </a:t>
          </a:r>
          <a:endParaRPr lang="es-CO" sz="2500" kern="1200"/>
        </a:p>
      </dsp:txBody>
      <dsp:txXfrm>
        <a:off x="5870447" y="12710"/>
        <a:ext cx="5149468" cy="720000"/>
      </dsp:txXfrm>
    </dsp:sp>
    <dsp:sp modelId="{4B4D5B43-2E94-431A-990A-7EDF0746A8B1}">
      <dsp:nvSpPr>
        <dsp:cNvPr id="0" name=""/>
        <dsp:cNvSpPr/>
      </dsp:nvSpPr>
      <dsp:spPr>
        <a:xfrm>
          <a:off x="5870447" y="732710"/>
          <a:ext cx="5149468" cy="3911625"/>
        </a:xfrm>
        <a:prstGeom prst="rect">
          <a:avLst/>
        </a:prstGeom>
        <a:solidFill>
          <a:schemeClr val="accent3">
            <a:tint val="40000"/>
            <a:alpha val="90000"/>
            <a:hueOff val="2029141"/>
            <a:satOff val="100000"/>
            <a:lumOff val="1779"/>
            <a:alphaOff val="0"/>
          </a:schemeClr>
        </a:solidFill>
        <a:ln w="12700" cap="flat" cmpd="sng" algn="ctr">
          <a:solidFill>
            <a:schemeClr val="accent3">
              <a:tint val="40000"/>
              <a:alpha val="90000"/>
              <a:hueOff val="2029141"/>
              <a:satOff val="100000"/>
              <a:lumOff val="177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77800" bIns="200025" numCol="1" spcCol="1270" anchor="t" anchorCtr="0">
          <a:noAutofit/>
        </a:bodyPr>
        <a:lstStyle/>
        <a:p>
          <a:pPr marL="228600" lvl="1" indent="-228600" algn="l" defTabSz="11112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US" sz="2500" kern="1200" smtClean="0"/>
            <a:t>Conceptuar,</a:t>
          </a:r>
          <a:endParaRPr lang="es-CO" sz="2500" kern="1200"/>
        </a:p>
        <a:p>
          <a:pPr marL="228600" lvl="1" indent="-228600" algn="l" defTabSz="11112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US" sz="2500" kern="1200" smtClean="0"/>
            <a:t>Control social e </a:t>
          </a:r>
          <a:endParaRPr lang="es-CO" sz="2500" kern="1200"/>
        </a:p>
        <a:p>
          <a:pPr marL="228600" lvl="1" indent="-228600" algn="l" defTabSz="11112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US" sz="2500" kern="1200" smtClean="0"/>
            <a:t>Intervenir, </a:t>
          </a:r>
          <a:endParaRPr lang="es-CO" sz="2500" kern="1200"/>
        </a:p>
        <a:p>
          <a:pPr marL="228600" lvl="1" indent="-228600" algn="l" defTabSz="11112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US" sz="2500" kern="1200" smtClean="0"/>
            <a:t>Generar escenarios de concertación, </a:t>
          </a:r>
          <a:endParaRPr lang="es-CO" sz="2500" kern="1200"/>
        </a:p>
        <a:p>
          <a:pPr marL="228600" lvl="1" indent="-228600" algn="l" defTabSz="11112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US" sz="2500" kern="1200" smtClean="0"/>
            <a:t>rendir cuentas.</a:t>
          </a:r>
          <a:endParaRPr lang="es-CO" sz="2500" kern="1200"/>
        </a:p>
      </dsp:txBody>
      <dsp:txXfrm>
        <a:off x="5870447" y="732710"/>
        <a:ext cx="5149468" cy="391162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5DFBB3-EE7D-4494-A4B6-0BAD6E772519}">
      <dsp:nvSpPr>
        <dsp:cNvPr id="0" name=""/>
        <dsp:cNvSpPr/>
      </dsp:nvSpPr>
      <dsp:spPr>
        <a:xfrm>
          <a:off x="0" y="0"/>
          <a:ext cx="11296195" cy="0"/>
        </a:xfrm>
        <a:prstGeom prst="line">
          <a:avLst/>
        </a:prstGeom>
        <a:solidFill>
          <a:schemeClr val="accent2">
            <a:shade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15743F6-3D6E-4433-B20B-23F97330A64B}">
      <dsp:nvSpPr>
        <dsp:cNvPr id="0" name=""/>
        <dsp:cNvSpPr/>
      </dsp:nvSpPr>
      <dsp:spPr>
        <a:xfrm>
          <a:off x="0" y="0"/>
          <a:ext cx="2259239" cy="49010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US" sz="2500" kern="1200" smtClean="0"/>
            <a:t>Escenarios que se integran a los procesos de planeación municipal, distrital o departamental, en materia de:</a:t>
          </a:r>
          <a:endParaRPr lang="es-CO" sz="2500" kern="1200"/>
        </a:p>
      </dsp:txBody>
      <dsp:txXfrm>
        <a:off x="0" y="0"/>
        <a:ext cx="2259239" cy="4901070"/>
      </dsp:txXfrm>
    </dsp:sp>
    <dsp:sp modelId="{CDC4B4E3-CF05-42F3-B93E-B9B5135CF708}">
      <dsp:nvSpPr>
        <dsp:cNvPr id="0" name=""/>
        <dsp:cNvSpPr/>
      </dsp:nvSpPr>
      <dsp:spPr>
        <a:xfrm>
          <a:off x="2428681" y="46186"/>
          <a:ext cx="8867513" cy="9237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0020" tIns="160020" rIns="160020" bIns="160020" numCol="1" spcCol="1270" anchor="t" anchorCtr="0">
          <a:noAutofit/>
        </a:bodyPr>
        <a:lstStyle/>
        <a:p>
          <a:pPr lvl="0" algn="l" defTabSz="1866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US" sz="4200" kern="1200" dirty="0" smtClean="0"/>
            <a:t>Políticas públicas</a:t>
          </a:r>
          <a:endParaRPr lang="es-CO" sz="4200" kern="1200" dirty="0"/>
        </a:p>
      </dsp:txBody>
      <dsp:txXfrm>
        <a:off x="2428681" y="46186"/>
        <a:ext cx="8867513" cy="923736"/>
      </dsp:txXfrm>
    </dsp:sp>
    <dsp:sp modelId="{41308A26-BF77-4024-B6D7-7685410F4677}">
      <dsp:nvSpPr>
        <dsp:cNvPr id="0" name=""/>
        <dsp:cNvSpPr/>
      </dsp:nvSpPr>
      <dsp:spPr>
        <a:xfrm>
          <a:off x="2259239" y="969923"/>
          <a:ext cx="9036956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D761897-DA5A-420F-8E89-B8861D15D0D6}">
      <dsp:nvSpPr>
        <dsp:cNvPr id="0" name=""/>
        <dsp:cNvSpPr/>
      </dsp:nvSpPr>
      <dsp:spPr>
        <a:xfrm>
          <a:off x="2428681" y="1016110"/>
          <a:ext cx="8867513" cy="9237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0020" tIns="160020" rIns="160020" bIns="160020" numCol="1" spcCol="1270" anchor="t" anchorCtr="0">
          <a:noAutofit/>
        </a:bodyPr>
        <a:lstStyle/>
        <a:p>
          <a:pPr lvl="0" algn="l" defTabSz="1866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US" sz="4200" kern="1200" dirty="0" smtClean="0"/>
            <a:t>Ordenamiento territorial</a:t>
          </a:r>
          <a:endParaRPr lang="es-CO" sz="4200" kern="1200" dirty="0"/>
        </a:p>
      </dsp:txBody>
      <dsp:txXfrm>
        <a:off x="2428681" y="1016110"/>
        <a:ext cx="8867513" cy="923736"/>
      </dsp:txXfrm>
    </dsp:sp>
    <dsp:sp modelId="{06DF1E16-0B46-45EE-B3A6-B8F6F6CB9D75}">
      <dsp:nvSpPr>
        <dsp:cNvPr id="0" name=""/>
        <dsp:cNvSpPr/>
      </dsp:nvSpPr>
      <dsp:spPr>
        <a:xfrm>
          <a:off x="2259239" y="1939847"/>
          <a:ext cx="9036956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7A8C2ED-74EB-489C-9085-A669C3C6A3B0}">
      <dsp:nvSpPr>
        <dsp:cNvPr id="0" name=""/>
        <dsp:cNvSpPr/>
      </dsp:nvSpPr>
      <dsp:spPr>
        <a:xfrm>
          <a:off x="2428681" y="1986034"/>
          <a:ext cx="8867513" cy="9237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0020" tIns="160020" rIns="160020" bIns="160020" numCol="1" spcCol="1270" anchor="t" anchorCtr="0">
          <a:noAutofit/>
        </a:bodyPr>
        <a:lstStyle/>
        <a:p>
          <a:pPr lvl="0" algn="l" defTabSz="1866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US" sz="4200" kern="1200" dirty="0" smtClean="0"/>
            <a:t>Gestión ambiental y riesgo</a:t>
          </a:r>
          <a:endParaRPr lang="es-CO" sz="4200" kern="1200" dirty="0"/>
        </a:p>
      </dsp:txBody>
      <dsp:txXfrm>
        <a:off x="2428681" y="1986034"/>
        <a:ext cx="8867513" cy="923736"/>
      </dsp:txXfrm>
    </dsp:sp>
    <dsp:sp modelId="{B0474526-FFC9-49A4-A536-DD15071FBBAB}">
      <dsp:nvSpPr>
        <dsp:cNvPr id="0" name=""/>
        <dsp:cNvSpPr/>
      </dsp:nvSpPr>
      <dsp:spPr>
        <a:xfrm>
          <a:off x="2259239" y="2909771"/>
          <a:ext cx="9036956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EEC925D-29C6-4494-B024-90EBC0C39E3F}">
      <dsp:nvSpPr>
        <dsp:cNvPr id="0" name=""/>
        <dsp:cNvSpPr/>
      </dsp:nvSpPr>
      <dsp:spPr>
        <a:xfrm>
          <a:off x="2428681" y="2955957"/>
          <a:ext cx="8867513" cy="9237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0020" tIns="160020" rIns="160020" bIns="160020" numCol="1" spcCol="1270" anchor="t" anchorCtr="0">
          <a:noAutofit/>
        </a:bodyPr>
        <a:lstStyle/>
        <a:p>
          <a:pPr lvl="0" algn="l" defTabSz="1866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US" sz="4200" kern="1200" dirty="0" smtClean="0"/>
            <a:t>Políticas sectoriales</a:t>
          </a:r>
          <a:endParaRPr lang="es-CO" sz="4200" kern="1200" dirty="0"/>
        </a:p>
      </dsp:txBody>
      <dsp:txXfrm>
        <a:off x="2428681" y="2955957"/>
        <a:ext cx="8867513" cy="923736"/>
      </dsp:txXfrm>
    </dsp:sp>
    <dsp:sp modelId="{A116936E-CA9E-42F5-A9BB-7CC8255BCB5A}">
      <dsp:nvSpPr>
        <dsp:cNvPr id="0" name=""/>
        <dsp:cNvSpPr/>
      </dsp:nvSpPr>
      <dsp:spPr>
        <a:xfrm>
          <a:off x="2259239" y="3879694"/>
          <a:ext cx="9036956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C09BF05-C2B2-449C-880C-C40CDE0FFF8E}">
      <dsp:nvSpPr>
        <dsp:cNvPr id="0" name=""/>
        <dsp:cNvSpPr/>
      </dsp:nvSpPr>
      <dsp:spPr>
        <a:xfrm>
          <a:off x="2428681" y="3925881"/>
          <a:ext cx="8867513" cy="9237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0020" tIns="160020" rIns="160020" bIns="160020" numCol="1" spcCol="1270" anchor="t" anchorCtr="0">
          <a:noAutofit/>
        </a:bodyPr>
        <a:lstStyle/>
        <a:p>
          <a:pPr lvl="0" algn="l" defTabSz="1866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US" sz="4200" kern="1200" dirty="0" smtClean="0"/>
            <a:t>Seguimiento de la gestión pública.</a:t>
          </a:r>
          <a:endParaRPr lang="es-CO" sz="4200" kern="1200" dirty="0"/>
        </a:p>
      </dsp:txBody>
      <dsp:txXfrm>
        <a:off x="2428681" y="3925881"/>
        <a:ext cx="8867513" cy="923736"/>
      </dsp:txXfrm>
    </dsp:sp>
    <dsp:sp modelId="{48F5D8D1-FDEE-4E63-A925-743D36F6D2EB}">
      <dsp:nvSpPr>
        <dsp:cNvPr id="0" name=""/>
        <dsp:cNvSpPr/>
      </dsp:nvSpPr>
      <dsp:spPr>
        <a:xfrm>
          <a:off x="2259239" y="4849618"/>
          <a:ext cx="9036956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856B32-7471-48EB-9472-AFE9BE0DA04A}">
      <dsp:nvSpPr>
        <dsp:cNvPr id="0" name=""/>
        <dsp:cNvSpPr/>
      </dsp:nvSpPr>
      <dsp:spPr>
        <a:xfrm>
          <a:off x="0" y="0"/>
          <a:ext cx="9723209" cy="1558779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US" sz="2300" kern="1200" smtClean="0"/>
            <a:t>En la práctica la participación ciudadana es un procedimiento formal pero no real. </a:t>
          </a:r>
          <a:endParaRPr lang="es-CO" sz="2300" kern="1200"/>
        </a:p>
      </dsp:txBody>
      <dsp:txXfrm>
        <a:off x="45655" y="45655"/>
        <a:ext cx="8041165" cy="1467469"/>
      </dsp:txXfrm>
    </dsp:sp>
    <dsp:sp modelId="{D01CB572-9F5D-448E-9227-0DE4CA3B18DC}">
      <dsp:nvSpPr>
        <dsp:cNvPr id="0" name=""/>
        <dsp:cNvSpPr/>
      </dsp:nvSpPr>
      <dsp:spPr>
        <a:xfrm>
          <a:off x="857930" y="1818575"/>
          <a:ext cx="9723209" cy="1558779"/>
        </a:xfrm>
        <a:prstGeom prst="roundRect">
          <a:avLst>
            <a:gd name="adj" fmla="val 10000"/>
          </a:avLst>
        </a:prstGeom>
        <a:solidFill>
          <a:schemeClr val="accent5">
            <a:hueOff val="-3676672"/>
            <a:satOff val="-5114"/>
            <a:lumOff val="-196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US" sz="2300" b="1" kern="1200" dirty="0" smtClean="0"/>
            <a:t>La ley debe ser </a:t>
          </a:r>
          <a:r>
            <a:rPr lang="es-US" sz="2300" b="1" i="1" kern="1200" dirty="0" smtClean="0"/>
            <a:t>el marco normativo e institucional para la implementación de los presupuestos y la planeación participativa de la nación y las entidades territoriales administrativas.</a:t>
          </a:r>
          <a:endParaRPr lang="es-CO" sz="2300" b="1" kern="1200" dirty="0"/>
        </a:p>
      </dsp:txBody>
      <dsp:txXfrm>
        <a:off x="903585" y="1864230"/>
        <a:ext cx="7760762" cy="1467469"/>
      </dsp:txXfrm>
    </dsp:sp>
    <dsp:sp modelId="{8C2DA2A6-47F0-4717-A48E-DBE9174E7B90}">
      <dsp:nvSpPr>
        <dsp:cNvPr id="0" name=""/>
        <dsp:cNvSpPr/>
      </dsp:nvSpPr>
      <dsp:spPr>
        <a:xfrm>
          <a:off x="1715860" y="3637150"/>
          <a:ext cx="9723209" cy="1558779"/>
        </a:xfrm>
        <a:prstGeom prst="roundRect">
          <a:avLst>
            <a:gd name="adj" fmla="val 10000"/>
          </a:avLst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US" sz="2300" i="1" kern="1200" smtClean="0"/>
            <a:t>La participación como medio para la consecución democrática de los derechos ciudadanos.</a:t>
          </a:r>
          <a:endParaRPr lang="es-CO" sz="2300" kern="1200"/>
        </a:p>
      </dsp:txBody>
      <dsp:txXfrm>
        <a:off x="1761515" y="3682805"/>
        <a:ext cx="7760762" cy="1467469"/>
      </dsp:txXfrm>
    </dsp:sp>
    <dsp:sp modelId="{61C9DF12-E643-4B6B-8F4C-0129517E47FD}">
      <dsp:nvSpPr>
        <dsp:cNvPr id="0" name=""/>
        <dsp:cNvSpPr/>
      </dsp:nvSpPr>
      <dsp:spPr>
        <a:xfrm>
          <a:off x="8710003" y="1182074"/>
          <a:ext cx="1013206" cy="1013206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3600" kern="1200"/>
        </a:p>
      </dsp:txBody>
      <dsp:txXfrm>
        <a:off x="8937974" y="1182074"/>
        <a:ext cx="557264" cy="762438"/>
      </dsp:txXfrm>
    </dsp:sp>
    <dsp:sp modelId="{B05B2AA9-A53B-41B0-BE90-8B60DC21B053}">
      <dsp:nvSpPr>
        <dsp:cNvPr id="0" name=""/>
        <dsp:cNvSpPr/>
      </dsp:nvSpPr>
      <dsp:spPr>
        <a:xfrm>
          <a:off x="9567933" y="2990257"/>
          <a:ext cx="1013206" cy="1013206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-7391755"/>
            <a:satOff val="-12816"/>
            <a:lumOff val="-1289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3600" kern="1200"/>
        </a:p>
      </dsp:txBody>
      <dsp:txXfrm>
        <a:off x="9795904" y="2990257"/>
        <a:ext cx="557264" cy="762438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E010D1-55A0-4A8A-AF3A-F702D25FC45B}">
      <dsp:nvSpPr>
        <dsp:cNvPr id="0" name=""/>
        <dsp:cNvSpPr/>
      </dsp:nvSpPr>
      <dsp:spPr>
        <a:xfrm rot="5400000">
          <a:off x="5533151" y="-1075855"/>
          <a:ext cx="3920856" cy="7052780"/>
        </a:xfrm>
        <a:prstGeom prst="round2Same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285750" lvl="1" indent="-285750" algn="l" defTabSz="12446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US" sz="2800" kern="1200" smtClean="0"/>
            <a:t>Cualificar y generar escenarios de formación para la participación</a:t>
          </a:r>
          <a:endParaRPr lang="es-CO" sz="2800" kern="1200"/>
        </a:p>
        <a:p>
          <a:pPr marL="285750" lvl="1" indent="-285750" algn="l" defTabSz="12446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US" sz="2800" kern="1200" smtClean="0"/>
            <a:t>Asignación de recursos para la participación</a:t>
          </a:r>
          <a:endParaRPr lang="es-CO" sz="2800" kern="1200"/>
        </a:p>
        <a:p>
          <a:pPr marL="285750" lvl="1" indent="-285750" algn="l" defTabSz="12446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US" sz="2800" kern="1200" smtClean="0"/>
            <a:t>Garantizar la representatividad con enfoques diferenciales</a:t>
          </a:r>
          <a:endParaRPr lang="es-CO" sz="2800" kern="1200"/>
        </a:p>
        <a:p>
          <a:pPr marL="285750" lvl="1" indent="-285750" algn="l" defTabSz="12446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US" sz="2800" kern="1200" smtClean="0"/>
            <a:t>Vinculación de los procesos participativos a los Planes de Desarrollo</a:t>
          </a:r>
          <a:endParaRPr lang="es-CO" sz="2800" kern="1200"/>
        </a:p>
      </dsp:txBody>
      <dsp:txXfrm rot="-5400000">
        <a:off x="3967189" y="681507"/>
        <a:ext cx="6861380" cy="3538056"/>
      </dsp:txXfrm>
    </dsp:sp>
    <dsp:sp modelId="{D3FA506C-3933-45C0-B99B-C1CFF7654C0A}">
      <dsp:nvSpPr>
        <dsp:cNvPr id="0" name=""/>
        <dsp:cNvSpPr/>
      </dsp:nvSpPr>
      <dsp:spPr>
        <a:xfrm>
          <a:off x="57127" y="1542366"/>
          <a:ext cx="3967189" cy="247357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78105" rIns="156210" bIns="78105" numCol="1" spcCol="1270" anchor="ctr" anchorCtr="0">
          <a:noAutofit/>
        </a:bodyPr>
        <a:lstStyle/>
        <a:p>
          <a:pPr lvl="0" algn="ctr" defTabSz="1822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US" sz="4100" kern="1200" smtClean="0"/>
            <a:t>Es responsabilidad del Estado:</a:t>
          </a:r>
          <a:endParaRPr lang="es-CO" sz="4100" kern="1200"/>
        </a:p>
      </dsp:txBody>
      <dsp:txXfrm>
        <a:off x="177877" y="1663116"/>
        <a:ext cx="3725689" cy="2232070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D00626-D951-45B4-B038-CFBF3D00289D}">
      <dsp:nvSpPr>
        <dsp:cNvPr id="0" name=""/>
        <dsp:cNvSpPr/>
      </dsp:nvSpPr>
      <dsp:spPr>
        <a:xfrm>
          <a:off x="0" y="374255"/>
          <a:ext cx="5334000" cy="40692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l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US" sz="4700" kern="1200" smtClean="0"/>
            <a:t>Programas de desarrollo con enfoque territorial (decreto 893 de </a:t>
          </a:r>
          <a:r>
            <a:rPr lang="es-US" sz="4700" u="sng" kern="1200" smtClean="0"/>
            <a:t>2017</a:t>
          </a:r>
          <a:r>
            <a:rPr lang="es-US" sz="4700" kern="1200" smtClean="0"/>
            <a:t>)</a:t>
          </a:r>
          <a:endParaRPr lang="es-CO" sz="4700" kern="1200"/>
        </a:p>
      </dsp:txBody>
      <dsp:txXfrm>
        <a:off x="198645" y="572900"/>
        <a:ext cx="4936710" cy="3671970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E21A19-E57E-4107-A2E2-A44D2CFA94F8}">
      <dsp:nvSpPr>
        <dsp:cNvPr id="0" name=""/>
        <dsp:cNvSpPr/>
      </dsp:nvSpPr>
      <dsp:spPr>
        <a:xfrm>
          <a:off x="0" y="298205"/>
          <a:ext cx="5334000" cy="4221360"/>
        </a:xfrm>
        <a:prstGeom prst="roundRect">
          <a:avLst/>
        </a:prstGeom>
        <a:solidFill>
          <a:schemeClr val="accent6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l" defTabSz="1822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US" sz="4100" kern="1200" smtClean="0"/>
            <a:t>La ley debe favorecer los procesos de transformación y ajuste institucional y territorial para una sociedad en paz.</a:t>
          </a:r>
          <a:endParaRPr lang="es-CO" sz="4100" kern="1200"/>
        </a:p>
      </dsp:txBody>
      <dsp:txXfrm>
        <a:off x="206070" y="504275"/>
        <a:ext cx="4921860" cy="38092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ángulo 11"/>
          <p:cNvSpPr/>
          <p:nvPr userDrawn="1"/>
        </p:nvSpPr>
        <p:spPr>
          <a:xfrm>
            <a:off x="4817660" y="4913194"/>
            <a:ext cx="7374340" cy="1937984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800" b="0" i="0" u="none" strike="noStrike" kern="1200" cap="none" spc="0" normalizeH="0" baseline="0" noProof="0">
              <a:ln>
                <a:noFill/>
              </a:ln>
              <a:solidFill>
                <a:srgbClr val="284894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ángulo 10"/>
          <p:cNvSpPr/>
          <p:nvPr userDrawn="1"/>
        </p:nvSpPr>
        <p:spPr>
          <a:xfrm>
            <a:off x="0" y="0"/>
            <a:ext cx="4704522" cy="972457"/>
          </a:xfrm>
          <a:prstGeom prst="rect">
            <a:avLst/>
          </a:prstGeom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804229" y="-1"/>
            <a:ext cx="7387770" cy="4680951"/>
          </a:xfrm>
          <a:solidFill>
            <a:srgbClr val="284894"/>
          </a:solidFill>
          <a:ln w="76200">
            <a:solidFill>
              <a:schemeClr val="bg1"/>
            </a:solidFill>
          </a:ln>
        </p:spPr>
        <p:txBody>
          <a:bodyPr anchor="ctr" anchorCtr="0"/>
          <a:lstStyle>
            <a:lvl1pPr algn="ctr">
              <a:defRPr sz="6000">
                <a:solidFill>
                  <a:schemeClr val="accent4"/>
                </a:solidFill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341628" y="3355602"/>
            <a:ext cx="4107543" cy="1655762"/>
          </a:xfrm>
        </p:spPr>
        <p:txBody>
          <a:bodyPr>
            <a:noAutofit/>
          </a:bodyPr>
          <a:lstStyle>
            <a:lvl1pPr marL="0" indent="0" algn="ctr">
              <a:buNone/>
              <a:defRPr sz="3600">
                <a:solidFill>
                  <a:srgbClr val="284894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dirty="0" smtClean="0"/>
              <a:t>Haga clic para editar el estilo de subtítulo del patrón</a:t>
            </a:r>
            <a:endParaRPr lang="es-CO" dirty="0"/>
          </a:p>
        </p:txBody>
      </p:sp>
      <p:sp>
        <p:nvSpPr>
          <p:cNvPr id="13" name="Rectángulo 12"/>
          <p:cNvSpPr/>
          <p:nvPr userDrawn="1"/>
        </p:nvSpPr>
        <p:spPr>
          <a:xfrm>
            <a:off x="4804229" y="4912743"/>
            <a:ext cx="7387770" cy="197242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Maestría Planeación para el Desarrollo</a:t>
            </a:r>
            <a:endParaRPr kumimoji="0" lang="es-CO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ángulo 14"/>
          <p:cNvSpPr/>
          <p:nvPr userDrawn="1"/>
        </p:nvSpPr>
        <p:spPr>
          <a:xfrm>
            <a:off x="1" y="5963478"/>
            <a:ext cx="12019721" cy="894522"/>
          </a:xfrm>
          <a:custGeom>
            <a:avLst/>
            <a:gdLst>
              <a:gd name="connsiteX0" fmla="*/ 0 w 6109252"/>
              <a:gd name="connsiteY0" fmla="*/ 0 h 894522"/>
              <a:gd name="connsiteX1" fmla="*/ 6109252 w 6109252"/>
              <a:gd name="connsiteY1" fmla="*/ 0 h 894522"/>
              <a:gd name="connsiteX2" fmla="*/ 6109252 w 6109252"/>
              <a:gd name="connsiteY2" fmla="*/ 894522 h 894522"/>
              <a:gd name="connsiteX3" fmla="*/ 0 w 6109252"/>
              <a:gd name="connsiteY3" fmla="*/ 894522 h 894522"/>
              <a:gd name="connsiteX4" fmla="*/ 0 w 6109252"/>
              <a:gd name="connsiteY4" fmla="*/ 0 h 894522"/>
              <a:gd name="connsiteX0" fmla="*/ 0 w 9700591"/>
              <a:gd name="connsiteY0" fmla="*/ 0 h 894522"/>
              <a:gd name="connsiteX1" fmla="*/ 6109252 w 9700591"/>
              <a:gd name="connsiteY1" fmla="*/ 0 h 894522"/>
              <a:gd name="connsiteX2" fmla="*/ 9700591 w 9700591"/>
              <a:gd name="connsiteY2" fmla="*/ 881270 h 894522"/>
              <a:gd name="connsiteX3" fmla="*/ 0 w 9700591"/>
              <a:gd name="connsiteY3" fmla="*/ 894522 h 894522"/>
              <a:gd name="connsiteX4" fmla="*/ 0 w 9700591"/>
              <a:gd name="connsiteY4" fmla="*/ 0 h 894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700591" h="894522">
                <a:moveTo>
                  <a:pt x="0" y="0"/>
                </a:moveTo>
                <a:lnTo>
                  <a:pt x="6109252" y="0"/>
                </a:lnTo>
                <a:lnTo>
                  <a:pt x="9700591" y="881270"/>
                </a:lnTo>
                <a:lnTo>
                  <a:pt x="0" y="894522"/>
                </a:lnTo>
                <a:lnTo>
                  <a:pt x="0" y="0"/>
                </a:lnTo>
                <a:close/>
              </a:path>
            </a:pathLst>
          </a:custGeom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Picture 2" descr="Resultado de imagen para logo usta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5837" y="261258"/>
            <a:ext cx="3358685" cy="674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6604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dondear rectángulo de esquina sencilla 6"/>
          <p:cNvSpPr/>
          <p:nvPr userDrawn="1"/>
        </p:nvSpPr>
        <p:spPr>
          <a:xfrm flipH="1" flipV="1">
            <a:off x="0" y="83481"/>
            <a:ext cx="2226365" cy="727032"/>
          </a:xfrm>
          <a:prstGeom prst="round1Rect">
            <a:avLst/>
          </a:prstGeo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43E9846-3CA4-4FDC-829E-1A78801B2A32}" type="datetimeFigureOut">
              <a:rPr kumimoji="0" lang="es-CO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27/09/2018</a:t>
            </a:fld>
            <a:endParaRPr kumimoji="0" lang="es-CO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EA647F4-607C-494F-A6BE-7EB8049552AE}" type="slidenum">
              <a:rPr kumimoji="0" lang="es-CO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CO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89325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079949" cy="5643789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643789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75529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dondear rectángulo de esquina sencilla 6"/>
          <p:cNvSpPr/>
          <p:nvPr userDrawn="1"/>
        </p:nvSpPr>
        <p:spPr>
          <a:xfrm flipH="1" flipV="1">
            <a:off x="0" y="83481"/>
            <a:ext cx="2226365" cy="727032"/>
          </a:xfrm>
          <a:prstGeom prst="round1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55167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59428" y="4005263"/>
            <a:ext cx="10232571" cy="2852737"/>
          </a:xfrm>
          <a:solidFill>
            <a:srgbClr val="284894"/>
          </a:solidFill>
        </p:spPr>
        <p:txBody>
          <a:bodyPr anchor="t" anchorCtr="0"/>
          <a:lstStyle>
            <a:lvl1pPr>
              <a:defRPr sz="6000"/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5777076" y="3416220"/>
            <a:ext cx="6203430" cy="589043"/>
          </a:xfrm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rgbClr val="284894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dirty="0" smtClean="0"/>
              <a:t>Editar el estilo de texto del patrón</a:t>
            </a:r>
          </a:p>
        </p:txBody>
      </p:sp>
      <p:pic>
        <p:nvPicPr>
          <p:cNvPr id="7" name="Picture 2" descr="Resultado de imagen para universidad Santo tomas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693" y="4803233"/>
            <a:ext cx="1417396" cy="1410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6650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dondear rectángulo de esquina sencilla 7"/>
          <p:cNvSpPr/>
          <p:nvPr userDrawn="1"/>
        </p:nvSpPr>
        <p:spPr>
          <a:xfrm flipH="1" flipV="1">
            <a:off x="0" y="83481"/>
            <a:ext cx="2226365" cy="727032"/>
          </a:xfrm>
          <a:prstGeom prst="round1Rect">
            <a:avLst/>
          </a:prstGeom>
          <a:solidFill>
            <a:srgbClr val="284894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27653" y="1097836"/>
            <a:ext cx="5334000" cy="4817771"/>
          </a:xfrm>
        </p:spPr>
        <p:txBody>
          <a:bodyPr/>
          <a:lstStyle/>
          <a:p>
            <a:pPr lvl="0"/>
            <a:r>
              <a:rPr lang="es-ES" dirty="0" smtClean="0"/>
              <a:t>Editar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CO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005015" y="1097836"/>
            <a:ext cx="5322348" cy="4817771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43E9846-3CA4-4FDC-829E-1A78801B2A32}" type="datetimeFigureOut">
              <a:rPr kumimoji="0" lang="es-CO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27/09/2018</a:t>
            </a:fld>
            <a:endParaRPr kumimoji="0" lang="es-CO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68142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354596" y="857251"/>
            <a:ext cx="5561778" cy="88844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354596" y="1681163"/>
            <a:ext cx="5561777" cy="39731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019006" y="857251"/>
            <a:ext cx="5589168" cy="88844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dirty="0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019006" y="1681163"/>
            <a:ext cx="5589168" cy="39731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10" name="Redondear rectángulo de esquina sencilla 9"/>
          <p:cNvSpPr/>
          <p:nvPr userDrawn="1"/>
        </p:nvSpPr>
        <p:spPr>
          <a:xfrm flipH="1" flipV="1">
            <a:off x="0" y="83481"/>
            <a:ext cx="2226365" cy="727032"/>
          </a:xfrm>
          <a:prstGeom prst="round1Rect">
            <a:avLst/>
          </a:prstGeo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23340"/>
            <a:ext cx="10515600" cy="51367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19645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dondear rectángulo de esquina sencilla 5"/>
          <p:cNvSpPr/>
          <p:nvPr userDrawn="1"/>
        </p:nvSpPr>
        <p:spPr>
          <a:xfrm flipH="1" flipV="1">
            <a:off x="0" y="83481"/>
            <a:ext cx="2226365" cy="727032"/>
          </a:xfrm>
          <a:prstGeom prst="round1Rect">
            <a:avLst/>
          </a:prstGeo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4750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3788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839522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43E9846-3CA4-4FDC-829E-1A78801B2A32}" type="datetimeFigureOut">
              <a:rPr kumimoji="0" lang="es-CO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27/09/2018</a:t>
            </a:fld>
            <a:endParaRPr kumimoji="0" lang="es-CO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EA647F4-607C-494F-A6BE-7EB8049552AE}" type="slidenum">
              <a:rPr kumimoji="0" lang="es-CO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CO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52235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>
          <a:gsLst>
            <a:gs pos="12000">
              <a:schemeClr val="accent1">
                <a:lumMod val="60000"/>
                <a:lumOff val="40000"/>
              </a:schemeClr>
            </a:gs>
            <a:gs pos="60000">
              <a:schemeClr val="bg1">
                <a:alpha val="0"/>
              </a:schemeClr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riángulo rectángulo 7"/>
          <p:cNvSpPr/>
          <p:nvPr userDrawn="1"/>
        </p:nvSpPr>
        <p:spPr>
          <a:xfrm flipH="1">
            <a:off x="9965633" y="5272521"/>
            <a:ext cx="2226365" cy="1305339"/>
          </a:xfrm>
          <a:prstGeom prst="rtTriangle">
            <a:avLst/>
          </a:prstGeom>
          <a:solidFill>
            <a:schemeClr val="accent4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ángulo 9"/>
          <p:cNvSpPr/>
          <p:nvPr userDrawn="1"/>
        </p:nvSpPr>
        <p:spPr>
          <a:xfrm>
            <a:off x="2411896" y="6233016"/>
            <a:ext cx="9087678" cy="624983"/>
          </a:xfrm>
          <a:custGeom>
            <a:avLst/>
            <a:gdLst>
              <a:gd name="connsiteX0" fmla="*/ 0 w 9568069"/>
              <a:gd name="connsiteY0" fmla="*/ 0 h 581439"/>
              <a:gd name="connsiteX1" fmla="*/ 9568069 w 9568069"/>
              <a:gd name="connsiteY1" fmla="*/ 0 h 581439"/>
              <a:gd name="connsiteX2" fmla="*/ 9568069 w 9568069"/>
              <a:gd name="connsiteY2" fmla="*/ 581439 h 581439"/>
              <a:gd name="connsiteX3" fmla="*/ 0 w 9568069"/>
              <a:gd name="connsiteY3" fmla="*/ 581439 h 581439"/>
              <a:gd name="connsiteX4" fmla="*/ 0 w 9568069"/>
              <a:gd name="connsiteY4" fmla="*/ 0 h 581439"/>
              <a:gd name="connsiteX0" fmla="*/ 0 w 12224184"/>
              <a:gd name="connsiteY0" fmla="*/ 0 h 624982"/>
              <a:gd name="connsiteX1" fmla="*/ 9568069 w 12224184"/>
              <a:gd name="connsiteY1" fmla="*/ 0 h 624982"/>
              <a:gd name="connsiteX2" fmla="*/ 12224184 w 12224184"/>
              <a:gd name="connsiteY2" fmla="*/ 624982 h 624982"/>
              <a:gd name="connsiteX3" fmla="*/ 0 w 12224184"/>
              <a:gd name="connsiteY3" fmla="*/ 581439 h 624982"/>
              <a:gd name="connsiteX4" fmla="*/ 0 w 12224184"/>
              <a:gd name="connsiteY4" fmla="*/ 0 h 624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24184" h="624982">
                <a:moveTo>
                  <a:pt x="0" y="0"/>
                </a:moveTo>
                <a:lnTo>
                  <a:pt x="9568069" y="0"/>
                </a:lnTo>
                <a:lnTo>
                  <a:pt x="12224184" y="624982"/>
                </a:lnTo>
                <a:lnTo>
                  <a:pt x="0" y="581439"/>
                </a:lnTo>
                <a:lnTo>
                  <a:pt x="0" y="0"/>
                </a:lnTo>
                <a:close/>
              </a:path>
            </a:pathLst>
          </a:custGeom>
          <a:solidFill>
            <a:srgbClr val="284894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				Maestría Planeación Para el Desarrollo –</a:t>
            </a:r>
            <a:endParaRPr kumimoji="0" lang="es-CO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riángulo rectángulo 6"/>
          <p:cNvSpPr/>
          <p:nvPr userDrawn="1"/>
        </p:nvSpPr>
        <p:spPr>
          <a:xfrm flipH="1">
            <a:off x="9965634" y="5552661"/>
            <a:ext cx="2226365" cy="1305339"/>
          </a:xfrm>
          <a:prstGeom prst="rtTriangle">
            <a:avLst/>
          </a:prstGeom>
          <a:solidFill>
            <a:srgbClr val="284894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Marcador de título 1"/>
          <p:cNvSpPr>
            <a:spLocks noGrp="1"/>
          </p:cNvSpPr>
          <p:nvPr userDrawn="1">
            <p:ph type="title"/>
          </p:nvPr>
        </p:nvSpPr>
        <p:spPr>
          <a:xfrm>
            <a:off x="0" y="195695"/>
            <a:ext cx="11353800" cy="467388"/>
          </a:xfrm>
          <a:prstGeom prst="rect">
            <a:avLst/>
          </a:prstGeom>
          <a:gradFill>
            <a:gsLst>
              <a:gs pos="61000">
                <a:schemeClr val="accent4"/>
              </a:gs>
              <a:gs pos="100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none"/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lvl="0" algn="ctr"/>
            <a:r>
              <a:rPr lang="es-ES" dirty="0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Marcador de texto 2"/>
          <p:cNvSpPr>
            <a:spLocks noGrp="1"/>
          </p:cNvSpPr>
          <p:nvPr userDrawn="1">
            <p:ph type="body" idx="1"/>
          </p:nvPr>
        </p:nvSpPr>
        <p:spPr>
          <a:xfrm>
            <a:off x="333830" y="957943"/>
            <a:ext cx="11019970" cy="49010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 smtClean="0"/>
              <a:t>Editar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CO" dirty="0"/>
          </a:p>
        </p:txBody>
      </p:sp>
      <p:pic>
        <p:nvPicPr>
          <p:cNvPr id="1026" name="Picture 2" descr="Resultado de imagen para universidad Santo tomas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53800" y="5991367"/>
            <a:ext cx="737631" cy="734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Imagen 3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05" y="5859013"/>
            <a:ext cx="2204323" cy="944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9077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7" grpId="0" animBg="1"/>
      <p:bldP spid="2" grpId="0" animBg="1"/>
    </p:bld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s-CO" sz="2400" kern="1200" dirty="0" smtClean="0">
          <a:solidFill>
            <a:srgbClr val="0070C0"/>
          </a:solidFill>
          <a:latin typeface="Arial Rounded MT Bold" panose="020F0704030504030204" pitchFamily="34" charset="0"/>
          <a:ea typeface="+mn-ea"/>
          <a:cs typeface="+mn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diagramLayout" Target="../diagrams/layout9.xml"/><Relationship Id="rId7" Type="http://schemas.openxmlformats.org/officeDocument/2006/relationships/image" Target="../media/image8.png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7" Type="http://schemas.openxmlformats.org/officeDocument/2006/relationships/image" Target="../media/image9.png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7" Type="http://schemas.openxmlformats.org/officeDocument/2006/relationships/image" Target="../media/image10.jpeg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diagramLayout" Target="../diagrams/layout2.xml"/><Relationship Id="rId7" Type="http://schemas.openxmlformats.org/officeDocument/2006/relationships/image" Target="../media/image5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6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6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7" Type="http://schemas.openxmlformats.org/officeDocument/2006/relationships/image" Target="../media/image7.jpeg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6A9A3D8-BE68-E943-9E25-6ADA7B0EF9D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US"/>
              <a:t>Sobre la reforma a la ley 152 de 1994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5E1383B2-E370-BD40-A1A1-0CF0C11846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804229" y="3227015"/>
            <a:ext cx="7168696" cy="1655762"/>
          </a:xfrm>
        </p:spPr>
        <p:txBody>
          <a:bodyPr/>
          <a:lstStyle/>
          <a:p>
            <a:r>
              <a:rPr lang="es-US" dirty="0">
                <a:solidFill>
                  <a:schemeClr val="bg1"/>
                </a:solidFill>
              </a:rPr>
              <a:t>Por la cual se establece la ley orgánica del Plan de Desarrollo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8775" y="1179384"/>
            <a:ext cx="2949323" cy="1263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9468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D87A4B8-507F-AB4A-BACC-45365079E3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US"/>
              <a:t>La garantía de la paz</a:t>
            </a:r>
          </a:p>
        </p:txBody>
      </p:sp>
      <p:graphicFrame>
        <p:nvGraphicFramePr>
          <p:cNvPr id="6" name="Marcador de contenido 5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544560860"/>
              </p:ext>
            </p:extLst>
          </p:nvPr>
        </p:nvGraphicFramePr>
        <p:xfrm>
          <a:off x="6234113" y="912098"/>
          <a:ext cx="5334000" cy="48177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2" name="Picture 4" descr="Resultado de imagen para paz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875" b="90000" l="11351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44525" y="1343607"/>
            <a:ext cx="70485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4432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A5FDAF4-24C2-3841-A4D0-21710500BA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US" smtClean="0"/>
              <a:t>Agendas ambientales</a:t>
            </a:r>
            <a:endParaRPr lang="es-US"/>
          </a:p>
        </p:txBody>
      </p:sp>
      <p:graphicFrame>
        <p:nvGraphicFramePr>
          <p:cNvPr id="6" name="Marcador de conteni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24958083"/>
              </p:ext>
            </p:extLst>
          </p:nvPr>
        </p:nvGraphicFramePr>
        <p:xfrm>
          <a:off x="333830" y="957943"/>
          <a:ext cx="7409995" cy="49010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074" name="Picture 2" descr="Resultado de imagen para tree vector"/>
          <p:cNvPicPr>
            <a:picLocks noChangeAspect="1" noChangeArrowheads="1"/>
          </p:cNvPicPr>
          <p:nvPr/>
        </p:nvPicPr>
        <p:blipFill>
          <a:blip r:embed="rId7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100" y="2028825"/>
            <a:ext cx="5027900" cy="3652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8134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B7BDE5-1D19-034D-A04B-1FA99A76BB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US"/>
              <a:t>Género</a:t>
            </a: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54836133"/>
              </p:ext>
            </p:extLst>
          </p:nvPr>
        </p:nvGraphicFramePr>
        <p:xfrm>
          <a:off x="333830" y="957943"/>
          <a:ext cx="7595733" cy="49010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100" name="Picture 4" descr="Resultado de imagen para gender equality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78" r="20936"/>
          <a:stretch/>
        </p:blipFill>
        <p:spPr bwMode="auto">
          <a:xfrm flipH="1" flipV="1">
            <a:off x="8229601" y="2657475"/>
            <a:ext cx="2714625" cy="2131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6789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CB2B7D-90B5-9B46-8B60-E75707D98F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US"/>
              <a:t>Agenda programática</a:t>
            </a: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59349250"/>
              </p:ext>
            </p:extLst>
          </p:nvPr>
        </p:nvGraphicFramePr>
        <p:xfrm>
          <a:off x="333830" y="957943"/>
          <a:ext cx="11019970" cy="49010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05374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F500129-7D94-2B4E-A3A7-6EC81FA7CB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US"/>
              <a:t>Los retos de los principios existentes</a:t>
            </a: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54195879"/>
              </p:ext>
            </p:extLst>
          </p:nvPr>
        </p:nvGraphicFramePr>
        <p:xfrm>
          <a:off x="257175" y="885825"/>
          <a:ext cx="11572875" cy="49006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71757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BC8A363-6FA1-6C41-BCF2-6F826CCDCD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US"/>
              <a:t>Promoción del desarrollo local</a:t>
            </a: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76966847"/>
              </p:ext>
            </p:extLst>
          </p:nvPr>
        </p:nvGraphicFramePr>
        <p:xfrm>
          <a:off x="524486" y="1253820"/>
          <a:ext cx="7419364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122" name="Picture 2" descr="Resultado de imagen para tree vector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2251" b="89869" l="12769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7900" y="1587230"/>
            <a:ext cx="5116513" cy="4195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2619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843B348-F4C0-BB41-A7E7-B484EE9FC1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US" dirty="0" smtClean="0"/>
              <a:t>el papel del CONSEJO NACIONAL DE PLANEACIÓN</a:t>
            </a:r>
            <a:endParaRPr lang="es-US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49545863"/>
              </p:ext>
            </p:extLst>
          </p:nvPr>
        </p:nvGraphicFramePr>
        <p:xfrm>
          <a:off x="285751" y="957943"/>
          <a:ext cx="11458574" cy="29711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146" name="Picture 2" descr="Resultado de imagen para consejo nacional de planeacion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6738" y="4329113"/>
            <a:ext cx="327660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0362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4CCC828-4D07-1B48-92AF-E2E5692666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US"/>
              <a:t>Composición y competencias del CNP</a:t>
            </a: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07997760"/>
              </p:ext>
            </p:extLst>
          </p:nvPr>
        </p:nvGraphicFramePr>
        <p:xfrm>
          <a:off x="333830" y="957943"/>
          <a:ext cx="11019970" cy="46570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170" name="Picture 2" descr="Resultado de imagen para consejo nacional de planeacion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9910" y="4683712"/>
            <a:ext cx="4271453" cy="1862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1290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9A96B61-9302-9840-AE1E-2A3BAAF8AF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US"/>
              <a:t>Composición y competencias del Consejo Territorial de Planeación.</a:t>
            </a: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91978736"/>
              </p:ext>
            </p:extLst>
          </p:nvPr>
        </p:nvGraphicFramePr>
        <p:xfrm>
          <a:off x="333829" y="957943"/>
          <a:ext cx="11296195" cy="49010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4412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D511CD7-152D-CB47-99BB-154FF3F00A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US"/>
              <a:t>El papel de la participación</a:t>
            </a: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86314380"/>
              </p:ext>
            </p:extLst>
          </p:nvPr>
        </p:nvGraphicFramePr>
        <p:xfrm>
          <a:off x="576718" y="777383"/>
          <a:ext cx="11439070" cy="51959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6417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C163AE1-31DD-E149-AA9E-DFAFCE3435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US"/>
              <a:t>Garantías para la participación</a:t>
            </a: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83666997"/>
              </p:ext>
            </p:extLst>
          </p:nvPr>
        </p:nvGraphicFramePr>
        <p:xfrm>
          <a:off x="333830" y="957943"/>
          <a:ext cx="11019970" cy="49010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61498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03E9815-3472-3F4D-8C8C-C545F21CEF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US"/>
              <a:t>Fortalecimiento de los territorial</a:t>
            </a:r>
          </a:p>
        </p:txBody>
      </p:sp>
      <p:graphicFrame>
        <p:nvGraphicFramePr>
          <p:cNvPr id="5" name="Marcador de contenido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09098986"/>
              </p:ext>
            </p:extLst>
          </p:nvPr>
        </p:nvGraphicFramePr>
        <p:xfrm>
          <a:off x="427653" y="1097836"/>
          <a:ext cx="5334000" cy="48177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 descr="Resultado de imagen para decreto 893 de 2017"/>
          <p:cNvPicPr>
            <a:picLocks noGrp="1" noChangeAspect="1" noChangeArrowheads="1"/>
          </p:cNvPicPr>
          <p:nvPr>
            <p:ph sz="half" idx="2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5513" y="1527523"/>
            <a:ext cx="5321300" cy="3958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050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</TotalTime>
  <Words>424</Words>
  <Application>Microsoft Office PowerPoint</Application>
  <PresentationFormat>Panorámica</PresentationFormat>
  <Paragraphs>65</Paragraphs>
  <Slides>13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7" baseType="lpstr">
      <vt:lpstr>Arial</vt:lpstr>
      <vt:lpstr>Arial Rounded MT Bold</vt:lpstr>
      <vt:lpstr>Calibri</vt:lpstr>
      <vt:lpstr>1_Tema de Office</vt:lpstr>
      <vt:lpstr>Sobre la reforma a la ley 152 de 1994</vt:lpstr>
      <vt:lpstr>Los retos de los principios existentes</vt:lpstr>
      <vt:lpstr>Promoción del desarrollo local</vt:lpstr>
      <vt:lpstr>el papel del CONSEJO NACIONAL DE PLANEACIÓN</vt:lpstr>
      <vt:lpstr>Composición y competencias del CNP</vt:lpstr>
      <vt:lpstr>Composición y competencias del Consejo Territorial de Planeación.</vt:lpstr>
      <vt:lpstr>El papel de la participación</vt:lpstr>
      <vt:lpstr>Garantías para la participación</vt:lpstr>
      <vt:lpstr>Fortalecimiento de los territorial</vt:lpstr>
      <vt:lpstr>La garantía de la paz</vt:lpstr>
      <vt:lpstr>Agendas ambientales</vt:lpstr>
      <vt:lpstr>Género</vt:lpstr>
      <vt:lpstr>Agenda programática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Sobre la reforma a la ley 152 de 1994</dc:title>
  <dc:creator>Jorge Andrés Pinzón Rueda</dc:creator>
  <cp:lastModifiedBy>Jorge Andrés Pinzón Rueda</cp:lastModifiedBy>
  <cp:revision>10</cp:revision>
  <dcterms:created xsi:type="dcterms:W3CDTF">2018-09-26T15:56:06Z</dcterms:created>
  <dcterms:modified xsi:type="dcterms:W3CDTF">2018-09-27T15:06:50Z</dcterms:modified>
</cp:coreProperties>
</file>