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95B3A9-45D5-44B7-8F65-1971E96579DF}" v="55" dt="2024-08-04T01:53:46.8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4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z Angela Benavides Cristancho" userId="dca66edd-9bf4-4284-a1b0-c52071d7744b" providerId="ADAL" clId="{0995B3A9-45D5-44B7-8F65-1971E96579DF}"/>
    <pc:docChg chg="undo custSel addSld modSld">
      <pc:chgData name="Luz Angela Benavides Cristancho" userId="dca66edd-9bf4-4284-a1b0-c52071d7744b" providerId="ADAL" clId="{0995B3A9-45D5-44B7-8F65-1971E96579DF}" dt="2024-08-04T01:53:48.126" v="752" actId="1076"/>
      <pc:docMkLst>
        <pc:docMk/>
      </pc:docMkLst>
      <pc:sldChg chg="addSp delSp modSp mod">
        <pc:chgData name="Luz Angela Benavides Cristancho" userId="dca66edd-9bf4-4284-a1b0-c52071d7744b" providerId="ADAL" clId="{0995B3A9-45D5-44B7-8F65-1971E96579DF}" dt="2024-08-04T01:49:41.983" v="708" actId="1076"/>
        <pc:sldMkLst>
          <pc:docMk/>
          <pc:sldMk cId="4195270800" sldId="257"/>
        </pc:sldMkLst>
        <pc:spChg chg="mod">
          <ac:chgData name="Luz Angela Benavides Cristancho" userId="dca66edd-9bf4-4284-a1b0-c52071d7744b" providerId="ADAL" clId="{0995B3A9-45D5-44B7-8F65-1971E96579DF}" dt="2024-08-04T01:49:39.783" v="707" actId="14100"/>
          <ac:spMkLst>
            <pc:docMk/>
            <pc:sldMk cId="4195270800" sldId="257"/>
            <ac:spMk id="2" creationId="{F1B66D02-1FA9-E059-DC9B-EA421DF34861}"/>
          </ac:spMkLst>
        </pc:spChg>
        <pc:picChg chg="add mod">
          <ac:chgData name="Luz Angela Benavides Cristancho" userId="dca66edd-9bf4-4284-a1b0-c52071d7744b" providerId="ADAL" clId="{0995B3A9-45D5-44B7-8F65-1971E96579DF}" dt="2024-08-04T01:49:41.983" v="708" actId="1076"/>
          <ac:picMkLst>
            <pc:docMk/>
            <pc:sldMk cId="4195270800" sldId="257"/>
            <ac:picMk id="5" creationId="{86F7306C-B98E-BBBF-668E-D884936AB6CB}"/>
          </ac:picMkLst>
        </pc:picChg>
        <pc:picChg chg="add del mod">
          <ac:chgData name="Luz Angela Benavides Cristancho" userId="dca66edd-9bf4-4284-a1b0-c52071d7744b" providerId="ADAL" clId="{0995B3A9-45D5-44B7-8F65-1971E96579DF}" dt="2024-08-04T01:32:56.638" v="410" actId="478"/>
          <ac:picMkLst>
            <pc:docMk/>
            <pc:sldMk cId="4195270800" sldId="257"/>
            <ac:picMk id="1028" creationId="{07A7B153-83B2-35DB-8D49-1843C0430387}"/>
          </ac:picMkLst>
        </pc:picChg>
        <pc:picChg chg="add mod">
          <ac:chgData name="Luz Angela Benavides Cristancho" userId="dca66edd-9bf4-4284-a1b0-c52071d7744b" providerId="ADAL" clId="{0995B3A9-45D5-44B7-8F65-1971E96579DF}" dt="2024-08-04T01:33:00.549" v="411" actId="1076"/>
          <ac:picMkLst>
            <pc:docMk/>
            <pc:sldMk cId="4195270800" sldId="257"/>
            <ac:picMk id="1030" creationId="{38BEDAA8-A781-A561-DA05-723BA72B042E}"/>
          </ac:picMkLst>
        </pc:picChg>
        <pc:picChg chg="add mod">
          <ac:chgData name="Luz Angela Benavides Cristancho" userId="dca66edd-9bf4-4284-a1b0-c52071d7744b" providerId="ADAL" clId="{0995B3A9-45D5-44B7-8F65-1971E96579DF}" dt="2024-08-04T01:33:02.739" v="412" actId="1076"/>
          <ac:picMkLst>
            <pc:docMk/>
            <pc:sldMk cId="4195270800" sldId="257"/>
            <ac:picMk id="1032" creationId="{AED373C0-AC38-4F1E-4AD7-E2B04E13A638}"/>
          </ac:picMkLst>
        </pc:picChg>
        <pc:picChg chg="add mod">
          <ac:chgData name="Luz Angela Benavides Cristancho" userId="dca66edd-9bf4-4284-a1b0-c52071d7744b" providerId="ADAL" clId="{0995B3A9-45D5-44B7-8F65-1971E96579DF}" dt="2024-08-04T01:06:21.015" v="14" actId="1076"/>
          <ac:picMkLst>
            <pc:docMk/>
            <pc:sldMk cId="4195270800" sldId="257"/>
            <ac:picMk id="1034" creationId="{2C27B654-A0FA-2118-4F9E-A6EF21DC5A2B}"/>
          </ac:picMkLst>
        </pc:picChg>
        <pc:picChg chg="add mod">
          <ac:chgData name="Luz Angela Benavides Cristancho" userId="dca66edd-9bf4-4284-a1b0-c52071d7744b" providerId="ADAL" clId="{0995B3A9-45D5-44B7-8F65-1971E96579DF}" dt="2024-08-04T01:33:04.158" v="413" actId="1076"/>
          <ac:picMkLst>
            <pc:docMk/>
            <pc:sldMk cId="4195270800" sldId="257"/>
            <ac:picMk id="1036" creationId="{7366F37B-568F-D162-4DDD-DA9A4AAC9750}"/>
          </ac:picMkLst>
        </pc:picChg>
      </pc:sldChg>
      <pc:sldChg chg="addSp delSp modSp add mod">
        <pc:chgData name="Luz Angela Benavides Cristancho" userId="dca66edd-9bf4-4284-a1b0-c52071d7744b" providerId="ADAL" clId="{0995B3A9-45D5-44B7-8F65-1971E96579DF}" dt="2024-08-04T01:49:53.183" v="710" actId="1076"/>
        <pc:sldMkLst>
          <pc:docMk/>
          <pc:sldMk cId="1998311459" sldId="258"/>
        </pc:sldMkLst>
        <pc:spChg chg="mod">
          <ac:chgData name="Luz Angela Benavides Cristancho" userId="dca66edd-9bf4-4284-a1b0-c52071d7744b" providerId="ADAL" clId="{0995B3A9-45D5-44B7-8F65-1971E96579DF}" dt="2024-08-04T01:07:28.343" v="71" actId="122"/>
          <ac:spMkLst>
            <pc:docMk/>
            <pc:sldMk cId="1998311459" sldId="258"/>
            <ac:spMk id="2" creationId="{F1B66D02-1FA9-E059-DC9B-EA421DF34861}"/>
          </ac:spMkLst>
        </pc:spChg>
        <pc:spChg chg="del mod">
          <ac:chgData name="Luz Angela Benavides Cristancho" userId="dca66edd-9bf4-4284-a1b0-c52071d7744b" providerId="ADAL" clId="{0995B3A9-45D5-44B7-8F65-1971E96579DF}" dt="2024-08-04T01:07:09.931" v="41" actId="478"/>
          <ac:spMkLst>
            <pc:docMk/>
            <pc:sldMk cId="1998311459" sldId="258"/>
            <ac:spMk id="4" creationId="{EE7653D0-2221-02F9-EDDD-5D764B23B57A}"/>
          </ac:spMkLst>
        </pc:spChg>
        <pc:picChg chg="add mod">
          <ac:chgData name="Luz Angela Benavides Cristancho" userId="dca66edd-9bf4-4284-a1b0-c52071d7744b" providerId="ADAL" clId="{0995B3A9-45D5-44B7-8F65-1971E96579DF}" dt="2024-08-04T01:07:58.134" v="77" actId="1076"/>
          <ac:picMkLst>
            <pc:docMk/>
            <pc:sldMk cId="1998311459" sldId="258"/>
            <ac:picMk id="5" creationId="{F1D528B1-289C-C289-D2B9-7F0E279FB0DD}"/>
          </ac:picMkLst>
        </pc:picChg>
        <pc:picChg chg="add mod">
          <ac:chgData name="Luz Angela Benavides Cristancho" userId="dca66edd-9bf4-4284-a1b0-c52071d7744b" providerId="ADAL" clId="{0995B3A9-45D5-44B7-8F65-1971E96579DF}" dt="2024-08-04T01:49:53.183" v="710" actId="1076"/>
          <ac:picMkLst>
            <pc:docMk/>
            <pc:sldMk cId="1998311459" sldId="258"/>
            <ac:picMk id="6" creationId="{7F8B0121-8474-1839-5086-C9713051AAF0}"/>
          </ac:picMkLst>
        </pc:picChg>
        <pc:picChg chg="del">
          <ac:chgData name="Luz Angela Benavides Cristancho" userId="dca66edd-9bf4-4284-a1b0-c52071d7744b" providerId="ADAL" clId="{0995B3A9-45D5-44B7-8F65-1971E96579DF}" dt="2024-08-04T01:06:57.193" v="18" actId="478"/>
          <ac:picMkLst>
            <pc:docMk/>
            <pc:sldMk cId="1998311459" sldId="258"/>
            <ac:picMk id="1026" creationId="{128360AE-C82F-9467-D533-2D1774C5D3E2}"/>
          </ac:picMkLst>
        </pc:picChg>
        <pc:picChg chg="del">
          <ac:chgData name="Luz Angela Benavides Cristancho" userId="dca66edd-9bf4-4284-a1b0-c52071d7744b" providerId="ADAL" clId="{0995B3A9-45D5-44B7-8F65-1971E96579DF}" dt="2024-08-04T01:06:57.765" v="19" actId="478"/>
          <ac:picMkLst>
            <pc:docMk/>
            <pc:sldMk cId="1998311459" sldId="258"/>
            <ac:picMk id="1028" creationId="{07A7B153-83B2-35DB-8D49-1843C0430387}"/>
          </ac:picMkLst>
        </pc:picChg>
        <pc:picChg chg="del">
          <ac:chgData name="Luz Angela Benavides Cristancho" userId="dca66edd-9bf4-4284-a1b0-c52071d7744b" providerId="ADAL" clId="{0995B3A9-45D5-44B7-8F65-1971E96579DF}" dt="2024-08-04T01:06:58.757" v="20" actId="478"/>
          <ac:picMkLst>
            <pc:docMk/>
            <pc:sldMk cId="1998311459" sldId="258"/>
            <ac:picMk id="1030" creationId="{38BEDAA8-A781-A561-DA05-723BA72B042E}"/>
          </ac:picMkLst>
        </pc:picChg>
        <pc:picChg chg="del">
          <ac:chgData name="Luz Angela Benavides Cristancho" userId="dca66edd-9bf4-4284-a1b0-c52071d7744b" providerId="ADAL" clId="{0995B3A9-45D5-44B7-8F65-1971E96579DF}" dt="2024-08-04T01:06:59.668" v="22" actId="478"/>
          <ac:picMkLst>
            <pc:docMk/>
            <pc:sldMk cId="1998311459" sldId="258"/>
            <ac:picMk id="1032" creationId="{AED373C0-AC38-4F1E-4AD7-E2B04E13A638}"/>
          </ac:picMkLst>
        </pc:picChg>
        <pc:picChg chg="del">
          <ac:chgData name="Luz Angela Benavides Cristancho" userId="dca66edd-9bf4-4284-a1b0-c52071d7744b" providerId="ADAL" clId="{0995B3A9-45D5-44B7-8F65-1971E96579DF}" dt="2024-08-04T01:06:59.245" v="21" actId="478"/>
          <ac:picMkLst>
            <pc:docMk/>
            <pc:sldMk cId="1998311459" sldId="258"/>
            <ac:picMk id="1036" creationId="{7366F37B-568F-D162-4DDD-DA9A4AAC9750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0:04.360" v="712" actId="1076"/>
        <pc:sldMkLst>
          <pc:docMk/>
          <pc:sldMk cId="1422588017" sldId="259"/>
        </pc:sldMkLst>
        <pc:spChg chg="del">
          <ac:chgData name="Luz Angela Benavides Cristancho" userId="dca66edd-9bf4-4284-a1b0-c52071d7744b" providerId="ADAL" clId="{0995B3A9-45D5-44B7-8F65-1971E96579DF}" dt="2024-08-04T01:08:46.399" v="79" actId="478"/>
          <ac:spMkLst>
            <pc:docMk/>
            <pc:sldMk cId="1422588017" sldId="259"/>
            <ac:spMk id="2" creationId="{7C55A8E3-5432-3D1E-F4D2-650FDC72B15C}"/>
          </ac:spMkLst>
        </pc:spChg>
        <pc:spChg chg="del">
          <ac:chgData name="Luz Angela Benavides Cristancho" userId="dca66edd-9bf4-4284-a1b0-c52071d7744b" providerId="ADAL" clId="{0995B3A9-45D5-44B7-8F65-1971E96579DF}" dt="2024-08-04T01:08:47.650" v="80" actId="478"/>
          <ac:spMkLst>
            <pc:docMk/>
            <pc:sldMk cId="1422588017" sldId="259"/>
            <ac:spMk id="3" creationId="{02E9092D-8D99-BC3A-D8A8-60CFF400764E}"/>
          </ac:spMkLst>
        </pc:spChg>
        <pc:picChg chg="add mod">
          <ac:chgData name="Luz Angela Benavides Cristancho" userId="dca66edd-9bf4-4284-a1b0-c52071d7744b" providerId="ADAL" clId="{0995B3A9-45D5-44B7-8F65-1971E96579DF}" dt="2024-08-04T01:09:09.266" v="86" actId="1440"/>
          <ac:picMkLst>
            <pc:docMk/>
            <pc:sldMk cId="1422588017" sldId="259"/>
            <ac:picMk id="5" creationId="{F7CD9302-84AD-1FAE-34B8-AA1A566BF76D}"/>
          </ac:picMkLst>
        </pc:picChg>
        <pc:picChg chg="add mod">
          <ac:chgData name="Luz Angela Benavides Cristancho" userId="dca66edd-9bf4-4284-a1b0-c52071d7744b" providerId="ADAL" clId="{0995B3A9-45D5-44B7-8F65-1971E96579DF}" dt="2024-08-04T01:50:04.360" v="712" actId="1076"/>
          <ac:picMkLst>
            <pc:docMk/>
            <pc:sldMk cId="1422588017" sldId="259"/>
            <ac:picMk id="6" creationId="{3899FF9F-DAE4-157B-D380-491E9B6E6B1F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0:13.405" v="714" actId="1076"/>
        <pc:sldMkLst>
          <pc:docMk/>
          <pc:sldMk cId="2548416701" sldId="260"/>
        </pc:sldMkLst>
        <pc:spChg chg="del">
          <ac:chgData name="Luz Angela Benavides Cristancho" userId="dca66edd-9bf4-4284-a1b0-c52071d7744b" providerId="ADAL" clId="{0995B3A9-45D5-44B7-8F65-1971E96579DF}" dt="2024-08-04T01:09:35.616" v="88" actId="478"/>
          <ac:spMkLst>
            <pc:docMk/>
            <pc:sldMk cId="2548416701" sldId="260"/>
            <ac:spMk id="2" creationId="{677BB207-FC5E-B684-7AA4-EB9C628D8238}"/>
          </ac:spMkLst>
        </pc:spChg>
        <pc:spChg chg="del">
          <ac:chgData name="Luz Angela Benavides Cristancho" userId="dca66edd-9bf4-4284-a1b0-c52071d7744b" providerId="ADAL" clId="{0995B3A9-45D5-44B7-8F65-1971E96579DF}" dt="2024-08-04T01:09:37.120" v="89" actId="478"/>
          <ac:spMkLst>
            <pc:docMk/>
            <pc:sldMk cId="2548416701" sldId="260"/>
            <ac:spMk id="3" creationId="{EEA21445-DF00-AB83-809F-6FEB89098643}"/>
          </ac:spMkLst>
        </pc:spChg>
        <pc:picChg chg="add mod">
          <ac:chgData name="Luz Angela Benavides Cristancho" userId="dca66edd-9bf4-4284-a1b0-c52071d7744b" providerId="ADAL" clId="{0995B3A9-45D5-44B7-8F65-1971E96579DF}" dt="2024-08-04T01:09:53.797" v="96" actId="1440"/>
          <ac:picMkLst>
            <pc:docMk/>
            <pc:sldMk cId="2548416701" sldId="260"/>
            <ac:picMk id="5" creationId="{B2D98B6C-81C4-66E1-94B5-E3F8C9B61675}"/>
          </ac:picMkLst>
        </pc:picChg>
        <pc:picChg chg="add mod">
          <ac:chgData name="Luz Angela Benavides Cristancho" userId="dca66edd-9bf4-4284-a1b0-c52071d7744b" providerId="ADAL" clId="{0995B3A9-45D5-44B7-8F65-1971E96579DF}" dt="2024-08-04T01:50:13.405" v="714" actId="1076"/>
          <ac:picMkLst>
            <pc:docMk/>
            <pc:sldMk cId="2548416701" sldId="260"/>
            <ac:picMk id="6" creationId="{03692DBC-316E-4934-A1FA-EB88796BE6B7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03.293" v="730" actId="1076"/>
        <pc:sldMkLst>
          <pc:docMk/>
          <pc:sldMk cId="2341239427" sldId="261"/>
        </pc:sldMkLst>
        <pc:spChg chg="del">
          <ac:chgData name="Luz Angela Benavides Cristancho" userId="dca66edd-9bf4-4284-a1b0-c52071d7744b" providerId="ADAL" clId="{0995B3A9-45D5-44B7-8F65-1971E96579DF}" dt="2024-08-04T01:10:39.623" v="98" actId="478"/>
          <ac:spMkLst>
            <pc:docMk/>
            <pc:sldMk cId="2341239427" sldId="261"/>
            <ac:spMk id="2" creationId="{42D36F38-F99B-0363-A2B5-5136E885E0B5}"/>
          </ac:spMkLst>
        </pc:spChg>
        <pc:spChg chg="del">
          <ac:chgData name="Luz Angela Benavides Cristancho" userId="dca66edd-9bf4-4284-a1b0-c52071d7744b" providerId="ADAL" clId="{0995B3A9-45D5-44B7-8F65-1971E96579DF}" dt="2024-08-04T01:10:40.962" v="99" actId="478"/>
          <ac:spMkLst>
            <pc:docMk/>
            <pc:sldMk cId="2341239427" sldId="261"/>
            <ac:spMk id="3" creationId="{FF50DBA4-F277-0CCC-1E28-4D76861FAE37}"/>
          </ac:spMkLst>
        </pc:spChg>
        <pc:picChg chg="add del mod">
          <ac:chgData name="Luz Angela Benavides Cristancho" userId="dca66edd-9bf4-4284-a1b0-c52071d7744b" providerId="ADAL" clId="{0995B3A9-45D5-44B7-8F65-1971E96579DF}" dt="2024-08-04T01:51:11.647" v="715" actId="478"/>
          <ac:picMkLst>
            <pc:docMk/>
            <pc:sldMk cId="2341239427" sldId="261"/>
            <ac:picMk id="5" creationId="{F1B7980C-1B07-DEAF-F6DC-24116C70BEC6}"/>
          </ac:picMkLst>
        </pc:picChg>
        <pc:picChg chg="add mod">
          <ac:chgData name="Luz Angela Benavides Cristancho" userId="dca66edd-9bf4-4284-a1b0-c52071d7744b" providerId="ADAL" clId="{0995B3A9-45D5-44B7-8F65-1971E96579DF}" dt="2024-08-04T01:51:14.614" v="717" actId="1076"/>
          <ac:picMkLst>
            <pc:docMk/>
            <pc:sldMk cId="2341239427" sldId="261"/>
            <ac:picMk id="7" creationId="{E75BD9C0-1408-76F9-B2CF-8DA6011BF356}"/>
          </ac:picMkLst>
        </pc:picChg>
        <pc:picChg chg="add mod">
          <ac:chgData name="Luz Angela Benavides Cristancho" userId="dca66edd-9bf4-4284-a1b0-c52071d7744b" providerId="ADAL" clId="{0995B3A9-45D5-44B7-8F65-1971E96579DF}" dt="2024-08-04T01:53:03.293" v="730" actId="1076"/>
          <ac:picMkLst>
            <pc:docMk/>
            <pc:sldMk cId="2341239427" sldId="261"/>
            <ac:picMk id="8" creationId="{AA253B4D-6B46-D5A6-FD52-636FB5813E43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06.680" v="732" actId="1076"/>
        <pc:sldMkLst>
          <pc:docMk/>
          <pc:sldMk cId="1288470947" sldId="262"/>
        </pc:sldMkLst>
        <pc:spChg chg="del">
          <ac:chgData name="Luz Angela Benavides Cristancho" userId="dca66edd-9bf4-4284-a1b0-c52071d7744b" providerId="ADAL" clId="{0995B3A9-45D5-44B7-8F65-1971E96579DF}" dt="2024-08-04T01:11:49.529" v="106" actId="478"/>
          <ac:spMkLst>
            <pc:docMk/>
            <pc:sldMk cId="1288470947" sldId="262"/>
            <ac:spMk id="2" creationId="{00A7132F-2F74-27B9-B274-06D25033B85F}"/>
          </ac:spMkLst>
        </pc:spChg>
        <pc:spChg chg="del">
          <ac:chgData name="Luz Angela Benavides Cristancho" userId="dca66edd-9bf4-4284-a1b0-c52071d7744b" providerId="ADAL" clId="{0995B3A9-45D5-44B7-8F65-1971E96579DF}" dt="2024-08-04T01:11:50.747" v="107" actId="478"/>
          <ac:spMkLst>
            <pc:docMk/>
            <pc:sldMk cId="1288470947" sldId="262"/>
            <ac:spMk id="3" creationId="{12CF0E3A-C4F8-86D0-AE2D-B94990E66707}"/>
          </ac:spMkLst>
        </pc:spChg>
        <pc:picChg chg="add mod">
          <ac:chgData name="Luz Angela Benavides Cristancho" userId="dca66edd-9bf4-4284-a1b0-c52071d7744b" providerId="ADAL" clId="{0995B3A9-45D5-44B7-8F65-1971E96579DF}" dt="2024-08-04T01:11:59.347" v="112" actId="1440"/>
          <ac:picMkLst>
            <pc:docMk/>
            <pc:sldMk cId="1288470947" sldId="262"/>
            <ac:picMk id="5" creationId="{4B36622B-F04E-83E4-E898-9053521FAA93}"/>
          </ac:picMkLst>
        </pc:picChg>
        <pc:picChg chg="add mod">
          <ac:chgData name="Luz Angela Benavides Cristancho" userId="dca66edd-9bf4-4284-a1b0-c52071d7744b" providerId="ADAL" clId="{0995B3A9-45D5-44B7-8F65-1971E96579DF}" dt="2024-08-04T01:53:06.680" v="732" actId="1076"/>
          <ac:picMkLst>
            <pc:docMk/>
            <pc:sldMk cId="1288470947" sldId="262"/>
            <ac:picMk id="6" creationId="{46096C80-5C6E-5C6F-E4C9-DB17259B35B1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10.719" v="734" actId="1076"/>
        <pc:sldMkLst>
          <pc:docMk/>
          <pc:sldMk cId="3379411623" sldId="263"/>
        </pc:sldMkLst>
        <pc:spChg chg="del">
          <ac:chgData name="Luz Angela Benavides Cristancho" userId="dca66edd-9bf4-4284-a1b0-c52071d7744b" providerId="ADAL" clId="{0995B3A9-45D5-44B7-8F65-1971E96579DF}" dt="2024-08-04T01:13:14.466" v="114" actId="478"/>
          <ac:spMkLst>
            <pc:docMk/>
            <pc:sldMk cId="3379411623" sldId="263"/>
            <ac:spMk id="2" creationId="{A5ACB976-BA86-0BF0-6E1C-F7746E04356C}"/>
          </ac:spMkLst>
        </pc:spChg>
        <pc:spChg chg="del">
          <ac:chgData name="Luz Angela Benavides Cristancho" userId="dca66edd-9bf4-4284-a1b0-c52071d7744b" providerId="ADAL" clId="{0995B3A9-45D5-44B7-8F65-1971E96579DF}" dt="2024-08-04T01:13:16.309" v="115" actId="478"/>
          <ac:spMkLst>
            <pc:docMk/>
            <pc:sldMk cId="3379411623" sldId="263"/>
            <ac:spMk id="3" creationId="{A82A7EF9-C71E-202A-DBF7-48154E65632F}"/>
          </ac:spMkLst>
        </pc:spChg>
        <pc:picChg chg="add mod">
          <ac:chgData name="Luz Angela Benavides Cristancho" userId="dca66edd-9bf4-4284-a1b0-c52071d7744b" providerId="ADAL" clId="{0995B3A9-45D5-44B7-8F65-1971E96579DF}" dt="2024-08-04T01:13:29.933" v="120" actId="1076"/>
          <ac:picMkLst>
            <pc:docMk/>
            <pc:sldMk cId="3379411623" sldId="263"/>
            <ac:picMk id="5" creationId="{A81D96E0-8356-9ECD-FD3F-FC5F7B4D945E}"/>
          </ac:picMkLst>
        </pc:picChg>
        <pc:picChg chg="add mod">
          <ac:chgData name="Luz Angela Benavides Cristancho" userId="dca66edd-9bf4-4284-a1b0-c52071d7744b" providerId="ADAL" clId="{0995B3A9-45D5-44B7-8F65-1971E96579DF}" dt="2024-08-04T01:53:10.719" v="734" actId="1076"/>
          <ac:picMkLst>
            <pc:docMk/>
            <pc:sldMk cId="3379411623" sldId="263"/>
            <ac:picMk id="6" creationId="{8882C746-D17A-8481-E5B5-5D8CF02958EC}"/>
          </ac:picMkLst>
        </pc:picChg>
      </pc:sldChg>
      <pc:sldChg chg="addSp modSp new mod">
        <pc:chgData name="Luz Angela Benavides Cristancho" userId="dca66edd-9bf4-4284-a1b0-c52071d7744b" providerId="ADAL" clId="{0995B3A9-45D5-44B7-8F65-1971E96579DF}" dt="2024-08-04T01:53:15.071" v="736" actId="1076"/>
        <pc:sldMkLst>
          <pc:docMk/>
          <pc:sldMk cId="1502429560" sldId="264"/>
        </pc:sldMkLst>
        <pc:spChg chg="mod">
          <ac:chgData name="Luz Angela Benavides Cristancho" userId="dca66edd-9bf4-4284-a1b0-c52071d7744b" providerId="ADAL" clId="{0995B3A9-45D5-44B7-8F65-1971E96579DF}" dt="2024-08-04T01:14:20.137" v="168" actId="20577"/>
          <ac:spMkLst>
            <pc:docMk/>
            <pc:sldMk cId="1502429560" sldId="264"/>
            <ac:spMk id="2" creationId="{69F68614-8526-8B1C-B02F-9B36439ECC8F}"/>
          </ac:spMkLst>
        </pc:spChg>
        <pc:spChg chg="mod">
          <ac:chgData name="Luz Angela Benavides Cristancho" userId="dca66edd-9bf4-4284-a1b0-c52071d7744b" providerId="ADAL" clId="{0995B3A9-45D5-44B7-8F65-1971E96579DF}" dt="2024-08-04T01:14:27.131" v="170" actId="27636"/>
          <ac:spMkLst>
            <pc:docMk/>
            <pc:sldMk cId="1502429560" sldId="264"/>
            <ac:spMk id="3" creationId="{FE06B844-0439-4EC2-78FF-9421247104A6}"/>
          </ac:spMkLst>
        </pc:spChg>
        <pc:picChg chg="add mod">
          <ac:chgData name="Luz Angela Benavides Cristancho" userId="dca66edd-9bf4-4284-a1b0-c52071d7744b" providerId="ADAL" clId="{0995B3A9-45D5-44B7-8F65-1971E96579DF}" dt="2024-08-04T01:53:15.071" v="736" actId="1076"/>
          <ac:picMkLst>
            <pc:docMk/>
            <pc:sldMk cId="1502429560" sldId="264"/>
            <ac:picMk id="4" creationId="{9CF5E432-ADCA-548F-10FC-63A9D25CEEB6}"/>
          </ac:picMkLst>
        </pc:picChg>
      </pc:sldChg>
      <pc:sldChg chg="addSp modSp new mod">
        <pc:chgData name="Luz Angela Benavides Cristancho" userId="dca66edd-9bf4-4284-a1b0-c52071d7744b" providerId="ADAL" clId="{0995B3A9-45D5-44B7-8F65-1971E96579DF}" dt="2024-08-04T01:53:19.543" v="738" actId="1076"/>
        <pc:sldMkLst>
          <pc:docMk/>
          <pc:sldMk cId="1882940353" sldId="265"/>
        </pc:sldMkLst>
        <pc:spChg chg="mod">
          <ac:chgData name="Luz Angela Benavides Cristancho" userId="dca66edd-9bf4-4284-a1b0-c52071d7744b" providerId="ADAL" clId="{0995B3A9-45D5-44B7-8F65-1971E96579DF}" dt="2024-08-04T01:15:12.197" v="193" actId="122"/>
          <ac:spMkLst>
            <pc:docMk/>
            <pc:sldMk cId="1882940353" sldId="265"/>
            <ac:spMk id="2" creationId="{D0EC5BFD-AEBC-88D5-9DB3-507376389A1D}"/>
          </ac:spMkLst>
        </pc:spChg>
        <pc:spChg chg="mod">
          <ac:chgData name="Luz Angela Benavides Cristancho" userId="dca66edd-9bf4-4284-a1b0-c52071d7744b" providerId="ADAL" clId="{0995B3A9-45D5-44B7-8F65-1971E96579DF}" dt="2024-08-04T01:52:42.442" v="728" actId="113"/>
          <ac:spMkLst>
            <pc:docMk/>
            <pc:sldMk cId="1882940353" sldId="265"/>
            <ac:spMk id="3" creationId="{69E68A05-FADE-0327-D183-6EB5FEF56584}"/>
          </ac:spMkLst>
        </pc:spChg>
        <pc:picChg chg="add mod">
          <ac:chgData name="Luz Angela Benavides Cristancho" userId="dca66edd-9bf4-4284-a1b0-c52071d7744b" providerId="ADAL" clId="{0995B3A9-45D5-44B7-8F65-1971E96579DF}" dt="2024-08-04T01:53:19.543" v="738" actId="1076"/>
          <ac:picMkLst>
            <pc:docMk/>
            <pc:sldMk cId="1882940353" sldId="265"/>
            <ac:picMk id="4" creationId="{1A3B7B36-FF36-F052-F954-FE8B0A42EF3D}"/>
          </ac:picMkLst>
        </pc:picChg>
        <pc:picChg chg="add mod">
          <ac:chgData name="Luz Angela Benavides Cristancho" userId="dca66edd-9bf4-4284-a1b0-c52071d7744b" providerId="ADAL" clId="{0995B3A9-45D5-44B7-8F65-1971E96579DF}" dt="2024-08-04T01:52:30.957" v="724" actId="1076"/>
          <ac:picMkLst>
            <pc:docMk/>
            <pc:sldMk cId="1882940353" sldId="265"/>
            <ac:picMk id="2050" creationId="{1C381764-86C0-133E-640C-22774186FA5F}"/>
          </ac:picMkLst>
        </pc:picChg>
        <pc:picChg chg="add mod">
          <ac:chgData name="Luz Angela Benavides Cristancho" userId="dca66edd-9bf4-4284-a1b0-c52071d7744b" providerId="ADAL" clId="{0995B3A9-45D5-44B7-8F65-1971E96579DF}" dt="2024-08-04T01:52:37.822" v="727" actId="1440"/>
          <ac:picMkLst>
            <pc:docMk/>
            <pc:sldMk cId="1882940353" sldId="265"/>
            <ac:picMk id="2052" creationId="{41169351-0866-D57F-9816-A11C1B51F31E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24.007" v="740" actId="1076"/>
        <pc:sldMkLst>
          <pc:docMk/>
          <pc:sldMk cId="3539172806" sldId="266"/>
        </pc:sldMkLst>
        <pc:spChg chg="mod">
          <ac:chgData name="Luz Angela Benavides Cristancho" userId="dca66edd-9bf4-4284-a1b0-c52071d7744b" providerId="ADAL" clId="{0995B3A9-45D5-44B7-8F65-1971E96579DF}" dt="2024-08-04T01:18:41.695" v="303" actId="1076"/>
          <ac:spMkLst>
            <pc:docMk/>
            <pc:sldMk cId="3539172806" sldId="266"/>
            <ac:spMk id="2" creationId="{29AC081C-8213-890D-4B29-3AFC8880DA6D}"/>
          </ac:spMkLst>
        </pc:spChg>
        <pc:spChg chg="del">
          <ac:chgData name="Luz Angela Benavides Cristancho" userId="dca66edd-9bf4-4284-a1b0-c52071d7744b" providerId="ADAL" clId="{0995B3A9-45D5-44B7-8F65-1971E96579DF}" dt="2024-08-04T01:16:13.781" v="270" actId="478"/>
          <ac:spMkLst>
            <pc:docMk/>
            <pc:sldMk cId="3539172806" sldId="266"/>
            <ac:spMk id="3" creationId="{C012613C-8BAF-2594-5324-D0A8E1145019}"/>
          </ac:spMkLst>
        </pc:spChg>
        <pc:picChg chg="add mod">
          <ac:chgData name="Luz Angela Benavides Cristancho" userId="dca66edd-9bf4-4284-a1b0-c52071d7744b" providerId="ADAL" clId="{0995B3A9-45D5-44B7-8F65-1971E96579DF}" dt="2024-08-04T01:18:51.130" v="307" actId="1076"/>
          <ac:picMkLst>
            <pc:docMk/>
            <pc:sldMk cId="3539172806" sldId="266"/>
            <ac:picMk id="5" creationId="{D35773F0-A406-6000-F282-734E23B7A40C}"/>
          </ac:picMkLst>
        </pc:picChg>
        <pc:picChg chg="add mod">
          <ac:chgData name="Luz Angela Benavides Cristancho" userId="dca66edd-9bf4-4284-a1b0-c52071d7744b" providerId="ADAL" clId="{0995B3A9-45D5-44B7-8F65-1971E96579DF}" dt="2024-08-04T01:18:52.679" v="308" actId="1076"/>
          <ac:picMkLst>
            <pc:docMk/>
            <pc:sldMk cId="3539172806" sldId="266"/>
            <ac:picMk id="7" creationId="{76030912-DD15-8C24-CF81-FDAB21F93C00}"/>
          </ac:picMkLst>
        </pc:picChg>
        <pc:picChg chg="add mod">
          <ac:chgData name="Luz Angela Benavides Cristancho" userId="dca66edd-9bf4-4284-a1b0-c52071d7744b" providerId="ADAL" clId="{0995B3A9-45D5-44B7-8F65-1971E96579DF}" dt="2024-08-04T01:19:03.698" v="311" actId="1076"/>
          <ac:picMkLst>
            <pc:docMk/>
            <pc:sldMk cId="3539172806" sldId="266"/>
            <ac:picMk id="9" creationId="{D24B2274-C450-ECE1-6952-7A50AABB45D3}"/>
          </ac:picMkLst>
        </pc:picChg>
        <pc:picChg chg="add mod">
          <ac:chgData name="Luz Angela Benavides Cristancho" userId="dca66edd-9bf4-4284-a1b0-c52071d7744b" providerId="ADAL" clId="{0995B3A9-45D5-44B7-8F65-1971E96579DF}" dt="2024-08-04T01:19:05.184" v="312" actId="1076"/>
          <ac:picMkLst>
            <pc:docMk/>
            <pc:sldMk cId="3539172806" sldId="266"/>
            <ac:picMk id="11" creationId="{83E632B4-69CE-F57A-2293-C86448817669}"/>
          </ac:picMkLst>
        </pc:picChg>
        <pc:picChg chg="add mod">
          <ac:chgData name="Luz Angela Benavides Cristancho" userId="dca66edd-9bf4-4284-a1b0-c52071d7744b" providerId="ADAL" clId="{0995B3A9-45D5-44B7-8F65-1971E96579DF}" dt="2024-08-04T01:19:07.226" v="313" actId="1076"/>
          <ac:picMkLst>
            <pc:docMk/>
            <pc:sldMk cId="3539172806" sldId="266"/>
            <ac:picMk id="13" creationId="{6E0E3E6E-9C8B-51CE-F79F-90AD59C241A6}"/>
          </ac:picMkLst>
        </pc:picChg>
        <pc:picChg chg="add mod">
          <ac:chgData name="Luz Angela Benavides Cristancho" userId="dca66edd-9bf4-4284-a1b0-c52071d7744b" providerId="ADAL" clId="{0995B3A9-45D5-44B7-8F65-1971E96579DF}" dt="2024-08-04T01:19:09.762" v="314" actId="1440"/>
          <ac:picMkLst>
            <pc:docMk/>
            <pc:sldMk cId="3539172806" sldId="266"/>
            <ac:picMk id="15" creationId="{D22E34BC-22E1-79F8-142E-BF5BC74C6555}"/>
          </ac:picMkLst>
        </pc:picChg>
        <pc:picChg chg="add mod">
          <ac:chgData name="Luz Angela Benavides Cristancho" userId="dca66edd-9bf4-4284-a1b0-c52071d7744b" providerId="ADAL" clId="{0995B3A9-45D5-44B7-8F65-1971E96579DF}" dt="2024-08-04T01:53:24.007" v="740" actId="1076"/>
          <ac:picMkLst>
            <pc:docMk/>
            <pc:sldMk cId="3539172806" sldId="266"/>
            <ac:picMk id="16" creationId="{EFC3F027-BDE7-08F0-4FDC-91B126A2DF07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28.573" v="742" actId="1076"/>
        <pc:sldMkLst>
          <pc:docMk/>
          <pc:sldMk cId="421389227" sldId="267"/>
        </pc:sldMkLst>
        <pc:spChg chg="del">
          <ac:chgData name="Luz Angela Benavides Cristancho" userId="dca66edd-9bf4-4284-a1b0-c52071d7744b" providerId="ADAL" clId="{0995B3A9-45D5-44B7-8F65-1971E96579DF}" dt="2024-08-04T01:19:49.473" v="316" actId="478"/>
          <ac:spMkLst>
            <pc:docMk/>
            <pc:sldMk cId="421389227" sldId="267"/>
            <ac:spMk id="2" creationId="{3E34E3BF-8C28-C3B7-3EB3-EC1015A2B688}"/>
          </ac:spMkLst>
        </pc:spChg>
        <pc:spChg chg="del">
          <ac:chgData name="Luz Angela Benavides Cristancho" userId="dca66edd-9bf4-4284-a1b0-c52071d7744b" providerId="ADAL" clId="{0995B3A9-45D5-44B7-8F65-1971E96579DF}" dt="2024-08-04T01:19:50.675" v="317" actId="478"/>
          <ac:spMkLst>
            <pc:docMk/>
            <pc:sldMk cId="421389227" sldId="267"/>
            <ac:spMk id="3" creationId="{0DE627B1-928A-29AA-DF98-D48015232DA4}"/>
          </ac:spMkLst>
        </pc:spChg>
        <pc:picChg chg="add mod">
          <ac:chgData name="Luz Angela Benavides Cristancho" userId="dca66edd-9bf4-4284-a1b0-c52071d7744b" providerId="ADAL" clId="{0995B3A9-45D5-44B7-8F65-1971E96579DF}" dt="2024-08-04T01:20:05.345" v="325" actId="1076"/>
          <ac:picMkLst>
            <pc:docMk/>
            <pc:sldMk cId="421389227" sldId="267"/>
            <ac:picMk id="5" creationId="{725B5933-8A2F-CF0D-B61E-B6B461187B47}"/>
          </ac:picMkLst>
        </pc:picChg>
        <pc:picChg chg="add mod">
          <ac:chgData name="Luz Angela Benavides Cristancho" userId="dca66edd-9bf4-4284-a1b0-c52071d7744b" providerId="ADAL" clId="{0995B3A9-45D5-44B7-8F65-1971E96579DF}" dt="2024-08-04T01:53:28.573" v="742" actId="1076"/>
          <ac:picMkLst>
            <pc:docMk/>
            <pc:sldMk cId="421389227" sldId="267"/>
            <ac:picMk id="6" creationId="{DE891320-CC89-EF88-B1A9-E95ACE8C35C2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32.926" v="744" actId="1076"/>
        <pc:sldMkLst>
          <pc:docMk/>
          <pc:sldMk cId="1547540914" sldId="268"/>
        </pc:sldMkLst>
        <pc:spChg chg="mod">
          <ac:chgData name="Luz Angela Benavides Cristancho" userId="dca66edd-9bf4-4284-a1b0-c52071d7744b" providerId="ADAL" clId="{0995B3A9-45D5-44B7-8F65-1971E96579DF}" dt="2024-08-04T01:20:32.168" v="359" actId="20577"/>
          <ac:spMkLst>
            <pc:docMk/>
            <pc:sldMk cId="1547540914" sldId="268"/>
            <ac:spMk id="2" creationId="{5D13B9DF-2F7E-E327-66E0-BE14E9A13989}"/>
          </ac:spMkLst>
        </pc:spChg>
        <pc:spChg chg="del">
          <ac:chgData name="Luz Angela Benavides Cristancho" userId="dca66edd-9bf4-4284-a1b0-c52071d7744b" providerId="ADAL" clId="{0995B3A9-45D5-44B7-8F65-1971E96579DF}" dt="2024-08-04T01:20:34.931" v="360" actId="478"/>
          <ac:spMkLst>
            <pc:docMk/>
            <pc:sldMk cId="1547540914" sldId="268"/>
            <ac:spMk id="3" creationId="{A9B83161-F16C-998E-AEDF-B9DF4E3E6D48}"/>
          </ac:spMkLst>
        </pc:spChg>
        <pc:picChg chg="add mod">
          <ac:chgData name="Luz Angela Benavides Cristancho" userId="dca66edd-9bf4-4284-a1b0-c52071d7744b" providerId="ADAL" clId="{0995B3A9-45D5-44B7-8F65-1971E96579DF}" dt="2024-08-04T01:53:32.926" v="744" actId="1076"/>
          <ac:picMkLst>
            <pc:docMk/>
            <pc:sldMk cId="1547540914" sldId="268"/>
            <ac:picMk id="4" creationId="{485EAB74-2272-331C-716F-99CD26AB2EC3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36.287" v="746" actId="1076"/>
        <pc:sldMkLst>
          <pc:docMk/>
          <pc:sldMk cId="479642354" sldId="269"/>
        </pc:sldMkLst>
        <pc:spChg chg="mod">
          <ac:chgData name="Luz Angela Benavides Cristancho" userId="dca66edd-9bf4-4284-a1b0-c52071d7744b" providerId="ADAL" clId="{0995B3A9-45D5-44B7-8F65-1971E96579DF}" dt="2024-08-04T01:32:48.261" v="409" actId="313"/>
          <ac:spMkLst>
            <pc:docMk/>
            <pc:sldMk cId="479642354" sldId="269"/>
            <ac:spMk id="2" creationId="{669A484A-AAF8-43C5-5240-8A395C48B153}"/>
          </ac:spMkLst>
        </pc:spChg>
        <pc:spChg chg="del">
          <ac:chgData name="Luz Angela Benavides Cristancho" userId="dca66edd-9bf4-4284-a1b0-c52071d7744b" providerId="ADAL" clId="{0995B3A9-45D5-44B7-8F65-1971E96579DF}" dt="2024-08-04T01:31:18.267" v="383" actId="478"/>
          <ac:spMkLst>
            <pc:docMk/>
            <pc:sldMk cId="479642354" sldId="269"/>
            <ac:spMk id="3" creationId="{CB4AA8F9-E75F-B686-105B-E01B9E549870}"/>
          </ac:spMkLst>
        </pc:spChg>
        <pc:spChg chg="add del mod">
          <ac:chgData name="Luz Angela Benavides Cristancho" userId="dca66edd-9bf4-4284-a1b0-c52071d7744b" providerId="ADAL" clId="{0995B3A9-45D5-44B7-8F65-1971E96579DF}" dt="2024-08-04T01:35:03.799" v="417" actId="478"/>
          <ac:spMkLst>
            <pc:docMk/>
            <pc:sldMk cId="479642354" sldId="269"/>
            <ac:spMk id="7" creationId="{C4B787EA-466C-C9A9-58A9-14621B376F7E}"/>
          </ac:spMkLst>
        </pc:spChg>
        <pc:spChg chg="add del mod">
          <ac:chgData name="Luz Angela Benavides Cristancho" userId="dca66edd-9bf4-4284-a1b0-c52071d7744b" providerId="ADAL" clId="{0995B3A9-45D5-44B7-8F65-1971E96579DF}" dt="2024-08-04T01:39:00.987" v="433" actId="478"/>
          <ac:spMkLst>
            <pc:docMk/>
            <pc:sldMk cId="479642354" sldId="269"/>
            <ac:spMk id="9" creationId="{CC5AA398-8F6B-E5AE-8D2E-86056E7CDB45}"/>
          </ac:spMkLst>
        </pc:spChg>
        <pc:spChg chg="add del mod">
          <ac:chgData name="Luz Angela Benavides Cristancho" userId="dca66edd-9bf4-4284-a1b0-c52071d7744b" providerId="ADAL" clId="{0995B3A9-45D5-44B7-8F65-1971E96579DF}" dt="2024-08-04T01:39:09.249" v="437" actId="22"/>
          <ac:spMkLst>
            <pc:docMk/>
            <pc:sldMk cId="479642354" sldId="269"/>
            <ac:spMk id="11" creationId="{65F8E052-97B8-BC72-8B8E-69BC9AA622CF}"/>
          </ac:spMkLst>
        </pc:spChg>
        <pc:spChg chg="add del mod">
          <ac:chgData name="Luz Angela Benavides Cristancho" userId="dca66edd-9bf4-4284-a1b0-c52071d7744b" providerId="ADAL" clId="{0995B3A9-45D5-44B7-8F65-1971E96579DF}" dt="2024-08-04T01:40:17.757" v="445" actId="478"/>
          <ac:spMkLst>
            <pc:docMk/>
            <pc:sldMk cId="479642354" sldId="269"/>
            <ac:spMk id="13" creationId="{CC451AD2-C730-F729-63C7-E55FB03CBB9F}"/>
          </ac:spMkLst>
        </pc:spChg>
        <pc:picChg chg="add del mod">
          <ac:chgData name="Luz Angela Benavides Cristancho" userId="dca66edd-9bf4-4284-a1b0-c52071d7744b" providerId="ADAL" clId="{0995B3A9-45D5-44B7-8F65-1971E96579DF}" dt="2024-08-04T01:32:39.242" v="390" actId="478"/>
          <ac:picMkLst>
            <pc:docMk/>
            <pc:sldMk cId="479642354" sldId="269"/>
            <ac:picMk id="5" creationId="{EC6FCC6E-DCA8-E4BF-0A3A-C08A6261353F}"/>
          </ac:picMkLst>
        </pc:picChg>
        <pc:picChg chg="add mod">
          <ac:chgData name="Luz Angela Benavides Cristancho" userId="dca66edd-9bf4-4284-a1b0-c52071d7744b" providerId="ADAL" clId="{0995B3A9-45D5-44B7-8F65-1971E96579DF}" dt="2024-08-04T01:41:04.094" v="457" actId="1076"/>
          <ac:picMkLst>
            <pc:docMk/>
            <pc:sldMk cId="479642354" sldId="269"/>
            <ac:picMk id="15" creationId="{E7274786-C496-1B98-2D18-5546BC929C0F}"/>
          </ac:picMkLst>
        </pc:picChg>
        <pc:picChg chg="add mod">
          <ac:chgData name="Luz Angela Benavides Cristancho" userId="dca66edd-9bf4-4284-a1b0-c52071d7744b" providerId="ADAL" clId="{0995B3A9-45D5-44B7-8F65-1971E96579DF}" dt="2024-08-04T01:53:36.287" v="746" actId="1076"/>
          <ac:picMkLst>
            <pc:docMk/>
            <pc:sldMk cId="479642354" sldId="269"/>
            <ac:picMk id="16" creationId="{75BD83B5-612E-E22C-9F66-C52877E97FF8}"/>
          </ac:picMkLst>
        </pc:picChg>
      </pc:sldChg>
      <pc:sldChg chg="addSp delSp modSp add mod">
        <pc:chgData name="Luz Angela Benavides Cristancho" userId="dca66edd-9bf4-4284-a1b0-c52071d7744b" providerId="ADAL" clId="{0995B3A9-45D5-44B7-8F65-1971E96579DF}" dt="2024-08-04T01:53:41.575" v="748" actId="1076"/>
        <pc:sldMkLst>
          <pc:docMk/>
          <pc:sldMk cId="1220597400" sldId="270"/>
        </pc:sldMkLst>
        <pc:spChg chg="add del mod">
          <ac:chgData name="Luz Angela Benavides Cristancho" userId="dca66edd-9bf4-4284-a1b0-c52071d7744b" providerId="ADAL" clId="{0995B3A9-45D5-44B7-8F65-1971E96579DF}" dt="2024-08-04T01:38:13.723" v="426" actId="478"/>
          <ac:spMkLst>
            <pc:docMk/>
            <pc:sldMk cId="1220597400" sldId="270"/>
            <ac:spMk id="4" creationId="{27444A2B-9AE4-E69A-F54D-470B84737AF3}"/>
          </ac:spMkLst>
        </pc:spChg>
        <pc:spChg chg="add del mod">
          <ac:chgData name="Luz Angela Benavides Cristancho" userId="dca66edd-9bf4-4284-a1b0-c52071d7744b" providerId="ADAL" clId="{0995B3A9-45D5-44B7-8F65-1971E96579DF}" dt="2024-08-04T01:38:24.912" v="429" actId="478"/>
          <ac:spMkLst>
            <pc:docMk/>
            <pc:sldMk cId="1220597400" sldId="270"/>
            <ac:spMk id="6" creationId="{533C99CA-A11B-8016-8B4D-C575C663C9C3}"/>
          </ac:spMkLst>
        </pc:spChg>
        <pc:spChg chg="add del mod">
          <ac:chgData name="Luz Angela Benavides Cristancho" userId="dca66edd-9bf4-4284-a1b0-c52071d7744b" providerId="ADAL" clId="{0995B3A9-45D5-44B7-8F65-1971E96579DF}" dt="2024-08-04T01:38:36.257" v="432" actId="478"/>
          <ac:spMkLst>
            <pc:docMk/>
            <pc:sldMk cId="1220597400" sldId="270"/>
            <ac:spMk id="8" creationId="{1E61F63D-FB62-ECA6-7749-B5DC3621496B}"/>
          </ac:spMkLst>
        </pc:spChg>
        <pc:spChg chg="del mod">
          <ac:chgData name="Luz Angela Benavides Cristancho" userId="dca66edd-9bf4-4284-a1b0-c52071d7744b" providerId="ADAL" clId="{0995B3A9-45D5-44B7-8F65-1971E96579DF}" dt="2024-08-04T01:36:29.851" v="423" actId="478"/>
          <ac:spMkLst>
            <pc:docMk/>
            <pc:sldMk cId="1220597400" sldId="270"/>
            <ac:spMk id="9" creationId="{CC5AA398-8F6B-E5AE-8D2E-86056E7CDB45}"/>
          </ac:spMkLst>
        </pc:spChg>
        <pc:picChg chg="add mod">
          <ac:chgData name="Luz Angela Benavides Cristancho" userId="dca66edd-9bf4-4284-a1b0-c52071d7744b" providerId="ADAL" clId="{0995B3A9-45D5-44B7-8F65-1971E96579DF}" dt="2024-08-04T01:40:59.168" v="455" actId="1076"/>
          <ac:picMkLst>
            <pc:docMk/>
            <pc:sldMk cId="1220597400" sldId="270"/>
            <ac:picMk id="11" creationId="{4E4273F2-E544-0A98-27FF-91EA60DC3EFE}"/>
          </ac:picMkLst>
        </pc:picChg>
        <pc:picChg chg="add mod">
          <ac:chgData name="Luz Angela Benavides Cristancho" userId="dca66edd-9bf4-4284-a1b0-c52071d7744b" providerId="ADAL" clId="{0995B3A9-45D5-44B7-8F65-1971E96579DF}" dt="2024-08-04T01:53:41.575" v="748" actId="1076"/>
          <ac:picMkLst>
            <pc:docMk/>
            <pc:sldMk cId="1220597400" sldId="270"/>
            <ac:picMk id="12" creationId="{B4187E7C-52D2-5F68-F5E6-686C5CE045B8}"/>
          </ac:picMkLst>
        </pc:picChg>
      </pc:sldChg>
      <pc:sldChg chg="addSp delSp modSp new mod">
        <pc:chgData name="Luz Angela Benavides Cristancho" userId="dca66edd-9bf4-4284-a1b0-c52071d7744b" providerId="ADAL" clId="{0995B3A9-45D5-44B7-8F65-1971E96579DF}" dt="2024-08-04T01:53:45.358" v="750" actId="1076"/>
        <pc:sldMkLst>
          <pc:docMk/>
          <pc:sldMk cId="932379883" sldId="271"/>
        </pc:sldMkLst>
        <pc:spChg chg="mod">
          <ac:chgData name="Luz Angela Benavides Cristancho" userId="dca66edd-9bf4-4284-a1b0-c52071d7744b" providerId="ADAL" clId="{0995B3A9-45D5-44B7-8F65-1971E96579DF}" dt="2024-08-04T01:41:38.865" v="490" actId="20577"/>
          <ac:spMkLst>
            <pc:docMk/>
            <pc:sldMk cId="932379883" sldId="271"/>
            <ac:spMk id="2" creationId="{FD49A5EC-BA00-C329-7795-011AA13CC4C6}"/>
          </ac:spMkLst>
        </pc:spChg>
        <pc:spChg chg="del">
          <ac:chgData name="Luz Angela Benavides Cristancho" userId="dca66edd-9bf4-4284-a1b0-c52071d7744b" providerId="ADAL" clId="{0995B3A9-45D5-44B7-8F65-1971E96579DF}" dt="2024-08-04T01:41:43.386" v="491" actId="478"/>
          <ac:spMkLst>
            <pc:docMk/>
            <pc:sldMk cId="932379883" sldId="271"/>
            <ac:spMk id="3" creationId="{F4928361-CCEB-EC36-614A-124C72748890}"/>
          </ac:spMkLst>
        </pc:spChg>
        <pc:spChg chg="add mod">
          <ac:chgData name="Luz Angela Benavides Cristancho" userId="dca66edd-9bf4-4284-a1b0-c52071d7744b" providerId="ADAL" clId="{0995B3A9-45D5-44B7-8F65-1971E96579DF}" dt="2024-08-04T01:44:24.585" v="672" actId="20577"/>
          <ac:spMkLst>
            <pc:docMk/>
            <pc:sldMk cId="932379883" sldId="271"/>
            <ac:spMk id="6" creationId="{4316DA5D-2C5F-A6ED-3BC2-20D7BAE26065}"/>
          </ac:spMkLst>
        </pc:spChg>
        <pc:picChg chg="add mod">
          <ac:chgData name="Luz Angela Benavides Cristancho" userId="dca66edd-9bf4-4284-a1b0-c52071d7744b" providerId="ADAL" clId="{0995B3A9-45D5-44B7-8F65-1971E96579DF}" dt="2024-08-04T01:41:58.987" v="496" actId="1076"/>
          <ac:picMkLst>
            <pc:docMk/>
            <pc:sldMk cId="932379883" sldId="271"/>
            <ac:picMk id="5" creationId="{58676B4B-B833-52F6-918E-CA9FF4BED307}"/>
          </ac:picMkLst>
        </pc:picChg>
        <pc:picChg chg="add mod">
          <ac:chgData name="Luz Angela Benavides Cristancho" userId="dca66edd-9bf4-4284-a1b0-c52071d7744b" providerId="ADAL" clId="{0995B3A9-45D5-44B7-8F65-1971E96579DF}" dt="2024-08-04T01:53:45.358" v="750" actId="1076"/>
          <ac:picMkLst>
            <pc:docMk/>
            <pc:sldMk cId="932379883" sldId="271"/>
            <ac:picMk id="7" creationId="{AF194DE1-A3A2-B2A3-7F5F-9D857F1D15D1}"/>
          </ac:picMkLst>
        </pc:picChg>
      </pc:sldChg>
      <pc:sldChg chg="addSp modSp mod">
        <pc:chgData name="Luz Angela Benavides Cristancho" userId="dca66edd-9bf4-4284-a1b0-c52071d7744b" providerId="ADAL" clId="{0995B3A9-45D5-44B7-8F65-1971E96579DF}" dt="2024-08-04T01:53:48.126" v="752" actId="1076"/>
        <pc:sldMkLst>
          <pc:docMk/>
          <pc:sldMk cId="1242046485" sldId="272"/>
        </pc:sldMkLst>
        <pc:spChg chg="mod">
          <ac:chgData name="Luz Angela Benavides Cristancho" userId="dca66edd-9bf4-4284-a1b0-c52071d7744b" providerId="ADAL" clId="{0995B3A9-45D5-44B7-8F65-1971E96579DF}" dt="2024-08-04T01:45:26.291" v="704" actId="20577"/>
          <ac:spMkLst>
            <pc:docMk/>
            <pc:sldMk cId="1242046485" sldId="272"/>
            <ac:spMk id="2" creationId="{5D13B9DF-2F7E-E327-66E0-BE14E9A13989}"/>
          </ac:spMkLst>
        </pc:spChg>
        <pc:picChg chg="add mod">
          <ac:chgData name="Luz Angela Benavides Cristancho" userId="dca66edd-9bf4-4284-a1b0-c52071d7744b" providerId="ADAL" clId="{0995B3A9-45D5-44B7-8F65-1971E96579DF}" dt="2024-08-04T01:53:48.126" v="752" actId="1076"/>
          <ac:picMkLst>
            <pc:docMk/>
            <pc:sldMk cId="1242046485" sldId="272"/>
            <ac:picMk id="3" creationId="{9BC59A57-7824-FA06-666D-1757CBBCB6B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22F66-727D-4150-ADA5-49CF3A0F6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352" y="1122363"/>
            <a:ext cx="10072922" cy="1978346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D9A1FE-C39F-4D7C-B93D-F8C203A1D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352" y="3509963"/>
            <a:ext cx="10072922" cy="1747837"/>
          </a:xfrm>
        </p:spPr>
        <p:txBody>
          <a:bodyPr>
            <a:normAutofit/>
          </a:bodyPr>
          <a:lstStyle>
            <a:lvl1pPr marL="0" indent="0" algn="l">
              <a:buNone/>
              <a:defRPr sz="2000" i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08AAC-7D41-4304-8D59-EF34B232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0352" y="136525"/>
            <a:ext cx="2743200" cy="365125"/>
          </a:xfrm>
        </p:spPr>
        <p:txBody>
          <a:bodyPr/>
          <a:lstStyle>
            <a:lvl1pPr algn="l">
              <a:defRPr/>
            </a:lvl1pPr>
          </a:lstStyle>
          <a:p>
            <a:fld id="{524C6359-9BB8-4148-8114-537E698DA205}" type="datetime1">
              <a:rPr lang="en-US" smtClean="0"/>
              <a:t>8/3/2024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4D078-DE22-4F23-8B48-21FB1415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352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4C1F5-608B-4335-9F2A-17F63D5FA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aphic 78">
            <a:extLst>
              <a:ext uri="{FF2B5EF4-FFF2-40B4-BE49-F238E27FC236}">
                <a16:creationId xmlns:a16="http://schemas.microsoft.com/office/drawing/2014/main" id="{51B01909-73B8-4486-A749-C643B1D7E3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3267690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8" name="Graphic 78">
              <a:extLst>
                <a:ext uri="{FF2B5EF4-FFF2-40B4-BE49-F238E27FC236}">
                  <a16:creationId xmlns:a16="http://schemas.microsoft.com/office/drawing/2014/main" id="{5E279D86-4533-45F1-B0AA-D237399A5ED5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78">
              <a:extLst>
                <a:ext uri="{FF2B5EF4-FFF2-40B4-BE49-F238E27FC236}">
                  <a16:creationId xmlns:a16="http://schemas.microsoft.com/office/drawing/2014/main" id="{764FD722-CB31-4326-ADD8-CBA52FD1FF59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24E4BCEC-8B0A-444E-8509-1B3BB0449E5B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9DB36622-1DC7-4B17-8984-588BA8999FF6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51B97AF0-1974-42B9-B5FC-A332C52E8272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95A298AD-BE5D-4BE1-8CDF-DBFB42D63FEB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846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9F2C5-A3FC-44EF-BA15-CEC83C83D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5040D3-67DB-455C-AD79-49E185DB63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2B07A-258E-42DD-9A68-2C76F7D54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49BD0-10DB-43E7-8F22-40B3D51B8FC3}" type="datetime1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01E9BC-3BB8-40CD-9294-59A2E59E1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3979D-5589-4770-9D29-046F2B506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aphic 78">
            <a:extLst>
              <a:ext uri="{FF2B5EF4-FFF2-40B4-BE49-F238E27FC236}">
                <a16:creationId xmlns:a16="http://schemas.microsoft.com/office/drawing/2014/main" id="{12EF7969-DB38-4989-A65C-9D190A245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2333456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8" name="Graphic 78">
              <a:extLst>
                <a:ext uri="{FF2B5EF4-FFF2-40B4-BE49-F238E27FC236}">
                  <a16:creationId xmlns:a16="http://schemas.microsoft.com/office/drawing/2014/main" id="{2145BE25-C437-45FE-A3D3-BBAAF108CC9B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78">
              <a:extLst>
                <a:ext uri="{FF2B5EF4-FFF2-40B4-BE49-F238E27FC236}">
                  <a16:creationId xmlns:a16="http://schemas.microsoft.com/office/drawing/2014/main" id="{4A9D0FA0-682C-4076-B779-D865AEEFC66C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AB60163C-1A2D-4F00-BC61-8A3C11E2D2BE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3FF8D873-9CF9-4A0A-A7B8-875C0B8233D6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2B645470-F624-4417-A8A4-FC242E43C9DB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ECC7EFEF-6B2A-4210-9275-0077ACF2827B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684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693CD-CB65-4F37-A6DA-F300B93C14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974374" y="787067"/>
            <a:ext cx="2628900" cy="53898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48D117-7AE6-4831-9867-5145F64A0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25719" y="787067"/>
            <a:ext cx="7039402" cy="53898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88CF8-397F-485E-8081-AFA4DADD4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6C79C-F566-427A-93F6-434A4E613134}" type="datetime1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E4773-4660-4F21-83CF-1A449395B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9537-EB47-40FA-893E-785D6FE0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aphic 78">
            <a:extLst>
              <a:ext uri="{FF2B5EF4-FFF2-40B4-BE49-F238E27FC236}">
                <a16:creationId xmlns:a16="http://schemas.microsoft.com/office/drawing/2014/main" id="{588F505F-2957-41FC-9AAA-962853A67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5400000">
            <a:off x="7283627" y="1250328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8" name="Graphic 78">
              <a:extLst>
                <a:ext uri="{FF2B5EF4-FFF2-40B4-BE49-F238E27FC236}">
                  <a16:creationId xmlns:a16="http://schemas.microsoft.com/office/drawing/2014/main" id="{091A36EB-8545-4EFE-B619-165D36D644D1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78">
              <a:extLst>
                <a:ext uri="{FF2B5EF4-FFF2-40B4-BE49-F238E27FC236}">
                  <a16:creationId xmlns:a16="http://schemas.microsoft.com/office/drawing/2014/main" id="{8D075D29-6706-486B-A55A-13866882BA88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3FAE751A-10F0-48F2-BBC3-D2FE499B345B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52289CAF-683C-4BCC-8AA5-95A3BF799B0F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3BC8403A-C46F-4DA1-A015-00A80215F289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A797D957-3A2C-42DF-B73E-CBB47BE036B7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894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7B4A7-C566-48F4-B4B8-3A5E7B6C5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B93F5-BC8B-452C-ACE2-C7E01D1B8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A49B3-A57D-46C5-8462-0C52509F8F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0352" y="136525"/>
            <a:ext cx="2743200" cy="365125"/>
          </a:xfrm>
        </p:spPr>
        <p:txBody>
          <a:bodyPr/>
          <a:lstStyle/>
          <a:p>
            <a:fld id="{9376191F-481E-48E9-BB9A-369A67A7362D}" type="datetime1">
              <a:rPr lang="en-US" smtClean="0"/>
              <a:t>8/3/2024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8C810-EAF4-4D86-84DD-2E574122D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7E738-8574-490B-974B-9AD3B2AA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aphic 78">
            <a:extLst>
              <a:ext uri="{FF2B5EF4-FFF2-40B4-BE49-F238E27FC236}">
                <a16:creationId xmlns:a16="http://schemas.microsoft.com/office/drawing/2014/main" id="{AC552FEA-472E-4E74-B31D-531852C1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2310597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8" name="Graphic 78">
              <a:extLst>
                <a:ext uri="{FF2B5EF4-FFF2-40B4-BE49-F238E27FC236}">
                  <a16:creationId xmlns:a16="http://schemas.microsoft.com/office/drawing/2014/main" id="{41DF3078-C636-4776-A616-D5BF3BC280C9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78">
              <a:extLst>
                <a:ext uri="{FF2B5EF4-FFF2-40B4-BE49-F238E27FC236}">
                  <a16:creationId xmlns:a16="http://schemas.microsoft.com/office/drawing/2014/main" id="{0D1A27FA-1310-4BC3-A071-1566746B2FB1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99ACB9EB-84FE-4B33-9EF9-4EC7DAC25DD5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826E5EFB-0EF9-4DB8-99CB-5DD72009DB2C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86238E12-0689-4123-8B2E-E1CCFCC4C882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8538CF67-A00E-4955-A447-001BE02E771A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6540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9764E-4B3D-4B6A-A210-B50E4F60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787068"/>
            <a:ext cx="10072922" cy="2313641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30AEC2-B6E6-4C09-A16F-5E2A1C9A0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52" y="3509963"/>
            <a:ext cx="10072922" cy="25796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7CAB-B545-4E42-BB5A-F1DAA9335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677DE-DD04-48CC-9C18-7BE9FF2DEB6B}" type="datetime1">
              <a:rPr lang="en-US" smtClean="0"/>
              <a:t>8/3/2024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D720B-7E58-43F4-9659-ADB2403A5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5F53F-2FA5-4B5C-A151-F07BBC002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aphic 78">
            <a:extLst>
              <a:ext uri="{FF2B5EF4-FFF2-40B4-BE49-F238E27FC236}">
                <a16:creationId xmlns:a16="http://schemas.microsoft.com/office/drawing/2014/main" id="{37B4CDD2-E09A-418A-9131-FBDEE440A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3267690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8" name="Graphic 78">
              <a:extLst>
                <a:ext uri="{FF2B5EF4-FFF2-40B4-BE49-F238E27FC236}">
                  <a16:creationId xmlns:a16="http://schemas.microsoft.com/office/drawing/2014/main" id="{8852E5FB-B268-4CCA-8E55-803038F7A00D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aphic 78">
              <a:extLst>
                <a:ext uri="{FF2B5EF4-FFF2-40B4-BE49-F238E27FC236}">
                  <a16:creationId xmlns:a16="http://schemas.microsoft.com/office/drawing/2014/main" id="{A1C9CBB3-97C0-4A35-9088-C69233F5CEE7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31610871-AEE9-46EB-9D27-BA1D9D688124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27478059-2A11-484D-A2D7-199F74778E50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30EC0886-DDB9-47F1-9414-C121C1D3F954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66A10427-DF20-4284-B215-EABA4D366E20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909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73D3-0F03-4BF4-831F-34E80BAC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09409-59F2-486F-A6D0-FAEE8FFF25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717" y="2521885"/>
            <a:ext cx="4645152" cy="36550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87241-B390-47A6-8070-C3D4652F88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92136" y="2521885"/>
            <a:ext cx="4611138" cy="36550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80B360-2ACA-4B93-9439-591B6D3FB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255ED-7101-4D18-A8AE-3B5E4CB87EA5}" type="datetime1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A73E2-CF78-404C-A86F-E70A284A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8F42A-11E1-42A0-8ECF-A5BBA3B8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8" name="Graphic 78">
            <a:extLst>
              <a:ext uri="{FF2B5EF4-FFF2-40B4-BE49-F238E27FC236}">
                <a16:creationId xmlns:a16="http://schemas.microsoft.com/office/drawing/2014/main" id="{0CB61A83-9419-49FC-8074-2AB3D34FA8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2319637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9" name="Graphic 78">
              <a:extLst>
                <a:ext uri="{FF2B5EF4-FFF2-40B4-BE49-F238E27FC236}">
                  <a16:creationId xmlns:a16="http://schemas.microsoft.com/office/drawing/2014/main" id="{BCD12E57-97FB-48D8-81CC-7C37E8947CB4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aphic 78">
              <a:extLst>
                <a:ext uri="{FF2B5EF4-FFF2-40B4-BE49-F238E27FC236}">
                  <a16:creationId xmlns:a16="http://schemas.microsoft.com/office/drawing/2014/main" id="{E487641C-E83B-4134-88C9-1D23D5FA1836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B99AB7A6-A88C-44E1-A9DE-4126B957F88A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9FF0D518-1D17-44C7-BF73-7C980481DB5B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9A7A3E12-61E8-41A0-A459-15BF375FA945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Graphic 78">
                <a:extLst>
                  <a:ext uri="{FF2B5EF4-FFF2-40B4-BE49-F238E27FC236}">
                    <a16:creationId xmlns:a16="http://schemas.microsoft.com/office/drawing/2014/main" id="{9E5E4A56-9100-4D60-8A34-0FE116F41FF1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087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ECA31-EE14-41DD-9914-DA7138220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787067"/>
            <a:ext cx="1007292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B22AB6-1657-4AE2-8607-2C77A25D79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52" y="2521884"/>
            <a:ext cx="4845387" cy="780439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AA6DC0-D4D5-4164-A3FD-6BB5CBB2BB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52" y="3366390"/>
            <a:ext cx="4845387" cy="264479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9B35F8-95F3-43D1-8917-5836BAA90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34025" y="2521884"/>
            <a:ext cx="4869249" cy="780439"/>
          </a:xfrm>
        </p:spPr>
        <p:txBody>
          <a:bodyPr anchor="b">
            <a:normAutofit/>
          </a:bodyPr>
          <a:lstStyle>
            <a:lvl1pPr marL="0" indent="0">
              <a:buNone/>
              <a:defRPr sz="20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B639E7-F4A3-4ADE-B290-0A4F9761B9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4025" y="3366390"/>
            <a:ext cx="4869249" cy="264479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6F296B-429F-4DFC-ABC3-0A078EA9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2F23D-51F6-4C94-8CD5-B9ABBF67EE23}" type="datetime1">
              <a:rPr lang="en-US" smtClean="0"/>
              <a:t>8/3/2024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7103B9-D521-4910-AC15-F12F25CB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73A6D9-123D-492C-B5CE-294EF255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631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92A22-4B4D-4F58-9783-A0469DA4D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18" y="787068"/>
            <a:ext cx="1007755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5EE610-5457-4E8C-B568-B8D560773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A702F-6367-4FD1-89A8-3744BE6BA9A2}" type="datetime1">
              <a:rPr lang="en-US" smtClean="0"/>
              <a:t>8/3/2024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A57BB-288A-4A30-A4EC-FF0537BC2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14C89-B968-4A85-A035-E2997A5F8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6" name="Graphic 78">
            <a:extLst>
              <a:ext uri="{FF2B5EF4-FFF2-40B4-BE49-F238E27FC236}">
                <a16:creationId xmlns:a16="http://schemas.microsoft.com/office/drawing/2014/main" id="{AC45ECC6-E29C-40EF-A7C9-5A17DAFD42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2352330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7" name="Graphic 78">
              <a:extLst>
                <a:ext uri="{FF2B5EF4-FFF2-40B4-BE49-F238E27FC236}">
                  <a16:creationId xmlns:a16="http://schemas.microsoft.com/office/drawing/2014/main" id="{8DA0D497-8E8F-426A-8172-894BE03F70F6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aphic 78">
              <a:extLst>
                <a:ext uri="{FF2B5EF4-FFF2-40B4-BE49-F238E27FC236}">
                  <a16:creationId xmlns:a16="http://schemas.microsoft.com/office/drawing/2014/main" id="{8C0459EF-3B70-4083-8845-3A9AF847E805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9" name="Graphic 78">
                <a:extLst>
                  <a:ext uri="{FF2B5EF4-FFF2-40B4-BE49-F238E27FC236}">
                    <a16:creationId xmlns:a16="http://schemas.microsoft.com/office/drawing/2014/main" id="{53BF2B58-70F8-4288-85AB-CBDA723CDFCC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Graphic 78">
                <a:extLst>
                  <a:ext uri="{FF2B5EF4-FFF2-40B4-BE49-F238E27FC236}">
                    <a16:creationId xmlns:a16="http://schemas.microsoft.com/office/drawing/2014/main" id="{A569E551-A5A0-4A8F-B999-3A6D104814A2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0FB69EB5-D9AC-46E7-934E-32999C39B2E6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6EABC49A-B4ED-44E4-ADB7-E432734A7C96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96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7A339C-4093-4B40-8C90-52F005CA9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99BD-4B4F-4460-B452-0E8146ACCF8F}" type="datetime1">
              <a:rPr lang="en-US" smtClean="0"/>
              <a:t>8/3/2024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A33F04-8E0A-4165-930C-527D781A7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2F57B-BEB6-4973-A362-38F638E0D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42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FAC90-C2CA-44DD-8EF8-20BDD6724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787068"/>
            <a:ext cx="4315386" cy="2223152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915FB-D5F4-4CAD-AE70-3644E8180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5420086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374DA3-3BAC-4045-825F-B3C27B897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0352" y="3429000"/>
            <a:ext cx="4315386" cy="24399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A0D65-0423-4E45-947A-E08C8569F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FD34C-1867-42A9-AC54-D15ADD8A65E7}" type="datetime1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E6FBD0-E49F-4DE6-9264-CEDB9BAA0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6B246-A768-4B2D-96C6-9F417852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8" name="Graphic 78">
            <a:extLst>
              <a:ext uri="{FF2B5EF4-FFF2-40B4-BE49-F238E27FC236}">
                <a16:creationId xmlns:a16="http://schemas.microsoft.com/office/drawing/2014/main" id="{839DB371-B90D-44CB-A4AF-C7BDBFD0A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3193468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9" name="Graphic 78">
              <a:extLst>
                <a:ext uri="{FF2B5EF4-FFF2-40B4-BE49-F238E27FC236}">
                  <a16:creationId xmlns:a16="http://schemas.microsoft.com/office/drawing/2014/main" id="{0C845011-2FC2-40F7-B0C6-49CBBA72B9CB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aphic 78">
              <a:extLst>
                <a:ext uri="{FF2B5EF4-FFF2-40B4-BE49-F238E27FC236}">
                  <a16:creationId xmlns:a16="http://schemas.microsoft.com/office/drawing/2014/main" id="{82BC78B8-5139-436F-AD47-3CC03903FDDC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F9DC17BA-1278-45C9-B1BF-B9F1518E1F29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99637B9F-CC26-4669-81F0-A942B4F72D61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2BB8F115-0030-47B4-BAF4-C15D1EA27B11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Graphic 78">
                <a:extLst>
                  <a:ext uri="{FF2B5EF4-FFF2-40B4-BE49-F238E27FC236}">
                    <a16:creationId xmlns:a16="http://schemas.microsoft.com/office/drawing/2014/main" id="{662F9949-4F1A-4708-824B-E876E9BEDA16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897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B0C8-915E-4BF2-976E-B8D7EDC5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787068"/>
            <a:ext cx="3932237" cy="2223152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0714E6-8E50-4B50-A2E0-F9D20155EB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542008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D67A6C-5CA5-4EF0-B1C4-ED85FF255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0352" y="3429000"/>
            <a:ext cx="3932237" cy="24399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76474-31D4-4567-B4EC-B6AF2448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133E9-A654-4C17-8C3C-DDCAC83D6EBF}" type="datetime1">
              <a:rPr lang="en-US" smtClean="0"/>
              <a:t>8/3/2024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902DE0-33F5-4372-8EB5-F5746D344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5C2EF-849D-4B2C-8ED6-D26553657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  <p:grpSp>
        <p:nvGrpSpPr>
          <p:cNvPr id="8" name="Graphic 78">
            <a:extLst>
              <a:ext uri="{FF2B5EF4-FFF2-40B4-BE49-F238E27FC236}">
                <a16:creationId xmlns:a16="http://schemas.microsoft.com/office/drawing/2014/main" id="{7627CBC2-9DC2-4EE8-A2D5-849E30F22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0225" y="3193468"/>
            <a:ext cx="972241" cy="45719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9" name="Graphic 78">
              <a:extLst>
                <a:ext uri="{FF2B5EF4-FFF2-40B4-BE49-F238E27FC236}">
                  <a16:creationId xmlns:a16="http://schemas.microsoft.com/office/drawing/2014/main" id="{9FB4AEFC-63AB-4831-8EC1-E8145604D8D9}"/>
                </a:ext>
              </a:extLst>
            </p:cNvPr>
            <p:cNvSpPr/>
            <p:nvPr/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aphic 78">
              <a:extLst>
                <a:ext uri="{FF2B5EF4-FFF2-40B4-BE49-F238E27FC236}">
                  <a16:creationId xmlns:a16="http://schemas.microsoft.com/office/drawing/2014/main" id="{811E1337-D5DA-408D-91F3-A6A35FCDD0B9}"/>
                </a:ext>
              </a:extLst>
            </p:cNvPr>
            <p:cNvGrpSpPr/>
            <p:nvPr/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1" name="Graphic 78">
                <a:extLst>
                  <a:ext uri="{FF2B5EF4-FFF2-40B4-BE49-F238E27FC236}">
                    <a16:creationId xmlns:a16="http://schemas.microsoft.com/office/drawing/2014/main" id="{1E473FA4-FD80-4D04-AAC5-63B9A4D80778}"/>
                  </a:ext>
                </a:extLst>
              </p:cNvPr>
              <p:cNvSpPr/>
              <p:nvPr/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Graphic 78">
                <a:extLst>
                  <a:ext uri="{FF2B5EF4-FFF2-40B4-BE49-F238E27FC236}">
                    <a16:creationId xmlns:a16="http://schemas.microsoft.com/office/drawing/2014/main" id="{FCB457B9-48DE-4921-8C3F-996598075B1F}"/>
                  </a:ext>
                </a:extLst>
              </p:cNvPr>
              <p:cNvSpPr/>
              <p:nvPr/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Graphic 78">
                <a:extLst>
                  <a:ext uri="{FF2B5EF4-FFF2-40B4-BE49-F238E27FC236}">
                    <a16:creationId xmlns:a16="http://schemas.microsoft.com/office/drawing/2014/main" id="{53C9DB95-9A61-4553-8D82-D2BE26FCBC6E}"/>
                  </a:ext>
                </a:extLst>
              </p:cNvPr>
              <p:cNvSpPr/>
              <p:nvPr/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Graphic 78">
                <a:extLst>
                  <a:ext uri="{FF2B5EF4-FFF2-40B4-BE49-F238E27FC236}">
                    <a16:creationId xmlns:a16="http://schemas.microsoft.com/office/drawing/2014/main" id="{0EAE371F-24C9-4738-834F-FAF5A5C9ACE1}"/>
                  </a:ext>
                </a:extLst>
              </p:cNvPr>
              <p:cNvSpPr/>
              <p:nvPr/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190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5959F4-53DA-47FF-BC24-1E5B75C69876}"/>
              </a:ext>
            </a:extLst>
          </p:cNvPr>
          <p:cNvSpPr/>
          <p:nvPr/>
        </p:nvSpPr>
        <p:spPr>
          <a:xfrm>
            <a:off x="9753030" y="5516668"/>
            <a:ext cx="2438970" cy="1341332"/>
          </a:xfrm>
          <a:custGeom>
            <a:avLst/>
            <a:gdLst>
              <a:gd name="connsiteX0" fmla="*/ 2025355 w 2438970"/>
              <a:gd name="connsiteY0" fmla="*/ 235 h 1341332"/>
              <a:gd name="connsiteX1" fmla="*/ 2381960 w 2438970"/>
              <a:gd name="connsiteY1" fmla="*/ 44517 h 1341332"/>
              <a:gd name="connsiteX2" fmla="*/ 2438970 w 2438970"/>
              <a:gd name="connsiteY2" fmla="*/ 58872 h 1341332"/>
              <a:gd name="connsiteX3" fmla="*/ 2438970 w 2438970"/>
              <a:gd name="connsiteY3" fmla="*/ 1341332 h 1341332"/>
              <a:gd name="connsiteX4" fmla="*/ 0 w 2438970"/>
              <a:gd name="connsiteY4" fmla="*/ 1341332 h 1341332"/>
              <a:gd name="connsiteX5" fmla="*/ 13333 w 2438970"/>
              <a:gd name="connsiteY5" fmla="*/ 1328018 h 1341332"/>
              <a:gd name="connsiteX6" fmla="*/ 936262 w 2438970"/>
              <a:gd name="connsiteY6" fmla="*/ 459947 h 1341332"/>
              <a:gd name="connsiteX7" fmla="*/ 1554028 w 2438970"/>
              <a:gd name="connsiteY7" fmla="*/ 71153 h 1341332"/>
              <a:gd name="connsiteX8" fmla="*/ 2025355 w 2438970"/>
              <a:gd name="connsiteY8" fmla="*/ 235 h 134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970" h="1341332">
                <a:moveTo>
                  <a:pt x="2025355" y="235"/>
                </a:moveTo>
                <a:cubicBezTo>
                  <a:pt x="2143847" y="2306"/>
                  <a:pt x="2262766" y="17993"/>
                  <a:pt x="2381960" y="44517"/>
                </a:cubicBezTo>
                <a:lnTo>
                  <a:pt x="2438970" y="58872"/>
                </a:lnTo>
                <a:lnTo>
                  <a:pt x="2438970" y="1341332"/>
                </a:lnTo>
                <a:lnTo>
                  <a:pt x="0" y="1341332"/>
                </a:lnTo>
                <a:lnTo>
                  <a:pt x="13333" y="1328018"/>
                </a:lnTo>
                <a:cubicBezTo>
                  <a:pt x="324723" y="1028950"/>
                  <a:pt x="645390" y="738459"/>
                  <a:pt x="936262" y="459947"/>
                </a:cubicBezTo>
                <a:cubicBezTo>
                  <a:pt x="1139660" y="265152"/>
                  <a:pt x="1345794" y="140817"/>
                  <a:pt x="1554028" y="71153"/>
                </a:cubicBezTo>
                <a:cubicBezTo>
                  <a:pt x="1710136" y="18918"/>
                  <a:pt x="1867365" y="-2526"/>
                  <a:pt x="2025355" y="235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7CF83E8-F6F0-41E3-B580-7412A04DDFB5}"/>
              </a:ext>
            </a:extLst>
          </p:cNvPr>
          <p:cNvGrpSpPr/>
          <p:nvPr/>
        </p:nvGrpSpPr>
        <p:grpSpPr>
          <a:xfrm>
            <a:off x="10776050" y="5204030"/>
            <a:ext cx="886141" cy="802497"/>
            <a:chOff x="10948005" y="3272152"/>
            <a:chExt cx="868640" cy="786648"/>
          </a:xfrm>
          <a:solidFill>
            <a:schemeClr val="accent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A0B6DBB-705D-48D0-842C-F9DFA7684D19}"/>
                </a:ext>
              </a:extLst>
            </p:cNvPr>
            <p:cNvSpPr/>
            <p:nvPr/>
          </p:nvSpPr>
          <p:spPr>
            <a:xfrm>
              <a:off x="11194317" y="3944888"/>
              <a:ext cx="128449" cy="113912"/>
            </a:xfrm>
            <a:custGeom>
              <a:avLst/>
              <a:gdLst>
                <a:gd name="connsiteX0" fmla="*/ 237621 w 453152"/>
                <a:gd name="connsiteY0" fmla="*/ 965 h 401867"/>
                <a:gd name="connsiteX1" fmla="*/ 370246 w 453152"/>
                <a:gd name="connsiteY1" fmla="*/ 23666 h 401867"/>
                <a:gd name="connsiteX2" fmla="*/ 437392 w 453152"/>
                <a:gd name="connsiteY2" fmla="*/ 198545 h 401867"/>
                <a:gd name="connsiteX3" fmla="*/ 67745 w 453152"/>
                <a:gd name="connsiteY3" fmla="*/ 392003 h 401867"/>
                <a:gd name="connsiteX4" fmla="*/ 911 w 453152"/>
                <a:gd name="connsiteY4" fmla="*/ 254095 h 401867"/>
                <a:gd name="connsiteX5" fmla="*/ 115564 w 453152"/>
                <a:gd name="connsiteY5" fmla="*/ 51160 h 401867"/>
                <a:gd name="connsiteX6" fmla="*/ 237621 w 453152"/>
                <a:gd name="connsiteY6" fmla="*/ 965 h 40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152" h="401867">
                  <a:moveTo>
                    <a:pt x="237621" y="965"/>
                  </a:moveTo>
                  <a:cubicBezTo>
                    <a:pt x="283632" y="-2971"/>
                    <a:pt x="331405" y="5243"/>
                    <a:pt x="370246" y="23666"/>
                  </a:cubicBezTo>
                  <a:cubicBezTo>
                    <a:pt x="436830" y="55275"/>
                    <a:pt x="477168" y="116810"/>
                    <a:pt x="437392" y="198545"/>
                  </a:cubicBezTo>
                  <a:cubicBezTo>
                    <a:pt x="391568" y="292624"/>
                    <a:pt x="176850" y="441630"/>
                    <a:pt x="67745" y="392003"/>
                  </a:cubicBezTo>
                  <a:cubicBezTo>
                    <a:pt x="18056" y="369372"/>
                    <a:pt x="-5012" y="308398"/>
                    <a:pt x="911" y="254095"/>
                  </a:cubicBezTo>
                  <a:cubicBezTo>
                    <a:pt x="9203" y="178033"/>
                    <a:pt x="61012" y="103094"/>
                    <a:pt x="115564" y="51160"/>
                  </a:cubicBezTo>
                  <a:cubicBezTo>
                    <a:pt x="147361" y="20985"/>
                    <a:pt x="191610" y="4900"/>
                    <a:pt x="237621" y="9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Light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194A764-16E1-4D0D-9357-76F80E6086C0}"/>
                </a:ext>
              </a:extLst>
            </p:cNvPr>
            <p:cNvSpPr/>
            <p:nvPr/>
          </p:nvSpPr>
          <p:spPr>
            <a:xfrm>
              <a:off x="10953045" y="3808430"/>
              <a:ext cx="144912" cy="193414"/>
            </a:xfrm>
            <a:custGeom>
              <a:avLst/>
              <a:gdLst>
                <a:gd name="connsiteX0" fmla="*/ 390625 w 511232"/>
                <a:gd name="connsiteY0" fmla="*/ 1621 h 682341"/>
                <a:gd name="connsiteX1" fmla="*/ 508142 w 511232"/>
                <a:gd name="connsiteY1" fmla="*/ 64038 h 682341"/>
                <a:gd name="connsiteX2" fmla="*/ 508453 w 511232"/>
                <a:gd name="connsiteY2" fmla="*/ 121832 h 682341"/>
                <a:gd name="connsiteX3" fmla="*/ 316492 w 511232"/>
                <a:gd name="connsiteY3" fmla="*/ 567602 h 682341"/>
                <a:gd name="connsiteX4" fmla="*/ 80265 w 511232"/>
                <a:gd name="connsiteY4" fmla="*/ 640359 h 682341"/>
                <a:gd name="connsiteX5" fmla="*/ 13306 w 511232"/>
                <a:gd name="connsiteY5" fmla="*/ 274828 h 682341"/>
                <a:gd name="connsiteX6" fmla="*/ 140989 w 511232"/>
                <a:gd name="connsiteY6" fmla="*/ 107181 h 682341"/>
                <a:gd name="connsiteX7" fmla="*/ 390625 w 511232"/>
                <a:gd name="connsiteY7" fmla="*/ 1621 h 68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1232" h="682341">
                  <a:moveTo>
                    <a:pt x="390625" y="1621"/>
                  </a:moveTo>
                  <a:cubicBezTo>
                    <a:pt x="446543" y="-5212"/>
                    <a:pt x="493343" y="8441"/>
                    <a:pt x="508142" y="64038"/>
                  </a:cubicBezTo>
                  <a:cubicBezTo>
                    <a:pt x="513192" y="82866"/>
                    <a:pt x="511134" y="102754"/>
                    <a:pt x="508453" y="121832"/>
                  </a:cubicBezTo>
                  <a:cubicBezTo>
                    <a:pt x="485324" y="287796"/>
                    <a:pt x="417242" y="443971"/>
                    <a:pt x="316492" y="567602"/>
                  </a:cubicBezTo>
                  <a:cubicBezTo>
                    <a:pt x="253024" y="645534"/>
                    <a:pt x="165055" y="737743"/>
                    <a:pt x="80265" y="640359"/>
                  </a:cubicBezTo>
                  <a:cubicBezTo>
                    <a:pt x="5014" y="553948"/>
                    <a:pt x="-17368" y="383621"/>
                    <a:pt x="13306" y="274828"/>
                  </a:cubicBezTo>
                  <a:cubicBezTo>
                    <a:pt x="33443" y="203318"/>
                    <a:pt x="83382" y="146521"/>
                    <a:pt x="140989" y="107181"/>
                  </a:cubicBezTo>
                  <a:cubicBezTo>
                    <a:pt x="178904" y="81308"/>
                    <a:pt x="297428" y="13010"/>
                    <a:pt x="390625" y="16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Light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15B7F3F-A40D-4F24-8536-E2420B433211}"/>
                </a:ext>
              </a:extLst>
            </p:cNvPr>
            <p:cNvSpPr/>
            <p:nvPr/>
          </p:nvSpPr>
          <p:spPr>
            <a:xfrm>
              <a:off x="11684524" y="3907536"/>
              <a:ext cx="132121" cy="93006"/>
            </a:xfrm>
            <a:custGeom>
              <a:avLst/>
              <a:gdLst>
                <a:gd name="connsiteX0" fmla="*/ 252822 w 466107"/>
                <a:gd name="connsiteY0" fmla="*/ 1539 h 328114"/>
                <a:gd name="connsiteX1" fmla="*/ 451641 w 466107"/>
                <a:gd name="connsiteY1" fmla="*/ 122177 h 328114"/>
                <a:gd name="connsiteX2" fmla="*/ 391790 w 466107"/>
                <a:gd name="connsiteY2" fmla="*/ 297430 h 328114"/>
                <a:gd name="connsiteX3" fmla="*/ 8614 w 466107"/>
                <a:gd name="connsiteY3" fmla="*/ 243252 h 328114"/>
                <a:gd name="connsiteX4" fmla="*/ 45897 w 466107"/>
                <a:gd name="connsiteY4" fmla="*/ 97302 h 328114"/>
                <a:gd name="connsiteX5" fmla="*/ 252822 w 466107"/>
                <a:gd name="connsiteY5" fmla="*/ 1539 h 32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107" h="328114">
                  <a:moveTo>
                    <a:pt x="252822" y="1539"/>
                  </a:moveTo>
                  <a:cubicBezTo>
                    <a:pt x="335429" y="-10494"/>
                    <a:pt x="418848" y="49794"/>
                    <a:pt x="451641" y="122177"/>
                  </a:cubicBezTo>
                  <a:cubicBezTo>
                    <a:pt x="479697" y="184273"/>
                    <a:pt x="470594" y="255285"/>
                    <a:pt x="391790" y="297430"/>
                  </a:cubicBezTo>
                  <a:cubicBezTo>
                    <a:pt x="301077" y="345935"/>
                    <a:pt x="55935" y="343254"/>
                    <a:pt x="8614" y="243252"/>
                  </a:cubicBezTo>
                  <a:cubicBezTo>
                    <a:pt x="-12895" y="197678"/>
                    <a:pt x="8240" y="136766"/>
                    <a:pt x="45897" y="97302"/>
                  </a:cubicBezTo>
                  <a:cubicBezTo>
                    <a:pt x="98704" y="42064"/>
                    <a:pt x="181872" y="11950"/>
                    <a:pt x="252822" y="15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 LT Pro Light"/>
                <a:ea typeface="+mn-ea"/>
                <a:cs typeface="+mn-cs"/>
              </a:endParaRPr>
            </a:p>
          </p:txBody>
        </p:sp>
        <p:sp>
          <p:nvSpPr>
            <p:cNvPr id="24" name="Graphic 12">
              <a:extLst>
                <a:ext uri="{FF2B5EF4-FFF2-40B4-BE49-F238E27FC236}">
                  <a16:creationId xmlns:a16="http://schemas.microsoft.com/office/drawing/2014/main" id="{CEF42844-A829-4ED2-A360-63BB2A7C45EE}"/>
                </a:ext>
              </a:extLst>
            </p:cNvPr>
            <p:cNvSpPr/>
            <p:nvPr/>
          </p:nvSpPr>
          <p:spPr>
            <a:xfrm>
              <a:off x="11142141" y="3272152"/>
              <a:ext cx="180625" cy="158824"/>
            </a:xfrm>
            <a:custGeom>
              <a:avLst/>
              <a:gdLst>
                <a:gd name="connsiteX0" fmla="*/ 63289 w 3341477"/>
                <a:gd name="connsiteY0" fmla="*/ 1933384 h 2938167"/>
                <a:gd name="connsiteX1" fmla="*/ 263314 w 3341477"/>
                <a:gd name="connsiteY1" fmla="*/ 514159 h 2938167"/>
                <a:gd name="connsiteX2" fmla="*/ 1098276 w 3341477"/>
                <a:gd name="connsiteY2" fmla="*/ 952 h 2938167"/>
                <a:gd name="connsiteX3" fmla="*/ 2654089 w 3341477"/>
                <a:gd name="connsiteY3" fmla="*/ 371284 h 2938167"/>
                <a:gd name="connsiteX4" fmla="*/ 3219398 w 3341477"/>
                <a:gd name="connsiteY4" fmla="*/ 2080926 h 2938167"/>
                <a:gd name="connsiteX5" fmla="*/ 2044489 w 3341477"/>
                <a:gd name="connsiteY5" fmla="*/ 2933509 h 2938167"/>
                <a:gd name="connsiteX6" fmla="*/ 453814 w 3341477"/>
                <a:gd name="connsiteY6" fmla="*/ 2495359 h 2938167"/>
                <a:gd name="connsiteX7" fmla="*/ 63289 w 3341477"/>
                <a:gd name="connsiteY7" fmla="*/ 1933384 h 293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477" h="2938167">
                  <a:moveTo>
                    <a:pt x="63289" y="1933384"/>
                  </a:moveTo>
                  <a:cubicBezTo>
                    <a:pt x="56717" y="1895856"/>
                    <a:pt x="-165311" y="914209"/>
                    <a:pt x="263314" y="514159"/>
                  </a:cubicBezTo>
                  <a:cubicBezTo>
                    <a:pt x="691939" y="114109"/>
                    <a:pt x="609262" y="11620"/>
                    <a:pt x="1098276" y="952"/>
                  </a:cubicBezTo>
                  <a:cubicBezTo>
                    <a:pt x="1587289" y="-9716"/>
                    <a:pt x="2320714" y="66484"/>
                    <a:pt x="2654089" y="371284"/>
                  </a:cubicBezTo>
                  <a:cubicBezTo>
                    <a:pt x="2987464" y="676084"/>
                    <a:pt x="3603732" y="1514094"/>
                    <a:pt x="3219398" y="2080926"/>
                  </a:cubicBezTo>
                  <a:cubicBezTo>
                    <a:pt x="2835064" y="2647759"/>
                    <a:pt x="2558839" y="2895409"/>
                    <a:pt x="2044489" y="2933509"/>
                  </a:cubicBezTo>
                  <a:cubicBezTo>
                    <a:pt x="1530139" y="2971609"/>
                    <a:pt x="701464" y="2771584"/>
                    <a:pt x="453814" y="2495359"/>
                  </a:cubicBezTo>
                  <a:cubicBezTo>
                    <a:pt x="206164" y="2219134"/>
                    <a:pt x="101389" y="2152459"/>
                    <a:pt x="63289" y="1933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15">
              <a:extLst>
                <a:ext uri="{FF2B5EF4-FFF2-40B4-BE49-F238E27FC236}">
                  <a16:creationId xmlns:a16="http://schemas.microsoft.com/office/drawing/2014/main" id="{57B23B52-A1C3-44EF-BC11-9094A0DA11AB}"/>
                </a:ext>
              </a:extLst>
            </p:cNvPr>
            <p:cNvSpPr/>
            <p:nvPr/>
          </p:nvSpPr>
          <p:spPr>
            <a:xfrm>
              <a:off x="11602136" y="3379098"/>
              <a:ext cx="82388" cy="75292"/>
            </a:xfrm>
            <a:custGeom>
              <a:avLst/>
              <a:gdLst>
                <a:gd name="connsiteX0" fmla="*/ 17664 w 5240764"/>
                <a:gd name="connsiteY0" fmla="*/ 2947947 h 4789394"/>
                <a:gd name="connsiteX1" fmla="*/ 903489 w 5240764"/>
                <a:gd name="connsiteY1" fmla="*/ 195222 h 4789394"/>
                <a:gd name="connsiteX2" fmla="*/ 3560964 w 5240764"/>
                <a:gd name="connsiteY2" fmla="*/ 357147 h 4789394"/>
                <a:gd name="connsiteX3" fmla="*/ 5240602 w 5240764"/>
                <a:gd name="connsiteY3" fmla="*/ 2076409 h 4789394"/>
                <a:gd name="connsiteX4" fmla="*/ 4568328 w 5240764"/>
                <a:gd name="connsiteY4" fmla="*/ 3879397 h 4789394"/>
                <a:gd name="connsiteX5" fmla="*/ 3284739 w 5240764"/>
                <a:gd name="connsiteY5" fmla="*/ 4605297 h 4789394"/>
                <a:gd name="connsiteX6" fmla="*/ 1074939 w 5240764"/>
                <a:gd name="connsiteY6" fmla="*/ 4357647 h 4789394"/>
                <a:gd name="connsiteX7" fmla="*/ 15187 w 5240764"/>
                <a:gd name="connsiteY7" fmla="*/ 2830313 h 478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0764" h="4789394">
                  <a:moveTo>
                    <a:pt x="17664" y="2947947"/>
                  </a:moveTo>
                  <a:cubicBezTo>
                    <a:pt x="17664" y="2900322"/>
                    <a:pt x="-201411" y="490497"/>
                    <a:pt x="903489" y="195222"/>
                  </a:cubicBezTo>
                  <a:cubicBezTo>
                    <a:pt x="2008389" y="-100053"/>
                    <a:pt x="2598939" y="-71478"/>
                    <a:pt x="3560964" y="357147"/>
                  </a:cubicBezTo>
                  <a:cubicBezTo>
                    <a:pt x="4522989" y="785772"/>
                    <a:pt x="5253271" y="1338222"/>
                    <a:pt x="5240602" y="2076409"/>
                  </a:cubicBezTo>
                  <a:cubicBezTo>
                    <a:pt x="5227934" y="2814597"/>
                    <a:pt x="4842267" y="3677276"/>
                    <a:pt x="4568328" y="3879397"/>
                  </a:cubicBezTo>
                  <a:cubicBezTo>
                    <a:pt x="4294389" y="4081422"/>
                    <a:pt x="4065789" y="4548147"/>
                    <a:pt x="3284739" y="4605297"/>
                  </a:cubicBezTo>
                  <a:cubicBezTo>
                    <a:pt x="2503689" y="4662447"/>
                    <a:pt x="1579764" y="5110122"/>
                    <a:pt x="1074939" y="4357647"/>
                  </a:cubicBezTo>
                  <a:cubicBezTo>
                    <a:pt x="570114" y="3605172"/>
                    <a:pt x="12615" y="3617554"/>
                    <a:pt x="15187" y="283031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Graphic 15">
              <a:extLst>
                <a:ext uri="{FF2B5EF4-FFF2-40B4-BE49-F238E27FC236}">
                  <a16:creationId xmlns:a16="http://schemas.microsoft.com/office/drawing/2014/main" id="{064E08E5-DA92-4CF2-A0BF-E341800227B2}"/>
                </a:ext>
              </a:extLst>
            </p:cNvPr>
            <p:cNvSpPr/>
            <p:nvPr/>
          </p:nvSpPr>
          <p:spPr>
            <a:xfrm>
              <a:off x="10948005" y="3504095"/>
              <a:ext cx="82388" cy="75292"/>
            </a:xfrm>
            <a:custGeom>
              <a:avLst/>
              <a:gdLst>
                <a:gd name="connsiteX0" fmla="*/ 17664 w 5240764"/>
                <a:gd name="connsiteY0" fmla="*/ 2947947 h 4789394"/>
                <a:gd name="connsiteX1" fmla="*/ 903489 w 5240764"/>
                <a:gd name="connsiteY1" fmla="*/ 195222 h 4789394"/>
                <a:gd name="connsiteX2" fmla="*/ 3560964 w 5240764"/>
                <a:gd name="connsiteY2" fmla="*/ 357147 h 4789394"/>
                <a:gd name="connsiteX3" fmla="*/ 5240602 w 5240764"/>
                <a:gd name="connsiteY3" fmla="*/ 2076409 h 4789394"/>
                <a:gd name="connsiteX4" fmla="*/ 4568328 w 5240764"/>
                <a:gd name="connsiteY4" fmla="*/ 3879397 h 4789394"/>
                <a:gd name="connsiteX5" fmla="*/ 3284739 w 5240764"/>
                <a:gd name="connsiteY5" fmla="*/ 4605297 h 4789394"/>
                <a:gd name="connsiteX6" fmla="*/ 1074939 w 5240764"/>
                <a:gd name="connsiteY6" fmla="*/ 4357647 h 4789394"/>
                <a:gd name="connsiteX7" fmla="*/ 15187 w 5240764"/>
                <a:gd name="connsiteY7" fmla="*/ 2830313 h 478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0764" h="4789394">
                  <a:moveTo>
                    <a:pt x="17664" y="2947947"/>
                  </a:moveTo>
                  <a:cubicBezTo>
                    <a:pt x="17664" y="2900322"/>
                    <a:pt x="-201411" y="490497"/>
                    <a:pt x="903489" y="195222"/>
                  </a:cubicBezTo>
                  <a:cubicBezTo>
                    <a:pt x="2008389" y="-100053"/>
                    <a:pt x="2598939" y="-71478"/>
                    <a:pt x="3560964" y="357147"/>
                  </a:cubicBezTo>
                  <a:cubicBezTo>
                    <a:pt x="4522989" y="785772"/>
                    <a:pt x="5253271" y="1338222"/>
                    <a:pt x="5240602" y="2076409"/>
                  </a:cubicBezTo>
                  <a:cubicBezTo>
                    <a:pt x="5227934" y="2814597"/>
                    <a:pt x="4842267" y="3677276"/>
                    <a:pt x="4568328" y="3879397"/>
                  </a:cubicBezTo>
                  <a:cubicBezTo>
                    <a:pt x="4294389" y="4081422"/>
                    <a:pt x="4065789" y="4548147"/>
                    <a:pt x="3284739" y="4605297"/>
                  </a:cubicBezTo>
                  <a:cubicBezTo>
                    <a:pt x="2503689" y="4662447"/>
                    <a:pt x="1579764" y="5110122"/>
                    <a:pt x="1074939" y="4357647"/>
                  </a:cubicBezTo>
                  <a:cubicBezTo>
                    <a:pt x="570114" y="3605172"/>
                    <a:pt x="12615" y="3617554"/>
                    <a:pt x="15187" y="2830313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A222560-E657-4CAE-B667-7BE9E224B244}"/>
                </a:ext>
              </a:extLst>
            </p:cNvPr>
            <p:cNvSpPr/>
            <p:nvPr/>
          </p:nvSpPr>
          <p:spPr>
            <a:xfrm>
              <a:off x="11343727" y="3666564"/>
              <a:ext cx="173527" cy="138496"/>
            </a:xfrm>
            <a:custGeom>
              <a:avLst/>
              <a:gdLst>
                <a:gd name="connsiteX0" fmla="*/ 237392 w 789043"/>
                <a:gd name="connsiteY0" fmla="*/ 81 h 629754"/>
                <a:gd name="connsiteX1" fmla="*/ 758692 w 789043"/>
                <a:gd name="connsiteY1" fmla="*/ 233550 h 629754"/>
                <a:gd name="connsiteX2" fmla="*/ 650647 w 789043"/>
                <a:gd name="connsiteY2" fmla="*/ 335111 h 629754"/>
                <a:gd name="connsiteX3" fmla="*/ 315041 w 789043"/>
                <a:gd name="connsiteY3" fmla="*/ 584992 h 629754"/>
                <a:gd name="connsiteX4" fmla="*/ 192159 w 789043"/>
                <a:gd name="connsiteY4" fmla="*/ 625953 h 629754"/>
                <a:gd name="connsiteX5" fmla="*/ 124264 w 789043"/>
                <a:gd name="connsiteY5" fmla="*/ 552260 h 629754"/>
                <a:gd name="connsiteX6" fmla="*/ 1631 w 789043"/>
                <a:gd name="connsiteY6" fmla="*/ 133735 h 629754"/>
                <a:gd name="connsiteX7" fmla="*/ 35422 w 789043"/>
                <a:gd name="connsiteY7" fmla="*/ 14157 h 629754"/>
                <a:gd name="connsiteX8" fmla="*/ 113728 w 789043"/>
                <a:gd name="connsiteY8" fmla="*/ 378 h 629754"/>
                <a:gd name="connsiteX9" fmla="*/ 237392 w 789043"/>
                <a:gd name="connsiteY9" fmla="*/ 81 h 629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9043" h="629754">
                  <a:moveTo>
                    <a:pt x="237392" y="81"/>
                  </a:moveTo>
                  <a:cubicBezTo>
                    <a:pt x="474795" y="-992"/>
                    <a:pt x="907215" y="10463"/>
                    <a:pt x="758692" y="233550"/>
                  </a:cubicBezTo>
                  <a:cubicBezTo>
                    <a:pt x="731135" y="274948"/>
                    <a:pt x="690486" y="305435"/>
                    <a:pt x="650647" y="335111"/>
                  </a:cubicBezTo>
                  <a:cubicBezTo>
                    <a:pt x="538737" y="418405"/>
                    <a:pt x="426889" y="501698"/>
                    <a:pt x="315041" y="584992"/>
                  </a:cubicBezTo>
                  <a:cubicBezTo>
                    <a:pt x="278943" y="611863"/>
                    <a:pt x="234865" y="640167"/>
                    <a:pt x="192159" y="625953"/>
                  </a:cubicBezTo>
                  <a:cubicBezTo>
                    <a:pt x="159614" y="615105"/>
                    <a:pt x="139851" y="582810"/>
                    <a:pt x="124264" y="552260"/>
                  </a:cubicBezTo>
                  <a:cubicBezTo>
                    <a:pt x="57742" y="422021"/>
                    <a:pt x="15908" y="279250"/>
                    <a:pt x="1631" y="133735"/>
                  </a:cubicBezTo>
                  <a:cubicBezTo>
                    <a:pt x="-2671" y="90343"/>
                    <a:pt x="-676" y="38596"/>
                    <a:pt x="35422" y="14157"/>
                  </a:cubicBezTo>
                  <a:cubicBezTo>
                    <a:pt x="57804" y="-931"/>
                    <a:pt x="86795" y="-557"/>
                    <a:pt x="113728" y="378"/>
                  </a:cubicBezTo>
                  <a:cubicBezTo>
                    <a:pt x="138207" y="1243"/>
                    <a:pt x="182606" y="328"/>
                    <a:pt x="237392" y="8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9226104-0061-4319-8237-9C001BF85D49}"/>
              </a:ext>
            </a:extLst>
          </p:cNvPr>
          <p:cNvSpPr/>
          <p:nvPr/>
        </p:nvSpPr>
        <p:spPr>
          <a:xfrm rot="5400000">
            <a:off x="615181" y="-615181"/>
            <a:ext cx="1085312" cy="2315675"/>
          </a:xfrm>
          <a:custGeom>
            <a:avLst/>
            <a:gdLst>
              <a:gd name="connsiteX0" fmla="*/ 0 w 1085312"/>
              <a:gd name="connsiteY0" fmla="*/ 2315675 h 2315675"/>
              <a:gd name="connsiteX1" fmla="*/ 0 w 1085312"/>
              <a:gd name="connsiteY1" fmla="*/ 0 h 2315675"/>
              <a:gd name="connsiteX2" fmla="*/ 53089 w 1085312"/>
              <a:gd name="connsiteY2" fmla="*/ 4542 h 2315675"/>
              <a:gd name="connsiteX3" fmla="*/ 790077 w 1085312"/>
              <a:gd name="connsiteY3" fmla="*/ 872756 h 2315675"/>
              <a:gd name="connsiteX4" fmla="*/ 1085252 w 1085312"/>
              <a:gd name="connsiteY4" fmla="*/ 1943649 h 2315675"/>
              <a:gd name="connsiteX5" fmla="*/ 1064832 w 1085312"/>
              <a:gd name="connsiteY5" fmla="*/ 2198094 h 2315675"/>
              <a:gd name="connsiteX6" fmla="*/ 1043734 w 1085312"/>
              <a:gd name="connsiteY6" fmla="*/ 2315675 h 2315675"/>
              <a:gd name="connsiteX7" fmla="*/ 0 w 1085312"/>
              <a:gd name="connsiteY7" fmla="*/ 2315675 h 231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5312" h="2315675">
                <a:moveTo>
                  <a:pt x="0" y="2315675"/>
                </a:moveTo>
                <a:lnTo>
                  <a:pt x="0" y="0"/>
                </a:lnTo>
                <a:lnTo>
                  <a:pt x="53089" y="4542"/>
                </a:lnTo>
                <a:cubicBezTo>
                  <a:pt x="405263" y="73503"/>
                  <a:pt x="612623" y="486635"/>
                  <a:pt x="790077" y="872756"/>
                </a:cubicBezTo>
                <a:cubicBezTo>
                  <a:pt x="937425" y="1193596"/>
                  <a:pt x="1088787" y="1533232"/>
                  <a:pt x="1085252" y="1943649"/>
                </a:cubicBezTo>
                <a:cubicBezTo>
                  <a:pt x="1084528" y="2029058"/>
                  <a:pt x="1077341" y="2113833"/>
                  <a:pt x="1064832" y="2198094"/>
                </a:cubicBezTo>
                <a:lnTo>
                  <a:pt x="1043734" y="2315675"/>
                </a:lnTo>
                <a:lnTo>
                  <a:pt x="0" y="2315675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78318D-FE3E-41D7-9A8C-2065A2C46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17" y="787068"/>
            <a:ext cx="1007755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06718-79E7-4159-A003-F86FE7B3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5717" y="2521885"/>
            <a:ext cx="10077557" cy="354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F99FF-FFE2-431D-A0C8-A46C21712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5718" y="1365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none" spc="11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769D389-4C4C-4FD7-9E6B-9F44477F0EB8}" type="datetime1">
              <a:rPr lang="en-US" smtClean="0"/>
              <a:t>8/3/2024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3547E-668D-4191-847C-7424F7549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25718" y="6356350"/>
            <a:ext cx="345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none" spc="11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B6E6E-8527-4F63-A0C7-84CD44A2B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5367" y="6356350"/>
            <a:ext cx="5298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none" spc="11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1076ED0-0DB3-4879-AAE5-5C20D22C1DF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46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44" r:id="rId6"/>
    <p:sldLayoutId id="2147483740" r:id="rId7"/>
    <p:sldLayoutId id="2147483741" r:id="rId8"/>
    <p:sldLayoutId id="2147483742" r:id="rId9"/>
    <p:sldLayoutId id="2147483743" r:id="rId10"/>
    <p:sldLayoutId id="2147483745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20BB609-EF92-42DB-836C-0699A590B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AF07C9-C51C-102A-6E29-594CA862E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452" y="971398"/>
            <a:ext cx="5577547" cy="1584378"/>
          </a:xfrm>
        </p:spPr>
        <p:txBody>
          <a:bodyPr anchor="t">
            <a:normAutofit/>
          </a:bodyPr>
          <a:lstStyle/>
          <a:p>
            <a:r>
              <a:rPr lang="es-CO" dirty="0"/>
              <a:t>Inducción SG-SST </a:t>
            </a:r>
          </a:p>
        </p:txBody>
      </p:sp>
      <p:grpSp>
        <p:nvGrpSpPr>
          <p:cNvPr id="11" name="Graphic 78">
            <a:extLst>
              <a:ext uri="{FF2B5EF4-FFF2-40B4-BE49-F238E27FC236}">
                <a16:creationId xmlns:a16="http://schemas.microsoft.com/office/drawing/2014/main" id="{674FBD09-398F-4886-8D52-3CCAB16ED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657951" y="971370"/>
            <a:ext cx="972241" cy="45718"/>
            <a:chOff x="4886325" y="3371754"/>
            <a:chExt cx="2418492" cy="113728"/>
          </a:xfrm>
          <a:solidFill>
            <a:schemeClr val="accent1"/>
          </a:solidFill>
        </p:grpSpPr>
        <p:sp>
          <p:nvSpPr>
            <p:cNvPr id="12" name="Graphic 78">
              <a:extLst>
                <a:ext uri="{FF2B5EF4-FFF2-40B4-BE49-F238E27FC236}">
                  <a16:creationId xmlns:a16="http://schemas.microsoft.com/office/drawing/2014/main" id="{794E9BAB-B9ED-4E72-B558-1E4B87537E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886325" y="3428428"/>
              <a:ext cx="2418302" cy="9525"/>
            </a:xfrm>
            <a:custGeom>
              <a:avLst/>
              <a:gdLst>
                <a:gd name="connsiteX0" fmla="*/ 0 w 2418302"/>
                <a:gd name="connsiteY0" fmla="*/ 0 h 9525"/>
                <a:gd name="connsiteX1" fmla="*/ 2418302 w 2418302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8302" h="9525">
                  <a:moveTo>
                    <a:pt x="0" y="0"/>
                  </a:moveTo>
                  <a:lnTo>
                    <a:pt x="2418302" y="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aphic 78">
              <a:extLst>
                <a:ext uri="{FF2B5EF4-FFF2-40B4-BE49-F238E27FC236}">
                  <a16:creationId xmlns:a16="http://schemas.microsoft.com/office/drawing/2014/main" id="{809A1029-A1BA-4EF8-959B-2AF852A34D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4886709" y="3371754"/>
              <a:ext cx="2418108" cy="113728"/>
              <a:chOff x="4886709" y="3371754"/>
              <a:chExt cx="2418108" cy="113728"/>
            </a:xfrm>
            <a:grpFill/>
          </p:grpSpPr>
          <p:sp>
            <p:nvSpPr>
              <p:cNvPr id="14" name="Graphic 78">
                <a:extLst>
                  <a:ext uri="{FF2B5EF4-FFF2-40B4-BE49-F238E27FC236}">
                    <a16:creationId xmlns:a16="http://schemas.microsoft.com/office/drawing/2014/main" id="{1618CAAA-B087-4302-8144-EFDD1D9FDB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895088" y="3474384"/>
                <a:ext cx="32575" cy="2906"/>
              </a:xfrm>
              <a:custGeom>
                <a:avLst/>
                <a:gdLst>
                  <a:gd name="connsiteX0" fmla="*/ 0 w 32575"/>
                  <a:gd name="connsiteY0" fmla="*/ 49 h 2906"/>
                  <a:gd name="connsiteX1" fmla="*/ 32576 w 32575"/>
                  <a:gd name="connsiteY1" fmla="*/ 2907 h 2906"/>
                  <a:gd name="connsiteX2" fmla="*/ 0 w 32575"/>
                  <a:gd name="connsiteY2" fmla="*/ 49 h 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575" h="2906">
                    <a:moveTo>
                      <a:pt x="0" y="49"/>
                    </a:moveTo>
                    <a:cubicBezTo>
                      <a:pt x="7430" y="2335"/>
                      <a:pt x="20384" y="2526"/>
                      <a:pt x="32576" y="2907"/>
                    </a:cubicBezTo>
                    <a:cubicBezTo>
                      <a:pt x="23146" y="716"/>
                      <a:pt x="13240" y="-236"/>
                      <a:pt x="0" y="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Graphic 78">
                <a:extLst>
                  <a:ext uri="{FF2B5EF4-FFF2-40B4-BE49-F238E27FC236}">
                    <a16:creationId xmlns:a16="http://schemas.microsoft.com/office/drawing/2014/main" id="{D71D93E1-AEA4-4F92-BA99-24786C8A11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927758" y="3477344"/>
                <a:ext cx="380" cy="42"/>
              </a:xfrm>
              <a:custGeom>
                <a:avLst/>
                <a:gdLst>
                  <a:gd name="connsiteX0" fmla="*/ 190 w 380"/>
                  <a:gd name="connsiteY0" fmla="*/ 42 h 42"/>
                  <a:gd name="connsiteX1" fmla="*/ 381 w 380"/>
                  <a:gd name="connsiteY1" fmla="*/ 42 h 42"/>
                  <a:gd name="connsiteX2" fmla="*/ 0 w 380"/>
                  <a:gd name="connsiteY2" fmla="*/ 42 h 42"/>
                  <a:gd name="connsiteX3" fmla="*/ 190 w 380"/>
                  <a:gd name="connsiteY3" fmla="*/ 42 h 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" h="42">
                    <a:moveTo>
                      <a:pt x="190" y="42"/>
                    </a:moveTo>
                    <a:cubicBezTo>
                      <a:pt x="190" y="42"/>
                      <a:pt x="286" y="42"/>
                      <a:pt x="381" y="42"/>
                    </a:cubicBezTo>
                    <a:cubicBezTo>
                      <a:pt x="190" y="42"/>
                      <a:pt x="95" y="42"/>
                      <a:pt x="0" y="42"/>
                    </a:cubicBezTo>
                    <a:cubicBezTo>
                      <a:pt x="0" y="-53"/>
                      <a:pt x="95" y="42"/>
                      <a:pt x="190" y="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Graphic 78">
                <a:extLst>
                  <a:ext uri="{FF2B5EF4-FFF2-40B4-BE49-F238E27FC236}">
                    <a16:creationId xmlns:a16="http://schemas.microsoft.com/office/drawing/2014/main" id="{CE7112A6-6EAE-4620-B089-30D687AA0A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7285577" y="3374517"/>
                <a:ext cx="10001" cy="190"/>
              </a:xfrm>
              <a:custGeom>
                <a:avLst/>
                <a:gdLst>
                  <a:gd name="connsiteX0" fmla="*/ 10001 w 10001"/>
                  <a:gd name="connsiteY0" fmla="*/ 0 h 190"/>
                  <a:gd name="connsiteX1" fmla="*/ 0 w 10001"/>
                  <a:gd name="connsiteY1" fmla="*/ 191 h 190"/>
                  <a:gd name="connsiteX2" fmla="*/ 10001 w 10001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" h="190">
                    <a:moveTo>
                      <a:pt x="10001" y="0"/>
                    </a:moveTo>
                    <a:cubicBezTo>
                      <a:pt x="6953" y="0"/>
                      <a:pt x="3524" y="95"/>
                      <a:pt x="0" y="191"/>
                    </a:cubicBezTo>
                    <a:cubicBezTo>
                      <a:pt x="3334" y="191"/>
                      <a:pt x="6763" y="191"/>
                      <a:pt x="1000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Graphic 78">
                <a:extLst>
                  <a:ext uri="{FF2B5EF4-FFF2-40B4-BE49-F238E27FC236}">
                    <a16:creationId xmlns:a16="http://schemas.microsoft.com/office/drawing/2014/main" id="{6F45DEA9-D350-4D7C-B408-D0250EE30C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4886709" y="3371754"/>
                <a:ext cx="2418108" cy="113728"/>
              </a:xfrm>
              <a:custGeom>
                <a:avLst/>
                <a:gdLst>
                  <a:gd name="connsiteX0" fmla="*/ 632266 w 2418108"/>
                  <a:gd name="connsiteY0" fmla="*/ 112205 h 113728"/>
                  <a:gd name="connsiteX1" fmla="*/ 723039 w 2418108"/>
                  <a:gd name="connsiteY1" fmla="*/ 109538 h 113728"/>
                  <a:gd name="connsiteX2" fmla="*/ 735136 w 2418108"/>
                  <a:gd name="connsiteY2" fmla="*/ 111823 h 113728"/>
                  <a:gd name="connsiteX3" fmla="*/ 752471 w 2418108"/>
                  <a:gd name="connsiteY3" fmla="*/ 108680 h 113728"/>
                  <a:gd name="connsiteX4" fmla="*/ 772569 w 2418108"/>
                  <a:gd name="connsiteY4" fmla="*/ 110585 h 113728"/>
                  <a:gd name="connsiteX5" fmla="*/ 1112993 w 2418108"/>
                  <a:gd name="connsiteY5" fmla="*/ 112967 h 113728"/>
                  <a:gd name="connsiteX6" fmla="*/ 1083465 w 2418108"/>
                  <a:gd name="connsiteY6" fmla="*/ 108776 h 113728"/>
                  <a:gd name="connsiteX7" fmla="*/ 1296825 w 2418108"/>
                  <a:gd name="connsiteY7" fmla="*/ 108966 h 113728"/>
                  <a:gd name="connsiteX8" fmla="*/ 1346736 w 2418108"/>
                  <a:gd name="connsiteY8" fmla="*/ 103632 h 113728"/>
                  <a:gd name="connsiteX9" fmla="*/ 1360643 w 2418108"/>
                  <a:gd name="connsiteY9" fmla="*/ 107633 h 113728"/>
                  <a:gd name="connsiteX10" fmla="*/ 1381788 w 2418108"/>
                  <a:gd name="connsiteY10" fmla="*/ 107442 h 113728"/>
                  <a:gd name="connsiteX11" fmla="*/ 1371692 w 2418108"/>
                  <a:gd name="connsiteY11" fmla="*/ 106490 h 113728"/>
                  <a:gd name="connsiteX12" fmla="*/ 1430080 w 2418108"/>
                  <a:gd name="connsiteY12" fmla="*/ 105537 h 113728"/>
                  <a:gd name="connsiteX13" fmla="*/ 1420269 w 2418108"/>
                  <a:gd name="connsiteY13" fmla="*/ 104108 h 113728"/>
                  <a:gd name="connsiteX14" fmla="*/ 1455702 w 2418108"/>
                  <a:gd name="connsiteY14" fmla="*/ 107061 h 113728"/>
                  <a:gd name="connsiteX15" fmla="*/ 1439414 w 2418108"/>
                  <a:gd name="connsiteY15" fmla="*/ 108109 h 113728"/>
                  <a:gd name="connsiteX16" fmla="*/ 1503613 w 2418108"/>
                  <a:gd name="connsiteY16" fmla="*/ 105918 h 113728"/>
                  <a:gd name="connsiteX17" fmla="*/ 1495802 w 2418108"/>
                  <a:gd name="connsiteY17" fmla="*/ 105823 h 113728"/>
                  <a:gd name="connsiteX18" fmla="*/ 1695923 w 2418108"/>
                  <a:gd name="connsiteY18" fmla="*/ 95155 h 113728"/>
                  <a:gd name="connsiteX19" fmla="*/ 1684016 w 2418108"/>
                  <a:gd name="connsiteY19" fmla="*/ 92488 h 113728"/>
                  <a:gd name="connsiteX20" fmla="*/ 1706210 w 2418108"/>
                  <a:gd name="connsiteY20" fmla="*/ 90202 h 113728"/>
                  <a:gd name="connsiteX21" fmla="*/ 1693351 w 2418108"/>
                  <a:gd name="connsiteY21" fmla="*/ 98108 h 113728"/>
                  <a:gd name="connsiteX22" fmla="*/ 2058539 w 2418108"/>
                  <a:gd name="connsiteY22" fmla="*/ 102203 h 113728"/>
                  <a:gd name="connsiteX23" fmla="*/ 2064540 w 2418108"/>
                  <a:gd name="connsiteY23" fmla="*/ 95060 h 113728"/>
                  <a:gd name="connsiteX24" fmla="*/ 2227132 w 2418108"/>
                  <a:gd name="connsiteY24" fmla="*/ 96203 h 113728"/>
                  <a:gd name="connsiteX25" fmla="*/ 2245229 w 2418108"/>
                  <a:gd name="connsiteY25" fmla="*/ 96869 h 113728"/>
                  <a:gd name="connsiteX26" fmla="*/ 2254278 w 2418108"/>
                  <a:gd name="connsiteY26" fmla="*/ 94393 h 113728"/>
                  <a:gd name="connsiteX27" fmla="*/ 2418108 w 2418108"/>
                  <a:gd name="connsiteY27" fmla="*/ 5810 h 113728"/>
                  <a:gd name="connsiteX28" fmla="*/ 2399058 w 2418108"/>
                  <a:gd name="connsiteY28" fmla="*/ 2858 h 113728"/>
                  <a:gd name="connsiteX29" fmla="*/ 2241039 w 2418108"/>
                  <a:gd name="connsiteY29" fmla="*/ 1905 h 113728"/>
                  <a:gd name="connsiteX30" fmla="*/ 2243991 w 2418108"/>
                  <a:gd name="connsiteY30" fmla="*/ 1048 h 113728"/>
                  <a:gd name="connsiteX31" fmla="*/ 2197128 w 2418108"/>
                  <a:gd name="connsiteY31" fmla="*/ 0 h 113728"/>
                  <a:gd name="connsiteX32" fmla="*/ 1710591 w 2418108"/>
                  <a:gd name="connsiteY32" fmla="*/ 6287 h 113728"/>
                  <a:gd name="connsiteX33" fmla="*/ 1713353 w 2418108"/>
                  <a:gd name="connsiteY33" fmla="*/ 5906 h 113728"/>
                  <a:gd name="connsiteX34" fmla="*/ 1210814 w 2418108"/>
                  <a:gd name="connsiteY34" fmla="*/ 7715 h 113728"/>
                  <a:gd name="connsiteX35" fmla="*/ 684463 w 2418108"/>
                  <a:gd name="connsiteY35" fmla="*/ 13716 h 113728"/>
                  <a:gd name="connsiteX36" fmla="*/ 687511 w 2418108"/>
                  <a:gd name="connsiteY36" fmla="*/ 12859 h 113728"/>
                  <a:gd name="connsiteX37" fmla="*/ 435670 w 2418108"/>
                  <a:gd name="connsiteY37" fmla="*/ 12192 h 113728"/>
                  <a:gd name="connsiteX38" fmla="*/ 440718 w 2418108"/>
                  <a:gd name="connsiteY38" fmla="*/ 12668 h 113728"/>
                  <a:gd name="connsiteX39" fmla="*/ 386807 w 2418108"/>
                  <a:gd name="connsiteY39" fmla="*/ 9906 h 113728"/>
                  <a:gd name="connsiteX40" fmla="*/ 16856 w 2418108"/>
                  <a:gd name="connsiteY40" fmla="*/ 12192 h 113728"/>
                  <a:gd name="connsiteX41" fmla="*/ 63528 w 2418108"/>
                  <a:gd name="connsiteY41" fmla="*/ 102870 h 113728"/>
                  <a:gd name="connsiteX42" fmla="*/ 42668 w 2418108"/>
                  <a:gd name="connsiteY42" fmla="*/ 102584 h 113728"/>
                  <a:gd name="connsiteX43" fmla="*/ 41430 w 2418108"/>
                  <a:gd name="connsiteY43" fmla="*/ 105537 h 113728"/>
                  <a:gd name="connsiteX44" fmla="*/ 54575 w 2418108"/>
                  <a:gd name="connsiteY44" fmla="*/ 105347 h 113728"/>
                  <a:gd name="connsiteX45" fmla="*/ 388140 w 2418108"/>
                  <a:gd name="connsiteY45" fmla="*/ 112109 h 113728"/>
                  <a:gd name="connsiteX46" fmla="*/ 482152 w 2418108"/>
                  <a:gd name="connsiteY46" fmla="*/ 113729 h 113728"/>
                  <a:gd name="connsiteX47" fmla="*/ 632266 w 2418108"/>
                  <a:gd name="connsiteY47" fmla="*/ 112205 h 113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418108" h="113728">
                    <a:moveTo>
                      <a:pt x="632266" y="112205"/>
                    </a:moveTo>
                    <a:cubicBezTo>
                      <a:pt x="656364" y="104680"/>
                      <a:pt x="694940" y="114110"/>
                      <a:pt x="723039" y="109538"/>
                    </a:cubicBezTo>
                    <a:cubicBezTo>
                      <a:pt x="722849" y="109919"/>
                      <a:pt x="735898" y="110109"/>
                      <a:pt x="735136" y="111823"/>
                    </a:cubicBezTo>
                    <a:cubicBezTo>
                      <a:pt x="735041" y="108776"/>
                      <a:pt x="767616" y="112300"/>
                      <a:pt x="752471" y="108680"/>
                    </a:cubicBezTo>
                    <a:cubicBezTo>
                      <a:pt x="754757" y="107633"/>
                      <a:pt x="790571" y="107633"/>
                      <a:pt x="772569" y="110585"/>
                    </a:cubicBezTo>
                    <a:cubicBezTo>
                      <a:pt x="822099" y="111633"/>
                      <a:pt x="1059653" y="114395"/>
                      <a:pt x="1112993" y="112967"/>
                    </a:cubicBezTo>
                    <a:cubicBezTo>
                      <a:pt x="1106135" y="110776"/>
                      <a:pt x="1089656" y="112205"/>
                      <a:pt x="1083465" y="108776"/>
                    </a:cubicBezTo>
                    <a:cubicBezTo>
                      <a:pt x="1153950" y="111728"/>
                      <a:pt x="1230626" y="113157"/>
                      <a:pt x="1296825" y="108966"/>
                    </a:cubicBezTo>
                    <a:cubicBezTo>
                      <a:pt x="1277680" y="103251"/>
                      <a:pt x="1356071" y="110966"/>
                      <a:pt x="1346736" y="103632"/>
                    </a:cubicBezTo>
                    <a:cubicBezTo>
                      <a:pt x="1351213" y="105347"/>
                      <a:pt x="1374454" y="106109"/>
                      <a:pt x="1360643" y="107633"/>
                    </a:cubicBezTo>
                    <a:cubicBezTo>
                      <a:pt x="1368548" y="107728"/>
                      <a:pt x="1376168" y="108299"/>
                      <a:pt x="1381788" y="107442"/>
                    </a:cubicBezTo>
                    <a:lnTo>
                      <a:pt x="1371692" y="106490"/>
                    </a:lnTo>
                    <a:cubicBezTo>
                      <a:pt x="1398266" y="106013"/>
                      <a:pt x="1412744" y="108680"/>
                      <a:pt x="1430080" y="105537"/>
                    </a:cubicBezTo>
                    <a:lnTo>
                      <a:pt x="1420269" y="104108"/>
                    </a:lnTo>
                    <a:cubicBezTo>
                      <a:pt x="1436176" y="103918"/>
                      <a:pt x="1449416" y="103632"/>
                      <a:pt x="1455702" y="107061"/>
                    </a:cubicBezTo>
                    <a:lnTo>
                      <a:pt x="1439414" y="108109"/>
                    </a:lnTo>
                    <a:cubicBezTo>
                      <a:pt x="1465799" y="108014"/>
                      <a:pt x="1481610" y="107823"/>
                      <a:pt x="1503613" y="105918"/>
                    </a:cubicBezTo>
                    <a:lnTo>
                      <a:pt x="1495802" y="105823"/>
                    </a:lnTo>
                    <a:cubicBezTo>
                      <a:pt x="1523806" y="102394"/>
                      <a:pt x="1670110" y="99441"/>
                      <a:pt x="1695923" y="95155"/>
                    </a:cubicBezTo>
                    <a:lnTo>
                      <a:pt x="1684016" y="92488"/>
                    </a:lnTo>
                    <a:lnTo>
                      <a:pt x="1706210" y="90202"/>
                    </a:lnTo>
                    <a:cubicBezTo>
                      <a:pt x="1703543" y="90202"/>
                      <a:pt x="1695542" y="98965"/>
                      <a:pt x="1693351" y="98108"/>
                    </a:cubicBezTo>
                    <a:cubicBezTo>
                      <a:pt x="1757549" y="99441"/>
                      <a:pt x="2045109" y="91345"/>
                      <a:pt x="2058539" y="102203"/>
                    </a:cubicBezTo>
                    <a:cubicBezTo>
                      <a:pt x="2079780" y="101917"/>
                      <a:pt x="2071303" y="103918"/>
                      <a:pt x="2064540" y="95060"/>
                    </a:cubicBezTo>
                    <a:cubicBezTo>
                      <a:pt x="2086638" y="95441"/>
                      <a:pt x="2259707" y="88773"/>
                      <a:pt x="2227132" y="96203"/>
                    </a:cubicBezTo>
                    <a:cubicBezTo>
                      <a:pt x="2232371" y="96298"/>
                      <a:pt x="2240372" y="95917"/>
                      <a:pt x="2245229" y="96869"/>
                    </a:cubicBezTo>
                    <a:cubicBezTo>
                      <a:pt x="2235704" y="94583"/>
                      <a:pt x="2261708" y="95345"/>
                      <a:pt x="2254278" y="94393"/>
                    </a:cubicBezTo>
                    <a:cubicBezTo>
                      <a:pt x="2395724" y="108776"/>
                      <a:pt x="2341527" y="36576"/>
                      <a:pt x="2418108" y="5810"/>
                    </a:cubicBezTo>
                    <a:cubicBezTo>
                      <a:pt x="2398772" y="4763"/>
                      <a:pt x="2335717" y="7239"/>
                      <a:pt x="2399058" y="2858"/>
                    </a:cubicBezTo>
                    <a:cubicBezTo>
                      <a:pt x="2343527" y="-572"/>
                      <a:pt x="2296283" y="1238"/>
                      <a:pt x="2241039" y="1905"/>
                    </a:cubicBezTo>
                    <a:lnTo>
                      <a:pt x="2243991" y="1048"/>
                    </a:lnTo>
                    <a:cubicBezTo>
                      <a:pt x="2234181" y="-381"/>
                      <a:pt x="2214845" y="1524"/>
                      <a:pt x="2197128" y="0"/>
                    </a:cubicBezTo>
                    <a:cubicBezTo>
                      <a:pt x="2115880" y="6096"/>
                      <a:pt x="1816128" y="3524"/>
                      <a:pt x="1710591" y="6287"/>
                    </a:cubicBezTo>
                    <a:lnTo>
                      <a:pt x="1713353" y="5906"/>
                    </a:lnTo>
                    <a:cubicBezTo>
                      <a:pt x="1577146" y="5429"/>
                      <a:pt x="1349308" y="11240"/>
                      <a:pt x="1210814" y="7715"/>
                    </a:cubicBezTo>
                    <a:cubicBezTo>
                      <a:pt x="1095848" y="23717"/>
                      <a:pt x="819051" y="5429"/>
                      <a:pt x="684463" y="13716"/>
                    </a:cubicBezTo>
                    <a:lnTo>
                      <a:pt x="687511" y="12859"/>
                    </a:lnTo>
                    <a:cubicBezTo>
                      <a:pt x="655316" y="14192"/>
                      <a:pt x="473008" y="10954"/>
                      <a:pt x="435670" y="12192"/>
                    </a:cubicBezTo>
                    <a:lnTo>
                      <a:pt x="440718" y="12668"/>
                    </a:lnTo>
                    <a:cubicBezTo>
                      <a:pt x="408047" y="14764"/>
                      <a:pt x="412524" y="11049"/>
                      <a:pt x="386807" y="9906"/>
                    </a:cubicBezTo>
                    <a:cubicBezTo>
                      <a:pt x="275174" y="28004"/>
                      <a:pt x="142395" y="18764"/>
                      <a:pt x="16856" y="12192"/>
                    </a:cubicBezTo>
                    <a:cubicBezTo>
                      <a:pt x="-6195" y="35528"/>
                      <a:pt x="-17434" y="114395"/>
                      <a:pt x="63528" y="102870"/>
                    </a:cubicBezTo>
                    <a:cubicBezTo>
                      <a:pt x="63528" y="102870"/>
                      <a:pt x="42668" y="102584"/>
                      <a:pt x="42668" y="102584"/>
                    </a:cubicBezTo>
                    <a:cubicBezTo>
                      <a:pt x="58004" y="103156"/>
                      <a:pt x="47336" y="104299"/>
                      <a:pt x="41430" y="105537"/>
                    </a:cubicBezTo>
                    <a:cubicBezTo>
                      <a:pt x="46764" y="105537"/>
                      <a:pt x="68386" y="107442"/>
                      <a:pt x="54575" y="105347"/>
                    </a:cubicBezTo>
                    <a:cubicBezTo>
                      <a:pt x="158588" y="108109"/>
                      <a:pt x="297462" y="110109"/>
                      <a:pt x="388140" y="112109"/>
                    </a:cubicBezTo>
                    <a:cubicBezTo>
                      <a:pt x="420525" y="113348"/>
                      <a:pt x="453577" y="106680"/>
                      <a:pt x="482152" y="113729"/>
                    </a:cubicBezTo>
                    <a:cubicBezTo>
                      <a:pt x="477580" y="111919"/>
                      <a:pt x="629885" y="111728"/>
                      <a:pt x="632266" y="1122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 descr="Fondo de humo abstracto">
            <a:extLst>
              <a:ext uri="{FF2B5EF4-FFF2-40B4-BE49-F238E27FC236}">
                <a16:creationId xmlns:a16="http://schemas.microsoft.com/office/drawing/2014/main" id="{7928F953-7A3A-12D6-1A7F-8DCFC7F63F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920" b="26535"/>
          <a:stretch/>
        </p:blipFill>
        <p:spPr>
          <a:xfrm>
            <a:off x="6824" y="2882642"/>
            <a:ext cx="12178352" cy="4012518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1248F3-13C4-AC81-F1E0-5092F8E13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5091" y="136420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736732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EC5BFD-AEBC-88D5-9DB3-507376389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Programas de gestión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E68A05-FADE-0327-D183-6EB5FEF56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*</a:t>
            </a:r>
            <a:r>
              <a:rPr lang="es-CO" b="1" dirty="0"/>
              <a:t>Trabajo en alturas</a:t>
            </a:r>
          </a:p>
          <a:p>
            <a:r>
              <a:rPr lang="es-CO" b="1" dirty="0"/>
              <a:t>*Riesgo mecánico </a:t>
            </a:r>
          </a:p>
        </p:txBody>
      </p:sp>
      <p:pic>
        <p:nvPicPr>
          <p:cNvPr id="2050" name="Picture 2" descr="Vectores e ilustraciones de Trabajo en alturas para descargar gratis |  Freepik">
            <a:extLst>
              <a:ext uri="{FF2B5EF4-FFF2-40B4-BE49-F238E27FC236}">
                <a16:creationId xmlns:a16="http://schemas.microsoft.com/office/drawing/2014/main" id="{1C381764-86C0-133E-640C-22774186F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024" y="2653714"/>
            <a:ext cx="2298720" cy="3285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IESGO MECANICO | Slide Set">
            <a:extLst>
              <a:ext uri="{FF2B5EF4-FFF2-40B4-BE49-F238E27FC236}">
                <a16:creationId xmlns:a16="http://schemas.microsoft.com/office/drawing/2014/main" id="{41169351-0866-D57F-9816-A11C1B51F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16" y="2653714"/>
            <a:ext cx="3285385" cy="3285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A3B7B36-FF36-F052-F954-FE8B0A42E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3968" y="221941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82940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AC081C-8213-890D-4B29-3AFC8880D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183" y="152622"/>
            <a:ext cx="10077557" cy="1325563"/>
          </a:xfrm>
        </p:spPr>
        <p:txBody>
          <a:bodyPr/>
          <a:lstStyle/>
          <a:p>
            <a:r>
              <a:rPr lang="es-CO" dirty="0"/>
              <a:t>Responsabilidades de los trabajadores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35773F0-A406-6000-F282-734E23B7A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303" y="1804955"/>
            <a:ext cx="3391557" cy="141256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6030912-DD15-8C24-CF81-FDAB21F93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02" y="3655219"/>
            <a:ext cx="3391558" cy="143464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24B2274-C450-ECE1-6952-7A50AABB4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7306" y="1933943"/>
            <a:ext cx="4015075" cy="149505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3E632B4-69CE-F57A-2293-C86448817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0038" y="3655219"/>
            <a:ext cx="4002343" cy="137580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E0E3E6E-9C8B-51CE-F79F-90AD59C241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0860" y="5379815"/>
            <a:ext cx="3643488" cy="132556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22E34BC-22E1-79F8-142E-BF5BC74C65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2180" y="1852187"/>
            <a:ext cx="2404624" cy="3301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n 1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FC3F027-BDE7-08F0-4FDC-91B126A2DF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25193" y="68420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9172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25B5933-8A2F-CF0D-B61E-B6B461187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323222"/>
            <a:ext cx="9758599" cy="5915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DE891320-CC89-EF88-B1A9-E95ACE8C3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5798" y="133165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389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3B9DF-2F7E-E327-66E0-BE14E9A13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Organigrama Brigada de Emergencia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85EAB74-2272-331C-716F-99CD26AB2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458" y="204187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7540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9A484A-AAF8-43C5-5240-8A395C48B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37" y="289228"/>
            <a:ext cx="10077557" cy="1325563"/>
          </a:xfrm>
        </p:spPr>
        <p:txBody>
          <a:bodyPr/>
          <a:lstStyle/>
          <a:p>
            <a:r>
              <a:rPr lang="es-CO" dirty="0"/>
              <a:t>Funciones del Vigía Ocupacional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7274786-C496-1B98-2D18-5546BC929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74" y="1807901"/>
            <a:ext cx="9713420" cy="407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n 1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5BD83B5-612E-E22C-9F66-C52877E97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213" y="97192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9642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9A484A-AAF8-43C5-5240-8A395C48B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037" y="289228"/>
            <a:ext cx="10077557" cy="1325563"/>
          </a:xfrm>
        </p:spPr>
        <p:txBody>
          <a:bodyPr/>
          <a:lstStyle/>
          <a:p>
            <a:r>
              <a:rPr lang="es-CO" dirty="0"/>
              <a:t>Funciones del Vigía Ocupacional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E4273F2-E544-0A98-27FF-91EA60DC3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34" y="1766657"/>
            <a:ext cx="9426057" cy="4438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n 11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4187E7C-52D2-5F68-F5E6-686C5CE04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0500" y="204187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0597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49A5EC-BA00-C329-7795-011AA13CC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Comité de Convivencia Laboral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8676B4B-B833-52F6-918E-CA9FF4BED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130" y="2703697"/>
            <a:ext cx="4166818" cy="334529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316DA5D-2C5F-A6ED-3BC2-20D7BAE26065}"/>
              </a:ext>
            </a:extLst>
          </p:cNvPr>
          <p:cNvSpPr txBox="1">
            <a:spLocks/>
          </p:cNvSpPr>
          <p:nvPr/>
        </p:nvSpPr>
        <p:spPr>
          <a:xfrm>
            <a:off x="5832629" y="2874800"/>
            <a:ext cx="511835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/>
              <a:t>Busca solucionar los diferentes tipos de conflictos relacionados con el contexto laboral, que se pueda llegar a presentar entre los trabajadores. </a:t>
            </a:r>
          </a:p>
        </p:txBody>
      </p:sp>
      <p:pic>
        <p:nvPicPr>
          <p:cNvPr id="7" name="Imagen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F194DE1-A3A2-B2A3-7F5F-9D857F1D1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776" y="196002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2379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13B9DF-2F7E-E327-66E0-BE14E9A13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Organigrama Comité de Convivencia Laboral </a:t>
            </a:r>
          </a:p>
        </p:txBody>
      </p:sp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BC59A57-7824-FA06-666D-1757CBBCB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9479" y="186431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42046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B66D02-1FA9-E059-DC9B-EA421DF34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18" y="787068"/>
            <a:ext cx="9346252" cy="1325563"/>
          </a:xfrm>
        </p:spPr>
        <p:txBody>
          <a:bodyPr/>
          <a:lstStyle/>
          <a:p>
            <a:r>
              <a:rPr lang="es-CO" dirty="0"/>
              <a:t>Sistema de Gestión de Seguridad y Salud en el Trabajo </a:t>
            </a:r>
          </a:p>
        </p:txBody>
      </p:sp>
      <p:pic>
        <p:nvPicPr>
          <p:cNvPr id="1026" name="Picture 2" descr="Pagina Web - EMERGENCIAS">
            <a:extLst>
              <a:ext uri="{FF2B5EF4-FFF2-40B4-BE49-F238E27FC236}">
                <a16:creationId xmlns:a16="http://schemas.microsoft.com/office/drawing/2014/main" id="{128360AE-C82F-9467-D533-2D1774C5D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58" y="2498725"/>
            <a:ext cx="2752725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EE7653D0-2221-02F9-EDDD-5D764B23B57A}"/>
              </a:ext>
            </a:extLst>
          </p:cNvPr>
          <p:cNvSpPr txBox="1">
            <a:spLocks/>
          </p:cNvSpPr>
          <p:nvPr/>
        </p:nvSpPr>
        <p:spPr>
          <a:xfrm>
            <a:off x="1046770" y="4238651"/>
            <a:ext cx="2519099" cy="791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i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800" dirty="0"/>
              <a:t>Brigada de emergencia</a:t>
            </a:r>
          </a:p>
        </p:txBody>
      </p:sp>
      <p:pic>
        <p:nvPicPr>
          <p:cNvPr id="1030" name="Picture 6" descr="Comité de Convivencia Laboral 🤜🏻🤛🏻 - YouTube">
            <a:extLst>
              <a:ext uri="{FF2B5EF4-FFF2-40B4-BE49-F238E27FC236}">
                <a16:creationId xmlns:a16="http://schemas.microsoft.com/office/drawing/2014/main" id="{38BEDAA8-A781-A561-DA05-723BA72B0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542" y="2376805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olítica y Objetivos del SGSST de la ESE Imsalud - Resolución 608 de 2018 -  IMSALUD">
            <a:extLst>
              <a:ext uri="{FF2B5EF4-FFF2-40B4-BE49-F238E27FC236}">
                <a16:creationId xmlns:a16="http://schemas.microsoft.com/office/drawing/2014/main" id="{AED373C0-AC38-4F1E-4AD7-E2B04E13A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643" y="2498725"/>
            <a:ext cx="2657475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olíticas del SG-SST - YouTube">
            <a:extLst>
              <a:ext uri="{FF2B5EF4-FFF2-40B4-BE49-F238E27FC236}">
                <a16:creationId xmlns:a16="http://schemas.microsoft.com/office/drawing/2014/main" id="{7366F37B-568F-D162-4DDD-DA9A4AAC9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810" y="485713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6F7306C-B98E-BBBF-668E-D884936AB6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9219" y="118665"/>
            <a:ext cx="1600429" cy="160042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95270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B66D02-1FA9-E059-DC9B-EA421DF34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Marco Normativo del SG- SST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1D528B1-289C-C289-D2B9-7F0E279FB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058" y="2342319"/>
            <a:ext cx="4294505" cy="412933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F8B0121-8474-1839-5086-C9713051A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581" y="163053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98311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7CD9302-84AD-1FAE-34B8-AA1A566BF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274320"/>
            <a:ext cx="10121900" cy="587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899FF9F-DAE4-157B-D380-491E9B6E6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7806" y="274320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22588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2D98B6C-81C4-66E1-94B5-E3F8C9B61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76955"/>
            <a:ext cx="9682481" cy="5715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03692DBC-316E-4934-A1FA-EB88796BE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9479" y="0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48416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75BD9C0-1408-76F9-B2CF-8DA6011BF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10" y="294535"/>
            <a:ext cx="9791700" cy="5505450"/>
          </a:xfrm>
          <a:prstGeom prst="rect">
            <a:avLst/>
          </a:prstGeom>
        </p:spPr>
      </p:pic>
      <p:pic>
        <p:nvPicPr>
          <p:cNvPr id="8" name="Imagen 7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A253B4D-6B46-D5A6-FD52-636FB5813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0500" y="181808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41239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B36622B-F04E-83E4-E898-9053521FA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670875"/>
            <a:ext cx="9746615" cy="5516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6096C80-5C6E-5C6F-E4C9-DB17259B35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0160" y="115410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8470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81D96E0-8356-9ECD-FD3F-FC5F7B4D94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12" y="431800"/>
            <a:ext cx="9889113" cy="599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8882C746-D17A-8481-E5B5-5D8CF0295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325" y="230819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941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68614-8526-8B1C-B02F-9B36439EC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Política de seguridad y salud en el Trabajo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E06B844-0439-4EC2-78FF-942124710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empresa</a:t>
            </a:r>
            <a:r>
              <a:rPr lang="es-CO" sz="1800" u="sng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MIDEAS se</a:t>
            </a:r>
            <a: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compromete con la protección y promoción de la seguridad y salud de los trabajadores, procurando su integridad física mediante la identificación de los peligros, evaluación y valoración de los riesgos y con los respectivos controles, el mejoramiento continuo de los procesos y la protección del medio ambiente. Todos los niveles de dirección asumen la responsabilidad de promover un ambiente de trabajo sano y seguro, cumpliendo los requisitos legales aplicables, vinculando a las partes interesadas en el Sistema de Gestión de la Seguridad y la Salud en el trabajo y destinando los recursos humanos, físicos y financieros necesarios para la gestión de la salud y la seguridad.</a:t>
            </a:r>
            <a:b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Los programas desarrollados en referente a la instalación de redes inalámbricas estarán orientados al fomento de una cultura preventiva y del auto cuidado, a la intervención de las condiciones de trabajo que puedan causar accidentes o enfermedades laborales, al control del ausentismo y a la preparación para emergencias.</a:t>
            </a:r>
            <a:b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s-CO" sz="1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Todos los empleados tendrán la responsabilidad de cumplir con las normas y procedimientos de seguridad, con el fin de realizar un trabajo seguro y productivo, Igualmente serán responsables de notificar oportunamente todas aquellas condiciones que puedan generar consecuencias y contingencias para los empleados y la empresa. </a:t>
            </a:r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CF5E432-ADCA-548F-10FC-63A9D25CE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2745" y="186431"/>
            <a:ext cx="1752414" cy="175241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2429560"/>
      </p:ext>
    </p:extLst>
  </p:cSld>
  <p:clrMapOvr>
    <a:masterClrMapping/>
  </p:clrMapOvr>
</p:sld>
</file>

<file path=ppt/theme/theme1.xml><?xml version="1.0" encoding="utf-8"?>
<a:theme xmlns:a="http://schemas.openxmlformats.org/drawingml/2006/main" name="RocaVTI">
  <a:themeElements>
    <a:clrScheme name="AnalogousFromDarkSeedLeftStep">
      <a:dk1>
        <a:srgbClr val="000000"/>
      </a:dk1>
      <a:lt1>
        <a:srgbClr val="FFFFFF"/>
      </a:lt1>
      <a:dk2>
        <a:srgbClr val="301B2D"/>
      </a:dk2>
      <a:lt2>
        <a:srgbClr val="F0F3F2"/>
      </a:lt2>
      <a:accent1>
        <a:srgbClr val="E72983"/>
      </a:accent1>
      <a:accent2>
        <a:srgbClr val="D517C0"/>
      </a:accent2>
      <a:accent3>
        <a:srgbClr val="AD29E7"/>
      </a:accent3>
      <a:accent4>
        <a:srgbClr val="5725D7"/>
      </a:accent4>
      <a:accent5>
        <a:srgbClr val="2944E7"/>
      </a:accent5>
      <a:accent6>
        <a:srgbClr val="1781D5"/>
      </a:accent6>
      <a:hlink>
        <a:srgbClr val="433FBF"/>
      </a:hlink>
      <a:folHlink>
        <a:srgbClr val="7F7F7F"/>
      </a:folHlink>
    </a:clrScheme>
    <a:fontScheme name="Custom 36">
      <a:majorFont>
        <a:latin typeface="Georgia Pro Semibold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ocaVTI" id="{D79FE1D1-0489-4A69-8531-D0B8CDC31CBE}" vid="{CEBA7FE6-C04B-474E-964F-B022887AD1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306</Words>
  <Application>Microsoft Office PowerPoint</Application>
  <PresentationFormat>Panorámica</PresentationFormat>
  <Paragraphs>16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Aptos</vt:lpstr>
      <vt:lpstr>Arial</vt:lpstr>
      <vt:lpstr>Avenir Next LT Pro</vt:lpstr>
      <vt:lpstr>Avenir Next LT Pro Light</vt:lpstr>
      <vt:lpstr>Georgia Pro Semibold</vt:lpstr>
      <vt:lpstr>RocaVTI</vt:lpstr>
      <vt:lpstr>Inducción SG-SST </vt:lpstr>
      <vt:lpstr>Sistema de Gestión de Seguridad y Salud en el Trabajo </vt:lpstr>
      <vt:lpstr>Marco Normativo del SG- SST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Política de seguridad y salud en el Trabajo </vt:lpstr>
      <vt:lpstr>Programas de gestión </vt:lpstr>
      <vt:lpstr>Responsabilidades de los trabajadores</vt:lpstr>
      <vt:lpstr>Presentación de PowerPoint</vt:lpstr>
      <vt:lpstr>Organigrama Brigada de Emergencia</vt:lpstr>
      <vt:lpstr>Funciones del Vigía Ocupacional </vt:lpstr>
      <vt:lpstr>Funciones del Vigía Ocupacional </vt:lpstr>
      <vt:lpstr>Comité de Convivencia Laboral </vt:lpstr>
      <vt:lpstr>Organigrama Comité de Convivencia Laboral </vt:lpstr>
    </vt:vector>
  </TitlesOfParts>
  <Company>Suramericana de seguros S.A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Luz Angela Benavides Cristancho</dc:creator>
  <cp:lastModifiedBy>Luz Angela Benavides Cristancho</cp:lastModifiedBy>
  <cp:revision>1</cp:revision>
  <dcterms:created xsi:type="dcterms:W3CDTF">2024-08-04T00:58:58Z</dcterms:created>
  <dcterms:modified xsi:type="dcterms:W3CDTF">2024-08-04T01:53:52Z</dcterms:modified>
</cp:coreProperties>
</file>