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72" r:id="rId8"/>
    <p:sldId id="267" r:id="rId9"/>
    <p:sldId id="261" r:id="rId10"/>
    <p:sldId id="270" r:id="rId11"/>
    <p:sldId id="271" r:id="rId12"/>
    <p:sldId id="268" r:id="rId13"/>
    <p:sldId id="263" r:id="rId14"/>
    <p:sldId id="262" r:id="rId15"/>
    <p:sldId id="278" r:id="rId16"/>
    <p:sldId id="279" r:id="rId17"/>
    <p:sldId id="280" r:id="rId18"/>
    <p:sldId id="273" r:id="rId19"/>
    <p:sldId id="285" r:id="rId20"/>
    <p:sldId id="281" r:id="rId21"/>
    <p:sldId id="282" r:id="rId22"/>
    <p:sldId id="283" r:id="rId23"/>
    <p:sldId id="284" r:id="rId24"/>
    <p:sldId id="275" r:id="rId25"/>
    <p:sldId id="276" r:id="rId26"/>
    <p:sldId id="277" r:id="rId27"/>
    <p:sldId id="274" r:id="rId28"/>
    <p:sldId id="288" r:id="rId29"/>
    <p:sldId id="287" r:id="rId30"/>
    <p:sldId id="289" r:id="rId31"/>
    <p:sldId id="290" r:id="rId32"/>
    <p:sldId id="286" r:id="rId33"/>
    <p:sldId id="292" r:id="rId34"/>
    <p:sldId id="291" r:id="rId35"/>
    <p:sldId id="304" r:id="rId36"/>
    <p:sldId id="294" r:id="rId37"/>
    <p:sldId id="295" r:id="rId38"/>
    <p:sldId id="297" r:id="rId39"/>
    <p:sldId id="298" r:id="rId40"/>
    <p:sldId id="302" r:id="rId41"/>
    <p:sldId id="300" r:id="rId42"/>
    <p:sldId id="299" r:id="rId43"/>
    <p:sldId id="293" r:id="rId4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1" d="100"/>
          <a:sy n="81" d="100"/>
        </p:scale>
        <p:origin x="120" y="7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5A9FF04-61F8-4DAE-AF39-667BDCFC14D1}" type="doc">
      <dgm:prSet loTypeId="urn:microsoft.com/office/officeart/2005/8/layout/hList3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419"/>
        </a:p>
      </dgm:t>
    </dgm:pt>
    <dgm:pt modelId="{F61AD7F9-72CD-4297-9E19-2A2828E4ED8A}">
      <dgm:prSet phldrT="[Texto]"/>
      <dgm:spPr/>
      <dgm:t>
        <a:bodyPr/>
        <a:lstStyle/>
        <a:p>
          <a:r>
            <a:rPr lang="es-HN" dirty="0" smtClean="0"/>
            <a:t>TRANSFORMACIÓN DIGITAL EN UNA EFS </a:t>
          </a:r>
          <a:endParaRPr lang="es-419" dirty="0"/>
        </a:p>
      </dgm:t>
    </dgm:pt>
    <dgm:pt modelId="{DB5273FA-B1EE-4737-B5C3-C3CB53A6BB7B}" type="parTrans" cxnId="{D2455729-F0F0-4504-B806-53ED12850BAE}">
      <dgm:prSet/>
      <dgm:spPr/>
      <dgm:t>
        <a:bodyPr/>
        <a:lstStyle/>
        <a:p>
          <a:endParaRPr lang="es-419"/>
        </a:p>
      </dgm:t>
    </dgm:pt>
    <dgm:pt modelId="{A8615FFE-1628-4F40-8494-A46510CA0CC4}" type="sibTrans" cxnId="{D2455729-F0F0-4504-B806-53ED12850BAE}">
      <dgm:prSet/>
      <dgm:spPr/>
      <dgm:t>
        <a:bodyPr/>
        <a:lstStyle/>
        <a:p>
          <a:endParaRPr lang="es-419"/>
        </a:p>
      </dgm:t>
    </dgm:pt>
    <dgm:pt modelId="{92DBCDB7-B4FD-448F-A5B3-172E2EEFE5C7}">
      <dgm:prSet phldrT="[Texto]"/>
      <dgm:spPr/>
      <dgm:t>
        <a:bodyPr/>
        <a:lstStyle/>
        <a:p>
          <a:r>
            <a:rPr lang="es-HN" dirty="0" smtClean="0"/>
            <a:t>OPORTUNIDADES</a:t>
          </a:r>
          <a:endParaRPr lang="es-419" dirty="0"/>
        </a:p>
      </dgm:t>
    </dgm:pt>
    <dgm:pt modelId="{F3FBCCFA-B676-4461-BD82-22DB0A64158E}" type="parTrans" cxnId="{B642C69D-75C8-4390-BB2A-6914385B087D}">
      <dgm:prSet/>
      <dgm:spPr/>
      <dgm:t>
        <a:bodyPr/>
        <a:lstStyle/>
        <a:p>
          <a:endParaRPr lang="es-419"/>
        </a:p>
      </dgm:t>
    </dgm:pt>
    <dgm:pt modelId="{766F7AD5-3E97-46D6-9849-54CE7ACC1040}" type="sibTrans" cxnId="{B642C69D-75C8-4390-BB2A-6914385B087D}">
      <dgm:prSet/>
      <dgm:spPr/>
      <dgm:t>
        <a:bodyPr/>
        <a:lstStyle/>
        <a:p>
          <a:endParaRPr lang="es-419"/>
        </a:p>
      </dgm:t>
    </dgm:pt>
    <dgm:pt modelId="{B5ED9003-BE7F-4A28-B286-4D2F6B29CFE6}">
      <dgm:prSet phldrT="[Texto]"/>
      <dgm:spPr/>
      <dgm:t>
        <a:bodyPr/>
        <a:lstStyle/>
        <a:p>
          <a:r>
            <a:rPr lang="es-HN" dirty="0" smtClean="0"/>
            <a:t>ALCANCES Y RETOS</a:t>
          </a:r>
          <a:endParaRPr lang="es-419" dirty="0"/>
        </a:p>
      </dgm:t>
    </dgm:pt>
    <dgm:pt modelId="{EC39363F-42F9-4416-9AC9-F7D9B2B14D31}" type="parTrans" cxnId="{B9EDA961-262C-4DD6-97BE-C7CF0EF9AC47}">
      <dgm:prSet/>
      <dgm:spPr/>
      <dgm:t>
        <a:bodyPr/>
        <a:lstStyle/>
        <a:p>
          <a:endParaRPr lang="es-419"/>
        </a:p>
      </dgm:t>
    </dgm:pt>
    <dgm:pt modelId="{288823D2-B95D-41A0-8CA7-58821ABA34F6}" type="sibTrans" cxnId="{B9EDA961-262C-4DD6-97BE-C7CF0EF9AC47}">
      <dgm:prSet/>
      <dgm:spPr/>
      <dgm:t>
        <a:bodyPr/>
        <a:lstStyle/>
        <a:p>
          <a:endParaRPr lang="es-419"/>
        </a:p>
      </dgm:t>
    </dgm:pt>
    <dgm:pt modelId="{F1C04AFF-978F-4118-83B4-D23E57F6C745}">
      <dgm:prSet phldrT="[Texto]"/>
      <dgm:spPr/>
      <dgm:t>
        <a:bodyPr/>
        <a:lstStyle/>
        <a:p>
          <a:r>
            <a:rPr lang="es-HN" dirty="0" smtClean="0"/>
            <a:t>VENTAJAS Y RIESGOS </a:t>
          </a:r>
          <a:endParaRPr lang="es-419" dirty="0"/>
        </a:p>
      </dgm:t>
    </dgm:pt>
    <dgm:pt modelId="{B99876E0-CC85-4D7F-8C01-F1ACAE143024}" type="parTrans" cxnId="{180BD3C6-8678-4F87-BBA9-DE1A582589C5}">
      <dgm:prSet/>
      <dgm:spPr/>
      <dgm:t>
        <a:bodyPr/>
        <a:lstStyle/>
        <a:p>
          <a:endParaRPr lang="es-419"/>
        </a:p>
      </dgm:t>
    </dgm:pt>
    <dgm:pt modelId="{64BEA682-8AED-469E-90D2-75E37F35D581}" type="sibTrans" cxnId="{180BD3C6-8678-4F87-BBA9-DE1A582589C5}">
      <dgm:prSet/>
      <dgm:spPr/>
      <dgm:t>
        <a:bodyPr/>
        <a:lstStyle/>
        <a:p>
          <a:endParaRPr lang="es-419"/>
        </a:p>
      </dgm:t>
    </dgm:pt>
    <dgm:pt modelId="{36749257-DF11-48B5-B635-6AF658F68D49}">
      <dgm:prSet phldrT="[Texto]"/>
      <dgm:spPr/>
      <dgm:t>
        <a:bodyPr/>
        <a:lstStyle/>
        <a:p>
          <a:r>
            <a:rPr lang="es-HN" dirty="0" smtClean="0"/>
            <a:t>ESTRATEGIA DIGITAL </a:t>
          </a:r>
          <a:endParaRPr lang="es-419" dirty="0"/>
        </a:p>
      </dgm:t>
    </dgm:pt>
    <dgm:pt modelId="{E36F0158-C020-40BC-8A90-4A7DE2420354}" type="parTrans" cxnId="{6F0D272E-6330-48D8-BE53-AC82788BE2DB}">
      <dgm:prSet/>
      <dgm:spPr/>
      <dgm:t>
        <a:bodyPr/>
        <a:lstStyle/>
        <a:p>
          <a:endParaRPr lang="es-419"/>
        </a:p>
      </dgm:t>
    </dgm:pt>
    <dgm:pt modelId="{26BA3F54-C5B6-440A-9F31-607D2E65553D}" type="sibTrans" cxnId="{6F0D272E-6330-48D8-BE53-AC82788BE2DB}">
      <dgm:prSet/>
      <dgm:spPr/>
      <dgm:t>
        <a:bodyPr/>
        <a:lstStyle/>
        <a:p>
          <a:endParaRPr lang="es-419"/>
        </a:p>
      </dgm:t>
    </dgm:pt>
    <dgm:pt modelId="{CA3D76BD-9049-4E62-B7C0-1AB333DDAA60}" type="pres">
      <dgm:prSet presAssocID="{D5A9FF04-61F8-4DAE-AF39-667BDCFC14D1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419"/>
        </a:p>
      </dgm:t>
    </dgm:pt>
    <dgm:pt modelId="{862E6109-E1F1-4F0D-A9CE-9595D643DBAD}" type="pres">
      <dgm:prSet presAssocID="{F61AD7F9-72CD-4297-9E19-2A2828E4ED8A}" presName="roof" presStyleLbl="dkBgShp" presStyleIdx="0" presStyleCnt="2" custLinFactNeighborX="644" custLinFactNeighborY="6059"/>
      <dgm:spPr/>
      <dgm:t>
        <a:bodyPr/>
        <a:lstStyle/>
        <a:p>
          <a:endParaRPr lang="es-419"/>
        </a:p>
      </dgm:t>
    </dgm:pt>
    <dgm:pt modelId="{22765737-19FE-426F-80BC-0CFC60692F6F}" type="pres">
      <dgm:prSet presAssocID="{F61AD7F9-72CD-4297-9E19-2A2828E4ED8A}" presName="pillars" presStyleCnt="0"/>
      <dgm:spPr/>
    </dgm:pt>
    <dgm:pt modelId="{78B2A385-02CB-4F4A-AFB4-33403CCE84BE}" type="pres">
      <dgm:prSet presAssocID="{F61AD7F9-72CD-4297-9E19-2A2828E4ED8A}" presName="pillar1" presStyleLbl="node1" presStyleIdx="0" presStyleCnt="4" custLinFactNeighborX="-601" custLinFactNeighborY="-696">
        <dgm:presLayoutVars>
          <dgm:bulletEnabled val="1"/>
        </dgm:presLayoutVars>
      </dgm:prSet>
      <dgm:spPr/>
      <dgm:t>
        <a:bodyPr/>
        <a:lstStyle/>
        <a:p>
          <a:endParaRPr lang="es-419"/>
        </a:p>
      </dgm:t>
    </dgm:pt>
    <dgm:pt modelId="{500D91F4-B24F-430D-BA2D-586A706258E0}" type="pres">
      <dgm:prSet presAssocID="{B5ED9003-BE7F-4A28-B286-4D2F6B29CFE6}" presName="pillarX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419"/>
        </a:p>
      </dgm:t>
    </dgm:pt>
    <dgm:pt modelId="{1DFE0045-73F8-4581-B61F-05323763D118}" type="pres">
      <dgm:prSet presAssocID="{F1C04AFF-978F-4118-83B4-D23E57F6C745}" presName="pillarX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419"/>
        </a:p>
      </dgm:t>
    </dgm:pt>
    <dgm:pt modelId="{9D9DD740-4216-4F54-A733-FADC59AF1E71}" type="pres">
      <dgm:prSet presAssocID="{36749257-DF11-48B5-B635-6AF658F68D49}" presName="pillarX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419"/>
        </a:p>
      </dgm:t>
    </dgm:pt>
    <dgm:pt modelId="{6FDFAD3B-343F-4F6D-980A-4BD2BF159BB2}" type="pres">
      <dgm:prSet presAssocID="{F61AD7F9-72CD-4297-9E19-2A2828E4ED8A}" presName="base" presStyleLbl="dkBgShp" presStyleIdx="1" presStyleCnt="2" custFlipVert="1" custScaleY="203867" custLinFactNeighborX="361" custLinFactNeighborY="-6262"/>
      <dgm:spPr/>
    </dgm:pt>
  </dgm:ptLst>
  <dgm:cxnLst>
    <dgm:cxn modelId="{B9EDA961-262C-4DD6-97BE-C7CF0EF9AC47}" srcId="{F61AD7F9-72CD-4297-9E19-2A2828E4ED8A}" destId="{B5ED9003-BE7F-4A28-B286-4D2F6B29CFE6}" srcOrd="1" destOrd="0" parTransId="{EC39363F-42F9-4416-9AC9-F7D9B2B14D31}" sibTransId="{288823D2-B95D-41A0-8CA7-58821ABA34F6}"/>
    <dgm:cxn modelId="{D2455729-F0F0-4504-B806-53ED12850BAE}" srcId="{D5A9FF04-61F8-4DAE-AF39-667BDCFC14D1}" destId="{F61AD7F9-72CD-4297-9E19-2A2828E4ED8A}" srcOrd="0" destOrd="0" parTransId="{DB5273FA-B1EE-4737-B5C3-C3CB53A6BB7B}" sibTransId="{A8615FFE-1628-4F40-8494-A46510CA0CC4}"/>
    <dgm:cxn modelId="{180BD3C6-8678-4F87-BBA9-DE1A582589C5}" srcId="{F61AD7F9-72CD-4297-9E19-2A2828E4ED8A}" destId="{F1C04AFF-978F-4118-83B4-D23E57F6C745}" srcOrd="2" destOrd="0" parTransId="{B99876E0-CC85-4D7F-8C01-F1ACAE143024}" sibTransId="{64BEA682-8AED-469E-90D2-75E37F35D581}"/>
    <dgm:cxn modelId="{61A2F371-510A-414F-A4A9-6E163AAFA584}" type="presOf" srcId="{F1C04AFF-978F-4118-83B4-D23E57F6C745}" destId="{1DFE0045-73F8-4581-B61F-05323763D118}" srcOrd="0" destOrd="0" presId="urn:microsoft.com/office/officeart/2005/8/layout/hList3"/>
    <dgm:cxn modelId="{FF775C35-292A-423A-A5C3-865A7022730A}" type="presOf" srcId="{B5ED9003-BE7F-4A28-B286-4D2F6B29CFE6}" destId="{500D91F4-B24F-430D-BA2D-586A706258E0}" srcOrd="0" destOrd="0" presId="urn:microsoft.com/office/officeart/2005/8/layout/hList3"/>
    <dgm:cxn modelId="{B642C69D-75C8-4390-BB2A-6914385B087D}" srcId="{F61AD7F9-72CD-4297-9E19-2A2828E4ED8A}" destId="{92DBCDB7-B4FD-448F-A5B3-172E2EEFE5C7}" srcOrd="0" destOrd="0" parTransId="{F3FBCCFA-B676-4461-BD82-22DB0A64158E}" sibTransId="{766F7AD5-3E97-46D6-9849-54CE7ACC1040}"/>
    <dgm:cxn modelId="{917ED450-9486-47F4-8324-A33AD0C8844F}" type="presOf" srcId="{92DBCDB7-B4FD-448F-A5B3-172E2EEFE5C7}" destId="{78B2A385-02CB-4F4A-AFB4-33403CCE84BE}" srcOrd="0" destOrd="0" presId="urn:microsoft.com/office/officeart/2005/8/layout/hList3"/>
    <dgm:cxn modelId="{6F0D272E-6330-48D8-BE53-AC82788BE2DB}" srcId="{F61AD7F9-72CD-4297-9E19-2A2828E4ED8A}" destId="{36749257-DF11-48B5-B635-6AF658F68D49}" srcOrd="3" destOrd="0" parTransId="{E36F0158-C020-40BC-8A90-4A7DE2420354}" sibTransId="{26BA3F54-C5B6-440A-9F31-607D2E65553D}"/>
    <dgm:cxn modelId="{4078E810-3096-4B31-AFBF-5AD9DE5E2429}" type="presOf" srcId="{36749257-DF11-48B5-B635-6AF658F68D49}" destId="{9D9DD740-4216-4F54-A733-FADC59AF1E71}" srcOrd="0" destOrd="0" presId="urn:microsoft.com/office/officeart/2005/8/layout/hList3"/>
    <dgm:cxn modelId="{1E03F091-358F-40E9-BE03-65ECF46DFA12}" type="presOf" srcId="{F61AD7F9-72CD-4297-9E19-2A2828E4ED8A}" destId="{862E6109-E1F1-4F0D-A9CE-9595D643DBAD}" srcOrd="0" destOrd="0" presId="urn:microsoft.com/office/officeart/2005/8/layout/hList3"/>
    <dgm:cxn modelId="{C3CA4C54-0352-470E-822E-2CA258CAF68B}" type="presOf" srcId="{D5A9FF04-61F8-4DAE-AF39-667BDCFC14D1}" destId="{CA3D76BD-9049-4E62-B7C0-1AB333DDAA60}" srcOrd="0" destOrd="0" presId="urn:microsoft.com/office/officeart/2005/8/layout/hList3"/>
    <dgm:cxn modelId="{808DC5B8-83CC-4A06-8B83-54F6746455D5}" type="presParOf" srcId="{CA3D76BD-9049-4E62-B7C0-1AB333DDAA60}" destId="{862E6109-E1F1-4F0D-A9CE-9595D643DBAD}" srcOrd="0" destOrd="0" presId="urn:microsoft.com/office/officeart/2005/8/layout/hList3"/>
    <dgm:cxn modelId="{0EEB5BA1-5792-4F93-8EF4-1295D5ECF6A5}" type="presParOf" srcId="{CA3D76BD-9049-4E62-B7C0-1AB333DDAA60}" destId="{22765737-19FE-426F-80BC-0CFC60692F6F}" srcOrd="1" destOrd="0" presId="urn:microsoft.com/office/officeart/2005/8/layout/hList3"/>
    <dgm:cxn modelId="{DE4C392E-9EAA-4E0D-BCFB-9142E09B610F}" type="presParOf" srcId="{22765737-19FE-426F-80BC-0CFC60692F6F}" destId="{78B2A385-02CB-4F4A-AFB4-33403CCE84BE}" srcOrd="0" destOrd="0" presId="urn:microsoft.com/office/officeart/2005/8/layout/hList3"/>
    <dgm:cxn modelId="{EC8E7BC3-2C30-46D0-BCAB-6E0B7DB1AAB7}" type="presParOf" srcId="{22765737-19FE-426F-80BC-0CFC60692F6F}" destId="{500D91F4-B24F-430D-BA2D-586A706258E0}" srcOrd="1" destOrd="0" presId="urn:microsoft.com/office/officeart/2005/8/layout/hList3"/>
    <dgm:cxn modelId="{B76D5E80-99B3-41CD-B2B0-46C43AB9C6F8}" type="presParOf" srcId="{22765737-19FE-426F-80BC-0CFC60692F6F}" destId="{1DFE0045-73F8-4581-B61F-05323763D118}" srcOrd="2" destOrd="0" presId="urn:microsoft.com/office/officeart/2005/8/layout/hList3"/>
    <dgm:cxn modelId="{045B2D56-19D1-43A0-B035-552E6CFC1FC7}" type="presParOf" srcId="{22765737-19FE-426F-80BC-0CFC60692F6F}" destId="{9D9DD740-4216-4F54-A733-FADC59AF1E71}" srcOrd="3" destOrd="0" presId="urn:microsoft.com/office/officeart/2005/8/layout/hList3"/>
    <dgm:cxn modelId="{1C808E2E-B37D-4BA9-9C4D-5BBBB7C8DBFF}" type="presParOf" srcId="{CA3D76BD-9049-4E62-B7C0-1AB333DDAA60}" destId="{6FDFAD3B-343F-4F6D-980A-4BD2BF159BB2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4102F3FE-EBE7-4212-B9B7-FDB187FB640A}" type="doc">
      <dgm:prSet loTypeId="urn:microsoft.com/office/officeart/2005/8/layout/radial4" loCatId="relationship" qsTypeId="urn:microsoft.com/office/officeart/2005/8/quickstyle/3d5" qsCatId="3D" csTypeId="urn:microsoft.com/office/officeart/2005/8/colors/colorful4" csCatId="colorful" phldr="1"/>
      <dgm:spPr/>
      <dgm:t>
        <a:bodyPr/>
        <a:lstStyle/>
        <a:p>
          <a:endParaRPr lang="es-419"/>
        </a:p>
      </dgm:t>
    </dgm:pt>
    <dgm:pt modelId="{4CA6CC90-5999-49D4-A987-0777670EA87E}">
      <dgm:prSet phldrT="[Texto]" custT="1"/>
      <dgm:spPr/>
      <dgm:t>
        <a:bodyPr/>
        <a:lstStyle/>
        <a:p>
          <a:r>
            <a:rPr lang="es-HN" sz="3200" b="1" dirty="0" smtClean="0">
              <a:solidFill>
                <a:srgbClr val="FF0000"/>
              </a:solidFill>
            </a:rPr>
            <a:t>PROCESOS Y DATOS </a:t>
          </a:r>
          <a:endParaRPr lang="es-419" sz="3200" b="1" dirty="0">
            <a:solidFill>
              <a:srgbClr val="FF0000"/>
            </a:solidFill>
          </a:endParaRPr>
        </a:p>
      </dgm:t>
    </dgm:pt>
    <dgm:pt modelId="{06015467-5A14-4DBB-AF6D-78B2D910B014}" type="parTrans" cxnId="{FD9F6AE8-4E26-40C6-B351-BE7D026CF643}">
      <dgm:prSet/>
      <dgm:spPr/>
      <dgm:t>
        <a:bodyPr/>
        <a:lstStyle/>
        <a:p>
          <a:endParaRPr lang="es-419"/>
        </a:p>
      </dgm:t>
    </dgm:pt>
    <dgm:pt modelId="{E80D8981-F19C-4571-99E6-4210022B24CF}" type="sibTrans" cxnId="{FD9F6AE8-4E26-40C6-B351-BE7D026CF643}">
      <dgm:prSet/>
      <dgm:spPr/>
      <dgm:t>
        <a:bodyPr/>
        <a:lstStyle/>
        <a:p>
          <a:endParaRPr lang="es-419"/>
        </a:p>
      </dgm:t>
    </dgm:pt>
    <dgm:pt modelId="{64BC05B9-2102-47C0-AC9E-C412A64CBAF2}">
      <dgm:prSet phldrT="[Texto]" custT="1"/>
      <dgm:spPr>
        <a:effectLst>
          <a:glow rad="228600">
            <a:schemeClr val="accent3">
              <a:satMod val="175000"/>
              <a:alpha val="40000"/>
            </a:schemeClr>
          </a:glow>
        </a:effectLst>
      </dgm:spPr>
      <dgm:t>
        <a:bodyPr/>
        <a:lstStyle/>
        <a:p>
          <a:r>
            <a:rPr lang="es-HN" sz="3200" dirty="0" smtClean="0"/>
            <a:t>OPTIMIZACIÓN  DE RESULTADOS </a:t>
          </a:r>
          <a:endParaRPr lang="es-419" sz="3200" dirty="0"/>
        </a:p>
      </dgm:t>
    </dgm:pt>
    <dgm:pt modelId="{DB3D70A9-D572-4C1D-B215-407AAE987939}" type="parTrans" cxnId="{EBCAEC6B-4EA7-422B-8053-0776E50630E3}">
      <dgm:prSet/>
      <dgm:spPr/>
      <dgm:t>
        <a:bodyPr/>
        <a:lstStyle/>
        <a:p>
          <a:endParaRPr lang="es-419"/>
        </a:p>
      </dgm:t>
    </dgm:pt>
    <dgm:pt modelId="{440A36FC-45C0-446E-AB1E-9470F3508443}" type="sibTrans" cxnId="{EBCAEC6B-4EA7-422B-8053-0776E50630E3}">
      <dgm:prSet/>
      <dgm:spPr/>
      <dgm:t>
        <a:bodyPr/>
        <a:lstStyle/>
        <a:p>
          <a:endParaRPr lang="es-419"/>
        </a:p>
      </dgm:t>
    </dgm:pt>
    <dgm:pt modelId="{42525D68-79C4-47D4-8409-9F939ED2313C}">
      <dgm:prSet phldrT="[Texto]" custT="1"/>
      <dgm:spPr>
        <a:effectLst>
          <a:glow rad="228600">
            <a:schemeClr val="accent6">
              <a:satMod val="175000"/>
              <a:alpha val="40000"/>
            </a:schemeClr>
          </a:glow>
        </a:effectLst>
      </dgm:spPr>
      <dgm:t>
        <a:bodyPr/>
        <a:lstStyle/>
        <a:p>
          <a:r>
            <a:rPr lang="es-HN" sz="3200" dirty="0" smtClean="0"/>
            <a:t>DISPONIBILIDAD INMEDIATA DE DATOS INTEGROS Y CONFIABLES </a:t>
          </a:r>
          <a:endParaRPr lang="es-419" sz="3200" dirty="0"/>
        </a:p>
      </dgm:t>
    </dgm:pt>
    <dgm:pt modelId="{1E4162B1-AE8C-4DF1-9D71-C81C5F092801}" type="parTrans" cxnId="{8EB29A3F-C65D-42FF-ABBC-2FB984A102D4}">
      <dgm:prSet/>
      <dgm:spPr/>
      <dgm:t>
        <a:bodyPr/>
        <a:lstStyle/>
        <a:p>
          <a:endParaRPr lang="es-419"/>
        </a:p>
      </dgm:t>
    </dgm:pt>
    <dgm:pt modelId="{E1073485-20CB-4DC4-8885-1A94A04FF94B}" type="sibTrans" cxnId="{8EB29A3F-C65D-42FF-ABBC-2FB984A102D4}">
      <dgm:prSet/>
      <dgm:spPr/>
      <dgm:t>
        <a:bodyPr/>
        <a:lstStyle/>
        <a:p>
          <a:endParaRPr lang="es-419"/>
        </a:p>
      </dgm:t>
    </dgm:pt>
    <dgm:pt modelId="{E599937E-69C4-4D40-AAC4-EFEC23E8BD70}">
      <dgm:prSet phldrT="[Texto]" custT="1"/>
      <dgm:spPr>
        <a:effectLst>
          <a:glow rad="228600">
            <a:schemeClr val="accent2">
              <a:satMod val="175000"/>
              <a:alpha val="40000"/>
            </a:schemeClr>
          </a:glow>
        </a:effectLst>
      </dgm:spPr>
      <dgm:t>
        <a:bodyPr/>
        <a:lstStyle/>
        <a:p>
          <a:r>
            <a:rPr lang="es-HN" sz="2800" dirty="0" smtClean="0"/>
            <a:t> EFECTIVIDAD EL </a:t>
          </a:r>
          <a:r>
            <a:rPr lang="es-HN" sz="2800" dirty="0" smtClean="0"/>
            <a:t>LOS PROCESOS</a:t>
          </a:r>
          <a:endParaRPr lang="es-HN" sz="2800" dirty="0" smtClean="0"/>
        </a:p>
      </dgm:t>
    </dgm:pt>
    <dgm:pt modelId="{6ED236A4-C8FC-42E2-B0BD-B073B939D897}" type="parTrans" cxnId="{A29A8BF9-E134-4273-81E6-05DD6607F49B}">
      <dgm:prSet/>
      <dgm:spPr/>
      <dgm:t>
        <a:bodyPr/>
        <a:lstStyle/>
        <a:p>
          <a:endParaRPr lang="es-419"/>
        </a:p>
      </dgm:t>
    </dgm:pt>
    <dgm:pt modelId="{CD80FCA6-00DE-4123-9ACC-394007D4FF98}" type="sibTrans" cxnId="{A29A8BF9-E134-4273-81E6-05DD6607F49B}">
      <dgm:prSet/>
      <dgm:spPr/>
      <dgm:t>
        <a:bodyPr/>
        <a:lstStyle/>
        <a:p>
          <a:endParaRPr lang="es-419"/>
        </a:p>
      </dgm:t>
    </dgm:pt>
    <dgm:pt modelId="{D4BA212C-1A86-4F35-B6A9-4B5669883CAB}">
      <dgm:prSet phldrT="[Texto]" custT="1"/>
      <dgm:spPr>
        <a:effectLst>
          <a:glow rad="228600">
            <a:schemeClr val="accent1">
              <a:satMod val="175000"/>
              <a:alpha val="40000"/>
            </a:schemeClr>
          </a:glow>
        </a:effectLst>
      </dgm:spPr>
      <dgm:t>
        <a:bodyPr/>
        <a:lstStyle/>
        <a:p>
          <a:r>
            <a:rPr lang="es-HN" sz="3200" dirty="0" smtClean="0"/>
            <a:t>GRANDES CANTIDADES DE DATOS , FACILITA LAS EVIDENCIAS  </a:t>
          </a:r>
          <a:endParaRPr lang="es-419" sz="3200" dirty="0"/>
        </a:p>
      </dgm:t>
    </dgm:pt>
    <dgm:pt modelId="{2F97E6B0-314C-4629-B7E3-28A2DFD6B1FF}" type="sibTrans" cxnId="{7F73921F-8E1D-4C3A-BB64-3AD834324D05}">
      <dgm:prSet/>
      <dgm:spPr/>
      <dgm:t>
        <a:bodyPr/>
        <a:lstStyle/>
        <a:p>
          <a:endParaRPr lang="es-419"/>
        </a:p>
      </dgm:t>
    </dgm:pt>
    <dgm:pt modelId="{BCA4D1A9-9AC6-4DD9-8647-66CEF89DE01E}" type="parTrans" cxnId="{7F73921F-8E1D-4C3A-BB64-3AD834324D05}">
      <dgm:prSet/>
      <dgm:spPr/>
      <dgm:t>
        <a:bodyPr/>
        <a:lstStyle/>
        <a:p>
          <a:endParaRPr lang="es-419"/>
        </a:p>
      </dgm:t>
    </dgm:pt>
    <dgm:pt modelId="{AA46E9B1-E049-4FD0-81ED-81169C39C7D2}" type="pres">
      <dgm:prSet presAssocID="{4102F3FE-EBE7-4212-B9B7-FDB187FB640A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419"/>
        </a:p>
      </dgm:t>
    </dgm:pt>
    <dgm:pt modelId="{01E7096E-CF19-4C8B-B7AD-E1480E52CFDC}" type="pres">
      <dgm:prSet presAssocID="{4CA6CC90-5999-49D4-A987-0777670EA87E}" presName="centerShape" presStyleLbl="node0" presStyleIdx="0" presStyleCnt="1" custLinFactNeighborX="-503" custLinFactNeighborY="839"/>
      <dgm:spPr/>
      <dgm:t>
        <a:bodyPr/>
        <a:lstStyle/>
        <a:p>
          <a:endParaRPr lang="es-419"/>
        </a:p>
      </dgm:t>
    </dgm:pt>
    <dgm:pt modelId="{ED607FD1-66D4-4C6C-B0EE-9545329E7973}" type="pres">
      <dgm:prSet presAssocID="{BCA4D1A9-9AC6-4DD9-8647-66CEF89DE01E}" presName="parTrans" presStyleLbl="bgSibTrans2D1" presStyleIdx="0" presStyleCnt="4"/>
      <dgm:spPr/>
      <dgm:t>
        <a:bodyPr/>
        <a:lstStyle/>
        <a:p>
          <a:endParaRPr lang="es-419"/>
        </a:p>
      </dgm:t>
    </dgm:pt>
    <dgm:pt modelId="{3A611D25-02A4-4669-B6AC-47B75191AFC0}" type="pres">
      <dgm:prSet presAssocID="{D4BA212C-1A86-4F35-B6A9-4B5669883CAB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419"/>
        </a:p>
      </dgm:t>
    </dgm:pt>
    <dgm:pt modelId="{4F37D4F1-A49B-40FC-98F5-5CBCB82ED730}" type="pres">
      <dgm:prSet presAssocID="{6ED236A4-C8FC-42E2-B0BD-B073B939D897}" presName="parTrans" presStyleLbl="bgSibTrans2D1" presStyleIdx="1" presStyleCnt="4"/>
      <dgm:spPr/>
      <dgm:t>
        <a:bodyPr/>
        <a:lstStyle/>
        <a:p>
          <a:endParaRPr lang="es-419"/>
        </a:p>
      </dgm:t>
    </dgm:pt>
    <dgm:pt modelId="{48B84577-C0FB-498A-AA60-6A17B4B6677A}" type="pres">
      <dgm:prSet presAssocID="{E599937E-69C4-4D40-AAC4-EFEC23E8BD70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419"/>
        </a:p>
      </dgm:t>
    </dgm:pt>
    <dgm:pt modelId="{99D9E4B7-D453-4A8F-ADA6-2C7242438E37}" type="pres">
      <dgm:prSet presAssocID="{DB3D70A9-D572-4C1D-B215-407AAE987939}" presName="parTrans" presStyleLbl="bgSibTrans2D1" presStyleIdx="2" presStyleCnt="4"/>
      <dgm:spPr/>
      <dgm:t>
        <a:bodyPr/>
        <a:lstStyle/>
        <a:p>
          <a:endParaRPr lang="es-419"/>
        </a:p>
      </dgm:t>
    </dgm:pt>
    <dgm:pt modelId="{BAD3E963-6310-4599-847A-092B30A6C1A4}" type="pres">
      <dgm:prSet presAssocID="{64BC05B9-2102-47C0-AC9E-C412A64CBAF2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419"/>
        </a:p>
      </dgm:t>
    </dgm:pt>
    <dgm:pt modelId="{BC95937C-A6CB-4A04-A9FF-529A66F3EF31}" type="pres">
      <dgm:prSet presAssocID="{1E4162B1-AE8C-4DF1-9D71-C81C5F092801}" presName="parTrans" presStyleLbl="bgSibTrans2D1" presStyleIdx="3" presStyleCnt="4"/>
      <dgm:spPr/>
      <dgm:t>
        <a:bodyPr/>
        <a:lstStyle/>
        <a:p>
          <a:endParaRPr lang="es-419"/>
        </a:p>
      </dgm:t>
    </dgm:pt>
    <dgm:pt modelId="{118D026E-C3B0-470A-92BA-A1750B87AE21}" type="pres">
      <dgm:prSet presAssocID="{42525D68-79C4-47D4-8409-9F939ED2313C}" presName="node" presStyleLbl="node1" presStyleIdx="3" presStyleCnt="4" custRadScaleRad="90083" custRadScaleInc="1842">
        <dgm:presLayoutVars>
          <dgm:bulletEnabled val="1"/>
        </dgm:presLayoutVars>
      </dgm:prSet>
      <dgm:spPr/>
      <dgm:t>
        <a:bodyPr/>
        <a:lstStyle/>
        <a:p>
          <a:endParaRPr lang="es-419"/>
        </a:p>
      </dgm:t>
    </dgm:pt>
  </dgm:ptLst>
  <dgm:cxnLst>
    <dgm:cxn modelId="{7F73921F-8E1D-4C3A-BB64-3AD834324D05}" srcId="{4CA6CC90-5999-49D4-A987-0777670EA87E}" destId="{D4BA212C-1A86-4F35-B6A9-4B5669883CAB}" srcOrd="0" destOrd="0" parTransId="{BCA4D1A9-9AC6-4DD9-8647-66CEF89DE01E}" sibTransId="{2F97E6B0-314C-4629-B7E3-28A2DFD6B1FF}"/>
    <dgm:cxn modelId="{C40579F2-0105-4A76-9A8D-85D19FECE076}" type="presOf" srcId="{4CA6CC90-5999-49D4-A987-0777670EA87E}" destId="{01E7096E-CF19-4C8B-B7AD-E1480E52CFDC}" srcOrd="0" destOrd="0" presId="urn:microsoft.com/office/officeart/2005/8/layout/radial4"/>
    <dgm:cxn modelId="{471FD83C-8659-47FA-8812-9AE2A7BCAA98}" type="presOf" srcId="{E599937E-69C4-4D40-AAC4-EFEC23E8BD70}" destId="{48B84577-C0FB-498A-AA60-6A17B4B6677A}" srcOrd="0" destOrd="0" presId="urn:microsoft.com/office/officeart/2005/8/layout/radial4"/>
    <dgm:cxn modelId="{618022FC-2D25-47D6-89F1-7F163F9F3184}" type="presOf" srcId="{DB3D70A9-D572-4C1D-B215-407AAE987939}" destId="{99D9E4B7-D453-4A8F-ADA6-2C7242438E37}" srcOrd="0" destOrd="0" presId="urn:microsoft.com/office/officeart/2005/8/layout/radial4"/>
    <dgm:cxn modelId="{FD9F6AE8-4E26-40C6-B351-BE7D026CF643}" srcId="{4102F3FE-EBE7-4212-B9B7-FDB187FB640A}" destId="{4CA6CC90-5999-49D4-A987-0777670EA87E}" srcOrd="0" destOrd="0" parTransId="{06015467-5A14-4DBB-AF6D-78B2D910B014}" sibTransId="{E80D8981-F19C-4571-99E6-4210022B24CF}"/>
    <dgm:cxn modelId="{D64FB70A-72F1-4D7B-A433-454E35284F45}" type="presOf" srcId="{42525D68-79C4-47D4-8409-9F939ED2313C}" destId="{118D026E-C3B0-470A-92BA-A1750B87AE21}" srcOrd="0" destOrd="0" presId="urn:microsoft.com/office/officeart/2005/8/layout/radial4"/>
    <dgm:cxn modelId="{CEE01044-AA28-47BF-B9E5-C9D5E1CCF5E3}" type="presOf" srcId="{4102F3FE-EBE7-4212-B9B7-FDB187FB640A}" destId="{AA46E9B1-E049-4FD0-81ED-81169C39C7D2}" srcOrd="0" destOrd="0" presId="urn:microsoft.com/office/officeart/2005/8/layout/radial4"/>
    <dgm:cxn modelId="{8EB29A3F-C65D-42FF-ABBC-2FB984A102D4}" srcId="{4CA6CC90-5999-49D4-A987-0777670EA87E}" destId="{42525D68-79C4-47D4-8409-9F939ED2313C}" srcOrd="3" destOrd="0" parTransId="{1E4162B1-AE8C-4DF1-9D71-C81C5F092801}" sibTransId="{E1073485-20CB-4DC4-8885-1A94A04FF94B}"/>
    <dgm:cxn modelId="{0F390BC0-719A-4E64-96EE-F1C640082C50}" type="presOf" srcId="{D4BA212C-1A86-4F35-B6A9-4B5669883CAB}" destId="{3A611D25-02A4-4669-B6AC-47B75191AFC0}" srcOrd="0" destOrd="0" presId="urn:microsoft.com/office/officeart/2005/8/layout/radial4"/>
    <dgm:cxn modelId="{A29A8BF9-E134-4273-81E6-05DD6607F49B}" srcId="{4CA6CC90-5999-49D4-A987-0777670EA87E}" destId="{E599937E-69C4-4D40-AAC4-EFEC23E8BD70}" srcOrd="1" destOrd="0" parTransId="{6ED236A4-C8FC-42E2-B0BD-B073B939D897}" sibTransId="{CD80FCA6-00DE-4123-9ACC-394007D4FF98}"/>
    <dgm:cxn modelId="{EBCAEC6B-4EA7-422B-8053-0776E50630E3}" srcId="{4CA6CC90-5999-49D4-A987-0777670EA87E}" destId="{64BC05B9-2102-47C0-AC9E-C412A64CBAF2}" srcOrd="2" destOrd="0" parTransId="{DB3D70A9-D572-4C1D-B215-407AAE987939}" sibTransId="{440A36FC-45C0-446E-AB1E-9470F3508443}"/>
    <dgm:cxn modelId="{B1B3FFA0-9FA2-4F3B-9192-B23057E405E4}" type="presOf" srcId="{6ED236A4-C8FC-42E2-B0BD-B073B939D897}" destId="{4F37D4F1-A49B-40FC-98F5-5CBCB82ED730}" srcOrd="0" destOrd="0" presId="urn:microsoft.com/office/officeart/2005/8/layout/radial4"/>
    <dgm:cxn modelId="{C67AEB81-1369-4519-9B02-6A39951A94F2}" type="presOf" srcId="{1E4162B1-AE8C-4DF1-9D71-C81C5F092801}" destId="{BC95937C-A6CB-4A04-A9FF-529A66F3EF31}" srcOrd="0" destOrd="0" presId="urn:microsoft.com/office/officeart/2005/8/layout/radial4"/>
    <dgm:cxn modelId="{A329808E-0C8F-4BBF-836F-A95D0B5A3318}" type="presOf" srcId="{64BC05B9-2102-47C0-AC9E-C412A64CBAF2}" destId="{BAD3E963-6310-4599-847A-092B30A6C1A4}" srcOrd="0" destOrd="0" presId="urn:microsoft.com/office/officeart/2005/8/layout/radial4"/>
    <dgm:cxn modelId="{34EF4CFB-A38F-46F1-8D8B-7AB2ABF1D19C}" type="presOf" srcId="{BCA4D1A9-9AC6-4DD9-8647-66CEF89DE01E}" destId="{ED607FD1-66D4-4C6C-B0EE-9545329E7973}" srcOrd="0" destOrd="0" presId="urn:microsoft.com/office/officeart/2005/8/layout/radial4"/>
    <dgm:cxn modelId="{905F5E89-CA8C-4C75-AD11-DAD02F8780C0}" type="presParOf" srcId="{AA46E9B1-E049-4FD0-81ED-81169C39C7D2}" destId="{01E7096E-CF19-4C8B-B7AD-E1480E52CFDC}" srcOrd="0" destOrd="0" presId="urn:microsoft.com/office/officeart/2005/8/layout/radial4"/>
    <dgm:cxn modelId="{211D05A8-8E0C-4654-8E2F-E7550000A123}" type="presParOf" srcId="{AA46E9B1-E049-4FD0-81ED-81169C39C7D2}" destId="{ED607FD1-66D4-4C6C-B0EE-9545329E7973}" srcOrd="1" destOrd="0" presId="urn:microsoft.com/office/officeart/2005/8/layout/radial4"/>
    <dgm:cxn modelId="{662194FA-249A-4806-81EC-2CC993255341}" type="presParOf" srcId="{AA46E9B1-E049-4FD0-81ED-81169C39C7D2}" destId="{3A611D25-02A4-4669-B6AC-47B75191AFC0}" srcOrd="2" destOrd="0" presId="urn:microsoft.com/office/officeart/2005/8/layout/radial4"/>
    <dgm:cxn modelId="{127B262C-CA34-4A58-8021-049C5912D155}" type="presParOf" srcId="{AA46E9B1-E049-4FD0-81ED-81169C39C7D2}" destId="{4F37D4F1-A49B-40FC-98F5-5CBCB82ED730}" srcOrd="3" destOrd="0" presId="urn:microsoft.com/office/officeart/2005/8/layout/radial4"/>
    <dgm:cxn modelId="{C0899C42-3667-489C-87A2-DE2731F1D2B7}" type="presParOf" srcId="{AA46E9B1-E049-4FD0-81ED-81169C39C7D2}" destId="{48B84577-C0FB-498A-AA60-6A17B4B6677A}" srcOrd="4" destOrd="0" presId="urn:microsoft.com/office/officeart/2005/8/layout/radial4"/>
    <dgm:cxn modelId="{5E1E9D84-2667-47CA-B338-288685FC601F}" type="presParOf" srcId="{AA46E9B1-E049-4FD0-81ED-81169C39C7D2}" destId="{99D9E4B7-D453-4A8F-ADA6-2C7242438E37}" srcOrd="5" destOrd="0" presId="urn:microsoft.com/office/officeart/2005/8/layout/radial4"/>
    <dgm:cxn modelId="{BA546989-6B65-4CA0-AA80-E00DA68D711C}" type="presParOf" srcId="{AA46E9B1-E049-4FD0-81ED-81169C39C7D2}" destId="{BAD3E963-6310-4599-847A-092B30A6C1A4}" srcOrd="6" destOrd="0" presId="urn:microsoft.com/office/officeart/2005/8/layout/radial4"/>
    <dgm:cxn modelId="{E7C04D61-B45E-49B7-BA1F-6D5326A75E07}" type="presParOf" srcId="{AA46E9B1-E049-4FD0-81ED-81169C39C7D2}" destId="{BC95937C-A6CB-4A04-A9FF-529A66F3EF31}" srcOrd="7" destOrd="0" presId="urn:microsoft.com/office/officeart/2005/8/layout/radial4"/>
    <dgm:cxn modelId="{5F1AE8D0-B8F9-4F6E-913F-EF6ABCC21365}" type="presParOf" srcId="{AA46E9B1-E049-4FD0-81ED-81169C39C7D2}" destId="{118D026E-C3B0-470A-92BA-A1750B87AE21}" srcOrd="8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4102F3FE-EBE7-4212-B9B7-FDB187FB640A}" type="doc">
      <dgm:prSet loTypeId="urn:microsoft.com/office/officeart/2005/8/layout/radial4" loCatId="relationship" qsTypeId="urn:microsoft.com/office/officeart/2005/8/quickstyle/3d5" qsCatId="3D" csTypeId="urn:microsoft.com/office/officeart/2005/8/colors/colorful4" csCatId="colorful" phldr="1"/>
      <dgm:spPr/>
      <dgm:t>
        <a:bodyPr/>
        <a:lstStyle/>
        <a:p>
          <a:endParaRPr lang="es-419"/>
        </a:p>
      </dgm:t>
    </dgm:pt>
    <dgm:pt modelId="{4CA6CC90-5999-49D4-A987-0777670EA87E}">
      <dgm:prSet phldrT="[Texto]" custT="1"/>
      <dgm:spPr/>
      <dgm:t>
        <a:bodyPr/>
        <a:lstStyle/>
        <a:p>
          <a:r>
            <a:rPr lang="es-HN" sz="3200" b="1" dirty="0" smtClean="0">
              <a:solidFill>
                <a:srgbClr val="FF0000"/>
              </a:solidFill>
            </a:rPr>
            <a:t>PERSONAS</a:t>
          </a:r>
          <a:endParaRPr lang="es-419" sz="3200" b="1" dirty="0">
            <a:solidFill>
              <a:srgbClr val="FF0000"/>
            </a:solidFill>
          </a:endParaRPr>
        </a:p>
      </dgm:t>
    </dgm:pt>
    <dgm:pt modelId="{06015467-5A14-4DBB-AF6D-78B2D910B014}" type="parTrans" cxnId="{FD9F6AE8-4E26-40C6-B351-BE7D026CF643}">
      <dgm:prSet/>
      <dgm:spPr/>
      <dgm:t>
        <a:bodyPr/>
        <a:lstStyle/>
        <a:p>
          <a:endParaRPr lang="es-419"/>
        </a:p>
      </dgm:t>
    </dgm:pt>
    <dgm:pt modelId="{E80D8981-F19C-4571-99E6-4210022B24CF}" type="sibTrans" cxnId="{FD9F6AE8-4E26-40C6-B351-BE7D026CF643}">
      <dgm:prSet/>
      <dgm:spPr/>
      <dgm:t>
        <a:bodyPr/>
        <a:lstStyle/>
        <a:p>
          <a:endParaRPr lang="es-419"/>
        </a:p>
      </dgm:t>
    </dgm:pt>
    <dgm:pt modelId="{D4BA212C-1A86-4F35-B6A9-4B5669883CAB}">
      <dgm:prSet phldrT="[Texto]" custT="1"/>
      <dgm:spPr>
        <a:effectLst>
          <a:glow rad="228600">
            <a:schemeClr val="accent1">
              <a:satMod val="175000"/>
              <a:alpha val="40000"/>
            </a:schemeClr>
          </a:glow>
        </a:effectLst>
      </dgm:spPr>
      <dgm:t>
        <a:bodyPr/>
        <a:lstStyle/>
        <a:p>
          <a:r>
            <a:rPr lang="es-HN" sz="3200" dirty="0" smtClean="0"/>
            <a:t>PROMUEVE LA EFICIENCIA Y PRODUCTIVIDAD </a:t>
          </a:r>
          <a:endParaRPr lang="es-419" sz="3200" dirty="0"/>
        </a:p>
      </dgm:t>
    </dgm:pt>
    <dgm:pt modelId="{BCA4D1A9-9AC6-4DD9-8647-66CEF89DE01E}" type="parTrans" cxnId="{7F73921F-8E1D-4C3A-BB64-3AD834324D05}">
      <dgm:prSet/>
      <dgm:spPr/>
      <dgm:t>
        <a:bodyPr/>
        <a:lstStyle/>
        <a:p>
          <a:endParaRPr lang="es-419"/>
        </a:p>
      </dgm:t>
    </dgm:pt>
    <dgm:pt modelId="{2F97E6B0-314C-4629-B7E3-28A2DFD6B1FF}" type="sibTrans" cxnId="{7F73921F-8E1D-4C3A-BB64-3AD834324D05}">
      <dgm:prSet/>
      <dgm:spPr/>
      <dgm:t>
        <a:bodyPr/>
        <a:lstStyle/>
        <a:p>
          <a:endParaRPr lang="es-419"/>
        </a:p>
      </dgm:t>
    </dgm:pt>
    <dgm:pt modelId="{64BC05B9-2102-47C0-AC9E-C412A64CBAF2}">
      <dgm:prSet phldrT="[Texto]" custT="1"/>
      <dgm:spPr>
        <a:effectLst>
          <a:glow rad="228600">
            <a:schemeClr val="accent3">
              <a:satMod val="175000"/>
              <a:alpha val="40000"/>
            </a:schemeClr>
          </a:glow>
        </a:effectLst>
      </dgm:spPr>
      <dgm:t>
        <a:bodyPr/>
        <a:lstStyle/>
        <a:p>
          <a:r>
            <a:rPr lang="es-HN" sz="3200" dirty="0" smtClean="0"/>
            <a:t>MEJORA LA COMUNICACIÓN CON LAS PARTES INTERSADAS</a:t>
          </a:r>
          <a:endParaRPr lang="es-419" sz="3200" dirty="0"/>
        </a:p>
      </dgm:t>
    </dgm:pt>
    <dgm:pt modelId="{DB3D70A9-D572-4C1D-B215-407AAE987939}" type="parTrans" cxnId="{EBCAEC6B-4EA7-422B-8053-0776E50630E3}">
      <dgm:prSet/>
      <dgm:spPr/>
      <dgm:t>
        <a:bodyPr/>
        <a:lstStyle/>
        <a:p>
          <a:endParaRPr lang="es-419"/>
        </a:p>
      </dgm:t>
    </dgm:pt>
    <dgm:pt modelId="{440A36FC-45C0-446E-AB1E-9470F3508443}" type="sibTrans" cxnId="{EBCAEC6B-4EA7-422B-8053-0776E50630E3}">
      <dgm:prSet/>
      <dgm:spPr/>
      <dgm:t>
        <a:bodyPr/>
        <a:lstStyle/>
        <a:p>
          <a:endParaRPr lang="es-419"/>
        </a:p>
      </dgm:t>
    </dgm:pt>
    <dgm:pt modelId="{42525D68-79C4-47D4-8409-9F939ED2313C}">
      <dgm:prSet phldrT="[Texto]" custT="1"/>
      <dgm:spPr>
        <a:effectLst>
          <a:glow rad="228600">
            <a:schemeClr val="accent6">
              <a:satMod val="175000"/>
              <a:alpha val="40000"/>
            </a:schemeClr>
          </a:glow>
        </a:effectLst>
      </dgm:spPr>
      <dgm:t>
        <a:bodyPr/>
        <a:lstStyle/>
        <a:p>
          <a:r>
            <a:rPr lang="es-HN" sz="3200" dirty="0" smtClean="0"/>
            <a:t>TOMA DE DESICIONES MÁS ACERTADAS   </a:t>
          </a:r>
          <a:endParaRPr lang="es-419" sz="3200" dirty="0"/>
        </a:p>
      </dgm:t>
    </dgm:pt>
    <dgm:pt modelId="{1E4162B1-AE8C-4DF1-9D71-C81C5F092801}" type="parTrans" cxnId="{8EB29A3F-C65D-42FF-ABBC-2FB984A102D4}">
      <dgm:prSet/>
      <dgm:spPr/>
      <dgm:t>
        <a:bodyPr/>
        <a:lstStyle/>
        <a:p>
          <a:endParaRPr lang="es-419"/>
        </a:p>
      </dgm:t>
    </dgm:pt>
    <dgm:pt modelId="{E1073485-20CB-4DC4-8885-1A94A04FF94B}" type="sibTrans" cxnId="{8EB29A3F-C65D-42FF-ABBC-2FB984A102D4}">
      <dgm:prSet/>
      <dgm:spPr/>
      <dgm:t>
        <a:bodyPr/>
        <a:lstStyle/>
        <a:p>
          <a:endParaRPr lang="es-419"/>
        </a:p>
      </dgm:t>
    </dgm:pt>
    <dgm:pt modelId="{E599937E-69C4-4D40-AAC4-EFEC23E8BD70}">
      <dgm:prSet phldrT="[Texto]" custT="1"/>
      <dgm:spPr>
        <a:effectLst>
          <a:glow rad="228600">
            <a:schemeClr val="accent2">
              <a:satMod val="175000"/>
              <a:alpha val="40000"/>
            </a:schemeClr>
          </a:glow>
        </a:effectLst>
      </dgm:spPr>
      <dgm:t>
        <a:bodyPr/>
        <a:lstStyle/>
        <a:p>
          <a:r>
            <a:rPr lang="es-HN" sz="3200" dirty="0" smtClean="0"/>
            <a:t>DESARROLLO</a:t>
          </a:r>
        </a:p>
        <a:p>
          <a:r>
            <a:rPr lang="es-HN" sz="3200" dirty="0" smtClean="0"/>
            <a:t>DE NUEVAS COMPETENCIAS  </a:t>
          </a:r>
        </a:p>
      </dgm:t>
    </dgm:pt>
    <dgm:pt modelId="{6ED236A4-C8FC-42E2-B0BD-B073B939D897}" type="parTrans" cxnId="{A29A8BF9-E134-4273-81E6-05DD6607F49B}">
      <dgm:prSet/>
      <dgm:spPr/>
      <dgm:t>
        <a:bodyPr/>
        <a:lstStyle/>
        <a:p>
          <a:endParaRPr lang="es-419"/>
        </a:p>
      </dgm:t>
    </dgm:pt>
    <dgm:pt modelId="{CD80FCA6-00DE-4123-9ACC-394007D4FF98}" type="sibTrans" cxnId="{A29A8BF9-E134-4273-81E6-05DD6607F49B}">
      <dgm:prSet/>
      <dgm:spPr/>
      <dgm:t>
        <a:bodyPr/>
        <a:lstStyle/>
        <a:p>
          <a:endParaRPr lang="es-419"/>
        </a:p>
      </dgm:t>
    </dgm:pt>
    <dgm:pt modelId="{AA46E9B1-E049-4FD0-81ED-81169C39C7D2}" type="pres">
      <dgm:prSet presAssocID="{4102F3FE-EBE7-4212-B9B7-FDB187FB640A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419"/>
        </a:p>
      </dgm:t>
    </dgm:pt>
    <dgm:pt modelId="{01E7096E-CF19-4C8B-B7AD-E1480E52CFDC}" type="pres">
      <dgm:prSet presAssocID="{4CA6CC90-5999-49D4-A987-0777670EA87E}" presName="centerShape" presStyleLbl="node0" presStyleIdx="0" presStyleCnt="1" custLinFactNeighborX="-503" custLinFactNeighborY="839"/>
      <dgm:spPr/>
      <dgm:t>
        <a:bodyPr/>
        <a:lstStyle/>
        <a:p>
          <a:endParaRPr lang="es-419"/>
        </a:p>
      </dgm:t>
    </dgm:pt>
    <dgm:pt modelId="{ED607FD1-66D4-4C6C-B0EE-9545329E7973}" type="pres">
      <dgm:prSet presAssocID="{BCA4D1A9-9AC6-4DD9-8647-66CEF89DE01E}" presName="parTrans" presStyleLbl="bgSibTrans2D1" presStyleIdx="0" presStyleCnt="4"/>
      <dgm:spPr/>
      <dgm:t>
        <a:bodyPr/>
        <a:lstStyle/>
        <a:p>
          <a:endParaRPr lang="es-419"/>
        </a:p>
      </dgm:t>
    </dgm:pt>
    <dgm:pt modelId="{3A611D25-02A4-4669-B6AC-47B75191AFC0}" type="pres">
      <dgm:prSet presAssocID="{D4BA212C-1A86-4F35-B6A9-4B5669883CAB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419"/>
        </a:p>
      </dgm:t>
    </dgm:pt>
    <dgm:pt modelId="{4F37D4F1-A49B-40FC-98F5-5CBCB82ED730}" type="pres">
      <dgm:prSet presAssocID="{6ED236A4-C8FC-42E2-B0BD-B073B939D897}" presName="parTrans" presStyleLbl="bgSibTrans2D1" presStyleIdx="1" presStyleCnt="4"/>
      <dgm:spPr/>
      <dgm:t>
        <a:bodyPr/>
        <a:lstStyle/>
        <a:p>
          <a:endParaRPr lang="es-419"/>
        </a:p>
      </dgm:t>
    </dgm:pt>
    <dgm:pt modelId="{48B84577-C0FB-498A-AA60-6A17B4B6677A}" type="pres">
      <dgm:prSet presAssocID="{E599937E-69C4-4D40-AAC4-EFEC23E8BD70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419"/>
        </a:p>
      </dgm:t>
    </dgm:pt>
    <dgm:pt modelId="{99D9E4B7-D453-4A8F-ADA6-2C7242438E37}" type="pres">
      <dgm:prSet presAssocID="{DB3D70A9-D572-4C1D-B215-407AAE987939}" presName="parTrans" presStyleLbl="bgSibTrans2D1" presStyleIdx="2" presStyleCnt="4"/>
      <dgm:spPr/>
      <dgm:t>
        <a:bodyPr/>
        <a:lstStyle/>
        <a:p>
          <a:endParaRPr lang="es-419"/>
        </a:p>
      </dgm:t>
    </dgm:pt>
    <dgm:pt modelId="{BAD3E963-6310-4599-847A-092B30A6C1A4}" type="pres">
      <dgm:prSet presAssocID="{64BC05B9-2102-47C0-AC9E-C412A64CBAF2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419"/>
        </a:p>
      </dgm:t>
    </dgm:pt>
    <dgm:pt modelId="{BC95937C-A6CB-4A04-A9FF-529A66F3EF31}" type="pres">
      <dgm:prSet presAssocID="{1E4162B1-AE8C-4DF1-9D71-C81C5F092801}" presName="parTrans" presStyleLbl="bgSibTrans2D1" presStyleIdx="3" presStyleCnt="4"/>
      <dgm:spPr/>
      <dgm:t>
        <a:bodyPr/>
        <a:lstStyle/>
        <a:p>
          <a:endParaRPr lang="es-419"/>
        </a:p>
      </dgm:t>
    </dgm:pt>
    <dgm:pt modelId="{118D026E-C3B0-470A-92BA-A1750B87AE21}" type="pres">
      <dgm:prSet presAssocID="{42525D68-79C4-47D4-8409-9F939ED2313C}" presName="node" presStyleLbl="node1" presStyleIdx="3" presStyleCnt="4" custRadScaleRad="90083" custRadScaleInc="1842">
        <dgm:presLayoutVars>
          <dgm:bulletEnabled val="1"/>
        </dgm:presLayoutVars>
      </dgm:prSet>
      <dgm:spPr/>
      <dgm:t>
        <a:bodyPr/>
        <a:lstStyle/>
        <a:p>
          <a:endParaRPr lang="es-419"/>
        </a:p>
      </dgm:t>
    </dgm:pt>
  </dgm:ptLst>
  <dgm:cxnLst>
    <dgm:cxn modelId="{7F73921F-8E1D-4C3A-BB64-3AD834324D05}" srcId="{4CA6CC90-5999-49D4-A987-0777670EA87E}" destId="{D4BA212C-1A86-4F35-B6A9-4B5669883CAB}" srcOrd="0" destOrd="0" parTransId="{BCA4D1A9-9AC6-4DD9-8647-66CEF89DE01E}" sibTransId="{2F97E6B0-314C-4629-B7E3-28A2DFD6B1FF}"/>
    <dgm:cxn modelId="{A14D31DE-4271-44BA-8D96-417D563E5043}" type="presOf" srcId="{6ED236A4-C8FC-42E2-B0BD-B073B939D897}" destId="{4F37D4F1-A49B-40FC-98F5-5CBCB82ED730}" srcOrd="0" destOrd="0" presId="urn:microsoft.com/office/officeart/2005/8/layout/radial4"/>
    <dgm:cxn modelId="{A4873165-8BA2-4E13-BE64-B4EE7035901C}" type="presOf" srcId="{42525D68-79C4-47D4-8409-9F939ED2313C}" destId="{118D026E-C3B0-470A-92BA-A1750B87AE21}" srcOrd="0" destOrd="0" presId="urn:microsoft.com/office/officeart/2005/8/layout/radial4"/>
    <dgm:cxn modelId="{FD9F6AE8-4E26-40C6-B351-BE7D026CF643}" srcId="{4102F3FE-EBE7-4212-B9B7-FDB187FB640A}" destId="{4CA6CC90-5999-49D4-A987-0777670EA87E}" srcOrd="0" destOrd="0" parTransId="{06015467-5A14-4DBB-AF6D-78B2D910B014}" sibTransId="{E80D8981-F19C-4571-99E6-4210022B24CF}"/>
    <dgm:cxn modelId="{5F24A8EB-B69D-4C3D-9F05-A945F0A40498}" type="presOf" srcId="{D4BA212C-1A86-4F35-B6A9-4B5669883CAB}" destId="{3A611D25-02A4-4669-B6AC-47B75191AFC0}" srcOrd="0" destOrd="0" presId="urn:microsoft.com/office/officeart/2005/8/layout/radial4"/>
    <dgm:cxn modelId="{4CD3D31F-0F17-404B-98FD-5F3C99A43BA7}" type="presOf" srcId="{DB3D70A9-D572-4C1D-B215-407AAE987939}" destId="{99D9E4B7-D453-4A8F-ADA6-2C7242438E37}" srcOrd="0" destOrd="0" presId="urn:microsoft.com/office/officeart/2005/8/layout/radial4"/>
    <dgm:cxn modelId="{8EB29A3F-C65D-42FF-ABBC-2FB984A102D4}" srcId="{4CA6CC90-5999-49D4-A987-0777670EA87E}" destId="{42525D68-79C4-47D4-8409-9F939ED2313C}" srcOrd="3" destOrd="0" parTransId="{1E4162B1-AE8C-4DF1-9D71-C81C5F092801}" sibTransId="{E1073485-20CB-4DC4-8885-1A94A04FF94B}"/>
    <dgm:cxn modelId="{A9FB5698-54F9-4DB4-B0ED-A7B799F5B791}" type="presOf" srcId="{4CA6CC90-5999-49D4-A987-0777670EA87E}" destId="{01E7096E-CF19-4C8B-B7AD-E1480E52CFDC}" srcOrd="0" destOrd="0" presId="urn:microsoft.com/office/officeart/2005/8/layout/radial4"/>
    <dgm:cxn modelId="{A29A8BF9-E134-4273-81E6-05DD6607F49B}" srcId="{4CA6CC90-5999-49D4-A987-0777670EA87E}" destId="{E599937E-69C4-4D40-AAC4-EFEC23E8BD70}" srcOrd="1" destOrd="0" parTransId="{6ED236A4-C8FC-42E2-B0BD-B073B939D897}" sibTransId="{CD80FCA6-00DE-4123-9ACC-394007D4FF98}"/>
    <dgm:cxn modelId="{9E1BB147-9E13-4B7D-8295-10CB56CD2A67}" type="presOf" srcId="{1E4162B1-AE8C-4DF1-9D71-C81C5F092801}" destId="{BC95937C-A6CB-4A04-A9FF-529A66F3EF31}" srcOrd="0" destOrd="0" presId="urn:microsoft.com/office/officeart/2005/8/layout/radial4"/>
    <dgm:cxn modelId="{EBCAEC6B-4EA7-422B-8053-0776E50630E3}" srcId="{4CA6CC90-5999-49D4-A987-0777670EA87E}" destId="{64BC05B9-2102-47C0-AC9E-C412A64CBAF2}" srcOrd="2" destOrd="0" parTransId="{DB3D70A9-D572-4C1D-B215-407AAE987939}" sibTransId="{440A36FC-45C0-446E-AB1E-9470F3508443}"/>
    <dgm:cxn modelId="{0B3CAE32-CD16-47DE-AF0C-7E0101B2BA89}" type="presOf" srcId="{64BC05B9-2102-47C0-AC9E-C412A64CBAF2}" destId="{BAD3E963-6310-4599-847A-092B30A6C1A4}" srcOrd="0" destOrd="0" presId="urn:microsoft.com/office/officeart/2005/8/layout/radial4"/>
    <dgm:cxn modelId="{838E2AF8-0A9B-4FAF-9152-89A92306FCFA}" type="presOf" srcId="{4102F3FE-EBE7-4212-B9B7-FDB187FB640A}" destId="{AA46E9B1-E049-4FD0-81ED-81169C39C7D2}" srcOrd="0" destOrd="0" presId="urn:microsoft.com/office/officeart/2005/8/layout/radial4"/>
    <dgm:cxn modelId="{CEDAAEFC-05BC-4ABA-976F-48DCB86A8184}" type="presOf" srcId="{E599937E-69C4-4D40-AAC4-EFEC23E8BD70}" destId="{48B84577-C0FB-498A-AA60-6A17B4B6677A}" srcOrd="0" destOrd="0" presId="urn:microsoft.com/office/officeart/2005/8/layout/radial4"/>
    <dgm:cxn modelId="{4353D544-EA63-409E-8ABE-645D887778C5}" type="presOf" srcId="{BCA4D1A9-9AC6-4DD9-8647-66CEF89DE01E}" destId="{ED607FD1-66D4-4C6C-B0EE-9545329E7973}" srcOrd="0" destOrd="0" presId="urn:microsoft.com/office/officeart/2005/8/layout/radial4"/>
    <dgm:cxn modelId="{D01561C3-55F4-4A9D-BF19-BB76E29D33F5}" type="presParOf" srcId="{AA46E9B1-E049-4FD0-81ED-81169C39C7D2}" destId="{01E7096E-CF19-4C8B-B7AD-E1480E52CFDC}" srcOrd="0" destOrd="0" presId="urn:microsoft.com/office/officeart/2005/8/layout/radial4"/>
    <dgm:cxn modelId="{83E74BB2-1A39-4447-9E64-5D36F1816D46}" type="presParOf" srcId="{AA46E9B1-E049-4FD0-81ED-81169C39C7D2}" destId="{ED607FD1-66D4-4C6C-B0EE-9545329E7973}" srcOrd="1" destOrd="0" presId="urn:microsoft.com/office/officeart/2005/8/layout/radial4"/>
    <dgm:cxn modelId="{C1C1DB16-D16C-4A68-BB87-364D6EB2598C}" type="presParOf" srcId="{AA46E9B1-E049-4FD0-81ED-81169C39C7D2}" destId="{3A611D25-02A4-4669-B6AC-47B75191AFC0}" srcOrd="2" destOrd="0" presId="urn:microsoft.com/office/officeart/2005/8/layout/radial4"/>
    <dgm:cxn modelId="{D6BF058C-501D-4ECE-8F37-8E2BA584E07E}" type="presParOf" srcId="{AA46E9B1-E049-4FD0-81ED-81169C39C7D2}" destId="{4F37D4F1-A49B-40FC-98F5-5CBCB82ED730}" srcOrd="3" destOrd="0" presId="urn:microsoft.com/office/officeart/2005/8/layout/radial4"/>
    <dgm:cxn modelId="{C3DD0ACE-42F1-46A2-B113-E948168A19E1}" type="presParOf" srcId="{AA46E9B1-E049-4FD0-81ED-81169C39C7D2}" destId="{48B84577-C0FB-498A-AA60-6A17B4B6677A}" srcOrd="4" destOrd="0" presId="urn:microsoft.com/office/officeart/2005/8/layout/radial4"/>
    <dgm:cxn modelId="{2B1DC0E3-B35E-4C0D-9A01-A66A54033332}" type="presParOf" srcId="{AA46E9B1-E049-4FD0-81ED-81169C39C7D2}" destId="{99D9E4B7-D453-4A8F-ADA6-2C7242438E37}" srcOrd="5" destOrd="0" presId="urn:microsoft.com/office/officeart/2005/8/layout/radial4"/>
    <dgm:cxn modelId="{69636434-CE7E-4C55-8AD6-ABF6DC53A651}" type="presParOf" srcId="{AA46E9B1-E049-4FD0-81ED-81169C39C7D2}" destId="{BAD3E963-6310-4599-847A-092B30A6C1A4}" srcOrd="6" destOrd="0" presId="urn:microsoft.com/office/officeart/2005/8/layout/radial4"/>
    <dgm:cxn modelId="{712E7380-020D-42E3-8280-0B73D6DD05B2}" type="presParOf" srcId="{AA46E9B1-E049-4FD0-81ED-81169C39C7D2}" destId="{BC95937C-A6CB-4A04-A9FF-529A66F3EF31}" srcOrd="7" destOrd="0" presId="urn:microsoft.com/office/officeart/2005/8/layout/radial4"/>
    <dgm:cxn modelId="{2DDFCE8D-4658-4E78-99FF-C51C05FDBF83}" type="presParOf" srcId="{AA46E9B1-E049-4FD0-81ED-81169C39C7D2}" destId="{118D026E-C3B0-470A-92BA-A1750B87AE21}" srcOrd="8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4102F3FE-EBE7-4212-B9B7-FDB187FB640A}" type="doc">
      <dgm:prSet loTypeId="urn:microsoft.com/office/officeart/2005/8/layout/radial4" loCatId="relationship" qsTypeId="urn:microsoft.com/office/officeart/2005/8/quickstyle/3d5" qsCatId="3D" csTypeId="urn:microsoft.com/office/officeart/2005/8/colors/colorful4" csCatId="colorful" phldr="1"/>
      <dgm:spPr/>
      <dgm:t>
        <a:bodyPr/>
        <a:lstStyle/>
        <a:p>
          <a:endParaRPr lang="es-419"/>
        </a:p>
      </dgm:t>
    </dgm:pt>
    <dgm:pt modelId="{4CA6CC90-5999-49D4-A987-0777670EA87E}">
      <dgm:prSet phldrT="[Texto]" custT="1"/>
      <dgm:spPr/>
      <dgm:t>
        <a:bodyPr/>
        <a:lstStyle/>
        <a:p>
          <a:r>
            <a:rPr lang="es-HN" sz="2800" b="1" dirty="0" smtClean="0">
              <a:solidFill>
                <a:srgbClr val="FF0000"/>
              </a:solidFill>
            </a:rPr>
            <a:t>TECNOLOGÍA</a:t>
          </a:r>
          <a:endParaRPr lang="es-419" sz="2800" b="1" dirty="0">
            <a:solidFill>
              <a:srgbClr val="FF0000"/>
            </a:solidFill>
          </a:endParaRPr>
        </a:p>
      </dgm:t>
    </dgm:pt>
    <dgm:pt modelId="{06015467-5A14-4DBB-AF6D-78B2D910B014}" type="parTrans" cxnId="{FD9F6AE8-4E26-40C6-B351-BE7D026CF643}">
      <dgm:prSet/>
      <dgm:spPr/>
      <dgm:t>
        <a:bodyPr/>
        <a:lstStyle/>
        <a:p>
          <a:endParaRPr lang="es-419"/>
        </a:p>
      </dgm:t>
    </dgm:pt>
    <dgm:pt modelId="{E80D8981-F19C-4571-99E6-4210022B24CF}" type="sibTrans" cxnId="{FD9F6AE8-4E26-40C6-B351-BE7D026CF643}">
      <dgm:prSet/>
      <dgm:spPr/>
      <dgm:t>
        <a:bodyPr/>
        <a:lstStyle/>
        <a:p>
          <a:endParaRPr lang="es-419"/>
        </a:p>
      </dgm:t>
    </dgm:pt>
    <dgm:pt modelId="{D4BA212C-1A86-4F35-B6A9-4B5669883CAB}">
      <dgm:prSet phldrT="[Texto]" custT="1"/>
      <dgm:spPr>
        <a:effectLst>
          <a:glow rad="228600">
            <a:schemeClr val="accent1">
              <a:satMod val="175000"/>
              <a:alpha val="40000"/>
            </a:schemeClr>
          </a:glow>
        </a:effectLst>
      </dgm:spPr>
      <dgm:t>
        <a:bodyPr/>
        <a:lstStyle/>
        <a:p>
          <a:r>
            <a:rPr lang="es-HN" sz="3200" dirty="0" smtClean="0"/>
            <a:t>PROMOVER UNA CULTURA INNOVADORA</a:t>
          </a:r>
          <a:endParaRPr lang="es-419" sz="3200" dirty="0"/>
        </a:p>
      </dgm:t>
    </dgm:pt>
    <dgm:pt modelId="{BCA4D1A9-9AC6-4DD9-8647-66CEF89DE01E}" type="parTrans" cxnId="{7F73921F-8E1D-4C3A-BB64-3AD834324D05}">
      <dgm:prSet/>
      <dgm:spPr/>
      <dgm:t>
        <a:bodyPr/>
        <a:lstStyle/>
        <a:p>
          <a:endParaRPr lang="es-419"/>
        </a:p>
      </dgm:t>
    </dgm:pt>
    <dgm:pt modelId="{2F97E6B0-314C-4629-B7E3-28A2DFD6B1FF}" type="sibTrans" cxnId="{7F73921F-8E1D-4C3A-BB64-3AD834324D05}">
      <dgm:prSet/>
      <dgm:spPr/>
      <dgm:t>
        <a:bodyPr/>
        <a:lstStyle/>
        <a:p>
          <a:endParaRPr lang="es-419"/>
        </a:p>
      </dgm:t>
    </dgm:pt>
    <dgm:pt modelId="{64BC05B9-2102-47C0-AC9E-C412A64CBAF2}">
      <dgm:prSet phldrT="[Texto]" custT="1"/>
      <dgm:spPr>
        <a:effectLst>
          <a:glow rad="228600">
            <a:schemeClr val="accent3">
              <a:satMod val="175000"/>
              <a:alpha val="40000"/>
            </a:schemeClr>
          </a:glow>
        </a:effectLst>
      </dgm:spPr>
      <dgm:t>
        <a:bodyPr/>
        <a:lstStyle/>
        <a:p>
          <a:r>
            <a:rPr lang="es-HN" sz="3200" dirty="0" smtClean="0"/>
            <a:t>USO DE NUEVAS TÉCNOLOGÍAS </a:t>
          </a:r>
          <a:endParaRPr lang="es-419" sz="3200" dirty="0"/>
        </a:p>
      </dgm:t>
    </dgm:pt>
    <dgm:pt modelId="{DB3D70A9-D572-4C1D-B215-407AAE987939}" type="parTrans" cxnId="{EBCAEC6B-4EA7-422B-8053-0776E50630E3}">
      <dgm:prSet/>
      <dgm:spPr/>
      <dgm:t>
        <a:bodyPr/>
        <a:lstStyle/>
        <a:p>
          <a:endParaRPr lang="es-419"/>
        </a:p>
      </dgm:t>
    </dgm:pt>
    <dgm:pt modelId="{440A36FC-45C0-446E-AB1E-9470F3508443}" type="sibTrans" cxnId="{EBCAEC6B-4EA7-422B-8053-0776E50630E3}">
      <dgm:prSet/>
      <dgm:spPr/>
      <dgm:t>
        <a:bodyPr/>
        <a:lstStyle/>
        <a:p>
          <a:endParaRPr lang="es-419"/>
        </a:p>
      </dgm:t>
    </dgm:pt>
    <dgm:pt modelId="{42525D68-79C4-47D4-8409-9F939ED2313C}">
      <dgm:prSet phldrT="[Texto]" custT="1"/>
      <dgm:spPr>
        <a:effectLst>
          <a:glow rad="228600">
            <a:schemeClr val="accent6">
              <a:satMod val="175000"/>
              <a:alpha val="40000"/>
            </a:schemeClr>
          </a:glow>
        </a:effectLst>
      </dgm:spPr>
      <dgm:t>
        <a:bodyPr/>
        <a:lstStyle/>
        <a:p>
          <a:r>
            <a:rPr lang="es-HN" sz="3200" dirty="0" smtClean="0"/>
            <a:t>BASE DE DATOS CENTRALIZADA   </a:t>
          </a:r>
          <a:endParaRPr lang="es-419" sz="3200" dirty="0"/>
        </a:p>
      </dgm:t>
    </dgm:pt>
    <dgm:pt modelId="{1E4162B1-AE8C-4DF1-9D71-C81C5F092801}" type="parTrans" cxnId="{8EB29A3F-C65D-42FF-ABBC-2FB984A102D4}">
      <dgm:prSet/>
      <dgm:spPr/>
      <dgm:t>
        <a:bodyPr/>
        <a:lstStyle/>
        <a:p>
          <a:endParaRPr lang="es-419"/>
        </a:p>
      </dgm:t>
    </dgm:pt>
    <dgm:pt modelId="{E1073485-20CB-4DC4-8885-1A94A04FF94B}" type="sibTrans" cxnId="{8EB29A3F-C65D-42FF-ABBC-2FB984A102D4}">
      <dgm:prSet/>
      <dgm:spPr/>
      <dgm:t>
        <a:bodyPr/>
        <a:lstStyle/>
        <a:p>
          <a:endParaRPr lang="es-419"/>
        </a:p>
      </dgm:t>
    </dgm:pt>
    <dgm:pt modelId="{E599937E-69C4-4D40-AAC4-EFEC23E8BD70}">
      <dgm:prSet phldrT="[Texto]" custT="1"/>
      <dgm:spPr>
        <a:effectLst>
          <a:glow rad="228600">
            <a:schemeClr val="accent2">
              <a:satMod val="175000"/>
              <a:alpha val="40000"/>
            </a:schemeClr>
          </a:glow>
        </a:effectLst>
      </dgm:spPr>
      <dgm:t>
        <a:bodyPr/>
        <a:lstStyle/>
        <a:p>
          <a:r>
            <a:rPr lang="es-HN" sz="3200" dirty="0" smtClean="0"/>
            <a:t>DISEÑO NUEVAS SOLUCIONES INFORMÁTICAS  </a:t>
          </a:r>
        </a:p>
      </dgm:t>
    </dgm:pt>
    <dgm:pt modelId="{6ED236A4-C8FC-42E2-B0BD-B073B939D897}" type="parTrans" cxnId="{A29A8BF9-E134-4273-81E6-05DD6607F49B}">
      <dgm:prSet/>
      <dgm:spPr/>
      <dgm:t>
        <a:bodyPr/>
        <a:lstStyle/>
        <a:p>
          <a:endParaRPr lang="es-419"/>
        </a:p>
      </dgm:t>
    </dgm:pt>
    <dgm:pt modelId="{CD80FCA6-00DE-4123-9ACC-394007D4FF98}" type="sibTrans" cxnId="{A29A8BF9-E134-4273-81E6-05DD6607F49B}">
      <dgm:prSet/>
      <dgm:spPr/>
      <dgm:t>
        <a:bodyPr/>
        <a:lstStyle/>
        <a:p>
          <a:endParaRPr lang="es-419"/>
        </a:p>
      </dgm:t>
    </dgm:pt>
    <dgm:pt modelId="{AA46E9B1-E049-4FD0-81ED-81169C39C7D2}" type="pres">
      <dgm:prSet presAssocID="{4102F3FE-EBE7-4212-B9B7-FDB187FB640A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419"/>
        </a:p>
      </dgm:t>
    </dgm:pt>
    <dgm:pt modelId="{01E7096E-CF19-4C8B-B7AD-E1480E52CFDC}" type="pres">
      <dgm:prSet presAssocID="{4CA6CC90-5999-49D4-A987-0777670EA87E}" presName="centerShape" presStyleLbl="node0" presStyleIdx="0" presStyleCnt="1" custLinFactNeighborX="-503" custLinFactNeighborY="839"/>
      <dgm:spPr/>
      <dgm:t>
        <a:bodyPr/>
        <a:lstStyle/>
        <a:p>
          <a:endParaRPr lang="es-419"/>
        </a:p>
      </dgm:t>
    </dgm:pt>
    <dgm:pt modelId="{ED607FD1-66D4-4C6C-B0EE-9545329E7973}" type="pres">
      <dgm:prSet presAssocID="{BCA4D1A9-9AC6-4DD9-8647-66CEF89DE01E}" presName="parTrans" presStyleLbl="bgSibTrans2D1" presStyleIdx="0" presStyleCnt="4"/>
      <dgm:spPr/>
      <dgm:t>
        <a:bodyPr/>
        <a:lstStyle/>
        <a:p>
          <a:endParaRPr lang="es-419"/>
        </a:p>
      </dgm:t>
    </dgm:pt>
    <dgm:pt modelId="{3A611D25-02A4-4669-B6AC-47B75191AFC0}" type="pres">
      <dgm:prSet presAssocID="{D4BA212C-1A86-4F35-B6A9-4B5669883CAB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419"/>
        </a:p>
      </dgm:t>
    </dgm:pt>
    <dgm:pt modelId="{4F37D4F1-A49B-40FC-98F5-5CBCB82ED730}" type="pres">
      <dgm:prSet presAssocID="{6ED236A4-C8FC-42E2-B0BD-B073B939D897}" presName="parTrans" presStyleLbl="bgSibTrans2D1" presStyleIdx="1" presStyleCnt="4"/>
      <dgm:spPr/>
      <dgm:t>
        <a:bodyPr/>
        <a:lstStyle/>
        <a:p>
          <a:endParaRPr lang="es-419"/>
        </a:p>
      </dgm:t>
    </dgm:pt>
    <dgm:pt modelId="{48B84577-C0FB-498A-AA60-6A17B4B6677A}" type="pres">
      <dgm:prSet presAssocID="{E599937E-69C4-4D40-AAC4-EFEC23E8BD70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419"/>
        </a:p>
      </dgm:t>
    </dgm:pt>
    <dgm:pt modelId="{99D9E4B7-D453-4A8F-ADA6-2C7242438E37}" type="pres">
      <dgm:prSet presAssocID="{DB3D70A9-D572-4C1D-B215-407AAE987939}" presName="parTrans" presStyleLbl="bgSibTrans2D1" presStyleIdx="2" presStyleCnt="4"/>
      <dgm:spPr/>
      <dgm:t>
        <a:bodyPr/>
        <a:lstStyle/>
        <a:p>
          <a:endParaRPr lang="es-419"/>
        </a:p>
      </dgm:t>
    </dgm:pt>
    <dgm:pt modelId="{BAD3E963-6310-4599-847A-092B30A6C1A4}" type="pres">
      <dgm:prSet presAssocID="{64BC05B9-2102-47C0-AC9E-C412A64CBAF2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419"/>
        </a:p>
      </dgm:t>
    </dgm:pt>
    <dgm:pt modelId="{BC95937C-A6CB-4A04-A9FF-529A66F3EF31}" type="pres">
      <dgm:prSet presAssocID="{1E4162B1-AE8C-4DF1-9D71-C81C5F092801}" presName="parTrans" presStyleLbl="bgSibTrans2D1" presStyleIdx="3" presStyleCnt="4"/>
      <dgm:spPr/>
      <dgm:t>
        <a:bodyPr/>
        <a:lstStyle/>
        <a:p>
          <a:endParaRPr lang="es-419"/>
        </a:p>
      </dgm:t>
    </dgm:pt>
    <dgm:pt modelId="{118D026E-C3B0-470A-92BA-A1750B87AE21}" type="pres">
      <dgm:prSet presAssocID="{42525D68-79C4-47D4-8409-9F939ED2313C}" presName="node" presStyleLbl="node1" presStyleIdx="3" presStyleCnt="4" custRadScaleRad="90083" custRadScaleInc="1842">
        <dgm:presLayoutVars>
          <dgm:bulletEnabled val="1"/>
        </dgm:presLayoutVars>
      </dgm:prSet>
      <dgm:spPr/>
      <dgm:t>
        <a:bodyPr/>
        <a:lstStyle/>
        <a:p>
          <a:endParaRPr lang="es-419"/>
        </a:p>
      </dgm:t>
    </dgm:pt>
  </dgm:ptLst>
  <dgm:cxnLst>
    <dgm:cxn modelId="{7F73921F-8E1D-4C3A-BB64-3AD834324D05}" srcId="{4CA6CC90-5999-49D4-A987-0777670EA87E}" destId="{D4BA212C-1A86-4F35-B6A9-4B5669883CAB}" srcOrd="0" destOrd="0" parTransId="{BCA4D1A9-9AC6-4DD9-8647-66CEF89DE01E}" sibTransId="{2F97E6B0-314C-4629-B7E3-28A2DFD6B1FF}"/>
    <dgm:cxn modelId="{FCE975F9-461B-4AE8-BC3B-A411F9423FF7}" type="presOf" srcId="{42525D68-79C4-47D4-8409-9F939ED2313C}" destId="{118D026E-C3B0-470A-92BA-A1750B87AE21}" srcOrd="0" destOrd="0" presId="urn:microsoft.com/office/officeart/2005/8/layout/radial4"/>
    <dgm:cxn modelId="{FD9F6AE8-4E26-40C6-B351-BE7D026CF643}" srcId="{4102F3FE-EBE7-4212-B9B7-FDB187FB640A}" destId="{4CA6CC90-5999-49D4-A987-0777670EA87E}" srcOrd="0" destOrd="0" parTransId="{06015467-5A14-4DBB-AF6D-78B2D910B014}" sibTransId="{E80D8981-F19C-4571-99E6-4210022B24CF}"/>
    <dgm:cxn modelId="{9489F18C-E520-4403-8345-40AA4601DE38}" type="presOf" srcId="{D4BA212C-1A86-4F35-B6A9-4B5669883CAB}" destId="{3A611D25-02A4-4669-B6AC-47B75191AFC0}" srcOrd="0" destOrd="0" presId="urn:microsoft.com/office/officeart/2005/8/layout/radial4"/>
    <dgm:cxn modelId="{560EDB08-8ECA-4220-9802-DA365E667FF0}" type="presOf" srcId="{BCA4D1A9-9AC6-4DD9-8647-66CEF89DE01E}" destId="{ED607FD1-66D4-4C6C-B0EE-9545329E7973}" srcOrd="0" destOrd="0" presId="urn:microsoft.com/office/officeart/2005/8/layout/radial4"/>
    <dgm:cxn modelId="{8EB29A3F-C65D-42FF-ABBC-2FB984A102D4}" srcId="{4CA6CC90-5999-49D4-A987-0777670EA87E}" destId="{42525D68-79C4-47D4-8409-9F939ED2313C}" srcOrd="3" destOrd="0" parTransId="{1E4162B1-AE8C-4DF1-9D71-C81C5F092801}" sibTransId="{E1073485-20CB-4DC4-8885-1A94A04FF94B}"/>
    <dgm:cxn modelId="{035146A2-3588-4B0A-AAA5-A4A1A6E5B769}" type="presOf" srcId="{4CA6CC90-5999-49D4-A987-0777670EA87E}" destId="{01E7096E-CF19-4C8B-B7AD-E1480E52CFDC}" srcOrd="0" destOrd="0" presId="urn:microsoft.com/office/officeart/2005/8/layout/radial4"/>
    <dgm:cxn modelId="{A29A8BF9-E134-4273-81E6-05DD6607F49B}" srcId="{4CA6CC90-5999-49D4-A987-0777670EA87E}" destId="{E599937E-69C4-4D40-AAC4-EFEC23E8BD70}" srcOrd="1" destOrd="0" parTransId="{6ED236A4-C8FC-42E2-B0BD-B073B939D897}" sibTransId="{CD80FCA6-00DE-4123-9ACC-394007D4FF98}"/>
    <dgm:cxn modelId="{4538E4FA-EF5C-4D71-8DB1-D4CA5E42E3E1}" type="presOf" srcId="{64BC05B9-2102-47C0-AC9E-C412A64CBAF2}" destId="{BAD3E963-6310-4599-847A-092B30A6C1A4}" srcOrd="0" destOrd="0" presId="urn:microsoft.com/office/officeart/2005/8/layout/radial4"/>
    <dgm:cxn modelId="{EBCAEC6B-4EA7-422B-8053-0776E50630E3}" srcId="{4CA6CC90-5999-49D4-A987-0777670EA87E}" destId="{64BC05B9-2102-47C0-AC9E-C412A64CBAF2}" srcOrd="2" destOrd="0" parTransId="{DB3D70A9-D572-4C1D-B215-407AAE987939}" sibTransId="{440A36FC-45C0-446E-AB1E-9470F3508443}"/>
    <dgm:cxn modelId="{D6AF77F5-8D92-43AF-95DD-ACD37443778C}" type="presOf" srcId="{6ED236A4-C8FC-42E2-B0BD-B073B939D897}" destId="{4F37D4F1-A49B-40FC-98F5-5CBCB82ED730}" srcOrd="0" destOrd="0" presId="urn:microsoft.com/office/officeart/2005/8/layout/radial4"/>
    <dgm:cxn modelId="{2EE41C93-64AE-4006-A482-731F1C6D7E1C}" type="presOf" srcId="{1E4162B1-AE8C-4DF1-9D71-C81C5F092801}" destId="{BC95937C-A6CB-4A04-A9FF-529A66F3EF31}" srcOrd="0" destOrd="0" presId="urn:microsoft.com/office/officeart/2005/8/layout/radial4"/>
    <dgm:cxn modelId="{5C7A4348-2FCB-48B2-9DB4-E79B95C3F2EC}" type="presOf" srcId="{DB3D70A9-D572-4C1D-B215-407AAE987939}" destId="{99D9E4B7-D453-4A8F-ADA6-2C7242438E37}" srcOrd="0" destOrd="0" presId="urn:microsoft.com/office/officeart/2005/8/layout/radial4"/>
    <dgm:cxn modelId="{861EF896-1CE3-463B-A777-7FFDC5FFAA2C}" type="presOf" srcId="{E599937E-69C4-4D40-AAC4-EFEC23E8BD70}" destId="{48B84577-C0FB-498A-AA60-6A17B4B6677A}" srcOrd="0" destOrd="0" presId="urn:microsoft.com/office/officeart/2005/8/layout/radial4"/>
    <dgm:cxn modelId="{9F2F3D00-8013-450F-859C-50DF7F61CCDA}" type="presOf" srcId="{4102F3FE-EBE7-4212-B9B7-FDB187FB640A}" destId="{AA46E9B1-E049-4FD0-81ED-81169C39C7D2}" srcOrd="0" destOrd="0" presId="urn:microsoft.com/office/officeart/2005/8/layout/radial4"/>
    <dgm:cxn modelId="{FF037356-339F-4A06-9E4F-A80E2B018E6E}" type="presParOf" srcId="{AA46E9B1-E049-4FD0-81ED-81169C39C7D2}" destId="{01E7096E-CF19-4C8B-B7AD-E1480E52CFDC}" srcOrd="0" destOrd="0" presId="urn:microsoft.com/office/officeart/2005/8/layout/radial4"/>
    <dgm:cxn modelId="{0AEA737A-BD55-4AD8-88AB-D28BB30ECF57}" type="presParOf" srcId="{AA46E9B1-E049-4FD0-81ED-81169C39C7D2}" destId="{ED607FD1-66D4-4C6C-B0EE-9545329E7973}" srcOrd="1" destOrd="0" presId="urn:microsoft.com/office/officeart/2005/8/layout/radial4"/>
    <dgm:cxn modelId="{883B0D41-60F1-4C79-8B1B-321977FA48CF}" type="presParOf" srcId="{AA46E9B1-E049-4FD0-81ED-81169C39C7D2}" destId="{3A611D25-02A4-4669-B6AC-47B75191AFC0}" srcOrd="2" destOrd="0" presId="urn:microsoft.com/office/officeart/2005/8/layout/radial4"/>
    <dgm:cxn modelId="{5982677B-03CD-4B2F-8E80-93FD022500E9}" type="presParOf" srcId="{AA46E9B1-E049-4FD0-81ED-81169C39C7D2}" destId="{4F37D4F1-A49B-40FC-98F5-5CBCB82ED730}" srcOrd="3" destOrd="0" presId="urn:microsoft.com/office/officeart/2005/8/layout/radial4"/>
    <dgm:cxn modelId="{D68632B4-A1DB-4CD7-87F0-32B6DCAAD1A3}" type="presParOf" srcId="{AA46E9B1-E049-4FD0-81ED-81169C39C7D2}" destId="{48B84577-C0FB-498A-AA60-6A17B4B6677A}" srcOrd="4" destOrd="0" presId="urn:microsoft.com/office/officeart/2005/8/layout/radial4"/>
    <dgm:cxn modelId="{714BDB18-894A-48E0-A385-66984DEB4413}" type="presParOf" srcId="{AA46E9B1-E049-4FD0-81ED-81169C39C7D2}" destId="{99D9E4B7-D453-4A8F-ADA6-2C7242438E37}" srcOrd="5" destOrd="0" presId="urn:microsoft.com/office/officeart/2005/8/layout/radial4"/>
    <dgm:cxn modelId="{B18BBD47-7058-438F-AC72-4745BDAAAEFA}" type="presParOf" srcId="{AA46E9B1-E049-4FD0-81ED-81169C39C7D2}" destId="{BAD3E963-6310-4599-847A-092B30A6C1A4}" srcOrd="6" destOrd="0" presId="urn:microsoft.com/office/officeart/2005/8/layout/radial4"/>
    <dgm:cxn modelId="{27441880-7139-4BC1-9EAA-49FC2F783720}" type="presParOf" srcId="{AA46E9B1-E049-4FD0-81ED-81169C39C7D2}" destId="{BC95937C-A6CB-4A04-A9FF-529A66F3EF31}" srcOrd="7" destOrd="0" presId="urn:microsoft.com/office/officeart/2005/8/layout/radial4"/>
    <dgm:cxn modelId="{30AC8339-078F-4394-A124-0B8507E65AEA}" type="presParOf" srcId="{AA46E9B1-E049-4FD0-81ED-81169C39C7D2}" destId="{118D026E-C3B0-470A-92BA-A1750B87AE21}" srcOrd="8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5FE3450D-B531-42D9-9659-E41A159545D8}" type="doc">
      <dgm:prSet loTypeId="urn:microsoft.com/office/officeart/2005/8/layout/cycle8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419"/>
        </a:p>
      </dgm:t>
    </dgm:pt>
    <dgm:pt modelId="{1A1DE389-BD3B-470B-A124-8FA44CF398F2}">
      <dgm:prSet phldrT="[Texto]" custT="1"/>
      <dgm:spPr>
        <a:effectLst>
          <a:glow rad="228600">
            <a:schemeClr val="accent2">
              <a:satMod val="175000"/>
              <a:alpha val="40000"/>
            </a:schemeClr>
          </a:glow>
        </a:effectLst>
      </dgm:spPr>
      <dgm:t>
        <a:bodyPr/>
        <a:lstStyle/>
        <a:p>
          <a:pPr algn="ctr"/>
          <a:r>
            <a:rPr lang="es-HN" sz="4000" dirty="0" smtClean="0"/>
            <a:t>NO CONTAR CON SUFICIENTES RECURSOS FINANCIEROS  </a:t>
          </a:r>
          <a:endParaRPr lang="es-419" sz="4000" dirty="0"/>
        </a:p>
      </dgm:t>
    </dgm:pt>
    <dgm:pt modelId="{AD60C6DF-DF4B-4E4F-A701-5AD3F7630621}" type="parTrans" cxnId="{48FBF308-CB0A-45CE-B54C-2E00FC1C052D}">
      <dgm:prSet/>
      <dgm:spPr/>
      <dgm:t>
        <a:bodyPr/>
        <a:lstStyle/>
        <a:p>
          <a:endParaRPr lang="es-419"/>
        </a:p>
      </dgm:t>
    </dgm:pt>
    <dgm:pt modelId="{1AC6929B-ADC3-4D87-A3C4-0A5B052BD2AA}" type="sibTrans" cxnId="{48FBF308-CB0A-45CE-B54C-2E00FC1C052D}">
      <dgm:prSet/>
      <dgm:spPr/>
      <dgm:t>
        <a:bodyPr/>
        <a:lstStyle/>
        <a:p>
          <a:endParaRPr lang="es-419"/>
        </a:p>
      </dgm:t>
    </dgm:pt>
    <dgm:pt modelId="{D6D17FE4-055E-4C3D-BA23-3100B4BFE409}" type="pres">
      <dgm:prSet presAssocID="{5FE3450D-B531-42D9-9659-E41A159545D8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419"/>
        </a:p>
      </dgm:t>
    </dgm:pt>
    <dgm:pt modelId="{78A3BD1A-E68B-4B4F-9BF3-926DC7F044D1}" type="pres">
      <dgm:prSet presAssocID="{5FE3450D-B531-42D9-9659-E41A159545D8}" presName="wedge1" presStyleLbl="node1" presStyleIdx="0" presStyleCnt="1" custScaleX="143524" custScaleY="117535"/>
      <dgm:spPr/>
      <dgm:t>
        <a:bodyPr/>
        <a:lstStyle/>
        <a:p>
          <a:endParaRPr lang="es-419"/>
        </a:p>
      </dgm:t>
    </dgm:pt>
    <dgm:pt modelId="{62CC4587-AA7F-4A6B-8CA4-5B81582F6143}" type="pres">
      <dgm:prSet presAssocID="{5FE3450D-B531-42D9-9659-E41A159545D8}" presName="dummy1a" presStyleCnt="0"/>
      <dgm:spPr/>
    </dgm:pt>
    <dgm:pt modelId="{DE1534F0-171E-4C65-B6EF-05416F137B6F}" type="pres">
      <dgm:prSet presAssocID="{5FE3450D-B531-42D9-9659-E41A159545D8}" presName="dummy1b" presStyleCnt="0"/>
      <dgm:spPr/>
    </dgm:pt>
    <dgm:pt modelId="{D2EAE027-72DE-4D90-BD18-6C09CDCE6799}" type="pres">
      <dgm:prSet presAssocID="{5FE3450D-B531-42D9-9659-E41A159545D8}" presName="wedge1Tx" presStyleLbl="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419"/>
        </a:p>
      </dgm:t>
    </dgm:pt>
    <dgm:pt modelId="{194BF202-C859-4FD4-9175-F93EF090F0EB}" type="pres">
      <dgm:prSet presAssocID="{1AC6929B-ADC3-4D87-A3C4-0A5B052BD2AA}" presName="arrowWedge1single" presStyleLbl="fgSibTrans2D1" presStyleIdx="0" presStyleCnt="1" custScaleX="135283" custScaleY="115395"/>
      <dgm:spPr/>
    </dgm:pt>
  </dgm:ptLst>
  <dgm:cxnLst>
    <dgm:cxn modelId="{48FBF308-CB0A-45CE-B54C-2E00FC1C052D}" srcId="{5FE3450D-B531-42D9-9659-E41A159545D8}" destId="{1A1DE389-BD3B-470B-A124-8FA44CF398F2}" srcOrd="0" destOrd="0" parTransId="{AD60C6DF-DF4B-4E4F-A701-5AD3F7630621}" sibTransId="{1AC6929B-ADC3-4D87-A3C4-0A5B052BD2AA}"/>
    <dgm:cxn modelId="{E884710C-DA16-4783-8059-6658CBDC46DC}" type="presOf" srcId="{5FE3450D-B531-42D9-9659-E41A159545D8}" destId="{D6D17FE4-055E-4C3D-BA23-3100B4BFE409}" srcOrd="0" destOrd="0" presId="urn:microsoft.com/office/officeart/2005/8/layout/cycle8"/>
    <dgm:cxn modelId="{C1A985EA-5EFF-4A2A-B688-FDF348FE72A9}" type="presOf" srcId="{1A1DE389-BD3B-470B-A124-8FA44CF398F2}" destId="{D2EAE027-72DE-4D90-BD18-6C09CDCE6799}" srcOrd="1" destOrd="0" presId="urn:microsoft.com/office/officeart/2005/8/layout/cycle8"/>
    <dgm:cxn modelId="{820B9527-5C21-448B-AB45-D551D4A8F1D3}" type="presOf" srcId="{1A1DE389-BD3B-470B-A124-8FA44CF398F2}" destId="{78A3BD1A-E68B-4B4F-9BF3-926DC7F044D1}" srcOrd="0" destOrd="0" presId="urn:microsoft.com/office/officeart/2005/8/layout/cycle8"/>
    <dgm:cxn modelId="{69AA77AB-E687-472C-908B-B64FDB2171D5}" type="presParOf" srcId="{D6D17FE4-055E-4C3D-BA23-3100B4BFE409}" destId="{78A3BD1A-E68B-4B4F-9BF3-926DC7F044D1}" srcOrd="0" destOrd="0" presId="urn:microsoft.com/office/officeart/2005/8/layout/cycle8"/>
    <dgm:cxn modelId="{6393F0A7-E107-449A-9EE7-692615B3C826}" type="presParOf" srcId="{D6D17FE4-055E-4C3D-BA23-3100B4BFE409}" destId="{62CC4587-AA7F-4A6B-8CA4-5B81582F6143}" srcOrd="1" destOrd="0" presId="urn:microsoft.com/office/officeart/2005/8/layout/cycle8"/>
    <dgm:cxn modelId="{45E6D287-8789-4467-BF0F-B134B5069AEE}" type="presParOf" srcId="{D6D17FE4-055E-4C3D-BA23-3100B4BFE409}" destId="{DE1534F0-171E-4C65-B6EF-05416F137B6F}" srcOrd="2" destOrd="0" presId="urn:microsoft.com/office/officeart/2005/8/layout/cycle8"/>
    <dgm:cxn modelId="{98E7AD9C-E03F-4A59-9C2A-C7948327EB90}" type="presParOf" srcId="{D6D17FE4-055E-4C3D-BA23-3100B4BFE409}" destId="{D2EAE027-72DE-4D90-BD18-6C09CDCE6799}" srcOrd="3" destOrd="0" presId="urn:microsoft.com/office/officeart/2005/8/layout/cycle8"/>
    <dgm:cxn modelId="{A4E61DD9-3020-45AE-8649-6B1F250F930E}" type="presParOf" srcId="{D6D17FE4-055E-4C3D-BA23-3100B4BFE409}" destId="{194BF202-C859-4FD4-9175-F93EF090F0EB}" srcOrd="4" destOrd="0" presId="urn:microsoft.com/office/officeart/2005/8/layout/cycle8"/>
  </dgm:cxnLst>
  <dgm:bg>
    <a:effectLst>
      <a:glow rad="228600">
        <a:schemeClr val="accent2">
          <a:satMod val="175000"/>
          <a:alpha val="40000"/>
        </a:schemeClr>
      </a:glow>
    </a:effectLst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5FE3450D-B531-42D9-9659-E41A159545D8}" type="doc">
      <dgm:prSet loTypeId="urn:microsoft.com/office/officeart/2005/8/layout/cycle8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419"/>
        </a:p>
      </dgm:t>
    </dgm:pt>
    <dgm:pt modelId="{1A1DE389-BD3B-470B-A124-8FA44CF398F2}">
      <dgm:prSet phldrT="[Texto]" custT="1"/>
      <dgm:spPr>
        <a:effectLst>
          <a:glow rad="228600">
            <a:schemeClr val="accent4">
              <a:satMod val="175000"/>
              <a:alpha val="40000"/>
            </a:schemeClr>
          </a:glow>
        </a:effectLst>
      </dgm:spPr>
      <dgm:t>
        <a:bodyPr/>
        <a:lstStyle/>
        <a:p>
          <a:pPr algn="ctr"/>
          <a:r>
            <a:rPr lang="es-HN" sz="4000" dirty="0" smtClean="0"/>
            <a:t>NO CONTAR CON UN PLAN DIGITAL DEFINIDO </a:t>
          </a:r>
          <a:endParaRPr lang="es-419" sz="4000" dirty="0"/>
        </a:p>
      </dgm:t>
    </dgm:pt>
    <dgm:pt modelId="{AD60C6DF-DF4B-4E4F-A701-5AD3F7630621}" type="parTrans" cxnId="{48FBF308-CB0A-45CE-B54C-2E00FC1C052D}">
      <dgm:prSet/>
      <dgm:spPr/>
      <dgm:t>
        <a:bodyPr/>
        <a:lstStyle/>
        <a:p>
          <a:endParaRPr lang="es-419"/>
        </a:p>
      </dgm:t>
    </dgm:pt>
    <dgm:pt modelId="{1AC6929B-ADC3-4D87-A3C4-0A5B052BD2AA}" type="sibTrans" cxnId="{48FBF308-CB0A-45CE-B54C-2E00FC1C052D}">
      <dgm:prSet/>
      <dgm:spPr/>
      <dgm:t>
        <a:bodyPr/>
        <a:lstStyle/>
        <a:p>
          <a:endParaRPr lang="es-419"/>
        </a:p>
      </dgm:t>
    </dgm:pt>
    <dgm:pt modelId="{D6D17FE4-055E-4C3D-BA23-3100B4BFE409}" type="pres">
      <dgm:prSet presAssocID="{5FE3450D-B531-42D9-9659-E41A159545D8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419"/>
        </a:p>
      </dgm:t>
    </dgm:pt>
    <dgm:pt modelId="{78A3BD1A-E68B-4B4F-9BF3-926DC7F044D1}" type="pres">
      <dgm:prSet presAssocID="{5FE3450D-B531-42D9-9659-E41A159545D8}" presName="wedge1" presStyleLbl="node1" presStyleIdx="0" presStyleCnt="1" custScaleX="143524" custScaleY="117535"/>
      <dgm:spPr/>
      <dgm:t>
        <a:bodyPr/>
        <a:lstStyle/>
        <a:p>
          <a:endParaRPr lang="es-419"/>
        </a:p>
      </dgm:t>
    </dgm:pt>
    <dgm:pt modelId="{62CC4587-AA7F-4A6B-8CA4-5B81582F6143}" type="pres">
      <dgm:prSet presAssocID="{5FE3450D-B531-42D9-9659-E41A159545D8}" presName="dummy1a" presStyleCnt="0"/>
      <dgm:spPr/>
    </dgm:pt>
    <dgm:pt modelId="{DE1534F0-171E-4C65-B6EF-05416F137B6F}" type="pres">
      <dgm:prSet presAssocID="{5FE3450D-B531-42D9-9659-E41A159545D8}" presName="dummy1b" presStyleCnt="0"/>
      <dgm:spPr/>
    </dgm:pt>
    <dgm:pt modelId="{D2EAE027-72DE-4D90-BD18-6C09CDCE6799}" type="pres">
      <dgm:prSet presAssocID="{5FE3450D-B531-42D9-9659-E41A159545D8}" presName="wedge1Tx" presStyleLbl="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419"/>
        </a:p>
      </dgm:t>
    </dgm:pt>
    <dgm:pt modelId="{194BF202-C859-4FD4-9175-F93EF090F0EB}" type="pres">
      <dgm:prSet presAssocID="{1AC6929B-ADC3-4D87-A3C4-0A5B052BD2AA}" presName="arrowWedge1single" presStyleLbl="fgSibTrans2D1" presStyleIdx="0" presStyleCnt="1" custScaleX="135283" custScaleY="115395"/>
      <dgm:spPr/>
    </dgm:pt>
  </dgm:ptLst>
  <dgm:cxnLst>
    <dgm:cxn modelId="{48FBF308-CB0A-45CE-B54C-2E00FC1C052D}" srcId="{5FE3450D-B531-42D9-9659-E41A159545D8}" destId="{1A1DE389-BD3B-470B-A124-8FA44CF398F2}" srcOrd="0" destOrd="0" parTransId="{AD60C6DF-DF4B-4E4F-A701-5AD3F7630621}" sibTransId="{1AC6929B-ADC3-4D87-A3C4-0A5B052BD2AA}"/>
    <dgm:cxn modelId="{98CC581D-3DA8-47A7-810E-39110BEFFEDF}" type="presOf" srcId="{1A1DE389-BD3B-470B-A124-8FA44CF398F2}" destId="{78A3BD1A-E68B-4B4F-9BF3-926DC7F044D1}" srcOrd="0" destOrd="0" presId="urn:microsoft.com/office/officeart/2005/8/layout/cycle8"/>
    <dgm:cxn modelId="{8782578E-57AC-46EA-9E8C-1BEF0B143FCE}" type="presOf" srcId="{5FE3450D-B531-42D9-9659-E41A159545D8}" destId="{D6D17FE4-055E-4C3D-BA23-3100B4BFE409}" srcOrd="0" destOrd="0" presId="urn:microsoft.com/office/officeart/2005/8/layout/cycle8"/>
    <dgm:cxn modelId="{EE91DFB6-7120-4F40-92A2-6AB258409612}" type="presOf" srcId="{1A1DE389-BD3B-470B-A124-8FA44CF398F2}" destId="{D2EAE027-72DE-4D90-BD18-6C09CDCE6799}" srcOrd="1" destOrd="0" presId="urn:microsoft.com/office/officeart/2005/8/layout/cycle8"/>
    <dgm:cxn modelId="{2A1577AE-5500-45B6-9A00-F986C8BED867}" type="presParOf" srcId="{D6D17FE4-055E-4C3D-BA23-3100B4BFE409}" destId="{78A3BD1A-E68B-4B4F-9BF3-926DC7F044D1}" srcOrd="0" destOrd="0" presId="urn:microsoft.com/office/officeart/2005/8/layout/cycle8"/>
    <dgm:cxn modelId="{FF80F6AB-1DE8-46F7-A032-38E8A550D5D7}" type="presParOf" srcId="{D6D17FE4-055E-4C3D-BA23-3100B4BFE409}" destId="{62CC4587-AA7F-4A6B-8CA4-5B81582F6143}" srcOrd="1" destOrd="0" presId="urn:microsoft.com/office/officeart/2005/8/layout/cycle8"/>
    <dgm:cxn modelId="{7C80CE09-F96F-42A2-8049-490E9B6727EA}" type="presParOf" srcId="{D6D17FE4-055E-4C3D-BA23-3100B4BFE409}" destId="{DE1534F0-171E-4C65-B6EF-05416F137B6F}" srcOrd="2" destOrd="0" presId="urn:microsoft.com/office/officeart/2005/8/layout/cycle8"/>
    <dgm:cxn modelId="{D3017599-5AA2-41DA-8D24-50CC6D945A25}" type="presParOf" srcId="{D6D17FE4-055E-4C3D-BA23-3100B4BFE409}" destId="{D2EAE027-72DE-4D90-BD18-6C09CDCE6799}" srcOrd="3" destOrd="0" presId="urn:microsoft.com/office/officeart/2005/8/layout/cycle8"/>
    <dgm:cxn modelId="{E2045271-D1B6-4ECA-AA1B-6DB99F12E4BC}" type="presParOf" srcId="{D6D17FE4-055E-4C3D-BA23-3100B4BFE409}" destId="{194BF202-C859-4FD4-9175-F93EF090F0EB}" srcOrd="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5FE3450D-B531-42D9-9659-E41A159545D8}" type="doc">
      <dgm:prSet loTypeId="urn:microsoft.com/office/officeart/2005/8/layout/cycle8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419"/>
        </a:p>
      </dgm:t>
    </dgm:pt>
    <dgm:pt modelId="{1A1DE389-BD3B-470B-A124-8FA44CF398F2}">
      <dgm:prSet phldrT="[Texto]" custT="1"/>
      <dgm:spPr/>
      <dgm:t>
        <a:bodyPr/>
        <a:lstStyle/>
        <a:p>
          <a:pPr algn="ctr"/>
          <a:r>
            <a:rPr lang="es-HN" sz="3600" dirty="0" smtClean="0"/>
            <a:t> </a:t>
          </a:r>
          <a:r>
            <a:rPr lang="es-HN" sz="4000" dirty="0" smtClean="0"/>
            <a:t>NO TENER UNA ESTRUCTURA ADECUADA DE UN GOBIERNO DIGITAL </a:t>
          </a:r>
          <a:endParaRPr lang="es-419" sz="4000" dirty="0"/>
        </a:p>
      </dgm:t>
    </dgm:pt>
    <dgm:pt modelId="{AD60C6DF-DF4B-4E4F-A701-5AD3F7630621}" type="parTrans" cxnId="{48FBF308-CB0A-45CE-B54C-2E00FC1C052D}">
      <dgm:prSet/>
      <dgm:spPr/>
      <dgm:t>
        <a:bodyPr/>
        <a:lstStyle/>
        <a:p>
          <a:endParaRPr lang="es-419"/>
        </a:p>
      </dgm:t>
    </dgm:pt>
    <dgm:pt modelId="{1AC6929B-ADC3-4D87-A3C4-0A5B052BD2AA}" type="sibTrans" cxnId="{48FBF308-CB0A-45CE-B54C-2E00FC1C052D}">
      <dgm:prSet/>
      <dgm:spPr/>
      <dgm:t>
        <a:bodyPr/>
        <a:lstStyle/>
        <a:p>
          <a:endParaRPr lang="es-419"/>
        </a:p>
      </dgm:t>
    </dgm:pt>
    <dgm:pt modelId="{D6D17FE4-055E-4C3D-BA23-3100B4BFE409}" type="pres">
      <dgm:prSet presAssocID="{5FE3450D-B531-42D9-9659-E41A159545D8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419"/>
        </a:p>
      </dgm:t>
    </dgm:pt>
    <dgm:pt modelId="{78A3BD1A-E68B-4B4F-9BF3-926DC7F044D1}" type="pres">
      <dgm:prSet presAssocID="{5FE3450D-B531-42D9-9659-E41A159545D8}" presName="wedge1" presStyleLbl="node1" presStyleIdx="0" presStyleCnt="1" custScaleX="136683"/>
      <dgm:spPr/>
      <dgm:t>
        <a:bodyPr/>
        <a:lstStyle/>
        <a:p>
          <a:endParaRPr lang="es-419"/>
        </a:p>
      </dgm:t>
    </dgm:pt>
    <dgm:pt modelId="{62CC4587-AA7F-4A6B-8CA4-5B81582F6143}" type="pres">
      <dgm:prSet presAssocID="{5FE3450D-B531-42D9-9659-E41A159545D8}" presName="dummy1a" presStyleCnt="0"/>
      <dgm:spPr/>
    </dgm:pt>
    <dgm:pt modelId="{DE1534F0-171E-4C65-B6EF-05416F137B6F}" type="pres">
      <dgm:prSet presAssocID="{5FE3450D-B531-42D9-9659-E41A159545D8}" presName="dummy1b" presStyleCnt="0"/>
      <dgm:spPr/>
    </dgm:pt>
    <dgm:pt modelId="{D2EAE027-72DE-4D90-BD18-6C09CDCE6799}" type="pres">
      <dgm:prSet presAssocID="{5FE3450D-B531-42D9-9659-E41A159545D8}" presName="wedge1Tx" presStyleLbl="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419"/>
        </a:p>
      </dgm:t>
    </dgm:pt>
    <dgm:pt modelId="{194BF202-C859-4FD4-9175-F93EF090F0EB}" type="pres">
      <dgm:prSet presAssocID="{1AC6929B-ADC3-4D87-A3C4-0A5B052BD2AA}" presName="arrowWedge1single" presStyleLbl="fgSibTrans2D1" presStyleIdx="0" presStyleCnt="1" custScaleX="127951"/>
      <dgm:spPr>
        <a:effectLst>
          <a:glow rad="228600">
            <a:schemeClr val="accent6">
              <a:satMod val="175000"/>
              <a:alpha val="40000"/>
            </a:schemeClr>
          </a:glow>
        </a:effectLst>
      </dgm:spPr>
    </dgm:pt>
  </dgm:ptLst>
  <dgm:cxnLst>
    <dgm:cxn modelId="{48FBF308-CB0A-45CE-B54C-2E00FC1C052D}" srcId="{5FE3450D-B531-42D9-9659-E41A159545D8}" destId="{1A1DE389-BD3B-470B-A124-8FA44CF398F2}" srcOrd="0" destOrd="0" parTransId="{AD60C6DF-DF4B-4E4F-A701-5AD3F7630621}" sibTransId="{1AC6929B-ADC3-4D87-A3C4-0A5B052BD2AA}"/>
    <dgm:cxn modelId="{7E260E86-86C2-416F-BCA7-5CCA71AF8E49}" type="presOf" srcId="{1A1DE389-BD3B-470B-A124-8FA44CF398F2}" destId="{78A3BD1A-E68B-4B4F-9BF3-926DC7F044D1}" srcOrd="0" destOrd="0" presId="urn:microsoft.com/office/officeart/2005/8/layout/cycle8"/>
    <dgm:cxn modelId="{D4EEA066-4F36-452D-AA75-924394278C7F}" type="presOf" srcId="{1A1DE389-BD3B-470B-A124-8FA44CF398F2}" destId="{D2EAE027-72DE-4D90-BD18-6C09CDCE6799}" srcOrd="1" destOrd="0" presId="urn:microsoft.com/office/officeart/2005/8/layout/cycle8"/>
    <dgm:cxn modelId="{AC4D58E5-5DF9-4854-B913-C1B718CE71F5}" type="presOf" srcId="{5FE3450D-B531-42D9-9659-E41A159545D8}" destId="{D6D17FE4-055E-4C3D-BA23-3100B4BFE409}" srcOrd="0" destOrd="0" presId="urn:microsoft.com/office/officeart/2005/8/layout/cycle8"/>
    <dgm:cxn modelId="{8394C30A-C4CD-49C4-93CC-5D9ABC4E8296}" type="presParOf" srcId="{D6D17FE4-055E-4C3D-BA23-3100B4BFE409}" destId="{78A3BD1A-E68B-4B4F-9BF3-926DC7F044D1}" srcOrd="0" destOrd="0" presId="urn:microsoft.com/office/officeart/2005/8/layout/cycle8"/>
    <dgm:cxn modelId="{1B3CF953-D885-490D-A1E2-329EBBB233FE}" type="presParOf" srcId="{D6D17FE4-055E-4C3D-BA23-3100B4BFE409}" destId="{62CC4587-AA7F-4A6B-8CA4-5B81582F6143}" srcOrd="1" destOrd="0" presId="urn:microsoft.com/office/officeart/2005/8/layout/cycle8"/>
    <dgm:cxn modelId="{161A788F-CF84-49CF-9B31-3DDF3FABB533}" type="presParOf" srcId="{D6D17FE4-055E-4C3D-BA23-3100B4BFE409}" destId="{DE1534F0-171E-4C65-B6EF-05416F137B6F}" srcOrd="2" destOrd="0" presId="urn:microsoft.com/office/officeart/2005/8/layout/cycle8"/>
    <dgm:cxn modelId="{14CDD57D-1D00-4929-90FD-539529601CB2}" type="presParOf" srcId="{D6D17FE4-055E-4C3D-BA23-3100B4BFE409}" destId="{D2EAE027-72DE-4D90-BD18-6C09CDCE6799}" srcOrd="3" destOrd="0" presId="urn:microsoft.com/office/officeart/2005/8/layout/cycle8"/>
    <dgm:cxn modelId="{9808FB71-08B6-4F3C-AF76-F6F42689811A}" type="presParOf" srcId="{D6D17FE4-055E-4C3D-BA23-3100B4BFE409}" destId="{194BF202-C859-4FD4-9175-F93EF090F0EB}" srcOrd="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5FE3450D-B531-42D9-9659-E41A159545D8}" type="doc">
      <dgm:prSet loTypeId="urn:microsoft.com/office/officeart/2005/8/layout/cycle8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419"/>
        </a:p>
      </dgm:t>
    </dgm:pt>
    <dgm:pt modelId="{1A1DE389-BD3B-470B-A124-8FA44CF398F2}">
      <dgm:prSet phldrT="[Texto]" custT="1"/>
      <dgm:spPr>
        <a:effectLst>
          <a:glow rad="228600">
            <a:schemeClr val="accent5">
              <a:satMod val="175000"/>
              <a:alpha val="40000"/>
            </a:schemeClr>
          </a:glow>
        </a:effectLst>
      </dgm:spPr>
      <dgm:t>
        <a:bodyPr/>
        <a:lstStyle/>
        <a:p>
          <a:pPr algn="ctr"/>
          <a:r>
            <a:rPr lang="es-HN" sz="3600" dirty="0" smtClean="0"/>
            <a:t> </a:t>
          </a:r>
          <a:r>
            <a:rPr lang="es-HN" sz="4000" dirty="0" smtClean="0"/>
            <a:t>LENTA ADAPTACIÓN Y CAPACIDAD PARA RESPONDER </a:t>
          </a:r>
          <a:endParaRPr lang="es-419" sz="4000" dirty="0"/>
        </a:p>
      </dgm:t>
    </dgm:pt>
    <dgm:pt modelId="{AD60C6DF-DF4B-4E4F-A701-5AD3F7630621}" type="parTrans" cxnId="{48FBF308-CB0A-45CE-B54C-2E00FC1C052D}">
      <dgm:prSet/>
      <dgm:spPr/>
      <dgm:t>
        <a:bodyPr/>
        <a:lstStyle/>
        <a:p>
          <a:endParaRPr lang="es-419"/>
        </a:p>
      </dgm:t>
    </dgm:pt>
    <dgm:pt modelId="{1AC6929B-ADC3-4D87-A3C4-0A5B052BD2AA}" type="sibTrans" cxnId="{48FBF308-CB0A-45CE-B54C-2E00FC1C052D}">
      <dgm:prSet/>
      <dgm:spPr/>
      <dgm:t>
        <a:bodyPr/>
        <a:lstStyle/>
        <a:p>
          <a:endParaRPr lang="es-419"/>
        </a:p>
      </dgm:t>
    </dgm:pt>
    <dgm:pt modelId="{D6D17FE4-055E-4C3D-BA23-3100B4BFE409}" type="pres">
      <dgm:prSet presAssocID="{5FE3450D-B531-42D9-9659-E41A159545D8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419"/>
        </a:p>
      </dgm:t>
    </dgm:pt>
    <dgm:pt modelId="{78A3BD1A-E68B-4B4F-9BF3-926DC7F044D1}" type="pres">
      <dgm:prSet presAssocID="{5FE3450D-B531-42D9-9659-E41A159545D8}" presName="wedge1" presStyleLbl="node1" presStyleIdx="0" presStyleCnt="1" custScaleX="136683" custLinFactNeighborX="783"/>
      <dgm:spPr/>
      <dgm:t>
        <a:bodyPr/>
        <a:lstStyle/>
        <a:p>
          <a:endParaRPr lang="es-419"/>
        </a:p>
      </dgm:t>
    </dgm:pt>
    <dgm:pt modelId="{62CC4587-AA7F-4A6B-8CA4-5B81582F6143}" type="pres">
      <dgm:prSet presAssocID="{5FE3450D-B531-42D9-9659-E41A159545D8}" presName="dummy1a" presStyleCnt="0"/>
      <dgm:spPr/>
    </dgm:pt>
    <dgm:pt modelId="{DE1534F0-171E-4C65-B6EF-05416F137B6F}" type="pres">
      <dgm:prSet presAssocID="{5FE3450D-B531-42D9-9659-E41A159545D8}" presName="dummy1b" presStyleCnt="0"/>
      <dgm:spPr/>
    </dgm:pt>
    <dgm:pt modelId="{D2EAE027-72DE-4D90-BD18-6C09CDCE6799}" type="pres">
      <dgm:prSet presAssocID="{5FE3450D-B531-42D9-9659-E41A159545D8}" presName="wedge1Tx" presStyleLbl="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419"/>
        </a:p>
      </dgm:t>
    </dgm:pt>
    <dgm:pt modelId="{194BF202-C859-4FD4-9175-F93EF090F0EB}" type="pres">
      <dgm:prSet presAssocID="{1AC6929B-ADC3-4D87-A3C4-0A5B052BD2AA}" presName="arrowWedge1single" presStyleLbl="fgSibTrans2D1" presStyleIdx="0" presStyleCnt="1" custScaleX="127951"/>
      <dgm:spPr/>
    </dgm:pt>
  </dgm:ptLst>
  <dgm:cxnLst>
    <dgm:cxn modelId="{48FBF308-CB0A-45CE-B54C-2E00FC1C052D}" srcId="{5FE3450D-B531-42D9-9659-E41A159545D8}" destId="{1A1DE389-BD3B-470B-A124-8FA44CF398F2}" srcOrd="0" destOrd="0" parTransId="{AD60C6DF-DF4B-4E4F-A701-5AD3F7630621}" sibTransId="{1AC6929B-ADC3-4D87-A3C4-0A5B052BD2AA}"/>
    <dgm:cxn modelId="{A739088A-6118-4B90-ACE5-3083ABE517F1}" type="presOf" srcId="{5FE3450D-B531-42D9-9659-E41A159545D8}" destId="{D6D17FE4-055E-4C3D-BA23-3100B4BFE409}" srcOrd="0" destOrd="0" presId="urn:microsoft.com/office/officeart/2005/8/layout/cycle8"/>
    <dgm:cxn modelId="{0B5971FB-85D5-476D-B0F0-E1DECFE4BEC1}" type="presOf" srcId="{1A1DE389-BD3B-470B-A124-8FA44CF398F2}" destId="{78A3BD1A-E68B-4B4F-9BF3-926DC7F044D1}" srcOrd="0" destOrd="0" presId="urn:microsoft.com/office/officeart/2005/8/layout/cycle8"/>
    <dgm:cxn modelId="{401D0467-7E25-4DFE-B1E1-4F75925CA0D7}" type="presOf" srcId="{1A1DE389-BD3B-470B-A124-8FA44CF398F2}" destId="{D2EAE027-72DE-4D90-BD18-6C09CDCE6799}" srcOrd="1" destOrd="0" presId="urn:microsoft.com/office/officeart/2005/8/layout/cycle8"/>
    <dgm:cxn modelId="{E212AF46-AB9A-48CF-8A46-58C3389C1288}" type="presParOf" srcId="{D6D17FE4-055E-4C3D-BA23-3100B4BFE409}" destId="{78A3BD1A-E68B-4B4F-9BF3-926DC7F044D1}" srcOrd="0" destOrd="0" presId="urn:microsoft.com/office/officeart/2005/8/layout/cycle8"/>
    <dgm:cxn modelId="{7DE6E13B-427B-41FE-9662-9D1286B7A797}" type="presParOf" srcId="{D6D17FE4-055E-4C3D-BA23-3100B4BFE409}" destId="{62CC4587-AA7F-4A6B-8CA4-5B81582F6143}" srcOrd="1" destOrd="0" presId="urn:microsoft.com/office/officeart/2005/8/layout/cycle8"/>
    <dgm:cxn modelId="{9A6993B5-B24E-48D1-B3E8-73624ED938F2}" type="presParOf" srcId="{D6D17FE4-055E-4C3D-BA23-3100B4BFE409}" destId="{DE1534F0-171E-4C65-B6EF-05416F137B6F}" srcOrd="2" destOrd="0" presId="urn:microsoft.com/office/officeart/2005/8/layout/cycle8"/>
    <dgm:cxn modelId="{0195B467-513C-4BD4-9166-87033C2B7D2A}" type="presParOf" srcId="{D6D17FE4-055E-4C3D-BA23-3100B4BFE409}" destId="{D2EAE027-72DE-4D90-BD18-6C09CDCE6799}" srcOrd="3" destOrd="0" presId="urn:microsoft.com/office/officeart/2005/8/layout/cycle8"/>
    <dgm:cxn modelId="{848934B3-18DA-4DFE-9B95-73FE101A8D8B}" type="presParOf" srcId="{D6D17FE4-055E-4C3D-BA23-3100B4BFE409}" destId="{194BF202-C859-4FD4-9175-F93EF090F0EB}" srcOrd="4" destOrd="0" presId="urn:microsoft.com/office/officeart/2005/8/layout/cycle8"/>
  </dgm:cxnLst>
  <dgm:bg>
    <a:effectLst>
      <a:glow rad="228600">
        <a:schemeClr val="accent4">
          <a:satMod val="175000"/>
          <a:alpha val="40000"/>
        </a:schemeClr>
      </a:glow>
    </a:effectLst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5FE3450D-B531-42D9-9659-E41A159545D8}" type="doc">
      <dgm:prSet loTypeId="urn:microsoft.com/office/officeart/2005/8/layout/cycle8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419"/>
        </a:p>
      </dgm:t>
    </dgm:pt>
    <dgm:pt modelId="{1A1DE389-BD3B-470B-A124-8FA44CF398F2}">
      <dgm:prSet phldrT="[Texto]" custT="1"/>
      <dgm:spPr/>
      <dgm:t>
        <a:bodyPr/>
        <a:lstStyle/>
        <a:p>
          <a:pPr algn="ctr"/>
          <a:r>
            <a:rPr lang="es-HN" sz="4000" dirty="0" smtClean="0"/>
            <a:t>LA CIBERSEGURIDAD Y </a:t>
          </a:r>
        </a:p>
        <a:p>
          <a:pPr algn="ctr"/>
          <a:r>
            <a:rPr lang="es-HN" sz="4000" dirty="0" smtClean="0"/>
            <a:t>PRIVACIDAD DE LOS DATOS </a:t>
          </a:r>
          <a:endParaRPr lang="es-419" sz="4000" dirty="0"/>
        </a:p>
      </dgm:t>
    </dgm:pt>
    <dgm:pt modelId="{AD60C6DF-DF4B-4E4F-A701-5AD3F7630621}" type="parTrans" cxnId="{48FBF308-CB0A-45CE-B54C-2E00FC1C052D}">
      <dgm:prSet/>
      <dgm:spPr/>
      <dgm:t>
        <a:bodyPr/>
        <a:lstStyle/>
        <a:p>
          <a:endParaRPr lang="es-419"/>
        </a:p>
      </dgm:t>
    </dgm:pt>
    <dgm:pt modelId="{1AC6929B-ADC3-4D87-A3C4-0A5B052BD2AA}" type="sibTrans" cxnId="{48FBF308-CB0A-45CE-B54C-2E00FC1C052D}">
      <dgm:prSet/>
      <dgm:spPr/>
      <dgm:t>
        <a:bodyPr/>
        <a:lstStyle/>
        <a:p>
          <a:endParaRPr lang="es-419"/>
        </a:p>
      </dgm:t>
    </dgm:pt>
    <dgm:pt modelId="{D6D17FE4-055E-4C3D-BA23-3100B4BFE409}" type="pres">
      <dgm:prSet presAssocID="{5FE3450D-B531-42D9-9659-E41A159545D8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419"/>
        </a:p>
      </dgm:t>
    </dgm:pt>
    <dgm:pt modelId="{78A3BD1A-E68B-4B4F-9BF3-926DC7F044D1}" type="pres">
      <dgm:prSet presAssocID="{5FE3450D-B531-42D9-9659-E41A159545D8}" presName="wedge1" presStyleLbl="node1" presStyleIdx="0" presStyleCnt="1" custScaleX="136683"/>
      <dgm:spPr/>
      <dgm:t>
        <a:bodyPr/>
        <a:lstStyle/>
        <a:p>
          <a:endParaRPr lang="es-419"/>
        </a:p>
      </dgm:t>
    </dgm:pt>
    <dgm:pt modelId="{62CC4587-AA7F-4A6B-8CA4-5B81582F6143}" type="pres">
      <dgm:prSet presAssocID="{5FE3450D-B531-42D9-9659-E41A159545D8}" presName="dummy1a" presStyleCnt="0"/>
      <dgm:spPr/>
    </dgm:pt>
    <dgm:pt modelId="{DE1534F0-171E-4C65-B6EF-05416F137B6F}" type="pres">
      <dgm:prSet presAssocID="{5FE3450D-B531-42D9-9659-E41A159545D8}" presName="dummy1b" presStyleCnt="0"/>
      <dgm:spPr/>
    </dgm:pt>
    <dgm:pt modelId="{D2EAE027-72DE-4D90-BD18-6C09CDCE6799}" type="pres">
      <dgm:prSet presAssocID="{5FE3450D-B531-42D9-9659-E41A159545D8}" presName="wedge1Tx" presStyleLbl="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419"/>
        </a:p>
      </dgm:t>
    </dgm:pt>
    <dgm:pt modelId="{194BF202-C859-4FD4-9175-F93EF090F0EB}" type="pres">
      <dgm:prSet presAssocID="{1AC6929B-ADC3-4D87-A3C4-0A5B052BD2AA}" presName="arrowWedge1single" presStyleLbl="fgSibTrans2D1" presStyleIdx="0" presStyleCnt="1" custScaleX="127951"/>
      <dgm:spPr>
        <a:effectLst>
          <a:glow rad="228600">
            <a:schemeClr val="accent1">
              <a:satMod val="175000"/>
              <a:alpha val="40000"/>
            </a:schemeClr>
          </a:glow>
        </a:effectLst>
      </dgm:spPr>
    </dgm:pt>
  </dgm:ptLst>
  <dgm:cxnLst>
    <dgm:cxn modelId="{48FBF308-CB0A-45CE-B54C-2E00FC1C052D}" srcId="{5FE3450D-B531-42D9-9659-E41A159545D8}" destId="{1A1DE389-BD3B-470B-A124-8FA44CF398F2}" srcOrd="0" destOrd="0" parTransId="{AD60C6DF-DF4B-4E4F-A701-5AD3F7630621}" sibTransId="{1AC6929B-ADC3-4D87-A3C4-0A5B052BD2AA}"/>
    <dgm:cxn modelId="{EC2B7B98-FCEF-4643-B3F1-03F571CAA74E}" type="presOf" srcId="{5FE3450D-B531-42D9-9659-E41A159545D8}" destId="{D6D17FE4-055E-4C3D-BA23-3100B4BFE409}" srcOrd="0" destOrd="0" presId="urn:microsoft.com/office/officeart/2005/8/layout/cycle8"/>
    <dgm:cxn modelId="{12794C43-0F52-4B14-B261-2008DA825B47}" type="presOf" srcId="{1A1DE389-BD3B-470B-A124-8FA44CF398F2}" destId="{D2EAE027-72DE-4D90-BD18-6C09CDCE6799}" srcOrd="1" destOrd="0" presId="urn:microsoft.com/office/officeart/2005/8/layout/cycle8"/>
    <dgm:cxn modelId="{271D6495-7FA6-441B-9C89-15443E0CF411}" type="presOf" srcId="{1A1DE389-BD3B-470B-A124-8FA44CF398F2}" destId="{78A3BD1A-E68B-4B4F-9BF3-926DC7F044D1}" srcOrd="0" destOrd="0" presId="urn:microsoft.com/office/officeart/2005/8/layout/cycle8"/>
    <dgm:cxn modelId="{C46BEAA1-1740-4115-9DB4-8D5EE4E7B320}" type="presParOf" srcId="{D6D17FE4-055E-4C3D-BA23-3100B4BFE409}" destId="{78A3BD1A-E68B-4B4F-9BF3-926DC7F044D1}" srcOrd="0" destOrd="0" presId="urn:microsoft.com/office/officeart/2005/8/layout/cycle8"/>
    <dgm:cxn modelId="{33E50BC5-3D54-4680-B1F8-CE5386AF7A93}" type="presParOf" srcId="{D6D17FE4-055E-4C3D-BA23-3100B4BFE409}" destId="{62CC4587-AA7F-4A6B-8CA4-5B81582F6143}" srcOrd="1" destOrd="0" presId="urn:microsoft.com/office/officeart/2005/8/layout/cycle8"/>
    <dgm:cxn modelId="{62B39211-CE9B-4665-AE7A-2F8D4EE7449F}" type="presParOf" srcId="{D6D17FE4-055E-4C3D-BA23-3100B4BFE409}" destId="{DE1534F0-171E-4C65-B6EF-05416F137B6F}" srcOrd="2" destOrd="0" presId="urn:microsoft.com/office/officeart/2005/8/layout/cycle8"/>
    <dgm:cxn modelId="{A9CEE7C3-C28D-453C-AAD9-2BBA0B4EB71C}" type="presParOf" srcId="{D6D17FE4-055E-4C3D-BA23-3100B4BFE409}" destId="{D2EAE027-72DE-4D90-BD18-6C09CDCE6799}" srcOrd="3" destOrd="0" presId="urn:microsoft.com/office/officeart/2005/8/layout/cycle8"/>
    <dgm:cxn modelId="{1D6C7F70-DDA4-4382-B0C3-ADB0E516E72F}" type="presParOf" srcId="{D6D17FE4-055E-4C3D-BA23-3100B4BFE409}" destId="{194BF202-C859-4FD4-9175-F93EF090F0EB}" srcOrd="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5FE3450D-B531-42D9-9659-E41A159545D8}" type="doc">
      <dgm:prSet loTypeId="urn:microsoft.com/office/officeart/2005/8/layout/cycle8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419"/>
        </a:p>
      </dgm:t>
    </dgm:pt>
    <dgm:pt modelId="{1A1DE389-BD3B-470B-A124-8FA44CF398F2}">
      <dgm:prSet phldrT="[Texto]" custT="1"/>
      <dgm:spPr/>
      <dgm:t>
        <a:bodyPr/>
        <a:lstStyle/>
        <a:p>
          <a:pPr algn="ctr"/>
          <a:r>
            <a:rPr lang="es-HN" sz="4000" dirty="0" smtClean="0"/>
            <a:t>NO PODER ATRAER O RETENER PROFESIONALES CON LAS CAPACIDADES NECESARIAS. </a:t>
          </a:r>
          <a:endParaRPr lang="es-419" sz="4000" dirty="0"/>
        </a:p>
      </dgm:t>
    </dgm:pt>
    <dgm:pt modelId="{AD60C6DF-DF4B-4E4F-A701-5AD3F7630621}" type="parTrans" cxnId="{48FBF308-CB0A-45CE-B54C-2E00FC1C052D}">
      <dgm:prSet/>
      <dgm:spPr/>
      <dgm:t>
        <a:bodyPr/>
        <a:lstStyle/>
        <a:p>
          <a:endParaRPr lang="es-419"/>
        </a:p>
      </dgm:t>
    </dgm:pt>
    <dgm:pt modelId="{1AC6929B-ADC3-4D87-A3C4-0A5B052BD2AA}" type="sibTrans" cxnId="{48FBF308-CB0A-45CE-B54C-2E00FC1C052D}">
      <dgm:prSet/>
      <dgm:spPr/>
      <dgm:t>
        <a:bodyPr/>
        <a:lstStyle/>
        <a:p>
          <a:endParaRPr lang="es-419"/>
        </a:p>
      </dgm:t>
    </dgm:pt>
    <dgm:pt modelId="{D6D17FE4-055E-4C3D-BA23-3100B4BFE409}" type="pres">
      <dgm:prSet presAssocID="{5FE3450D-B531-42D9-9659-E41A159545D8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419"/>
        </a:p>
      </dgm:t>
    </dgm:pt>
    <dgm:pt modelId="{78A3BD1A-E68B-4B4F-9BF3-926DC7F044D1}" type="pres">
      <dgm:prSet presAssocID="{5FE3450D-B531-42D9-9659-E41A159545D8}" presName="wedge1" presStyleLbl="node1" presStyleIdx="0" presStyleCnt="1" custScaleX="143988"/>
      <dgm:spPr/>
      <dgm:t>
        <a:bodyPr/>
        <a:lstStyle/>
        <a:p>
          <a:endParaRPr lang="es-419"/>
        </a:p>
      </dgm:t>
    </dgm:pt>
    <dgm:pt modelId="{62CC4587-AA7F-4A6B-8CA4-5B81582F6143}" type="pres">
      <dgm:prSet presAssocID="{5FE3450D-B531-42D9-9659-E41A159545D8}" presName="dummy1a" presStyleCnt="0"/>
      <dgm:spPr/>
    </dgm:pt>
    <dgm:pt modelId="{DE1534F0-171E-4C65-B6EF-05416F137B6F}" type="pres">
      <dgm:prSet presAssocID="{5FE3450D-B531-42D9-9659-E41A159545D8}" presName="dummy1b" presStyleCnt="0"/>
      <dgm:spPr/>
    </dgm:pt>
    <dgm:pt modelId="{D2EAE027-72DE-4D90-BD18-6C09CDCE6799}" type="pres">
      <dgm:prSet presAssocID="{5FE3450D-B531-42D9-9659-E41A159545D8}" presName="wedge1Tx" presStyleLbl="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419"/>
        </a:p>
      </dgm:t>
    </dgm:pt>
    <dgm:pt modelId="{194BF202-C859-4FD4-9175-F93EF090F0EB}" type="pres">
      <dgm:prSet presAssocID="{1AC6929B-ADC3-4D87-A3C4-0A5B052BD2AA}" presName="arrowWedge1single" presStyleLbl="fgSibTrans2D1" presStyleIdx="0" presStyleCnt="1" custScaleX="135226"/>
      <dgm:spPr>
        <a:effectLst>
          <a:glow rad="228600">
            <a:schemeClr val="accent6">
              <a:satMod val="175000"/>
              <a:alpha val="40000"/>
            </a:schemeClr>
          </a:glow>
        </a:effectLst>
      </dgm:spPr>
      <dgm:t>
        <a:bodyPr/>
        <a:lstStyle/>
        <a:p>
          <a:endParaRPr lang="es-419"/>
        </a:p>
      </dgm:t>
    </dgm:pt>
  </dgm:ptLst>
  <dgm:cxnLst>
    <dgm:cxn modelId="{48FBF308-CB0A-45CE-B54C-2E00FC1C052D}" srcId="{5FE3450D-B531-42D9-9659-E41A159545D8}" destId="{1A1DE389-BD3B-470B-A124-8FA44CF398F2}" srcOrd="0" destOrd="0" parTransId="{AD60C6DF-DF4B-4E4F-A701-5AD3F7630621}" sibTransId="{1AC6929B-ADC3-4D87-A3C4-0A5B052BD2AA}"/>
    <dgm:cxn modelId="{8D9899EC-A86B-44ED-8198-A12B30C3F130}" type="presOf" srcId="{1A1DE389-BD3B-470B-A124-8FA44CF398F2}" destId="{78A3BD1A-E68B-4B4F-9BF3-926DC7F044D1}" srcOrd="0" destOrd="0" presId="urn:microsoft.com/office/officeart/2005/8/layout/cycle8"/>
    <dgm:cxn modelId="{8943A0A5-29C0-458A-86FE-FA18359F4E51}" type="presOf" srcId="{1A1DE389-BD3B-470B-A124-8FA44CF398F2}" destId="{D2EAE027-72DE-4D90-BD18-6C09CDCE6799}" srcOrd="1" destOrd="0" presId="urn:microsoft.com/office/officeart/2005/8/layout/cycle8"/>
    <dgm:cxn modelId="{2819709A-1294-4859-AE4F-DEF7771B1185}" type="presOf" srcId="{5FE3450D-B531-42D9-9659-E41A159545D8}" destId="{D6D17FE4-055E-4C3D-BA23-3100B4BFE409}" srcOrd="0" destOrd="0" presId="urn:microsoft.com/office/officeart/2005/8/layout/cycle8"/>
    <dgm:cxn modelId="{1D9491DB-D912-452F-9457-1D0777D1F918}" type="presParOf" srcId="{D6D17FE4-055E-4C3D-BA23-3100B4BFE409}" destId="{78A3BD1A-E68B-4B4F-9BF3-926DC7F044D1}" srcOrd="0" destOrd="0" presId="urn:microsoft.com/office/officeart/2005/8/layout/cycle8"/>
    <dgm:cxn modelId="{0D0CDFDA-B369-4174-9BE8-A431B30CD938}" type="presParOf" srcId="{D6D17FE4-055E-4C3D-BA23-3100B4BFE409}" destId="{62CC4587-AA7F-4A6B-8CA4-5B81582F6143}" srcOrd="1" destOrd="0" presId="urn:microsoft.com/office/officeart/2005/8/layout/cycle8"/>
    <dgm:cxn modelId="{8F0F043E-C2A4-47F7-8130-38A7CAEA9304}" type="presParOf" srcId="{D6D17FE4-055E-4C3D-BA23-3100B4BFE409}" destId="{DE1534F0-171E-4C65-B6EF-05416F137B6F}" srcOrd="2" destOrd="0" presId="urn:microsoft.com/office/officeart/2005/8/layout/cycle8"/>
    <dgm:cxn modelId="{0F352CA2-EF2E-426F-8778-AB1D0951B2A0}" type="presParOf" srcId="{D6D17FE4-055E-4C3D-BA23-3100B4BFE409}" destId="{D2EAE027-72DE-4D90-BD18-6C09CDCE6799}" srcOrd="3" destOrd="0" presId="urn:microsoft.com/office/officeart/2005/8/layout/cycle8"/>
    <dgm:cxn modelId="{513FAA75-FD48-415F-9ECA-A338F84C402C}" type="presParOf" srcId="{D6D17FE4-055E-4C3D-BA23-3100B4BFE409}" destId="{194BF202-C859-4FD4-9175-F93EF090F0EB}" srcOrd="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63FD5693-159E-425C-9DDA-BC71C650A6C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419"/>
        </a:p>
      </dgm:t>
    </dgm:pt>
    <dgm:pt modelId="{9B6426A2-6D23-4EDF-B33F-EB66A4C34453}">
      <dgm:prSet phldrT="[Texto]" custT="1"/>
      <dgm:spPr>
        <a:effectLst>
          <a:glow rad="228600">
            <a:schemeClr val="accent6">
              <a:satMod val="175000"/>
              <a:alpha val="40000"/>
            </a:schemeClr>
          </a:glow>
        </a:effectLst>
      </dgm:spPr>
      <dgm:t>
        <a:bodyPr/>
        <a:lstStyle/>
        <a:p>
          <a:pPr algn="just"/>
          <a:r>
            <a:rPr lang="es-419" sz="4000" dirty="0" smtClean="0"/>
            <a:t>En una EFS la </a:t>
          </a:r>
          <a:r>
            <a:rPr lang="es-419" sz="4000" dirty="0" smtClean="0">
              <a:solidFill>
                <a:srgbClr val="FF0000"/>
              </a:solidFill>
            </a:rPr>
            <a:t>Tecnología </a:t>
          </a:r>
          <a:r>
            <a:rPr lang="es-419" sz="4000" dirty="0" smtClean="0"/>
            <a:t>y la </a:t>
          </a:r>
          <a:r>
            <a:rPr lang="es-419" sz="4000" dirty="0" smtClean="0">
              <a:solidFill>
                <a:srgbClr val="FF0000"/>
              </a:solidFill>
            </a:rPr>
            <a:t>digitalización</a:t>
          </a:r>
          <a:r>
            <a:rPr lang="es-419" sz="4000" dirty="0" smtClean="0"/>
            <a:t> cada vez más desempeñan  roles protagónicos . Por esta razón, la </a:t>
          </a:r>
          <a:r>
            <a:rPr lang="es-419" sz="4000" dirty="0" smtClean="0">
              <a:solidFill>
                <a:srgbClr val="FF0000"/>
              </a:solidFill>
            </a:rPr>
            <a:t>transformación digital </a:t>
          </a:r>
          <a:r>
            <a:rPr lang="es-419" sz="4000" dirty="0" smtClean="0"/>
            <a:t>en una EFS, más que ser una </a:t>
          </a:r>
          <a:r>
            <a:rPr lang="es-419" sz="4000" dirty="0" smtClean="0"/>
            <a:t>oportunidad. </a:t>
          </a:r>
          <a:endParaRPr lang="es-419" sz="4000" dirty="0"/>
        </a:p>
      </dgm:t>
    </dgm:pt>
    <dgm:pt modelId="{B6E5FD64-A13E-4D4B-9FCB-D343B3B6C402}" type="parTrans" cxnId="{2CCA0356-7EF3-49F4-895E-47B4187C4C0A}">
      <dgm:prSet/>
      <dgm:spPr/>
      <dgm:t>
        <a:bodyPr/>
        <a:lstStyle/>
        <a:p>
          <a:endParaRPr lang="es-419"/>
        </a:p>
      </dgm:t>
    </dgm:pt>
    <dgm:pt modelId="{576A423E-95EE-4623-B6D4-CA69D7F75470}" type="sibTrans" cxnId="{2CCA0356-7EF3-49F4-895E-47B4187C4C0A}">
      <dgm:prSet/>
      <dgm:spPr/>
      <dgm:t>
        <a:bodyPr/>
        <a:lstStyle/>
        <a:p>
          <a:endParaRPr lang="es-419"/>
        </a:p>
      </dgm:t>
    </dgm:pt>
    <dgm:pt modelId="{39DD19CD-B17E-4941-A389-673CE30D0502}" type="pres">
      <dgm:prSet presAssocID="{63FD5693-159E-425C-9DDA-BC71C650A6C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419"/>
        </a:p>
      </dgm:t>
    </dgm:pt>
    <dgm:pt modelId="{9165F0FA-8BC7-4878-AC8F-74F8D078C1BE}" type="pres">
      <dgm:prSet presAssocID="{9B6426A2-6D23-4EDF-B33F-EB66A4C34453}" presName="parentText" presStyleLbl="node1" presStyleIdx="0" presStyleCnt="1" custScaleY="149950">
        <dgm:presLayoutVars>
          <dgm:chMax val="0"/>
          <dgm:bulletEnabled val="1"/>
        </dgm:presLayoutVars>
      </dgm:prSet>
      <dgm:spPr/>
      <dgm:t>
        <a:bodyPr/>
        <a:lstStyle/>
        <a:p>
          <a:endParaRPr lang="es-419"/>
        </a:p>
      </dgm:t>
    </dgm:pt>
  </dgm:ptLst>
  <dgm:cxnLst>
    <dgm:cxn modelId="{2CCA0356-7EF3-49F4-895E-47B4187C4C0A}" srcId="{63FD5693-159E-425C-9DDA-BC71C650A6C2}" destId="{9B6426A2-6D23-4EDF-B33F-EB66A4C34453}" srcOrd="0" destOrd="0" parTransId="{B6E5FD64-A13E-4D4B-9FCB-D343B3B6C402}" sibTransId="{576A423E-95EE-4623-B6D4-CA69D7F75470}"/>
    <dgm:cxn modelId="{6165DA30-F94F-4F14-90CA-23DAE8A70592}" type="presOf" srcId="{9B6426A2-6D23-4EDF-B33F-EB66A4C34453}" destId="{9165F0FA-8BC7-4878-AC8F-74F8D078C1BE}" srcOrd="0" destOrd="0" presId="urn:microsoft.com/office/officeart/2005/8/layout/vList2"/>
    <dgm:cxn modelId="{522F8B91-0344-42CB-A5C1-8C5E3D3759A6}" type="presOf" srcId="{63FD5693-159E-425C-9DDA-BC71C650A6C2}" destId="{39DD19CD-B17E-4941-A389-673CE30D0502}" srcOrd="0" destOrd="0" presId="urn:microsoft.com/office/officeart/2005/8/layout/vList2"/>
    <dgm:cxn modelId="{41E65CF5-5DA8-4F29-B0DC-254E3E7017F9}" type="presParOf" srcId="{39DD19CD-B17E-4941-A389-673CE30D0502}" destId="{9165F0FA-8BC7-4878-AC8F-74F8D078C1B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160BEB0-D57F-43BF-BC20-6D3AB486C057}" type="doc">
      <dgm:prSet loTypeId="urn:microsoft.com/office/officeart/2008/layout/RadialCluster" loCatId="cycle" qsTypeId="urn:microsoft.com/office/officeart/2005/8/quickstyle/3d5" qsCatId="3D" csTypeId="urn:microsoft.com/office/officeart/2005/8/colors/accent1_1" csCatId="accent1" phldr="1"/>
      <dgm:spPr/>
      <dgm:t>
        <a:bodyPr/>
        <a:lstStyle/>
        <a:p>
          <a:endParaRPr lang="es-419"/>
        </a:p>
      </dgm:t>
    </dgm:pt>
    <dgm:pt modelId="{491A2419-C980-4B8B-A1C3-EB3FF6BC75AF}">
      <dgm:prSet phldrT="[Texto]" custT="1"/>
      <dgm:spPr/>
      <dgm:t>
        <a:bodyPr/>
        <a:lstStyle/>
        <a:p>
          <a:r>
            <a:rPr lang="es-HN" sz="2800" b="1" dirty="0" smtClean="0">
              <a:solidFill>
                <a:srgbClr val="FF0000"/>
              </a:solidFill>
            </a:rPr>
            <a:t>TRANSFORMACIÓN DIGITAL </a:t>
          </a:r>
        </a:p>
        <a:p>
          <a:r>
            <a:rPr lang="es-HN" sz="2800" b="1" dirty="0" smtClean="0">
              <a:solidFill>
                <a:srgbClr val="FF0000"/>
              </a:solidFill>
            </a:rPr>
            <a:t>EFS</a:t>
          </a:r>
          <a:endParaRPr lang="es-419" sz="2800" b="1" dirty="0">
            <a:solidFill>
              <a:srgbClr val="FF0000"/>
            </a:solidFill>
          </a:endParaRPr>
        </a:p>
      </dgm:t>
    </dgm:pt>
    <dgm:pt modelId="{67FF1A2C-76DD-40C7-9DD1-5F516084518D}" type="parTrans" cxnId="{457DFA31-F70C-483B-A490-D3F61FAF7DDC}">
      <dgm:prSet/>
      <dgm:spPr/>
      <dgm:t>
        <a:bodyPr/>
        <a:lstStyle/>
        <a:p>
          <a:endParaRPr lang="es-419"/>
        </a:p>
      </dgm:t>
    </dgm:pt>
    <dgm:pt modelId="{504F384A-1794-4BDD-9CC6-68F191990909}" type="sibTrans" cxnId="{457DFA31-F70C-483B-A490-D3F61FAF7DDC}">
      <dgm:prSet/>
      <dgm:spPr/>
      <dgm:t>
        <a:bodyPr/>
        <a:lstStyle/>
        <a:p>
          <a:endParaRPr lang="es-419"/>
        </a:p>
      </dgm:t>
    </dgm:pt>
    <dgm:pt modelId="{F7AD7527-6542-4E52-AC9F-CD3006CFB5E7}">
      <dgm:prSet phldrT="[Texto]" custT="1"/>
      <dgm:spPr/>
      <dgm:t>
        <a:bodyPr/>
        <a:lstStyle/>
        <a:p>
          <a:r>
            <a:rPr lang="es-HN" sz="2800" b="1" dirty="0" smtClean="0"/>
            <a:t>ADOPCIÓN DE NUEVA TECNOLOGÍA</a:t>
          </a:r>
          <a:endParaRPr lang="es-419" sz="2800" b="1" dirty="0"/>
        </a:p>
      </dgm:t>
    </dgm:pt>
    <dgm:pt modelId="{AF826B59-2964-4337-9602-CCE2C03C05DD}" type="parTrans" cxnId="{31274828-1FE4-4380-AB0B-023BBDE098EB}">
      <dgm:prSet/>
      <dgm:spPr/>
      <dgm:t>
        <a:bodyPr/>
        <a:lstStyle/>
        <a:p>
          <a:endParaRPr lang="es-419"/>
        </a:p>
      </dgm:t>
    </dgm:pt>
    <dgm:pt modelId="{2AE9755A-1AE7-419D-A2D9-09F9A9CF76AA}" type="sibTrans" cxnId="{31274828-1FE4-4380-AB0B-023BBDE098EB}">
      <dgm:prSet/>
      <dgm:spPr/>
      <dgm:t>
        <a:bodyPr/>
        <a:lstStyle/>
        <a:p>
          <a:endParaRPr lang="es-419"/>
        </a:p>
      </dgm:t>
    </dgm:pt>
    <dgm:pt modelId="{871CCB99-D63F-4945-A910-FBBAAAC98FAE}">
      <dgm:prSet phldrT="[Texto]" custT="1"/>
      <dgm:spPr/>
      <dgm:t>
        <a:bodyPr/>
        <a:lstStyle/>
        <a:p>
          <a:r>
            <a:rPr lang="es-HN" sz="2800" b="1" dirty="0" smtClean="0"/>
            <a:t>RESGUARDAR LA INTEGRIDAD DE LA INFORMACIÓN  DE AUDITORÍA</a:t>
          </a:r>
          <a:endParaRPr lang="es-419" sz="2800" b="1" dirty="0"/>
        </a:p>
      </dgm:t>
    </dgm:pt>
    <dgm:pt modelId="{EF8A4F69-B20E-4A88-A145-18A975FF33B4}" type="parTrans" cxnId="{9394F0A2-8D26-4B05-803B-A2D3C7F3A7A4}">
      <dgm:prSet/>
      <dgm:spPr/>
      <dgm:t>
        <a:bodyPr/>
        <a:lstStyle/>
        <a:p>
          <a:endParaRPr lang="es-419"/>
        </a:p>
      </dgm:t>
    </dgm:pt>
    <dgm:pt modelId="{1D31517D-2962-4819-842B-551596DFD0C1}" type="sibTrans" cxnId="{9394F0A2-8D26-4B05-803B-A2D3C7F3A7A4}">
      <dgm:prSet/>
      <dgm:spPr/>
      <dgm:t>
        <a:bodyPr/>
        <a:lstStyle/>
        <a:p>
          <a:endParaRPr lang="es-419"/>
        </a:p>
      </dgm:t>
    </dgm:pt>
    <dgm:pt modelId="{3F767F22-E6F7-4D2D-A8F4-7664CF2C2C95}">
      <dgm:prSet phldrT="[Texto]" custT="1"/>
      <dgm:spPr/>
      <dgm:t>
        <a:bodyPr/>
        <a:lstStyle/>
        <a:p>
          <a:r>
            <a:rPr lang="es-HN" sz="2800" b="1" dirty="0" smtClean="0"/>
            <a:t>DESARROLLAR NUEVAS HABILIDADES Y CONOCIMIENTO </a:t>
          </a:r>
          <a:endParaRPr lang="es-419" sz="2800" b="1" dirty="0"/>
        </a:p>
      </dgm:t>
    </dgm:pt>
    <dgm:pt modelId="{4B467C06-8851-438C-BFA5-3DA7CE555BEA}" type="parTrans" cxnId="{13FC9601-3654-4400-A549-7831125D1B34}">
      <dgm:prSet/>
      <dgm:spPr/>
      <dgm:t>
        <a:bodyPr/>
        <a:lstStyle/>
        <a:p>
          <a:endParaRPr lang="es-419"/>
        </a:p>
      </dgm:t>
    </dgm:pt>
    <dgm:pt modelId="{C07CB764-4B86-42D1-9BCA-97CDEE276EFF}" type="sibTrans" cxnId="{13FC9601-3654-4400-A549-7831125D1B34}">
      <dgm:prSet/>
      <dgm:spPr/>
      <dgm:t>
        <a:bodyPr/>
        <a:lstStyle/>
        <a:p>
          <a:endParaRPr lang="es-419"/>
        </a:p>
      </dgm:t>
    </dgm:pt>
    <dgm:pt modelId="{1985D2B6-598E-4E67-AC5B-AE1FCE8C47FF}">
      <dgm:prSet phldrT="[Texto]" custT="1"/>
      <dgm:spPr/>
      <dgm:t>
        <a:bodyPr/>
        <a:lstStyle/>
        <a:p>
          <a:r>
            <a:rPr lang="es-HN" sz="2800" b="1" dirty="0" smtClean="0"/>
            <a:t>CAMBIAR LAS FORMA DE DESARROLLAR EL TRABAJO </a:t>
          </a:r>
          <a:endParaRPr lang="es-419" sz="2800" b="1" dirty="0"/>
        </a:p>
      </dgm:t>
    </dgm:pt>
    <dgm:pt modelId="{A326AE2C-1E8B-45A5-8DE9-C95400EC1F15}" type="parTrans" cxnId="{602B6C5C-4908-4101-A0B4-F26BD8957128}">
      <dgm:prSet/>
      <dgm:spPr/>
      <dgm:t>
        <a:bodyPr/>
        <a:lstStyle/>
        <a:p>
          <a:endParaRPr lang="es-419"/>
        </a:p>
      </dgm:t>
    </dgm:pt>
    <dgm:pt modelId="{30F5855F-5B61-407B-8DC3-B1550006ECC8}" type="sibTrans" cxnId="{602B6C5C-4908-4101-A0B4-F26BD8957128}">
      <dgm:prSet/>
      <dgm:spPr/>
      <dgm:t>
        <a:bodyPr/>
        <a:lstStyle/>
        <a:p>
          <a:endParaRPr lang="es-419"/>
        </a:p>
      </dgm:t>
    </dgm:pt>
    <dgm:pt modelId="{36961337-56C8-44D2-B39C-2817C511C32C}">
      <dgm:prSet phldrT="[Texto]" custT="1"/>
      <dgm:spPr/>
      <dgm:t>
        <a:bodyPr/>
        <a:lstStyle/>
        <a:p>
          <a:r>
            <a:rPr lang="es-HN" sz="2800" b="1" dirty="0" smtClean="0"/>
            <a:t>CREAR NUEVOS SERVICIOS </a:t>
          </a:r>
          <a:endParaRPr lang="es-419" sz="2800" b="1" dirty="0"/>
        </a:p>
      </dgm:t>
    </dgm:pt>
    <dgm:pt modelId="{2B85D9AB-8007-402A-817E-FDEE21E71980}" type="parTrans" cxnId="{0FAAAACC-D5C3-469F-AFF9-8FBAF03832C0}">
      <dgm:prSet/>
      <dgm:spPr/>
      <dgm:t>
        <a:bodyPr/>
        <a:lstStyle/>
        <a:p>
          <a:endParaRPr lang="es-419"/>
        </a:p>
      </dgm:t>
    </dgm:pt>
    <dgm:pt modelId="{EE862074-DC88-49E7-B566-E97AC10EC3A2}" type="sibTrans" cxnId="{0FAAAACC-D5C3-469F-AFF9-8FBAF03832C0}">
      <dgm:prSet/>
      <dgm:spPr/>
      <dgm:t>
        <a:bodyPr/>
        <a:lstStyle/>
        <a:p>
          <a:endParaRPr lang="es-419"/>
        </a:p>
      </dgm:t>
    </dgm:pt>
    <dgm:pt modelId="{783217D5-EB24-427C-852C-0BFD3F99A379}" type="pres">
      <dgm:prSet presAssocID="{E160BEB0-D57F-43BF-BC20-6D3AB486C057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s-419"/>
        </a:p>
      </dgm:t>
    </dgm:pt>
    <dgm:pt modelId="{116C1B4D-3D9B-4539-B215-C389B897084C}" type="pres">
      <dgm:prSet presAssocID="{491A2419-C980-4B8B-A1C3-EB3FF6BC75AF}" presName="singleCycle" presStyleCnt="0"/>
      <dgm:spPr/>
    </dgm:pt>
    <dgm:pt modelId="{339CAFE4-BB69-411A-BC55-062DC2FD153A}" type="pres">
      <dgm:prSet presAssocID="{491A2419-C980-4B8B-A1C3-EB3FF6BC75AF}" presName="singleCenter" presStyleLbl="node1" presStyleIdx="0" presStyleCnt="6" custScaleX="198976" custLinFactNeighborX="-3911" custLinFactNeighborY="-1457">
        <dgm:presLayoutVars>
          <dgm:chMax val="7"/>
          <dgm:chPref val="7"/>
        </dgm:presLayoutVars>
      </dgm:prSet>
      <dgm:spPr/>
      <dgm:t>
        <a:bodyPr/>
        <a:lstStyle/>
        <a:p>
          <a:endParaRPr lang="es-419"/>
        </a:p>
      </dgm:t>
    </dgm:pt>
    <dgm:pt modelId="{3BFDA4C9-233F-414F-8880-D9D978D4B84D}" type="pres">
      <dgm:prSet presAssocID="{AF826B59-2964-4337-9602-CCE2C03C05DD}" presName="Name56" presStyleLbl="parChTrans1D2" presStyleIdx="0" presStyleCnt="5"/>
      <dgm:spPr/>
      <dgm:t>
        <a:bodyPr/>
        <a:lstStyle/>
        <a:p>
          <a:endParaRPr lang="es-419"/>
        </a:p>
      </dgm:t>
    </dgm:pt>
    <dgm:pt modelId="{46258FE2-66DE-4C13-A680-BBA6C77F1974}" type="pres">
      <dgm:prSet presAssocID="{F7AD7527-6542-4E52-AC9F-CD3006CFB5E7}" presName="text0" presStyleLbl="node1" presStyleIdx="1" presStyleCnt="6" custScaleX="254080" custScaleY="163177" custRadScaleRad="82377">
        <dgm:presLayoutVars>
          <dgm:bulletEnabled val="1"/>
        </dgm:presLayoutVars>
      </dgm:prSet>
      <dgm:spPr/>
      <dgm:t>
        <a:bodyPr/>
        <a:lstStyle/>
        <a:p>
          <a:endParaRPr lang="es-419"/>
        </a:p>
      </dgm:t>
    </dgm:pt>
    <dgm:pt modelId="{0DF0718D-8936-43A0-925D-18261520409F}" type="pres">
      <dgm:prSet presAssocID="{A326AE2C-1E8B-45A5-8DE9-C95400EC1F15}" presName="Name56" presStyleLbl="parChTrans1D2" presStyleIdx="1" presStyleCnt="5"/>
      <dgm:spPr/>
      <dgm:t>
        <a:bodyPr/>
        <a:lstStyle/>
        <a:p>
          <a:endParaRPr lang="es-419"/>
        </a:p>
      </dgm:t>
    </dgm:pt>
    <dgm:pt modelId="{5523715D-3B08-45EE-BC9F-D710A2ACD5A1}" type="pres">
      <dgm:prSet presAssocID="{1985D2B6-598E-4E67-AC5B-AE1FCE8C47FF}" presName="text0" presStyleLbl="node1" presStyleIdx="2" presStyleCnt="6" custScaleX="240480" custScaleY="165044" custRadScaleRad="133897" custRadScaleInc="11601">
        <dgm:presLayoutVars>
          <dgm:bulletEnabled val="1"/>
        </dgm:presLayoutVars>
      </dgm:prSet>
      <dgm:spPr/>
      <dgm:t>
        <a:bodyPr/>
        <a:lstStyle/>
        <a:p>
          <a:endParaRPr lang="es-419"/>
        </a:p>
      </dgm:t>
    </dgm:pt>
    <dgm:pt modelId="{A36A6D82-1B8A-4C3A-9195-2110E6D92FF7}" type="pres">
      <dgm:prSet presAssocID="{2B85D9AB-8007-402A-817E-FDEE21E71980}" presName="Name56" presStyleLbl="parChTrans1D2" presStyleIdx="2" presStyleCnt="5"/>
      <dgm:spPr/>
      <dgm:t>
        <a:bodyPr/>
        <a:lstStyle/>
        <a:p>
          <a:endParaRPr lang="es-419"/>
        </a:p>
      </dgm:t>
    </dgm:pt>
    <dgm:pt modelId="{715C1F9E-13A6-4E25-96CA-A7736B47D6E2}" type="pres">
      <dgm:prSet presAssocID="{36961337-56C8-44D2-B39C-2817C511C32C}" presName="text0" presStyleLbl="node1" presStyleIdx="3" presStyleCnt="6" custScaleX="252378" custScaleY="166416" custRadScaleRad="148615" custRadScaleInc="-81735">
        <dgm:presLayoutVars>
          <dgm:bulletEnabled val="1"/>
        </dgm:presLayoutVars>
      </dgm:prSet>
      <dgm:spPr/>
      <dgm:t>
        <a:bodyPr/>
        <a:lstStyle/>
        <a:p>
          <a:endParaRPr lang="es-419"/>
        </a:p>
      </dgm:t>
    </dgm:pt>
    <dgm:pt modelId="{0342102B-2E5B-4095-8A35-496C4769AAA7}" type="pres">
      <dgm:prSet presAssocID="{EF8A4F69-B20E-4A88-A145-18A975FF33B4}" presName="Name56" presStyleLbl="parChTrans1D2" presStyleIdx="3" presStyleCnt="5"/>
      <dgm:spPr/>
      <dgm:t>
        <a:bodyPr/>
        <a:lstStyle/>
        <a:p>
          <a:endParaRPr lang="es-419"/>
        </a:p>
      </dgm:t>
    </dgm:pt>
    <dgm:pt modelId="{6A372C6D-0B5B-4CD3-8D2B-B004CF12602A}" type="pres">
      <dgm:prSet presAssocID="{871CCB99-D63F-4945-A910-FBBAAAC98FAE}" presName="text0" presStyleLbl="node1" presStyleIdx="4" presStyleCnt="6" custScaleX="256334" custScaleY="160881" custRadScaleRad="126796" custRadScaleInc="44418">
        <dgm:presLayoutVars>
          <dgm:bulletEnabled val="1"/>
        </dgm:presLayoutVars>
      </dgm:prSet>
      <dgm:spPr/>
      <dgm:t>
        <a:bodyPr/>
        <a:lstStyle/>
        <a:p>
          <a:endParaRPr lang="es-419"/>
        </a:p>
      </dgm:t>
    </dgm:pt>
    <dgm:pt modelId="{871C6227-B6CC-4063-A8D8-4FC52100A72E}" type="pres">
      <dgm:prSet presAssocID="{4B467C06-8851-438C-BFA5-3DA7CE555BEA}" presName="Name56" presStyleLbl="parChTrans1D2" presStyleIdx="4" presStyleCnt="5"/>
      <dgm:spPr/>
      <dgm:t>
        <a:bodyPr/>
        <a:lstStyle/>
        <a:p>
          <a:endParaRPr lang="es-419"/>
        </a:p>
      </dgm:t>
    </dgm:pt>
    <dgm:pt modelId="{F16A175F-F3D8-46E1-AEF3-A4AA6AA14ED0}" type="pres">
      <dgm:prSet presAssocID="{3F767F22-E6F7-4D2D-A8F4-7664CF2C2C95}" presName="text0" presStyleLbl="node1" presStyleIdx="5" presStyleCnt="6" custScaleX="242054" custScaleY="182873" custRadScaleRad="148382" custRadScaleInc="-1184">
        <dgm:presLayoutVars>
          <dgm:bulletEnabled val="1"/>
        </dgm:presLayoutVars>
      </dgm:prSet>
      <dgm:spPr/>
      <dgm:t>
        <a:bodyPr/>
        <a:lstStyle/>
        <a:p>
          <a:endParaRPr lang="es-419"/>
        </a:p>
      </dgm:t>
    </dgm:pt>
  </dgm:ptLst>
  <dgm:cxnLst>
    <dgm:cxn modelId="{9394F0A2-8D26-4B05-803B-A2D3C7F3A7A4}" srcId="{491A2419-C980-4B8B-A1C3-EB3FF6BC75AF}" destId="{871CCB99-D63F-4945-A910-FBBAAAC98FAE}" srcOrd="3" destOrd="0" parTransId="{EF8A4F69-B20E-4A88-A145-18A975FF33B4}" sibTransId="{1D31517D-2962-4819-842B-551596DFD0C1}"/>
    <dgm:cxn modelId="{31274828-1FE4-4380-AB0B-023BBDE098EB}" srcId="{491A2419-C980-4B8B-A1C3-EB3FF6BC75AF}" destId="{F7AD7527-6542-4E52-AC9F-CD3006CFB5E7}" srcOrd="0" destOrd="0" parTransId="{AF826B59-2964-4337-9602-CCE2C03C05DD}" sibTransId="{2AE9755A-1AE7-419D-A2D9-09F9A9CF76AA}"/>
    <dgm:cxn modelId="{34CA3514-B1A4-4233-98D7-E1443C7DC0E1}" type="presOf" srcId="{1985D2B6-598E-4E67-AC5B-AE1FCE8C47FF}" destId="{5523715D-3B08-45EE-BC9F-D710A2ACD5A1}" srcOrd="0" destOrd="0" presId="urn:microsoft.com/office/officeart/2008/layout/RadialCluster"/>
    <dgm:cxn modelId="{602B6C5C-4908-4101-A0B4-F26BD8957128}" srcId="{491A2419-C980-4B8B-A1C3-EB3FF6BC75AF}" destId="{1985D2B6-598E-4E67-AC5B-AE1FCE8C47FF}" srcOrd="1" destOrd="0" parTransId="{A326AE2C-1E8B-45A5-8DE9-C95400EC1F15}" sibTransId="{30F5855F-5B61-407B-8DC3-B1550006ECC8}"/>
    <dgm:cxn modelId="{13143089-8E31-4678-99FB-DD4FC6E35416}" type="presOf" srcId="{A326AE2C-1E8B-45A5-8DE9-C95400EC1F15}" destId="{0DF0718D-8936-43A0-925D-18261520409F}" srcOrd="0" destOrd="0" presId="urn:microsoft.com/office/officeart/2008/layout/RadialCluster"/>
    <dgm:cxn modelId="{457DFA31-F70C-483B-A490-D3F61FAF7DDC}" srcId="{E160BEB0-D57F-43BF-BC20-6D3AB486C057}" destId="{491A2419-C980-4B8B-A1C3-EB3FF6BC75AF}" srcOrd="0" destOrd="0" parTransId="{67FF1A2C-76DD-40C7-9DD1-5F516084518D}" sibTransId="{504F384A-1794-4BDD-9CC6-68F191990909}"/>
    <dgm:cxn modelId="{F733BEE7-0543-4EDA-B5D8-29ADE393FEE1}" type="presOf" srcId="{4B467C06-8851-438C-BFA5-3DA7CE555BEA}" destId="{871C6227-B6CC-4063-A8D8-4FC52100A72E}" srcOrd="0" destOrd="0" presId="urn:microsoft.com/office/officeart/2008/layout/RadialCluster"/>
    <dgm:cxn modelId="{D7A7E516-C8EF-4726-B7D1-CAA1607D3A31}" type="presOf" srcId="{3F767F22-E6F7-4D2D-A8F4-7664CF2C2C95}" destId="{F16A175F-F3D8-46E1-AEF3-A4AA6AA14ED0}" srcOrd="0" destOrd="0" presId="urn:microsoft.com/office/officeart/2008/layout/RadialCluster"/>
    <dgm:cxn modelId="{8302E6E5-86F3-4B12-ABE0-F2BBEDDA63E3}" type="presOf" srcId="{871CCB99-D63F-4945-A910-FBBAAAC98FAE}" destId="{6A372C6D-0B5B-4CD3-8D2B-B004CF12602A}" srcOrd="0" destOrd="0" presId="urn:microsoft.com/office/officeart/2008/layout/RadialCluster"/>
    <dgm:cxn modelId="{3276A365-1144-490F-A320-4163F47AC3D7}" type="presOf" srcId="{491A2419-C980-4B8B-A1C3-EB3FF6BC75AF}" destId="{339CAFE4-BB69-411A-BC55-062DC2FD153A}" srcOrd="0" destOrd="0" presId="urn:microsoft.com/office/officeart/2008/layout/RadialCluster"/>
    <dgm:cxn modelId="{5816EFAB-85EE-42C4-9A4B-0E35811876E8}" type="presOf" srcId="{2B85D9AB-8007-402A-817E-FDEE21E71980}" destId="{A36A6D82-1B8A-4C3A-9195-2110E6D92FF7}" srcOrd="0" destOrd="0" presId="urn:microsoft.com/office/officeart/2008/layout/RadialCluster"/>
    <dgm:cxn modelId="{FA8E0BE6-0279-4963-A683-5D5EDA1DFD78}" type="presOf" srcId="{F7AD7527-6542-4E52-AC9F-CD3006CFB5E7}" destId="{46258FE2-66DE-4C13-A680-BBA6C77F1974}" srcOrd="0" destOrd="0" presId="urn:microsoft.com/office/officeart/2008/layout/RadialCluster"/>
    <dgm:cxn modelId="{F567933C-23B2-482B-8BA2-FEE1A85C550C}" type="presOf" srcId="{36961337-56C8-44D2-B39C-2817C511C32C}" destId="{715C1F9E-13A6-4E25-96CA-A7736B47D6E2}" srcOrd="0" destOrd="0" presId="urn:microsoft.com/office/officeart/2008/layout/RadialCluster"/>
    <dgm:cxn modelId="{7A00DFCC-62C0-4BC8-8B95-63E09186094E}" type="presOf" srcId="{E160BEB0-D57F-43BF-BC20-6D3AB486C057}" destId="{783217D5-EB24-427C-852C-0BFD3F99A379}" srcOrd="0" destOrd="0" presId="urn:microsoft.com/office/officeart/2008/layout/RadialCluster"/>
    <dgm:cxn modelId="{CF81F3C6-6071-4B03-8C4B-43C1F690ED27}" type="presOf" srcId="{AF826B59-2964-4337-9602-CCE2C03C05DD}" destId="{3BFDA4C9-233F-414F-8880-D9D978D4B84D}" srcOrd="0" destOrd="0" presId="urn:microsoft.com/office/officeart/2008/layout/RadialCluster"/>
    <dgm:cxn modelId="{0FAAAACC-D5C3-469F-AFF9-8FBAF03832C0}" srcId="{491A2419-C980-4B8B-A1C3-EB3FF6BC75AF}" destId="{36961337-56C8-44D2-B39C-2817C511C32C}" srcOrd="2" destOrd="0" parTransId="{2B85D9AB-8007-402A-817E-FDEE21E71980}" sibTransId="{EE862074-DC88-49E7-B566-E97AC10EC3A2}"/>
    <dgm:cxn modelId="{E72530C8-EFC4-4A0B-A3E1-6BC776D1DACA}" type="presOf" srcId="{EF8A4F69-B20E-4A88-A145-18A975FF33B4}" destId="{0342102B-2E5B-4095-8A35-496C4769AAA7}" srcOrd="0" destOrd="0" presId="urn:microsoft.com/office/officeart/2008/layout/RadialCluster"/>
    <dgm:cxn modelId="{13FC9601-3654-4400-A549-7831125D1B34}" srcId="{491A2419-C980-4B8B-A1C3-EB3FF6BC75AF}" destId="{3F767F22-E6F7-4D2D-A8F4-7664CF2C2C95}" srcOrd="4" destOrd="0" parTransId="{4B467C06-8851-438C-BFA5-3DA7CE555BEA}" sibTransId="{C07CB764-4B86-42D1-9BCA-97CDEE276EFF}"/>
    <dgm:cxn modelId="{3042FB7E-4845-487C-A74B-9E6C573EF843}" type="presParOf" srcId="{783217D5-EB24-427C-852C-0BFD3F99A379}" destId="{116C1B4D-3D9B-4539-B215-C389B897084C}" srcOrd="0" destOrd="0" presId="urn:microsoft.com/office/officeart/2008/layout/RadialCluster"/>
    <dgm:cxn modelId="{903B46CF-3C00-4FAF-A4FF-AEDB33047D55}" type="presParOf" srcId="{116C1B4D-3D9B-4539-B215-C389B897084C}" destId="{339CAFE4-BB69-411A-BC55-062DC2FD153A}" srcOrd="0" destOrd="0" presId="urn:microsoft.com/office/officeart/2008/layout/RadialCluster"/>
    <dgm:cxn modelId="{779C5B44-6E91-4734-A2FD-9BA202A37ADC}" type="presParOf" srcId="{116C1B4D-3D9B-4539-B215-C389B897084C}" destId="{3BFDA4C9-233F-414F-8880-D9D978D4B84D}" srcOrd="1" destOrd="0" presId="urn:microsoft.com/office/officeart/2008/layout/RadialCluster"/>
    <dgm:cxn modelId="{5B5AC883-4BE1-4F62-860D-2F84475D1D7A}" type="presParOf" srcId="{116C1B4D-3D9B-4539-B215-C389B897084C}" destId="{46258FE2-66DE-4C13-A680-BBA6C77F1974}" srcOrd="2" destOrd="0" presId="urn:microsoft.com/office/officeart/2008/layout/RadialCluster"/>
    <dgm:cxn modelId="{F9705A72-8CB5-41B9-98CE-C034AB3E1A1D}" type="presParOf" srcId="{116C1B4D-3D9B-4539-B215-C389B897084C}" destId="{0DF0718D-8936-43A0-925D-18261520409F}" srcOrd="3" destOrd="0" presId="urn:microsoft.com/office/officeart/2008/layout/RadialCluster"/>
    <dgm:cxn modelId="{A8D5523C-C0B6-48BE-8989-9B564D460529}" type="presParOf" srcId="{116C1B4D-3D9B-4539-B215-C389B897084C}" destId="{5523715D-3B08-45EE-BC9F-D710A2ACD5A1}" srcOrd="4" destOrd="0" presId="urn:microsoft.com/office/officeart/2008/layout/RadialCluster"/>
    <dgm:cxn modelId="{51A39810-2ADE-45F0-BC36-3672B55BE4F1}" type="presParOf" srcId="{116C1B4D-3D9B-4539-B215-C389B897084C}" destId="{A36A6D82-1B8A-4C3A-9195-2110E6D92FF7}" srcOrd="5" destOrd="0" presId="urn:microsoft.com/office/officeart/2008/layout/RadialCluster"/>
    <dgm:cxn modelId="{621C80B5-1F23-49B8-9BCC-12306503AE7F}" type="presParOf" srcId="{116C1B4D-3D9B-4539-B215-C389B897084C}" destId="{715C1F9E-13A6-4E25-96CA-A7736B47D6E2}" srcOrd="6" destOrd="0" presId="urn:microsoft.com/office/officeart/2008/layout/RadialCluster"/>
    <dgm:cxn modelId="{EE358B93-AA56-40C6-9842-4709ACA1E4C3}" type="presParOf" srcId="{116C1B4D-3D9B-4539-B215-C389B897084C}" destId="{0342102B-2E5B-4095-8A35-496C4769AAA7}" srcOrd="7" destOrd="0" presId="urn:microsoft.com/office/officeart/2008/layout/RadialCluster"/>
    <dgm:cxn modelId="{633D0450-A977-471E-8E27-3FB20710EDC3}" type="presParOf" srcId="{116C1B4D-3D9B-4539-B215-C389B897084C}" destId="{6A372C6D-0B5B-4CD3-8D2B-B004CF12602A}" srcOrd="8" destOrd="0" presId="urn:microsoft.com/office/officeart/2008/layout/RadialCluster"/>
    <dgm:cxn modelId="{59DB856E-2B88-4320-81AD-4AD37269D245}" type="presParOf" srcId="{116C1B4D-3D9B-4539-B215-C389B897084C}" destId="{871C6227-B6CC-4063-A8D8-4FC52100A72E}" srcOrd="9" destOrd="0" presId="urn:microsoft.com/office/officeart/2008/layout/RadialCluster"/>
    <dgm:cxn modelId="{95AA2F8B-639B-4BD3-BE6B-41438637020C}" type="presParOf" srcId="{116C1B4D-3D9B-4539-B215-C389B897084C}" destId="{F16A175F-F3D8-46E1-AEF3-A4AA6AA14ED0}" srcOrd="10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63FD5693-159E-425C-9DDA-BC71C650A6C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419"/>
        </a:p>
      </dgm:t>
    </dgm:pt>
    <dgm:pt modelId="{9B6426A2-6D23-4EDF-B33F-EB66A4C34453}">
      <dgm:prSet phldrT="[Texto]" custT="1"/>
      <dgm:spPr>
        <a:effectLst>
          <a:glow rad="228600">
            <a:schemeClr val="accent6">
              <a:satMod val="175000"/>
              <a:alpha val="40000"/>
            </a:schemeClr>
          </a:glow>
        </a:effectLst>
      </dgm:spPr>
      <dgm:t>
        <a:bodyPr/>
        <a:lstStyle/>
        <a:p>
          <a:pPr algn="just"/>
          <a:r>
            <a:rPr lang="es-419" sz="4000" dirty="0" smtClean="0"/>
            <a:t>Es un motor de desarrollo para asegurar la sostenibilidad de ellas en el mediano y largo plazo</a:t>
          </a:r>
          <a:endParaRPr lang="es-419" sz="4000" dirty="0"/>
        </a:p>
      </dgm:t>
    </dgm:pt>
    <dgm:pt modelId="{B6E5FD64-A13E-4D4B-9FCB-D343B3B6C402}" type="parTrans" cxnId="{2CCA0356-7EF3-49F4-895E-47B4187C4C0A}">
      <dgm:prSet/>
      <dgm:spPr/>
      <dgm:t>
        <a:bodyPr/>
        <a:lstStyle/>
        <a:p>
          <a:endParaRPr lang="es-419"/>
        </a:p>
      </dgm:t>
    </dgm:pt>
    <dgm:pt modelId="{576A423E-95EE-4623-B6D4-CA69D7F75470}" type="sibTrans" cxnId="{2CCA0356-7EF3-49F4-895E-47B4187C4C0A}">
      <dgm:prSet/>
      <dgm:spPr/>
      <dgm:t>
        <a:bodyPr/>
        <a:lstStyle/>
        <a:p>
          <a:endParaRPr lang="es-419"/>
        </a:p>
      </dgm:t>
    </dgm:pt>
    <dgm:pt modelId="{39DD19CD-B17E-4941-A389-673CE30D0502}" type="pres">
      <dgm:prSet presAssocID="{63FD5693-159E-425C-9DDA-BC71C650A6C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419"/>
        </a:p>
      </dgm:t>
    </dgm:pt>
    <dgm:pt modelId="{9165F0FA-8BC7-4878-AC8F-74F8D078C1BE}" type="pres">
      <dgm:prSet presAssocID="{9B6426A2-6D23-4EDF-B33F-EB66A4C34453}" presName="parentText" presStyleLbl="node1" presStyleIdx="0" presStyleCnt="1" custScaleY="223064">
        <dgm:presLayoutVars>
          <dgm:chMax val="0"/>
          <dgm:bulletEnabled val="1"/>
        </dgm:presLayoutVars>
      </dgm:prSet>
      <dgm:spPr/>
      <dgm:t>
        <a:bodyPr/>
        <a:lstStyle/>
        <a:p>
          <a:endParaRPr lang="es-419"/>
        </a:p>
      </dgm:t>
    </dgm:pt>
  </dgm:ptLst>
  <dgm:cxnLst>
    <dgm:cxn modelId="{2CCA0356-7EF3-49F4-895E-47B4187C4C0A}" srcId="{63FD5693-159E-425C-9DDA-BC71C650A6C2}" destId="{9B6426A2-6D23-4EDF-B33F-EB66A4C34453}" srcOrd="0" destOrd="0" parTransId="{B6E5FD64-A13E-4D4B-9FCB-D343B3B6C402}" sibTransId="{576A423E-95EE-4623-B6D4-CA69D7F75470}"/>
    <dgm:cxn modelId="{BEEA8856-35DA-4C5A-87A5-2E4FF9A7E0CD}" type="presOf" srcId="{9B6426A2-6D23-4EDF-B33F-EB66A4C34453}" destId="{9165F0FA-8BC7-4878-AC8F-74F8D078C1BE}" srcOrd="0" destOrd="0" presId="urn:microsoft.com/office/officeart/2005/8/layout/vList2"/>
    <dgm:cxn modelId="{E18A5FE3-83D9-4733-80CA-2B45A33532AF}" type="presOf" srcId="{63FD5693-159E-425C-9DDA-BC71C650A6C2}" destId="{39DD19CD-B17E-4941-A389-673CE30D0502}" srcOrd="0" destOrd="0" presId="urn:microsoft.com/office/officeart/2005/8/layout/vList2"/>
    <dgm:cxn modelId="{D3B64E7B-866C-4EE7-9A2E-69C2C494AADD}" type="presParOf" srcId="{39DD19CD-B17E-4941-A389-673CE30D0502}" destId="{9165F0FA-8BC7-4878-AC8F-74F8D078C1B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63FD5693-159E-425C-9DDA-BC71C650A6C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419"/>
        </a:p>
      </dgm:t>
    </dgm:pt>
    <dgm:pt modelId="{9B6426A2-6D23-4EDF-B33F-EB66A4C34453}">
      <dgm:prSet phldrT="[Texto]" custT="1"/>
      <dgm:spPr>
        <a:effectLst>
          <a:glow rad="228600">
            <a:schemeClr val="accent2">
              <a:satMod val="175000"/>
              <a:alpha val="40000"/>
            </a:schemeClr>
          </a:glow>
        </a:effectLst>
      </dgm:spPr>
      <dgm:t>
        <a:bodyPr/>
        <a:lstStyle/>
        <a:p>
          <a:pPr algn="just"/>
          <a:r>
            <a:rPr lang="es-419" sz="4000" dirty="0" smtClean="0"/>
            <a:t>EFS tiene que desaprender para evolucionar hacia nuevos modelos de negocios flexibles, dinámicos basados en la anticipación, y en el uso intensivo de la innovación y tecnología, con el fin de lograr una mejora continua en forma en que elabora su producto, realiza sus procesos y ofrece sus servicios. </a:t>
          </a:r>
          <a:endParaRPr lang="es-419" sz="4000" dirty="0"/>
        </a:p>
      </dgm:t>
    </dgm:pt>
    <dgm:pt modelId="{B6E5FD64-A13E-4D4B-9FCB-D343B3B6C402}" type="parTrans" cxnId="{2CCA0356-7EF3-49F4-895E-47B4187C4C0A}">
      <dgm:prSet/>
      <dgm:spPr/>
      <dgm:t>
        <a:bodyPr/>
        <a:lstStyle/>
        <a:p>
          <a:endParaRPr lang="es-419"/>
        </a:p>
      </dgm:t>
    </dgm:pt>
    <dgm:pt modelId="{576A423E-95EE-4623-B6D4-CA69D7F75470}" type="sibTrans" cxnId="{2CCA0356-7EF3-49F4-895E-47B4187C4C0A}">
      <dgm:prSet/>
      <dgm:spPr/>
      <dgm:t>
        <a:bodyPr/>
        <a:lstStyle/>
        <a:p>
          <a:endParaRPr lang="es-419"/>
        </a:p>
      </dgm:t>
    </dgm:pt>
    <dgm:pt modelId="{39DD19CD-B17E-4941-A389-673CE30D0502}" type="pres">
      <dgm:prSet presAssocID="{63FD5693-159E-425C-9DDA-BC71C650A6C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419"/>
        </a:p>
      </dgm:t>
    </dgm:pt>
    <dgm:pt modelId="{9165F0FA-8BC7-4878-AC8F-74F8D078C1BE}" type="pres">
      <dgm:prSet presAssocID="{9B6426A2-6D23-4EDF-B33F-EB66A4C34453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419"/>
        </a:p>
      </dgm:t>
    </dgm:pt>
  </dgm:ptLst>
  <dgm:cxnLst>
    <dgm:cxn modelId="{2CCA0356-7EF3-49F4-895E-47B4187C4C0A}" srcId="{63FD5693-159E-425C-9DDA-BC71C650A6C2}" destId="{9B6426A2-6D23-4EDF-B33F-EB66A4C34453}" srcOrd="0" destOrd="0" parTransId="{B6E5FD64-A13E-4D4B-9FCB-D343B3B6C402}" sibTransId="{576A423E-95EE-4623-B6D4-CA69D7F75470}"/>
    <dgm:cxn modelId="{D2FE03A9-1FB1-420F-95DC-3EF165772B09}" type="presOf" srcId="{63FD5693-159E-425C-9DDA-BC71C650A6C2}" destId="{39DD19CD-B17E-4941-A389-673CE30D0502}" srcOrd="0" destOrd="0" presId="urn:microsoft.com/office/officeart/2005/8/layout/vList2"/>
    <dgm:cxn modelId="{0E673195-3209-4AAD-8292-34482F5C5D6E}" type="presOf" srcId="{9B6426A2-6D23-4EDF-B33F-EB66A4C34453}" destId="{9165F0FA-8BC7-4878-AC8F-74F8D078C1BE}" srcOrd="0" destOrd="0" presId="urn:microsoft.com/office/officeart/2005/8/layout/vList2"/>
    <dgm:cxn modelId="{F16D9F74-FD77-4940-90A1-BC20F8EE358F}" type="presParOf" srcId="{39DD19CD-B17E-4941-A389-673CE30D0502}" destId="{9165F0FA-8BC7-4878-AC8F-74F8D078C1B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63FD5693-159E-425C-9DDA-BC71C650A6C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419"/>
        </a:p>
      </dgm:t>
    </dgm:pt>
    <dgm:pt modelId="{9B6426A2-6D23-4EDF-B33F-EB66A4C34453}">
      <dgm:prSet phldrT="[Texto]" custT="1"/>
      <dgm:spPr>
        <a:effectLst>
          <a:glow rad="228600">
            <a:schemeClr val="accent1">
              <a:satMod val="175000"/>
              <a:alpha val="40000"/>
            </a:schemeClr>
          </a:glow>
        </a:effectLst>
      </dgm:spPr>
      <dgm:t>
        <a:bodyPr/>
        <a:lstStyle/>
        <a:p>
          <a:pPr algn="just"/>
          <a:r>
            <a:rPr lang="es-419" sz="4000" dirty="0" smtClean="0"/>
            <a:t>Paralelamente surge la necesidad de cambiar tanto la forma de operar como su estructura y cultura organizativa. </a:t>
          </a:r>
          <a:endParaRPr lang="es-419" sz="4000" dirty="0"/>
        </a:p>
      </dgm:t>
    </dgm:pt>
    <dgm:pt modelId="{B6E5FD64-A13E-4D4B-9FCB-D343B3B6C402}" type="parTrans" cxnId="{2CCA0356-7EF3-49F4-895E-47B4187C4C0A}">
      <dgm:prSet/>
      <dgm:spPr/>
      <dgm:t>
        <a:bodyPr/>
        <a:lstStyle/>
        <a:p>
          <a:endParaRPr lang="es-419"/>
        </a:p>
      </dgm:t>
    </dgm:pt>
    <dgm:pt modelId="{576A423E-95EE-4623-B6D4-CA69D7F75470}" type="sibTrans" cxnId="{2CCA0356-7EF3-49F4-895E-47B4187C4C0A}">
      <dgm:prSet/>
      <dgm:spPr/>
      <dgm:t>
        <a:bodyPr/>
        <a:lstStyle/>
        <a:p>
          <a:endParaRPr lang="es-419"/>
        </a:p>
      </dgm:t>
    </dgm:pt>
    <dgm:pt modelId="{39DD19CD-B17E-4941-A389-673CE30D0502}" type="pres">
      <dgm:prSet presAssocID="{63FD5693-159E-425C-9DDA-BC71C650A6C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419"/>
        </a:p>
      </dgm:t>
    </dgm:pt>
    <dgm:pt modelId="{9165F0FA-8BC7-4878-AC8F-74F8D078C1BE}" type="pres">
      <dgm:prSet presAssocID="{9B6426A2-6D23-4EDF-B33F-EB66A4C34453}" presName="parentText" presStyleLbl="node1" presStyleIdx="0" presStyleCnt="1" custScaleY="196930">
        <dgm:presLayoutVars>
          <dgm:chMax val="0"/>
          <dgm:bulletEnabled val="1"/>
        </dgm:presLayoutVars>
      </dgm:prSet>
      <dgm:spPr/>
      <dgm:t>
        <a:bodyPr/>
        <a:lstStyle/>
        <a:p>
          <a:endParaRPr lang="es-419"/>
        </a:p>
      </dgm:t>
    </dgm:pt>
  </dgm:ptLst>
  <dgm:cxnLst>
    <dgm:cxn modelId="{2CCA0356-7EF3-49F4-895E-47B4187C4C0A}" srcId="{63FD5693-159E-425C-9DDA-BC71C650A6C2}" destId="{9B6426A2-6D23-4EDF-B33F-EB66A4C34453}" srcOrd="0" destOrd="0" parTransId="{B6E5FD64-A13E-4D4B-9FCB-D343B3B6C402}" sibTransId="{576A423E-95EE-4623-B6D4-CA69D7F75470}"/>
    <dgm:cxn modelId="{BE0A88BB-51E9-4310-A374-971BD50C6043}" type="presOf" srcId="{63FD5693-159E-425C-9DDA-BC71C650A6C2}" destId="{39DD19CD-B17E-4941-A389-673CE30D0502}" srcOrd="0" destOrd="0" presId="urn:microsoft.com/office/officeart/2005/8/layout/vList2"/>
    <dgm:cxn modelId="{77ED39E3-F5E8-4A21-AE41-0BBFABB35C2B}" type="presOf" srcId="{9B6426A2-6D23-4EDF-B33F-EB66A4C34453}" destId="{9165F0FA-8BC7-4878-AC8F-74F8D078C1BE}" srcOrd="0" destOrd="0" presId="urn:microsoft.com/office/officeart/2005/8/layout/vList2"/>
    <dgm:cxn modelId="{38E64C7A-A424-4090-82A0-B4EFD722D5CB}" type="presParOf" srcId="{39DD19CD-B17E-4941-A389-673CE30D0502}" destId="{9165F0FA-8BC7-4878-AC8F-74F8D078C1B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63FD5693-159E-425C-9DDA-BC71C650A6C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419"/>
        </a:p>
      </dgm:t>
    </dgm:pt>
    <dgm:pt modelId="{9B6426A2-6D23-4EDF-B33F-EB66A4C34453}">
      <dgm:prSet phldrT="[Texto]" custT="1"/>
      <dgm:spPr>
        <a:effectLst>
          <a:glow rad="228600">
            <a:schemeClr val="accent2">
              <a:satMod val="175000"/>
              <a:alpha val="40000"/>
            </a:schemeClr>
          </a:glow>
        </a:effectLst>
      </dgm:spPr>
      <dgm:t>
        <a:bodyPr/>
        <a:lstStyle/>
        <a:p>
          <a:pPr algn="just"/>
          <a:r>
            <a:rPr lang="es-419" sz="4000" dirty="0" smtClean="0"/>
            <a:t>Es muy importante tener el apoyo de la Máxima autoridad. </a:t>
          </a:r>
        </a:p>
        <a:p>
          <a:pPr algn="just"/>
          <a:r>
            <a:rPr lang="es-HN" sz="4000" dirty="0" smtClean="0"/>
            <a:t>Conformar un Equipo Multidisciplinario dinámico y con las competencias requeridas. </a:t>
          </a:r>
          <a:endParaRPr lang="es-419" sz="4000" dirty="0"/>
        </a:p>
      </dgm:t>
    </dgm:pt>
    <dgm:pt modelId="{B6E5FD64-A13E-4D4B-9FCB-D343B3B6C402}" type="parTrans" cxnId="{2CCA0356-7EF3-49F4-895E-47B4187C4C0A}">
      <dgm:prSet/>
      <dgm:spPr/>
      <dgm:t>
        <a:bodyPr/>
        <a:lstStyle/>
        <a:p>
          <a:endParaRPr lang="es-419"/>
        </a:p>
      </dgm:t>
    </dgm:pt>
    <dgm:pt modelId="{576A423E-95EE-4623-B6D4-CA69D7F75470}" type="sibTrans" cxnId="{2CCA0356-7EF3-49F4-895E-47B4187C4C0A}">
      <dgm:prSet/>
      <dgm:spPr/>
      <dgm:t>
        <a:bodyPr/>
        <a:lstStyle/>
        <a:p>
          <a:endParaRPr lang="es-419"/>
        </a:p>
      </dgm:t>
    </dgm:pt>
    <dgm:pt modelId="{39DD19CD-B17E-4941-A389-673CE30D0502}" type="pres">
      <dgm:prSet presAssocID="{63FD5693-159E-425C-9DDA-BC71C650A6C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419"/>
        </a:p>
      </dgm:t>
    </dgm:pt>
    <dgm:pt modelId="{9165F0FA-8BC7-4878-AC8F-74F8D078C1BE}" type="pres">
      <dgm:prSet presAssocID="{9B6426A2-6D23-4EDF-B33F-EB66A4C34453}" presName="parentText" presStyleLbl="node1" presStyleIdx="0" presStyleCnt="1" custScaleY="142682">
        <dgm:presLayoutVars>
          <dgm:chMax val="0"/>
          <dgm:bulletEnabled val="1"/>
        </dgm:presLayoutVars>
      </dgm:prSet>
      <dgm:spPr/>
      <dgm:t>
        <a:bodyPr/>
        <a:lstStyle/>
        <a:p>
          <a:endParaRPr lang="es-419"/>
        </a:p>
      </dgm:t>
    </dgm:pt>
  </dgm:ptLst>
  <dgm:cxnLst>
    <dgm:cxn modelId="{2CCA0356-7EF3-49F4-895E-47B4187C4C0A}" srcId="{63FD5693-159E-425C-9DDA-BC71C650A6C2}" destId="{9B6426A2-6D23-4EDF-B33F-EB66A4C34453}" srcOrd="0" destOrd="0" parTransId="{B6E5FD64-A13E-4D4B-9FCB-D343B3B6C402}" sibTransId="{576A423E-95EE-4623-B6D4-CA69D7F75470}"/>
    <dgm:cxn modelId="{68925382-7E45-47E2-9103-F03486984574}" type="presOf" srcId="{9B6426A2-6D23-4EDF-B33F-EB66A4C34453}" destId="{9165F0FA-8BC7-4878-AC8F-74F8D078C1BE}" srcOrd="0" destOrd="0" presId="urn:microsoft.com/office/officeart/2005/8/layout/vList2"/>
    <dgm:cxn modelId="{8D31B64B-02B3-4471-90CF-A78235974851}" type="presOf" srcId="{63FD5693-159E-425C-9DDA-BC71C650A6C2}" destId="{39DD19CD-B17E-4941-A389-673CE30D0502}" srcOrd="0" destOrd="0" presId="urn:microsoft.com/office/officeart/2005/8/layout/vList2"/>
    <dgm:cxn modelId="{4AFD07A2-332A-4AF1-AE27-92A9F84BD069}" type="presParOf" srcId="{39DD19CD-B17E-4941-A389-673CE30D0502}" destId="{9165F0FA-8BC7-4878-AC8F-74F8D078C1B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63FD5693-159E-425C-9DDA-BC71C650A6C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419"/>
        </a:p>
      </dgm:t>
    </dgm:pt>
    <dgm:pt modelId="{9B6426A2-6D23-4EDF-B33F-EB66A4C34453}">
      <dgm:prSet phldrT="[Texto]" custT="1"/>
      <dgm:spPr>
        <a:effectLst>
          <a:glow rad="228600">
            <a:schemeClr val="accent4">
              <a:satMod val="175000"/>
              <a:alpha val="40000"/>
            </a:schemeClr>
          </a:glow>
        </a:effectLst>
      </dgm:spPr>
      <dgm:t>
        <a:bodyPr/>
        <a:lstStyle/>
        <a:p>
          <a:pPr algn="just"/>
          <a:r>
            <a:rPr lang="es-HN" sz="4000" dirty="0" smtClean="0"/>
            <a:t>Diseñar e implementar estudios de casos de negocios, con el fin de detectar necesidades de digitalización en los procesos</a:t>
          </a:r>
          <a:endParaRPr lang="es-419" sz="4000" dirty="0"/>
        </a:p>
      </dgm:t>
    </dgm:pt>
    <dgm:pt modelId="{B6E5FD64-A13E-4D4B-9FCB-D343B3B6C402}" type="parTrans" cxnId="{2CCA0356-7EF3-49F4-895E-47B4187C4C0A}">
      <dgm:prSet/>
      <dgm:spPr/>
      <dgm:t>
        <a:bodyPr/>
        <a:lstStyle/>
        <a:p>
          <a:endParaRPr lang="es-419"/>
        </a:p>
      </dgm:t>
    </dgm:pt>
    <dgm:pt modelId="{576A423E-95EE-4623-B6D4-CA69D7F75470}" type="sibTrans" cxnId="{2CCA0356-7EF3-49F4-895E-47B4187C4C0A}">
      <dgm:prSet/>
      <dgm:spPr/>
      <dgm:t>
        <a:bodyPr/>
        <a:lstStyle/>
        <a:p>
          <a:endParaRPr lang="es-419"/>
        </a:p>
      </dgm:t>
    </dgm:pt>
    <dgm:pt modelId="{39DD19CD-B17E-4941-A389-673CE30D0502}" type="pres">
      <dgm:prSet presAssocID="{63FD5693-159E-425C-9DDA-BC71C650A6C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419"/>
        </a:p>
      </dgm:t>
    </dgm:pt>
    <dgm:pt modelId="{9165F0FA-8BC7-4878-AC8F-74F8D078C1BE}" type="pres">
      <dgm:prSet presAssocID="{9B6426A2-6D23-4EDF-B33F-EB66A4C34453}" presName="parentText" presStyleLbl="node1" presStyleIdx="0" presStyleCnt="1" custScaleY="175770">
        <dgm:presLayoutVars>
          <dgm:chMax val="0"/>
          <dgm:bulletEnabled val="1"/>
        </dgm:presLayoutVars>
      </dgm:prSet>
      <dgm:spPr/>
      <dgm:t>
        <a:bodyPr/>
        <a:lstStyle/>
        <a:p>
          <a:endParaRPr lang="es-419"/>
        </a:p>
      </dgm:t>
    </dgm:pt>
  </dgm:ptLst>
  <dgm:cxnLst>
    <dgm:cxn modelId="{2CCA0356-7EF3-49F4-895E-47B4187C4C0A}" srcId="{63FD5693-159E-425C-9DDA-BC71C650A6C2}" destId="{9B6426A2-6D23-4EDF-B33F-EB66A4C34453}" srcOrd="0" destOrd="0" parTransId="{B6E5FD64-A13E-4D4B-9FCB-D343B3B6C402}" sibTransId="{576A423E-95EE-4623-B6D4-CA69D7F75470}"/>
    <dgm:cxn modelId="{25EC8A26-F0CB-46E8-B129-F7984A2EB771}" type="presOf" srcId="{63FD5693-159E-425C-9DDA-BC71C650A6C2}" destId="{39DD19CD-B17E-4941-A389-673CE30D0502}" srcOrd="0" destOrd="0" presId="urn:microsoft.com/office/officeart/2005/8/layout/vList2"/>
    <dgm:cxn modelId="{4D74110B-588B-4BDB-A067-A7E3830A8A9B}" type="presOf" srcId="{9B6426A2-6D23-4EDF-B33F-EB66A4C34453}" destId="{9165F0FA-8BC7-4878-AC8F-74F8D078C1BE}" srcOrd="0" destOrd="0" presId="urn:microsoft.com/office/officeart/2005/8/layout/vList2"/>
    <dgm:cxn modelId="{3D366D7F-E6E2-4647-849C-196C076ABFBB}" type="presParOf" srcId="{39DD19CD-B17E-4941-A389-673CE30D0502}" destId="{9165F0FA-8BC7-4878-AC8F-74F8D078C1B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63FD5693-159E-425C-9DDA-BC71C650A6C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419"/>
        </a:p>
      </dgm:t>
    </dgm:pt>
    <dgm:pt modelId="{9B6426A2-6D23-4EDF-B33F-EB66A4C34453}">
      <dgm:prSet phldrT="[Texto]" custT="1"/>
      <dgm:spPr>
        <a:effectLst>
          <a:glow rad="228600">
            <a:schemeClr val="accent4">
              <a:satMod val="175000"/>
              <a:alpha val="40000"/>
            </a:schemeClr>
          </a:glow>
        </a:effectLst>
      </dgm:spPr>
      <dgm:t>
        <a:bodyPr/>
        <a:lstStyle/>
        <a:p>
          <a:pPr algn="just"/>
          <a:r>
            <a:rPr lang="es-HN" sz="4000" dirty="0" smtClean="0"/>
            <a:t>Utilizando la tecnología de automatización, y de rediseño de estructuras organizativas más horizontales (redes) </a:t>
          </a:r>
          <a:endParaRPr lang="es-419" sz="4000" dirty="0"/>
        </a:p>
      </dgm:t>
    </dgm:pt>
    <dgm:pt modelId="{B6E5FD64-A13E-4D4B-9FCB-D343B3B6C402}" type="parTrans" cxnId="{2CCA0356-7EF3-49F4-895E-47B4187C4C0A}">
      <dgm:prSet/>
      <dgm:spPr/>
      <dgm:t>
        <a:bodyPr/>
        <a:lstStyle/>
        <a:p>
          <a:endParaRPr lang="es-419"/>
        </a:p>
      </dgm:t>
    </dgm:pt>
    <dgm:pt modelId="{576A423E-95EE-4623-B6D4-CA69D7F75470}" type="sibTrans" cxnId="{2CCA0356-7EF3-49F4-895E-47B4187C4C0A}">
      <dgm:prSet/>
      <dgm:spPr/>
      <dgm:t>
        <a:bodyPr/>
        <a:lstStyle/>
        <a:p>
          <a:endParaRPr lang="es-419"/>
        </a:p>
      </dgm:t>
    </dgm:pt>
    <dgm:pt modelId="{39DD19CD-B17E-4941-A389-673CE30D0502}" type="pres">
      <dgm:prSet presAssocID="{63FD5693-159E-425C-9DDA-BC71C650A6C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419"/>
        </a:p>
      </dgm:t>
    </dgm:pt>
    <dgm:pt modelId="{9165F0FA-8BC7-4878-AC8F-74F8D078C1BE}" type="pres">
      <dgm:prSet presAssocID="{9B6426A2-6D23-4EDF-B33F-EB66A4C34453}" presName="parentText" presStyleLbl="node1" presStyleIdx="0" presStyleCnt="1" custScaleY="175770">
        <dgm:presLayoutVars>
          <dgm:chMax val="0"/>
          <dgm:bulletEnabled val="1"/>
        </dgm:presLayoutVars>
      </dgm:prSet>
      <dgm:spPr/>
      <dgm:t>
        <a:bodyPr/>
        <a:lstStyle/>
        <a:p>
          <a:endParaRPr lang="es-419"/>
        </a:p>
      </dgm:t>
    </dgm:pt>
  </dgm:ptLst>
  <dgm:cxnLst>
    <dgm:cxn modelId="{2CCA0356-7EF3-49F4-895E-47B4187C4C0A}" srcId="{63FD5693-159E-425C-9DDA-BC71C650A6C2}" destId="{9B6426A2-6D23-4EDF-B33F-EB66A4C34453}" srcOrd="0" destOrd="0" parTransId="{B6E5FD64-A13E-4D4B-9FCB-D343B3B6C402}" sibTransId="{576A423E-95EE-4623-B6D4-CA69D7F75470}"/>
    <dgm:cxn modelId="{A417B82C-35B2-415C-81C1-CC164FAB7C76}" type="presOf" srcId="{9B6426A2-6D23-4EDF-B33F-EB66A4C34453}" destId="{9165F0FA-8BC7-4878-AC8F-74F8D078C1BE}" srcOrd="0" destOrd="0" presId="urn:microsoft.com/office/officeart/2005/8/layout/vList2"/>
    <dgm:cxn modelId="{72AA908F-6551-4FB9-8FA7-C887A3552567}" type="presOf" srcId="{63FD5693-159E-425C-9DDA-BC71C650A6C2}" destId="{39DD19CD-B17E-4941-A389-673CE30D0502}" srcOrd="0" destOrd="0" presId="urn:microsoft.com/office/officeart/2005/8/layout/vList2"/>
    <dgm:cxn modelId="{84BE70C6-F82D-4559-A4EB-B235541822D1}" type="presParOf" srcId="{39DD19CD-B17E-4941-A389-673CE30D0502}" destId="{9165F0FA-8BC7-4878-AC8F-74F8D078C1B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63FD5693-159E-425C-9DDA-BC71C650A6C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419"/>
        </a:p>
      </dgm:t>
    </dgm:pt>
    <dgm:pt modelId="{9B6426A2-6D23-4EDF-B33F-EB66A4C34453}">
      <dgm:prSet phldrT="[Texto]" custT="1"/>
      <dgm:spPr>
        <a:effectLst>
          <a:glow rad="228600">
            <a:schemeClr val="accent4">
              <a:satMod val="175000"/>
              <a:alpha val="40000"/>
            </a:schemeClr>
          </a:glow>
        </a:effectLst>
      </dgm:spPr>
      <dgm:t>
        <a:bodyPr/>
        <a:lstStyle/>
        <a:p>
          <a:pPr algn="just"/>
          <a:r>
            <a:rPr lang="es-HN" sz="4000" dirty="0" smtClean="0"/>
            <a:t>Elaborar un Plan de Transformación Digital que vaya incorporado a la estrategia de la EFS   </a:t>
          </a:r>
          <a:endParaRPr lang="es-419" sz="4000" dirty="0"/>
        </a:p>
      </dgm:t>
    </dgm:pt>
    <dgm:pt modelId="{B6E5FD64-A13E-4D4B-9FCB-D343B3B6C402}" type="parTrans" cxnId="{2CCA0356-7EF3-49F4-895E-47B4187C4C0A}">
      <dgm:prSet/>
      <dgm:spPr/>
      <dgm:t>
        <a:bodyPr/>
        <a:lstStyle/>
        <a:p>
          <a:endParaRPr lang="es-419"/>
        </a:p>
      </dgm:t>
    </dgm:pt>
    <dgm:pt modelId="{576A423E-95EE-4623-B6D4-CA69D7F75470}" type="sibTrans" cxnId="{2CCA0356-7EF3-49F4-895E-47B4187C4C0A}">
      <dgm:prSet/>
      <dgm:spPr/>
      <dgm:t>
        <a:bodyPr/>
        <a:lstStyle/>
        <a:p>
          <a:endParaRPr lang="es-419"/>
        </a:p>
      </dgm:t>
    </dgm:pt>
    <dgm:pt modelId="{39DD19CD-B17E-4941-A389-673CE30D0502}" type="pres">
      <dgm:prSet presAssocID="{63FD5693-159E-425C-9DDA-BC71C650A6C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419"/>
        </a:p>
      </dgm:t>
    </dgm:pt>
    <dgm:pt modelId="{9165F0FA-8BC7-4878-AC8F-74F8D078C1BE}" type="pres">
      <dgm:prSet presAssocID="{9B6426A2-6D23-4EDF-B33F-EB66A4C34453}" presName="parentText" presStyleLbl="node1" presStyleIdx="0" presStyleCnt="1" custScaleY="234622">
        <dgm:presLayoutVars>
          <dgm:chMax val="0"/>
          <dgm:bulletEnabled val="1"/>
        </dgm:presLayoutVars>
      </dgm:prSet>
      <dgm:spPr/>
      <dgm:t>
        <a:bodyPr/>
        <a:lstStyle/>
        <a:p>
          <a:endParaRPr lang="es-419"/>
        </a:p>
      </dgm:t>
    </dgm:pt>
  </dgm:ptLst>
  <dgm:cxnLst>
    <dgm:cxn modelId="{2CCA0356-7EF3-49F4-895E-47B4187C4C0A}" srcId="{63FD5693-159E-425C-9DDA-BC71C650A6C2}" destId="{9B6426A2-6D23-4EDF-B33F-EB66A4C34453}" srcOrd="0" destOrd="0" parTransId="{B6E5FD64-A13E-4D4B-9FCB-D343B3B6C402}" sibTransId="{576A423E-95EE-4623-B6D4-CA69D7F75470}"/>
    <dgm:cxn modelId="{337B4835-F6AD-465F-BA67-6E4A43C4E958}" type="presOf" srcId="{63FD5693-159E-425C-9DDA-BC71C650A6C2}" destId="{39DD19CD-B17E-4941-A389-673CE30D0502}" srcOrd="0" destOrd="0" presId="urn:microsoft.com/office/officeart/2005/8/layout/vList2"/>
    <dgm:cxn modelId="{F0378DB5-53D0-45F0-AE96-E49AE5584318}" type="presOf" srcId="{9B6426A2-6D23-4EDF-B33F-EB66A4C34453}" destId="{9165F0FA-8BC7-4878-AC8F-74F8D078C1BE}" srcOrd="0" destOrd="0" presId="urn:microsoft.com/office/officeart/2005/8/layout/vList2"/>
    <dgm:cxn modelId="{5E30277F-CA66-4DDE-BBB3-5411652F2F8B}" type="presParOf" srcId="{39DD19CD-B17E-4941-A389-673CE30D0502}" destId="{9165F0FA-8BC7-4878-AC8F-74F8D078C1B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63FD5693-159E-425C-9DDA-BC71C650A6C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419"/>
        </a:p>
      </dgm:t>
    </dgm:pt>
    <dgm:pt modelId="{9B6426A2-6D23-4EDF-B33F-EB66A4C34453}">
      <dgm:prSet phldrT="[Texto]" custT="1"/>
      <dgm:spPr>
        <a:effectLst>
          <a:glow rad="228600">
            <a:schemeClr val="accent1">
              <a:satMod val="175000"/>
              <a:alpha val="40000"/>
            </a:schemeClr>
          </a:glow>
        </a:effectLst>
      </dgm:spPr>
      <dgm:t>
        <a:bodyPr/>
        <a:lstStyle/>
        <a:p>
          <a:pPr algn="just"/>
          <a:r>
            <a:rPr lang="es-HN" sz="4000" dirty="0" smtClean="0"/>
            <a:t>Realizar capacitaciones para mejorar las competencias de talento humano en este tema </a:t>
          </a:r>
          <a:endParaRPr lang="es-419" sz="4000" dirty="0"/>
        </a:p>
      </dgm:t>
    </dgm:pt>
    <dgm:pt modelId="{B6E5FD64-A13E-4D4B-9FCB-D343B3B6C402}" type="parTrans" cxnId="{2CCA0356-7EF3-49F4-895E-47B4187C4C0A}">
      <dgm:prSet/>
      <dgm:spPr/>
      <dgm:t>
        <a:bodyPr/>
        <a:lstStyle/>
        <a:p>
          <a:endParaRPr lang="es-419"/>
        </a:p>
      </dgm:t>
    </dgm:pt>
    <dgm:pt modelId="{576A423E-95EE-4623-B6D4-CA69D7F75470}" type="sibTrans" cxnId="{2CCA0356-7EF3-49F4-895E-47B4187C4C0A}">
      <dgm:prSet/>
      <dgm:spPr/>
      <dgm:t>
        <a:bodyPr/>
        <a:lstStyle/>
        <a:p>
          <a:endParaRPr lang="es-419"/>
        </a:p>
      </dgm:t>
    </dgm:pt>
    <dgm:pt modelId="{39DD19CD-B17E-4941-A389-673CE30D0502}" type="pres">
      <dgm:prSet presAssocID="{63FD5693-159E-425C-9DDA-BC71C650A6C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419"/>
        </a:p>
      </dgm:t>
    </dgm:pt>
    <dgm:pt modelId="{9165F0FA-8BC7-4878-AC8F-74F8D078C1BE}" type="pres">
      <dgm:prSet presAssocID="{9B6426A2-6D23-4EDF-B33F-EB66A4C34453}" presName="parentText" presStyleLbl="node1" presStyleIdx="0" presStyleCnt="1" custScaleY="230602">
        <dgm:presLayoutVars>
          <dgm:chMax val="0"/>
          <dgm:bulletEnabled val="1"/>
        </dgm:presLayoutVars>
      </dgm:prSet>
      <dgm:spPr/>
      <dgm:t>
        <a:bodyPr/>
        <a:lstStyle/>
        <a:p>
          <a:endParaRPr lang="es-419"/>
        </a:p>
      </dgm:t>
    </dgm:pt>
  </dgm:ptLst>
  <dgm:cxnLst>
    <dgm:cxn modelId="{2CCA0356-7EF3-49F4-895E-47B4187C4C0A}" srcId="{63FD5693-159E-425C-9DDA-BC71C650A6C2}" destId="{9B6426A2-6D23-4EDF-B33F-EB66A4C34453}" srcOrd="0" destOrd="0" parTransId="{B6E5FD64-A13E-4D4B-9FCB-D343B3B6C402}" sibTransId="{576A423E-95EE-4623-B6D4-CA69D7F75470}"/>
    <dgm:cxn modelId="{16AB6D84-0427-4FA4-B6A6-AFAC492CF767}" type="presOf" srcId="{63FD5693-159E-425C-9DDA-BC71C650A6C2}" destId="{39DD19CD-B17E-4941-A389-673CE30D0502}" srcOrd="0" destOrd="0" presId="urn:microsoft.com/office/officeart/2005/8/layout/vList2"/>
    <dgm:cxn modelId="{12FDC499-7C9C-4690-A8C9-A9B4752BF428}" type="presOf" srcId="{9B6426A2-6D23-4EDF-B33F-EB66A4C34453}" destId="{9165F0FA-8BC7-4878-AC8F-74F8D078C1BE}" srcOrd="0" destOrd="0" presId="urn:microsoft.com/office/officeart/2005/8/layout/vList2"/>
    <dgm:cxn modelId="{DCC7712B-D086-499B-8A80-447793CF62DD}" type="presParOf" srcId="{39DD19CD-B17E-4941-A389-673CE30D0502}" destId="{9165F0FA-8BC7-4878-AC8F-74F8D078C1B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160BEB0-D57F-43BF-BC20-6D3AB486C057}" type="doc">
      <dgm:prSet loTypeId="urn:microsoft.com/office/officeart/2008/layout/RadialCluster" loCatId="cycle" qsTypeId="urn:microsoft.com/office/officeart/2005/8/quickstyle/3d5" qsCatId="3D" csTypeId="urn:microsoft.com/office/officeart/2005/8/colors/accent1_1" csCatId="accent1" phldr="1"/>
      <dgm:spPr/>
      <dgm:t>
        <a:bodyPr/>
        <a:lstStyle/>
        <a:p>
          <a:endParaRPr lang="es-419"/>
        </a:p>
      </dgm:t>
    </dgm:pt>
    <dgm:pt modelId="{491A2419-C980-4B8B-A1C3-EB3FF6BC75AF}">
      <dgm:prSet phldrT="[Texto]" custT="1"/>
      <dgm:spPr/>
      <dgm:t>
        <a:bodyPr/>
        <a:lstStyle/>
        <a:p>
          <a:r>
            <a:rPr lang="es-HN" sz="2800" b="1" dirty="0" smtClean="0">
              <a:solidFill>
                <a:srgbClr val="FF0000"/>
              </a:solidFill>
            </a:rPr>
            <a:t>TRANSFORMACIÓN DIGITAL </a:t>
          </a:r>
        </a:p>
        <a:p>
          <a:r>
            <a:rPr lang="es-HN" sz="2800" b="1" dirty="0" smtClean="0">
              <a:solidFill>
                <a:srgbClr val="FF0000"/>
              </a:solidFill>
            </a:rPr>
            <a:t>EFS</a:t>
          </a:r>
          <a:endParaRPr lang="es-419" sz="2800" b="1" dirty="0">
            <a:solidFill>
              <a:srgbClr val="FF0000"/>
            </a:solidFill>
          </a:endParaRPr>
        </a:p>
      </dgm:t>
    </dgm:pt>
    <dgm:pt modelId="{67FF1A2C-76DD-40C7-9DD1-5F516084518D}" type="parTrans" cxnId="{457DFA31-F70C-483B-A490-D3F61FAF7DDC}">
      <dgm:prSet/>
      <dgm:spPr/>
      <dgm:t>
        <a:bodyPr/>
        <a:lstStyle/>
        <a:p>
          <a:endParaRPr lang="es-419"/>
        </a:p>
      </dgm:t>
    </dgm:pt>
    <dgm:pt modelId="{504F384A-1794-4BDD-9CC6-68F191990909}" type="sibTrans" cxnId="{457DFA31-F70C-483B-A490-D3F61FAF7DDC}">
      <dgm:prSet/>
      <dgm:spPr/>
      <dgm:t>
        <a:bodyPr/>
        <a:lstStyle/>
        <a:p>
          <a:endParaRPr lang="es-419"/>
        </a:p>
      </dgm:t>
    </dgm:pt>
    <dgm:pt modelId="{F7AD7527-6542-4E52-AC9F-CD3006CFB5E7}">
      <dgm:prSet phldrT="[Texto]" custT="1"/>
      <dgm:spPr/>
      <dgm:t>
        <a:bodyPr/>
        <a:lstStyle/>
        <a:p>
          <a:r>
            <a:rPr lang="es-HN" sz="3200" b="1" dirty="0" smtClean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rPr>
            <a:t>PROCESOS</a:t>
          </a:r>
          <a:r>
            <a:rPr lang="es-HN" sz="2800" b="1" dirty="0" smtClean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rPr>
            <a:t> </a:t>
          </a:r>
          <a:endParaRPr lang="es-419" sz="2800" b="1" dirty="0">
            <a:effectLst>
              <a:glow rad="228600">
                <a:schemeClr val="accent6">
                  <a:satMod val="175000"/>
                  <a:alpha val="40000"/>
                </a:schemeClr>
              </a:glow>
            </a:effectLst>
          </a:endParaRPr>
        </a:p>
      </dgm:t>
    </dgm:pt>
    <dgm:pt modelId="{AF826B59-2964-4337-9602-CCE2C03C05DD}" type="parTrans" cxnId="{31274828-1FE4-4380-AB0B-023BBDE098EB}">
      <dgm:prSet/>
      <dgm:spPr/>
      <dgm:t>
        <a:bodyPr/>
        <a:lstStyle/>
        <a:p>
          <a:endParaRPr lang="es-419"/>
        </a:p>
      </dgm:t>
    </dgm:pt>
    <dgm:pt modelId="{2AE9755A-1AE7-419D-A2D9-09F9A9CF76AA}" type="sibTrans" cxnId="{31274828-1FE4-4380-AB0B-023BBDE098EB}">
      <dgm:prSet/>
      <dgm:spPr/>
      <dgm:t>
        <a:bodyPr/>
        <a:lstStyle/>
        <a:p>
          <a:endParaRPr lang="es-419"/>
        </a:p>
      </dgm:t>
    </dgm:pt>
    <dgm:pt modelId="{1985D2B6-598E-4E67-AC5B-AE1FCE8C47FF}">
      <dgm:prSet phldrT="[Texto]" custT="1"/>
      <dgm:spPr/>
      <dgm:t>
        <a:bodyPr/>
        <a:lstStyle/>
        <a:p>
          <a:r>
            <a:rPr lang="es-HN" sz="3200" b="1" dirty="0" smtClean="0"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rPr>
            <a:t>TECNOLOGÍAS</a:t>
          </a:r>
          <a:endParaRPr lang="es-419" sz="3200" b="1" dirty="0">
            <a:effectLst>
              <a:glow rad="228600">
                <a:schemeClr val="accent1">
                  <a:satMod val="175000"/>
                  <a:alpha val="40000"/>
                </a:schemeClr>
              </a:glow>
            </a:effectLst>
          </a:endParaRPr>
        </a:p>
      </dgm:t>
    </dgm:pt>
    <dgm:pt modelId="{A326AE2C-1E8B-45A5-8DE9-C95400EC1F15}" type="parTrans" cxnId="{602B6C5C-4908-4101-A0B4-F26BD8957128}">
      <dgm:prSet/>
      <dgm:spPr/>
      <dgm:t>
        <a:bodyPr/>
        <a:lstStyle/>
        <a:p>
          <a:endParaRPr lang="es-419"/>
        </a:p>
      </dgm:t>
    </dgm:pt>
    <dgm:pt modelId="{30F5855F-5B61-407B-8DC3-B1550006ECC8}" type="sibTrans" cxnId="{602B6C5C-4908-4101-A0B4-F26BD8957128}">
      <dgm:prSet/>
      <dgm:spPr/>
      <dgm:t>
        <a:bodyPr/>
        <a:lstStyle/>
        <a:p>
          <a:endParaRPr lang="es-419"/>
        </a:p>
      </dgm:t>
    </dgm:pt>
    <dgm:pt modelId="{36961337-56C8-44D2-B39C-2817C511C32C}">
      <dgm:prSet phldrT="[Texto]" custT="1"/>
      <dgm:spPr/>
      <dgm:t>
        <a:bodyPr/>
        <a:lstStyle/>
        <a:p>
          <a:r>
            <a:rPr lang="es-HN" sz="3200" b="1" dirty="0" smtClean="0"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rPr>
            <a:t>PERSONAS</a:t>
          </a:r>
          <a:endParaRPr lang="es-419" sz="3200" b="1" dirty="0">
            <a:effectLst>
              <a:glow rad="228600">
                <a:schemeClr val="accent2">
                  <a:satMod val="175000"/>
                  <a:alpha val="40000"/>
                </a:schemeClr>
              </a:glow>
            </a:effectLst>
          </a:endParaRPr>
        </a:p>
      </dgm:t>
    </dgm:pt>
    <dgm:pt modelId="{2B85D9AB-8007-402A-817E-FDEE21E71980}" type="parTrans" cxnId="{0FAAAACC-D5C3-469F-AFF9-8FBAF03832C0}">
      <dgm:prSet/>
      <dgm:spPr/>
      <dgm:t>
        <a:bodyPr/>
        <a:lstStyle/>
        <a:p>
          <a:endParaRPr lang="es-419"/>
        </a:p>
      </dgm:t>
    </dgm:pt>
    <dgm:pt modelId="{EE862074-DC88-49E7-B566-E97AC10EC3A2}" type="sibTrans" cxnId="{0FAAAACC-D5C3-469F-AFF9-8FBAF03832C0}">
      <dgm:prSet/>
      <dgm:spPr/>
      <dgm:t>
        <a:bodyPr/>
        <a:lstStyle/>
        <a:p>
          <a:endParaRPr lang="es-419"/>
        </a:p>
      </dgm:t>
    </dgm:pt>
    <dgm:pt modelId="{783217D5-EB24-427C-852C-0BFD3F99A379}" type="pres">
      <dgm:prSet presAssocID="{E160BEB0-D57F-43BF-BC20-6D3AB486C057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s-419"/>
        </a:p>
      </dgm:t>
    </dgm:pt>
    <dgm:pt modelId="{116C1B4D-3D9B-4539-B215-C389B897084C}" type="pres">
      <dgm:prSet presAssocID="{491A2419-C980-4B8B-A1C3-EB3FF6BC75AF}" presName="singleCycle" presStyleCnt="0"/>
      <dgm:spPr/>
    </dgm:pt>
    <dgm:pt modelId="{339CAFE4-BB69-411A-BC55-062DC2FD153A}" type="pres">
      <dgm:prSet presAssocID="{491A2419-C980-4B8B-A1C3-EB3FF6BC75AF}" presName="singleCenter" presStyleLbl="node1" presStyleIdx="0" presStyleCnt="4" custScaleX="198976" custLinFactNeighborX="-4342" custLinFactNeighborY="-2320">
        <dgm:presLayoutVars>
          <dgm:chMax val="7"/>
          <dgm:chPref val="7"/>
        </dgm:presLayoutVars>
      </dgm:prSet>
      <dgm:spPr/>
      <dgm:t>
        <a:bodyPr/>
        <a:lstStyle/>
        <a:p>
          <a:endParaRPr lang="es-419"/>
        </a:p>
      </dgm:t>
    </dgm:pt>
    <dgm:pt modelId="{3BFDA4C9-233F-414F-8880-D9D978D4B84D}" type="pres">
      <dgm:prSet presAssocID="{AF826B59-2964-4337-9602-CCE2C03C05DD}" presName="Name56" presStyleLbl="parChTrans1D2" presStyleIdx="0" presStyleCnt="3"/>
      <dgm:spPr/>
      <dgm:t>
        <a:bodyPr/>
        <a:lstStyle/>
        <a:p>
          <a:endParaRPr lang="es-419"/>
        </a:p>
      </dgm:t>
    </dgm:pt>
    <dgm:pt modelId="{46258FE2-66DE-4C13-A680-BBA6C77F1974}" type="pres">
      <dgm:prSet presAssocID="{F7AD7527-6542-4E52-AC9F-CD3006CFB5E7}" presName="text0" presStyleLbl="node1" presStyleIdx="1" presStyleCnt="4" custScaleX="254080" custScaleY="163177" custRadScaleRad="84956" custRadScaleInc="8622">
        <dgm:presLayoutVars>
          <dgm:bulletEnabled val="1"/>
        </dgm:presLayoutVars>
      </dgm:prSet>
      <dgm:spPr/>
      <dgm:t>
        <a:bodyPr/>
        <a:lstStyle/>
        <a:p>
          <a:endParaRPr lang="es-419"/>
        </a:p>
      </dgm:t>
    </dgm:pt>
    <dgm:pt modelId="{0DF0718D-8936-43A0-925D-18261520409F}" type="pres">
      <dgm:prSet presAssocID="{A326AE2C-1E8B-45A5-8DE9-C95400EC1F15}" presName="Name56" presStyleLbl="parChTrans1D2" presStyleIdx="1" presStyleCnt="3"/>
      <dgm:spPr/>
      <dgm:t>
        <a:bodyPr/>
        <a:lstStyle/>
        <a:p>
          <a:endParaRPr lang="es-419"/>
        </a:p>
      </dgm:t>
    </dgm:pt>
    <dgm:pt modelId="{5523715D-3B08-45EE-BC9F-D710A2ACD5A1}" type="pres">
      <dgm:prSet presAssocID="{1985D2B6-598E-4E67-AC5B-AE1FCE8C47FF}" presName="text0" presStyleLbl="node1" presStyleIdx="2" presStyleCnt="4" custScaleX="240480" custScaleY="165044" custRadScaleRad="101364" custRadScaleInc="-32458">
        <dgm:presLayoutVars>
          <dgm:bulletEnabled val="1"/>
        </dgm:presLayoutVars>
      </dgm:prSet>
      <dgm:spPr/>
      <dgm:t>
        <a:bodyPr/>
        <a:lstStyle/>
        <a:p>
          <a:endParaRPr lang="es-419"/>
        </a:p>
      </dgm:t>
    </dgm:pt>
    <dgm:pt modelId="{A36A6D82-1B8A-4C3A-9195-2110E6D92FF7}" type="pres">
      <dgm:prSet presAssocID="{2B85D9AB-8007-402A-817E-FDEE21E71980}" presName="Name56" presStyleLbl="parChTrans1D2" presStyleIdx="2" presStyleCnt="3"/>
      <dgm:spPr/>
      <dgm:t>
        <a:bodyPr/>
        <a:lstStyle/>
        <a:p>
          <a:endParaRPr lang="es-419"/>
        </a:p>
      </dgm:t>
    </dgm:pt>
    <dgm:pt modelId="{715C1F9E-13A6-4E25-96CA-A7736B47D6E2}" type="pres">
      <dgm:prSet presAssocID="{36961337-56C8-44D2-B39C-2817C511C32C}" presName="text0" presStyleLbl="node1" presStyleIdx="3" presStyleCnt="4" custScaleX="252378" custScaleY="166416" custRadScaleRad="134395" custRadScaleInc="80168">
        <dgm:presLayoutVars>
          <dgm:bulletEnabled val="1"/>
        </dgm:presLayoutVars>
      </dgm:prSet>
      <dgm:spPr/>
      <dgm:t>
        <a:bodyPr/>
        <a:lstStyle/>
        <a:p>
          <a:endParaRPr lang="es-419"/>
        </a:p>
      </dgm:t>
    </dgm:pt>
  </dgm:ptLst>
  <dgm:cxnLst>
    <dgm:cxn modelId="{D7B29744-937C-403A-B0F9-9C46B9617677}" type="presOf" srcId="{AF826B59-2964-4337-9602-CCE2C03C05DD}" destId="{3BFDA4C9-233F-414F-8880-D9D978D4B84D}" srcOrd="0" destOrd="0" presId="urn:microsoft.com/office/officeart/2008/layout/RadialCluster"/>
    <dgm:cxn modelId="{1C80D5EF-5E74-4E20-8548-866A847AF9B0}" type="presOf" srcId="{A326AE2C-1E8B-45A5-8DE9-C95400EC1F15}" destId="{0DF0718D-8936-43A0-925D-18261520409F}" srcOrd="0" destOrd="0" presId="urn:microsoft.com/office/officeart/2008/layout/RadialCluster"/>
    <dgm:cxn modelId="{CB77A7B9-CFA6-40C8-A0AB-1DD5D90B4C24}" type="presOf" srcId="{E160BEB0-D57F-43BF-BC20-6D3AB486C057}" destId="{783217D5-EB24-427C-852C-0BFD3F99A379}" srcOrd="0" destOrd="0" presId="urn:microsoft.com/office/officeart/2008/layout/RadialCluster"/>
    <dgm:cxn modelId="{31274828-1FE4-4380-AB0B-023BBDE098EB}" srcId="{491A2419-C980-4B8B-A1C3-EB3FF6BC75AF}" destId="{F7AD7527-6542-4E52-AC9F-CD3006CFB5E7}" srcOrd="0" destOrd="0" parTransId="{AF826B59-2964-4337-9602-CCE2C03C05DD}" sibTransId="{2AE9755A-1AE7-419D-A2D9-09F9A9CF76AA}"/>
    <dgm:cxn modelId="{A9B2CBBC-F953-4CB0-8F5C-66FBE68FEAAE}" type="presOf" srcId="{36961337-56C8-44D2-B39C-2817C511C32C}" destId="{715C1F9E-13A6-4E25-96CA-A7736B47D6E2}" srcOrd="0" destOrd="0" presId="urn:microsoft.com/office/officeart/2008/layout/RadialCluster"/>
    <dgm:cxn modelId="{4042B897-0BC2-4416-8047-A4839A00C582}" type="presOf" srcId="{491A2419-C980-4B8B-A1C3-EB3FF6BC75AF}" destId="{339CAFE4-BB69-411A-BC55-062DC2FD153A}" srcOrd="0" destOrd="0" presId="urn:microsoft.com/office/officeart/2008/layout/RadialCluster"/>
    <dgm:cxn modelId="{0FAAAACC-D5C3-469F-AFF9-8FBAF03832C0}" srcId="{491A2419-C980-4B8B-A1C3-EB3FF6BC75AF}" destId="{36961337-56C8-44D2-B39C-2817C511C32C}" srcOrd="2" destOrd="0" parTransId="{2B85D9AB-8007-402A-817E-FDEE21E71980}" sibTransId="{EE862074-DC88-49E7-B566-E97AC10EC3A2}"/>
    <dgm:cxn modelId="{BBF950A9-33C7-428D-A52A-529F2A4F2B22}" type="presOf" srcId="{2B85D9AB-8007-402A-817E-FDEE21E71980}" destId="{A36A6D82-1B8A-4C3A-9195-2110E6D92FF7}" srcOrd="0" destOrd="0" presId="urn:microsoft.com/office/officeart/2008/layout/RadialCluster"/>
    <dgm:cxn modelId="{5DF932A1-C56C-4B35-BAD8-4A49DA28E8ED}" type="presOf" srcId="{1985D2B6-598E-4E67-AC5B-AE1FCE8C47FF}" destId="{5523715D-3B08-45EE-BC9F-D710A2ACD5A1}" srcOrd="0" destOrd="0" presId="urn:microsoft.com/office/officeart/2008/layout/RadialCluster"/>
    <dgm:cxn modelId="{C663B24A-827C-4893-B998-967076E0B21F}" type="presOf" srcId="{F7AD7527-6542-4E52-AC9F-CD3006CFB5E7}" destId="{46258FE2-66DE-4C13-A680-BBA6C77F1974}" srcOrd="0" destOrd="0" presId="urn:microsoft.com/office/officeart/2008/layout/RadialCluster"/>
    <dgm:cxn modelId="{602B6C5C-4908-4101-A0B4-F26BD8957128}" srcId="{491A2419-C980-4B8B-A1C3-EB3FF6BC75AF}" destId="{1985D2B6-598E-4E67-AC5B-AE1FCE8C47FF}" srcOrd="1" destOrd="0" parTransId="{A326AE2C-1E8B-45A5-8DE9-C95400EC1F15}" sibTransId="{30F5855F-5B61-407B-8DC3-B1550006ECC8}"/>
    <dgm:cxn modelId="{457DFA31-F70C-483B-A490-D3F61FAF7DDC}" srcId="{E160BEB0-D57F-43BF-BC20-6D3AB486C057}" destId="{491A2419-C980-4B8B-A1C3-EB3FF6BC75AF}" srcOrd="0" destOrd="0" parTransId="{67FF1A2C-76DD-40C7-9DD1-5F516084518D}" sibTransId="{504F384A-1794-4BDD-9CC6-68F191990909}"/>
    <dgm:cxn modelId="{39443FE6-3950-4A0B-8092-3853B3D347F5}" type="presParOf" srcId="{783217D5-EB24-427C-852C-0BFD3F99A379}" destId="{116C1B4D-3D9B-4539-B215-C389B897084C}" srcOrd="0" destOrd="0" presId="urn:microsoft.com/office/officeart/2008/layout/RadialCluster"/>
    <dgm:cxn modelId="{D9477CB4-040F-4D89-A45D-1475C02ED349}" type="presParOf" srcId="{116C1B4D-3D9B-4539-B215-C389B897084C}" destId="{339CAFE4-BB69-411A-BC55-062DC2FD153A}" srcOrd="0" destOrd="0" presId="urn:microsoft.com/office/officeart/2008/layout/RadialCluster"/>
    <dgm:cxn modelId="{DEB877AE-6B2E-4BAC-805C-6086CED322FD}" type="presParOf" srcId="{116C1B4D-3D9B-4539-B215-C389B897084C}" destId="{3BFDA4C9-233F-414F-8880-D9D978D4B84D}" srcOrd="1" destOrd="0" presId="urn:microsoft.com/office/officeart/2008/layout/RadialCluster"/>
    <dgm:cxn modelId="{E8593B6B-B054-4098-9A63-8E3F061328BE}" type="presParOf" srcId="{116C1B4D-3D9B-4539-B215-C389B897084C}" destId="{46258FE2-66DE-4C13-A680-BBA6C77F1974}" srcOrd="2" destOrd="0" presId="urn:microsoft.com/office/officeart/2008/layout/RadialCluster"/>
    <dgm:cxn modelId="{A43E16DB-BB6D-4682-8267-FCBD5E0AEF6A}" type="presParOf" srcId="{116C1B4D-3D9B-4539-B215-C389B897084C}" destId="{0DF0718D-8936-43A0-925D-18261520409F}" srcOrd="3" destOrd="0" presId="urn:microsoft.com/office/officeart/2008/layout/RadialCluster"/>
    <dgm:cxn modelId="{534AE00D-C011-45DA-BC95-9FF7F87E7960}" type="presParOf" srcId="{116C1B4D-3D9B-4539-B215-C389B897084C}" destId="{5523715D-3B08-45EE-BC9F-D710A2ACD5A1}" srcOrd="4" destOrd="0" presId="urn:microsoft.com/office/officeart/2008/layout/RadialCluster"/>
    <dgm:cxn modelId="{44197C3C-1787-4ABD-9FA2-8AD47AEEDC28}" type="presParOf" srcId="{116C1B4D-3D9B-4539-B215-C389B897084C}" destId="{A36A6D82-1B8A-4C3A-9195-2110E6D92FF7}" srcOrd="5" destOrd="0" presId="urn:microsoft.com/office/officeart/2008/layout/RadialCluster"/>
    <dgm:cxn modelId="{D758F008-E470-4D8C-9C37-40A71D8E1F60}" type="presParOf" srcId="{116C1B4D-3D9B-4539-B215-C389B897084C}" destId="{715C1F9E-13A6-4E25-96CA-A7736B47D6E2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160BEB0-D57F-43BF-BC20-6D3AB486C057}" type="doc">
      <dgm:prSet loTypeId="urn:microsoft.com/office/officeart/2008/layout/RadialCluster" loCatId="cycle" qsTypeId="urn:microsoft.com/office/officeart/2005/8/quickstyle/3d5" qsCatId="3D" csTypeId="urn:microsoft.com/office/officeart/2005/8/colors/accent1_1" csCatId="accent1" phldr="1"/>
      <dgm:spPr/>
      <dgm:t>
        <a:bodyPr/>
        <a:lstStyle/>
        <a:p>
          <a:endParaRPr lang="es-419"/>
        </a:p>
      </dgm:t>
    </dgm:pt>
    <dgm:pt modelId="{491A2419-C980-4B8B-A1C3-EB3FF6BC75AF}">
      <dgm:prSet phldrT="[Texto]" custT="1"/>
      <dgm:spPr/>
      <dgm:t>
        <a:bodyPr/>
        <a:lstStyle/>
        <a:p>
          <a:r>
            <a:rPr lang="es-HN" sz="2800" b="1" dirty="0" smtClean="0">
              <a:solidFill>
                <a:srgbClr val="FF0000"/>
              </a:solidFill>
            </a:rPr>
            <a:t>TRANSFORMACIÓN DIGITAL </a:t>
          </a:r>
        </a:p>
        <a:p>
          <a:r>
            <a:rPr lang="es-HN" sz="2800" b="1" dirty="0" smtClean="0">
              <a:solidFill>
                <a:srgbClr val="FF0000"/>
              </a:solidFill>
            </a:rPr>
            <a:t>EFS</a:t>
          </a:r>
          <a:endParaRPr lang="es-419" sz="2800" b="1" dirty="0">
            <a:solidFill>
              <a:srgbClr val="FF0000"/>
            </a:solidFill>
          </a:endParaRPr>
        </a:p>
      </dgm:t>
    </dgm:pt>
    <dgm:pt modelId="{67FF1A2C-76DD-40C7-9DD1-5F516084518D}" type="parTrans" cxnId="{457DFA31-F70C-483B-A490-D3F61FAF7DDC}">
      <dgm:prSet/>
      <dgm:spPr/>
      <dgm:t>
        <a:bodyPr/>
        <a:lstStyle/>
        <a:p>
          <a:endParaRPr lang="es-419"/>
        </a:p>
      </dgm:t>
    </dgm:pt>
    <dgm:pt modelId="{504F384A-1794-4BDD-9CC6-68F191990909}" type="sibTrans" cxnId="{457DFA31-F70C-483B-A490-D3F61FAF7DDC}">
      <dgm:prSet/>
      <dgm:spPr/>
      <dgm:t>
        <a:bodyPr/>
        <a:lstStyle/>
        <a:p>
          <a:endParaRPr lang="es-419"/>
        </a:p>
      </dgm:t>
    </dgm:pt>
    <dgm:pt modelId="{F7AD7527-6542-4E52-AC9F-CD3006CFB5E7}">
      <dgm:prSet phldrT="[Texto]" custT="1"/>
      <dgm:spPr/>
      <dgm:t>
        <a:bodyPr/>
        <a:lstStyle/>
        <a:p>
          <a:r>
            <a:rPr lang="es-HN" sz="2800" b="1" dirty="0" smtClean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rPr>
            <a:t>ESTRUCTURA ORGANIZATIVA (TODAS LAS ÁREAS DE LA EFS )</a:t>
          </a:r>
        </a:p>
        <a:p>
          <a:r>
            <a:rPr lang="es-HN" sz="2800" b="1" dirty="0" smtClean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rPr>
            <a:t>- GESTIÓN </a:t>
          </a:r>
        </a:p>
        <a:p>
          <a:r>
            <a:rPr lang="es-HN" sz="2800" b="1" dirty="0" smtClean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rPr>
            <a:t>-GOBIERNO EN TI  </a:t>
          </a:r>
          <a:endParaRPr lang="es-419" sz="2800" b="1" dirty="0">
            <a:effectLst>
              <a:glow rad="228600">
                <a:schemeClr val="accent6">
                  <a:satMod val="175000"/>
                  <a:alpha val="40000"/>
                </a:schemeClr>
              </a:glow>
            </a:effectLst>
          </a:endParaRPr>
        </a:p>
      </dgm:t>
    </dgm:pt>
    <dgm:pt modelId="{AF826B59-2964-4337-9602-CCE2C03C05DD}" type="parTrans" cxnId="{31274828-1FE4-4380-AB0B-023BBDE098EB}">
      <dgm:prSet/>
      <dgm:spPr/>
      <dgm:t>
        <a:bodyPr/>
        <a:lstStyle/>
        <a:p>
          <a:endParaRPr lang="es-419"/>
        </a:p>
      </dgm:t>
    </dgm:pt>
    <dgm:pt modelId="{2AE9755A-1AE7-419D-A2D9-09F9A9CF76AA}" type="sibTrans" cxnId="{31274828-1FE4-4380-AB0B-023BBDE098EB}">
      <dgm:prSet/>
      <dgm:spPr/>
      <dgm:t>
        <a:bodyPr/>
        <a:lstStyle/>
        <a:p>
          <a:endParaRPr lang="es-419"/>
        </a:p>
      </dgm:t>
    </dgm:pt>
    <dgm:pt modelId="{1985D2B6-598E-4E67-AC5B-AE1FCE8C47FF}">
      <dgm:prSet phldrT="[Texto]" custT="1"/>
      <dgm:spPr/>
      <dgm:t>
        <a:bodyPr/>
        <a:lstStyle/>
        <a:p>
          <a:r>
            <a:rPr lang="es-HN" sz="3200" b="1" dirty="0" smtClean="0"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rPr>
            <a:t>ESTRATEGIA PROCESOS </a:t>
          </a:r>
          <a:endParaRPr lang="es-419" sz="3200" b="1" dirty="0">
            <a:effectLst>
              <a:glow rad="228600">
                <a:schemeClr val="accent1">
                  <a:satMod val="175000"/>
                  <a:alpha val="40000"/>
                </a:schemeClr>
              </a:glow>
            </a:effectLst>
          </a:endParaRPr>
        </a:p>
      </dgm:t>
    </dgm:pt>
    <dgm:pt modelId="{A326AE2C-1E8B-45A5-8DE9-C95400EC1F15}" type="parTrans" cxnId="{602B6C5C-4908-4101-A0B4-F26BD8957128}">
      <dgm:prSet/>
      <dgm:spPr/>
      <dgm:t>
        <a:bodyPr/>
        <a:lstStyle/>
        <a:p>
          <a:endParaRPr lang="es-419"/>
        </a:p>
      </dgm:t>
    </dgm:pt>
    <dgm:pt modelId="{30F5855F-5B61-407B-8DC3-B1550006ECC8}" type="sibTrans" cxnId="{602B6C5C-4908-4101-A0B4-F26BD8957128}">
      <dgm:prSet/>
      <dgm:spPr/>
      <dgm:t>
        <a:bodyPr/>
        <a:lstStyle/>
        <a:p>
          <a:endParaRPr lang="es-419"/>
        </a:p>
      </dgm:t>
    </dgm:pt>
    <dgm:pt modelId="{36961337-56C8-44D2-B39C-2817C511C32C}">
      <dgm:prSet phldrT="[Texto]" custT="1"/>
      <dgm:spPr/>
      <dgm:t>
        <a:bodyPr/>
        <a:lstStyle/>
        <a:p>
          <a:r>
            <a:rPr lang="es-HN" sz="3200" b="1" dirty="0" smtClean="0"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rPr>
            <a:t>MODELO DE NEGOCIO </a:t>
          </a:r>
        </a:p>
        <a:p>
          <a:r>
            <a:rPr lang="es-HN" sz="3200" b="1" dirty="0" smtClean="0"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rPr>
            <a:t>-CADENA DE VALOR MODELO OPERACIONAL</a:t>
          </a:r>
        </a:p>
      </dgm:t>
    </dgm:pt>
    <dgm:pt modelId="{2B85D9AB-8007-402A-817E-FDEE21E71980}" type="parTrans" cxnId="{0FAAAACC-D5C3-469F-AFF9-8FBAF03832C0}">
      <dgm:prSet/>
      <dgm:spPr/>
      <dgm:t>
        <a:bodyPr/>
        <a:lstStyle/>
        <a:p>
          <a:endParaRPr lang="es-419"/>
        </a:p>
      </dgm:t>
    </dgm:pt>
    <dgm:pt modelId="{EE862074-DC88-49E7-B566-E97AC10EC3A2}" type="sibTrans" cxnId="{0FAAAACC-D5C3-469F-AFF9-8FBAF03832C0}">
      <dgm:prSet/>
      <dgm:spPr/>
      <dgm:t>
        <a:bodyPr/>
        <a:lstStyle/>
        <a:p>
          <a:endParaRPr lang="es-419"/>
        </a:p>
      </dgm:t>
    </dgm:pt>
    <dgm:pt modelId="{E3A298AA-305C-414B-9A9E-AE05568B21DF}">
      <dgm:prSet phldrT="[Texto]" custScaleX="252378" custScaleY="166416" custRadScaleRad="134395" custRadScaleInc="80168"/>
      <dgm:spPr/>
      <dgm:t>
        <a:bodyPr/>
        <a:lstStyle/>
        <a:p>
          <a:endParaRPr lang="es-419"/>
        </a:p>
      </dgm:t>
    </dgm:pt>
    <dgm:pt modelId="{DCFB78B3-76D8-4676-93D3-ED10A13FE5B4}" type="parTrans" cxnId="{7186CAEB-D77F-4E9D-A77E-F366FE2B8291}">
      <dgm:prSet/>
      <dgm:spPr/>
      <dgm:t>
        <a:bodyPr/>
        <a:lstStyle/>
        <a:p>
          <a:endParaRPr lang="es-419"/>
        </a:p>
      </dgm:t>
    </dgm:pt>
    <dgm:pt modelId="{25DB447E-37F5-49BB-B353-8806222AE85A}" type="sibTrans" cxnId="{7186CAEB-D77F-4E9D-A77E-F366FE2B8291}">
      <dgm:prSet/>
      <dgm:spPr/>
      <dgm:t>
        <a:bodyPr/>
        <a:lstStyle/>
        <a:p>
          <a:endParaRPr lang="es-419"/>
        </a:p>
      </dgm:t>
    </dgm:pt>
    <dgm:pt modelId="{CE6784B9-760C-492B-ADEA-DD405E3D1976}">
      <dgm:prSet phldrT="[Texto]" custScaleX="240480" custScaleY="165044" custRadScaleRad="101364" custRadScaleInc="-32458"/>
      <dgm:spPr/>
      <dgm:t>
        <a:bodyPr/>
        <a:lstStyle/>
        <a:p>
          <a:endParaRPr lang="es-419"/>
        </a:p>
      </dgm:t>
    </dgm:pt>
    <dgm:pt modelId="{5DC0FBEF-AA24-4354-B2D7-A3D575C67BBB}" type="parTrans" cxnId="{37A2C4A9-DCD2-44A0-AD08-76000814D61F}">
      <dgm:prSet/>
      <dgm:spPr/>
      <dgm:t>
        <a:bodyPr/>
        <a:lstStyle/>
        <a:p>
          <a:endParaRPr lang="es-419"/>
        </a:p>
      </dgm:t>
    </dgm:pt>
    <dgm:pt modelId="{258323CA-F5DB-4C68-A920-EC39D176E4FB}" type="sibTrans" cxnId="{37A2C4A9-DCD2-44A0-AD08-76000814D61F}">
      <dgm:prSet/>
      <dgm:spPr/>
      <dgm:t>
        <a:bodyPr/>
        <a:lstStyle/>
        <a:p>
          <a:endParaRPr lang="es-419"/>
        </a:p>
      </dgm:t>
    </dgm:pt>
    <dgm:pt modelId="{783217D5-EB24-427C-852C-0BFD3F99A379}" type="pres">
      <dgm:prSet presAssocID="{E160BEB0-D57F-43BF-BC20-6D3AB486C057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s-419"/>
        </a:p>
      </dgm:t>
    </dgm:pt>
    <dgm:pt modelId="{116C1B4D-3D9B-4539-B215-C389B897084C}" type="pres">
      <dgm:prSet presAssocID="{491A2419-C980-4B8B-A1C3-EB3FF6BC75AF}" presName="singleCycle" presStyleCnt="0"/>
      <dgm:spPr/>
    </dgm:pt>
    <dgm:pt modelId="{339CAFE4-BB69-411A-BC55-062DC2FD153A}" type="pres">
      <dgm:prSet presAssocID="{491A2419-C980-4B8B-A1C3-EB3FF6BC75AF}" presName="singleCenter" presStyleLbl="node1" presStyleIdx="0" presStyleCnt="4" custScaleX="198976" custLinFactNeighborX="-6021" custLinFactNeighborY="12559">
        <dgm:presLayoutVars>
          <dgm:chMax val="7"/>
          <dgm:chPref val="7"/>
        </dgm:presLayoutVars>
      </dgm:prSet>
      <dgm:spPr/>
      <dgm:t>
        <a:bodyPr/>
        <a:lstStyle/>
        <a:p>
          <a:endParaRPr lang="es-419"/>
        </a:p>
      </dgm:t>
    </dgm:pt>
    <dgm:pt modelId="{3BFDA4C9-233F-414F-8880-D9D978D4B84D}" type="pres">
      <dgm:prSet presAssocID="{AF826B59-2964-4337-9602-CCE2C03C05DD}" presName="Name56" presStyleLbl="parChTrans1D2" presStyleIdx="0" presStyleCnt="3"/>
      <dgm:spPr/>
      <dgm:t>
        <a:bodyPr/>
        <a:lstStyle/>
        <a:p>
          <a:endParaRPr lang="es-419"/>
        </a:p>
      </dgm:t>
    </dgm:pt>
    <dgm:pt modelId="{46258FE2-66DE-4C13-A680-BBA6C77F1974}" type="pres">
      <dgm:prSet presAssocID="{F7AD7527-6542-4E52-AC9F-CD3006CFB5E7}" presName="text0" presStyleLbl="node1" presStyleIdx="1" presStyleCnt="4" custScaleX="254080" custScaleY="163177" custRadScaleRad="84956" custRadScaleInc="8622">
        <dgm:presLayoutVars>
          <dgm:bulletEnabled val="1"/>
        </dgm:presLayoutVars>
      </dgm:prSet>
      <dgm:spPr/>
      <dgm:t>
        <a:bodyPr/>
        <a:lstStyle/>
        <a:p>
          <a:endParaRPr lang="es-419"/>
        </a:p>
      </dgm:t>
    </dgm:pt>
    <dgm:pt modelId="{0DF0718D-8936-43A0-925D-18261520409F}" type="pres">
      <dgm:prSet presAssocID="{A326AE2C-1E8B-45A5-8DE9-C95400EC1F15}" presName="Name56" presStyleLbl="parChTrans1D2" presStyleIdx="1" presStyleCnt="3"/>
      <dgm:spPr/>
      <dgm:t>
        <a:bodyPr/>
        <a:lstStyle/>
        <a:p>
          <a:endParaRPr lang="es-419"/>
        </a:p>
      </dgm:t>
    </dgm:pt>
    <dgm:pt modelId="{5523715D-3B08-45EE-BC9F-D710A2ACD5A1}" type="pres">
      <dgm:prSet presAssocID="{1985D2B6-598E-4E67-AC5B-AE1FCE8C47FF}" presName="text0" presStyleLbl="node1" presStyleIdx="2" presStyleCnt="4" custScaleX="240480" custScaleY="165044" custRadScaleRad="101364" custRadScaleInc="-32458">
        <dgm:presLayoutVars>
          <dgm:bulletEnabled val="1"/>
        </dgm:presLayoutVars>
      </dgm:prSet>
      <dgm:spPr/>
      <dgm:t>
        <a:bodyPr/>
        <a:lstStyle/>
        <a:p>
          <a:endParaRPr lang="es-419"/>
        </a:p>
      </dgm:t>
    </dgm:pt>
    <dgm:pt modelId="{A36A6D82-1B8A-4C3A-9195-2110E6D92FF7}" type="pres">
      <dgm:prSet presAssocID="{2B85D9AB-8007-402A-817E-FDEE21E71980}" presName="Name56" presStyleLbl="parChTrans1D2" presStyleIdx="2" presStyleCnt="3"/>
      <dgm:spPr/>
      <dgm:t>
        <a:bodyPr/>
        <a:lstStyle/>
        <a:p>
          <a:endParaRPr lang="es-419"/>
        </a:p>
      </dgm:t>
    </dgm:pt>
    <dgm:pt modelId="{715C1F9E-13A6-4E25-96CA-A7736B47D6E2}" type="pres">
      <dgm:prSet presAssocID="{36961337-56C8-44D2-B39C-2817C511C32C}" presName="text0" presStyleLbl="node1" presStyleIdx="3" presStyleCnt="4" custScaleX="252378" custScaleY="166416" custRadScaleRad="134395" custRadScaleInc="80168">
        <dgm:presLayoutVars>
          <dgm:bulletEnabled val="1"/>
        </dgm:presLayoutVars>
      </dgm:prSet>
      <dgm:spPr/>
      <dgm:t>
        <a:bodyPr/>
        <a:lstStyle/>
        <a:p>
          <a:endParaRPr lang="es-419"/>
        </a:p>
      </dgm:t>
    </dgm:pt>
  </dgm:ptLst>
  <dgm:cxnLst>
    <dgm:cxn modelId="{D518EDEA-DF04-4A26-8F31-24E844270D23}" type="presOf" srcId="{F7AD7527-6542-4E52-AC9F-CD3006CFB5E7}" destId="{46258FE2-66DE-4C13-A680-BBA6C77F1974}" srcOrd="0" destOrd="0" presId="urn:microsoft.com/office/officeart/2008/layout/RadialCluster"/>
    <dgm:cxn modelId="{31274828-1FE4-4380-AB0B-023BBDE098EB}" srcId="{491A2419-C980-4B8B-A1C3-EB3FF6BC75AF}" destId="{F7AD7527-6542-4E52-AC9F-CD3006CFB5E7}" srcOrd="0" destOrd="0" parTransId="{AF826B59-2964-4337-9602-CCE2C03C05DD}" sibTransId="{2AE9755A-1AE7-419D-A2D9-09F9A9CF76AA}"/>
    <dgm:cxn modelId="{314AB725-35A7-4B82-AD74-681F3E649687}" type="presOf" srcId="{491A2419-C980-4B8B-A1C3-EB3FF6BC75AF}" destId="{339CAFE4-BB69-411A-BC55-062DC2FD153A}" srcOrd="0" destOrd="0" presId="urn:microsoft.com/office/officeart/2008/layout/RadialCluster"/>
    <dgm:cxn modelId="{602B6C5C-4908-4101-A0B4-F26BD8957128}" srcId="{491A2419-C980-4B8B-A1C3-EB3FF6BC75AF}" destId="{1985D2B6-598E-4E67-AC5B-AE1FCE8C47FF}" srcOrd="1" destOrd="0" parTransId="{A326AE2C-1E8B-45A5-8DE9-C95400EC1F15}" sibTransId="{30F5855F-5B61-407B-8DC3-B1550006ECC8}"/>
    <dgm:cxn modelId="{457DFA31-F70C-483B-A490-D3F61FAF7DDC}" srcId="{E160BEB0-D57F-43BF-BC20-6D3AB486C057}" destId="{491A2419-C980-4B8B-A1C3-EB3FF6BC75AF}" srcOrd="0" destOrd="0" parTransId="{67FF1A2C-76DD-40C7-9DD1-5F516084518D}" sibTransId="{504F384A-1794-4BDD-9CC6-68F191990909}"/>
    <dgm:cxn modelId="{0B12B405-3EC0-41F4-A727-11B32714A155}" type="presOf" srcId="{36961337-56C8-44D2-B39C-2817C511C32C}" destId="{715C1F9E-13A6-4E25-96CA-A7736B47D6E2}" srcOrd="0" destOrd="0" presId="urn:microsoft.com/office/officeart/2008/layout/RadialCluster"/>
    <dgm:cxn modelId="{7186CAEB-D77F-4E9D-A77E-F366FE2B8291}" srcId="{E160BEB0-D57F-43BF-BC20-6D3AB486C057}" destId="{E3A298AA-305C-414B-9A9E-AE05568B21DF}" srcOrd="1" destOrd="0" parTransId="{DCFB78B3-76D8-4676-93D3-ED10A13FE5B4}" sibTransId="{25DB447E-37F5-49BB-B353-8806222AE85A}"/>
    <dgm:cxn modelId="{B8807236-7CA5-4854-988F-33BC53F4F640}" type="presOf" srcId="{A326AE2C-1E8B-45A5-8DE9-C95400EC1F15}" destId="{0DF0718D-8936-43A0-925D-18261520409F}" srcOrd="0" destOrd="0" presId="urn:microsoft.com/office/officeart/2008/layout/RadialCluster"/>
    <dgm:cxn modelId="{37A2C4A9-DCD2-44A0-AD08-76000814D61F}" srcId="{E160BEB0-D57F-43BF-BC20-6D3AB486C057}" destId="{CE6784B9-760C-492B-ADEA-DD405E3D1976}" srcOrd="2" destOrd="0" parTransId="{5DC0FBEF-AA24-4354-B2D7-A3D575C67BBB}" sibTransId="{258323CA-F5DB-4C68-A920-EC39D176E4FB}"/>
    <dgm:cxn modelId="{A1C603E7-A243-4A71-AD62-10A63A576FA3}" type="presOf" srcId="{2B85D9AB-8007-402A-817E-FDEE21E71980}" destId="{A36A6D82-1B8A-4C3A-9195-2110E6D92FF7}" srcOrd="0" destOrd="0" presId="urn:microsoft.com/office/officeart/2008/layout/RadialCluster"/>
    <dgm:cxn modelId="{136F04B1-8316-4E64-9D91-9D2502B79339}" type="presOf" srcId="{1985D2B6-598E-4E67-AC5B-AE1FCE8C47FF}" destId="{5523715D-3B08-45EE-BC9F-D710A2ACD5A1}" srcOrd="0" destOrd="0" presId="urn:microsoft.com/office/officeart/2008/layout/RadialCluster"/>
    <dgm:cxn modelId="{2FF4BA14-DB55-4D95-9F5E-68DA04EA0372}" type="presOf" srcId="{E160BEB0-D57F-43BF-BC20-6D3AB486C057}" destId="{783217D5-EB24-427C-852C-0BFD3F99A379}" srcOrd="0" destOrd="0" presId="urn:microsoft.com/office/officeart/2008/layout/RadialCluster"/>
    <dgm:cxn modelId="{F597E960-6245-4DB1-A629-9E4D575CEEC7}" type="presOf" srcId="{AF826B59-2964-4337-9602-CCE2C03C05DD}" destId="{3BFDA4C9-233F-414F-8880-D9D978D4B84D}" srcOrd="0" destOrd="0" presId="urn:microsoft.com/office/officeart/2008/layout/RadialCluster"/>
    <dgm:cxn modelId="{0FAAAACC-D5C3-469F-AFF9-8FBAF03832C0}" srcId="{491A2419-C980-4B8B-A1C3-EB3FF6BC75AF}" destId="{36961337-56C8-44D2-B39C-2817C511C32C}" srcOrd="2" destOrd="0" parTransId="{2B85D9AB-8007-402A-817E-FDEE21E71980}" sibTransId="{EE862074-DC88-49E7-B566-E97AC10EC3A2}"/>
    <dgm:cxn modelId="{E2222DF7-064F-45F3-975A-2C86C332E5C7}" type="presParOf" srcId="{783217D5-EB24-427C-852C-0BFD3F99A379}" destId="{116C1B4D-3D9B-4539-B215-C389B897084C}" srcOrd="0" destOrd="0" presId="urn:microsoft.com/office/officeart/2008/layout/RadialCluster"/>
    <dgm:cxn modelId="{165F0973-506B-45A5-A28C-2473656D7986}" type="presParOf" srcId="{116C1B4D-3D9B-4539-B215-C389B897084C}" destId="{339CAFE4-BB69-411A-BC55-062DC2FD153A}" srcOrd="0" destOrd="0" presId="urn:microsoft.com/office/officeart/2008/layout/RadialCluster"/>
    <dgm:cxn modelId="{D7DCCA5C-F383-4C38-8C4F-2020E5BCE3A2}" type="presParOf" srcId="{116C1B4D-3D9B-4539-B215-C389B897084C}" destId="{3BFDA4C9-233F-414F-8880-D9D978D4B84D}" srcOrd="1" destOrd="0" presId="urn:microsoft.com/office/officeart/2008/layout/RadialCluster"/>
    <dgm:cxn modelId="{E9AC4388-FCC1-4979-B984-5344143FF03A}" type="presParOf" srcId="{116C1B4D-3D9B-4539-B215-C389B897084C}" destId="{46258FE2-66DE-4C13-A680-BBA6C77F1974}" srcOrd="2" destOrd="0" presId="urn:microsoft.com/office/officeart/2008/layout/RadialCluster"/>
    <dgm:cxn modelId="{A6D6A2BA-4B69-4286-9DB9-B79E34F99632}" type="presParOf" srcId="{116C1B4D-3D9B-4539-B215-C389B897084C}" destId="{0DF0718D-8936-43A0-925D-18261520409F}" srcOrd="3" destOrd="0" presId="urn:microsoft.com/office/officeart/2008/layout/RadialCluster"/>
    <dgm:cxn modelId="{0B6AECE8-9F27-46A4-BF08-BA1F73542C57}" type="presParOf" srcId="{116C1B4D-3D9B-4539-B215-C389B897084C}" destId="{5523715D-3B08-45EE-BC9F-D710A2ACD5A1}" srcOrd="4" destOrd="0" presId="urn:microsoft.com/office/officeart/2008/layout/RadialCluster"/>
    <dgm:cxn modelId="{500A572A-0CEA-43A7-A6E9-FDCAD76C7F60}" type="presParOf" srcId="{116C1B4D-3D9B-4539-B215-C389B897084C}" destId="{A36A6D82-1B8A-4C3A-9195-2110E6D92FF7}" srcOrd="5" destOrd="0" presId="urn:microsoft.com/office/officeart/2008/layout/RadialCluster"/>
    <dgm:cxn modelId="{3DCD8023-BD3E-4920-9AC0-50BE41179BCD}" type="presParOf" srcId="{116C1B4D-3D9B-4539-B215-C389B897084C}" destId="{715C1F9E-13A6-4E25-96CA-A7736B47D6E2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3BFEFFB-1602-4786-8A3D-5BB8725015AD}" type="doc">
      <dgm:prSet loTypeId="urn:microsoft.com/office/officeart/2008/layout/VerticalAccentLis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419"/>
        </a:p>
      </dgm:t>
    </dgm:pt>
    <dgm:pt modelId="{17BD44EB-BC3E-4BFD-83BD-FB4B52D98CA6}">
      <dgm:prSet phldrT="[Texto]"/>
      <dgm:spPr/>
      <dgm:t>
        <a:bodyPr/>
        <a:lstStyle/>
        <a:p>
          <a:pPr algn="ctr"/>
          <a:r>
            <a:rPr lang="es-HN" dirty="0" smtClean="0"/>
            <a:t>PRESUSPUESTO ASIGNADO </a:t>
          </a:r>
          <a:endParaRPr lang="es-419" dirty="0"/>
        </a:p>
      </dgm:t>
    </dgm:pt>
    <dgm:pt modelId="{549303C8-0492-4478-917C-E88148F5F722}" type="parTrans" cxnId="{95EEA857-AF85-4316-9123-015FB38E52D1}">
      <dgm:prSet/>
      <dgm:spPr/>
      <dgm:t>
        <a:bodyPr/>
        <a:lstStyle/>
        <a:p>
          <a:endParaRPr lang="es-419"/>
        </a:p>
      </dgm:t>
    </dgm:pt>
    <dgm:pt modelId="{15E45B28-6ABB-4EAB-8C93-07DA07CCD858}" type="sibTrans" cxnId="{95EEA857-AF85-4316-9123-015FB38E52D1}">
      <dgm:prSet/>
      <dgm:spPr/>
      <dgm:t>
        <a:bodyPr/>
        <a:lstStyle/>
        <a:p>
          <a:endParaRPr lang="es-419"/>
        </a:p>
      </dgm:t>
    </dgm:pt>
    <dgm:pt modelId="{1B423523-74D1-4FE2-B873-2773BAD4FACB}">
      <dgm:prSet phldrT="[Texto]"/>
      <dgm:spPr/>
      <dgm:t>
        <a:bodyPr/>
        <a:lstStyle/>
        <a:p>
          <a:endParaRPr lang="es-419" dirty="0"/>
        </a:p>
      </dgm:t>
    </dgm:pt>
    <dgm:pt modelId="{0227079D-05A5-439A-AEBF-83735237B09F}" type="parTrans" cxnId="{792CD8FC-72EC-4E74-9028-F722ABCE10A8}">
      <dgm:prSet/>
      <dgm:spPr/>
      <dgm:t>
        <a:bodyPr/>
        <a:lstStyle/>
        <a:p>
          <a:endParaRPr lang="es-419"/>
        </a:p>
      </dgm:t>
    </dgm:pt>
    <dgm:pt modelId="{26C3EF47-C09D-453E-B139-5D8001336192}" type="sibTrans" cxnId="{792CD8FC-72EC-4E74-9028-F722ABCE10A8}">
      <dgm:prSet/>
      <dgm:spPr/>
      <dgm:t>
        <a:bodyPr/>
        <a:lstStyle/>
        <a:p>
          <a:endParaRPr lang="es-419"/>
        </a:p>
      </dgm:t>
    </dgm:pt>
    <dgm:pt modelId="{3ECE8652-17FA-419D-BF6D-FD779A1A1040}">
      <dgm:prSet phldrT="[Texto]"/>
      <dgm:spPr/>
      <dgm:t>
        <a:bodyPr/>
        <a:lstStyle/>
        <a:p>
          <a:pPr algn="ctr"/>
          <a:r>
            <a:rPr lang="es-HN" dirty="0" smtClean="0"/>
            <a:t>MARCO LEGAL REGULATORIO</a:t>
          </a:r>
          <a:endParaRPr lang="es-419" dirty="0"/>
        </a:p>
      </dgm:t>
    </dgm:pt>
    <dgm:pt modelId="{9AD31ADF-18FF-4452-B339-D3FA55DE669E}" type="parTrans" cxnId="{F0DFD5F5-3361-49DE-858E-5CFDE6B050E2}">
      <dgm:prSet/>
      <dgm:spPr/>
      <dgm:t>
        <a:bodyPr/>
        <a:lstStyle/>
        <a:p>
          <a:endParaRPr lang="es-419"/>
        </a:p>
      </dgm:t>
    </dgm:pt>
    <dgm:pt modelId="{6ED9E7A6-1E8E-4E43-9716-0BB295AF7385}" type="sibTrans" cxnId="{F0DFD5F5-3361-49DE-858E-5CFDE6B050E2}">
      <dgm:prSet/>
      <dgm:spPr/>
      <dgm:t>
        <a:bodyPr/>
        <a:lstStyle/>
        <a:p>
          <a:endParaRPr lang="es-419"/>
        </a:p>
      </dgm:t>
    </dgm:pt>
    <dgm:pt modelId="{67B09E4A-D652-4648-B4C2-C20D4FACFD43}">
      <dgm:prSet phldrT="[Texto]"/>
      <dgm:spPr/>
      <dgm:t>
        <a:bodyPr/>
        <a:lstStyle/>
        <a:p>
          <a:endParaRPr lang="es-419" dirty="0"/>
        </a:p>
      </dgm:t>
    </dgm:pt>
    <dgm:pt modelId="{4DD7B1CB-F66C-41FC-BB4C-00D8976F521F}" type="parTrans" cxnId="{4E9F8F9E-8B83-4FF9-A9AE-B5D329B956BD}">
      <dgm:prSet/>
      <dgm:spPr/>
      <dgm:t>
        <a:bodyPr/>
        <a:lstStyle/>
        <a:p>
          <a:endParaRPr lang="es-419"/>
        </a:p>
      </dgm:t>
    </dgm:pt>
    <dgm:pt modelId="{A4207BDE-F0EE-40EC-B09D-39C085C2FCF7}" type="sibTrans" cxnId="{4E9F8F9E-8B83-4FF9-A9AE-B5D329B956BD}">
      <dgm:prSet/>
      <dgm:spPr/>
      <dgm:t>
        <a:bodyPr/>
        <a:lstStyle/>
        <a:p>
          <a:endParaRPr lang="es-419"/>
        </a:p>
      </dgm:t>
    </dgm:pt>
    <dgm:pt modelId="{AAF1A8A2-32A2-4903-A4C1-ABD315046134}">
      <dgm:prSet phldrT="[Texto]"/>
      <dgm:spPr/>
      <dgm:t>
        <a:bodyPr/>
        <a:lstStyle/>
        <a:p>
          <a:pPr algn="ctr"/>
          <a:r>
            <a:rPr lang="es-HN" dirty="0" smtClean="0"/>
            <a:t>POLÍTICAS INTERNAS </a:t>
          </a:r>
          <a:endParaRPr lang="es-419" dirty="0"/>
        </a:p>
      </dgm:t>
    </dgm:pt>
    <dgm:pt modelId="{C7FE5B0F-1015-41AD-A73F-4EE65CD35DFD}" type="parTrans" cxnId="{B7D9785B-49A0-4456-8C55-690185C0DA1F}">
      <dgm:prSet/>
      <dgm:spPr/>
      <dgm:t>
        <a:bodyPr/>
        <a:lstStyle/>
        <a:p>
          <a:endParaRPr lang="es-419"/>
        </a:p>
      </dgm:t>
    </dgm:pt>
    <dgm:pt modelId="{A3CB95A3-75DC-421B-8904-8142C137C90D}" type="sibTrans" cxnId="{B7D9785B-49A0-4456-8C55-690185C0DA1F}">
      <dgm:prSet/>
      <dgm:spPr/>
      <dgm:t>
        <a:bodyPr/>
        <a:lstStyle/>
        <a:p>
          <a:endParaRPr lang="es-419"/>
        </a:p>
      </dgm:t>
    </dgm:pt>
    <dgm:pt modelId="{CC11F057-7CF0-4E69-936A-700C91195199}">
      <dgm:prSet phldrT="[Texto]"/>
      <dgm:spPr/>
      <dgm:t>
        <a:bodyPr/>
        <a:lstStyle/>
        <a:p>
          <a:endParaRPr lang="es-419" dirty="0"/>
        </a:p>
      </dgm:t>
    </dgm:pt>
    <dgm:pt modelId="{D48684B0-0C6C-43FB-B57E-30D97186EA2A}" type="sibTrans" cxnId="{45EC7975-64AD-4822-B8F9-E356B87746C1}">
      <dgm:prSet/>
      <dgm:spPr/>
      <dgm:t>
        <a:bodyPr/>
        <a:lstStyle/>
        <a:p>
          <a:endParaRPr lang="es-419"/>
        </a:p>
      </dgm:t>
    </dgm:pt>
    <dgm:pt modelId="{C9ADACED-8D0C-488A-8B0C-10948F7469DB}" type="parTrans" cxnId="{45EC7975-64AD-4822-B8F9-E356B87746C1}">
      <dgm:prSet/>
      <dgm:spPr/>
      <dgm:t>
        <a:bodyPr/>
        <a:lstStyle/>
        <a:p>
          <a:endParaRPr lang="es-419"/>
        </a:p>
      </dgm:t>
    </dgm:pt>
    <dgm:pt modelId="{212D2C1B-3B06-409F-B29E-7E6FFB29BC82}" type="pres">
      <dgm:prSet presAssocID="{53BFEFFB-1602-4786-8A3D-5BB8725015AD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s-419"/>
        </a:p>
      </dgm:t>
    </dgm:pt>
    <dgm:pt modelId="{76C62EC0-7C75-4970-B66A-AF3A3667D9C5}" type="pres">
      <dgm:prSet presAssocID="{CC11F057-7CF0-4E69-936A-700C91195199}" presName="parenttextcomposite" presStyleCnt="0"/>
      <dgm:spPr/>
    </dgm:pt>
    <dgm:pt modelId="{88235B1E-2683-41C0-9964-B57B01FB4DA7}" type="pres">
      <dgm:prSet presAssocID="{CC11F057-7CF0-4E69-936A-700C91195199}" presName="parenttext" presStyleLbl="revTx" presStyleIdx="0" presStyleCnt="3" custFlipVert="1" custFlipHor="1" custScaleX="92776" custScaleY="46931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s-419"/>
        </a:p>
      </dgm:t>
    </dgm:pt>
    <dgm:pt modelId="{0093AC30-90D1-40FC-BFB7-5F82E2E56FDD}" type="pres">
      <dgm:prSet presAssocID="{CC11F057-7CF0-4E69-936A-700C91195199}" presName="composite" presStyleCnt="0"/>
      <dgm:spPr/>
    </dgm:pt>
    <dgm:pt modelId="{E77F8DB9-B134-4144-BA19-1EAF0849048B}" type="pres">
      <dgm:prSet presAssocID="{CC11F057-7CF0-4E69-936A-700C91195199}" presName="chevron1" presStyleLbl="alignNode1" presStyleIdx="0" presStyleCnt="21"/>
      <dgm:spPr>
        <a:effectLst>
          <a:glow rad="228600">
            <a:schemeClr val="accent5">
              <a:satMod val="175000"/>
              <a:alpha val="40000"/>
            </a:schemeClr>
          </a:glow>
        </a:effectLst>
      </dgm:spPr>
    </dgm:pt>
    <dgm:pt modelId="{9CCDB866-ABEF-47CF-8045-CE9FB847B7BF}" type="pres">
      <dgm:prSet presAssocID="{CC11F057-7CF0-4E69-936A-700C91195199}" presName="chevron2" presStyleLbl="alignNode1" presStyleIdx="1" presStyleCnt="21"/>
      <dgm:spPr>
        <a:effectLst>
          <a:glow rad="228600">
            <a:schemeClr val="accent5">
              <a:satMod val="175000"/>
              <a:alpha val="40000"/>
            </a:schemeClr>
          </a:glow>
        </a:effectLst>
      </dgm:spPr>
    </dgm:pt>
    <dgm:pt modelId="{5ADE1B31-9321-4D54-B708-A7A5BFD8606A}" type="pres">
      <dgm:prSet presAssocID="{CC11F057-7CF0-4E69-936A-700C91195199}" presName="chevron3" presStyleLbl="alignNode1" presStyleIdx="2" presStyleCnt="21"/>
      <dgm:spPr>
        <a:effectLst>
          <a:glow rad="228600">
            <a:schemeClr val="accent5">
              <a:satMod val="175000"/>
              <a:alpha val="40000"/>
            </a:schemeClr>
          </a:glow>
        </a:effectLst>
      </dgm:spPr>
    </dgm:pt>
    <dgm:pt modelId="{299E5E15-3A87-46D5-B75A-34022DB88C26}" type="pres">
      <dgm:prSet presAssocID="{CC11F057-7CF0-4E69-936A-700C91195199}" presName="chevron4" presStyleLbl="alignNode1" presStyleIdx="3" presStyleCnt="21"/>
      <dgm:spPr>
        <a:effectLst>
          <a:glow rad="228600">
            <a:schemeClr val="accent5">
              <a:satMod val="175000"/>
              <a:alpha val="40000"/>
            </a:schemeClr>
          </a:glow>
        </a:effectLst>
      </dgm:spPr>
    </dgm:pt>
    <dgm:pt modelId="{87B66817-F14F-4143-96D3-543684FB96B4}" type="pres">
      <dgm:prSet presAssocID="{CC11F057-7CF0-4E69-936A-700C91195199}" presName="chevron5" presStyleLbl="alignNode1" presStyleIdx="4" presStyleCnt="21"/>
      <dgm:spPr>
        <a:effectLst>
          <a:glow rad="228600">
            <a:schemeClr val="accent5">
              <a:satMod val="175000"/>
              <a:alpha val="40000"/>
            </a:schemeClr>
          </a:glow>
        </a:effectLst>
      </dgm:spPr>
    </dgm:pt>
    <dgm:pt modelId="{99002726-C1B5-4927-BC07-2DB603B60DF9}" type="pres">
      <dgm:prSet presAssocID="{CC11F057-7CF0-4E69-936A-700C91195199}" presName="chevron6" presStyleLbl="alignNode1" presStyleIdx="5" presStyleCnt="21" custLinFactNeighborX="1829"/>
      <dgm:spPr>
        <a:effectLst>
          <a:glow rad="228600">
            <a:schemeClr val="accent5">
              <a:satMod val="175000"/>
              <a:alpha val="40000"/>
            </a:schemeClr>
          </a:glow>
        </a:effectLst>
      </dgm:spPr>
    </dgm:pt>
    <dgm:pt modelId="{B231187C-F6D7-4B8D-B2F5-07F5B78C2685}" type="pres">
      <dgm:prSet presAssocID="{CC11F057-7CF0-4E69-936A-700C91195199}" presName="chevron7" presStyleLbl="alignNode1" presStyleIdx="6" presStyleCnt="21"/>
      <dgm:spPr>
        <a:effectLst>
          <a:glow rad="228600">
            <a:schemeClr val="accent5">
              <a:satMod val="175000"/>
              <a:alpha val="40000"/>
            </a:schemeClr>
          </a:glow>
        </a:effectLst>
      </dgm:spPr>
    </dgm:pt>
    <dgm:pt modelId="{0D9641E9-A77C-499F-B0A3-53C5921DA3B5}" type="pres">
      <dgm:prSet presAssocID="{CC11F057-7CF0-4E69-936A-700C91195199}" presName="childtext" presStyleLbl="solidFgAcc1" presStyleIdx="0" presStyleCnt="3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s-419"/>
        </a:p>
      </dgm:t>
    </dgm:pt>
    <dgm:pt modelId="{10D7432D-3C77-4759-AF03-E6A426B60916}" type="pres">
      <dgm:prSet presAssocID="{D48684B0-0C6C-43FB-B57E-30D97186EA2A}" presName="sibTrans" presStyleCnt="0"/>
      <dgm:spPr/>
    </dgm:pt>
    <dgm:pt modelId="{A357A7AC-9778-4758-9AD3-2D4DCEF2BCAD}" type="pres">
      <dgm:prSet presAssocID="{1B423523-74D1-4FE2-B873-2773BAD4FACB}" presName="parenttextcomposite" presStyleCnt="0"/>
      <dgm:spPr/>
    </dgm:pt>
    <dgm:pt modelId="{9AAD1158-5916-41D0-AA10-18E944B8B08A}" type="pres">
      <dgm:prSet presAssocID="{1B423523-74D1-4FE2-B873-2773BAD4FACB}" presName="parenttext" presStyleLbl="revTx" presStyleIdx="1" presStyleCnt="3" custFlipVert="1" custScaleY="15754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s-419"/>
        </a:p>
      </dgm:t>
    </dgm:pt>
    <dgm:pt modelId="{7DE1FDDF-487E-43B3-B34A-2D544CB57563}" type="pres">
      <dgm:prSet presAssocID="{1B423523-74D1-4FE2-B873-2773BAD4FACB}" presName="composite" presStyleCnt="0"/>
      <dgm:spPr/>
    </dgm:pt>
    <dgm:pt modelId="{1E744674-05CF-4863-BA0A-6799B312E50A}" type="pres">
      <dgm:prSet presAssocID="{1B423523-74D1-4FE2-B873-2773BAD4FACB}" presName="chevron1" presStyleLbl="alignNode1" presStyleIdx="7" presStyleCnt="21"/>
      <dgm:spPr>
        <a:effectLst>
          <a:glow rad="228600">
            <a:schemeClr val="accent6">
              <a:satMod val="175000"/>
              <a:alpha val="40000"/>
            </a:schemeClr>
          </a:glow>
        </a:effectLst>
      </dgm:spPr>
    </dgm:pt>
    <dgm:pt modelId="{F1AC770F-97E8-48EB-AD5C-0082869B5AC0}" type="pres">
      <dgm:prSet presAssocID="{1B423523-74D1-4FE2-B873-2773BAD4FACB}" presName="chevron2" presStyleLbl="alignNode1" presStyleIdx="8" presStyleCnt="21"/>
      <dgm:spPr>
        <a:effectLst>
          <a:glow rad="228600">
            <a:schemeClr val="accent6">
              <a:satMod val="175000"/>
              <a:alpha val="40000"/>
            </a:schemeClr>
          </a:glow>
        </a:effectLst>
      </dgm:spPr>
    </dgm:pt>
    <dgm:pt modelId="{6F57F060-BA18-405A-A151-3B3F8A1FE52C}" type="pres">
      <dgm:prSet presAssocID="{1B423523-74D1-4FE2-B873-2773BAD4FACB}" presName="chevron3" presStyleLbl="alignNode1" presStyleIdx="9" presStyleCnt="21"/>
      <dgm:spPr>
        <a:effectLst>
          <a:glow rad="228600">
            <a:schemeClr val="accent6">
              <a:satMod val="175000"/>
              <a:alpha val="40000"/>
            </a:schemeClr>
          </a:glow>
        </a:effectLst>
      </dgm:spPr>
    </dgm:pt>
    <dgm:pt modelId="{A808D84F-60D2-4914-93EE-7950C85F8B73}" type="pres">
      <dgm:prSet presAssocID="{1B423523-74D1-4FE2-B873-2773BAD4FACB}" presName="chevron4" presStyleLbl="alignNode1" presStyleIdx="10" presStyleCnt="21"/>
      <dgm:spPr>
        <a:effectLst>
          <a:glow rad="228600">
            <a:schemeClr val="accent6">
              <a:satMod val="175000"/>
              <a:alpha val="40000"/>
            </a:schemeClr>
          </a:glow>
        </a:effectLst>
      </dgm:spPr>
    </dgm:pt>
    <dgm:pt modelId="{78E6A0E1-1DF2-431C-B9BE-6A266A628C03}" type="pres">
      <dgm:prSet presAssocID="{1B423523-74D1-4FE2-B873-2773BAD4FACB}" presName="chevron5" presStyleLbl="alignNode1" presStyleIdx="11" presStyleCnt="21"/>
      <dgm:spPr>
        <a:effectLst>
          <a:glow rad="228600">
            <a:schemeClr val="accent6">
              <a:satMod val="175000"/>
              <a:alpha val="40000"/>
            </a:schemeClr>
          </a:glow>
        </a:effectLst>
      </dgm:spPr>
    </dgm:pt>
    <dgm:pt modelId="{440D23A2-E4B1-40B7-9186-666A37CB52B9}" type="pres">
      <dgm:prSet presAssocID="{1B423523-74D1-4FE2-B873-2773BAD4FACB}" presName="chevron6" presStyleLbl="alignNode1" presStyleIdx="12" presStyleCnt="21"/>
      <dgm:spPr>
        <a:effectLst>
          <a:glow rad="228600">
            <a:schemeClr val="accent6">
              <a:satMod val="175000"/>
              <a:alpha val="40000"/>
            </a:schemeClr>
          </a:glow>
        </a:effectLst>
      </dgm:spPr>
    </dgm:pt>
    <dgm:pt modelId="{F7581157-D506-4E8F-B963-AF51A63BA7CB}" type="pres">
      <dgm:prSet presAssocID="{1B423523-74D1-4FE2-B873-2773BAD4FACB}" presName="chevron7" presStyleLbl="alignNode1" presStyleIdx="13" presStyleCnt="21"/>
      <dgm:spPr>
        <a:effectLst>
          <a:glow rad="228600">
            <a:schemeClr val="accent6">
              <a:satMod val="175000"/>
              <a:alpha val="40000"/>
            </a:schemeClr>
          </a:glow>
        </a:effectLst>
      </dgm:spPr>
    </dgm:pt>
    <dgm:pt modelId="{53CBD8BE-4D87-4EEC-BBDE-C0421A5F790A}" type="pres">
      <dgm:prSet presAssocID="{1B423523-74D1-4FE2-B873-2773BAD4FACB}" presName="childtext" presStyleLbl="solidFgAcc1" presStyleIdx="1" presStyleCnt="3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s-419"/>
        </a:p>
      </dgm:t>
    </dgm:pt>
    <dgm:pt modelId="{A6A095D6-DD36-4341-800E-99E2BA63BFEB}" type="pres">
      <dgm:prSet presAssocID="{26C3EF47-C09D-453E-B139-5D8001336192}" presName="sibTrans" presStyleCnt="0"/>
      <dgm:spPr/>
    </dgm:pt>
    <dgm:pt modelId="{98A8FB1B-34F7-45C6-9A60-6378623509FE}" type="pres">
      <dgm:prSet presAssocID="{67B09E4A-D652-4648-B4C2-C20D4FACFD43}" presName="parenttextcomposite" presStyleCnt="0"/>
      <dgm:spPr/>
    </dgm:pt>
    <dgm:pt modelId="{8D36DEE4-4681-4C45-9050-7E5144A03628}" type="pres">
      <dgm:prSet presAssocID="{67B09E4A-D652-4648-B4C2-C20D4FACFD43}" presName="parenttext" presStyleLbl="revTx" presStyleIdx="2" presStyleCnt="3" custFlipVert="1" custScaleY="12374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s-419"/>
        </a:p>
      </dgm:t>
    </dgm:pt>
    <dgm:pt modelId="{B7C07715-FEEF-4311-A2E4-5A66864F45D7}" type="pres">
      <dgm:prSet presAssocID="{67B09E4A-D652-4648-B4C2-C20D4FACFD43}" presName="composite" presStyleCnt="0"/>
      <dgm:spPr/>
    </dgm:pt>
    <dgm:pt modelId="{BDD6776A-B293-45C6-A4C8-145D0AC3D528}" type="pres">
      <dgm:prSet presAssocID="{67B09E4A-D652-4648-B4C2-C20D4FACFD43}" presName="chevron1" presStyleLbl="alignNode1" presStyleIdx="14" presStyleCnt="21"/>
      <dgm:spPr>
        <a:effectLst>
          <a:glow rad="228600">
            <a:schemeClr val="accent2">
              <a:satMod val="175000"/>
              <a:alpha val="40000"/>
            </a:schemeClr>
          </a:glow>
        </a:effectLst>
      </dgm:spPr>
    </dgm:pt>
    <dgm:pt modelId="{DBCE734D-DB69-4192-BF72-B220C15A0AE1}" type="pres">
      <dgm:prSet presAssocID="{67B09E4A-D652-4648-B4C2-C20D4FACFD43}" presName="chevron2" presStyleLbl="alignNode1" presStyleIdx="15" presStyleCnt="21"/>
      <dgm:spPr>
        <a:effectLst>
          <a:glow rad="228600">
            <a:schemeClr val="accent2">
              <a:satMod val="175000"/>
              <a:alpha val="40000"/>
            </a:schemeClr>
          </a:glow>
        </a:effectLst>
      </dgm:spPr>
    </dgm:pt>
    <dgm:pt modelId="{B5EE6C1D-7B0F-4AE3-86F7-07371104F9E6}" type="pres">
      <dgm:prSet presAssocID="{67B09E4A-D652-4648-B4C2-C20D4FACFD43}" presName="chevron3" presStyleLbl="alignNode1" presStyleIdx="16" presStyleCnt="21"/>
      <dgm:spPr>
        <a:effectLst>
          <a:glow rad="228600">
            <a:schemeClr val="accent2">
              <a:satMod val="175000"/>
              <a:alpha val="40000"/>
            </a:schemeClr>
          </a:glow>
        </a:effectLst>
      </dgm:spPr>
    </dgm:pt>
    <dgm:pt modelId="{38F74881-8610-4D4A-94B3-9977B6E9B229}" type="pres">
      <dgm:prSet presAssocID="{67B09E4A-D652-4648-B4C2-C20D4FACFD43}" presName="chevron4" presStyleLbl="alignNode1" presStyleIdx="17" presStyleCnt="21"/>
      <dgm:spPr>
        <a:effectLst>
          <a:glow rad="228600">
            <a:schemeClr val="accent2">
              <a:satMod val="175000"/>
              <a:alpha val="40000"/>
            </a:schemeClr>
          </a:glow>
        </a:effectLst>
      </dgm:spPr>
    </dgm:pt>
    <dgm:pt modelId="{6C469653-D68C-4219-B4C3-0175DF034994}" type="pres">
      <dgm:prSet presAssocID="{67B09E4A-D652-4648-B4C2-C20D4FACFD43}" presName="chevron5" presStyleLbl="alignNode1" presStyleIdx="18" presStyleCnt="21"/>
      <dgm:spPr>
        <a:effectLst>
          <a:glow rad="228600">
            <a:schemeClr val="accent2">
              <a:satMod val="175000"/>
              <a:alpha val="40000"/>
            </a:schemeClr>
          </a:glow>
        </a:effectLst>
      </dgm:spPr>
    </dgm:pt>
    <dgm:pt modelId="{6FFBC784-5584-4634-9A8B-37C349237B0F}" type="pres">
      <dgm:prSet presAssocID="{67B09E4A-D652-4648-B4C2-C20D4FACFD43}" presName="chevron6" presStyleLbl="alignNode1" presStyleIdx="19" presStyleCnt="21"/>
      <dgm:spPr>
        <a:effectLst>
          <a:glow rad="228600">
            <a:schemeClr val="accent2">
              <a:satMod val="175000"/>
              <a:alpha val="40000"/>
            </a:schemeClr>
          </a:glow>
        </a:effectLst>
      </dgm:spPr>
    </dgm:pt>
    <dgm:pt modelId="{DC0FFDAD-04D4-4DC0-82AE-B13E6EE9E001}" type="pres">
      <dgm:prSet presAssocID="{67B09E4A-D652-4648-B4C2-C20D4FACFD43}" presName="chevron7" presStyleLbl="alignNode1" presStyleIdx="20" presStyleCnt="21"/>
      <dgm:spPr>
        <a:effectLst>
          <a:glow rad="228600">
            <a:schemeClr val="accent2">
              <a:satMod val="175000"/>
              <a:alpha val="40000"/>
            </a:schemeClr>
          </a:glow>
        </a:effectLst>
      </dgm:spPr>
    </dgm:pt>
    <dgm:pt modelId="{D4BED471-F86C-4392-A49B-DD17DEBAB78A}" type="pres">
      <dgm:prSet presAssocID="{67B09E4A-D652-4648-B4C2-C20D4FACFD43}" presName="childtext" presStyleLbl="solidFgAcc1" presStyleIdx="2" presStyleCnt="3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s-419"/>
        </a:p>
      </dgm:t>
    </dgm:pt>
  </dgm:ptLst>
  <dgm:cxnLst>
    <dgm:cxn modelId="{25483244-A3DA-4D0B-93E7-31114F734676}" type="presOf" srcId="{67B09E4A-D652-4648-B4C2-C20D4FACFD43}" destId="{8D36DEE4-4681-4C45-9050-7E5144A03628}" srcOrd="0" destOrd="0" presId="urn:microsoft.com/office/officeart/2008/layout/VerticalAccentList"/>
    <dgm:cxn modelId="{19D40811-7543-46A4-82F6-350B965D46C8}" type="presOf" srcId="{AAF1A8A2-32A2-4903-A4C1-ABD315046134}" destId="{D4BED471-F86C-4392-A49B-DD17DEBAB78A}" srcOrd="0" destOrd="0" presId="urn:microsoft.com/office/officeart/2008/layout/VerticalAccentList"/>
    <dgm:cxn modelId="{8BBA2236-090E-4BD7-AB20-857ABB49540E}" type="presOf" srcId="{1B423523-74D1-4FE2-B873-2773BAD4FACB}" destId="{9AAD1158-5916-41D0-AA10-18E944B8B08A}" srcOrd="0" destOrd="0" presId="urn:microsoft.com/office/officeart/2008/layout/VerticalAccentList"/>
    <dgm:cxn modelId="{7C80C367-1565-4388-94DE-FF9B610544A6}" type="presOf" srcId="{17BD44EB-BC3E-4BFD-83BD-FB4B52D98CA6}" destId="{0D9641E9-A77C-499F-B0A3-53C5921DA3B5}" srcOrd="0" destOrd="0" presId="urn:microsoft.com/office/officeart/2008/layout/VerticalAccentList"/>
    <dgm:cxn modelId="{45EC7975-64AD-4822-B8F9-E356B87746C1}" srcId="{53BFEFFB-1602-4786-8A3D-5BB8725015AD}" destId="{CC11F057-7CF0-4E69-936A-700C91195199}" srcOrd="0" destOrd="0" parTransId="{C9ADACED-8D0C-488A-8B0C-10948F7469DB}" sibTransId="{D48684B0-0C6C-43FB-B57E-30D97186EA2A}"/>
    <dgm:cxn modelId="{4E9F8F9E-8B83-4FF9-A9AE-B5D329B956BD}" srcId="{53BFEFFB-1602-4786-8A3D-5BB8725015AD}" destId="{67B09E4A-D652-4648-B4C2-C20D4FACFD43}" srcOrd="2" destOrd="0" parTransId="{4DD7B1CB-F66C-41FC-BB4C-00D8976F521F}" sibTransId="{A4207BDE-F0EE-40EC-B09D-39C085C2FCF7}"/>
    <dgm:cxn modelId="{E078E6C5-C1DD-47C3-A37C-17BE0C99C602}" type="presOf" srcId="{53BFEFFB-1602-4786-8A3D-5BB8725015AD}" destId="{212D2C1B-3B06-409F-B29E-7E6FFB29BC82}" srcOrd="0" destOrd="0" presId="urn:microsoft.com/office/officeart/2008/layout/VerticalAccentList"/>
    <dgm:cxn modelId="{792CD8FC-72EC-4E74-9028-F722ABCE10A8}" srcId="{53BFEFFB-1602-4786-8A3D-5BB8725015AD}" destId="{1B423523-74D1-4FE2-B873-2773BAD4FACB}" srcOrd="1" destOrd="0" parTransId="{0227079D-05A5-439A-AEBF-83735237B09F}" sibTransId="{26C3EF47-C09D-453E-B139-5D8001336192}"/>
    <dgm:cxn modelId="{95EEA857-AF85-4316-9123-015FB38E52D1}" srcId="{CC11F057-7CF0-4E69-936A-700C91195199}" destId="{17BD44EB-BC3E-4BFD-83BD-FB4B52D98CA6}" srcOrd="0" destOrd="0" parTransId="{549303C8-0492-4478-917C-E88148F5F722}" sibTransId="{15E45B28-6ABB-4EAB-8C93-07DA07CCD858}"/>
    <dgm:cxn modelId="{B7D9785B-49A0-4456-8C55-690185C0DA1F}" srcId="{67B09E4A-D652-4648-B4C2-C20D4FACFD43}" destId="{AAF1A8A2-32A2-4903-A4C1-ABD315046134}" srcOrd="0" destOrd="0" parTransId="{C7FE5B0F-1015-41AD-A73F-4EE65CD35DFD}" sibTransId="{A3CB95A3-75DC-421B-8904-8142C137C90D}"/>
    <dgm:cxn modelId="{332E3C1E-C8BB-4C70-A720-2AC5E6025426}" type="presOf" srcId="{CC11F057-7CF0-4E69-936A-700C91195199}" destId="{88235B1E-2683-41C0-9964-B57B01FB4DA7}" srcOrd="0" destOrd="0" presId="urn:microsoft.com/office/officeart/2008/layout/VerticalAccentList"/>
    <dgm:cxn modelId="{D97ED893-99A2-461B-9BF9-D92812B0791A}" type="presOf" srcId="{3ECE8652-17FA-419D-BF6D-FD779A1A1040}" destId="{53CBD8BE-4D87-4EEC-BBDE-C0421A5F790A}" srcOrd="0" destOrd="0" presId="urn:microsoft.com/office/officeart/2008/layout/VerticalAccentList"/>
    <dgm:cxn modelId="{F0DFD5F5-3361-49DE-858E-5CFDE6B050E2}" srcId="{1B423523-74D1-4FE2-B873-2773BAD4FACB}" destId="{3ECE8652-17FA-419D-BF6D-FD779A1A1040}" srcOrd="0" destOrd="0" parTransId="{9AD31ADF-18FF-4452-B339-D3FA55DE669E}" sibTransId="{6ED9E7A6-1E8E-4E43-9716-0BB295AF7385}"/>
    <dgm:cxn modelId="{5A8592E0-8990-41AA-A57D-ECF5B36DF3ED}" type="presParOf" srcId="{212D2C1B-3B06-409F-B29E-7E6FFB29BC82}" destId="{76C62EC0-7C75-4970-B66A-AF3A3667D9C5}" srcOrd="0" destOrd="0" presId="urn:microsoft.com/office/officeart/2008/layout/VerticalAccentList"/>
    <dgm:cxn modelId="{B1A09805-0A48-4739-A3C2-D144B963D8E5}" type="presParOf" srcId="{76C62EC0-7C75-4970-B66A-AF3A3667D9C5}" destId="{88235B1E-2683-41C0-9964-B57B01FB4DA7}" srcOrd="0" destOrd="0" presId="urn:microsoft.com/office/officeart/2008/layout/VerticalAccentList"/>
    <dgm:cxn modelId="{E5329FE5-2902-453C-8544-1890D4B6EF62}" type="presParOf" srcId="{212D2C1B-3B06-409F-B29E-7E6FFB29BC82}" destId="{0093AC30-90D1-40FC-BFB7-5F82E2E56FDD}" srcOrd="1" destOrd="0" presId="urn:microsoft.com/office/officeart/2008/layout/VerticalAccentList"/>
    <dgm:cxn modelId="{84DD289E-6A88-4CF3-8919-D7F170532105}" type="presParOf" srcId="{0093AC30-90D1-40FC-BFB7-5F82E2E56FDD}" destId="{E77F8DB9-B134-4144-BA19-1EAF0849048B}" srcOrd="0" destOrd="0" presId="urn:microsoft.com/office/officeart/2008/layout/VerticalAccentList"/>
    <dgm:cxn modelId="{C8614126-3208-48FF-94D4-520E82720913}" type="presParOf" srcId="{0093AC30-90D1-40FC-BFB7-5F82E2E56FDD}" destId="{9CCDB866-ABEF-47CF-8045-CE9FB847B7BF}" srcOrd="1" destOrd="0" presId="urn:microsoft.com/office/officeart/2008/layout/VerticalAccentList"/>
    <dgm:cxn modelId="{47898636-8CF4-4251-B643-EFF96F6B6EF2}" type="presParOf" srcId="{0093AC30-90D1-40FC-BFB7-5F82E2E56FDD}" destId="{5ADE1B31-9321-4D54-B708-A7A5BFD8606A}" srcOrd="2" destOrd="0" presId="urn:microsoft.com/office/officeart/2008/layout/VerticalAccentList"/>
    <dgm:cxn modelId="{5AE37321-29E4-4BBF-9E8E-4901CD8C2A96}" type="presParOf" srcId="{0093AC30-90D1-40FC-BFB7-5F82E2E56FDD}" destId="{299E5E15-3A87-46D5-B75A-34022DB88C26}" srcOrd="3" destOrd="0" presId="urn:microsoft.com/office/officeart/2008/layout/VerticalAccentList"/>
    <dgm:cxn modelId="{6057C76C-E9F4-4F4D-AC2F-2F483E0725E1}" type="presParOf" srcId="{0093AC30-90D1-40FC-BFB7-5F82E2E56FDD}" destId="{87B66817-F14F-4143-96D3-543684FB96B4}" srcOrd="4" destOrd="0" presId="urn:microsoft.com/office/officeart/2008/layout/VerticalAccentList"/>
    <dgm:cxn modelId="{1F31E28C-BFA9-438E-9F04-48BB77B3E354}" type="presParOf" srcId="{0093AC30-90D1-40FC-BFB7-5F82E2E56FDD}" destId="{99002726-C1B5-4927-BC07-2DB603B60DF9}" srcOrd="5" destOrd="0" presId="urn:microsoft.com/office/officeart/2008/layout/VerticalAccentList"/>
    <dgm:cxn modelId="{606960A3-F2AB-45E0-B74A-D158D36312B7}" type="presParOf" srcId="{0093AC30-90D1-40FC-BFB7-5F82E2E56FDD}" destId="{B231187C-F6D7-4B8D-B2F5-07F5B78C2685}" srcOrd="6" destOrd="0" presId="urn:microsoft.com/office/officeart/2008/layout/VerticalAccentList"/>
    <dgm:cxn modelId="{4A710E2D-0475-42DA-A7F6-8203F9CC95D5}" type="presParOf" srcId="{0093AC30-90D1-40FC-BFB7-5F82E2E56FDD}" destId="{0D9641E9-A77C-499F-B0A3-53C5921DA3B5}" srcOrd="7" destOrd="0" presId="urn:microsoft.com/office/officeart/2008/layout/VerticalAccentList"/>
    <dgm:cxn modelId="{63B1ECD4-C1D3-4ED0-9FE0-41639E4B1A69}" type="presParOf" srcId="{212D2C1B-3B06-409F-B29E-7E6FFB29BC82}" destId="{10D7432D-3C77-4759-AF03-E6A426B60916}" srcOrd="2" destOrd="0" presId="urn:microsoft.com/office/officeart/2008/layout/VerticalAccentList"/>
    <dgm:cxn modelId="{036E1EB5-24E7-4C9C-A517-058686430E05}" type="presParOf" srcId="{212D2C1B-3B06-409F-B29E-7E6FFB29BC82}" destId="{A357A7AC-9778-4758-9AD3-2D4DCEF2BCAD}" srcOrd="3" destOrd="0" presId="urn:microsoft.com/office/officeart/2008/layout/VerticalAccentList"/>
    <dgm:cxn modelId="{C9609D1B-FD12-4487-A02B-1C33E1431410}" type="presParOf" srcId="{A357A7AC-9778-4758-9AD3-2D4DCEF2BCAD}" destId="{9AAD1158-5916-41D0-AA10-18E944B8B08A}" srcOrd="0" destOrd="0" presId="urn:microsoft.com/office/officeart/2008/layout/VerticalAccentList"/>
    <dgm:cxn modelId="{46B9000D-FDC9-482B-92C1-9BC35AB72A7D}" type="presParOf" srcId="{212D2C1B-3B06-409F-B29E-7E6FFB29BC82}" destId="{7DE1FDDF-487E-43B3-B34A-2D544CB57563}" srcOrd="4" destOrd="0" presId="urn:microsoft.com/office/officeart/2008/layout/VerticalAccentList"/>
    <dgm:cxn modelId="{7CC60CC0-0ADD-4890-9A31-6A6E09DD1412}" type="presParOf" srcId="{7DE1FDDF-487E-43B3-B34A-2D544CB57563}" destId="{1E744674-05CF-4863-BA0A-6799B312E50A}" srcOrd="0" destOrd="0" presId="urn:microsoft.com/office/officeart/2008/layout/VerticalAccentList"/>
    <dgm:cxn modelId="{0D8C2087-9A9B-4369-8CF1-8C9CA9005B5F}" type="presParOf" srcId="{7DE1FDDF-487E-43B3-B34A-2D544CB57563}" destId="{F1AC770F-97E8-48EB-AD5C-0082869B5AC0}" srcOrd="1" destOrd="0" presId="urn:microsoft.com/office/officeart/2008/layout/VerticalAccentList"/>
    <dgm:cxn modelId="{29C15C96-9063-45DD-9FE9-94F6508D99D9}" type="presParOf" srcId="{7DE1FDDF-487E-43B3-B34A-2D544CB57563}" destId="{6F57F060-BA18-405A-A151-3B3F8A1FE52C}" srcOrd="2" destOrd="0" presId="urn:microsoft.com/office/officeart/2008/layout/VerticalAccentList"/>
    <dgm:cxn modelId="{A61805BD-771D-4442-AB22-CCBF13A82F8A}" type="presParOf" srcId="{7DE1FDDF-487E-43B3-B34A-2D544CB57563}" destId="{A808D84F-60D2-4914-93EE-7950C85F8B73}" srcOrd="3" destOrd="0" presId="urn:microsoft.com/office/officeart/2008/layout/VerticalAccentList"/>
    <dgm:cxn modelId="{0AE3686B-3EFC-432D-B936-FA9B202E3C53}" type="presParOf" srcId="{7DE1FDDF-487E-43B3-B34A-2D544CB57563}" destId="{78E6A0E1-1DF2-431C-B9BE-6A266A628C03}" srcOrd="4" destOrd="0" presId="urn:microsoft.com/office/officeart/2008/layout/VerticalAccentList"/>
    <dgm:cxn modelId="{15C4D591-6215-4234-BA57-0C009608BF85}" type="presParOf" srcId="{7DE1FDDF-487E-43B3-B34A-2D544CB57563}" destId="{440D23A2-E4B1-40B7-9186-666A37CB52B9}" srcOrd="5" destOrd="0" presId="urn:microsoft.com/office/officeart/2008/layout/VerticalAccentList"/>
    <dgm:cxn modelId="{59F45063-7DA8-4716-BEFE-EDABAEDF961E}" type="presParOf" srcId="{7DE1FDDF-487E-43B3-B34A-2D544CB57563}" destId="{F7581157-D506-4E8F-B963-AF51A63BA7CB}" srcOrd="6" destOrd="0" presId="urn:microsoft.com/office/officeart/2008/layout/VerticalAccentList"/>
    <dgm:cxn modelId="{D54FAB0B-014D-4838-921C-3A8C11940ED1}" type="presParOf" srcId="{7DE1FDDF-487E-43B3-B34A-2D544CB57563}" destId="{53CBD8BE-4D87-4EEC-BBDE-C0421A5F790A}" srcOrd="7" destOrd="0" presId="urn:microsoft.com/office/officeart/2008/layout/VerticalAccentList"/>
    <dgm:cxn modelId="{D513B54F-1C02-4F52-B356-4793BE2CE97D}" type="presParOf" srcId="{212D2C1B-3B06-409F-B29E-7E6FFB29BC82}" destId="{A6A095D6-DD36-4341-800E-99E2BA63BFEB}" srcOrd="5" destOrd="0" presId="urn:microsoft.com/office/officeart/2008/layout/VerticalAccentList"/>
    <dgm:cxn modelId="{F78672D2-C5CB-48AD-B0FB-B865D1004918}" type="presParOf" srcId="{212D2C1B-3B06-409F-B29E-7E6FFB29BC82}" destId="{98A8FB1B-34F7-45C6-9A60-6378623509FE}" srcOrd="6" destOrd="0" presId="urn:microsoft.com/office/officeart/2008/layout/VerticalAccentList"/>
    <dgm:cxn modelId="{F7FE3B12-3118-4F5D-BEE5-09AB498B7543}" type="presParOf" srcId="{98A8FB1B-34F7-45C6-9A60-6378623509FE}" destId="{8D36DEE4-4681-4C45-9050-7E5144A03628}" srcOrd="0" destOrd="0" presId="urn:microsoft.com/office/officeart/2008/layout/VerticalAccentList"/>
    <dgm:cxn modelId="{F1114E31-359A-4B4E-83B5-E8F791D78BE2}" type="presParOf" srcId="{212D2C1B-3B06-409F-B29E-7E6FFB29BC82}" destId="{B7C07715-FEEF-4311-A2E4-5A66864F45D7}" srcOrd="7" destOrd="0" presId="urn:microsoft.com/office/officeart/2008/layout/VerticalAccentList"/>
    <dgm:cxn modelId="{47A6AEC6-B8FD-4DC7-9DEB-86566D96B2D8}" type="presParOf" srcId="{B7C07715-FEEF-4311-A2E4-5A66864F45D7}" destId="{BDD6776A-B293-45C6-A4C8-145D0AC3D528}" srcOrd="0" destOrd="0" presId="urn:microsoft.com/office/officeart/2008/layout/VerticalAccentList"/>
    <dgm:cxn modelId="{D07CFCCB-59AE-4232-BAFF-A01F81E815E8}" type="presParOf" srcId="{B7C07715-FEEF-4311-A2E4-5A66864F45D7}" destId="{DBCE734D-DB69-4192-BF72-B220C15A0AE1}" srcOrd="1" destOrd="0" presId="urn:microsoft.com/office/officeart/2008/layout/VerticalAccentList"/>
    <dgm:cxn modelId="{46588569-5308-4377-BF56-2A41684508C2}" type="presParOf" srcId="{B7C07715-FEEF-4311-A2E4-5A66864F45D7}" destId="{B5EE6C1D-7B0F-4AE3-86F7-07371104F9E6}" srcOrd="2" destOrd="0" presId="urn:microsoft.com/office/officeart/2008/layout/VerticalAccentList"/>
    <dgm:cxn modelId="{5C152639-1B76-4136-B8BD-F9EED39270B9}" type="presParOf" srcId="{B7C07715-FEEF-4311-A2E4-5A66864F45D7}" destId="{38F74881-8610-4D4A-94B3-9977B6E9B229}" srcOrd="3" destOrd="0" presId="urn:microsoft.com/office/officeart/2008/layout/VerticalAccentList"/>
    <dgm:cxn modelId="{6B06668C-A9FB-4EEC-A794-8580300BB3F3}" type="presParOf" srcId="{B7C07715-FEEF-4311-A2E4-5A66864F45D7}" destId="{6C469653-D68C-4219-B4C3-0175DF034994}" srcOrd="4" destOrd="0" presId="urn:microsoft.com/office/officeart/2008/layout/VerticalAccentList"/>
    <dgm:cxn modelId="{E68E3824-D1F8-44D0-81CF-F650F9707B3F}" type="presParOf" srcId="{B7C07715-FEEF-4311-A2E4-5A66864F45D7}" destId="{6FFBC784-5584-4634-9A8B-37C349237B0F}" srcOrd="5" destOrd="0" presId="urn:microsoft.com/office/officeart/2008/layout/VerticalAccentList"/>
    <dgm:cxn modelId="{3FDBD845-104A-4067-8AE5-6ADFF0BD92F9}" type="presParOf" srcId="{B7C07715-FEEF-4311-A2E4-5A66864F45D7}" destId="{DC0FFDAD-04D4-4DC0-82AE-B13E6EE9E001}" srcOrd="6" destOrd="0" presId="urn:microsoft.com/office/officeart/2008/layout/VerticalAccentList"/>
    <dgm:cxn modelId="{8881F693-CAB5-4E8F-B1AF-9B9D2B270131}" type="presParOf" srcId="{B7C07715-FEEF-4311-A2E4-5A66864F45D7}" destId="{D4BED471-F86C-4392-A49B-DD17DEBAB78A}" srcOrd="7" destOrd="0" presId="urn:microsoft.com/office/officeart/2008/layout/VerticalAccent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3BFEFFB-1602-4786-8A3D-5BB8725015AD}" type="doc">
      <dgm:prSet loTypeId="urn:microsoft.com/office/officeart/2008/layout/VerticalAccentLis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419"/>
        </a:p>
      </dgm:t>
    </dgm:pt>
    <dgm:pt modelId="{17BD44EB-BC3E-4BFD-83BD-FB4B52D98CA6}">
      <dgm:prSet phldrT="[Texto]"/>
      <dgm:spPr/>
      <dgm:t>
        <a:bodyPr/>
        <a:lstStyle/>
        <a:p>
          <a:pPr algn="ctr"/>
          <a:r>
            <a:rPr lang="es-HN" dirty="0" smtClean="0"/>
            <a:t>PLAN Y ESTRATÉGIA DE GESTIÓN DEL CAMBIO </a:t>
          </a:r>
          <a:endParaRPr lang="es-419" dirty="0"/>
        </a:p>
      </dgm:t>
    </dgm:pt>
    <dgm:pt modelId="{549303C8-0492-4478-917C-E88148F5F722}" type="parTrans" cxnId="{95EEA857-AF85-4316-9123-015FB38E52D1}">
      <dgm:prSet/>
      <dgm:spPr/>
      <dgm:t>
        <a:bodyPr/>
        <a:lstStyle/>
        <a:p>
          <a:endParaRPr lang="es-419"/>
        </a:p>
      </dgm:t>
    </dgm:pt>
    <dgm:pt modelId="{15E45B28-6ABB-4EAB-8C93-07DA07CCD858}" type="sibTrans" cxnId="{95EEA857-AF85-4316-9123-015FB38E52D1}">
      <dgm:prSet/>
      <dgm:spPr/>
      <dgm:t>
        <a:bodyPr/>
        <a:lstStyle/>
        <a:p>
          <a:endParaRPr lang="es-419"/>
        </a:p>
      </dgm:t>
    </dgm:pt>
    <dgm:pt modelId="{1B423523-74D1-4FE2-B873-2773BAD4FACB}">
      <dgm:prSet phldrT="[Texto]"/>
      <dgm:spPr/>
      <dgm:t>
        <a:bodyPr/>
        <a:lstStyle/>
        <a:p>
          <a:endParaRPr lang="es-419" dirty="0"/>
        </a:p>
      </dgm:t>
    </dgm:pt>
    <dgm:pt modelId="{0227079D-05A5-439A-AEBF-83735237B09F}" type="parTrans" cxnId="{792CD8FC-72EC-4E74-9028-F722ABCE10A8}">
      <dgm:prSet/>
      <dgm:spPr/>
      <dgm:t>
        <a:bodyPr/>
        <a:lstStyle/>
        <a:p>
          <a:endParaRPr lang="es-419"/>
        </a:p>
      </dgm:t>
    </dgm:pt>
    <dgm:pt modelId="{26C3EF47-C09D-453E-B139-5D8001336192}" type="sibTrans" cxnId="{792CD8FC-72EC-4E74-9028-F722ABCE10A8}">
      <dgm:prSet/>
      <dgm:spPr/>
      <dgm:t>
        <a:bodyPr/>
        <a:lstStyle/>
        <a:p>
          <a:endParaRPr lang="es-419"/>
        </a:p>
      </dgm:t>
    </dgm:pt>
    <dgm:pt modelId="{3ECE8652-17FA-419D-BF6D-FD779A1A1040}">
      <dgm:prSet phldrT="[Texto]"/>
      <dgm:spPr/>
      <dgm:t>
        <a:bodyPr/>
        <a:lstStyle/>
        <a:p>
          <a:pPr algn="ctr"/>
          <a:r>
            <a:rPr lang="es-HN" dirty="0" smtClean="0"/>
            <a:t>USO DE HERRAMIENTAS CORRECTAS</a:t>
          </a:r>
          <a:endParaRPr lang="es-419" dirty="0"/>
        </a:p>
      </dgm:t>
    </dgm:pt>
    <dgm:pt modelId="{9AD31ADF-18FF-4452-B339-D3FA55DE669E}" type="parTrans" cxnId="{F0DFD5F5-3361-49DE-858E-5CFDE6B050E2}">
      <dgm:prSet/>
      <dgm:spPr/>
      <dgm:t>
        <a:bodyPr/>
        <a:lstStyle/>
        <a:p>
          <a:endParaRPr lang="es-419"/>
        </a:p>
      </dgm:t>
    </dgm:pt>
    <dgm:pt modelId="{6ED9E7A6-1E8E-4E43-9716-0BB295AF7385}" type="sibTrans" cxnId="{F0DFD5F5-3361-49DE-858E-5CFDE6B050E2}">
      <dgm:prSet/>
      <dgm:spPr/>
      <dgm:t>
        <a:bodyPr/>
        <a:lstStyle/>
        <a:p>
          <a:endParaRPr lang="es-419"/>
        </a:p>
      </dgm:t>
    </dgm:pt>
    <dgm:pt modelId="{67B09E4A-D652-4648-B4C2-C20D4FACFD43}">
      <dgm:prSet phldrT="[Texto]"/>
      <dgm:spPr/>
      <dgm:t>
        <a:bodyPr/>
        <a:lstStyle/>
        <a:p>
          <a:endParaRPr lang="es-419" dirty="0"/>
        </a:p>
      </dgm:t>
    </dgm:pt>
    <dgm:pt modelId="{4DD7B1CB-F66C-41FC-BB4C-00D8976F521F}" type="parTrans" cxnId="{4E9F8F9E-8B83-4FF9-A9AE-B5D329B956BD}">
      <dgm:prSet/>
      <dgm:spPr/>
      <dgm:t>
        <a:bodyPr/>
        <a:lstStyle/>
        <a:p>
          <a:endParaRPr lang="es-419"/>
        </a:p>
      </dgm:t>
    </dgm:pt>
    <dgm:pt modelId="{A4207BDE-F0EE-40EC-B09D-39C085C2FCF7}" type="sibTrans" cxnId="{4E9F8F9E-8B83-4FF9-A9AE-B5D329B956BD}">
      <dgm:prSet/>
      <dgm:spPr/>
      <dgm:t>
        <a:bodyPr/>
        <a:lstStyle/>
        <a:p>
          <a:endParaRPr lang="es-419"/>
        </a:p>
      </dgm:t>
    </dgm:pt>
    <dgm:pt modelId="{AAF1A8A2-32A2-4903-A4C1-ABD315046134}">
      <dgm:prSet phldrT="[Texto]"/>
      <dgm:spPr/>
      <dgm:t>
        <a:bodyPr/>
        <a:lstStyle/>
        <a:p>
          <a:pPr algn="ctr"/>
          <a:r>
            <a:rPr lang="es-HN" dirty="0" smtClean="0"/>
            <a:t>CONTAR CON TALENTO HUMANO QUE TENGA LAS CAPACIDADES EN TI</a:t>
          </a:r>
          <a:endParaRPr lang="es-419" dirty="0"/>
        </a:p>
      </dgm:t>
    </dgm:pt>
    <dgm:pt modelId="{C7FE5B0F-1015-41AD-A73F-4EE65CD35DFD}" type="parTrans" cxnId="{B7D9785B-49A0-4456-8C55-690185C0DA1F}">
      <dgm:prSet/>
      <dgm:spPr/>
      <dgm:t>
        <a:bodyPr/>
        <a:lstStyle/>
        <a:p>
          <a:endParaRPr lang="es-419"/>
        </a:p>
      </dgm:t>
    </dgm:pt>
    <dgm:pt modelId="{A3CB95A3-75DC-421B-8904-8142C137C90D}" type="sibTrans" cxnId="{B7D9785B-49A0-4456-8C55-690185C0DA1F}">
      <dgm:prSet/>
      <dgm:spPr/>
      <dgm:t>
        <a:bodyPr/>
        <a:lstStyle/>
        <a:p>
          <a:endParaRPr lang="es-419"/>
        </a:p>
      </dgm:t>
    </dgm:pt>
    <dgm:pt modelId="{CC11F057-7CF0-4E69-936A-700C91195199}">
      <dgm:prSet phldrT="[Texto]"/>
      <dgm:spPr/>
      <dgm:t>
        <a:bodyPr/>
        <a:lstStyle/>
        <a:p>
          <a:endParaRPr lang="es-419" dirty="0"/>
        </a:p>
      </dgm:t>
    </dgm:pt>
    <dgm:pt modelId="{D48684B0-0C6C-43FB-B57E-30D97186EA2A}" type="sibTrans" cxnId="{45EC7975-64AD-4822-B8F9-E356B87746C1}">
      <dgm:prSet/>
      <dgm:spPr/>
      <dgm:t>
        <a:bodyPr/>
        <a:lstStyle/>
        <a:p>
          <a:endParaRPr lang="es-419"/>
        </a:p>
      </dgm:t>
    </dgm:pt>
    <dgm:pt modelId="{C9ADACED-8D0C-488A-8B0C-10948F7469DB}" type="parTrans" cxnId="{45EC7975-64AD-4822-B8F9-E356B87746C1}">
      <dgm:prSet/>
      <dgm:spPr/>
      <dgm:t>
        <a:bodyPr/>
        <a:lstStyle/>
        <a:p>
          <a:endParaRPr lang="es-419"/>
        </a:p>
      </dgm:t>
    </dgm:pt>
    <dgm:pt modelId="{212D2C1B-3B06-409F-B29E-7E6FFB29BC82}" type="pres">
      <dgm:prSet presAssocID="{53BFEFFB-1602-4786-8A3D-5BB8725015AD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s-419"/>
        </a:p>
      </dgm:t>
    </dgm:pt>
    <dgm:pt modelId="{76C62EC0-7C75-4970-B66A-AF3A3667D9C5}" type="pres">
      <dgm:prSet presAssocID="{CC11F057-7CF0-4E69-936A-700C91195199}" presName="parenttextcomposite" presStyleCnt="0"/>
      <dgm:spPr/>
    </dgm:pt>
    <dgm:pt modelId="{88235B1E-2683-41C0-9964-B57B01FB4DA7}" type="pres">
      <dgm:prSet presAssocID="{CC11F057-7CF0-4E69-936A-700C91195199}" presName="parenttext" presStyleLbl="revTx" presStyleIdx="0" presStyleCnt="3" custFlipVert="1" custFlipHor="1" custScaleX="92776" custScaleY="46931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s-419"/>
        </a:p>
      </dgm:t>
    </dgm:pt>
    <dgm:pt modelId="{0093AC30-90D1-40FC-BFB7-5F82E2E56FDD}" type="pres">
      <dgm:prSet presAssocID="{CC11F057-7CF0-4E69-936A-700C91195199}" presName="composite" presStyleCnt="0"/>
      <dgm:spPr/>
    </dgm:pt>
    <dgm:pt modelId="{E77F8DB9-B134-4144-BA19-1EAF0849048B}" type="pres">
      <dgm:prSet presAssocID="{CC11F057-7CF0-4E69-936A-700C91195199}" presName="chevron1" presStyleLbl="alignNode1" presStyleIdx="0" presStyleCnt="21"/>
      <dgm:spPr>
        <a:effectLst>
          <a:glow rad="228600">
            <a:schemeClr val="accent5">
              <a:satMod val="175000"/>
              <a:alpha val="40000"/>
            </a:schemeClr>
          </a:glow>
        </a:effectLst>
      </dgm:spPr>
    </dgm:pt>
    <dgm:pt modelId="{9CCDB866-ABEF-47CF-8045-CE9FB847B7BF}" type="pres">
      <dgm:prSet presAssocID="{CC11F057-7CF0-4E69-936A-700C91195199}" presName="chevron2" presStyleLbl="alignNode1" presStyleIdx="1" presStyleCnt="21"/>
      <dgm:spPr>
        <a:effectLst>
          <a:glow rad="228600">
            <a:schemeClr val="accent5">
              <a:satMod val="175000"/>
              <a:alpha val="40000"/>
            </a:schemeClr>
          </a:glow>
        </a:effectLst>
      </dgm:spPr>
    </dgm:pt>
    <dgm:pt modelId="{5ADE1B31-9321-4D54-B708-A7A5BFD8606A}" type="pres">
      <dgm:prSet presAssocID="{CC11F057-7CF0-4E69-936A-700C91195199}" presName="chevron3" presStyleLbl="alignNode1" presStyleIdx="2" presStyleCnt="21"/>
      <dgm:spPr>
        <a:effectLst>
          <a:glow rad="228600">
            <a:schemeClr val="accent5">
              <a:satMod val="175000"/>
              <a:alpha val="40000"/>
            </a:schemeClr>
          </a:glow>
        </a:effectLst>
      </dgm:spPr>
    </dgm:pt>
    <dgm:pt modelId="{299E5E15-3A87-46D5-B75A-34022DB88C26}" type="pres">
      <dgm:prSet presAssocID="{CC11F057-7CF0-4E69-936A-700C91195199}" presName="chevron4" presStyleLbl="alignNode1" presStyleIdx="3" presStyleCnt="21"/>
      <dgm:spPr>
        <a:effectLst>
          <a:glow rad="228600">
            <a:schemeClr val="accent5">
              <a:satMod val="175000"/>
              <a:alpha val="40000"/>
            </a:schemeClr>
          </a:glow>
        </a:effectLst>
      </dgm:spPr>
    </dgm:pt>
    <dgm:pt modelId="{87B66817-F14F-4143-96D3-543684FB96B4}" type="pres">
      <dgm:prSet presAssocID="{CC11F057-7CF0-4E69-936A-700C91195199}" presName="chevron5" presStyleLbl="alignNode1" presStyleIdx="4" presStyleCnt="21"/>
      <dgm:spPr>
        <a:effectLst>
          <a:glow rad="228600">
            <a:schemeClr val="accent5">
              <a:satMod val="175000"/>
              <a:alpha val="40000"/>
            </a:schemeClr>
          </a:glow>
        </a:effectLst>
      </dgm:spPr>
    </dgm:pt>
    <dgm:pt modelId="{99002726-C1B5-4927-BC07-2DB603B60DF9}" type="pres">
      <dgm:prSet presAssocID="{CC11F057-7CF0-4E69-936A-700C91195199}" presName="chevron6" presStyleLbl="alignNode1" presStyleIdx="5" presStyleCnt="21" custLinFactNeighborX="1829"/>
      <dgm:spPr>
        <a:effectLst>
          <a:glow rad="228600">
            <a:schemeClr val="accent5">
              <a:satMod val="175000"/>
              <a:alpha val="40000"/>
            </a:schemeClr>
          </a:glow>
        </a:effectLst>
      </dgm:spPr>
    </dgm:pt>
    <dgm:pt modelId="{B231187C-F6D7-4B8D-B2F5-07F5B78C2685}" type="pres">
      <dgm:prSet presAssocID="{CC11F057-7CF0-4E69-936A-700C91195199}" presName="chevron7" presStyleLbl="alignNode1" presStyleIdx="6" presStyleCnt="21"/>
      <dgm:spPr>
        <a:effectLst>
          <a:glow rad="228600">
            <a:schemeClr val="accent5">
              <a:satMod val="175000"/>
              <a:alpha val="40000"/>
            </a:schemeClr>
          </a:glow>
        </a:effectLst>
      </dgm:spPr>
    </dgm:pt>
    <dgm:pt modelId="{0D9641E9-A77C-499F-B0A3-53C5921DA3B5}" type="pres">
      <dgm:prSet presAssocID="{CC11F057-7CF0-4E69-936A-700C91195199}" presName="childtext" presStyleLbl="solidFgAcc1" presStyleIdx="0" presStyleCnt="3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s-419"/>
        </a:p>
      </dgm:t>
    </dgm:pt>
    <dgm:pt modelId="{10D7432D-3C77-4759-AF03-E6A426B60916}" type="pres">
      <dgm:prSet presAssocID="{D48684B0-0C6C-43FB-B57E-30D97186EA2A}" presName="sibTrans" presStyleCnt="0"/>
      <dgm:spPr/>
    </dgm:pt>
    <dgm:pt modelId="{A357A7AC-9778-4758-9AD3-2D4DCEF2BCAD}" type="pres">
      <dgm:prSet presAssocID="{1B423523-74D1-4FE2-B873-2773BAD4FACB}" presName="parenttextcomposite" presStyleCnt="0"/>
      <dgm:spPr/>
    </dgm:pt>
    <dgm:pt modelId="{9AAD1158-5916-41D0-AA10-18E944B8B08A}" type="pres">
      <dgm:prSet presAssocID="{1B423523-74D1-4FE2-B873-2773BAD4FACB}" presName="parenttext" presStyleLbl="revTx" presStyleIdx="1" presStyleCnt="3" custFlipVert="1" custScaleY="15754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s-419"/>
        </a:p>
      </dgm:t>
    </dgm:pt>
    <dgm:pt modelId="{7DE1FDDF-487E-43B3-B34A-2D544CB57563}" type="pres">
      <dgm:prSet presAssocID="{1B423523-74D1-4FE2-B873-2773BAD4FACB}" presName="composite" presStyleCnt="0"/>
      <dgm:spPr/>
    </dgm:pt>
    <dgm:pt modelId="{1E744674-05CF-4863-BA0A-6799B312E50A}" type="pres">
      <dgm:prSet presAssocID="{1B423523-74D1-4FE2-B873-2773BAD4FACB}" presName="chevron1" presStyleLbl="alignNode1" presStyleIdx="7" presStyleCnt="21"/>
      <dgm:spPr>
        <a:effectLst>
          <a:glow rad="228600">
            <a:schemeClr val="accent6">
              <a:satMod val="175000"/>
              <a:alpha val="40000"/>
            </a:schemeClr>
          </a:glow>
        </a:effectLst>
      </dgm:spPr>
    </dgm:pt>
    <dgm:pt modelId="{F1AC770F-97E8-48EB-AD5C-0082869B5AC0}" type="pres">
      <dgm:prSet presAssocID="{1B423523-74D1-4FE2-B873-2773BAD4FACB}" presName="chevron2" presStyleLbl="alignNode1" presStyleIdx="8" presStyleCnt="21"/>
      <dgm:spPr>
        <a:effectLst>
          <a:glow rad="228600">
            <a:schemeClr val="accent6">
              <a:satMod val="175000"/>
              <a:alpha val="40000"/>
            </a:schemeClr>
          </a:glow>
        </a:effectLst>
      </dgm:spPr>
    </dgm:pt>
    <dgm:pt modelId="{6F57F060-BA18-405A-A151-3B3F8A1FE52C}" type="pres">
      <dgm:prSet presAssocID="{1B423523-74D1-4FE2-B873-2773BAD4FACB}" presName="chevron3" presStyleLbl="alignNode1" presStyleIdx="9" presStyleCnt="21"/>
      <dgm:spPr>
        <a:effectLst>
          <a:glow rad="228600">
            <a:schemeClr val="accent6">
              <a:satMod val="175000"/>
              <a:alpha val="40000"/>
            </a:schemeClr>
          </a:glow>
        </a:effectLst>
      </dgm:spPr>
    </dgm:pt>
    <dgm:pt modelId="{A808D84F-60D2-4914-93EE-7950C85F8B73}" type="pres">
      <dgm:prSet presAssocID="{1B423523-74D1-4FE2-B873-2773BAD4FACB}" presName="chevron4" presStyleLbl="alignNode1" presStyleIdx="10" presStyleCnt="21"/>
      <dgm:spPr>
        <a:effectLst>
          <a:glow rad="228600">
            <a:schemeClr val="accent6">
              <a:satMod val="175000"/>
              <a:alpha val="40000"/>
            </a:schemeClr>
          </a:glow>
        </a:effectLst>
      </dgm:spPr>
    </dgm:pt>
    <dgm:pt modelId="{78E6A0E1-1DF2-431C-B9BE-6A266A628C03}" type="pres">
      <dgm:prSet presAssocID="{1B423523-74D1-4FE2-B873-2773BAD4FACB}" presName="chevron5" presStyleLbl="alignNode1" presStyleIdx="11" presStyleCnt="21"/>
      <dgm:spPr>
        <a:effectLst>
          <a:glow rad="228600">
            <a:schemeClr val="accent6">
              <a:satMod val="175000"/>
              <a:alpha val="40000"/>
            </a:schemeClr>
          </a:glow>
        </a:effectLst>
      </dgm:spPr>
    </dgm:pt>
    <dgm:pt modelId="{440D23A2-E4B1-40B7-9186-666A37CB52B9}" type="pres">
      <dgm:prSet presAssocID="{1B423523-74D1-4FE2-B873-2773BAD4FACB}" presName="chevron6" presStyleLbl="alignNode1" presStyleIdx="12" presStyleCnt="21"/>
      <dgm:spPr>
        <a:effectLst>
          <a:glow rad="228600">
            <a:schemeClr val="accent6">
              <a:satMod val="175000"/>
              <a:alpha val="40000"/>
            </a:schemeClr>
          </a:glow>
        </a:effectLst>
      </dgm:spPr>
    </dgm:pt>
    <dgm:pt modelId="{F7581157-D506-4E8F-B963-AF51A63BA7CB}" type="pres">
      <dgm:prSet presAssocID="{1B423523-74D1-4FE2-B873-2773BAD4FACB}" presName="chevron7" presStyleLbl="alignNode1" presStyleIdx="13" presStyleCnt="21"/>
      <dgm:spPr>
        <a:effectLst>
          <a:glow rad="228600">
            <a:schemeClr val="accent6">
              <a:satMod val="175000"/>
              <a:alpha val="40000"/>
            </a:schemeClr>
          </a:glow>
        </a:effectLst>
      </dgm:spPr>
    </dgm:pt>
    <dgm:pt modelId="{53CBD8BE-4D87-4EEC-BBDE-C0421A5F790A}" type="pres">
      <dgm:prSet presAssocID="{1B423523-74D1-4FE2-B873-2773BAD4FACB}" presName="childtext" presStyleLbl="solidFgAcc1" presStyleIdx="1" presStyleCnt="3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s-419"/>
        </a:p>
      </dgm:t>
    </dgm:pt>
    <dgm:pt modelId="{A6A095D6-DD36-4341-800E-99E2BA63BFEB}" type="pres">
      <dgm:prSet presAssocID="{26C3EF47-C09D-453E-B139-5D8001336192}" presName="sibTrans" presStyleCnt="0"/>
      <dgm:spPr/>
    </dgm:pt>
    <dgm:pt modelId="{98A8FB1B-34F7-45C6-9A60-6378623509FE}" type="pres">
      <dgm:prSet presAssocID="{67B09E4A-D652-4648-B4C2-C20D4FACFD43}" presName="parenttextcomposite" presStyleCnt="0"/>
      <dgm:spPr/>
    </dgm:pt>
    <dgm:pt modelId="{8D36DEE4-4681-4C45-9050-7E5144A03628}" type="pres">
      <dgm:prSet presAssocID="{67B09E4A-D652-4648-B4C2-C20D4FACFD43}" presName="parenttext" presStyleLbl="revTx" presStyleIdx="2" presStyleCnt="3" custFlipVert="1" custScaleY="12374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s-419"/>
        </a:p>
      </dgm:t>
    </dgm:pt>
    <dgm:pt modelId="{B7C07715-FEEF-4311-A2E4-5A66864F45D7}" type="pres">
      <dgm:prSet presAssocID="{67B09E4A-D652-4648-B4C2-C20D4FACFD43}" presName="composite" presStyleCnt="0"/>
      <dgm:spPr/>
    </dgm:pt>
    <dgm:pt modelId="{BDD6776A-B293-45C6-A4C8-145D0AC3D528}" type="pres">
      <dgm:prSet presAssocID="{67B09E4A-D652-4648-B4C2-C20D4FACFD43}" presName="chevron1" presStyleLbl="alignNode1" presStyleIdx="14" presStyleCnt="21"/>
      <dgm:spPr>
        <a:effectLst>
          <a:glow rad="228600">
            <a:schemeClr val="accent2">
              <a:satMod val="175000"/>
              <a:alpha val="40000"/>
            </a:schemeClr>
          </a:glow>
        </a:effectLst>
      </dgm:spPr>
    </dgm:pt>
    <dgm:pt modelId="{DBCE734D-DB69-4192-BF72-B220C15A0AE1}" type="pres">
      <dgm:prSet presAssocID="{67B09E4A-D652-4648-B4C2-C20D4FACFD43}" presName="chevron2" presStyleLbl="alignNode1" presStyleIdx="15" presStyleCnt="21"/>
      <dgm:spPr>
        <a:effectLst>
          <a:glow rad="228600">
            <a:schemeClr val="accent2">
              <a:satMod val="175000"/>
              <a:alpha val="40000"/>
            </a:schemeClr>
          </a:glow>
        </a:effectLst>
      </dgm:spPr>
    </dgm:pt>
    <dgm:pt modelId="{B5EE6C1D-7B0F-4AE3-86F7-07371104F9E6}" type="pres">
      <dgm:prSet presAssocID="{67B09E4A-D652-4648-B4C2-C20D4FACFD43}" presName="chevron3" presStyleLbl="alignNode1" presStyleIdx="16" presStyleCnt="21"/>
      <dgm:spPr>
        <a:effectLst>
          <a:glow rad="228600">
            <a:schemeClr val="accent2">
              <a:satMod val="175000"/>
              <a:alpha val="40000"/>
            </a:schemeClr>
          </a:glow>
        </a:effectLst>
      </dgm:spPr>
    </dgm:pt>
    <dgm:pt modelId="{38F74881-8610-4D4A-94B3-9977B6E9B229}" type="pres">
      <dgm:prSet presAssocID="{67B09E4A-D652-4648-B4C2-C20D4FACFD43}" presName="chevron4" presStyleLbl="alignNode1" presStyleIdx="17" presStyleCnt="21"/>
      <dgm:spPr>
        <a:effectLst>
          <a:glow rad="228600">
            <a:schemeClr val="accent2">
              <a:satMod val="175000"/>
              <a:alpha val="40000"/>
            </a:schemeClr>
          </a:glow>
        </a:effectLst>
      </dgm:spPr>
    </dgm:pt>
    <dgm:pt modelId="{6C469653-D68C-4219-B4C3-0175DF034994}" type="pres">
      <dgm:prSet presAssocID="{67B09E4A-D652-4648-B4C2-C20D4FACFD43}" presName="chevron5" presStyleLbl="alignNode1" presStyleIdx="18" presStyleCnt="21"/>
      <dgm:spPr>
        <a:effectLst>
          <a:glow rad="228600">
            <a:schemeClr val="accent2">
              <a:satMod val="175000"/>
              <a:alpha val="40000"/>
            </a:schemeClr>
          </a:glow>
        </a:effectLst>
      </dgm:spPr>
    </dgm:pt>
    <dgm:pt modelId="{6FFBC784-5584-4634-9A8B-37C349237B0F}" type="pres">
      <dgm:prSet presAssocID="{67B09E4A-D652-4648-B4C2-C20D4FACFD43}" presName="chevron6" presStyleLbl="alignNode1" presStyleIdx="19" presStyleCnt="21"/>
      <dgm:spPr>
        <a:effectLst>
          <a:glow rad="228600">
            <a:schemeClr val="accent2">
              <a:satMod val="175000"/>
              <a:alpha val="40000"/>
            </a:schemeClr>
          </a:glow>
        </a:effectLst>
      </dgm:spPr>
    </dgm:pt>
    <dgm:pt modelId="{DC0FFDAD-04D4-4DC0-82AE-B13E6EE9E001}" type="pres">
      <dgm:prSet presAssocID="{67B09E4A-D652-4648-B4C2-C20D4FACFD43}" presName="chevron7" presStyleLbl="alignNode1" presStyleIdx="20" presStyleCnt="21"/>
      <dgm:spPr>
        <a:effectLst>
          <a:glow rad="228600">
            <a:schemeClr val="accent2">
              <a:satMod val="175000"/>
              <a:alpha val="40000"/>
            </a:schemeClr>
          </a:glow>
        </a:effectLst>
      </dgm:spPr>
    </dgm:pt>
    <dgm:pt modelId="{D4BED471-F86C-4392-A49B-DD17DEBAB78A}" type="pres">
      <dgm:prSet presAssocID="{67B09E4A-D652-4648-B4C2-C20D4FACFD43}" presName="childtext" presStyleLbl="solidFgAcc1" presStyleIdx="2" presStyleCnt="3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s-419"/>
        </a:p>
      </dgm:t>
    </dgm:pt>
  </dgm:ptLst>
  <dgm:cxnLst>
    <dgm:cxn modelId="{792CD8FC-72EC-4E74-9028-F722ABCE10A8}" srcId="{53BFEFFB-1602-4786-8A3D-5BB8725015AD}" destId="{1B423523-74D1-4FE2-B873-2773BAD4FACB}" srcOrd="1" destOrd="0" parTransId="{0227079D-05A5-439A-AEBF-83735237B09F}" sibTransId="{26C3EF47-C09D-453E-B139-5D8001336192}"/>
    <dgm:cxn modelId="{7B261B2F-6784-48B6-8A81-AF08636F3022}" type="presOf" srcId="{1B423523-74D1-4FE2-B873-2773BAD4FACB}" destId="{9AAD1158-5916-41D0-AA10-18E944B8B08A}" srcOrd="0" destOrd="0" presId="urn:microsoft.com/office/officeart/2008/layout/VerticalAccentList"/>
    <dgm:cxn modelId="{3AEC232A-2180-41CE-A428-F5F8E6A08599}" type="presOf" srcId="{AAF1A8A2-32A2-4903-A4C1-ABD315046134}" destId="{D4BED471-F86C-4392-A49B-DD17DEBAB78A}" srcOrd="0" destOrd="0" presId="urn:microsoft.com/office/officeart/2008/layout/VerticalAccentList"/>
    <dgm:cxn modelId="{8E3551CB-FEE6-4726-9896-0CB155E67503}" type="presOf" srcId="{67B09E4A-D652-4648-B4C2-C20D4FACFD43}" destId="{8D36DEE4-4681-4C45-9050-7E5144A03628}" srcOrd="0" destOrd="0" presId="urn:microsoft.com/office/officeart/2008/layout/VerticalAccentList"/>
    <dgm:cxn modelId="{21A69FD0-F44D-4534-A434-C0F33C832FE3}" type="presOf" srcId="{17BD44EB-BC3E-4BFD-83BD-FB4B52D98CA6}" destId="{0D9641E9-A77C-499F-B0A3-53C5921DA3B5}" srcOrd="0" destOrd="0" presId="urn:microsoft.com/office/officeart/2008/layout/VerticalAccentList"/>
    <dgm:cxn modelId="{45EC7975-64AD-4822-B8F9-E356B87746C1}" srcId="{53BFEFFB-1602-4786-8A3D-5BB8725015AD}" destId="{CC11F057-7CF0-4E69-936A-700C91195199}" srcOrd="0" destOrd="0" parTransId="{C9ADACED-8D0C-488A-8B0C-10948F7469DB}" sibTransId="{D48684B0-0C6C-43FB-B57E-30D97186EA2A}"/>
    <dgm:cxn modelId="{4E9F8F9E-8B83-4FF9-A9AE-B5D329B956BD}" srcId="{53BFEFFB-1602-4786-8A3D-5BB8725015AD}" destId="{67B09E4A-D652-4648-B4C2-C20D4FACFD43}" srcOrd="2" destOrd="0" parTransId="{4DD7B1CB-F66C-41FC-BB4C-00D8976F521F}" sibTransId="{A4207BDE-F0EE-40EC-B09D-39C085C2FCF7}"/>
    <dgm:cxn modelId="{88BD12BA-F079-4DBC-8BDD-A6D0E71C0EC1}" type="presOf" srcId="{53BFEFFB-1602-4786-8A3D-5BB8725015AD}" destId="{212D2C1B-3B06-409F-B29E-7E6FFB29BC82}" srcOrd="0" destOrd="0" presId="urn:microsoft.com/office/officeart/2008/layout/VerticalAccentList"/>
    <dgm:cxn modelId="{B7D9785B-49A0-4456-8C55-690185C0DA1F}" srcId="{67B09E4A-D652-4648-B4C2-C20D4FACFD43}" destId="{AAF1A8A2-32A2-4903-A4C1-ABD315046134}" srcOrd="0" destOrd="0" parTransId="{C7FE5B0F-1015-41AD-A73F-4EE65CD35DFD}" sibTransId="{A3CB95A3-75DC-421B-8904-8142C137C90D}"/>
    <dgm:cxn modelId="{771071AC-F8B2-4D06-918E-F755BC3EDD4D}" type="presOf" srcId="{CC11F057-7CF0-4E69-936A-700C91195199}" destId="{88235B1E-2683-41C0-9964-B57B01FB4DA7}" srcOrd="0" destOrd="0" presId="urn:microsoft.com/office/officeart/2008/layout/VerticalAccentList"/>
    <dgm:cxn modelId="{95EEA857-AF85-4316-9123-015FB38E52D1}" srcId="{CC11F057-7CF0-4E69-936A-700C91195199}" destId="{17BD44EB-BC3E-4BFD-83BD-FB4B52D98CA6}" srcOrd="0" destOrd="0" parTransId="{549303C8-0492-4478-917C-E88148F5F722}" sibTransId="{15E45B28-6ABB-4EAB-8C93-07DA07CCD858}"/>
    <dgm:cxn modelId="{848B3786-B6E1-43C3-A4C4-8EC109E06464}" type="presOf" srcId="{3ECE8652-17FA-419D-BF6D-FD779A1A1040}" destId="{53CBD8BE-4D87-4EEC-BBDE-C0421A5F790A}" srcOrd="0" destOrd="0" presId="urn:microsoft.com/office/officeart/2008/layout/VerticalAccentList"/>
    <dgm:cxn modelId="{F0DFD5F5-3361-49DE-858E-5CFDE6B050E2}" srcId="{1B423523-74D1-4FE2-B873-2773BAD4FACB}" destId="{3ECE8652-17FA-419D-BF6D-FD779A1A1040}" srcOrd="0" destOrd="0" parTransId="{9AD31ADF-18FF-4452-B339-D3FA55DE669E}" sibTransId="{6ED9E7A6-1E8E-4E43-9716-0BB295AF7385}"/>
    <dgm:cxn modelId="{7036A376-FA20-41F3-82B4-B770593B591A}" type="presParOf" srcId="{212D2C1B-3B06-409F-B29E-7E6FFB29BC82}" destId="{76C62EC0-7C75-4970-B66A-AF3A3667D9C5}" srcOrd="0" destOrd="0" presId="urn:microsoft.com/office/officeart/2008/layout/VerticalAccentList"/>
    <dgm:cxn modelId="{1D494AE4-662F-4E00-89C6-4B75519F5B35}" type="presParOf" srcId="{76C62EC0-7C75-4970-B66A-AF3A3667D9C5}" destId="{88235B1E-2683-41C0-9964-B57B01FB4DA7}" srcOrd="0" destOrd="0" presId="urn:microsoft.com/office/officeart/2008/layout/VerticalAccentList"/>
    <dgm:cxn modelId="{99864B39-5FD0-4B4C-BF66-7655AB3CD441}" type="presParOf" srcId="{212D2C1B-3B06-409F-B29E-7E6FFB29BC82}" destId="{0093AC30-90D1-40FC-BFB7-5F82E2E56FDD}" srcOrd="1" destOrd="0" presId="urn:microsoft.com/office/officeart/2008/layout/VerticalAccentList"/>
    <dgm:cxn modelId="{8A6B1D07-D029-4762-A18C-F62C1B8F2A65}" type="presParOf" srcId="{0093AC30-90D1-40FC-BFB7-5F82E2E56FDD}" destId="{E77F8DB9-B134-4144-BA19-1EAF0849048B}" srcOrd="0" destOrd="0" presId="urn:microsoft.com/office/officeart/2008/layout/VerticalAccentList"/>
    <dgm:cxn modelId="{6781E162-74B8-4BDC-82CA-9391C508BAFE}" type="presParOf" srcId="{0093AC30-90D1-40FC-BFB7-5F82E2E56FDD}" destId="{9CCDB866-ABEF-47CF-8045-CE9FB847B7BF}" srcOrd="1" destOrd="0" presId="urn:microsoft.com/office/officeart/2008/layout/VerticalAccentList"/>
    <dgm:cxn modelId="{548DC682-8CF1-4D83-91C6-9372B0C34B39}" type="presParOf" srcId="{0093AC30-90D1-40FC-BFB7-5F82E2E56FDD}" destId="{5ADE1B31-9321-4D54-B708-A7A5BFD8606A}" srcOrd="2" destOrd="0" presId="urn:microsoft.com/office/officeart/2008/layout/VerticalAccentList"/>
    <dgm:cxn modelId="{DB8152EB-1510-4884-B562-60F669FA8960}" type="presParOf" srcId="{0093AC30-90D1-40FC-BFB7-5F82E2E56FDD}" destId="{299E5E15-3A87-46D5-B75A-34022DB88C26}" srcOrd="3" destOrd="0" presId="urn:microsoft.com/office/officeart/2008/layout/VerticalAccentList"/>
    <dgm:cxn modelId="{F5468D5A-E877-4CD7-A27C-37F94E0CF393}" type="presParOf" srcId="{0093AC30-90D1-40FC-BFB7-5F82E2E56FDD}" destId="{87B66817-F14F-4143-96D3-543684FB96B4}" srcOrd="4" destOrd="0" presId="urn:microsoft.com/office/officeart/2008/layout/VerticalAccentList"/>
    <dgm:cxn modelId="{9E573EB7-7C2E-4FB1-9F39-A1379492714A}" type="presParOf" srcId="{0093AC30-90D1-40FC-BFB7-5F82E2E56FDD}" destId="{99002726-C1B5-4927-BC07-2DB603B60DF9}" srcOrd="5" destOrd="0" presId="urn:microsoft.com/office/officeart/2008/layout/VerticalAccentList"/>
    <dgm:cxn modelId="{516CF838-DC7E-4118-8072-A97B988CBE99}" type="presParOf" srcId="{0093AC30-90D1-40FC-BFB7-5F82E2E56FDD}" destId="{B231187C-F6D7-4B8D-B2F5-07F5B78C2685}" srcOrd="6" destOrd="0" presId="urn:microsoft.com/office/officeart/2008/layout/VerticalAccentList"/>
    <dgm:cxn modelId="{1C70CA6E-9720-41DC-B7EE-1191A3006BAD}" type="presParOf" srcId="{0093AC30-90D1-40FC-BFB7-5F82E2E56FDD}" destId="{0D9641E9-A77C-499F-B0A3-53C5921DA3B5}" srcOrd="7" destOrd="0" presId="urn:microsoft.com/office/officeart/2008/layout/VerticalAccentList"/>
    <dgm:cxn modelId="{E2A668FB-43B1-4087-A1B9-8A683A7AF7BF}" type="presParOf" srcId="{212D2C1B-3B06-409F-B29E-7E6FFB29BC82}" destId="{10D7432D-3C77-4759-AF03-E6A426B60916}" srcOrd="2" destOrd="0" presId="urn:microsoft.com/office/officeart/2008/layout/VerticalAccentList"/>
    <dgm:cxn modelId="{D8941128-4D25-4946-806D-A0F08E8A7B54}" type="presParOf" srcId="{212D2C1B-3B06-409F-B29E-7E6FFB29BC82}" destId="{A357A7AC-9778-4758-9AD3-2D4DCEF2BCAD}" srcOrd="3" destOrd="0" presId="urn:microsoft.com/office/officeart/2008/layout/VerticalAccentList"/>
    <dgm:cxn modelId="{26DA622A-90E4-491D-AC3B-6834F23562EC}" type="presParOf" srcId="{A357A7AC-9778-4758-9AD3-2D4DCEF2BCAD}" destId="{9AAD1158-5916-41D0-AA10-18E944B8B08A}" srcOrd="0" destOrd="0" presId="urn:microsoft.com/office/officeart/2008/layout/VerticalAccentList"/>
    <dgm:cxn modelId="{BA9AC170-9B15-443D-BCC1-CE8F27099D5F}" type="presParOf" srcId="{212D2C1B-3B06-409F-B29E-7E6FFB29BC82}" destId="{7DE1FDDF-487E-43B3-B34A-2D544CB57563}" srcOrd="4" destOrd="0" presId="urn:microsoft.com/office/officeart/2008/layout/VerticalAccentList"/>
    <dgm:cxn modelId="{C7046B1E-E09D-43DF-9378-5C9C06FED482}" type="presParOf" srcId="{7DE1FDDF-487E-43B3-B34A-2D544CB57563}" destId="{1E744674-05CF-4863-BA0A-6799B312E50A}" srcOrd="0" destOrd="0" presId="urn:microsoft.com/office/officeart/2008/layout/VerticalAccentList"/>
    <dgm:cxn modelId="{32273939-CB60-4900-9233-DD55DE0ABA8E}" type="presParOf" srcId="{7DE1FDDF-487E-43B3-B34A-2D544CB57563}" destId="{F1AC770F-97E8-48EB-AD5C-0082869B5AC0}" srcOrd="1" destOrd="0" presId="urn:microsoft.com/office/officeart/2008/layout/VerticalAccentList"/>
    <dgm:cxn modelId="{DBBBC777-5CC5-4C34-9207-9B8F98E44710}" type="presParOf" srcId="{7DE1FDDF-487E-43B3-B34A-2D544CB57563}" destId="{6F57F060-BA18-405A-A151-3B3F8A1FE52C}" srcOrd="2" destOrd="0" presId="urn:microsoft.com/office/officeart/2008/layout/VerticalAccentList"/>
    <dgm:cxn modelId="{619AAFDC-76C3-49AE-86CF-A12CDD9F0000}" type="presParOf" srcId="{7DE1FDDF-487E-43B3-B34A-2D544CB57563}" destId="{A808D84F-60D2-4914-93EE-7950C85F8B73}" srcOrd="3" destOrd="0" presId="urn:microsoft.com/office/officeart/2008/layout/VerticalAccentList"/>
    <dgm:cxn modelId="{6880735C-CAB4-48BF-B584-FCBE6BA254F7}" type="presParOf" srcId="{7DE1FDDF-487E-43B3-B34A-2D544CB57563}" destId="{78E6A0E1-1DF2-431C-B9BE-6A266A628C03}" srcOrd="4" destOrd="0" presId="urn:microsoft.com/office/officeart/2008/layout/VerticalAccentList"/>
    <dgm:cxn modelId="{5B2B16E0-3378-4FF8-B604-3F3F8D7E29AD}" type="presParOf" srcId="{7DE1FDDF-487E-43B3-B34A-2D544CB57563}" destId="{440D23A2-E4B1-40B7-9186-666A37CB52B9}" srcOrd="5" destOrd="0" presId="urn:microsoft.com/office/officeart/2008/layout/VerticalAccentList"/>
    <dgm:cxn modelId="{7E8A5E32-0A5A-4531-9ED5-59A1DEC49BA2}" type="presParOf" srcId="{7DE1FDDF-487E-43B3-B34A-2D544CB57563}" destId="{F7581157-D506-4E8F-B963-AF51A63BA7CB}" srcOrd="6" destOrd="0" presId="urn:microsoft.com/office/officeart/2008/layout/VerticalAccentList"/>
    <dgm:cxn modelId="{6C2E16CB-1FC8-485C-9240-C1C47ED5897D}" type="presParOf" srcId="{7DE1FDDF-487E-43B3-B34A-2D544CB57563}" destId="{53CBD8BE-4D87-4EEC-BBDE-C0421A5F790A}" srcOrd="7" destOrd="0" presId="urn:microsoft.com/office/officeart/2008/layout/VerticalAccentList"/>
    <dgm:cxn modelId="{796E487A-7894-413E-B339-A4C3EB6333D7}" type="presParOf" srcId="{212D2C1B-3B06-409F-B29E-7E6FFB29BC82}" destId="{A6A095D6-DD36-4341-800E-99E2BA63BFEB}" srcOrd="5" destOrd="0" presId="urn:microsoft.com/office/officeart/2008/layout/VerticalAccentList"/>
    <dgm:cxn modelId="{2E6051B9-7345-4658-9988-AC7708EBD9D9}" type="presParOf" srcId="{212D2C1B-3B06-409F-B29E-7E6FFB29BC82}" destId="{98A8FB1B-34F7-45C6-9A60-6378623509FE}" srcOrd="6" destOrd="0" presId="urn:microsoft.com/office/officeart/2008/layout/VerticalAccentList"/>
    <dgm:cxn modelId="{26CDF039-797D-4F22-A009-3A5B6D558248}" type="presParOf" srcId="{98A8FB1B-34F7-45C6-9A60-6378623509FE}" destId="{8D36DEE4-4681-4C45-9050-7E5144A03628}" srcOrd="0" destOrd="0" presId="urn:microsoft.com/office/officeart/2008/layout/VerticalAccentList"/>
    <dgm:cxn modelId="{4D51D959-3413-4454-8421-D1C4071A316E}" type="presParOf" srcId="{212D2C1B-3B06-409F-B29E-7E6FFB29BC82}" destId="{B7C07715-FEEF-4311-A2E4-5A66864F45D7}" srcOrd="7" destOrd="0" presId="urn:microsoft.com/office/officeart/2008/layout/VerticalAccentList"/>
    <dgm:cxn modelId="{197B7509-A23F-4F3C-9158-82185D775478}" type="presParOf" srcId="{B7C07715-FEEF-4311-A2E4-5A66864F45D7}" destId="{BDD6776A-B293-45C6-A4C8-145D0AC3D528}" srcOrd="0" destOrd="0" presId="urn:microsoft.com/office/officeart/2008/layout/VerticalAccentList"/>
    <dgm:cxn modelId="{5CE5E49A-8A27-4F27-9077-52CBC29B62C2}" type="presParOf" srcId="{B7C07715-FEEF-4311-A2E4-5A66864F45D7}" destId="{DBCE734D-DB69-4192-BF72-B220C15A0AE1}" srcOrd="1" destOrd="0" presId="urn:microsoft.com/office/officeart/2008/layout/VerticalAccentList"/>
    <dgm:cxn modelId="{471B1456-0C5B-40D9-853A-AB442B0A7A84}" type="presParOf" srcId="{B7C07715-FEEF-4311-A2E4-5A66864F45D7}" destId="{B5EE6C1D-7B0F-4AE3-86F7-07371104F9E6}" srcOrd="2" destOrd="0" presId="urn:microsoft.com/office/officeart/2008/layout/VerticalAccentList"/>
    <dgm:cxn modelId="{886EACD8-838D-4BE6-BA8F-DE26F4BACBFF}" type="presParOf" srcId="{B7C07715-FEEF-4311-A2E4-5A66864F45D7}" destId="{38F74881-8610-4D4A-94B3-9977B6E9B229}" srcOrd="3" destOrd="0" presId="urn:microsoft.com/office/officeart/2008/layout/VerticalAccentList"/>
    <dgm:cxn modelId="{5BCA68DB-8DC0-4655-981F-99AC54FD2CB2}" type="presParOf" srcId="{B7C07715-FEEF-4311-A2E4-5A66864F45D7}" destId="{6C469653-D68C-4219-B4C3-0175DF034994}" srcOrd="4" destOrd="0" presId="urn:microsoft.com/office/officeart/2008/layout/VerticalAccentList"/>
    <dgm:cxn modelId="{1F9FABB6-78D5-47B8-950F-70AD381FB6A0}" type="presParOf" srcId="{B7C07715-FEEF-4311-A2E4-5A66864F45D7}" destId="{6FFBC784-5584-4634-9A8B-37C349237B0F}" srcOrd="5" destOrd="0" presId="urn:microsoft.com/office/officeart/2008/layout/VerticalAccentList"/>
    <dgm:cxn modelId="{C516A45D-092F-4B25-9675-90D7E4F97396}" type="presParOf" srcId="{B7C07715-FEEF-4311-A2E4-5A66864F45D7}" destId="{DC0FFDAD-04D4-4DC0-82AE-B13E6EE9E001}" srcOrd="6" destOrd="0" presId="urn:microsoft.com/office/officeart/2008/layout/VerticalAccentList"/>
    <dgm:cxn modelId="{F1707641-05A8-464F-9177-378273BD3D62}" type="presParOf" srcId="{B7C07715-FEEF-4311-A2E4-5A66864F45D7}" destId="{D4BED471-F86C-4392-A49B-DD17DEBAB78A}" srcOrd="7" destOrd="0" presId="urn:microsoft.com/office/officeart/2008/layout/VerticalAccent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3BFEFFB-1602-4786-8A3D-5BB8725015AD}" type="doc">
      <dgm:prSet loTypeId="urn:microsoft.com/office/officeart/2008/layout/VerticalAccentLis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419"/>
        </a:p>
      </dgm:t>
    </dgm:pt>
    <dgm:pt modelId="{17BD44EB-BC3E-4BFD-83BD-FB4B52D98CA6}">
      <dgm:prSet phldrT="[Texto]"/>
      <dgm:spPr/>
      <dgm:t>
        <a:bodyPr/>
        <a:lstStyle/>
        <a:p>
          <a:pPr algn="ctr"/>
          <a:r>
            <a:rPr lang="es-HN" dirty="0" smtClean="0"/>
            <a:t>REDISEÑO DE UNA ESTRUCTURA ORGANIZATIVA MAS AGIL  </a:t>
          </a:r>
          <a:endParaRPr lang="es-419" dirty="0"/>
        </a:p>
      </dgm:t>
    </dgm:pt>
    <dgm:pt modelId="{549303C8-0492-4478-917C-E88148F5F722}" type="parTrans" cxnId="{95EEA857-AF85-4316-9123-015FB38E52D1}">
      <dgm:prSet/>
      <dgm:spPr/>
      <dgm:t>
        <a:bodyPr/>
        <a:lstStyle/>
        <a:p>
          <a:endParaRPr lang="es-419"/>
        </a:p>
      </dgm:t>
    </dgm:pt>
    <dgm:pt modelId="{15E45B28-6ABB-4EAB-8C93-07DA07CCD858}" type="sibTrans" cxnId="{95EEA857-AF85-4316-9123-015FB38E52D1}">
      <dgm:prSet/>
      <dgm:spPr/>
      <dgm:t>
        <a:bodyPr/>
        <a:lstStyle/>
        <a:p>
          <a:endParaRPr lang="es-419"/>
        </a:p>
      </dgm:t>
    </dgm:pt>
    <dgm:pt modelId="{1B423523-74D1-4FE2-B873-2773BAD4FACB}">
      <dgm:prSet phldrT="[Texto]"/>
      <dgm:spPr/>
      <dgm:t>
        <a:bodyPr/>
        <a:lstStyle/>
        <a:p>
          <a:endParaRPr lang="es-419" dirty="0"/>
        </a:p>
      </dgm:t>
    </dgm:pt>
    <dgm:pt modelId="{0227079D-05A5-439A-AEBF-83735237B09F}" type="parTrans" cxnId="{792CD8FC-72EC-4E74-9028-F722ABCE10A8}">
      <dgm:prSet/>
      <dgm:spPr/>
      <dgm:t>
        <a:bodyPr/>
        <a:lstStyle/>
        <a:p>
          <a:endParaRPr lang="es-419"/>
        </a:p>
      </dgm:t>
    </dgm:pt>
    <dgm:pt modelId="{26C3EF47-C09D-453E-B139-5D8001336192}" type="sibTrans" cxnId="{792CD8FC-72EC-4E74-9028-F722ABCE10A8}">
      <dgm:prSet/>
      <dgm:spPr/>
      <dgm:t>
        <a:bodyPr/>
        <a:lstStyle/>
        <a:p>
          <a:endParaRPr lang="es-419"/>
        </a:p>
      </dgm:t>
    </dgm:pt>
    <dgm:pt modelId="{3ECE8652-17FA-419D-BF6D-FD779A1A1040}">
      <dgm:prSet phldrT="[Texto]"/>
      <dgm:spPr/>
      <dgm:t>
        <a:bodyPr/>
        <a:lstStyle/>
        <a:p>
          <a:pPr algn="ctr"/>
          <a:r>
            <a:rPr lang="es-HN" dirty="0" smtClean="0"/>
            <a:t>CAMBIOS EN LA CULTURA ORGANIZATIVA </a:t>
          </a:r>
          <a:endParaRPr lang="es-419" dirty="0"/>
        </a:p>
      </dgm:t>
    </dgm:pt>
    <dgm:pt modelId="{9AD31ADF-18FF-4452-B339-D3FA55DE669E}" type="parTrans" cxnId="{F0DFD5F5-3361-49DE-858E-5CFDE6B050E2}">
      <dgm:prSet/>
      <dgm:spPr/>
      <dgm:t>
        <a:bodyPr/>
        <a:lstStyle/>
        <a:p>
          <a:endParaRPr lang="es-419"/>
        </a:p>
      </dgm:t>
    </dgm:pt>
    <dgm:pt modelId="{6ED9E7A6-1E8E-4E43-9716-0BB295AF7385}" type="sibTrans" cxnId="{F0DFD5F5-3361-49DE-858E-5CFDE6B050E2}">
      <dgm:prSet/>
      <dgm:spPr/>
      <dgm:t>
        <a:bodyPr/>
        <a:lstStyle/>
        <a:p>
          <a:endParaRPr lang="es-419"/>
        </a:p>
      </dgm:t>
    </dgm:pt>
    <dgm:pt modelId="{67B09E4A-D652-4648-B4C2-C20D4FACFD43}">
      <dgm:prSet phldrT="[Texto]"/>
      <dgm:spPr/>
      <dgm:t>
        <a:bodyPr/>
        <a:lstStyle/>
        <a:p>
          <a:endParaRPr lang="es-419" dirty="0"/>
        </a:p>
      </dgm:t>
    </dgm:pt>
    <dgm:pt modelId="{4DD7B1CB-F66C-41FC-BB4C-00D8976F521F}" type="parTrans" cxnId="{4E9F8F9E-8B83-4FF9-A9AE-B5D329B956BD}">
      <dgm:prSet/>
      <dgm:spPr/>
      <dgm:t>
        <a:bodyPr/>
        <a:lstStyle/>
        <a:p>
          <a:endParaRPr lang="es-419"/>
        </a:p>
      </dgm:t>
    </dgm:pt>
    <dgm:pt modelId="{A4207BDE-F0EE-40EC-B09D-39C085C2FCF7}" type="sibTrans" cxnId="{4E9F8F9E-8B83-4FF9-A9AE-B5D329B956BD}">
      <dgm:prSet/>
      <dgm:spPr/>
      <dgm:t>
        <a:bodyPr/>
        <a:lstStyle/>
        <a:p>
          <a:endParaRPr lang="es-419"/>
        </a:p>
      </dgm:t>
    </dgm:pt>
    <dgm:pt modelId="{AAF1A8A2-32A2-4903-A4C1-ABD315046134}">
      <dgm:prSet phldrT="[Texto]"/>
      <dgm:spPr/>
      <dgm:t>
        <a:bodyPr/>
        <a:lstStyle/>
        <a:p>
          <a:pPr algn="ctr"/>
          <a:r>
            <a:rPr lang="es-HN" dirty="0" smtClean="0"/>
            <a:t>CREAR NUEVOS PUESTOS DE TRABAJO DESARROLLADORES</a:t>
          </a:r>
          <a:endParaRPr lang="es-419" dirty="0"/>
        </a:p>
      </dgm:t>
    </dgm:pt>
    <dgm:pt modelId="{C7FE5B0F-1015-41AD-A73F-4EE65CD35DFD}" type="parTrans" cxnId="{B7D9785B-49A0-4456-8C55-690185C0DA1F}">
      <dgm:prSet/>
      <dgm:spPr/>
      <dgm:t>
        <a:bodyPr/>
        <a:lstStyle/>
        <a:p>
          <a:endParaRPr lang="es-419"/>
        </a:p>
      </dgm:t>
    </dgm:pt>
    <dgm:pt modelId="{A3CB95A3-75DC-421B-8904-8142C137C90D}" type="sibTrans" cxnId="{B7D9785B-49A0-4456-8C55-690185C0DA1F}">
      <dgm:prSet/>
      <dgm:spPr/>
      <dgm:t>
        <a:bodyPr/>
        <a:lstStyle/>
        <a:p>
          <a:endParaRPr lang="es-419"/>
        </a:p>
      </dgm:t>
    </dgm:pt>
    <dgm:pt modelId="{CC11F057-7CF0-4E69-936A-700C91195199}">
      <dgm:prSet phldrT="[Texto]"/>
      <dgm:spPr/>
      <dgm:t>
        <a:bodyPr/>
        <a:lstStyle/>
        <a:p>
          <a:endParaRPr lang="es-419" dirty="0"/>
        </a:p>
      </dgm:t>
    </dgm:pt>
    <dgm:pt modelId="{D48684B0-0C6C-43FB-B57E-30D97186EA2A}" type="sibTrans" cxnId="{45EC7975-64AD-4822-B8F9-E356B87746C1}">
      <dgm:prSet/>
      <dgm:spPr/>
      <dgm:t>
        <a:bodyPr/>
        <a:lstStyle/>
        <a:p>
          <a:endParaRPr lang="es-419"/>
        </a:p>
      </dgm:t>
    </dgm:pt>
    <dgm:pt modelId="{C9ADACED-8D0C-488A-8B0C-10948F7469DB}" type="parTrans" cxnId="{45EC7975-64AD-4822-B8F9-E356B87746C1}">
      <dgm:prSet/>
      <dgm:spPr/>
      <dgm:t>
        <a:bodyPr/>
        <a:lstStyle/>
        <a:p>
          <a:endParaRPr lang="es-419"/>
        </a:p>
      </dgm:t>
    </dgm:pt>
    <dgm:pt modelId="{212D2C1B-3B06-409F-B29E-7E6FFB29BC82}" type="pres">
      <dgm:prSet presAssocID="{53BFEFFB-1602-4786-8A3D-5BB8725015AD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s-419"/>
        </a:p>
      </dgm:t>
    </dgm:pt>
    <dgm:pt modelId="{76C62EC0-7C75-4970-B66A-AF3A3667D9C5}" type="pres">
      <dgm:prSet presAssocID="{CC11F057-7CF0-4E69-936A-700C91195199}" presName="parenttextcomposite" presStyleCnt="0"/>
      <dgm:spPr/>
    </dgm:pt>
    <dgm:pt modelId="{88235B1E-2683-41C0-9964-B57B01FB4DA7}" type="pres">
      <dgm:prSet presAssocID="{CC11F057-7CF0-4E69-936A-700C91195199}" presName="parenttext" presStyleLbl="revTx" presStyleIdx="0" presStyleCnt="3" custFlipVert="1" custFlipHor="1" custScaleX="92776" custScaleY="46931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s-419"/>
        </a:p>
      </dgm:t>
    </dgm:pt>
    <dgm:pt modelId="{0093AC30-90D1-40FC-BFB7-5F82E2E56FDD}" type="pres">
      <dgm:prSet presAssocID="{CC11F057-7CF0-4E69-936A-700C91195199}" presName="composite" presStyleCnt="0"/>
      <dgm:spPr/>
    </dgm:pt>
    <dgm:pt modelId="{E77F8DB9-B134-4144-BA19-1EAF0849048B}" type="pres">
      <dgm:prSet presAssocID="{CC11F057-7CF0-4E69-936A-700C91195199}" presName="chevron1" presStyleLbl="alignNode1" presStyleIdx="0" presStyleCnt="21"/>
      <dgm:spPr>
        <a:effectLst>
          <a:glow rad="228600">
            <a:schemeClr val="accent5">
              <a:satMod val="175000"/>
              <a:alpha val="40000"/>
            </a:schemeClr>
          </a:glow>
        </a:effectLst>
      </dgm:spPr>
    </dgm:pt>
    <dgm:pt modelId="{9CCDB866-ABEF-47CF-8045-CE9FB847B7BF}" type="pres">
      <dgm:prSet presAssocID="{CC11F057-7CF0-4E69-936A-700C91195199}" presName="chevron2" presStyleLbl="alignNode1" presStyleIdx="1" presStyleCnt="21"/>
      <dgm:spPr>
        <a:effectLst>
          <a:glow rad="228600">
            <a:schemeClr val="accent5">
              <a:satMod val="175000"/>
              <a:alpha val="40000"/>
            </a:schemeClr>
          </a:glow>
        </a:effectLst>
      </dgm:spPr>
    </dgm:pt>
    <dgm:pt modelId="{5ADE1B31-9321-4D54-B708-A7A5BFD8606A}" type="pres">
      <dgm:prSet presAssocID="{CC11F057-7CF0-4E69-936A-700C91195199}" presName="chevron3" presStyleLbl="alignNode1" presStyleIdx="2" presStyleCnt="21"/>
      <dgm:spPr>
        <a:effectLst>
          <a:glow rad="228600">
            <a:schemeClr val="accent5">
              <a:satMod val="175000"/>
              <a:alpha val="40000"/>
            </a:schemeClr>
          </a:glow>
        </a:effectLst>
      </dgm:spPr>
    </dgm:pt>
    <dgm:pt modelId="{299E5E15-3A87-46D5-B75A-34022DB88C26}" type="pres">
      <dgm:prSet presAssocID="{CC11F057-7CF0-4E69-936A-700C91195199}" presName="chevron4" presStyleLbl="alignNode1" presStyleIdx="3" presStyleCnt="21"/>
      <dgm:spPr>
        <a:effectLst>
          <a:glow rad="228600">
            <a:schemeClr val="accent5">
              <a:satMod val="175000"/>
              <a:alpha val="40000"/>
            </a:schemeClr>
          </a:glow>
        </a:effectLst>
      </dgm:spPr>
    </dgm:pt>
    <dgm:pt modelId="{87B66817-F14F-4143-96D3-543684FB96B4}" type="pres">
      <dgm:prSet presAssocID="{CC11F057-7CF0-4E69-936A-700C91195199}" presName="chevron5" presStyleLbl="alignNode1" presStyleIdx="4" presStyleCnt="21"/>
      <dgm:spPr>
        <a:effectLst>
          <a:glow rad="228600">
            <a:schemeClr val="accent5">
              <a:satMod val="175000"/>
              <a:alpha val="40000"/>
            </a:schemeClr>
          </a:glow>
        </a:effectLst>
      </dgm:spPr>
    </dgm:pt>
    <dgm:pt modelId="{99002726-C1B5-4927-BC07-2DB603B60DF9}" type="pres">
      <dgm:prSet presAssocID="{CC11F057-7CF0-4E69-936A-700C91195199}" presName="chevron6" presStyleLbl="alignNode1" presStyleIdx="5" presStyleCnt="21" custLinFactNeighborX="1829"/>
      <dgm:spPr>
        <a:effectLst>
          <a:glow rad="228600">
            <a:schemeClr val="accent5">
              <a:satMod val="175000"/>
              <a:alpha val="40000"/>
            </a:schemeClr>
          </a:glow>
        </a:effectLst>
      </dgm:spPr>
    </dgm:pt>
    <dgm:pt modelId="{B231187C-F6D7-4B8D-B2F5-07F5B78C2685}" type="pres">
      <dgm:prSet presAssocID="{CC11F057-7CF0-4E69-936A-700C91195199}" presName="chevron7" presStyleLbl="alignNode1" presStyleIdx="6" presStyleCnt="21"/>
      <dgm:spPr>
        <a:effectLst>
          <a:glow rad="228600">
            <a:schemeClr val="accent5">
              <a:satMod val="175000"/>
              <a:alpha val="40000"/>
            </a:schemeClr>
          </a:glow>
        </a:effectLst>
      </dgm:spPr>
    </dgm:pt>
    <dgm:pt modelId="{0D9641E9-A77C-499F-B0A3-53C5921DA3B5}" type="pres">
      <dgm:prSet presAssocID="{CC11F057-7CF0-4E69-936A-700C91195199}" presName="childtext" presStyleLbl="solidFgAcc1" presStyleIdx="0" presStyleCnt="3" custLinFactNeighborX="-282" custLinFactNeighborY="-3852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s-419"/>
        </a:p>
      </dgm:t>
    </dgm:pt>
    <dgm:pt modelId="{10D7432D-3C77-4759-AF03-E6A426B60916}" type="pres">
      <dgm:prSet presAssocID="{D48684B0-0C6C-43FB-B57E-30D97186EA2A}" presName="sibTrans" presStyleCnt="0"/>
      <dgm:spPr/>
    </dgm:pt>
    <dgm:pt modelId="{A357A7AC-9778-4758-9AD3-2D4DCEF2BCAD}" type="pres">
      <dgm:prSet presAssocID="{1B423523-74D1-4FE2-B873-2773BAD4FACB}" presName="parenttextcomposite" presStyleCnt="0"/>
      <dgm:spPr/>
    </dgm:pt>
    <dgm:pt modelId="{9AAD1158-5916-41D0-AA10-18E944B8B08A}" type="pres">
      <dgm:prSet presAssocID="{1B423523-74D1-4FE2-B873-2773BAD4FACB}" presName="parenttext" presStyleLbl="revTx" presStyleIdx="1" presStyleCnt="3" custFlipVert="1" custScaleY="15754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s-419"/>
        </a:p>
      </dgm:t>
    </dgm:pt>
    <dgm:pt modelId="{7DE1FDDF-487E-43B3-B34A-2D544CB57563}" type="pres">
      <dgm:prSet presAssocID="{1B423523-74D1-4FE2-B873-2773BAD4FACB}" presName="composite" presStyleCnt="0"/>
      <dgm:spPr/>
    </dgm:pt>
    <dgm:pt modelId="{1E744674-05CF-4863-BA0A-6799B312E50A}" type="pres">
      <dgm:prSet presAssocID="{1B423523-74D1-4FE2-B873-2773BAD4FACB}" presName="chevron1" presStyleLbl="alignNode1" presStyleIdx="7" presStyleCnt="21"/>
      <dgm:spPr>
        <a:effectLst>
          <a:glow rad="228600">
            <a:schemeClr val="accent6">
              <a:satMod val="175000"/>
              <a:alpha val="40000"/>
            </a:schemeClr>
          </a:glow>
        </a:effectLst>
      </dgm:spPr>
    </dgm:pt>
    <dgm:pt modelId="{F1AC770F-97E8-48EB-AD5C-0082869B5AC0}" type="pres">
      <dgm:prSet presAssocID="{1B423523-74D1-4FE2-B873-2773BAD4FACB}" presName="chevron2" presStyleLbl="alignNode1" presStyleIdx="8" presStyleCnt="21"/>
      <dgm:spPr>
        <a:effectLst>
          <a:glow rad="228600">
            <a:schemeClr val="accent6">
              <a:satMod val="175000"/>
              <a:alpha val="40000"/>
            </a:schemeClr>
          </a:glow>
        </a:effectLst>
      </dgm:spPr>
    </dgm:pt>
    <dgm:pt modelId="{6F57F060-BA18-405A-A151-3B3F8A1FE52C}" type="pres">
      <dgm:prSet presAssocID="{1B423523-74D1-4FE2-B873-2773BAD4FACB}" presName="chevron3" presStyleLbl="alignNode1" presStyleIdx="9" presStyleCnt="21"/>
      <dgm:spPr>
        <a:effectLst>
          <a:glow rad="228600">
            <a:schemeClr val="accent6">
              <a:satMod val="175000"/>
              <a:alpha val="40000"/>
            </a:schemeClr>
          </a:glow>
        </a:effectLst>
      </dgm:spPr>
    </dgm:pt>
    <dgm:pt modelId="{A808D84F-60D2-4914-93EE-7950C85F8B73}" type="pres">
      <dgm:prSet presAssocID="{1B423523-74D1-4FE2-B873-2773BAD4FACB}" presName="chevron4" presStyleLbl="alignNode1" presStyleIdx="10" presStyleCnt="21"/>
      <dgm:spPr>
        <a:effectLst>
          <a:glow rad="228600">
            <a:schemeClr val="accent6">
              <a:satMod val="175000"/>
              <a:alpha val="40000"/>
            </a:schemeClr>
          </a:glow>
        </a:effectLst>
      </dgm:spPr>
    </dgm:pt>
    <dgm:pt modelId="{78E6A0E1-1DF2-431C-B9BE-6A266A628C03}" type="pres">
      <dgm:prSet presAssocID="{1B423523-74D1-4FE2-B873-2773BAD4FACB}" presName="chevron5" presStyleLbl="alignNode1" presStyleIdx="11" presStyleCnt="21"/>
      <dgm:spPr>
        <a:effectLst>
          <a:glow rad="228600">
            <a:schemeClr val="accent6">
              <a:satMod val="175000"/>
              <a:alpha val="40000"/>
            </a:schemeClr>
          </a:glow>
        </a:effectLst>
      </dgm:spPr>
    </dgm:pt>
    <dgm:pt modelId="{440D23A2-E4B1-40B7-9186-666A37CB52B9}" type="pres">
      <dgm:prSet presAssocID="{1B423523-74D1-4FE2-B873-2773BAD4FACB}" presName="chevron6" presStyleLbl="alignNode1" presStyleIdx="12" presStyleCnt="21"/>
      <dgm:spPr>
        <a:effectLst>
          <a:glow rad="228600">
            <a:schemeClr val="accent6">
              <a:satMod val="175000"/>
              <a:alpha val="40000"/>
            </a:schemeClr>
          </a:glow>
        </a:effectLst>
      </dgm:spPr>
    </dgm:pt>
    <dgm:pt modelId="{F7581157-D506-4E8F-B963-AF51A63BA7CB}" type="pres">
      <dgm:prSet presAssocID="{1B423523-74D1-4FE2-B873-2773BAD4FACB}" presName="chevron7" presStyleLbl="alignNode1" presStyleIdx="13" presStyleCnt="21"/>
      <dgm:spPr>
        <a:effectLst>
          <a:glow rad="228600">
            <a:schemeClr val="accent6">
              <a:satMod val="175000"/>
              <a:alpha val="40000"/>
            </a:schemeClr>
          </a:glow>
        </a:effectLst>
      </dgm:spPr>
    </dgm:pt>
    <dgm:pt modelId="{53CBD8BE-4D87-4EEC-BBDE-C0421A5F790A}" type="pres">
      <dgm:prSet presAssocID="{1B423523-74D1-4FE2-B873-2773BAD4FACB}" presName="childtext" presStyleLbl="solidFgAcc1" presStyleIdx="1" presStyleCnt="3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s-419"/>
        </a:p>
      </dgm:t>
    </dgm:pt>
    <dgm:pt modelId="{A6A095D6-DD36-4341-800E-99E2BA63BFEB}" type="pres">
      <dgm:prSet presAssocID="{26C3EF47-C09D-453E-B139-5D8001336192}" presName="sibTrans" presStyleCnt="0"/>
      <dgm:spPr/>
    </dgm:pt>
    <dgm:pt modelId="{98A8FB1B-34F7-45C6-9A60-6378623509FE}" type="pres">
      <dgm:prSet presAssocID="{67B09E4A-D652-4648-B4C2-C20D4FACFD43}" presName="parenttextcomposite" presStyleCnt="0"/>
      <dgm:spPr/>
    </dgm:pt>
    <dgm:pt modelId="{8D36DEE4-4681-4C45-9050-7E5144A03628}" type="pres">
      <dgm:prSet presAssocID="{67B09E4A-D652-4648-B4C2-C20D4FACFD43}" presName="parenttext" presStyleLbl="revTx" presStyleIdx="2" presStyleCnt="3" custFlipVert="1" custScaleY="12374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s-419"/>
        </a:p>
      </dgm:t>
    </dgm:pt>
    <dgm:pt modelId="{B7C07715-FEEF-4311-A2E4-5A66864F45D7}" type="pres">
      <dgm:prSet presAssocID="{67B09E4A-D652-4648-B4C2-C20D4FACFD43}" presName="composite" presStyleCnt="0"/>
      <dgm:spPr/>
    </dgm:pt>
    <dgm:pt modelId="{BDD6776A-B293-45C6-A4C8-145D0AC3D528}" type="pres">
      <dgm:prSet presAssocID="{67B09E4A-D652-4648-B4C2-C20D4FACFD43}" presName="chevron1" presStyleLbl="alignNode1" presStyleIdx="14" presStyleCnt="21"/>
      <dgm:spPr>
        <a:effectLst>
          <a:glow rad="228600">
            <a:schemeClr val="accent2">
              <a:satMod val="175000"/>
              <a:alpha val="40000"/>
            </a:schemeClr>
          </a:glow>
        </a:effectLst>
      </dgm:spPr>
    </dgm:pt>
    <dgm:pt modelId="{DBCE734D-DB69-4192-BF72-B220C15A0AE1}" type="pres">
      <dgm:prSet presAssocID="{67B09E4A-D652-4648-B4C2-C20D4FACFD43}" presName="chevron2" presStyleLbl="alignNode1" presStyleIdx="15" presStyleCnt="21"/>
      <dgm:spPr>
        <a:effectLst>
          <a:glow rad="228600">
            <a:schemeClr val="accent2">
              <a:satMod val="175000"/>
              <a:alpha val="40000"/>
            </a:schemeClr>
          </a:glow>
        </a:effectLst>
      </dgm:spPr>
    </dgm:pt>
    <dgm:pt modelId="{B5EE6C1D-7B0F-4AE3-86F7-07371104F9E6}" type="pres">
      <dgm:prSet presAssocID="{67B09E4A-D652-4648-B4C2-C20D4FACFD43}" presName="chevron3" presStyleLbl="alignNode1" presStyleIdx="16" presStyleCnt="21"/>
      <dgm:spPr>
        <a:effectLst>
          <a:glow rad="228600">
            <a:schemeClr val="accent2">
              <a:satMod val="175000"/>
              <a:alpha val="40000"/>
            </a:schemeClr>
          </a:glow>
        </a:effectLst>
      </dgm:spPr>
    </dgm:pt>
    <dgm:pt modelId="{38F74881-8610-4D4A-94B3-9977B6E9B229}" type="pres">
      <dgm:prSet presAssocID="{67B09E4A-D652-4648-B4C2-C20D4FACFD43}" presName="chevron4" presStyleLbl="alignNode1" presStyleIdx="17" presStyleCnt="21"/>
      <dgm:spPr>
        <a:effectLst>
          <a:glow rad="228600">
            <a:schemeClr val="accent2">
              <a:satMod val="175000"/>
              <a:alpha val="40000"/>
            </a:schemeClr>
          </a:glow>
        </a:effectLst>
      </dgm:spPr>
    </dgm:pt>
    <dgm:pt modelId="{6C469653-D68C-4219-B4C3-0175DF034994}" type="pres">
      <dgm:prSet presAssocID="{67B09E4A-D652-4648-B4C2-C20D4FACFD43}" presName="chevron5" presStyleLbl="alignNode1" presStyleIdx="18" presStyleCnt="21"/>
      <dgm:spPr>
        <a:effectLst>
          <a:glow rad="228600">
            <a:schemeClr val="accent2">
              <a:satMod val="175000"/>
              <a:alpha val="40000"/>
            </a:schemeClr>
          </a:glow>
        </a:effectLst>
      </dgm:spPr>
    </dgm:pt>
    <dgm:pt modelId="{6FFBC784-5584-4634-9A8B-37C349237B0F}" type="pres">
      <dgm:prSet presAssocID="{67B09E4A-D652-4648-B4C2-C20D4FACFD43}" presName="chevron6" presStyleLbl="alignNode1" presStyleIdx="19" presStyleCnt="21"/>
      <dgm:spPr>
        <a:effectLst>
          <a:glow rad="228600">
            <a:schemeClr val="accent2">
              <a:satMod val="175000"/>
              <a:alpha val="40000"/>
            </a:schemeClr>
          </a:glow>
        </a:effectLst>
      </dgm:spPr>
    </dgm:pt>
    <dgm:pt modelId="{DC0FFDAD-04D4-4DC0-82AE-B13E6EE9E001}" type="pres">
      <dgm:prSet presAssocID="{67B09E4A-D652-4648-B4C2-C20D4FACFD43}" presName="chevron7" presStyleLbl="alignNode1" presStyleIdx="20" presStyleCnt="21"/>
      <dgm:spPr>
        <a:effectLst>
          <a:glow rad="228600">
            <a:schemeClr val="accent2">
              <a:satMod val="175000"/>
              <a:alpha val="40000"/>
            </a:schemeClr>
          </a:glow>
        </a:effectLst>
      </dgm:spPr>
    </dgm:pt>
    <dgm:pt modelId="{D4BED471-F86C-4392-A49B-DD17DEBAB78A}" type="pres">
      <dgm:prSet presAssocID="{67B09E4A-D652-4648-B4C2-C20D4FACFD43}" presName="childtext" presStyleLbl="solidFgAcc1" presStyleIdx="2" presStyleCnt="3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s-419"/>
        </a:p>
      </dgm:t>
    </dgm:pt>
  </dgm:ptLst>
  <dgm:cxnLst>
    <dgm:cxn modelId="{64CE8785-B65F-4224-B650-5438924E1994}" type="presOf" srcId="{CC11F057-7CF0-4E69-936A-700C91195199}" destId="{88235B1E-2683-41C0-9964-B57B01FB4DA7}" srcOrd="0" destOrd="0" presId="urn:microsoft.com/office/officeart/2008/layout/VerticalAccentList"/>
    <dgm:cxn modelId="{792CD8FC-72EC-4E74-9028-F722ABCE10A8}" srcId="{53BFEFFB-1602-4786-8A3D-5BB8725015AD}" destId="{1B423523-74D1-4FE2-B873-2773BAD4FACB}" srcOrd="1" destOrd="0" parTransId="{0227079D-05A5-439A-AEBF-83735237B09F}" sibTransId="{26C3EF47-C09D-453E-B139-5D8001336192}"/>
    <dgm:cxn modelId="{03A77B0B-CDF8-4A66-B090-3BCB47063B2B}" type="presOf" srcId="{67B09E4A-D652-4648-B4C2-C20D4FACFD43}" destId="{8D36DEE4-4681-4C45-9050-7E5144A03628}" srcOrd="0" destOrd="0" presId="urn:microsoft.com/office/officeart/2008/layout/VerticalAccentList"/>
    <dgm:cxn modelId="{DF24F362-2267-4145-99B4-D401938F14F3}" type="presOf" srcId="{53BFEFFB-1602-4786-8A3D-5BB8725015AD}" destId="{212D2C1B-3B06-409F-B29E-7E6FFB29BC82}" srcOrd="0" destOrd="0" presId="urn:microsoft.com/office/officeart/2008/layout/VerticalAccentList"/>
    <dgm:cxn modelId="{4E9F8F9E-8B83-4FF9-A9AE-B5D329B956BD}" srcId="{53BFEFFB-1602-4786-8A3D-5BB8725015AD}" destId="{67B09E4A-D652-4648-B4C2-C20D4FACFD43}" srcOrd="2" destOrd="0" parTransId="{4DD7B1CB-F66C-41FC-BB4C-00D8976F521F}" sibTransId="{A4207BDE-F0EE-40EC-B09D-39C085C2FCF7}"/>
    <dgm:cxn modelId="{45EC7975-64AD-4822-B8F9-E356B87746C1}" srcId="{53BFEFFB-1602-4786-8A3D-5BB8725015AD}" destId="{CC11F057-7CF0-4E69-936A-700C91195199}" srcOrd="0" destOrd="0" parTransId="{C9ADACED-8D0C-488A-8B0C-10948F7469DB}" sibTransId="{D48684B0-0C6C-43FB-B57E-30D97186EA2A}"/>
    <dgm:cxn modelId="{6F591B38-9A80-4EE3-A5E0-69F44790375E}" type="presOf" srcId="{AAF1A8A2-32A2-4903-A4C1-ABD315046134}" destId="{D4BED471-F86C-4392-A49B-DD17DEBAB78A}" srcOrd="0" destOrd="0" presId="urn:microsoft.com/office/officeart/2008/layout/VerticalAccentList"/>
    <dgm:cxn modelId="{B7D9785B-49A0-4456-8C55-690185C0DA1F}" srcId="{67B09E4A-D652-4648-B4C2-C20D4FACFD43}" destId="{AAF1A8A2-32A2-4903-A4C1-ABD315046134}" srcOrd="0" destOrd="0" parTransId="{C7FE5B0F-1015-41AD-A73F-4EE65CD35DFD}" sibTransId="{A3CB95A3-75DC-421B-8904-8142C137C90D}"/>
    <dgm:cxn modelId="{5D9C6E27-23C9-4C84-B92B-F6F7BF416397}" type="presOf" srcId="{17BD44EB-BC3E-4BFD-83BD-FB4B52D98CA6}" destId="{0D9641E9-A77C-499F-B0A3-53C5921DA3B5}" srcOrd="0" destOrd="0" presId="urn:microsoft.com/office/officeart/2008/layout/VerticalAccentList"/>
    <dgm:cxn modelId="{95EEA857-AF85-4316-9123-015FB38E52D1}" srcId="{CC11F057-7CF0-4E69-936A-700C91195199}" destId="{17BD44EB-BC3E-4BFD-83BD-FB4B52D98CA6}" srcOrd="0" destOrd="0" parTransId="{549303C8-0492-4478-917C-E88148F5F722}" sibTransId="{15E45B28-6ABB-4EAB-8C93-07DA07CCD858}"/>
    <dgm:cxn modelId="{5C63A216-969F-45B9-94AA-D13D2F2EBF8D}" type="presOf" srcId="{1B423523-74D1-4FE2-B873-2773BAD4FACB}" destId="{9AAD1158-5916-41D0-AA10-18E944B8B08A}" srcOrd="0" destOrd="0" presId="urn:microsoft.com/office/officeart/2008/layout/VerticalAccentList"/>
    <dgm:cxn modelId="{49BFF840-46D6-4625-8BF3-A393FC9A2937}" type="presOf" srcId="{3ECE8652-17FA-419D-BF6D-FD779A1A1040}" destId="{53CBD8BE-4D87-4EEC-BBDE-C0421A5F790A}" srcOrd="0" destOrd="0" presId="urn:microsoft.com/office/officeart/2008/layout/VerticalAccentList"/>
    <dgm:cxn modelId="{F0DFD5F5-3361-49DE-858E-5CFDE6B050E2}" srcId="{1B423523-74D1-4FE2-B873-2773BAD4FACB}" destId="{3ECE8652-17FA-419D-BF6D-FD779A1A1040}" srcOrd="0" destOrd="0" parTransId="{9AD31ADF-18FF-4452-B339-D3FA55DE669E}" sibTransId="{6ED9E7A6-1E8E-4E43-9716-0BB295AF7385}"/>
    <dgm:cxn modelId="{C52D0710-BC9A-4B5D-9CE8-184D14F942EA}" type="presParOf" srcId="{212D2C1B-3B06-409F-B29E-7E6FFB29BC82}" destId="{76C62EC0-7C75-4970-B66A-AF3A3667D9C5}" srcOrd="0" destOrd="0" presId="urn:microsoft.com/office/officeart/2008/layout/VerticalAccentList"/>
    <dgm:cxn modelId="{D7DB9755-D4ED-4F1F-9930-096F3A7BE07B}" type="presParOf" srcId="{76C62EC0-7C75-4970-B66A-AF3A3667D9C5}" destId="{88235B1E-2683-41C0-9964-B57B01FB4DA7}" srcOrd="0" destOrd="0" presId="urn:microsoft.com/office/officeart/2008/layout/VerticalAccentList"/>
    <dgm:cxn modelId="{B00682F1-0F12-4E06-A625-5B4209949493}" type="presParOf" srcId="{212D2C1B-3B06-409F-B29E-7E6FFB29BC82}" destId="{0093AC30-90D1-40FC-BFB7-5F82E2E56FDD}" srcOrd="1" destOrd="0" presId="urn:microsoft.com/office/officeart/2008/layout/VerticalAccentList"/>
    <dgm:cxn modelId="{F46E1347-C184-4FBB-B44F-2BEAD68D19F4}" type="presParOf" srcId="{0093AC30-90D1-40FC-BFB7-5F82E2E56FDD}" destId="{E77F8DB9-B134-4144-BA19-1EAF0849048B}" srcOrd="0" destOrd="0" presId="urn:microsoft.com/office/officeart/2008/layout/VerticalAccentList"/>
    <dgm:cxn modelId="{8CE82877-7384-4A01-91F3-B9529410896F}" type="presParOf" srcId="{0093AC30-90D1-40FC-BFB7-5F82E2E56FDD}" destId="{9CCDB866-ABEF-47CF-8045-CE9FB847B7BF}" srcOrd="1" destOrd="0" presId="urn:microsoft.com/office/officeart/2008/layout/VerticalAccentList"/>
    <dgm:cxn modelId="{729CD02E-EEF6-4715-AAE3-2B831A8600C7}" type="presParOf" srcId="{0093AC30-90D1-40FC-BFB7-5F82E2E56FDD}" destId="{5ADE1B31-9321-4D54-B708-A7A5BFD8606A}" srcOrd="2" destOrd="0" presId="urn:microsoft.com/office/officeart/2008/layout/VerticalAccentList"/>
    <dgm:cxn modelId="{955A52C1-3EBB-49AD-87FB-522895A8DF26}" type="presParOf" srcId="{0093AC30-90D1-40FC-BFB7-5F82E2E56FDD}" destId="{299E5E15-3A87-46D5-B75A-34022DB88C26}" srcOrd="3" destOrd="0" presId="urn:microsoft.com/office/officeart/2008/layout/VerticalAccentList"/>
    <dgm:cxn modelId="{9A0CE5E8-815D-4B90-AC68-004D7BBD0815}" type="presParOf" srcId="{0093AC30-90D1-40FC-BFB7-5F82E2E56FDD}" destId="{87B66817-F14F-4143-96D3-543684FB96B4}" srcOrd="4" destOrd="0" presId="urn:microsoft.com/office/officeart/2008/layout/VerticalAccentList"/>
    <dgm:cxn modelId="{B4EE025A-F7C6-414C-AC6F-C1BA57DF8AAA}" type="presParOf" srcId="{0093AC30-90D1-40FC-BFB7-5F82E2E56FDD}" destId="{99002726-C1B5-4927-BC07-2DB603B60DF9}" srcOrd="5" destOrd="0" presId="urn:microsoft.com/office/officeart/2008/layout/VerticalAccentList"/>
    <dgm:cxn modelId="{CBAF944E-9886-4EAA-BD56-CDE66FA0D283}" type="presParOf" srcId="{0093AC30-90D1-40FC-BFB7-5F82E2E56FDD}" destId="{B231187C-F6D7-4B8D-B2F5-07F5B78C2685}" srcOrd="6" destOrd="0" presId="urn:microsoft.com/office/officeart/2008/layout/VerticalAccentList"/>
    <dgm:cxn modelId="{635CB394-4FC1-49DC-88BA-1AA6961264F6}" type="presParOf" srcId="{0093AC30-90D1-40FC-BFB7-5F82E2E56FDD}" destId="{0D9641E9-A77C-499F-B0A3-53C5921DA3B5}" srcOrd="7" destOrd="0" presId="urn:microsoft.com/office/officeart/2008/layout/VerticalAccentList"/>
    <dgm:cxn modelId="{42EE98C3-FF50-4581-8DFC-40AECB696788}" type="presParOf" srcId="{212D2C1B-3B06-409F-B29E-7E6FFB29BC82}" destId="{10D7432D-3C77-4759-AF03-E6A426B60916}" srcOrd="2" destOrd="0" presId="urn:microsoft.com/office/officeart/2008/layout/VerticalAccentList"/>
    <dgm:cxn modelId="{F3B085E7-CC3A-4A10-ADC6-320D35716A75}" type="presParOf" srcId="{212D2C1B-3B06-409F-B29E-7E6FFB29BC82}" destId="{A357A7AC-9778-4758-9AD3-2D4DCEF2BCAD}" srcOrd="3" destOrd="0" presId="urn:microsoft.com/office/officeart/2008/layout/VerticalAccentList"/>
    <dgm:cxn modelId="{34607F87-CFB5-40E6-BB14-1C1D4EFA8383}" type="presParOf" srcId="{A357A7AC-9778-4758-9AD3-2D4DCEF2BCAD}" destId="{9AAD1158-5916-41D0-AA10-18E944B8B08A}" srcOrd="0" destOrd="0" presId="urn:microsoft.com/office/officeart/2008/layout/VerticalAccentList"/>
    <dgm:cxn modelId="{B5D4A6FF-0DCC-48F3-A4F9-020C01E51DBD}" type="presParOf" srcId="{212D2C1B-3B06-409F-B29E-7E6FFB29BC82}" destId="{7DE1FDDF-487E-43B3-B34A-2D544CB57563}" srcOrd="4" destOrd="0" presId="urn:microsoft.com/office/officeart/2008/layout/VerticalAccentList"/>
    <dgm:cxn modelId="{F197C4F0-11FF-4FC3-96AD-CA5594F102C1}" type="presParOf" srcId="{7DE1FDDF-487E-43B3-B34A-2D544CB57563}" destId="{1E744674-05CF-4863-BA0A-6799B312E50A}" srcOrd="0" destOrd="0" presId="urn:microsoft.com/office/officeart/2008/layout/VerticalAccentList"/>
    <dgm:cxn modelId="{0D6DC925-EE93-4369-BBC9-F2A19E01882B}" type="presParOf" srcId="{7DE1FDDF-487E-43B3-B34A-2D544CB57563}" destId="{F1AC770F-97E8-48EB-AD5C-0082869B5AC0}" srcOrd="1" destOrd="0" presId="urn:microsoft.com/office/officeart/2008/layout/VerticalAccentList"/>
    <dgm:cxn modelId="{5723D059-ABF7-48D5-9582-7F6BC0827F9E}" type="presParOf" srcId="{7DE1FDDF-487E-43B3-B34A-2D544CB57563}" destId="{6F57F060-BA18-405A-A151-3B3F8A1FE52C}" srcOrd="2" destOrd="0" presId="urn:microsoft.com/office/officeart/2008/layout/VerticalAccentList"/>
    <dgm:cxn modelId="{52A4211A-CD56-485C-BA55-BF3B0AB133CA}" type="presParOf" srcId="{7DE1FDDF-487E-43B3-B34A-2D544CB57563}" destId="{A808D84F-60D2-4914-93EE-7950C85F8B73}" srcOrd="3" destOrd="0" presId="urn:microsoft.com/office/officeart/2008/layout/VerticalAccentList"/>
    <dgm:cxn modelId="{180081EB-0386-4F31-BAA8-E159D0C72186}" type="presParOf" srcId="{7DE1FDDF-487E-43B3-B34A-2D544CB57563}" destId="{78E6A0E1-1DF2-431C-B9BE-6A266A628C03}" srcOrd="4" destOrd="0" presId="urn:microsoft.com/office/officeart/2008/layout/VerticalAccentList"/>
    <dgm:cxn modelId="{FE537A96-A36B-4977-BFB8-E98AA2A40AD5}" type="presParOf" srcId="{7DE1FDDF-487E-43B3-B34A-2D544CB57563}" destId="{440D23A2-E4B1-40B7-9186-666A37CB52B9}" srcOrd="5" destOrd="0" presId="urn:microsoft.com/office/officeart/2008/layout/VerticalAccentList"/>
    <dgm:cxn modelId="{53B8AEEA-689B-4455-8695-525CE8F85841}" type="presParOf" srcId="{7DE1FDDF-487E-43B3-B34A-2D544CB57563}" destId="{F7581157-D506-4E8F-B963-AF51A63BA7CB}" srcOrd="6" destOrd="0" presId="urn:microsoft.com/office/officeart/2008/layout/VerticalAccentList"/>
    <dgm:cxn modelId="{9DA22AA8-5944-4CA2-895D-EF476FC6B6B3}" type="presParOf" srcId="{7DE1FDDF-487E-43B3-B34A-2D544CB57563}" destId="{53CBD8BE-4D87-4EEC-BBDE-C0421A5F790A}" srcOrd="7" destOrd="0" presId="urn:microsoft.com/office/officeart/2008/layout/VerticalAccentList"/>
    <dgm:cxn modelId="{7D46FF02-09EE-4206-AAF3-E15C55E9013B}" type="presParOf" srcId="{212D2C1B-3B06-409F-B29E-7E6FFB29BC82}" destId="{A6A095D6-DD36-4341-800E-99E2BA63BFEB}" srcOrd="5" destOrd="0" presId="urn:microsoft.com/office/officeart/2008/layout/VerticalAccentList"/>
    <dgm:cxn modelId="{B399F00A-E0C5-4FDC-98B7-8D2A6087D057}" type="presParOf" srcId="{212D2C1B-3B06-409F-B29E-7E6FFB29BC82}" destId="{98A8FB1B-34F7-45C6-9A60-6378623509FE}" srcOrd="6" destOrd="0" presId="urn:microsoft.com/office/officeart/2008/layout/VerticalAccentList"/>
    <dgm:cxn modelId="{10156765-38D8-42EF-B436-51F85E31C368}" type="presParOf" srcId="{98A8FB1B-34F7-45C6-9A60-6378623509FE}" destId="{8D36DEE4-4681-4C45-9050-7E5144A03628}" srcOrd="0" destOrd="0" presId="urn:microsoft.com/office/officeart/2008/layout/VerticalAccentList"/>
    <dgm:cxn modelId="{1FA54CAF-B5BC-4CDA-8766-6B336D20FF47}" type="presParOf" srcId="{212D2C1B-3B06-409F-B29E-7E6FFB29BC82}" destId="{B7C07715-FEEF-4311-A2E4-5A66864F45D7}" srcOrd="7" destOrd="0" presId="urn:microsoft.com/office/officeart/2008/layout/VerticalAccentList"/>
    <dgm:cxn modelId="{CA874ADE-E7B1-4B3B-B124-49FA6A1E87BA}" type="presParOf" srcId="{B7C07715-FEEF-4311-A2E4-5A66864F45D7}" destId="{BDD6776A-B293-45C6-A4C8-145D0AC3D528}" srcOrd="0" destOrd="0" presId="urn:microsoft.com/office/officeart/2008/layout/VerticalAccentList"/>
    <dgm:cxn modelId="{F6ADE4D5-7AE0-4F1C-B164-3410B991DD8E}" type="presParOf" srcId="{B7C07715-FEEF-4311-A2E4-5A66864F45D7}" destId="{DBCE734D-DB69-4192-BF72-B220C15A0AE1}" srcOrd="1" destOrd="0" presId="urn:microsoft.com/office/officeart/2008/layout/VerticalAccentList"/>
    <dgm:cxn modelId="{B0CC2447-34FD-43BA-AC8C-046F661B2A2C}" type="presParOf" srcId="{B7C07715-FEEF-4311-A2E4-5A66864F45D7}" destId="{B5EE6C1D-7B0F-4AE3-86F7-07371104F9E6}" srcOrd="2" destOrd="0" presId="urn:microsoft.com/office/officeart/2008/layout/VerticalAccentList"/>
    <dgm:cxn modelId="{FE649CED-5A0F-4C60-9BAF-EE2E739B92AE}" type="presParOf" srcId="{B7C07715-FEEF-4311-A2E4-5A66864F45D7}" destId="{38F74881-8610-4D4A-94B3-9977B6E9B229}" srcOrd="3" destOrd="0" presId="urn:microsoft.com/office/officeart/2008/layout/VerticalAccentList"/>
    <dgm:cxn modelId="{3597FBBA-C1C6-4DFE-A3BB-A8E5B00B3CF4}" type="presParOf" srcId="{B7C07715-FEEF-4311-A2E4-5A66864F45D7}" destId="{6C469653-D68C-4219-B4C3-0175DF034994}" srcOrd="4" destOrd="0" presId="urn:microsoft.com/office/officeart/2008/layout/VerticalAccentList"/>
    <dgm:cxn modelId="{5C6DE148-731A-4A0C-A5CD-35BE19F93B66}" type="presParOf" srcId="{B7C07715-FEEF-4311-A2E4-5A66864F45D7}" destId="{6FFBC784-5584-4634-9A8B-37C349237B0F}" srcOrd="5" destOrd="0" presId="urn:microsoft.com/office/officeart/2008/layout/VerticalAccentList"/>
    <dgm:cxn modelId="{9B2AD774-D17B-4003-AEBC-0A3D6F9DBF31}" type="presParOf" srcId="{B7C07715-FEEF-4311-A2E4-5A66864F45D7}" destId="{DC0FFDAD-04D4-4DC0-82AE-B13E6EE9E001}" srcOrd="6" destOrd="0" presId="urn:microsoft.com/office/officeart/2008/layout/VerticalAccentList"/>
    <dgm:cxn modelId="{5F7F84B1-910E-4827-8691-2FC00460F4C3}" type="presParOf" srcId="{B7C07715-FEEF-4311-A2E4-5A66864F45D7}" destId="{D4BED471-F86C-4392-A49B-DD17DEBAB78A}" srcOrd="7" destOrd="0" presId="urn:microsoft.com/office/officeart/2008/layout/VerticalAccent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A30A709-0021-4295-8E5D-41F5450523EC}" type="doc">
      <dgm:prSet loTypeId="urn:microsoft.com/office/officeart/2008/layout/VerticalAccentLis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419"/>
        </a:p>
      </dgm:t>
    </dgm:pt>
    <dgm:pt modelId="{DF9B4594-95E8-4174-8582-D73D95A142E3}">
      <dgm:prSet phldrT="[Texto]" custT="1"/>
      <dgm:spPr>
        <a:effectLst>
          <a:glow rad="228600">
            <a:schemeClr val="accent6">
              <a:satMod val="175000"/>
              <a:alpha val="40000"/>
            </a:schemeClr>
          </a:glow>
        </a:effectLst>
      </dgm:spPr>
      <dgm:t>
        <a:bodyPr/>
        <a:lstStyle/>
        <a:p>
          <a:pPr algn="ctr"/>
          <a:r>
            <a:rPr lang="es-HN" sz="3600" dirty="0" smtClean="0"/>
            <a:t>FOMENTAR LA INVESTIGACIÓN Y EL DESARROLLO</a:t>
          </a:r>
          <a:endParaRPr lang="es-419" sz="3600" dirty="0"/>
        </a:p>
      </dgm:t>
    </dgm:pt>
    <dgm:pt modelId="{DA2CC599-784B-4B49-8868-79E11B12E55F}" type="parTrans" cxnId="{53CDF94D-0EDA-4366-AD1E-4F9416EC9403}">
      <dgm:prSet/>
      <dgm:spPr/>
      <dgm:t>
        <a:bodyPr/>
        <a:lstStyle/>
        <a:p>
          <a:endParaRPr lang="es-419"/>
        </a:p>
      </dgm:t>
    </dgm:pt>
    <dgm:pt modelId="{E7DF03A0-AC11-440B-86A6-8D94F8BEEBA8}" type="sibTrans" cxnId="{53CDF94D-0EDA-4366-AD1E-4F9416EC9403}">
      <dgm:prSet/>
      <dgm:spPr/>
      <dgm:t>
        <a:bodyPr/>
        <a:lstStyle/>
        <a:p>
          <a:endParaRPr lang="es-419"/>
        </a:p>
      </dgm:t>
    </dgm:pt>
    <dgm:pt modelId="{8B9EC6D9-A5BC-485A-B4F9-1069B7002A98}">
      <dgm:prSet phldrT="[Texto]" custT="1"/>
      <dgm:spPr/>
      <dgm:t>
        <a:bodyPr/>
        <a:lstStyle/>
        <a:p>
          <a:pPr algn="l"/>
          <a:endParaRPr lang="es-HN" sz="3200" dirty="0" smtClean="0"/>
        </a:p>
        <a:p>
          <a:pPr algn="l"/>
          <a:endParaRPr lang="es-HN" sz="3200" dirty="0" smtClean="0"/>
        </a:p>
      </dgm:t>
    </dgm:pt>
    <dgm:pt modelId="{F2CD54DF-0AB0-4D9A-9857-EC4A97C18E4F}" type="sibTrans" cxnId="{0ADFAA75-0E5C-47A4-A849-1169976A27B9}">
      <dgm:prSet/>
      <dgm:spPr/>
      <dgm:t>
        <a:bodyPr/>
        <a:lstStyle/>
        <a:p>
          <a:endParaRPr lang="es-419"/>
        </a:p>
      </dgm:t>
    </dgm:pt>
    <dgm:pt modelId="{6B4BCFD2-B306-44EF-BF3A-6345B4531389}" type="parTrans" cxnId="{0ADFAA75-0E5C-47A4-A849-1169976A27B9}">
      <dgm:prSet/>
      <dgm:spPr/>
      <dgm:t>
        <a:bodyPr/>
        <a:lstStyle/>
        <a:p>
          <a:endParaRPr lang="es-419"/>
        </a:p>
      </dgm:t>
    </dgm:pt>
    <dgm:pt modelId="{7C372846-3876-43F0-A279-BD3EF7DA4EE2}" type="pres">
      <dgm:prSet presAssocID="{BA30A709-0021-4295-8E5D-41F5450523EC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s-419"/>
        </a:p>
      </dgm:t>
    </dgm:pt>
    <dgm:pt modelId="{2DC8BE71-6382-4B9A-9838-4D09B35EBB3F}" type="pres">
      <dgm:prSet presAssocID="{8B9EC6D9-A5BC-485A-B4F9-1069B7002A98}" presName="parenttextcomposite" presStyleCnt="0"/>
      <dgm:spPr/>
    </dgm:pt>
    <dgm:pt modelId="{14DEFA0D-DF29-41C7-BB5C-104BE467C37C}" type="pres">
      <dgm:prSet presAssocID="{8B9EC6D9-A5BC-485A-B4F9-1069B7002A98}" presName="parenttext" presStyleLbl="revTx" presStyleIdx="0" presStyleCnt="1" custFlipVert="1" custScaleY="15274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s-419"/>
        </a:p>
      </dgm:t>
    </dgm:pt>
    <dgm:pt modelId="{7C1C3FA0-AB03-4188-A8BC-A69DB757A3B7}" type="pres">
      <dgm:prSet presAssocID="{8B9EC6D9-A5BC-485A-B4F9-1069B7002A98}" presName="composite" presStyleCnt="0"/>
      <dgm:spPr/>
    </dgm:pt>
    <dgm:pt modelId="{DC5D5FA4-5793-4846-8899-AE38880B905E}" type="pres">
      <dgm:prSet presAssocID="{8B9EC6D9-A5BC-485A-B4F9-1069B7002A98}" presName="chevron1" presStyleLbl="alignNode1" presStyleIdx="0" presStyleCnt="7"/>
      <dgm:spPr>
        <a:effectLst>
          <a:glow rad="228600">
            <a:schemeClr val="accent2">
              <a:satMod val="175000"/>
              <a:alpha val="40000"/>
            </a:schemeClr>
          </a:glow>
        </a:effectLst>
      </dgm:spPr>
    </dgm:pt>
    <dgm:pt modelId="{8400241D-29C4-4217-8741-DFB2E6D2DF03}" type="pres">
      <dgm:prSet presAssocID="{8B9EC6D9-A5BC-485A-B4F9-1069B7002A98}" presName="chevron2" presStyleLbl="alignNode1" presStyleIdx="1" presStyleCnt="7"/>
      <dgm:spPr>
        <a:effectLst>
          <a:glow rad="228600">
            <a:schemeClr val="accent2">
              <a:satMod val="175000"/>
              <a:alpha val="40000"/>
            </a:schemeClr>
          </a:glow>
        </a:effectLst>
      </dgm:spPr>
    </dgm:pt>
    <dgm:pt modelId="{CFEEAEA0-3F27-49D6-8B75-7292D2D30B1A}" type="pres">
      <dgm:prSet presAssocID="{8B9EC6D9-A5BC-485A-B4F9-1069B7002A98}" presName="chevron3" presStyleLbl="alignNode1" presStyleIdx="2" presStyleCnt="7"/>
      <dgm:spPr>
        <a:effectLst>
          <a:glow rad="228600">
            <a:schemeClr val="accent2">
              <a:satMod val="175000"/>
              <a:alpha val="40000"/>
            </a:schemeClr>
          </a:glow>
        </a:effectLst>
      </dgm:spPr>
    </dgm:pt>
    <dgm:pt modelId="{FA3849E8-FCB6-437F-9370-9D6E18B4D015}" type="pres">
      <dgm:prSet presAssocID="{8B9EC6D9-A5BC-485A-B4F9-1069B7002A98}" presName="chevron4" presStyleLbl="alignNode1" presStyleIdx="3" presStyleCnt="7"/>
      <dgm:spPr>
        <a:effectLst>
          <a:glow rad="228600">
            <a:schemeClr val="accent1">
              <a:satMod val="175000"/>
              <a:alpha val="40000"/>
            </a:schemeClr>
          </a:glow>
        </a:effectLst>
      </dgm:spPr>
    </dgm:pt>
    <dgm:pt modelId="{A5092EFD-AAC7-420E-A66A-4A2B4978A3E6}" type="pres">
      <dgm:prSet presAssocID="{8B9EC6D9-A5BC-485A-B4F9-1069B7002A98}" presName="chevron5" presStyleLbl="alignNode1" presStyleIdx="4" presStyleCnt="7"/>
      <dgm:spPr>
        <a:effectLst>
          <a:glow rad="228600">
            <a:schemeClr val="accent1">
              <a:satMod val="175000"/>
              <a:alpha val="40000"/>
            </a:schemeClr>
          </a:glow>
        </a:effectLst>
      </dgm:spPr>
    </dgm:pt>
    <dgm:pt modelId="{E10D7F59-DFC6-4A5C-92AB-655BCEFD686F}" type="pres">
      <dgm:prSet presAssocID="{8B9EC6D9-A5BC-485A-B4F9-1069B7002A98}" presName="chevron6" presStyleLbl="alignNode1" presStyleIdx="5" presStyleCnt="7"/>
      <dgm:spPr>
        <a:effectLst>
          <a:glow rad="228600">
            <a:schemeClr val="accent2">
              <a:satMod val="175000"/>
              <a:alpha val="40000"/>
            </a:schemeClr>
          </a:glow>
        </a:effectLst>
      </dgm:spPr>
    </dgm:pt>
    <dgm:pt modelId="{0AFB96C7-1486-47FE-A516-CAB1DC8BBE9A}" type="pres">
      <dgm:prSet presAssocID="{8B9EC6D9-A5BC-485A-B4F9-1069B7002A98}" presName="chevron7" presStyleLbl="alignNode1" presStyleIdx="6" presStyleCnt="7"/>
      <dgm:spPr>
        <a:effectLst>
          <a:glow rad="228600">
            <a:schemeClr val="accent2">
              <a:satMod val="175000"/>
              <a:alpha val="40000"/>
            </a:schemeClr>
          </a:glow>
        </a:effectLst>
      </dgm:spPr>
    </dgm:pt>
    <dgm:pt modelId="{7A385556-CAB1-46B5-8483-B1291DAC8D7E}" type="pres">
      <dgm:prSet presAssocID="{8B9EC6D9-A5BC-485A-B4F9-1069B7002A98}" presName="childtext" presStyleLbl="solidFgAcc1" presStyleIdx="0" presStyleCnt="1" custScaleY="72852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s-419"/>
        </a:p>
      </dgm:t>
    </dgm:pt>
  </dgm:ptLst>
  <dgm:cxnLst>
    <dgm:cxn modelId="{A7301026-A75E-4D53-AC13-B8D418425540}" type="presOf" srcId="{DF9B4594-95E8-4174-8582-D73D95A142E3}" destId="{7A385556-CAB1-46B5-8483-B1291DAC8D7E}" srcOrd="0" destOrd="0" presId="urn:microsoft.com/office/officeart/2008/layout/VerticalAccentList"/>
    <dgm:cxn modelId="{0ADFAA75-0E5C-47A4-A849-1169976A27B9}" srcId="{BA30A709-0021-4295-8E5D-41F5450523EC}" destId="{8B9EC6D9-A5BC-485A-B4F9-1069B7002A98}" srcOrd="0" destOrd="0" parTransId="{6B4BCFD2-B306-44EF-BF3A-6345B4531389}" sibTransId="{F2CD54DF-0AB0-4D9A-9857-EC4A97C18E4F}"/>
    <dgm:cxn modelId="{7A0BF29E-7FD0-48DF-BB93-88D5B16EB49C}" type="presOf" srcId="{BA30A709-0021-4295-8E5D-41F5450523EC}" destId="{7C372846-3876-43F0-A279-BD3EF7DA4EE2}" srcOrd="0" destOrd="0" presId="urn:microsoft.com/office/officeart/2008/layout/VerticalAccentList"/>
    <dgm:cxn modelId="{7891F457-2D70-4194-97F6-06583E6A9F95}" type="presOf" srcId="{8B9EC6D9-A5BC-485A-B4F9-1069B7002A98}" destId="{14DEFA0D-DF29-41C7-BB5C-104BE467C37C}" srcOrd="0" destOrd="0" presId="urn:microsoft.com/office/officeart/2008/layout/VerticalAccentList"/>
    <dgm:cxn modelId="{53CDF94D-0EDA-4366-AD1E-4F9416EC9403}" srcId="{8B9EC6D9-A5BC-485A-B4F9-1069B7002A98}" destId="{DF9B4594-95E8-4174-8582-D73D95A142E3}" srcOrd="0" destOrd="0" parTransId="{DA2CC599-784B-4B49-8868-79E11B12E55F}" sibTransId="{E7DF03A0-AC11-440B-86A6-8D94F8BEEBA8}"/>
    <dgm:cxn modelId="{F004FD96-90EE-4069-BFA6-0E45B4AA965D}" type="presParOf" srcId="{7C372846-3876-43F0-A279-BD3EF7DA4EE2}" destId="{2DC8BE71-6382-4B9A-9838-4D09B35EBB3F}" srcOrd="0" destOrd="0" presId="urn:microsoft.com/office/officeart/2008/layout/VerticalAccentList"/>
    <dgm:cxn modelId="{E6A3AAF6-B27E-4BCB-BB61-88B360AEA98F}" type="presParOf" srcId="{2DC8BE71-6382-4B9A-9838-4D09B35EBB3F}" destId="{14DEFA0D-DF29-41C7-BB5C-104BE467C37C}" srcOrd="0" destOrd="0" presId="urn:microsoft.com/office/officeart/2008/layout/VerticalAccentList"/>
    <dgm:cxn modelId="{DD0D7C7E-E0AF-4988-B1AE-ABF52EA1110B}" type="presParOf" srcId="{7C372846-3876-43F0-A279-BD3EF7DA4EE2}" destId="{7C1C3FA0-AB03-4188-A8BC-A69DB757A3B7}" srcOrd="1" destOrd="0" presId="urn:microsoft.com/office/officeart/2008/layout/VerticalAccentList"/>
    <dgm:cxn modelId="{9BC7259C-BB64-4682-8292-789FC11AD672}" type="presParOf" srcId="{7C1C3FA0-AB03-4188-A8BC-A69DB757A3B7}" destId="{DC5D5FA4-5793-4846-8899-AE38880B905E}" srcOrd="0" destOrd="0" presId="urn:microsoft.com/office/officeart/2008/layout/VerticalAccentList"/>
    <dgm:cxn modelId="{E4277649-D7C8-42F4-BA05-94D82E6F63CB}" type="presParOf" srcId="{7C1C3FA0-AB03-4188-A8BC-A69DB757A3B7}" destId="{8400241D-29C4-4217-8741-DFB2E6D2DF03}" srcOrd="1" destOrd="0" presId="urn:microsoft.com/office/officeart/2008/layout/VerticalAccentList"/>
    <dgm:cxn modelId="{5A4A483E-9C97-49B6-A567-BAC640FB5069}" type="presParOf" srcId="{7C1C3FA0-AB03-4188-A8BC-A69DB757A3B7}" destId="{CFEEAEA0-3F27-49D6-8B75-7292D2D30B1A}" srcOrd="2" destOrd="0" presId="urn:microsoft.com/office/officeart/2008/layout/VerticalAccentList"/>
    <dgm:cxn modelId="{7C8F509A-32D3-47FC-8209-D2C6A6BD7EDC}" type="presParOf" srcId="{7C1C3FA0-AB03-4188-A8BC-A69DB757A3B7}" destId="{FA3849E8-FCB6-437F-9370-9D6E18B4D015}" srcOrd="3" destOrd="0" presId="urn:microsoft.com/office/officeart/2008/layout/VerticalAccentList"/>
    <dgm:cxn modelId="{A42F051B-B525-44A3-AE14-01275003BFD0}" type="presParOf" srcId="{7C1C3FA0-AB03-4188-A8BC-A69DB757A3B7}" destId="{A5092EFD-AAC7-420E-A66A-4A2B4978A3E6}" srcOrd="4" destOrd="0" presId="urn:microsoft.com/office/officeart/2008/layout/VerticalAccentList"/>
    <dgm:cxn modelId="{9FBA25ED-BB0E-4E55-87B3-64AA048EB3F8}" type="presParOf" srcId="{7C1C3FA0-AB03-4188-A8BC-A69DB757A3B7}" destId="{E10D7F59-DFC6-4A5C-92AB-655BCEFD686F}" srcOrd="5" destOrd="0" presId="urn:microsoft.com/office/officeart/2008/layout/VerticalAccentList"/>
    <dgm:cxn modelId="{CB819B83-51E8-4724-91CC-9BB955EF02C2}" type="presParOf" srcId="{7C1C3FA0-AB03-4188-A8BC-A69DB757A3B7}" destId="{0AFB96C7-1486-47FE-A516-CAB1DC8BBE9A}" srcOrd="6" destOrd="0" presId="urn:microsoft.com/office/officeart/2008/layout/VerticalAccentList"/>
    <dgm:cxn modelId="{B40FE169-FEB4-44C8-950C-0092B05BFD0A}" type="presParOf" srcId="{7C1C3FA0-AB03-4188-A8BC-A69DB757A3B7}" destId="{7A385556-CAB1-46B5-8483-B1291DAC8D7E}" srcOrd="7" destOrd="0" presId="urn:microsoft.com/office/officeart/2008/layout/VerticalAccent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4102F3FE-EBE7-4212-B9B7-FDB187FB640A}" type="doc">
      <dgm:prSet loTypeId="urn:microsoft.com/office/officeart/2005/8/layout/radial4" loCatId="relationship" qsTypeId="urn:microsoft.com/office/officeart/2005/8/quickstyle/3d5" qsCatId="3D" csTypeId="urn:microsoft.com/office/officeart/2005/8/colors/colorful4" csCatId="colorful" phldr="1"/>
      <dgm:spPr/>
      <dgm:t>
        <a:bodyPr/>
        <a:lstStyle/>
        <a:p>
          <a:endParaRPr lang="es-419"/>
        </a:p>
      </dgm:t>
    </dgm:pt>
    <dgm:pt modelId="{4CA6CC90-5999-49D4-A987-0777670EA87E}">
      <dgm:prSet phldrT="[Texto]" custT="1"/>
      <dgm:spPr/>
      <dgm:t>
        <a:bodyPr/>
        <a:lstStyle/>
        <a:p>
          <a:r>
            <a:rPr lang="es-HN" sz="3200" b="1" dirty="0" smtClean="0">
              <a:solidFill>
                <a:srgbClr val="FF0000"/>
              </a:solidFill>
            </a:rPr>
            <a:t>NEGOCIO</a:t>
          </a:r>
          <a:endParaRPr lang="es-419" sz="3200" b="1" dirty="0">
            <a:solidFill>
              <a:srgbClr val="FF0000"/>
            </a:solidFill>
          </a:endParaRPr>
        </a:p>
      </dgm:t>
    </dgm:pt>
    <dgm:pt modelId="{06015467-5A14-4DBB-AF6D-78B2D910B014}" type="parTrans" cxnId="{FD9F6AE8-4E26-40C6-B351-BE7D026CF643}">
      <dgm:prSet/>
      <dgm:spPr/>
      <dgm:t>
        <a:bodyPr/>
        <a:lstStyle/>
        <a:p>
          <a:endParaRPr lang="es-419"/>
        </a:p>
      </dgm:t>
    </dgm:pt>
    <dgm:pt modelId="{E80D8981-F19C-4571-99E6-4210022B24CF}" type="sibTrans" cxnId="{FD9F6AE8-4E26-40C6-B351-BE7D026CF643}">
      <dgm:prSet/>
      <dgm:spPr/>
      <dgm:t>
        <a:bodyPr/>
        <a:lstStyle/>
        <a:p>
          <a:endParaRPr lang="es-419"/>
        </a:p>
      </dgm:t>
    </dgm:pt>
    <dgm:pt modelId="{D4BA212C-1A86-4F35-B6A9-4B5669883CAB}">
      <dgm:prSet phldrT="[Texto]" custT="1"/>
      <dgm:spPr>
        <a:effectLst>
          <a:glow rad="228600">
            <a:schemeClr val="accent1">
              <a:satMod val="175000"/>
              <a:alpha val="40000"/>
            </a:schemeClr>
          </a:glow>
        </a:effectLst>
      </dgm:spPr>
      <dgm:t>
        <a:bodyPr/>
        <a:lstStyle/>
        <a:p>
          <a:r>
            <a:rPr lang="es-HN" sz="3200" dirty="0" smtClean="0"/>
            <a:t>FIDELIZACIÓN  CLIENTES </a:t>
          </a:r>
          <a:endParaRPr lang="es-419" sz="3200" dirty="0"/>
        </a:p>
      </dgm:t>
    </dgm:pt>
    <dgm:pt modelId="{BCA4D1A9-9AC6-4DD9-8647-66CEF89DE01E}" type="parTrans" cxnId="{7F73921F-8E1D-4C3A-BB64-3AD834324D05}">
      <dgm:prSet/>
      <dgm:spPr/>
      <dgm:t>
        <a:bodyPr/>
        <a:lstStyle/>
        <a:p>
          <a:endParaRPr lang="es-419"/>
        </a:p>
      </dgm:t>
    </dgm:pt>
    <dgm:pt modelId="{2F97E6B0-314C-4629-B7E3-28A2DFD6B1FF}" type="sibTrans" cxnId="{7F73921F-8E1D-4C3A-BB64-3AD834324D05}">
      <dgm:prSet/>
      <dgm:spPr/>
      <dgm:t>
        <a:bodyPr/>
        <a:lstStyle/>
        <a:p>
          <a:endParaRPr lang="es-419"/>
        </a:p>
      </dgm:t>
    </dgm:pt>
    <dgm:pt modelId="{64BC05B9-2102-47C0-AC9E-C412A64CBAF2}">
      <dgm:prSet phldrT="[Texto]" custT="1"/>
      <dgm:spPr>
        <a:effectLst>
          <a:glow rad="228600">
            <a:schemeClr val="accent3">
              <a:satMod val="175000"/>
              <a:alpha val="40000"/>
            </a:schemeClr>
          </a:glow>
        </a:effectLst>
      </dgm:spPr>
      <dgm:t>
        <a:bodyPr/>
        <a:lstStyle/>
        <a:p>
          <a:r>
            <a:rPr lang="es-HN" sz="3200" dirty="0" smtClean="0"/>
            <a:t>REDUCE COSTOS</a:t>
          </a:r>
          <a:endParaRPr lang="es-419" sz="3200" dirty="0"/>
        </a:p>
      </dgm:t>
    </dgm:pt>
    <dgm:pt modelId="{DB3D70A9-D572-4C1D-B215-407AAE987939}" type="parTrans" cxnId="{EBCAEC6B-4EA7-422B-8053-0776E50630E3}">
      <dgm:prSet/>
      <dgm:spPr/>
      <dgm:t>
        <a:bodyPr/>
        <a:lstStyle/>
        <a:p>
          <a:endParaRPr lang="es-419"/>
        </a:p>
      </dgm:t>
    </dgm:pt>
    <dgm:pt modelId="{440A36FC-45C0-446E-AB1E-9470F3508443}" type="sibTrans" cxnId="{EBCAEC6B-4EA7-422B-8053-0776E50630E3}">
      <dgm:prSet/>
      <dgm:spPr/>
      <dgm:t>
        <a:bodyPr/>
        <a:lstStyle/>
        <a:p>
          <a:endParaRPr lang="es-419"/>
        </a:p>
      </dgm:t>
    </dgm:pt>
    <dgm:pt modelId="{42525D68-79C4-47D4-8409-9F939ED2313C}">
      <dgm:prSet phldrT="[Texto]" custT="1"/>
      <dgm:spPr>
        <a:effectLst>
          <a:glow rad="228600">
            <a:schemeClr val="accent6">
              <a:satMod val="175000"/>
              <a:alpha val="40000"/>
            </a:schemeClr>
          </a:glow>
        </a:effectLst>
      </dgm:spPr>
      <dgm:t>
        <a:bodyPr/>
        <a:lstStyle/>
        <a:p>
          <a:r>
            <a:rPr lang="es-HN" sz="3200" dirty="0" smtClean="0"/>
            <a:t>SERVICIO MÁS  EFECTIVO   </a:t>
          </a:r>
          <a:endParaRPr lang="es-419" sz="3200" dirty="0"/>
        </a:p>
      </dgm:t>
    </dgm:pt>
    <dgm:pt modelId="{1E4162B1-AE8C-4DF1-9D71-C81C5F092801}" type="parTrans" cxnId="{8EB29A3F-C65D-42FF-ABBC-2FB984A102D4}">
      <dgm:prSet/>
      <dgm:spPr/>
      <dgm:t>
        <a:bodyPr/>
        <a:lstStyle/>
        <a:p>
          <a:endParaRPr lang="es-419"/>
        </a:p>
      </dgm:t>
    </dgm:pt>
    <dgm:pt modelId="{E1073485-20CB-4DC4-8885-1A94A04FF94B}" type="sibTrans" cxnId="{8EB29A3F-C65D-42FF-ABBC-2FB984A102D4}">
      <dgm:prSet/>
      <dgm:spPr/>
      <dgm:t>
        <a:bodyPr/>
        <a:lstStyle/>
        <a:p>
          <a:endParaRPr lang="es-419"/>
        </a:p>
      </dgm:t>
    </dgm:pt>
    <dgm:pt modelId="{E599937E-69C4-4D40-AAC4-EFEC23E8BD70}">
      <dgm:prSet phldrT="[Texto]" custT="1"/>
      <dgm:spPr>
        <a:effectLst>
          <a:glow rad="228600">
            <a:schemeClr val="accent2">
              <a:satMod val="175000"/>
              <a:alpha val="40000"/>
            </a:schemeClr>
          </a:glow>
        </a:effectLst>
      </dgm:spPr>
      <dgm:t>
        <a:bodyPr/>
        <a:lstStyle/>
        <a:p>
          <a:r>
            <a:rPr lang="es-HN" sz="3200" dirty="0" smtClean="0"/>
            <a:t>OPTIMIZA RECURSOS </a:t>
          </a:r>
        </a:p>
      </dgm:t>
    </dgm:pt>
    <dgm:pt modelId="{6ED236A4-C8FC-42E2-B0BD-B073B939D897}" type="parTrans" cxnId="{A29A8BF9-E134-4273-81E6-05DD6607F49B}">
      <dgm:prSet/>
      <dgm:spPr/>
      <dgm:t>
        <a:bodyPr/>
        <a:lstStyle/>
        <a:p>
          <a:endParaRPr lang="es-419"/>
        </a:p>
      </dgm:t>
    </dgm:pt>
    <dgm:pt modelId="{CD80FCA6-00DE-4123-9ACC-394007D4FF98}" type="sibTrans" cxnId="{A29A8BF9-E134-4273-81E6-05DD6607F49B}">
      <dgm:prSet/>
      <dgm:spPr/>
      <dgm:t>
        <a:bodyPr/>
        <a:lstStyle/>
        <a:p>
          <a:endParaRPr lang="es-419"/>
        </a:p>
      </dgm:t>
    </dgm:pt>
    <dgm:pt modelId="{AA46E9B1-E049-4FD0-81ED-81169C39C7D2}" type="pres">
      <dgm:prSet presAssocID="{4102F3FE-EBE7-4212-B9B7-FDB187FB640A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419"/>
        </a:p>
      </dgm:t>
    </dgm:pt>
    <dgm:pt modelId="{01E7096E-CF19-4C8B-B7AD-E1480E52CFDC}" type="pres">
      <dgm:prSet presAssocID="{4CA6CC90-5999-49D4-A987-0777670EA87E}" presName="centerShape" presStyleLbl="node0" presStyleIdx="0" presStyleCnt="1" custLinFactNeighborX="-503" custLinFactNeighborY="839"/>
      <dgm:spPr/>
      <dgm:t>
        <a:bodyPr/>
        <a:lstStyle/>
        <a:p>
          <a:endParaRPr lang="es-419"/>
        </a:p>
      </dgm:t>
    </dgm:pt>
    <dgm:pt modelId="{ED607FD1-66D4-4C6C-B0EE-9545329E7973}" type="pres">
      <dgm:prSet presAssocID="{BCA4D1A9-9AC6-4DD9-8647-66CEF89DE01E}" presName="parTrans" presStyleLbl="bgSibTrans2D1" presStyleIdx="0" presStyleCnt="4"/>
      <dgm:spPr/>
      <dgm:t>
        <a:bodyPr/>
        <a:lstStyle/>
        <a:p>
          <a:endParaRPr lang="es-419"/>
        </a:p>
      </dgm:t>
    </dgm:pt>
    <dgm:pt modelId="{3A611D25-02A4-4669-B6AC-47B75191AFC0}" type="pres">
      <dgm:prSet presAssocID="{D4BA212C-1A86-4F35-B6A9-4B5669883CAB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419"/>
        </a:p>
      </dgm:t>
    </dgm:pt>
    <dgm:pt modelId="{4F37D4F1-A49B-40FC-98F5-5CBCB82ED730}" type="pres">
      <dgm:prSet presAssocID="{6ED236A4-C8FC-42E2-B0BD-B073B939D897}" presName="parTrans" presStyleLbl="bgSibTrans2D1" presStyleIdx="1" presStyleCnt="4"/>
      <dgm:spPr/>
      <dgm:t>
        <a:bodyPr/>
        <a:lstStyle/>
        <a:p>
          <a:endParaRPr lang="es-419"/>
        </a:p>
      </dgm:t>
    </dgm:pt>
    <dgm:pt modelId="{48B84577-C0FB-498A-AA60-6A17B4B6677A}" type="pres">
      <dgm:prSet presAssocID="{E599937E-69C4-4D40-AAC4-EFEC23E8BD70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419"/>
        </a:p>
      </dgm:t>
    </dgm:pt>
    <dgm:pt modelId="{99D9E4B7-D453-4A8F-ADA6-2C7242438E37}" type="pres">
      <dgm:prSet presAssocID="{DB3D70A9-D572-4C1D-B215-407AAE987939}" presName="parTrans" presStyleLbl="bgSibTrans2D1" presStyleIdx="2" presStyleCnt="4"/>
      <dgm:spPr/>
      <dgm:t>
        <a:bodyPr/>
        <a:lstStyle/>
        <a:p>
          <a:endParaRPr lang="es-419"/>
        </a:p>
      </dgm:t>
    </dgm:pt>
    <dgm:pt modelId="{BAD3E963-6310-4599-847A-092B30A6C1A4}" type="pres">
      <dgm:prSet presAssocID="{64BC05B9-2102-47C0-AC9E-C412A64CBAF2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419"/>
        </a:p>
      </dgm:t>
    </dgm:pt>
    <dgm:pt modelId="{BC95937C-A6CB-4A04-A9FF-529A66F3EF31}" type="pres">
      <dgm:prSet presAssocID="{1E4162B1-AE8C-4DF1-9D71-C81C5F092801}" presName="parTrans" presStyleLbl="bgSibTrans2D1" presStyleIdx="3" presStyleCnt="4"/>
      <dgm:spPr/>
      <dgm:t>
        <a:bodyPr/>
        <a:lstStyle/>
        <a:p>
          <a:endParaRPr lang="es-419"/>
        </a:p>
      </dgm:t>
    </dgm:pt>
    <dgm:pt modelId="{118D026E-C3B0-470A-92BA-A1750B87AE21}" type="pres">
      <dgm:prSet presAssocID="{42525D68-79C4-47D4-8409-9F939ED2313C}" presName="node" presStyleLbl="node1" presStyleIdx="3" presStyleCnt="4" custRadScaleRad="90083" custRadScaleInc="1842">
        <dgm:presLayoutVars>
          <dgm:bulletEnabled val="1"/>
        </dgm:presLayoutVars>
      </dgm:prSet>
      <dgm:spPr/>
      <dgm:t>
        <a:bodyPr/>
        <a:lstStyle/>
        <a:p>
          <a:endParaRPr lang="es-419"/>
        </a:p>
      </dgm:t>
    </dgm:pt>
  </dgm:ptLst>
  <dgm:cxnLst>
    <dgm:cxn modelId="{7F73921F-8E1D-4C3A-BB64-3AD834324D05}" srcId="{4CA6CC90-5999-49D4-A987-0777670EA87E}" destId="{D4BA212C-1A86-4F35-B6A9-4B5669883CAB}" srcOrd="0" destOrd="0" parTransId="{BCA4D1A9-9AC6-4DD9-8647-66CEF89DE01E}" sibTransId="{2F97E6B0-314C-4629-B7E3-28A2DFD6B1FF}"/>
    <dgm:cxn modelId="{EA14BA65-8F1F-4EFD-9639-DE00F67DA3B7}" type="presOf" srcId="{E599937E-69C4-4D40-AAC4-EFEC23E8BD70}" destId="{48B84577-C0FB-498A-AA60-6A17B4B6677A}" srcOrd="0" destOrd="0" presId="urn:microsoft.com/office/officeart/2005/8/layout/radial4"/>
    <dgm:cxn modelId="{253A6C18-256D-45CC-BD5B-3F2180896C75}" type="presOf" srcId="{4CA6CC90-5999-49D4-A987-0777670EA87E}" destId="{01E7096E-CF19-4C8B-B7AD-E1480E52CFDC}" srcOrd="0" destOrd="0" presId="urn:microsoft.com/office/officeart/2005/8/layout/radial4"/>
    <dgm:cxn modelId="{D4E265B4-B258-4F6A-B94D-52C53D5E0595}" type="presOf" srcId="{DB3D70A9-D572-4C1D-B215-407AAE987939}" destId="{99D9E4B7-D453-4A8F-ADA6-2C7242438E37}" srcOrd="0" destOrd="0" presId="urn:microsoft.com/office/officeart/2005/8/layout/radial4"/>
    <dgm:cxn modelId="{C3EE5E73-C773-4C26-BA9A-8FA9AC2F506D}" type="presOf" srcId="{6ED236A4-C8FC-42E2-B0BD-B073B939D897}" destId="{4F37D4F1-A49B-40FC-98F5-5CBCB82ED730}" srcOrd="0" destOrd="0" presId="urn:microsoft.com/office/officeart/2005/8/layout/radial4"/>
    <dgm:cxn modelId="{FD9F6AE8-4E26-40C6-B351-BE7D026CF643}" srcId="{4102F3FE-EBE7-4212-B9B7-FDB187FB640A}" destId="{4CA6CC90-5999-49D4-A987-0777670EA87E}" srcOrd="0" destOrd="0" parTransId="{06015467-5A14-4DBB-AF6D-78B2D910B014}" sibTransId="{E80D8981-F19C-4571-99E6-4210022B24CF}"/>
    <dgm:cxn modelId="{8EB29A3F-C65D-42FF-ABBC-2FB984A102D4}" srcId="{4CA6CC90-5999-49D4-A987-0777670EA87E}" destId="{42525D68-79C4-47D4-8409-9F939ED2313C}" srcOrd="3" destOrd="0" parTransId="{1E4162B1-AE8C-4DF1-9D71-C81C5F092801}" sibTransId="{E1073485-20CB-4DC4-8885-1A94A04FF94B}"/>
    <dgm:cxn modelId="{A29A8BF9-E134-4273-81E6-05DD6607F49B}" srcId="{4CA6CC90-5999-49D4-A987-0777670EA87E}" destId="{E599937E-69C4-4D40-AAC4-EFEC23E8BD70}" srcOrd="1" destOrd="0" parTransId="{6ED236A4-C8FC-42E2-B0BD-B073B939D897}" sibTransId="{CD80FCA6-00DE-4123-9ACC-394007D4FF98}"/>
    <dgm:cxn modelId="{672687EA-A310-4504-B659-DB5E6A31C500}" type="presOf" srcId="{4102F3FE-EBE7-4212-B9B7-FDB187FB640A}" destId="{AA46E9B1-E049-4FD0-81ED-81169C39C7D2}" srcOrd="0" destOrd="0" presId="urn:microsoft.com/office/officeart/2005/8/layout/radial4"/>
    <dgm:cxn modelId="{C884403F-4E29-4877-B494-7F53A08035FE}" type="presOf" srcId="{BCA4D1A9-9AC6-4DD9-8647-66CEF89DE01E}" destId="{ED607FD1-66D4-4C6C-B0EE-9545329E7973}" srcOrd="0" destOrd="0" presId="urn:microsoft.com/office/officeart/2005/8/layout/radial4"/>
    <dgm:cxn modelId="{EBCAEC6B-4EA7-422B-8053-0776E50630E3}" srcId="{4CA6CC90-5999-49D4-A987-0777670EA87E}" destId="{64BC05B9-2102-47C0-AC9E-C412A64CBAF2}" srcOrd="2" destOrd="0" parTransId="{DB3D70A9-D572-4C1D-B215-407AAE987939}" sibTransId="{440A36FC-45C0-446E-AB1E-9470F3508443}"/>
    <dgm:cxn modelId="{06BD47EE-1B15-42B8-83A7-9AD98AE09566}" type="presOf" srcId="{64BC05B9-2102-47C0-AC9E-C412A64CBAF2}" destId="{BAD3E963-6310-4599-847A-092B30A6C1A4}" srcOrd="0" destOrd="0" presId="urn:microsoft.com/office/officeart/2005/8/layout/radial4"/>
    <dgm:cxn modelId="{83AF5BAF-1A2F-4AA7-BC32-B3BB1306F850}" type="presOf" srcId="{D4BA212C-1A86-4F35-B6A9-4B5669883CAB}" destId="{3A611D25-02A4-4669-B6AC-47B75191AFC0}" srcOrd="0" destOrd="0" presId="urn:microsoft.com/office/officeart/2005/8/layout/radial4"/>
    <dgm:cxn modelId="{661C5710-9D82-483D-9BA0-93262CEDB2A6}" type="presOf" srcId="{42525D68-79C4-47D4-8409-9F939ED2313C}" destId="{118D026E-C3B0-470A-92BA-A1750B87AE21}" srcOrd="0" destOrd="0" presId="urn:microsoft.com/office/officeart/2005/8/layout/radial4"/>
    <dgm:cxn modelId="{F150F474-547E-48CF-8E4B-BF77D80CE854}" type="presOf" srcId="{1E4162B1-AE8C-4DF1-9D71-C81C5F092801}" destId="{BC95937C-A6CB-4A04-A9FF-529A66F3EF31}" srcOrd="0" destOrd="0" presId="urn:microsoft.com/office/officeart/2005/8/layout/radial4"/>
    <dgm:cxn modelId="{1711AE4E-CD4B-42C8-AC03-4FB7C9B44ECC}" type="presParOf" srcId="{AA46E9B1-E049-4FD0-81ED-81169C39C7D2}" destId="{01E7096E-CF19-4C8B-B7AD-E1480E52CFDC}" srcOrd="0" destOrd="0" presId="urn:microsoft.com/office/officeart/2005/8/layout/radial4"/>
    <dgm:cxn modelId="{CF4D9883-B3AD-4BBE-B8E8-05A74EA912F3}" type="presParOf" srcId="{AA46E9B1-E049-4FD0-81ED-81169C39C7D2}" destId="{ED607FD1-66D4-4C6C-B0EE-9545329E7973}" srcOrd="1" destOrd="0" presId="urn:microsoft.com/office/officeart/2005/8/layout/radial4"/>
    <dgm:cxn modelId="{75F769E8-5382-40DE-86AD-5D7CE8DFBF9E}" type="presParOf" srcId="{AA46E9B1-E049-4FD0-81ED-81169C39C7D2}" destId="{3A611D25-02A4-4669-B6AC-47B75191AFC0}" srcOrd="2" destOrd="0" presId="urn:microsoft.com/office/officeart/2005/8/layout/radial4"/>
    <dgm:cxn modelId="{F6A79B16-B5A9-4C31-9D8B-675BCBE881B2}" type="presParOf" srcId="{AA46E9B1-E049-4FD0-81ED-81169C39C7D2}" destId="{4F37D4F1-A49B-40FC-98F5-5CBCB82ED730}" srcOrd="3" destOrd="0" presId="urn:microsoft.com/office/officeart/2005/8/layout/radial4"/>
    <dgm:cxn modelId="{8C9B8B0D-2F6B-4F18-BE29-373819C96EC2}" type="presParOf" srcId="{AA46E9B1-E049-4FD0-81ED-81169C39C7D2}" destId="{48B84577-C0FB-498A-AA60-6A17B4B6677A}" srcOrd="4" destOrd="0" presId="urn:microsoft.com/office/officeart/2005/8/layout/radial4"/>
    <dgm:cxn modelId="{5B3D7294-53FB-4F36-AA2E-10EA56235E14}" type="presParOf" srcId="{AA46E9B1-E049-4FD0-81ED-81169C39C7D2}" destId="{99D9E4B7-D453-4A8F-ADA6-2C7242438E37}" srcOrd="5" destOrd="0" presId="urn:microsoft.com/office/officeart/2005/8/layout/radial4"/>
    <dgm:cxn modelId="{6FE6D69F-8A02-44AF-9EC0-78229B4DA200}" type="presParOf" srcId="{AA46E9B1-E049-4FD0-81ED-81169C39C7D2}" destId="{BAD3E963-6310-4599-847A-092B30A6C1A4}" srcOrd="6" destOrd="0" presId="urn:microsoft.com/office/officeart/2005/8/layout/radial4"/>
    <dgm:cxn modelId="{1E0FC5C2-729F-445D-985E-998E6ACABF8B}" type="presParOf" srcId="{AA46E9B1-E049-4FD0-81ED-81169C39C7D2}" destId="{BC95937C-A6CB-4A04-A9FF-529A66F3EF31}" srcOrd="7" destOrd="0" presId="urn:microsoft.com/office/officeart/2005/8/layout/radial4"/>
    <dgm:cxn modelId="{37940377-BE0F-4AE4-B158-E6E051553628}" type="presParOf" srcId="{AA46E9B1-E049-4FD0-81ED-81169C39C7D2}" destId="{118D026E-C3B0-470A-92BA-A1750B87AE21}" srcOrd="8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2E6109-E1F1-4F0D-A9CE-9595D643DBAD}">
      <dsp:nvSpPr>
        <dsp:cNvPr id="0" name=""/>
        <dsp:cNvSpPr/>
      </dsp:nvSpPr>
      <dsp:spPr>
        <a:xfrm>
          <a:off x="0" y="1"/>
          <a:ext cx="9226467" cy="1330184"/>
        </a:xfrm>
        <a:prstGeom prst="rect">
          <a:avLst/>
        </a:prstGeom>
        <a:solidFill>
          <a:schemeClr val="accent5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HN" sz="4200" kern="1200" dirty="0" smtClean="0"/>
            <a:t>TRANSFORMACIÓN DIGITAL EN UNA EFS </a:t>
          </a:r>
          <a:endParaRPr lang="es-419" sz="4200" kern="1200" dirty="0"/>
        </a:p>
      </dsp:txBody>
      <dsp:txXfrm>
        <a:off x="0" y="1"/>
        <a:ext cx="9226467" cy="1330184"/>
      </dsp:txXfrm>
    </dsp:sp>
    <dsp:sp modelId="{78B2A385-02CB-4F4A-AFB4-33403CCE84BE}">
      <dsp:nvSpPr>
        <dsp:cNvPr id="0" name=""/>
        <dsp:cNvSpPr/>
      </dsp:nvSpPr>
      <dsp:spPr>
        <a:xfrm>
          <a:off x="0" y="1230148"/>
          <a:ext cx="2306616" cy="279338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HN" sz="2300" kern="1200" dirty="0" smtClean="0"/>
            <a:t>OPORTUNIDADES</a:t>
          </a:r>
          <a:endParaRPr lang="es-419" sz="2300" kern="1200" dirty="0"/>
        </a:p>
      </dsp:txBody>
      <dsp:txXfrm>
        <a:off x="0" y="1230148"/>
        <a:ext cx="2306616" cy="2793387"/>
      </dsp:txXfrm>
    </dsp:sp>
    <dsp:sp modelId="{500D91F4-B24F-430D-BA2D-586A706258E0}">
      <dsp:nvSpPr>
        <dsp:cNvPr id="0" name=""/>
        <dsp:cNvSpPr/>
      </dsp:nvSpPr>
      <dsp:spPr>
        <a:xfrm>
          <a:off x="2306616" y="1249590"/>
          <a:ext cx="2306616" cy="2793387"/>
        </a:xfrm>
        <a:prstGeom prst="rect">
          <a:avLst/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HN" sz="2300" kern="1200" dirty="0" smtClean="0"/>
            <a:t>ALCANCES Y RETOS</a:t>
          </a:r>
          <a:endParaRPr lang="es-419" sz="2300" kern="1200" dirty="0"/>
        </a:p>
      </dsp:txBody>
      <dsp:txXfrm>
        <a:off x="2306616" y="1249590"/>
        <a:ext cx="2306616" cy="2793387"/>
      </dsp:txXfrm>
    </dsp:sp>
    <dsp:sp modelId="{1DFE0045-73F8-4581-B61F-05323763D118}">
      <dsp:nvSpPr>
        <dsp:cNvPr id="0" name=""/>
        <dsp:cNvSpPr/>
      </dsp:nvSpPr>
      <dsp:spPr>
        <a:xfrm>
          <a:off x="4613233" y="1249590"/>
          <a:ext cx="2306616" cy="2793387"/>
        </a:xfrm>
        <a:prstGeom prst="rect">
          <a:avLst/>
        </a:prstGeom>
        <a:solidFill>
          <a:schemeClr val="accent5">
            <a:hueOff val="-4902230"/>
            <a:satOff val="-6819"/>
            <a:lumOff val="-261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HN" sz="2300" kern="1200" dirty="0" smtClean="0"/>
            <a:t>VENTAJAS Y RIESGOS </a:t>
          </a:r>
          <a:endParaRPr lang="es-419" sz="2300" kern="1200" dirty="0"/>
        </a:p>
      </dsp:txBody>
      <dsp:txXfrm>
        <a:off x="4613233" y="1249590"/>
        <a:ext cx="2306616" cy="2793387"/>
      </dsp:txXfrm>
    </dsp:sp>
    <dsp:sp modelId="{9D9DD740-4216-4F54-A733-FADC59AF1E71}">
      <dsp:nvSpPr>
        <dsp:cNvPr id="0" name=""/>
        <dsp:cNvSpPr/>
      </dsp:nvSpPr>
      <dsp:spPr>
        <a:xfrm>
          <a:off x="6919850" y="1249590"/>
          <a:ext cx="2306616" cy="2793387"/>
        </a:xfrm>
        <a:prstGeom prst="rect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HN" sz="2300" kern="1200" dirty="0" smtClean="0"/>
            <a:t>ESTRATEGIA DIGITAL </a:t>
          </a:r>
          <a:endParaRPr lang="es-419" sz="2300" kern="1200" dirty="0"/>
        </a:p>
      </dsp:txBody>
      <dsp:txXfrm>
        <a:off x="6919850" y="1249590"/>
        <a:ext cx="2306616" cy="2793387"/>
      </dsp:txXfrm>
    </dsp:sp>
    <dsp:sp modelId="{6FDFAD3B-343F-4F6D-980A-4BD2BF159BB2}">
      <dsp:nvSpPr>
        <dsp:cNvPr id="0" name=""/>
        <dsp:cNvSpPr/>
      </dsp:nvSpPr>
      <dsp:spPr>
        <a:xfrm flipV="1">
          <a:off x="0" y="3862352"/>
          <a:ext cx="9226467" cy="632755"/>
        </a:xfrm>
        <a:prstGeom prst="rect">
          <a:avLst/>
        </a:prstGeom>
        <a:solidFill>
          <a:schemeClr val="accent5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E7096E-CF19-4C8B-B7AD-E1480E52CFDC}">
      <dsp:nvSpPr>
        <dsp:cNvPr id="0" name=""/>
        <dsp:cNvSpPr/>
      </dsp:nvSpPr>
      <dsp:spPr>
        <a:xfrm>
          <a:off x="3887547" y="3210849"/>
          <a:ext cx="2904941" cy="2904941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HN" sz="3200" b="1" kern="1200" dirty="0" smtClean="0">
              <a:solidFill>
                <a:srgbClr val="FF0000"/>
              </a:solidFill>
            </a:rPr>
            <a:t>PROCESOS Y DATOS </a:t>
          </a:r>
          <a:endParaRPr lang="es-419" sz="3200" b="1" kern="1200" dirty="0">
            <a:solidFill>
              <a:srgbClr val="FF0000"/>
            </a:solidFill>
          </a:endParaRPr>
        </a:p>
      </dsp:txBody>
      <dsp:txXfrm>
        <a:off x="4312966" y="3636268"/>
        <a:ext cx="2054103" cy="2054103"/>
      </dsp:txXfrm>
    </dsp:sp>
    <dsp:sp modelId="{ED607FD1-66D4-4C6C-B0EE-9545329E7973}">
      <dsp:nvSpPr>
        <dsp:cNvPr id="0" name=""/>
        <dsp:cNvSpPr/>
      </dsp:nvSpPr>
      <dsp:spPr>
        <a:xfrm rot="11709280">
          <a:off x="1546506" y="3533689"/>
          <a:ext cx="2302250" cy="827908"/>
        </a:xfrm>
        <a:prstGeom prst="lef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p3d z="-381000" extrusionH="63500" contourW="12700" prstMaterial="matte">
          <a:contourClr>
            <a:schemeClr val="dk1">
              <a:tint val="2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611D25-02A4-4669-B6AC-47B75191AFC0}">
      <dsp:nvSpPr>
        <dsp:cNvPr id="0" name=""/>
        <dsp:cNvSpPr/>
      </dsp:nvSpPr>
      <dsp:spPr>
        <a:xfrm>
          <a:off x="206691" y="2542832"/>
          <a:ext cx="2759694" cy="220775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glow rad="228600">
            <a:schemeClr val="accent1">
              <a:satMod val="175000"/>
              <a:alpha val="40000"/>
            </a:schemeClr>
          </a:glow>
        </a:effectLst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HN" sz="3200" kern="1200" dirty="0" smtClean="0"/>
            <a:t>GRANDES CANTIDADES DE DATOS , FACILITA LAS EVIDENCIAS  </a:t>
          </a:r>
          <a:endParaRPr lang="es-419" sz="3200" kern="1200" dirty="0"/>
        </a:p>
      </dsp:txBody>
      <dsp:txXfrm>
        <a:off x="271354" y="2607495"/>
        <a:ext cx="2630368" cy="2078429"/>
      </dsp:txXfrm>
    </dsp:sp>
    <dsp:sp modelId="{4F37D4F1-A49B-40FC-98F5-5CBCB82ED730}">
      <dsp:nvSpPr>
        <dsp:cNvPr id="0" name=""/>
        <dsp:cNvSpPr/>
      </dsp:nvSpPr>
      <dsp:spPr>
        <a:xfrm rot="14731580">
          <a:off x="3039715" y="1747279"/>
          <a:ext cx="2322848" cy="827908"/>
        </a:xfrm>
        <a:prstGeom prst="leftArrow">
          <a:avLst>
            <a:gd name="adj1" fmla="val 60000"/>
            <a:gd name="adj2" fmla="val 50000"/>
          </a:avLst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>
          <a:noFill/>
        </a:ln>
        <a:effectLst/>
        <a:sp3d z="-381000" extrusionH="63500" contourW="12700" prstMaterial="matte">
          <a:contourClr>
            <a:schemeClr val="dk1">
              <a:tint val="2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B84577-C0FB-498A-AA60-6A17B4B6677A}">
      <dsp:nvSpPr>
        <dsp:cNvPr id="0" name=""/>
        <dsp:cNvSpPr/>
      </dsp:nvSpPr>
      <dsp:spPr>
        <a:xfrm>
          <a:off x="2340143" y="283"/>
          <a:ext cx="2759694" cy="2207755"/>
        </a:xfrm>
        <a:prstGeom prst="roundRect">
          <a:avLst>
            <a:gd name="adj" fmla="val 10000"/>
          </a:avLst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>
          <a:noFill/>
        </a:ln>
        <a:effectLst>
          <a:glow rad="228600">
            <a:schemeClr val="accent2">
              <a:satMod val="175000"/>
              <a:alpha val="40000"/>
            </a:schemeClr>
          </a:glow>
        </a:effectLst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HN" sz="2800" kern="1200" dirty="0" smtClean="0"/>
            <a:t> EFECTIVIDAD EL </a:t>
          </a:r>
          <a:r>
            <a:rPr lang="es-HN" sz="2800" kern="1200" dirty="0" smtClean="0"/>
            <a:t>LOS PROCESOS</a:t>
          </a:r>
          <a:endParaRPr lang="es-HN" sz="2800" kern="1200" dirty="0" smtClean="0"/>
        </a:p>
      </dsp:txBody>
      <dsp:txXfrm>
        <a:off x="2404806" y="64946"/>
        <a:ext cx="2630368" cy="2078429"/>
      </dsp:txXfrm>
    </dsp:sp>
    <dsp:sp modelId="{99D9E4B7-D453-4A8F-ADA6-2C7242438E37}">
      <dsp:nvSpPr>
        <dsp:cNvPr id="0" name=""/>
        <dsp:cNvSpPr/>
      </dsp:nvSpPr>
      <dsp:spPr>
        <a:xfrm rot="17731104">
          <a:off x="5354715" y="1752566"/>
          <a:ext cx="2354398" cy="827908"/>
        </a:xfrm>
        <a:prstGeom prst="leftArrow">
          <a:avLst>
            <a:gd name="adj1" fmla="val 60000"/>
            <a:gd name="adj2" fmla="val 50000"/>
          </a:avLst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>
          <a:noFill/>
        </a:ln>
        <a:effectLst/>
        <a:sp3d z="-381000" extrusionH="63500" contourW="12700" prstMaterial="matte">
          <a:contourClr>
            <a:schemeClr val="dk1">
              <a:tint val="2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D3E963-6310-4599-847A-092B30A6C1A4}">
      <dsp:nvSpPr>
        <dsp:cNvPr id="0" name=""/>
        <dsp:cNvSpPr/>
      </dsp:nvSpPr>
      <dsp:spPr>
        <a:xfrm>
          <a:off x="5659205" y="283"/>
          <a:ext cx="2759694" cy="2207755"/>
        </a:xfrm>
        <a:prstGeom prst="roundRect">
          <a:avLst>
            <a:gd name="adj" fmla="val 10000"/>
          </a:avLst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>
          <a:noFill/>
        </a:ln>
        <a:effectLst>
          <a:glow rad="228600">
            <a:schemeClr val="accent3">
              <a:satMod val="175000"/>
              <a:alpha val="40000"/>
            </a:schemeClr>
          </a:glow>
        </a:effectLst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HN" sz="3200" kern="1200" dirty="0" smtClean="0"/>
            <a:t>OPTIMIZACIÓN  DE RESULTADOS </a:t>
          </a:r>
          <a:endParaRPr lang="es-419" sz="3200" kern="1200" dirty="0"/>
        </a:p>
      </dsp:txBody>
      <dsp:txXfrm>
        <a:off x="5723868" y="64946"/>
        <a:ext cx="2630368" cy="2078429"/>
      </dsp:txXfrm>
    </dsp:sp>
    <dsp:sp modelId="{BC95937C-A6CB-4A04-A9FF-529A66F3EF31}">
      <dsp:nvSpPr>
        <dsp:cNvPr id="0" name=""/>
        <dsp:cNvSpPr/>
      </dsp:nvSpPr>
      <dsp:spPr>
        <a:xfrm rot="20758768">
          <a:off x="6832632" y="3626127"/>
          <a:ext cx="2006497" cy="827908"/>
        </a:xfrm>
        <a:prstGeom prst="leftArrow">
          <a:avLst>
            <a:gd name="adj1" fmla="val 60000"/>
            <a:gd name="adj2" fmla="val 50000"/>
          </a:avLst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>
          <a:noFill/>
        </a:ln>
        <a:effectLst/>
        <a:sp3d z="-381000" extrusionH="63500" contourW="12700" prstMaterial="matte">
          <a:contourClr>
            <a:schemeClr val="dk1">
              <a:tint val="2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8D026E-C3B0-470A-92BA-A1750B87AE21}">
      <dsp:nvSpPr>
        <dsp:cNvPr id="0" name=""/>
        <dsp:cNvSpPr/>
      </dsp:nvSpPr>
      <dsp:spPr>
        <a:xfrm>
          <a:off x="7429394" y="2693146"/>
          <a:ext cx="2759694" cy="2207755"/>
        </a:xfrm>
        <a:prstGeom prst="roundRect">
          <a:avLst>
            <a:gd name="adj" fmla="val 10000"/>
          </a:avLst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>
          <a:noFill/>
        </a:ln>
        <a:effectLst>
          <a:glow rad="228600">
            <a:schemeClr val="accent6">
              <a:satMod val="175000"/>
              <a:alpha val="40000"/>
            </a:schemeClr>
          </a:glow>
        </a:effectLst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HN" sz="3200" kern="1200" dirty="0" smtClean="0"/>
            <a:t>DISPONIBILIDAD INMEDIATA DE DATOS INTEGROS Y CONFIABLES </a:t>
          </a:r>
          <a:endParaRPr lang="es-419" sz="3200" kern="1200" dirty="0"/>
        </a:p>
      </dsp:txBody>
      <dsp:txXfrm>
        <a:off x="7494057" y="2757809"/>
        <a:ext cx="2630368" cy="2078429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E7096E-CF19-4C8B-B7AD-E1480E52CFDC}">
      <dsp:nvSpPr>
        <dsp:cNvPr id="0" name=""/>
        <dsp:cNvSpPr/>
      </dsp:nvSpPr>
      <dsp:spPr>
        <a:xfrm>
          <a:off x="3961019" y="3180448"/>
          <a:ext cx="2959093" cy="2959093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HN" sz="3200" b="1" kern="1200" dirty="0" smtClean="0">
              <a:solidFill>
                <a:srgbClr val="FF0000"/>
              </a:solidFill>
            </a:rPr>
            <a:t>PERSONAS</a:t>
          </a:r>
          <a:endParaRPr lang="es-419" sz="3200" b="1" kern="1200" dirty="0">
            <a:solidFill>
              <a:srgbClr val="FF0000"/>
            </a:solidFill>
          </a:endParaRPr>
        </a:p>
      </dsp:txBody>
      <dsp:txXfrm>
        <a:off x="4394368" y="3613797"/>
        <a:ext cx="2092395" cy="2092395"/>
      </dsp:txXfrm>
    </dsp:sp>
    <dsp:sp modelId="{ED607FD1-66D4-4C6C-B0EE-9545329E7973}">
      <dsp:nvSpPr>
        <dsp:cNvPr id="0" name=""/>
        <dsp:cNvSpPr/>
      </dsp:nvSpPr>
      <dsp:spPr>
        <a:xfrm rot="11709340">
          <a:off x="1673277" y="3522877"/>
          <a:ext cx="2251860" cy="843341"/>
        </a:xfrm>
        <a:prstGeom prst="lef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p3d z="-381000" extrusionH="63500" contourW="12700" prstMaterial="matte">
          <a:contourClr>
            <a:schemeClr val="dk1">
              <a:tint val="2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611D25-02A4-4669-B6AC-47B75191AFC0}">
      <dsp:nvSpPr>
        <dsp:cNvPr id="0" name=""/>
        <dsp:cNvSpPr/>
      </dsp:nvSpPr>
      <dsp:spPr>
        <a:xfrm>
          <a:off x="306868" y="2525726"/>
          <a:ext cx="2811138" cy="224891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glow rad="228600">
            <a:schemeClr val="accent1">
              <a:satMod val="175000"/>
              <a:alpha val="40000"/>
            </a:schemeClr>
          </a:glow>
        </a:effectLst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HN" sz="3200" kern="1200" dirty="0" smtClean="0"/>
            <a:t>PROMUEVE LA EFICIENCIA Y PRODUCTIVIDAD </a:t>
          </a:r>
          <a:endParaRPr lang="es-419" sz="3200" kern="1200" dirty="0"/>
        </a:p>
      </dsp:txBody>
      <dsp:txXfrm>
        <a:off x="372736" y="2591594"/>
        <a:ext cx="2679402" cy="2117175"/>
      </dsp:txXfrm>
    </dsp:sp>
    <dsp:sp modelId="{4F37D4F1-A49B-40FC-98F5-5CBCB82ED730}">
      <dsp:nvSpPr>
        <dsp:cNvPr id="0" name=""/>
        <dsp:cNvSpPr/>
      </dsp:nvSpPr>
      <dsp:spPr>
        <a:xfrm rot="14731605">
          <a:off x="3165983" y="1737235"/>
          <a:ext cx="2272361" cy="843341"/>
        </a:xfrm>
        <a:prstGeom prst="leftArrow">
          <a:avLst>
            <a:gd name="adj1" fmla="val 60000"/>
            <a:gd name="adj2" fmla="val 50000"/>
          </a:avLst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>
          <a:noFill/>
        </a:ln>
        <a:effectLst/>
        <a:sp3d z="-381000" extrusionH="63500" contourW="12700" prstMaterial="matte">
          <a:contourClr>
            <a:schemeClr val="dk1">
              <a:tint val="2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B84577-C0FB-498A-AA60-6A17B4B6677A}">
      <dsp:nvSpPr>
        <dsp:cNvPr id="0" name=""/>
        <dsp:cNvSpPr/>
      </dsp:nvSpPr>
      <dsp:spPr>
        <a:xfrm>
          <a:off x="2425911" y="350"/>
          <a:ext cx="2811138" cy="2248911"/>
        </a:xfrm>
        <a:prstGeom prst="roundRect">
          <a:avLst>
            <a:gd name="adj" fmla="val 10000"/>
          </a:avLst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>
          <a:noFill/>
        </a:ln>
        <a:effectLst>
          <a:glow rad="228600">
            <a:schemeClr val="accent2">
              <a:satMod val="175000"/>
              <a:alpha val="40000"/>
            </a:schemeClr>
          </a:glow>
        </a:effectLst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HN" sz="3200" kern="1200" dirty="0" smtClean="0"/>
            <a:t>DESARROLLO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HN" sz="3200" kern="1200" dirty="0" smtClean="0"/>
            <a:t>DE NUEVAS COMPETENCIAS  </a:t>
          </a:r>
        </a:p>
      </dsp:txBody>
      <dsp:txXfrm>
        <a:off x="2491779" y="66218"/>
        <a:ext cx="2679402" cy="2117175"/>
      </dsp:txXfrm>
    </dsp:sp>
    <dsp:sp modelId="{99D9E4B7-D453-4A8F-ADA6-2C7242438E37}">
      <dsp:nvSpPr>
        <dsp:cNvPr id="0" name=""/>
        <dsp:cNvSpPr/>
      </dsp:nvSpPr>
      <dsp:spPr>
        <a:xfrm rot="17731077">
          <a:off x="5480066" y="1742621"/>
          <a:ext cx="2303698" cy="843341"/>
        </a:xfrm>
        <a:prstGeom prst="leftArrow">
          <a:avLst>
            <a:gd name="adj1" fmla="val 60000"/>
            <a:gd name="adj2" fmla="val 50000"/>
          </a:avLst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>
          <a:noFill/>
        </a:ln>
        <a:effectLst/>
        <a:sp3d z="-381000" extrusionH="63500" contourW="12700" prstMaterial="matte">
          <a:contourClr>
            <a:schemeClr val="dk1">
              <a:tint val="2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D3E963-6310-4599-847A-092B30A6C1A4}">
      <dsp:nvSpPr>
        <dsp:cNvPr id="0" name=""/>
        <dsp:cNvSpPr/>
      </dsp:nvSpPr>
      <dsp:spPr>
        <a:xfrm>
          <a:off x="5722555" y="350"/>
          <a:ext cx="2811138" cy="2248911"/>
        </a:xfrm>
        <a:prstGeom prst="roundRect">
          <a:avLst>
            <a:gd name="adj" fmla="val 10000"/>
          </a:avLst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>
          <a:noFill/>
        </a:ln>
        <a:effectLst>
          <a:glow rad="228600">
            <a:schemeClr val="accent3">
              <a:satMod val="175000"/>
              <a:alpha val="40000"/>
            </a:schemeClr>
          </a:glow>
        </a:effectLst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HN" sz="3200" kern="1200" dirty="0" smtClean="0"/>
            <a:t>MEJORA LA COMUNICACIÓN CON LAS PARTES INTERSADAS</a:t>
          </a:r>
          <a:endParaRPr lang="es-419" sz="3200" kern="1200" dirty="0"/>
        </a:p>
      </dsp:txBody>
      <dsp:txXfrm>
        <a:off x="5788423" y="66218"/>
        <a:ext cx="2679402" cy="2117175"/>
      </dsp:txXfrm>
    </dsp:sp>
    <dsp:sp modelId="{BC95937C-A6CB-4A04-A9FF-529A66F3EF31}">
      <dsp:nvSpPr>
        <dsp:cNvPr id="0" name=""/>
        <dsp:cNvSpPr/>
      </dsp:nvSpPr>
      <dsp:spPr>
        <a:xfrm rot="20758703">
          <a:off x="6957425" y="3615023"/>
          <a:ext cx="1958103" cy="843341"/>
        </a:xfrm>
        <a:prstGeom prst="leftArrow">
          <a:avLst>
            <a:gd name="adj1" fmla="val 60000"/>
            <a:gd name="adj2" fmla="val 50000"/>
          </a:avLst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>
          <a:noFill/>
        </a:ln>
        <a:effectLst/>
        <a:sp3d z="-381000" extrusionH="63500" contourW="12700" prstMaterial="matte">
          <a:contourClr>
            <a:schemeClr val="dk1">
              <a:tint val="2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8D026E-C3B0-470A-92BA-A1750B87AE21}">
      <dsp:nvSpPr>
        <dsp:cNvPr id="0" name=""/>
        <dsp:cNvSpPr/>
      </dsp:nvSpPr>
      <dsp:spPr>
        <a:xfrm>
          <a:off x="7480788" y="2675026"/>
          <a:ext cx="2811138" cy="2248911"/>
        </a:xfrm>
        <a:prstGeom prst="roundRect">
          <a:avLst>
            <a:gd name="adj" fmla="val 10000"/>
          </a:avLst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>
          <a:noFill/>
        </a:ln>
        <a:effectLst>
          <a:glow rad="228600">
            <a:schemeClr val="accent6">
              <a:satMod val="175000"/>
              <a:alpha val="40000"/>
            </a:schemeClr>
          </a:glow>
        </a:effectLst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HN" sz="3200" kern="1200" dirty="0" smtClean="0"/>
            <a:t>TOMA DE DESICIONES MÁS ACERTADAS   </a:t>
          </a:r>
          <a:endParaRPr lang="es-419" sz="3200" kern="1200" dirty="0"/>
        </a:p>
      </dsp:txBody>
      <dsp:txXfrm>
        <a:off x="7546656" y="2740894"/>
        <a:ext cx="2679402" cy="2117175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E7096E-CF19-4C8B-B7AD-E1480E52CFDC}">
      <dsp:nvSpPr>
        <dsp:cNvPr id="0" name=""/>
        <dsp:cNvSpPr/>
      </dsp:nvSpPr>
      <dsp:spPr>
        <a:xfrm>
          <a:off x="3961019" y="3180448"/>
          <a:ext cx="2959093" cy="2959093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HN" sz="2800" b="1" kern="1200" dirty="0" smtClean="0">
              <a:solidFill>
                <a:srgbClr val="FF0000"/>
              </a:solidFill>
            </a:rPr>
            <a:t>TECNOLOGÍA</a:t>
          </a:r>
          <a:endParaRPr lang="es-419" sz="2800" b="1" kern="1200" dirty="0">
            <a:solidFill>
              <a:srgbClr val="FF0000"/>
            </a:solidFill>
          </a:endParaRPr>
        </a:p>
      </dsp:txBody>
      <dsp:txXfrm>
        <a:off x="4394368" y="3613797"/>
        <a:ext cx="2092395" cy="2092395"/>
      </dsp:txXfrm>
    </dsp:sp>
    <dsp:sp modelId="{ED607FD1-66D4-4C6C-B0EE-9545329E7973}">
      <dsp:nvSpPr>
        <dsp:cNvPr id="0" name=""/>
        <dsp:cNvSpPr/>
      </dsp:nvSpPr>
      <dsp:spPr>
        <a:xfrm rot="11709340">
          <a:off x="1673277" y="3522877"/>
          <a:ext cx="2251860" cy="843341"/>
        </a:xfrm>
        <a:prstGeom prst="lef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p3d z="-381000" extrusionH="63500" contourW="12700" prstMaterial="matte">
          <a:contourClr>
            <a:schemeClr val="dk1">
              <a:tint val="2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611D25-02A4-4669-B6AC-47B75191AFC0}">
      <dsp:nvSpPr>
        <dsp:cNvPr id="0" name=""/>
        <dsp:cNvSpPr/>
      </dsp:nvSpPr>
      <dsp:spPr>
        <a:xfrm>
          <a:off x="306868" y="2525726"/>
          <a:ext cx="2811138" cy="224891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glow rad="228600">
            <a:schemeClr val="accent1">
              <a:satMod val="175000"/>
              <a:alpha val="40000"/>
            </a:schemeClr>
          </a:glow>
        </a:effectLst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HN" sz="3200" kern="1200" dirty="0" smtClean="0"/>
            <a:t>PROMOVER UNA CULTURA INNOVADORA</a:t>
          </a:r>
          <a:endParaRPr lang="es-419" sz="3200" kern="1200" dirty="0"/>
        </a:p>
      </dsp:txBody>
      <dsp:txXfrm>
        <a:off x="372736" y="2591594"/>
        <a:ext cx="2679402" cy="2117175"/>
      </dsp:txXfrm>
    </dsp:sp>
    <dsp:sp modelId="{4F37D4F1-A49B-40FC-98F5-5CBCB82ED730}">
      <dsp:nvSpPr>
        <dsp:cNvPr id="0" name=""/>
        <dsp:cNvSpPr/>
      </dsp:nvSpPr>
      <dsp:spPr>
        <a:xfrm rot="14731605">
          <a:off x="3165983" y="1737235"/>
          <a:ext cx="2272361" cy="843341"/>
        </a:xfrm>
        <a:prstGeom prst="leftArrow">
          <a:avLst>
            <a:gd name="adj1" fmla="val 60000"/>
            <a:gd name="adj2" fmla="val 50000"/>
          </a:avLst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>
          <a:noFill/>
        </a:ln>
        <a:effectLst/>
        <a:sp3d z="-381000" extrusionH="63500" contourW="12700" prstMaterial="matte">
          <a:contourClr>
            <a:schemeClr val="dk1">
              <a:tint val="2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B84577-C0FB-498A-AA60-6A17B4B6677A}">
      <dsp:nvSpPr>
        <dsp:cNvPr id="0" name=""/>
        <dsp:cNvSpPr/>
      </dsp:nvSpPr>
      <dsp:spPr>
        <a:xfrm>
          <a:off x="2425911" y="350"/>
          <a:ext cx="2811138" cy="2248911"/>
        </a:xfrm>
        <a:prstGeom prst="roundRect">
          <a:avLst>
            <a:gd name="adj" fmla="val 10000"/>
          </a:avLst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>
          <a:noFill/>
        </a:ln>
        <a:effectLst>
          <a:glow rad="228600">
            <a:schemeClr val="accent2">
              <a:satMod val="175000"/>
              <a:alpha val="40000"/>
            </a:schemeClr>
          </a:glow>
        </a:effectLst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HN" sz="3200" kern="1200" dirty="0" smtClean="0"/>
            <a:t>DISEÑO NUEVAS SOLUCIONES INFORMÁTICAS  </a:t>
          </a:r>
        </a:p>
      </dsp:txBody>
      <dsp:txXfrm>
        <a:off x="2491779" y="66218"/>
        <a:ext cx="2679402" cy="2117175"/>
      </dsp:txXfrm>
    </dsp:sp>
    <dsp:sp modelId="{99D9E4B7-D453-4A8F-ADA6-2C7242438E37}">
      <dsp:nvSpPr>
        <dsp:cNvPr id="0" name=""/>
        <dsp:cNvSpPr/>
      </dsp:nvSpPr>
      <dsp:spPr>
        <a:xfrm rot="17731077">
          <a:off x="5480066" y="1742621"/>
          <a:ext cx="2303698" cy="843341"/>
        </a:xfrm>
        <a:prstGeom prst="leftArrow">
          <a:avLst>
            <a:gd name="adj1" fmla="val 60000"/>
            <a:gd name="adj2" fmla="val 50000"/>
          </a:avLst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>
          <a:noFill/>
        </a:ln>
        <a:effectLst/>
        <a:sp3d z="-381000" extrusionH="63500" contourW="12700" prstMaterial="matte">
          <a:contourClr>
            <a:schemeClr val="dk1">
              <a:tint val="2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D3E963-6310-4599-847A-092B30A6C1A4}">
      <dsp:nvSpPr>
        <dsp:cNvPr id="0" name=""/>
        <dsp:cNvSpPr/>
      </dsp:nvSpPr>
      <dsp:spPr>
        <a:xfrm>
          <a:off x="5722555" y="350"/>
          <a:ext cx="2811138" cy="2248911"/>
        </a:xfrm>
        <a:prstGeom prst="roundRect">
          <a:avLst>
            <a:gd name="adj" fmla="val 10000"/>
          </a:avLst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>
          <a:noFill/>
        </a:ln>
        <a:effectLst>
          <a:glow rad="228600">
            <a:schemeClr val="accent3">
              <a:satMod val="175000"/>
              <a:alpha val="40000"/>
            </a:schemeClr>
          </a:glow>
        </a:effectLst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HN" sz="3200" kern="1200" dirty="0" smtClean="0"/>
            <a:t>USO DE NUEVAS TÉCNOLOGÍAS </a:t>
          </a:r>
          <a:endParaRPr lang="es-419" sz="3200" kern="1200" dirty="0"/>
        </a:p>
      </dsp:txBody>
      <dsp:txXfrm>
        <a:off x="5788423" y="66218"/>
        <a:ext cx="2679402" cy="2117175"/>
      </dsp:txXfrm>
    </dsp:sp>
    <dsp:sp modelId="{BC95937C-A6CB-4A04-A9FF-529A66F3EF31}">
      <dsp:nvSpPr>
        <dsp:cNvPr id="0" name=""/>
        <dsp:cNvSpPr/>
      </dsp:nvSpPr>
      <dsp:spPr>
        <a:xfrm rot="20758703">
          <a:off x="6957425" y="3615023"/>
          <a:ext cx="1958103" cy="843341"/>
        </a:xfrm>
        <a:prstGeom prst="leftArrow">
          <a:avLst>
            <a:gd name="adj1" fmla="val 60000"/>
            <a:gd name="adj2" fmla="val 50000"/>
          </a:avLst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>
          <a:noFill/>
        </a:ln>
        <a:effectLst/>
        <a:sp3d z="-381000" extrusionH="63500" contourW="12700" prstMaterial="matte">
          <a:contourClr>
            <a:schemeClr val="dk1">
              <a:tint val="2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8D026E-C3B0-470A-92BA-A1750B87AE21}">
      <dsp:nvSpPr>
        <dsp:cNvPr id="0" name=""/>
        <dsp:cNvSpPr/>
      </dsp:nvSpPr>
      <dsp:spPr>
        <a:xfrm>
          <a:off x="7480788" y="2675026"/>
          <a:ext cx="2811138" cy="2248911"/>
        </a:xfrm>
        <a:prstGeom prst="roundRect">
          <a:avLst>
            <a:gd name="adj" fmla="val 10000"/>
          </a:avLst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>
          <a:noFill/>
        </a:ln>
        <a:effectLst>
          <a:glow rad="228600">
            <a:schemeClr val="accent6">
              <a:satMod val="175000"/>
              <a:alpha val="40000"/>
            </a:schemeClr>
          </a:glow>
        </a:effectLst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HN" sz="3200" kern="1200" dirty="0" smtClean="0"/>
            <a:t>BASE DE DATOS CENTRALIZADA   </a:t>
          </a:r>
          <a:endParaRPr lang="es-419" sz="3200" kern="1200" dirty="0"/>
        </a:p>
      </dsp:txBody>
      <dsp:txXfrm>
        <a:off x="7546656" y="2740894"/>
        <a:ext cx="2679402" cy="2117175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A3BD1A-E68B-4B4F-9BF3-926DC7F044D1}">
      <dsp:nvSpPr>
        <dsp:cNvPr id="0" name=""/>
        <dsp:cNvSpPr/>
      </dsp:nvSpPr>
      <dsp:spPr>
        <a:xfrm>
          <a:off x="1732474" y="34424"/>
          <a:ext cx="6532753" cy="534981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glow rad="228600">
            <a:schemeClr val="accent2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HN" sz="4000" kern="1200" dirty="0" smtClean="0"/>
            <a:t>NO CONTAR CON SUFICIENTES RECURSOS FINANCIEROS  </a:t>
          </a:r>
          <a:endParaRPr lang="es-419" sz="4000" kern="1200" dirty="0"/>
        </a:p>
      </dsp:txBody>
      <dsp:txXfrm>
        <a:off x="2821266" y="926061"/>
        <a:ext cx="4355169" cy="3566544"/>
      </dsp:txXfrm>
    </dsp:sp>
    <dsp:sp modelId="{194BF202-C859-4FD4-9175-F93EF090F0EB}">
      <dsp:nvSpPr>
        <dsp:cNvPr id="0" name=""/>
        <dsp:cNvSpPr/>
      </dsp:nvSpPr>
      <dsp:spPr>
        <a:xfrm>
          <a:off x="1556838" y="-245324"/>
          <a:ext cx="6920025" cy="5902710"/>
        </a:xfrm>
        <a:prstGeom prst="circularArrow">
          <a:avLst>
            <a:gd name="adj1" fmla="val 5085"/>
            <a:gd name="adj2" fmla="val 327528"/>
            <a:gd name="adj3" fmla="val 15833447"/>
            <a:gd name="adj4" fmla="val 16239025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A3BD1A-E68B-4B4F-9BF3-926DC7F044D1}">
      <dsp:nvSpPr>
        <dsp:cNvPr id="0" name=""/>
        <dsp:cNvSpPr/>
      </dsp:nvSpPr>
      <dsp:spPr>
        <a:xfrm>
          <a:off x="1732474" y="34424"/>
          <a:ext cx="6532753" cy="534981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glow rad="228600">
            <a:schemeClr val="accent4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HN" sz="4000" kern="1200" dirty="0" smtClean="0"/>
            <a:t>NO CONTAR CON UN PLAN DIGITAL DEFINIDO </a:t>
          </a:r>
          <a:endParaRPr lang="es-419" sz="4000" kern="1200" dirty="0"/>
        </a:p>
      </dsp:txBody>
      <dsp:txXfrm>
        <a:off x="2821266" y="926061"/>
        <a:ext cx="4355169" cy="3566544"/>
      </dsp:txXfrm>
    </dsp:sp>
    <dsp:sp modelId="{194BF202-C859-4FD4-9175-F93EF090F0EB}">
      <dsp:nvSpPr>
        <dsp:cNvPr id="0" name=""/>
        <dsp:cNvSpPr/>
      </dsp:nvSpPr>
      <dsp:spPr>
        <a:xfrm>
          <a:off x="1556838" y="-245324"/>
          <a:ext cx="6920025" cy="5902710"/>
        </a:xfrm>
        <a:prstGeom prst="circularArrow">
          <a:avLst>
            <a:gd name="adj1" fmla="val 5085"/>
            <a:gd name="adj2" fmla="val 327528"/>
            <a:gd name="adj3" fmla="val 15833447"/>
            <a:gd name="adj4" fmla="val 16239025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A3BD1A-E68B-4B4F-9BF3-926DC7F044D1}">
      <dsp:nvSpPr>
        <dsp:cNvPr id="0" name=""/>
        <dsp:cNvSpPr/>
      </dsp:nvSpPr>
      <dsp:spPr>
        <a:xfrm>
          <a:off x="1888164" y="433493"/>
          <a:ext cx="6221373" cy="455168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HN" sz="3600" kern="1200" dirty="0" smtClean="0"/>
            <a:t> </a:t>
          </a:r>
          <a:r>
            <a:rPr lang="es-HN" sz="4000" kern="1200" dirty="0" smtClean="0"/>
            <a:t>NO TENER UNA ESTRUCTURA ADECUADA DE UN GOBIERNO DIGITAL </a:t>
          </a:r>
          <a:endParaRPr lang="es-419" sz="4000" kern="1200" dirty="0"/>
        </a:p>
      </dsp:txBody>
      <dsp:txXfrm>
        <a:off x="2925060" y="1192106"/>
        <a:ext cx="4147582" cy="3034453"/>
      </dsp:txXfrm>
    </dsp:sp>
    <dsp:sp modelId="{194BF202-C859-4FD4-9175-F93EF090F0EB}">
      <dsp:nvSpPr>
        <dsp:cNvPr id="0" name=""/>
        <dsp:cNvSpPr/>
      </dsp:nvSpPr>
      <dsp:spPr>
        <a:xfrm>
          <a:off x="1750965" y="151474"/>
          <a:ext cx="6544977" cy="5115221"/>
        </a:xfrm>
        <a:prstGeom prst="circularArrow">
          <a:avLst>
            <a:gd name="adj1" fmla="val 5085"/>
            <a:gd name="adj2" fmla="val 327528"/>
            <a:gd name="adj3" fmla="val 15821673"/>
            <a:gd name="adj4" fmla="val 16250798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glow rad="228600">
            <a:schemeClr val="accent6">
              <a:satMod val="175000"/>
              <a:alpha val="40000"/>
            </a:schemeClr>
          </a:glo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A3BD1A-E68B-4B4F-9BF3-926DC7F044D1}">
      <dsp:nvSpPr>
        <dsp:cNvPr id="0" name=""/>
        <dsp:cNvSpPr/>
      </dsp:nvSpPr>
      <dsp:spPr>
        <a:xfrm>
          <a:off x="1923804" y="433493"/>
          <a:ext cx="6221373" cy="455168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glow rad="228600">
            <a:schemeClr val="accent5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HN" sz="3600" kern="1200" dirty="0" smtClean="0"/>
            <a:t> </a:t>
          </a:r>
          <a:r>
            <a:rPr lang="es-HN" sz="4000" kern="1200" dirty="0" smtClean="0"/>
            <a:t>LENTA ADAPTACIÓN Y CAPACIDAD PARA RESPONDER </a:t>
          </a:r>
          <a:endParaRPr lang="es-419" sz="4000" kern="1200" dirty="0"/>
        </a:p>
      </dsp:txBody>
      <dsp:txXfrm>
        <a:off x="2960700" y="1192106"/>
        <a:ext cx="4147582" cy="3034453"/>
      </dsp:txXfrm>
    </dsp:sp>
    <dsp:sp modelId="{194BF202-C859-4FD4-9175-F93EF090F0EB}">
      <dsp:nvSpPr>
        <dsp:cNvPr id="0" name=""/>
        <dsp:cNvSpPr/>
      </dsp:nvSpPr>
      <dsp:spPr>
        <a:xfrm>
          <a:off x="1780002" y="151589"/>
          <a:ext cx="6544977" cy="5115221"/>
        </a:xfrm>
        <a:prstGeom prst="circularArrow">
          <a:avLst>
            <a:gd name="adj1" fmla="val 5085"/>
            <a:gd name="adj2" fmla="val 327528"/>
            <a:gd name="adj3" fmla="val 15835307"/>
            <a:gd name="adj4" fmla="val 16237164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A3BD1A-E68B-4B4F-9BF3-926DC7F044D1}">
      <dsp:nvSpPr>
        <dsp:cNvPr id="0" name=""/>
        <dsp:cNvSpPr/>
      </dsp:nvSpPr>
      <dsp:spPr>
        <a:xfrm>
          <a:off x="1888164" y="433493"/>
          <a:ext cx="6221373" cy="455168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HN" sz="4000" kern="1200" dirty="0" smtClean="0"/>
            <a:t>LA CIBERSEGURIDAD Y </a:t>
          </a:r>
        </a:p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HN" sz="4000" kern="1200" dirty="0" smtClean="0"/>
            <a:t>PRIVACIDAD DE LOS DATOS </a:t>
          </a:r>
          <a:endParaRPr lang="es-419" sz="4000" kern="1200" dirty="0"/>
        </a:p>
      </dsp:txBody>
      <dsp:txXfrm>
        <a:off x="2925060" y="1192106"/>
        <a:ext cx="4147582" cy="3034453"/>
      </dsp:txXfrm>
    </dsp:sp>
    <dsp:sp modelId="{194BF202-C859-4FD4-9175-F93EF090F0EB}">
      <dsp:nvSpPr>
        <dsp:cNvPr id="0" name=""/>
        <dsp:cNvSpPr/>
      </dsp:nvSpPr>
      <dsp:spPr>
        <a:xfrm>
          <a:off x="1750965" y="151474"/>
          <a:ext cx="6544977" cy="5115221"/>
        </a:xfrm>
        <a:prstGeom prst="circularArrow">
          <a:avLst>
            <a:gd name="adj1" fmla="val 5085"/>
            <a:gd name="adj2" fmla="val 327528"/>
            <a:gd name="adj3" fmla="val 15821673"/>
            <a:gd name="adj4" fmla="val 16250798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glow rad="228600">
            <a:schemeClr val="accent1">
              <a:satMod val="175000"/>
              <a:alpha val="40000"/>
            </a:schemeClr>
          </a:glo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A3BD1A-E68B-4B4F-9BF3-926DC7F044D1}">
      <dsp:nvSpPr>
        <dsp:cNvPr id="0" name=""/>
        <dsp:cNvSpPr/>
      </dsp:nvSpPr>
      <dsp:spPr>
        <a:xfrm>
          <a:off x="1721914" y="433493"/>
          <a:ext cx="6553873" cy="455168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HN" sz="4000" kern="1200" dirty="0" smtClean="0"/>
            <a:t>NO PODER ATRAER O RETENER PROFESIONALES CON LAS CAPACIDADES NECESARIAS. </a:t>
          </a:r>
          <a:endParaRPr lang="es-419" sz="4000" kern="1200" dirty="0"/>
        </a:p>
      </dsp:txBody>
      <dsp:txXfrm>
        <a:off x="2814227" y="1192106"/>
        <a:ext cx="4369248" cy="3034453"/>
      </dsp:txXfrm>
    </dsp:sp>
    <dsp:sp modelId="{194BF202-C859-4FD4-9175-F93EF090F0EB}">
      <dsp:nvSpPr>
        <dsp:cNvPr id="0" name=""/>
        <dsp:cNvSpPr/>
      </dsp:nvSpPr>
      <dsp:spPr>
        <a:xfrm>
          <a:off x="1566214" y="151416"/>
          <a:ext cx="6917109" cy="5115221"/>
        </a:xfrm>
        <a:prstGeom prst="circularArrow">
          <a:avLst>
            <a:gd name="adj1" fmla="val 5085"/>
            <a:gd name="adj2" fmla="val 327528"/>
            <a:gd name="adj3" fmla="val 15816098"/>
            <a:gd name="adj4" fmla="val 16256374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glow rad="228600">
            <a:schemeClr val="accent6">
              <a:satMod val="175000"/>
              <a:alpha val="40000"/>
            </a:schemeClr>
          </a:glo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65F0FA-8BC7-4878-AC8F-74F8D078C1BE}">
      <dsp:nvSpPr>
        <dsp:cNvPr id="0" name=""/>
        <dsp:cNvSpPr/>
      </dsp:nvSpPr>
      <dsp:spPr>
        <a:xfrm>
          <a:off x="0" y="38810"/>
          <a:ext cx="8804563" cy="52457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glow rad="228600">
            <a:schemeClr val="accent6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just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419" sz="4000" kern="1200" dirty="0" smtClean="0"/>
            <a:t>En una EFS la </a:t>
          </a:r>
          <a:r>
            <a:rPr lang="es-419" sz="4000" kern="1200" dirty="0" smtClean="0">
              <a:solidFill>
                <a:srgbClr val="FF0000"/>
              </a:solidFill>
            </a:rPr>
            <a:t>Tecnología </a:t>
          </a:r>
          <a:r>
            <a:rPr lang="es-419" sz="4000" kern="1200" dirty="0" smtClean="0"/>
            <a:t>y la </a:t>
          </a:r>
          <a:r>
            <a:rPr lang="es-419" sz="4000" kern="1200" dirty="0" smtClean="0">
              <a:solidFill>
                <a:srgbClr val="FF0000"/>
              </a:solidFill>
            </a:rPr>
            <a:t>digitalización</a:t>
          </a:r>
          <a:r>
            <a:rPr lang="es-419" sz="4000" kern="1200" dirty="0" smtClean="0"/>
            <a:t> cada vez más desempeñan  roles protagónicos . Por esta razón, la </a:t>
          </a:r>
          <a:r>
            <a:rPr lang="es-419" sz="4000" kern="1200" dirty="0" smtClean="0">
              <a:solidFill>
                <a:srgbClr val="FF0000"/>
              </a:solidFill>
            </a:rPr>
            <a:t>transformación digital </a:t>
          </a:r>
          <a:r>
            <a:rPr lang="es-419" sz="4000" kern="1200" dirty="0" smtClean="0"/>
            <a:t>en una EFS, más que ser una </a:t>
          </a:r>
          <a:r>
            <a:rPr lang="es-419" sz="4000" kern="1200" dirty="0" smtClean="0"/>
            <a:t>oportunidad. </a:t>
          </a:r>
          <a:endParaRPr lang="es-419" sz="4000" kern="1200" dirty="0"/>
        </a:p>
      </dsp:txBody>
      <dsp:txXfrm>
        <a:off x="256074" y="294884"/>
        <a:ext cx="8292415" cy="473355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9CAFE4-BB69-411A-BC55-062DC2FD153A}">
      <dsp:nvSpPr>
        <dsp:cNvPr id="0" name=""/>
        <dsp:cNvSpPr/>
      </dsp:nvSpPr>
      <dsp:spPr>
        <a:xfrm>
          <a:off x="2873355" y="2247507"/>
          <a:ext cx="3565858" cy="179210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HN" sz="2800" b="1" kern="1200" dirty="0" smtClean="0">
              <a:solidFill>
                <a:srgbClr val="FF0000"/>
              </a:solidFill>
            </a:rPr>
            <a:t>TRANSFORMACIÓN DIGITAL 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HN" sz="2800" b="1" kern="1200" dirty="0" smtClean="0">
              <a:solidFill>
                <a:srgbClr val="FF0000"/>
              </a:solidFill>
            </a:rPr>
            <a:t>EFS</a:t>
          </a:r>
          <a:endParaRPr lang="es-419" sz="2800" b="1" kern="1200" dirty="0">
            <a:solidFill>
              <a:srgbClr val="FF0000"/>
            </a:solidFill>
          </a:endParaRPr>
        </a:p>
      </dsp:txBody>
      <dsp:txXfrm>
        <a:off x="2960838" y="2334990"/>
        <a:ext cx="3390892" cy="1617138"/>
      </dsp:txXfrm>
    </dsp:sp>
    <dsp:sp modelId="{3BFDA4C9-233F-414F-8880-D9D978D4B84D}">
      <dsp:nvSpPr>
        <dsp:cNvPr id="0" name=""/>
        <dsp:cNvSpPr/>
      </dsp:nvSpPr>
      <dsp:spPr>
        <a:xfrm rot="16537311">
          <a:off x="4691183" y="2188697"/>
          <a:ext cx="118188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8188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258FE2-66DE-4C13-A680-BBA6C77F1974}">
      <dsp:nvSpPr>
        <dsp:cNvPr id="0" name=""/>
        <dsp:cNvSpPr/>
      </dsp:nvSpPr>
      <dsp:spPr>
        <a:xfrm>
          <a:off x="3327115" y="170605"/>
          <a:ext cx="3050764" cy="195928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HN" sz="2800" b="1" kern="1200" dirty="0" smtClean="0"/>
            <a:t>ADOPCIÓN DE NUEVA TECNOLOGÍA</a:t>
          </a:r>
          <a:endParaRPr lang="es-419" sz="2800" b="1" kern="1200" dirty="0"/>
        </a:p>
      </dsp:txBody>
      <dsp:txXfrm>
        <a:off x="3422759" y="266249"/>
        <a:ext cx="2859476" cy="1767994"/>
      </dsp:txXfrm>
    </dsp:sp>
    <dsp:sp modelId="{0DF0718D-8936-43A0-925D-18261520409F}">
      <dsp:nvSpPr>
        <dsp:cNvPr id="0" name=""/>
        <dsp:cNvSpPr/>
      </dsp:nvSpPr>
      <dsp:spPr>
        <a:xfrm rot="20885261">
          <a:off x="6436670" y="2743066"/>
          <a:ext cx="23613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36130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523715D-3B08-45EE-BC9F-D710A2ACD5A1}">
      <dsp:nvSpPr>
        <dsp:cNvPr id="0" name=""/>
        <dsp:cNvSpPr/>
      </dsp:nvSpPr>
      <dsp:spPr>
        <a:xfrm>
          <a:off x="6670258" y="1423279"/>
          <a:ext cx="2887467" cy="198169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HN" sz="2800" b="1" kern="1200" dirty="0" smtClean="0"/>
            <a:t>CAMBIAR LAS FORMA DE DESARROLLAR EL TRABAJO </a:t>
          </a:r>
          <a:endParaRPr lang="es-419" sz="2800" b="1" kern="1200" dirty="0"/>
        </a:p>
      </dsp:txBody>
      <dsp:txXfrm>
        <a:off x="6766997" y="1520018"/>
        <a:ext cx="2693989" cy="1788221"/>
      </dsp:txXfrm>
    </dsp:sp>
    <dsp:sp modelId="{A36A6D82-1B8A-4C3A-9195-2110E6D92FF7}">
      <dsp:nvSpPr>
        <dsp:cNvPr id="0" name=""/>
        <dsp:cNvSpPr/>
      </dsp:nvSpPr>
      <dsp:spPr>
        <a:xfrm rot="1484111">
          <a:off x="6427798" y="4017001"/>
          <a:ext cx="248834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48834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5C1F9E-13A6-4E25-96CA-A7736B47D6E2}">
      <dsp:nvSpPr>
        <dsp:cNvPr id="0" name=""/>
        <dsp:cNvSpPr/>
      </dsp:nvSpPr>
      <dsp:spPr>
        <a:xfrm>
          <a:off x="6665217" y="3767999"/>
          <a:ext cx="3030328" cy="1998173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HN" sz="2800" b="1" kern="1200" dirty="0" smtClean="0"/>
            <a:t>CREAR NUEVOS SERVICIOS </a:t>
          </a:r>
          <a:endParaRPr lang="es-419" sz="2800" b="1" kern="1200" dirty="0"/>
        </a:p>
      </dsp:txBody>
      <dsp:txXfrm>
        <a:off x="6762760" y="3865542"/>
        <a:ext cx="2835242" cy="1803087"/>
      </dsp:txXfrm>
    </dsp:sp>
    <dsp:sp modelId="{0342102B-2E5B-4095-8A35-496C4769AAA7}">
      <dsp:nvSpPr>
        <dsp:cNvPr id="0" name=""/>
        <dsp:cNvSpPr/>
      </dsp:nvSpPr>
      <dsp:spPr>
        <a:xfrm rot="8319929">
          <a:off x="3412485" y="4124516"/>
          <a:ext cx="257109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57109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372C6D-0B5B-4CD3-8D2B-B004CF12602A}">
      <dsp:nvSpPr>
        <dsp:cNvPr id="0" name=""/>
        <dsp:cNvSpPr/>
      </dsp:nvSpPr>
      <dsp:spPr>
        <a:xfrm>
          <a:off x="807521" y="4209420"/>
          <a:ext cx="3077828" cy="193171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HN" sz="2800" b="1" kern="1200" dirty="0" smtClean="0"/>
            <a:t>RESGUARDAR LA INTEGRIDAD DE LA INFORMACIÓN  DE AUDITORÍA</a:t>
          </a:r>
          <a:endParaRPr lang="es-419" sz="2800" b="1" kern="1200" dirty="0"/>
        </a:p>
      </dsp:txBody>
      <dsp:txXfrm>
        <a:off x="901820" y="4303719"/>
        <a:ext cx="2889230" cy="1743116"/>
      </dsp:txXfrm>
    </dsp:sp>
    <dsp:sp modelId="{871C6227-B6CC-4063-A8D8-4FC52100A72E}">
      <dsp:nvSpPr>
        <dsp:cNvPr id="0" name=""/>
        <dsp:cNvSpPr/>
      </dsp:nvSpPr>
      <dsp:spPr>
        <a:xfrm rot="1089687">
          <a:off x="2872490" y="2564105"/>
          <a:ext cx="34742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4742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6A175F-F3D8-46E1-AEF3-A4AA6AA14ED0}">
      <dsp:nvSpPr>
        <dsp:cNvPr id="0" name=""/>
        <dsp:cNvSpPr/>
      </dsp:nvSpPr>
      <dsp:spPr>
        <a:xfrm>
          <a:off x="0" y="994933"/>
          <a:ext cx="2906366" cy="219577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HN" sz="2800" b="1" kern="1200" dirty="0" smtClean="0"/>
            <a:t>DESARROLLAR NUEVAS HABILIDADES Y CONOCIMIENTO </a:t>
          </a:r>
          <a:endParaRPr lang="es-419" sz="2800" b="1" kern="1200" dirty="0"/>
        </a:p>
      </dsp:txBody>
      <dsp:txXfrm>
        <a:off x="107189" y="1102122"/>
        <a:ext cx="2691988" cy="1981396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65F0FA-8BC7-4878-AC8F-74F8D078C1BE}">
      <dsp:nvSpPr>
        <dsp:cNvPr id="0" name=""/>
        <dsp:cNvSpPr/>
      </dsp:nvSpPr>
      <dsp:spPr>
        <a:xfrm>
          <a:off x="0" y="201878"/>
          <a:ext cx="8804563" cy="491956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glow rad="228600">
            <a:schemeClr val="accent6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just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419" sz="4000" kern="1200" dirty="0" smtClean="0"/>
            <a:t>Es un motor de desarrollo para asegurar la sostenibilidad de ellas en el mediano y largo plazo</a:t>
          </a:r>
          <a:endParaRPr lang="es-419" sz="4000" kern="1200" dirty="0"/>
        </a:p>
      </dsp:txBody>
      <dsp:txXfrm>
        <a:off x="240153" y="442031"/>
        <a:ext cx="8324257" cy="4439258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65F0FA-8BC7-4878-AC8F-74F8D078C1BE}">
      <dsp:nvSpPr>
        <dsp:cNvPr id="0" name=""/>
        <dsp:cNvSpPr/>
      </dsp:nvSpPr>
      <dsp:spPr>
        <a:xfrm>
          <a:off x="0" y="2835"/>
          <a:ext cx="8804563" cy="53176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glow rad="228600">
            <a:schemeClr val="accent2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just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419" sz="4000" kern="1200" dirty="0" smtClean="0"/>
            <a:t>EFS tiene que desaprender para evolucionar hacia nuevos modelos de negocios flexibles, dinámicos basados en la anticipación, y en el uso intensivo de la innovación y tecnología, con el fin de lograr una mejora continua en forma en que elabora su producto, realiza sus procesos y ofrece sus servicios. </a:t>
          </a:r>
          <a:endParaRPr lang="es-419" sz="4000" kern="1200" dirty="0"/>
        </a:p>
      </dsp:txBody>
      <dsp:txXfrm>
        <a:off x="259586" y="262421"/>
        <a:ext cx="8285391" cy="4798478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65F0FA-8BC7-4878-AC8F-74F8D078C1BE}">
      <dsp:nvSpPr>
        <dsp:cNvPr id="0" name=""/>
        <dsp:cNvSpPr/>
      </dsp:nvSpPr>
      <dsp:spPr>
        <a:xfrm>
          <a:off x="0" y="490064"/>
          <a:ext cx="8804563" cy="434319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glow rad="228600">
            <a:schemeClr val="accent1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just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419" sz="4000" kern="1200" dirty="0" smtClean="0"/>
            <a:t>Paralelamente surge la necesidad de cambiar tanto la forma de operar como su estructura y cultura organizativa. </a:t>
          </a:r>
          <a:endParaRPr lang="es-419" sz="4000" kern="1200" dirty="0"/>
        </a:p>
      </dsp:txBody>
      <dsp:txXfrm>
        <a:off x="212017" y="702081"/>
        <a:ext cx="8380529" cy="3919158"/>
      </dsp:txXfrm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65F0FA-8BC7-4878-AC8F-74F8D078C1BE}">
      <dsp:nvSpPr>
        <dsp:cNvPr id="0" name=""/>
        <dsp:cNvSpPr/>
      </dsp:nvSpPr>
      <dsp:spPr>
        <a:xfrm>
          <a:off x="0" y="3173"/>
          <a:ext cx="8804563" cy="531697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glow rad="228600">
            <a:schemeClr val="accent2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just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419" sz="4000" kern="1200" dirty="0" smtClean="0"/>
            <a:t>Es muy importante tener el apoyo de la Máxima autoridad. </a:t>
          </a:r>
        </a:p>
        <a:p>
          <a:pPr lvl="0" algn="just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HN" sz="4000" kern="1200" dirty="0" smtClean="0"/>
            <a:t>Conformar un Equipo Multidisciplinario dinámico y con las competencias requeridas. </a:t>
          </a:r>
          <a:endParaRPr lang="es-419" sz="4000" kern="1200" dirty="0"/>
        </a:p>
      </dsp:txBody>
      <dsp:txXfrm>
        <a:off x="259553" y="262726"/>
        <a:ext cx="8285457" cy="4797867"/>
      </dsp:txXfrm>
    </dsp:sp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65F0FA-8BC7-4878-AC8F-74F8D078C1BE}">
      <dsp:nvSpPr>
        <dsp:cNvPr id="0" name=""/>
        <dsp:cNvSpPr/>
      </dsp:nvSpPr>
      <dsp:spPr>
        <a:xfrm>
          <a:off x="0" y="188708"/>
          <a:ext cx="8804563" cy="494590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glow rad="228600">
            <a:schemeClr val="accent4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just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HN" sz="4000" kern="1200" dirty="0" smtClean="0"/>
            <a:t>Diseñar e implementar estudios de casos de negocios, con el fin de detectar necesidades de digitalización en los procesos</a:t>
          </a:r>
          <a:endParaRPr lang="es-419" sz="4000" kern="1200" dirty="0"/>
        </a:p>
      </dsp:txBody>
      <dsp:txXfrm>
        <a:off x="241439" y="430147"/>
        <a:ext cx="8321685" cy="4463026"/>
      </dsp:txXfrm>
    </dsp:sp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65F0FA-8BC7-4878-AC8F-74F8D078C1BE}">
      <dsp:nvSpPr>
        <dsp:cNvPr id="0" name=""/>
        <dsp:cNvSpPr/>
      </dsp:nvSpPr>
      <dsp:spPr>
        <a:xfrm>
          <a:off x="0" y="188708"/>
          <a:ext cx="8804563" cy="494590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glow rad="228600">
            <a:schemeClr val="accent4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just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HN" sz="4000" kern="1200" dirty="0" smtClean="0"/>
            <a:t>Utilizando la tecnología de automatización, y de rediseño de estructuras organizativas más horizontales (redes) </a:t>
          </a:r>
          <a:endParaRPr lang="es-419" sz="4000" kern="1200" dirty="0"/>
        </a:p>
      </dsp:txBody>
      <dsp:txXfrm>
        <a:off x="241439" y="430147"/>
        <a:ext cx="8321685" cy="4463026"/>
      </dsp:txXfrm>
    </dsp:sp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65F0FA-8BC7-4878-AC8F-74F8D078C1BE}">
      <dsp:nvSpPr>
        <dsp:cNvPr id="0" name=""/>
        <dsp:cNvSpPr/>
      </dsp:nvSpPr>
      <dsp:spPr>
        <a:xfrm>
          <a:off x="0" y="74425"/>
          <a:ext cx="8804563" cy="51744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glow rad="228600">
            <a:schemeClr val="accent4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just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HN" sz="4000" kern="1200" dirty="0" smtClean="0"/>
            <a:t>Elaborar un Plan de Transformación Digital que vaya incorporado a la estrategia de la EFS   </a:t>
          </a:r>
          <a:endParaRPr lang="es-419" sz="4000" kern="1200" dirty="0"/>
        </a:p>
      </dsp:txBody>
      <dsp:txXfrm>
        <a:off x="252597" y="327022"/>
        <a:ext cx="8299369" cy="4669276"/>
      </dsp:txXfrm>
    </dsp:sp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65F0FA-8BC7-4878-AC8F-74F8D078C1BE}">
      <dsp:nvSpPr>
        <dsp:cNvPr id="0" name=""/>
        <dsp:cNvSpPr/>
      </dsp:nvSpPr>
      <dsp:spPr>
        <a:xfrm>
          <a:off x="0" y="118754"/>
          <a:ext cx="8804563" cy="508581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glow rad="228600">
            <a:schemeClr val="accent1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just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HN" sz="4000" kern="1200" dirty="0" smtClean="0"/>
            <a:t>Realizar capacitaciones para mejorar las competencias de talento humano en este tema </a:t>
          </a:r>
          <a:endParaRPr lang="es-419" sz="4000" kern="1200" dirty="0"/>
        </a:p>
      </dsp:txBody>
      <dsp:txXfrm>
        <a:off x="248269" y="367023"/>
        <a:ext cx="8308025" cy="458927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9CAFE4-BB69-411A-BC55-062DC2FD153A}">
      <dsp:nvSpPr>
        <dsp:cNvPr id="0" name=""/>
        <dsp:cNvSpPr/>
      </dsp:nvSpPr>
      <dsp:spPr>
        <a:xfrm>
          <a:off x="2861445" y="2641677"/>
          <a:ext cx="3565858" cy="179210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HN" sz="2800" b="1" kern="1200" dirty="0" smtClean="0">
              <a:solidFill>
                <a:srgbClr val="FF0000"/>
              </a:solidFill>
            </a:rPr>
            <a:t>TRANSFORMACIÓN DIGITAL 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HN" sz="2800" b="1" kern="1200" dirty="0" smtClean="0">
              <a:solidFill>
                <a:srgbClr val="FF0000"/>
              </a:solidFill>
            </a:rPr>
            <a:t>EFS</a:t>
          </a:r>
          <a:endParaRPr lang="es-419" sz="2800" b="1" kern="1200" dirty="0">
            <a:solidFill>
              <a:srgbClr val="FF0000"/>
            </a:solidFill>
          </a:endParaRPr>
        </a:p>
      </dsp:txBody>
      <dsp:txXfrm>
        <a:off x="2948928" y="2729160"/>
        <a:ext cx="3390892" cy="1617138"/>
      </dsp:txXfrm>
    </dsp:sp>
    <dsp:sp modelId="{3BFDA4C9-233F-414F-8880-D9D978D4B84D}">
      <dsp:nvSpPr>
        <dsp:cNvPr id="0" name=""/>
        <dsp:cNvSpPr/>
      </dsp:nvSpPr>
      <dsp:spPr>
        <a:xfrm rot="16893060">
          <a:off x="4694341" y="2478540"/>
          <a:ext cx="333018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33018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258FE2-66DE-4C13-A680-BBA6C77F1974}">
      <dsp:nvSpPr>
        <dsp:cNvPr id="0" name=""/>
        <dsp:cNvSpPr/>
      </dsp:nvSpPr>
      <dsp:spPr>
        <a:xfrm>
          <a:off x="3569029" y="356120"/>
          <a:ext cx="3050764" cy="195928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1280" tIns="81280" rIns="81280" bIns="8128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HN" sz="3200" b="1" kern="1200" dirty="0" smtClean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rPr>
            <a:t>PROCESOS</a:t>
          </a:r>
          <a:r>
            <a:rPr lang="es-HN" sz="2800" b="1" kern="1200" dirty="0" smtClean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rPr>
            <a:t> </a:t>
          </a:r>
          <a:endParaRPr lang="es-419" sz="2800" b="1" kern="1200" dirty="0">
            <a:effectLst>
              <a:glow rad="228600">
                <a:schemeClr val="accent6">
                  <a:satMod val="175000"/>
                  <a:alpha val="40000"/>
                </a:schemeClr>
              </a:glow>
            </a:effectLst>
          </a:endParaRPr>
        </a:p>
      </dsp:txBody>
      <dsp:txXfrm>
        <a:off x="3664673" y="451764"/>
        <a:ext cx="2859476" cy="1767994"/>
      </dsp:txXfrm>
    </dsp:sp>
    <dsp:sp modelId="{0DF0718D-8936-43A0-925D-18261520409F}">
      <dsp:nvSpPr>
        <dsp:cNvPr id="0" name=""/>
        <dsp:cNvSpPr/>
      </dsp:nvSpPr>
      <dsp:spPr>
        <a:xfrm rot="11523856">
          <a:off x="6181096" y="3892776"/>
          <a:ext cx="248956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48956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523715D-3B08-45EE-BC9F-D710A2ACD5A1}">
      <dsp:nvSpPr>
        <dsp:cNvPr id="0" name=""/>
        <dsp:cNvSpPr/>
      </dsp:nvSpPr>
      <dsp:spPr>
        <a:xfrm>
          <a:off x="6183845" y="3184477"/>
          <a:ext cx="2887467" cy="198169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1280" tIns="81280" rIns="81280" bIns="8128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HN" sz="3200" b="1" kern="1200" dirty="0" smtClean="0"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rPr>
            <a:t>TECNOLOGÍAS</a:t>
          </a:r>
          <a:endParaRPr lang="es-419" sz="3200" b="1" kern="1200" dirty="0">
            <a:effectLst>
              <a:glow rad="228600">
                <a:schemeClr val="accent1">
                  <a:satMod val="175000"/>
                  <a:alpha val="40000"/>
                </a:schemeClr>
              </a:glow>
            </a:effectLst>
          </a:endParaRPr>
        </a:p>
      </dsp:txBody>
      <dsp:txXfrm>
        <a:off x="6280584" y="3281216"/>
        <a:ext cx="2693989" cy="1788221"/>
      </dsp:txXfrm>
    </dsp:sp>
    <dsp:sp modelId="{A36A6D82-1B8A-4C3A-9195-2110E6D92FF7}">
      <dsp:nvSpPr>
        <dsp:cNvPr id="0" name=""/>
        <dsp:cNvSpPr/>
      </dsp:nvSpPr>
      <dsp:spPr>
        <a:xfrm rot="1085186">
          <a:off x="2857056" y="2983023"/>
          <a:ext cx="17766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77660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5C1F9E-13A6-4E25-96CA-A7736B47D6E2}">
      <dsp:nvSpPr>
        <dsp:cNvPr id="0" name=""/>
        <dsp:cNvSpPr/>
      </dsp:nvSpPr>
      <dsp:spPr>
        <a:xfrm>
          <a:off x="0" y="1516679"/>
          <a:ext cx="3030328" cy="1998173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1280" tIns="81280" rIns="81280" bIns="8128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HN" sz="3200" b="1" kern="1200" dirty="0" smtClean="0"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rPr>
            <a:t>PERSONAS</a:t>
          </a:r>
          <a:endParaRPr lang="es-419" sz="3200" b="1" kern="1200" dirty="0">
            <a:effectLst>
              <a:glow rad="228600">
                <a:schemeClr val="accent2">
                  <a:satMod val="175000"/>
                  <a:alpha val="40000"/>
                </a:schemeClr>
              </a:glow>
            </a:effectLst>
          </a:endParaRPr>
        </a:p>
      </dsp:txBody>
      <dsp:txXfrm>
        <a:off x="97543" y="1614222"/>
        <a:ext cx="2835242" cy="180308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9CAFE4-BB69-411A-BC55-062DC2FD153A}">
      <dsp:nvSpPr>
        <dsp:cNvPr id="0" name=""/>
        <dsp:cNvSpPr/>
      </dsp:nvSpPr>
      <dsp:spPr>
        <a:xfrm>
          <a:off x="2768983" y="3461062"/>
          <a:ext cx="3565858" cy="179210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HN" sz="2800" b="1" kern="1200" dirty="0" smtClean="0">
              <a:solidFill>
                <a:srgbClr val="FF0000"/>
              </a:solidFill>
            </a:rPr>
            <a:t>TRANSFORMACIÓN DIGITAL 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HN" sz="2800" b="1" kern="1200" dirty="0" smtClean="0">
              <a:solidFill>
                <a:srgbClr val="FF0000"/>
              </a:solidFill>
            </a:rPr>
            <a:t>EFS</a:t>
          </a:r>
          <a:endParaRPr lang="es-419" sz="2800" b="1" kern="1200" dirty="0">
            <a:solidFill>
              <a:srgbClr val="FF0000"/>
            </a:solidFill>
          </a:endParaRPr>
        </a:p>
      </dsp:txBody>
      <dsp:txXfrm>
        <a:off x="2856466" y="3548545"/>
        <a:ext cx="3390892" cy="1617138"/>
      </dsp:txXfrm>
    </dsp:sp>
    <dsp:sp modelId="{3BFDA4C9-233F-414F-8880-D9D978D4B84D}">
      <dsp:nvSpPr>
        <dsp:cNvPr id="0" name=""/>
        <dsp:cNvSpPr/>
      </dsp:nvSpPr>
      <dsp:spPr>
        <a:xfrm rot="16810757">
          <a:off x="4233667" y="2888232"/>
          <a:ext cx="116398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63980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258FE2-66DE-4C13-A680-BBA6C77F1974}">
      <dsp:nvSpPr>
        <dsp:cNvPr id="0" name=""/>
        <dsp:cNvSpPr/>
      </dsp:nvSpPr>
      <dsp:spPr>
        <a:xfrm>
          <a:off x="3569029" y="356120"/>
          <a:ext cx="3050764" cy="195928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HN" sz="2800" b="1" kern="1200" dirty="0" smtClean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rPr>
            <a:t>ESTRUCTURA ORGANIZATIVA (TODAS LAS ÁREAS DE LA EFS )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HN" sz="2800" b="1" kern="1200" dirty="0" smtClean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rPr>
            <a:t>- GESTIÓN 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HN" sz="2800" b="1" kern="1200" dirty="0" smtClean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rPr>
            <a:t>-GOBIERNO EN TI  </a:t>
          </a:r>
          <a:endParaRPr lang="es-419" sz="2800" b="1" kern="1200" dirty="0">
            <a:effectLst>
              <a:glow rad="228600">
                <a:schemeClr val="accent6">
                  <a:satMod val="175000"/>
                  <a:alpha val="40000"/>
                </a:schemeClr>
              </a:glow>
            </a:effectLst>
          </a:endParaRPr>
        </a:p>
      </dsp:txBody>
      <dsp:txXfrm>
        <a:off x="3664673" y="451764"/>
        <a:ext cx="2859476" cy="1767994"/>
      </dsp:txXfrm>
    </dsp:sp>
    <dsp:sp modelId="{0DF0718D-8936-43A0-925D-18261520409F}">
      <dsp:nvSpPr>
        <dsp:cNvPr id="0" name=""/>
        <dsp:cNvSpPr/>
      </dsp:nvSpPr>
      <dsp:spPr>
        <a:xfrm rot="10597049">
          <a:off x="6183713" y="4256196"/>
          <a:ext cx="151259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51259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523715D-3B08-45EE-BC9F-D710A2ACD5A1}">
      <dsp:nvSpPr>
        <dsp:cNvPr id="0" name=""/>
        <dsp:cNvSpPr/>
      </dsp:nvSpPr>
      <dsp:spPr>
        <a:xfrm>
          <a:off x="6183845" y="3184477"/>
          <a:ext cx="2887467" cy="198169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1280" tIns="81280" rIns="81280" bIns="8128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HN" sz="3200" b="1" kern="1200" dirty="0" smtClean="0"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rPr>
            <a:t>ESTRATEGIA PROCESOS </a:t>
          </a:r>
          <a:endParaRPr lang="es-419" sz="3200" b="1" kern="1200" dirty="0">
            <a:effectLst>
              <a:glow rad="228600">
                <a:schemeClr val="accent1">
                  <a:satMod val="175000"/>
                  <a:alpha val="40000"/>
                </a:schemeClr>
              </a:glow>
            </a:effectLst>
          </a:endParaRPr>
        </a:p>
      </dsp:txBody>
      <dsp:txXfrm>
        <a:off x="6280584" y="3281216"/>
        <a:ext cx="2693989" cy="1788221"/>
      </dsp:txXfrm>
    </dsp:sp>
    <dsp:sp modelId="{A36A6D82-1B8A-4C3A-9195-2110E6D92FF7}">
      <dsp:nvSpPr>
        <dsp:cNvPr id="0" name=""/>
        <dsp:cNvSpPr/>
      </dsp:nvSpPr>
      <dsp:spPr>
        <a:xfrm rot="12673845">
          <a:off x="3026615" y="3447778"/>
          <a:ext cx="5124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1241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5C1F9E-13A6-4E25-96CA-A7736B47D6E2}">
      <dsp:nvSpPr>
        <dsp:cNvPr id="0" name=""/>
        <dsp:cNvSpPr/>
      </dsp:nvSpPr>
      <dsp:spPr>
        <a:xfrm>
          <a:off x="0" y="1516679"/>
          <a:ext cx="3030328" cy="1998173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1280" tIns="81280" rIns="81280" bIns="8128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HN" sz="3200" b="1" kern="1200" dirty="0" smtClean="0"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rPr>
            <a:t>MODELO DE NEGOCIO 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HN" sz="3200" b="1" kern="1200" dirty="0" smtClean="0"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rPr>
            <a:t>-CADENA DE VALOR MODELO OPERACIONAL</a:t>
          </a:r>
        </a:p>
      </dsp:txBody>
      <dsp:txXfrm>
        <a:off x="97543" y="1614222"/>
        <a:ext cx="2835242" cy="180308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235B1E-2683-41C0-9964-B57B01FB4DA7}">
      <dsp:nvSpPr>
        <dsp:cNvPr id="0" name=""/>
        <dsp:cNvSpPr/>
      </dsp:nvSpPr>
      <dsp:spPr>
        <a:xfrm flipH="1" flipV="1">
          <a:off x="139205" y="4553"/>
          <a:ext cx="7723233" cy="3551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b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419" sz="1600" kern="1200" dirty="0"/>
        </a:p>
      </dsp:txBody>
      <dsp:txXfrm rot="10800000">
        <a:off x="139205" y="4553"/>
        <a:ext cx="7723233" cy="355165"/>
      </dsp:txXfrm>
    </dsp:sp>
    <dsp:sp modelId="{E77F8DB9-B134-4144-BA19-1EAF0849048B}">
      <dsp:nvSpPr>
        <dsp:cNvPr id="0" name=""/>
        <dsp:cNvSpPr/>
      </dsp:nvSpPr>
      <dsp:spPr>
        <a:xfrm>
          <a:off x="139205" y="359719"/>
          <a:ext cx="1947957" cy="1541593"/>
        </a:xfrm>
        <a:prstGeom prst="chevron">
          <a:avLst>
            <a:gd name="adj" fmla="val 7061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glow rad="228600">
            <a:schemeClr val="accent5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CDB866-ABEF-47CF-8045-CE9FB847B7BF}">
      <dsp:nvSpPr>
        <dsp:cNvPr id="0" name=""/>
        <dsp:cNvSpPr/>
      </dsp:nvSpPr>
      <dsp:spPr>
        <a:xfrm>
          <a:off x="1309275" y="359719"/>
          <a:ext cx="1947957" cy="1541593"/>
        </a:xfrm>
        <a:prstGeom prst="chevron">
          <a:avLst>
            <a:gd name="adj" fmla="val 70610"/>
          </a:avLst>
        </a:prstGeom>
        <a:solidFill>
          <a:schemeClr val="accent4">
            <a:hueOff val="519785"/>
            <a:satOff val="-2398"/>
            <a:lumOff val="88"/>
            <a:alphaOff val="0"/>
          </a:schemeClr>
        </a:solidFill>
        <a:ln w="12700" cap="flat" cmpd="sng" algn="ctr">
          <a:solidFill>
            <a:schemeClr val="accent4">
              <a:hueOff val="519785"/>
              <a:satOff val="-2398"/>
              <a:lumOff val="88"/>
              <a:alphaOff val="0"/>
            </a:schemeClr>
          </a:solidFill>
          <a:prstDash val="solid"/>
          <a:miter lim="800000"/>
        </a:ln>
        <a:effectLst>
          <a:glow rad="228600">
            <a:schemeClr val="accent5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DE1B31-9321-4D54-B708-A7A5BFD8606A}">
      <dsp:nvSpPr>
        <dsp:cNvPr id="0" name=""/>
        <dsp:cNvSpPr/>
      </dsp:nvSpPr>
      <dsp:spPr>
        <a:xfrm>
          <a:off x="2480269" y="359719"/>
          <a:ext cx="1947957" cy="1541593"/>
        </a:xfrm>
        <a:prstGeom prst="chevron">
          <a:avLst>
            <a:gd name="adj" fmla="val 70610"/>
          </a:avLst>
        </a:prstGeom>
        <a:solidFill>
          <a:schemeClr val="accent4">
            <a:hueOff val="1039569"/>
            <a:satOff val="-4797"/>
            <a:lumOff val="177"/>
            <a:alphaOff val="0"/>
          </a:schemeClr>
        </a:solidFill>
        <a:ln w="12700" cap="flat" cmpd="sng" algn="ctr">
          <a:solidFill>
            <a:schemeClr val="accent4">
              <a:hueOff val="1039569"/>
              <a:satOff val="-4797"/>
              <a:lumOff val="177"/>
              <a:alphaOff val="0"/>
            </a:schemeClr>
          </a:solidFill>
          <a:prstDash val="solid"/>
          <a:miter lim="800000"/>
        </a:ln>
        <a:effectLst>
          <a:glow rad="228600">
            <a:schemeClr val="accent5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9E5E15-3A87-46D5-B75A-34022DB88C26}">
      <dsp:nvSpPr>
        <dsp:cNvPr id="0" name=""/>
        <dsp:cNvSpPr/>
      </dsp:nvSpPr>
      <dsp:spPr>
        <a:xfrm>
          <a:off x="3650338" y="359719"/>
          <a:ext cx="1947957" cy="1541593"/>
        </a:xfrm>
        <a:prstGeom prst="chevron">
          <a:avLst>
            <a:gd name="adj" fmla="val 70610"/>
          </a:avLst>
        </a:prstGeom>
        <a:solidFill>
          <a:schemeClr val="accent4">
            <a:hueOff val="1559354"/>
            <a:satOff val="-7195"/>
            <a:lumOff val="265"/>
            <a:alphaOff val="0"/>
          </a:schemeClr>
        </a:solidFill>
        <a:ln w="12700" cap="flat" cmpd="sng" algn="ctr">
          <a:solidFill>
            <a:schemeClr val="accent4">
              <a:hueOff val="1559354"/>
              <a:satOff val="-7195"/>
              <a:lumOff val="265"/>
              <a:alphaOff val="0"/>
            </a:schemeClr>
          </a:solidFill>
          <a:prstDash val="solid"/>
          <a:miter lim="800000"/>
        </a:ln>
        <a:effectLst>
          <a:glow rad="228600">
            <a:schemeClr val="accent5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B66817-F14F-4143-96D3-543684FB96B4}">
      <dsp:nvSpPr>
        <dsp:cNvPr id="0" name=""/>
        <dsp:cNvSpPr/>
      </dsp:nvSpPr>
      <dsp:spPr>
        <a:xfrm>
          <a:off x="4821332" y="359719"/>
          <a:ext cx="1947957" cy="1541593"/>
        </a:xfrm>
        <a:prstGeom prst="chevron">
          <a:avLst>
            <a:gd name="adj" fmla="val 70610"/>
          </a:avLst>
        </a:prstGeom>
        <a:solidFill>
          <a:schemeClr val="accent4">
            <a:hueOff val="2079139"/>
            <a:satOff val="-9594"/>
            <a:lumOff val="353"/>
            <a:alphaOff val="0"/>
          </a:schemeClr>
        </a:solidFill>
        <a:ln w="12700" cap="flat" cmpd="sng" algn="ctr">
          <a:solidFill>
            <a:schemeClr val="accent4">
              <a:hueOff val="2079139"/>
              <a:satOff val="-9594"/>
              <a:lumOff val="353"/>
              <a:alphaOff val="0"/>
            </a:schemeClr>
          </a:solidFill>
          <a:prstDash val="solid"/>
          <a:miter lim="800000"/>
        </a:ln>
        <a:effectLst>
          <a:glow rad="228600">
            <a:schemeClr val="accent5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002726-C1B5-4927-BC07-2DB603B60DF9}">
      <dsp:nvSpPr>
        <dsp:cNvPr id="0" name=""/>
        <dsp:cNvSpPr/>
      </dsp:nvSpPr>
      <dsp:spPr>
        <a:xfrm>
          <a:off x="6027029" y="359719"/>
          <a:ext cx="1947957" cy="1541593"/>
        </a:xfrm>
        <a:prstGeom prst="chevron">
          <a:avLst>
            <a:gd name="adj" fmla="val 70610"/>
          </a:avLst>
        </a:prstGeom>
        <a:solidFill>
          <a:schemeClr val="accent4">
            <a:hueOff val="2598923"/>
            <a:satOff val="-11992"/>
            <a:lumOff val="441"/>
            <a:alphaOff val="0"/>
          </a:schemeClr>
        </a:solidFill>
        <a:ln w="12700" cap="flat" cmpd="sng" algn="ctr">
          <a:solidFill>
            <a:schemeClr val="accent4">
              <a:hueOff val="2598923"/>
              <a:satOff val="-11992"/>
              <a:lumOff val="441"/>
              <a:alphaOff val="0"/>
            </a:schemeClr>
          </a:solidFill>
          <a:prstDash val="solid"/>
          <a:miter lim="800000"/>
        </a:ln>
        <a:effectLst>
          <a:glow rad="228600">
            <a:schemeClr val="accent5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31187C-F6D7-4B8D-B2F5-07F5B78C2685}">
      <dsp:nvSpPr>
        <dsp:cNvPr id="0" name=""/>
        <dsp:cNvSpPr/>
      </dsp:nvSpPr>
      <dsp:spPr>
        <a:xfrm>
          <a:off x="7162396" y="359719"/>
          <a:ext cx="1947957" cy="1541593"/>
        </a:xfrm>
        <a:prstGeom prst="chevron">
          <a:avLst>
            <a:gd name="adj" fmla="val 70610"/>
          </a:avLst>
        </a:prstGeom>
        <a:solidFill>
          <a:schemeClr val="accent4">
            <a:hueOff val="3118708"/>
            <a:satOff val="-14390"/>
            <a:lumOff val="530"/>
            <a:alphaOff val="0"/>
          </a:schemeClr>
        </a:solidFill>
        <a:ln w="12700" cap="flat" cmpd="sng" algn="ctr">
          <a:solidFill>
            <a:schemeClr val="accent4">
              <a:hueOff val="3118708"/>
              <a:satOff val="-14390"/>
              <a:lumOff val="530"/>
              <a:alphaOff val="0"/>
            </a:schemeClr>
          </a:solidFill>
          <a:prstDash val="solid"/>
          <a:miter lim="800000"/>
        </a:ln>
        <a:effectLst>
          <a:glow rad="228600">
            <a:schemeClr val="accent5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9641E9-A77C-499F-B0A3-53C5921DA3B5}">
      <dsp:nvSpPr>
        <dsp:cNvPr id="0" name=""/>
        <dsp:cNvSpPr/>
      </dsp:nvSpPr>
      <dsp:spPr>
        <a:xfrm>
          <a:off x="139205" y="513878"/>
          <a:ext cx="8432822" cy="123327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HN" sz="3600" kern="1200" dirty="0" smtClean="0"/>
            <a:t>PRESUSPUESTO ASIGNADO </a:t>
          </a:r>
          <a:endParaRPr lang="es-419" sz="3600" kern="1200" dirty="0"/>
        </a:p>
      </dsp:txBody>
      <dsp:txXfrm>
        <a:off x="139205" y="513878"/>
        <a:ext cx="8432822" cy="1233274"/>
      </dsp:txXfrm>
    </dsp:sp>
    <dsp:sp modelId="{9AAD1158-5916-41D0-AA10-18E944B8B08A}">
      <dsp:nvSpPr>
        <dsp:cNvPr id="0" name=""/>
        <dsp:cNvSpPr/>
      </dsp:nvSpPr>
      <dsp:spPr>
        <a:xfrm flipV="1">
          <a:off x="139205" y="2009685"/>
          <a:ext cx="8324603" cy="1192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b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419" sz="500" kern="1200" dirty="0"/>
        </a:p>
      </dsp:txBody>
      <dsp:txXfrm rot="10800000">
        <a:off x="139205" y="2009685"/>
        <a:ext cx="8324603" cy="119223"/>
      </dsp:txXfrm>
    </dsp:sp>
    <dsp:sp modelId="{1E744674-05CF-4863-BA0A-6799B312E50A}">
      <dsp:nvSpPr>
        <dsp:cNvPr id="0" name=""/>
        <dsp:cNvSpPr/>
      </dsp:nvSpPr>
      <dsp:spPr>
        <a:xfrm>
          <a:off x="139205" y="2128909"/>
          <a:ext cx="1947957" cy="1541593"/>
        </a:xfrm>
        <a:prstGeom prst="chevron">
          <a:avLst>
            <a:gd name="adj" fmla="val 70610"/>
          </a:avLst>
        </a:prstGeom>
        <a:solidFill>
          <a:schemeClr val="accent4">
            <a:hueOff val="3638492"/>
            <a:satOff val="-16789"/>
            <a:lumOff val="618"/>
            <a:alphaOff val="0"/>
          </a:schemeClr>
        </a:solidFill>
        <a:ln w="12700" cap="flat" cmpd="sng" algn="ctr">
          <a:solidFill>
            <a:schemeClr val="accent4">
              <a:hueOff val="3638492"/>
              <a:satOff val="-16789"/>
              <a:lumOff val="618"/>
              <a:alphaOff val="0"/>
            </a:schemeClr>
          </a:solidFill>
          <a:prstDash val="solid"/>
          <a:miter lim="800000"/>
        </a:ln>
        <a:effectLst>
          <a:glow rad="228600">
            <a:schemeClr val="accent6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AC770F-97E8-48EB-AD5C-0082869B5AC0}">
      <dsp:nvSpPr>
        <dsp:cNvPr id="0" name=""/>
        <dsp:cNvSpPr/>
      </dsp:nvSpPr>
      <dsp:spPr>
        <a:xfrm>
          <a:off x="1309275" y="2128909"/>
          <a:ext cx="1947957" cy="1541593"/>
        </a:xfrm>
        <a:prstGeom prst="chevron">
          <a:avLst>
            <a:gd name="adj" fmla="val 70610"/>
          </a:avLst>
        </a:prstGeom>
        <a:solidFill>
          <a:schemeClr val="accent4">
            <a:hueOff val="4158277"/>
            <a:satOff val="-19187"/>
            <a:lumOff val="706"/>
            <a:alphaOff val="0"/>
          </a:schemeClr>
        </a:solidFill>
        <a:ln w="12700" cap="flat" cmpd="sng" algn="ctr">
          <a:solidFill>
            <a:schemeClr val="accent4">
              <a:hueOff val="4158277"/>
              <a:satOff val="-19187"/>
              <a:lumOff val="706"/>
              <a:alphaOff val="0"/>
            </a:schemeClr>
          </a:solidFill>
          <a:prstDash val="solid"/>
          <a:miter lim="800000"/>
        </a:ln>
        <a:effectLst>
          <a:glow rad="228600">
            <a:schemeClr val="accent6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57F060-BA18-405A-A151-3B3F8A1FE52C}">
      <dsp:nvSpPr>
        <dsp:cNvPr id="0" name=""/>
        <dsp:cNvSpPr/>
      </dsp:nvSpPr>
      <dsp:spPr>
        <a:xfrm>
          <a:off x="2480269" y="2128909"/>
          <a:ext cx="1947957" cy="1541593"/>
        </a:xfrm>
        <a:prstGeom prst="chevron">
          <a:avLst>
            <a:gd name="adj" fmla="val 70610"/>
          </a:avLst>
        </a:prstGeom>
        <a:solidFill>
          <a:schemeClr val="accent4">
            <a:hueOff val="4678061"/>
            <a:satOff val="-21586"/>
            <a:lumOff val="794"/>
            <a:alphaOff val="0"/>
          </a:schemeClr>
        </a:solidFill>
        <a:ln w="12700" cap="flat" cmpd="sng" algn="ctr">
          <a:solidFill>
            <a:schemeClr val="accent4">
              <a:hueOff val="4678061"/>
              <a:satOff val="-21586"/>
              <a:lumOff val="794"/>
              <a:alphaOff val="0"/>
            </a:schemeClr>
          </a:solidFill>
          <a:prstDash val="solid"/>
          <a:miter lim="800000"/>
        </a:ln>
        <a:effectLst>
          <a:glow rad="228600">
            <a:schemeClr val="accent6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08D84F-60D2-4914-93EE-7950C85F8B73}">
      <dsp:nvSpPr>
        <dsp:cNvPr id="0" name=""/>
        <dsp:cNvSpPr/>
      </dsp:nvSpPr>
      <dsp:spPr>
        <a:xfrm>
          <a:off x="3650338" y="2128909"/>
          <a:ext cx="1947957" cy="1541593"/>
        </a:xfrm>
        <a:prstGeom prst="chevron">
          <a:avLst>
            <a:gd name="adj" fmla="val 70610"/>
          </a:avLst>
        </a:prstGeom>
        <a:solidFill>
          <a:schemeClr val="accent4">
            <a:hueOff val="5197846"/>
            <a:satOff val="-23984"/>
            <a:lumOff val="883"/>
            <a:alphaOff val="0"/>
          </a:schemeClr>
        </a:solidFill>
        <a:ln w="12700" cap="flat" cmpd="sng" algn="ctr">
          <a:solidFill>
            <a:schemeClr val="accent4">
              <a:hueOff val="5197846"/>
              <a:satOff val="-23984"/>
              <a:lumOff val="883"/>
              <a:alphaOff val="0"/>
            </a:schemeClr>
          </a:solidFill>
          <a:prstDash val="solid"/>
          <a:miter lim="800000"/>
        </a:ln>
        <a:effectLst>
          <a:glow rad="228600">
            <a:schemeClr val="accent6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E6A0E1-1DF2-431C-B9BE-6A266A628C03}">
      <dsp:nvSpPr>
        <dsp:cNvPr id="0" name=""/>
        <dsp:cNvSpPr/>
      </dsp:nvSpPr>
      <dsp:spPr>
        <a:xfrm>
          <a:off x="4821332" y="2128909"/>
          <a:ext cx="1947957" cy="1541593"/>
        </a:xfrm>
        <a:prstGeom prst="chevron">
          <a:avLst>
            <a:gd name="adj" fmla="val 70610"/>
          </a:avLst>
        </a:prstGeom>
        <a:solidFill>
          <a:schemeClr val="accent4">
            <a:hueOff val="5717631"/>
            <a:satOff val="-26382"/>
            <a:lumOff val="971"/>
            <a:alphaOff val="0"/>
          </a:schemeClr>
        </a:solidFill>
        <a:ln w="12700" cap="flat" cmpd="sng" algn="ctr">
          <a:solidFill>
            <a:schemeClr val="accent4">
              <a:hueOff val="5717631"/>
              <a:satOff val="-26382"/>
              <a:lumOff val="971"/>
              <a:alphaOff val="0"/>
            </a:schemeClr>
          </a:solidFill>
          <a:prstDash val="solid"/>
          <a:miter lim="800000"/>
        </a:ln>
        <a:effectLst>
          <a:glow rad="228600">
            <a:schemeClr val="accent6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0D23A2-E4B1-40B7-9186-666A37CB52B9}">
      <dsp:nvSpPr>
        <dsp:cNvPr id="0" name=""/>
        <dsp:cNvSpPr/>
      </dsp:nvSpPr>
      <dsp:spPr>
        <a:xfrm>
          <a:off x="5991401" y="2128909"/>
          <a:ext cx="1947957" cy="1541593"/>
        </a:xfrm>
        <a:prstGeom prst="chevron">
          <a:avLst>
            <a:gd name="adj" fmla="val 70610"/>
          </a:avLst>
        </a:prstGeom>
        <a:solidFill>
          <a:schemeClr val="accent4">
            <a:hueOff val="6237415"/>
            <a:satOff val="-28781"/>
            <a:lumOff val="1059"/>
            <a:alphaOff val="0"/>
          </a:schemeClr>
        </a:solidFill>
        <a:ln w="12700" cap="flat" cmpd="sng" algn="ctr">
          <a:solidFill>
            <a:schemeClr val="accent4">
              <a:hueOff val="6237415"/>
              <a:satOff val="-28781"/>
              <a:lumOff val="1059"/>
              <a:alphaOff val="0"/>
            </a:schemeClr>
          </a:solidFill>
          <a:prstDash val="solid"/>
          <a:miter lim="800000"/>
        </a:ln>
        <a:effectLst>
          <a:glow rad="228600">
            <a:schemeClr val="accent6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581157-D506-4E8F-B963-AF51A63BA7CB}">
      <dsp:nvSpPr>
        <dsp:cNvPr id="0" name=""/>
        <dsp:cNvSpPr/>
      </dsp:nvSpPr>
      <dsp:spPr>
        <a:xfrm>
          <a:off x="7162396" y="2128909"/>
          <a:ext cx="1947957" cy="1541593"/>
        </a:xfrm>
        <a:prstGeom prst="chevron">
          <a:avLst>
            <a:gd name="adj" fmla="val 70610"/>
          </a:avLst>
        </a:prstGeom>
        <a:solidFill>
          <a:schemeClr val="accent4">
            <a:hueOff val="6757200"/>
            <a:satOff val="-31179"/>
            <a:lumOff val="1147"/>
            <a:alphaOff val="0"/>
          </a:schemeClr>
        </a:solidFill>
        <a:ln w="12700" cap="flat" cmpd="sng" algn="ctr">
          <a:solidFill>
            <a:schemeClr val="accent4">
              <a:hueOff val="6757200"/>
              <a:satOff val="-31179"/>
              <a:lumOff val="1147"/>
              <a:alphaOff val="0"/>
            </a:schemeClr>
          </a:solidFill>
          <a:prstDash val="solid"/>
          <a:miter lim="800000"/>
        </a:ln>
        <a:effectLst>
          <a:glow rad="228600">
            <a:schemeClr val="accent6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3CBD8BE-4D87-4EEC-BBDE-C0421A5F790A}">
      <dsp:nvSpPr>
        <dsp:cNvPr id="0" name=""/>
        <dsp:cNvSpPr/>
      </dsp:nvSpPr>
      <dsp:spPr>
        <a:xfrm>
          <a:off x="139205" y="2283068"/>
          <a:ext cx="8432822" cy="123327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5197846"/>
              <a:satOff val="-23984"/>
              <a:lumOff val="88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HN" sz="3600" kern="1200" dirty="0" smtClean="0"/>
            <a:t>MARCO LEGAL REGULATORIO</a:t>
          </a:r>
          <a:endParaRPr lang="es-419" sz="3600" kern="1200" dirty="0"/>
        </a:p>
      </dsp:txBody>
      <dsp:txXfrm>
        <a:off x="139205" y="2283068"/>
        <a:ext cx="8432822" cy="1233274"/>
      </dsp:txXfrm>
    </dsp:sp>
    <dsp:sp modelId="{8D36DEE4-4681-4C45-9050-7E5144A03628}">
      <dsp:nvSpPr>
        <dsp:cNvPr id="0" name=""/>
        <dsp:cNvSpPr/>
      </dsp:nvSpPr>
      <dsp:spPr>
        <a:xfrm flipV="1">
          <a:off x="139205" y="3778875"/>
          <a:ext cx="8324603" cy="936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b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419" sz="500" kern="1200" dirty="0"/>
        </a:p>
      </dsp:txBody>
      <dsp:txXfrm rot="10800000">
        <a:off x="139205" y="3778875"/>
        <a:ext cx="8324603" cy="93644"/>
      </dsp:txXfrm>
    </dsp:sp>
    <dsp:sp modelId="{BDD6776A-B293-45C6-A4C8-145D0AC3D528}">
      <dsp:nvSpPr>
        <dsp:cNvPr id="0" name=""/>
        <dsp:cNvSpPr/>
      </dsp:nvSpPr>
      <dsp:spPr>
        <a:xfrm>
          <a:off x="139205" y="3872519"/>
          <a:ext cx="1947957" cy="1541593"/>
        </a:xfrm>
        <a:prstGeom prst="chevron">
          <a:avLst>
            <a:gd name="adj" fmla="val 70610"/>
          </a:avLst>
        </a:prstGeom>
        <a:solidFill>
          <a:schemeClr val="accent4">
            <a:hueOff val="7276984"/>
            <a:satOff val="-33578"/>
            <a:lumOff val="1236"/>
            <a:alphaOff val="0"/>
          </a:schemeClr>
        </a:solidFill>
        <a:ln w="12700" cap="flat" cmpd="sng" algn="ctr">
          <a:solidFill>
            <a:schemeClr val="accent4">
              <a:hueOff val="7276984"/>
              <a:satOff val="-33578"/>
              <a:lumOff val="1236"/>
              <a:alphaOff val="0"/>
            </a:schemeClr>
          </a:solidFill>
          <a:prstDash val="solid"/>
          <a:miter lim="800000"/>
        </a:ln>
        <a:effectLst>
          <a:glow rad="228600">
            <a:schemeClr val="accent2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CE734D-DB69-4192-BF72-B220C15A0AE1}">
      <dsp:nvSpPr>
        <dsp:cNvPr id="0" name=""/>
        <dsp:cNvSpPr/>
      </dsp:nvSpPr>
      <dsp:spPr>
        <a:xfrm>
          <a:off x="1309275" y="3872519"/>
          <a:ext cx="1947957" cy="1541593"/>
        </a:xfrm>
        <a:prstGeom prst="chevron">
          <a:avLst>
            <a:gd name="adj" fmla="val 70610"/>
          </a:avLst>
        </a:prstGeom>
        <a:solidFill>
          <a:schemeClr val="accent4">
            <a:hueOff val="7796769"/>
            <a:satOff val="-35976"/>
            <a:lumOff val="1324"/>
            <a:alphaOff val="0"/>
          </a:schemeClr>
        </a:solidFill>
        <a:ln w="12700" cap="flat" cmpd="sng" algn="ctr">
          <a:solidFill>
            <a:schemeClr val="accent4">
              <a:hueOff val="7796769"/>
              <a:satOff val="-35976"/>
              <a:lumOff val="1324"/>
              <a:alphaOff val="0"/>
            </a:schemeClr>
          </a:solidFill>
          <a:prstDash val="solid"/>
          <a:miter lim="800000"/>
        </a:ln>
        <a:effectLst>
          <a:glow rad="228600">
            <a:schemeClr val="accent2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5EE6C1D-7B0F-4AE3-86F7-07371104F9E6}">
      <dsp:nvSpPr>
        <dsp:cNvPr id="0" name=""/>
        <dsp:cNvSpPr/>
      </dsp:nvSpPr>
      <dsp:spPr>
        <a:xfrm>
          <a:off x="2480269" y="3872519"/>
          <a:ext cx="1947957" cy="1541593"/>
        </a:xfrm>
        <a:prstGeom prst="chevron">
          <a:avLst>
            <a:gd name="adj" fmla="val 70610"/>
          </a:avLst>
        </a:prstGeom>
        <a:solidFill>
          <a:schemeClr val="accent4">
            <a:hueOff val="8316554"/>
            <a:satOff val="-38374"/>
            <a:lumOff val="1412"/>
            <a:alphaOff val="0"/>
          </a:schemeClr>
        </a:solidFill>
        <a:ln w="12700" cap="flat" cmpd="sng" algn="ctr">
          <a:solidFill>
            <a:schemeClr val="accent4">
              <a:hueOff val="8316554"/>
              <a:satOff val="-38374"/>
              <a:lumOff val="1412"/>
              <a:alphaOff val="0"/>
            </a:schemeClr>
          </a:solidFill>
          <a:prstDash val="solid"/>
          <a:miter lim="800000"/>
        </a:ln>
        <a:effectLst>
          <a:glow rad="228600">
            <a:schemeClr val="accent2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F74881-8610-4D4A-94B3-9977B6E9B229}">
      <dsp:nvSpPr>
        <dsp:cNvPr id="0" name=""/>
        <dsp:cNvSpPr/>
      </dsp:nvSpPr>
      <dsp:spPr>
        <a:xfrm>
          <a:off x="3650338" y="3872519"/>
          <a:ext cx="1947957" cy="1541593"/>
        </a:xfrm>
        <a:prstGeom prst="chevron">
          <a:avLst>
            <a:gd name="adj" fmla="val 70610"/>
          </a:avLst>
        </a:prstGeom>
        <a:solidFill>
          <a:schemeClr val="accent4">
            <a:hueOff val="8836339"/>
            <a:satOff val="-40773"/>
            <a:lumOff val="1500"/>
            <a:alphaOff val="0"/>
          </a:schemeClr>
        </a:solidFill>
        <a:ln w="12700" cap="flat" cmpd="sng" algn="ctr">
          <a:solidFill>
            <a:schemeClr val="accent4">
              <a:hueOff val="8836339"/>
              <a:satOff val="-40773"/>
              <a:lumOff val="1500"/>
              <a:alphaOff val="0"/>
            </a:schemeClr>
          </a:solidFill>
          <a:prstDash val="solid"/>
          <a:miter lim="800000"/>
        </a:ln>
        <a:effectLst>
          <a:glow rad="228600">
            <a:schemeClr val="accent2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469653-D68C-4219-B4C3-0175DF034994}">
      <dsp:nvSpPr>
        <dsp:cNvPr id="0" name=""/>
        <dsp:cNvSpPr/>
      </dsp:nvSpPr>
      <dsp:spPr>
        <a:xfrm>
          <a:off x="4821332" y="3872519"/>
          <a:ext cx="1947957" cy="1541593"/>
        </a:xfrm>
        <a:prstGeom prst="chevron">
          <a:avLst>
            <a:gd name="adj" fmla="val 70610"/>
          </a:avLst>
        </a:prstGeom>
        <a:solidFill>
          <a:schemeClr val="accent4">
            <a:hueOff val="9356123"/>
            <a:satOff val="-43171"/>
            <a:lumOff val="1589"/>
            <a:alphaOff val="0"/>
          </a:schemeClr>
        </a:solidFill>
        <a:ln w="12700" cap="flat" cmpd="sng" algn="ctr">
          <a:solidFill>
            <a:schemeClr val="accent4">
              <a:hueOff val="9356123"/>
              <a:satOff val="-43171"/>
              <a:lumOff val="1589"/>
              <a:alphaOff val="0"/>
            </a:schemeClr>
          </a:solidFill>
          <a:prstDash val="solid"/>
          <a:miter lim="800000"/>
        </a:ln>
        <a:effectLst>
          <a:glow rad="228600">
            <a:schemeClr val="accent2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FBC784-5584-4634-9A8B-37C349237B0F}">
      <dsp:nvSpPr>
        <dsp:cNvPr id="0" name=""/>
        <dsp:cNvSpPr/>
      </dsp:nvSpPr>
      <dsp:spPr>
        <a:xfrm>
          <a:off x="5991401" y="3872519"/>
          <a:ext cx="1947957" cy="1541593"/>
        </a:xfrm>
        <a:prstGeom prst="chevron">
          <a:avLst>
            <a:gd name="adj" fmla="val 70610"/>
          </a:avLst>
        </a:prstGeom>
        <a:solidFill>
          <a:schemeClr val="accent4">
            <a:hueOff val="9875907"/>
            <a:satOff val="-45570"/>
            <a:lumOff val="1677"/>
            <a:alphaOff val="0"/>
          </a:schemeClr>
        </a:solidFill>
        <a:ln w="12700" cap="flat" cmpd="sng" algn="ctr">
          <a:solidFill>
            <a:schemeClr val="accent4">
              <a:hueOff val="9875907"/>
              <a:satOff val="-45570"/>
              <a:lumOff val="1677"/>
              <a:alphaOff val="0"/>
            </a:schemeClr>
          </a:solidFill>
          <a:prstDash val="solid"/>
          <a:miter lim="800000"/>
        </a:ln>
        <a:effectLst>
          <a:glow rad="228600">
            <a:schemeClr val="accent2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C0FFDAD-04D4-4DC0-82AE-B13E6EE9E001}">
      <dsp:nvSpPr>
        <dsp:cNvPr id="0" name=""/>
        <dsp:cNvSpPr/>
      </dsp:nvSpPr>
      <dsp:spPr>
        <a:xfrm>
          <a:off x="7162396" y="3872519"/>
          <a:ext cx="1947957" cy="1541593"/>
        </a:xfrm>
        <a:prstGeom prst="chevron">
          <a:avLst>
            <a:gd name="adj" fmla="val 70610"/>
          </a:avLst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accent4">
              <a:hueOff val="10395692"/>
              <a:satOff val="-47968"/>
              <a:lumOff val="1765"/>
              <a:alphaOff val="0"/>
            </a:schemeClr>
          </a:solidFill>
          <a:prstDash val="solid"/>
          <a:miter lim="800000"/>
        </a:ln>
        <a:effectLst>
          <a:glow rad="228600">
            <a:schemeClr val="accent2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BED471-F86C-4392-A49B-DD17DEBAB78A}">
      <dsp:nvSpPr>
        <dsp:cNvPr id="0" name=""/>
        <dsp:cNvSpPr/>
      </dsp:nvSpPr>
      <dsp:spPr>
        <a:xfrm>
          <a:off x="139205" y="4026679"/>
          <a:ext cx="8432822" cy="123327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10395692"/>
              <a:satOff val="-47968"/>
              <a:lumOff val="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HN" sz="3600" kern="1200" dirty="0" smtClean="0"/>
            <a:t>POLÍTICAS INTERNAS </a:t>
          </a:r>
          <a:endParaRPr lang="es-419" sz="3600" kern="1200" dirty="0"/>
        </a:p>
      </dsp:txBody>
      <dsp:txXfrm>
        <a:off x="139205" y="4026679"/>
        <a:ext cx="8432822" cy="123327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235B1E-2683-41C0-9964-B57B01FB4DA7}">
      <dsp:nvSpPr>
        <dsp:cNvPr id="0" name=""/>
        <dsp:cNvSpPr/>
      </dsp:nvSpPr>
      <dsp:spPr>
        <a:xfrm flipH="1" flipV="1">
          <a:off x="139205" y="4553"/>
          <a:ext cx="7723233" cy="3551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b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419" sz="1600" kern="1200" dirty="0"/>
        </a:p>
      </dsp:txBody>
      <dsp:txXfrm rot="10800000">
        <a:off x="139205" y="4553"/>
        <a:ext cx="7723233" cy="355165"/>
      </dsp:txXfrm>
    </dsp:sp>
    <dsp:sp modelId="{E77F8DB9-B134-4144-BA19-1EAF0849048B}">
      <dsp:nvSpPr>
        <dsp:cNvPr id="0" name=""/>
        <dsp:cNvSpPr/>
      </dsp:nvSpPr>
      <dsp:spPr>
        <a:xfrm>
          <a:off x="139205" y="359719"/>
          <a:ext cx="1947957" cy="1541593"/>
        </a:xfrm>
        <a:prstGeom prst="chevron">
          <a:avLst>
            <a:gd name="adj" fmla="val 7061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glow rad="228600">
            <a:schemeClr val="accent5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CDB866-ABEF-47CF-8045-CE9FB847B7BF}">
      <dsp:nvSpPr>
        <dsp:cNvPr id="0" name=""/>
        <dsp:cNvSpPr/>
      </dsp:nvSpPr>
      <dsp:spPr>
        <a:xfrm>
          <a:off x="1309275" y="359719"/>
          <a:ext cx="1947957" cy="1541593"/>
        </a:xfrm>
        <a:prstGeom prst="chevron">
          <a:avLst>
            <a:gd name="adj" fmla="val 70610"/>
          </a:avLst>
        </a:prstGeom>
        <a:solidFill>
          <a:schemeClr val="accent4">
            <a:hueOff val="519785"/>
            <a:satOff val="-2398"/>
            <a:lumOff val="88"/>
            <a:alphaOff val="0"/>
          </a:schemeClr>
        </a:solidFill>
        <a:ln w="12700" cap="flat" cmpd="sng" algn="ctr">
          <a:solidFill>
            <a:schemeClr val="accent4">
              <a:hueOff val="519785"/>
              <a:satOff val="-2398"/>
              <a:lumOff val="88"/>
              <a:alphaOff val="0"/>
            </a:schemeClr>
          </a:solidFill>
          <a:prstDash val="solid"/>
          <a:miter lim="800000"/>
        </a:ln>
        <a:effectLst>
          <a:glow rad="228600">
            <a:schemeClr val="accent5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DE1B31-9321-4D54-B708-A7A5BFD8606A}">
      <dsp:nvSpPr>
        <dsp:cNvPr id="0" name=""/>
        <dsp:cNvSpPr/>
      </dsp:nvSpPr>
      <dsp:spPr>
        <a:xfrm>
          <a:off x="2480269" y="359719"/>
          <a:ext cx="1947957" cy="1541593"/>
        </a:xfrm>
        <a:prstGeom prst="chevron">
          <a:avLst>
            <a:gd name="adj" fmla="val 70610"/>
          </a:avLst>
        </a:prstGeom>
        <a:solidFill>
          <a:schemeClr val="accent4">
            <a:hueOff val="1039569"/>
            <a:satOff val="-4797"/>
            <a:lumOff val="177"/>
            <a:alphaOff val="0"/>
          </a:schemeClr>
        </a:solidFill>
        <a:ln w="12700" cap="flat" cmpd="sng" algn="ctr">
          <a:solidFill>
            <a:schemeClr val="accent4">
              <a:hueOff val="1039569"/>
              <a:satOff val="-4797"/>
              <a:lumOff val="177"/>
              <a:alphaOff val="0"/>
            </a:schemeClr>
          </a:solidFill>
          <a:prstDash val="solid"/>
          <a:miter lim="800000"/>
        </a:ln>
        <a:effectLst>
          <a:glow rad="228600">
            <a:schemeClr val="accent5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9E5E15-3A87-46D5-B75A-34022DB88C26}">
      <dsp:nvSpPr>
        <dsp:cNvPr id="0" name=""/>
        <dsp:cNvSpPr/>
      </dsp:nvSpPr>
      <dsp:spPr>
        <a:xfrm>
          <a:off x="3650338" y="359719"/>
          <a:ext cx="1947957" cy="1541593"/>
        </a:xfrm>
        <a:prstGeom prst="chevron">
          <a:avLst>
            <a:gd name="adj" fmla="val 70610"/>
          </a:avLst>
        </a:prstGeom>
        <a:solidFill>
          <a:schemeClr val="accent4">
            <a:hueOff val="1559354"/>
            <a:satOff val="-7195"/>
            <a:lumOff val="265"/>
            <a:alphaOff val="0"/>
          </a:schemeClr>
        </a:solidFill>
        <a:ln w="12700" cap="flat" cmpd="sng" algn="ctr">
          <a:solidFill>
            <a:schemeClr val="accent4">
              <a:hueOff val="1559354"/>
              <a:satOff val="-7195"/>
              <a:lumOff val="265"/>
              <a:alphaOff val="0"/>
            </a:schemeClr>
          </a:solidFill>
          <a:prstDash val="solid"/>
          <a:miter lim="800000"/>
        </a:ln>
        <a:effectLst>
          <a:glow rad="228600">
            <a:schemeClr val="accent5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B66817-F14F-4143-96D3-543684FB96B4}">
      <dsp:nvSpPr>
        <dsp:cNvPr id="0" name=""/>
        <dsp:cNvSpPr/>
      </dsp:nvSpPr>
      <dsp:spPr>
        <a:xfrm>
          <a:off x="4821332" y="359719"/>
          <a:ext cx="1947957" cy="1541593"/>
        </a:xfrm>
        <a:prstGeom prst="chevron">
          <a:avLst>
            <a:gd name="adj" fmla="val 70610"/>
          </a:avLst>
        </a:prstGeom>
        <a:solidFill>
          <a:schemeClr val="accent4">
            <a:hueOff val="2079139"/>
            <a:satOff val="-9594"/>
            <a:lumOff val="353"/>
            <a:alphaOff val="0"/>
          </a:schemeClr>
        </a:solidFill>
        <a:ln w="12700" cap="flat" cmpd="sng" algn="ctr">
          <a:solidFill>
            <a:schemeClr val="accent4">
              <a:hueOff val="2079139"/>
              <a:satOff val="-9594"/>
              <a:lumOff val="353"/>
              <a:alphaOff val="0"/>
            </a:schemeClr>
          </a:solidFill>
          <a:prstDash val="solid"/>
          <a:miter lim="800000"/>
        </a:ln>
        <a:effectLst>
          <a:glow rad="228600">
            <a:schemeClr val="accent5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002726-C1B5-4927-BC07-2DB603B60DF9}">
      <dsp:nvSpPr>
        <dsp:cNvPr id="0" name=""/>
        <dsp:cNvSpPr/>
      </dsp:nvSpPr>
      <dsp:spPr>
        <a:xfrm>
          <a:off x="6027029" y="359719"/>
          <a:ext cx="1947957" cy="1541593"/>
        </a:xfrm>
        <a:prstGeom prst="chevron">
          <a:avLst>
            <a:gd name="adj" fmla="val 70610"/>
          </a:avLst>
        </a:prstGeom>
        <a:solidFill>
          <a:schemeClr val="accent4">
            <a:hueOff val="2598923"/>
            <a:satOff val="-11992"/>
            <a:lumOff val="441"/>
            <a:alphaOff val="0"/>
          </a:schemeClr>
        </a:solidFill>
        <a:ln w="12700" cap="flat" cmpd="sng" algn="ctr">
          <a:solidFill>
            <a:schemeClr val="accent4">
              <a:hueOff val="2598923"/>
              <a:satOff val="-11992"/>
              <a:lumOff val="441"/>
              <a:alphaOff val="0"/>
            </a:schemeClr>
          </a:solidFill>
          <a:prstDash val="solid"/>
          <a:miter lim="800000"/>
        </a:ln>
        <a:effectLst>
          <a:glow rad="228600">
            <a:schemeClr val="accent5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31187C-F6D7-4B8D-B2F5-07F5B78C2685}">
      <dsp:nvSpPr>
        <dsp:cNvPr id="0" name=""/>
        <dsp:cNvSpPr/>
      </dsp:nvSpPr>
      <dsp:spPr>
        <a:xfrm>
          <a:off x="7162396" y="359719"/>
          <a:ext cx="1947957" cy="1541593"/>
        </a:xfrm>
        <a:prstGeom prst="chevron">
          <a:avLst>
            <a:gd name="adj" fmla="val 70610"/>
          </a:avLst>
        </a:prstGeom>
        <a:solidFill>
          <a:schemeClr val="accent4">
            <a:hueOff val="3118708"/>
            <a:satOff val="-14390"/>
            <a:lumOff val="530"/>
            <a:alphaOff val="0"/>
          </a:schemeClr>
        </a:solidFill>
        <a:ln w="12700" cap="flat" cmpd="sng" algn="ctr">
          <a:solidFill>
            <a:schemeClr val="accent4">
              <a:hueOff val="3118708"/>
              <a:satOff val="-14390"/>
              <a:lumOff val="530"/>
              <a:alphaOff val="0"/>
            </a:schemeClr>
          </a:solidFill>
          <a:prstDash val="solid"/>
          <a:miter lim="800000"/>
        </a:ln>
        <a:effectLst>
          <a:glow rad="228600">
            <a:schemeClr val="accent5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9641E9-A77C-499F-B0A3-53C5921DA3B5}">
      <dsp:nvSpPr>
        <dsp:cNvPr id="0" name=""/>
        <dsp:cNvSpPr/>
      </dsp:nvSpPr>
      <dsp:spPr>
        <a:xfrm>
          <a:off x="139205" y="513878"/>
          <a:ext cx="8432822" cy="123327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HN" sz="3600" kern="1200" dirty="0" smtClean="0"/>
            <a:t>PLAN Y ESTRATÉGIA DE GESTIÓN DEL CAMBIO </a:t>
          </a:r>
          <a:endParaRPr lang="es-419" sz="3600" kern="1200" dirty="0"/>
        </a:p>
      </dsp:txBody>
      <dsp:txXfrm>
        <a:off x="139205" y="513878"/>
        <a:ext cx="8432822" cy="1233274"/>
      </dsp:txXfrm>
    </dsp:sp>
    <dsp:sp modelId="{9AAD1158-5916-41D0-AA10-18E944B8B08A}">
      <dsp:nvSpPr>
        <dsp:cNvPr id="0" name=""/>
        <dsp:cNvSpPr/>
      </dsp:nvSpPr>
      <dsp:spPr>
        <a:xfrm flipV="1">
          <a:off x="139205" y="2009685"/>
          <a:ext cx="8324603" cy="1192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b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419" sz="500" kern="1200" dirty="0"/>
        </a:p>
      </dsp:txBody>
      <dsp:txXfrm rot="10800000">
        <a:off x="139205" y="2009685"/>
        <a:ext cx="8324603" cy="119223"/>
      </dsp:txXfrm>
    </dsp:sp>
    <dsp:sp modelId="{1E744674-05CF-4863-BA0A-6799B312E50A}">
      <dsp:nvSpPr>
        <dsp:cNvPr id="0" name=""/>
        <dsp:cNvSpPr/>
      </dsp:nvSpPr>
      <dsp:spPr>
        <a:xfrm>
          <a:off x="139205" y="2128909"/>
          <a:ext cx="1947957" cy="1541593"/>
        </a:xfrm>
        <a:prstGeom prst="chevron">
          <a:avLst>
            <a:gd name="adj" fmla="val 70610"/>
          </a:avLst>
        </a:prstGeom>
        <a:solidFill>
          <a:schemeClr val="accent4">
            <a:hueOff val="3638492"/>
            <a:satOff val="-16789"/>
            <a:lumOff val="618"/>
            <a:alphaOff val="0"/>
          </a:schemeClr>
        </a:solidFill>
        <a:ln w="12700" cap="flat" cmpd="sng" algn="ctr">
          <a:solidFill>
            <a:schemeClr val="accent4">
              <a:hueOff val="3638492"/>
              <a:satOff val="-16789"/>
              <a:lumOff val="618"/>
              <a:alphaOff val="0"/>
            </a:schemeClr>
          </a:solidFill>
          <a:prstDash val="solid"/>
          <a:miter lim="800000"/>
        </a:ln>
        <a:effectLst>
          <a:glow rad="228600">
            <a:schemeClr val="accent6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AC770F-97E8-48EB-AD5C-0082869B5AC0}">
      <dsp:nvSpPr>
        <dsp:cNvPr id="0" name=""/>
        <dsp:cNvSpPr/>
      </dsp:nvSpPr>
      <dsp:spPr>
        <a:xfrm>
          <a:off x="1309275" y="2128909"/>
          <a:ext cx="1947957" cy="1541593"/>
        </a:xfrm>
        <a:prstGeom prst="chevron">
          <a:avLst>
            <a:gd name="adj" fmla="val 70610"/>
          </a:avLst>
        </a:prstGeom>
        <a:solidFill>
          <a:schemeClr val="accent4">
            <a:hueOff val="4158277"/>
            <a:satOff val="-19187"/>
            <a:lumOff val="706"/>
            <a:alphaOff val="0"/>
          </a:schemeClr>
        </a:solidFill>
        <a:ln w="12700" cap="flat" cmpd="sng" algn="ctr">
          <a:solidFill>
            <a:schemeClr val="accent4">
              <a:hueOff val="4158277"/>
              <a:satOff val="-19187"/>
              <a:lumOff val="706"/>
              <a:alphaOff val="0"/>
            </a:schemeClr>
          </a:solidFill>
          <a:prstDash val="solid"/>
          <a:miter lim="800000"/>
        </a:ln>
        <a:effectLst>
          <a:glow rad="228600">
            <a:schemeClr val="accent6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57F060-BA18-405A-A151-3B3F8A1FE52C}">
      <dsp:nvSpPr>
        <dsp:cNvPr id="0" name=""/>
        <dsp:cNvSpPr/>
      </dsp:nvSpPr>
      <dsp:spPr>
        <a:xfrm>
          <a:off x="2480269" y="2128909"/>
          <a:ext cx="1947957" cy="1541593"/>
        </a:xfrm>
        <a:prstGeom prst="chevron">
          <a:avLst>
            <a:gd name="adj" fmla="val 70610"/>
          </a:avLst>
        </a:prstGeom>
        <a:solidFill>
          <a:schemeClr val="accent4">
            <a:hueOff val="4678061"/>
            <a:satOff val="-21586"/>
            <a:lumOff val="794"/>
            <a:alphaOff val="0"/>
          </a:schemeClr>
        </a:solidFill>
        <a:ln w="12700" cap="flat" cmpd="sng" algn="ctr">
          <a:solidFill>
            <a:schemeClr val="accent4">
              <a:hueOff val="4678061"/>
              <a:satOff val="-21586"/>
              <a:lumOff val="794"/>
              <a:alphaOff val="0"/>
            </a:schemeClr>
          </a:solidFill>
          <a:prstDash val="solid"/>
          <a:miter lim="800000"/>
        </a:ln>
        <a:effectLst>
          <a:glow rad="228600">
            <a:schemeClr val="accent6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08D84F-60D2-4914-93EE-7950C85F8B73}">
      <dsp:nvSpPr>
        <dsp:cNvPr id="0" name=""/>
        <dsp:cNvSpPr/>
      </dsp:nvSpPr>
      <dsp:spPr>
        <a:xfrm>
          <a:off x="3650338" y="2128909"/>
          <a:ext cx="1947957" cy="1541593"/>
        </a:xfrm>
        <a:prstGeom prst="chevron">
          <a:avLst>
            <a:gd name="adj" fmla="val 70610"/>
          </a:avLst>
        </a:prstGeom>
        <a:solidFill>
          <a:schemeClr val="accent4">
            <a:hueOff val="5197846"/>
            <a:satOff val="-23984"/>
            <a:lumOff val="883"/>
            <a:alphaOff val="0"/>
          </a:schemeClr>
        </a:solidFill>
        <a:ln w="12700" cap="flat" cmpd="sng" algn="ctr">
          <a:solidFill>
            <a:schemeClr val="accent4">
              <a:hueOff val="5197846"/>
              <a:satOff val="-23984"/>
              <a:lumOff val="883"/>
              <a:alphaOff val="0"/>
            </a:schemeClr>
          </a:solidFill>
          <a:prstDash val="solid"/>
          <a:miter lim="800000"/>
        </a:ln>
        <a:effectLst>
          <a:glow rad="228600">
            <a:schemeClr val="accent6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E6A0E1-1DF2-431C-B9BE-6A266A628C03}">
      <dsp:nvSpPr>
        <dsp:cNvPr id="0" name=""/>
        <dsp:cNvSpPr/>
      </dsp:nvSpPr>
      <dsp:spPr>
        <a:xfrm>
          <a:off x="4821332" y="2128909"/>
          <a:ext cx="1947957" cy="1541593"/>
        </a:xfrm>
        <a:prstGeom prst="chevron">
          <a:avLst>
            <a:gd name="adj" fmla="val 70610"/>
          </a:avLst>
        </a:prstGeom>
        <a:solidFill>
          <a:schemeClr val="accent4">
            <a:hueOff val="5717631"/>
            <a:satOff val="-26382"/>
            <a:lumOff val="971"/>
            <a:alphaOff val="0"/>
          </a:schemeClr>
        </a:solidFill>
        <a:ln w="12700" cap="flat" cmpd="sng" algn="ctr">
          <a:solidFill>
            <a:schemeClr val="accent4">
              <a:hueOff val="5717631"/>
              <a:satOff val="-26382"/>
              <a:lumOff val="971"/>
              <a:alphaOff val="0"/>
            </a:schemeClr>
          </a:solidFill>
          <a:prstDash val="solid"/>
          <a:miter lim="800000"/>
        </a:ln>
        <a:effectLst>
          <a:glow rad="228600">
            <a:schemeClr val="accent6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0D23A2-E4B1-40B7-9186-666A37CB52B9}">
      <dsp:nvSpPr>
        <dsp:cNvPr id="0" name=""/>
        <dsp:cNvSpPr/>
      </dsp:nvSpPr>
      <dsp:spPr>
        <a:xfrm>
          <a:off x="5991401" y="2128909"/>
          <a:ext cx="1947957" cy="1541593"/>
        </a:xfrm>
        <a:prstGeom prst="chevron">
          <a:avLst>
            <a:gd name="adj" fmla="val 70610"/>
          </a:avLst>
        </a:prstGeom>
        <a:solidFill>
          <a:schemeClr val="accent4">
            <a:hueOff val="6237415"/>
            <a:satOff val="-28781"/>
            <a:lumOff val="1059"/>
            <a:alphaOff val="0"/>
          </a:schemeClr>
        </a:solidFill>
        <a:ln w="12700" cap="flat" cmpd="sng" algn="ctr">
          <a:solidFill>
            <a:schemeClr val="accent4">
              <a:hueOff val="6237415"/>
              <a:satOff val="-28781"/>
              <a:lumOff val="1059"/>
              <a:alphaOff val="0"/>
            </a:schemeClr>
          </a:solidFill>
          <a:prstDash val="solid"/>
          <a:miter lim="800000"/>
        </a:ln>
        <a:effectLst>
          <a:glow rad="228600">
            <a:schemeClr val="accent6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581157-D506-4E8F-B963-AF51A63BA7CB}">
      <dsp:nvSpPr>
        <dsp:cNvPr id="0" name=""/>
        <dsp:cNvSpPr/>
      </dsp:nvSpPr>
      <dsp:spPr>
        <a:xfrm>
          <a:off x="7162396" y="2128909"/>
          <a:ext cx="1947957" cy="1541593"/>
        </a:xfrm>
        <a:prstGeom prst="chevron">
          <a:avLst>
            <a:gd name="adj" fmla="val 70610"/>
          </a:avLst>
        </a:prstGeom>
        <a:solidFill>
          <a:schemeClr val="accent4">
            <a:hueOff val="6757200"/>
            <a:satOff val="-31179"/>
            <a:lumOff val="1147"/>
            <a:alphaOff val="0"/>
          </a:schemeClr>
        </a:solidFill>
        <a:ln w="12700" cap="flat" cmpd="sng" algn="ctr">
          <a:solidFill>
            <a:schemeClr val="accent4">
              <a:hueOff val="6757200"/>
              <a:satOff val="-31179"/>
              <a:lumOff val="1147"/>
              <a:alphaOff val="0"/>
            </a:schemeClr>
          </a:solidFill>
          <a:prstDash val="solid"/>
          <a:miter lim="800000"/>
        </a:ln>
        <a:effectLst>
          <a:glow rad="228600">
            <a:schemeClr val="accent6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3CBD8BE-4D87-4EEC-BBDE-C0421A5F790A}">
      <dsp:nvSpPr>
        <dsp:cNvPr id="0" name=""/>
        <dsp:cNvSpPr/>
      </dsp:nvSpPr>
      <dsp:spPr>
        <a:xfrm>
          <a:off x="139205" y="2283068"/>
          <a:ext cx="8432822" cy="123327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5197846"/>
              <a:satOff val="-23984"/>
              <a:lumOff val="88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HN" sz="3600" kern="1200" dirty="0" smtClean="0"/>
            <a:t>USO DE HERRAMIENTAS CORRECTAS</a:t>
          </a:r>
          <a:endParaRPr lang="es-419" sz="3600" kern="1200" dirty="0"/>
        </a:p>
      </dsp:txBody>
      <dsp:txXfrm>
        <a:off x="139205" y="2283068"/>
        <a:ext cx="8432822" cy="1233274"/>
      </dsp:txXfrm>
    </dsp:sp>
    <dsp:sp modelId="{8D36DEE4-4681-4C45-9050-7E5144A03628}">
      <dsp:nvSpPr>
        <dsp:cNvPr id="0" name=""/>
        <dsp:cNvSpPr/>
      </dsp:nvSpPr>
      <dsp:spPr>
        <a:xfrm flipV="1">
          <a:off x="139205" y="3778875"/>
          <a:ext cx="8324603" cy="936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b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419" sz="500" kern="1200" dirty="0"/>
        </a:p>
      </dsp:txBody>
      <dsp:txXfrm rot="10800000">
        <a:off x="139205" y="3778875"/>
        <a:ext cx="8324603" cy="93644"/>
      </dsp:txXfrm>
    </dsp:sp>
    <dsp:sp modelId="{BDD6776A-B293-45C6-A4C8-145D0AC3D528}">
      <dsp:nvSpPr>
        <dsp:cNvPr id="0" name=""/>
        <dsp:cNvSpPr/>
      </dsp:nvSpPr>
      <dsp:spPr>
        <a:xfrm>
          <a:off x="139205" y="3872519"/>
          <a:ext cx="1947957" cy="1541593"/>
        </a:xfrm>
        <a:prstGeom prst="chevron">
          <a:avLst>
            <a:gd name="adj" fmla="val 70610"/>
          </a:avLst>
        </a:prstGeom>
        <a:solidFill>
          <a:schemeClr val="accent4">
            <a:hueOff val="7276984"/>
            <a:satOff val="-33578"/>
            <a:lumOff val="1236"/>
            <a:alphaOff val="0"/>
          </a:schemeClr>
        </a:solidFill>
        <a:ln w="12700" cap="flat" cmpd="sng" algn="ctr">
          <a:solidFill>
            <a:schemeClr val="accent4">
              <a:hueOff val="7276984"/>
              <a:satOff val="-33578"/>
              <a:lumOff val="1236"/>
              <a:alphaOff val="0"/>
            </a:schemeClr>
          </a:solidFill>
          <a:prstDash val="solid"/>
          <a:miter lim="800000"/>
        </a:ln>
        <a:effectLst>
          <a:glow rad="228600">
            <a:schemeClr val="accent2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CE734D-DB69-4192-BF72-B220C15A0AE1}">
      <dsp:nvSpPr>
        <dsp:cNvPr id="0" name=""/>
        <dsp:cNvSpPr/>
      </dsp:nvSpPr>
      <dsp:spPr>
        <a:xfrm>
          <a:off x="1309275" y="3872519"/>
          <a:ext cx="1947957" cy="1541593"/>
        </a:xfrm>
        <a:prstGeom prst="chevron">
          <a:avLst>
            <a:gd name="adj" fmla="val 70610"/>
          </a:avLst>
        </a:prstGeom>
        <a:solidFill>
          <a:schemeClr val="accent4">
            <a:hueOff val="7796769"/>
            <a:satOff val="-35976"/>
            <a:lumOff val="1324"/>
            <a:alphaOff val="0"/>
          </a:schemeClr>
        </a:solidFill>
        <a:ln w="12700" cap="flat" cmpd="sng" algn="ctr">
          <a:solidFill>
            <a:schemeClr val="accent4">
              <a:hueOff val="7796769"/>
              <a:satOff val="-35976"/>
              <a:lumOff val="1324"/>
              <a:alphaOff val="0"/>
            </a:schemeClr>
          </a:solidFill>
          <a:prstDash val="solid"/>
          <a:miter lim="800000"/>
        </a:ln>
        <a:effectLst>
          <a:glow rad="228600">
            <a:schemeClr val="accent2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5EE6C1D-7B0F-4AE3-86F7-07371104F9E6}">
      <dsp:nvSpPr>
        <dsp:cNvPr id="0" name=""/>
        <dsp:cNvSpPr/>
      </dsp:nvSpPr>
      <dsp:spPr>
        <a:xfrm>
          <a:off x="2480269" y="3872519"/>
          <a:ext cx="1947957" cy="1541593"/>
        </a:xfrm>
        <a:prstGeom prst="chevron">
          <a:avLst>
            <a:gd name="adj" fmla="val 70610"/>
          </a:avLst>
        </a:prstGeom>
        <a:solidFill>
          <a:schemeClr val="accent4">
            <a:hueOff val="8316554"/>
            <a:satOff val="-38374"/>
            <a:lumOff val="1412"/>
            <a:alphaOff val="0"/>
          </a:schemeClr>
        </a:solidFill>
        <a:ln w="12700" cap="flat" cmpd="sng" algn="ctr">
          <a:solidFill>
            <a:schemeClr val="accent4">
              <a:hueOff val="8316554"/>
              <a:satOff val="-38374"/>
              <a:lumOff val="1412"/>
              <a:alphaOff val="0"/>
            </a:schemeClr>
          </a:solidFill>
          <a:prstDash val="solid"/>
          <a:miter lim="800000"/>
        </a:ln>
        <a:effectLst>
          <a:glow rad="228600">
            <a:schemeClr val="accent2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F74881-8610-4D4A-94B3-9977B6E9B229}">
      <dsp:nvSpPr>
        <dsp:cNvPr id="0" name=""/>
        <dsp:cNvSpPr/>
      </dsp:nvSpPr>
      <dsp:spPr>
        <a:xfrm>
          <a:off x="3650338" y="3872519"/>
          <a:ext cx="1947957" cy="1541593"/>
        </a:xfrm>
        <a:prstGeom prst="chevron">
          <a:avLst>
            <a:gd name="adj" fmla="val 70610"/>
          </a:avLst>
        </a:prstGeom>
        <a:solidFill>
          <a:schemeClr val="accent4">
            <a:hueOff val="8836339"/>
            <a:satOff val="-40773"/>
            <a:lumOff val="1500"/>
            <a:alphaOff val="0"/>
          </a:schemeClr>
        </a:solidFill>
        <a:ln w="12700" cap="flat" cmpd="sng" algn="ctr">
          <a:solidFill>
            <a:schemeClr val="accent4">
              <a:hueOff val="8836339"/>
              <a:satOff val="-40773"/>
              <a:lumOff val="1500"/>
              <a:alphaOff val="0"/>
            </a:schemeClr>
          </a:solidFill>
          <a:prstDash val="solid"/>
          <a:miter lim="800000"/>
        </a:ln>
        <a:effectLst>
          <a:glow rad="228600">
            <a:schemeClr val="accent2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469653-D68C-4219-B4C3-0175DF034994}">
      <dsp:nvSpPr>
        <dsp:cNvPr id="0" name=""/>
        <dsp:cNvSpPr/>
      </dsp:nvSpPr>
      <dsp:spPr>
        <a:xfrm>
          <a:off x="4821332" y="3872519"/>
          <a:ext cx="1947957" cy="1541593"/>
        </a:xfrm>
        <a:prstGeom prst="chevron">
          <a:avLst>
            <a:gd name="adj" fmla="val 70610"/>
          </a:avLst>
        </a:prstGeom>
        <a:solidFill>
          <a:schemeClr val="accent4">
            <a:hueOff val="9356123"/>
            <a:satOff val="-43171"/>
            <a:lumOff val="1589"/>
            <a:alphaOff val="0"/>
          </a:schemeClr>
        </a:solidFill>
        <a:ln w="12700" cap="flat" cmpd="sng" algn="ctr">
          <a:solidFill>
            <a:schemeClr val="accent4">
              <a:hueOff val="9356123"/>
              <a:satOff val="-43171"/>
              <a:lumOff val="1589"/>
              <a:alphaOff val="0"/>
            </a:schemeClr>
          </a:solidFill>
          <a:prstDash val="solid"/>
          <a:miter lim="800000"/>
        </a:ln>
        <a:effectLst>
          <a:glow rad="228600">
            <a:schemeClr val="accent2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FBC784-5584-4634-9A8B-37C349237B0F}">
      <dsp:nvSpPr>
        <dsp:cNvPr id="0" name=""/>
        <dsp:cNvSpPr/>
      </dsp:nvSpPr>
      <dsp:spPr>
        <a:xfrm>
          <a:off x="5991401" y="3872519"/>
          <a:ext cx="1947957" cy="1541593"/>
        </a:xfrm>
        <a:prstGeom prst="chevron">
          <a:avLst>
            <a:gd name="adj" fmla="val 70610"/>
          </a:avLst>
        </a:prstGeom>
        <a:solidFill>
          <a:schemeClr val="accent4">
            <a:hueOff val="9875907"/>
            <a:satOff val="-45570"/>
            <a:lumOff val="1677"/>
            <a:alphaOff val="0"/>
          </a:schemeClr>
        </a:solidFill>
        <a:ln w="12700" cap="flat" cmpd="sng" algn="ctr">
          <a:solidFill>
            <a:schemeClr val="accent4">
              <a:hueOff val="9875907"/>
              <a:satOff val="-45570"/>
              <a:lumOff val="1677"/>
              <a:alphaOff val="0"/>
            </a:schemeClr>
          </a:solidFill>
          <a:prstDash val="solid"/>
          <a:miter lim="800000"/>
        </a:ln>
        <a:effectLst>
          <a:glow rad="228600">
            <a:schemeClr val="accent2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C0FFDAD-04D4-4DC0-82AE-B13E6EE9E001}">
      <dsp:nvSpPr>
        <dsp:cNvPr id="0" name=""/>
        <dsp:cNvSpPr/>
      </dsp:nvSpPr>
      <dsp:spPr>
        <a:xfrm>
          <a:off x="7162396" y="3872519"/>
          <a:ext cx="1947957" cy="1541593"/>
        </a:xfrm>
        <a:prstGeom prst="chevron">
          <a:avLst>
            <a:gd name="adj" fmla="val 70610"/>
          </a:avLst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accent4">
              <a:hueOff val="10395692"/>
              <a:satOff val="-47968"/>
              <a:lumOff val="1765"/>
              <a:alphaOff val="0"/>
            </a:schemeClr>
          </a:solidFill>
          <a:prstDash val="solid"/>
          <a:miter lim="800000"/>
        </a:ln>
        <a:effectLst>
          <a:glow rad="228600">
            <a:schemeClr val="accent2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BED471-F86C-4392-A49B-DD17DEBAB78A}">
      <dsp:nvSpPr>
        <dsp:cNvPr id="0" name=""/>
        <dsp:cNvSpPr/>
      </dsp:nvSpPr>
      <dsp:spPr>
        <a:xfrm>
          <a:off x="139205" y="4026679"/>
          <a:ext cx="8432822" cy="123327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10395692"/>
              <a:satOff val="-47968"/>
              <a:lumOff val="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HN" sz="3600" kern="1200" dirty="0" smtClean="0"/>
            <a:t>CONTAR CON TALENTO HUMANO QUE TENGA LAS CAPACIDADES EN TI</a:t>
          </a:r>
          <a:endParaRPr lang="es-419" sz="3600" kern="1200" dirty="0"/>
        </a:p>
      </dsp:txBody>
      <dsp:txXfrm>
        <a:off x="139205" y="4026679"/>
        <a:ext cx="8432822" cy="123327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235B1E-2683-41C0-9964-B57B01FB4DA7}">
      <dsp:nvSpPr>
        <dsp:cNvPr id="0" name=""/>
        <dsp:cNvSpPr/>
      </dsp:nvSpPr>
      <dsp:spPr>
        <a:xfrm flipH="1" flipV="1">
          <a:off x="139205" y="4553"/>
          <a:ext cx="7723233" cy="3551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b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419" sz="1600" kern="1200" dirty="0"/>
        </a:p>
      </dsp:txBody>
      <dsp:txXfrm rot="10800000">
        <a:off x="139205" y="4553"/>
        <a:ext cx="7723233" cy="355165"/>
      </dsp:txXfrm>
    </dsp:sp>
    <dsp:sp modelId="{E77F8DB9-B134-4144-BA19-1EAF0849048B}">
      <dsp:nvSpPr>
        <dsp:cNvPr id="0" name=""/>
        <dsp:cNvSpPr/>
      </dsp:nvSpPr>
      <dsp:spPr>
        <a:xfrm>
          <a:off x="139205" y="359719"/>
          <a:ext cx="1947957" cy="1541593"/>
        </a:xfrm>
        <a:prstGeom prst="chevron">
          <a:avLst>
            <a:gd name="adj" fmla="val 7061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glow rad="228600">
            <a:schemeClr val="accent5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CDB866-ABEF-47CF-8045-CE9FB847B7BF}">
      <dsp:nvSpPr>
        <dsp:cNvPr id="0" name=""/>
        <dsp:cNvSpPr/>
      </dsp:nvSpPr>
      <dsp:spPr>
        <a:xfrm>
          <a:off x="1309275" y="359719"/>
          <a:ext cx="1947957" cy="1541593"/>
        </a:xfrm>
        <a:prstGeom prst="chevron">
          <a:avLst>
            <a:gd name="adj" fmla="val 70610"/>
          </a:avLst>
        </a:prstGeom>
        <a:solidFill>
          <a:schemeClr val="accent4">
            <a:hueOff val="519785"/>
            <a:satOff val="-2398"/>
            <a:lumOff val="88"/>
            <a:alphaOff val="0"/>
          </a:schemeClr>
        </a:solidFill>
        <a:ln w="12700" cap="flat" cmpd="sng" algn="ctr">
          <a:solidFill>
            <a:schemeClr val="accent4">
              <a:hueOff val="519785"/>
              <a:satOff val="-2398"/>
              <a:lumOff val="88"/>
              <a:alphaOff val="0"/>
            </a:schemeClr>
          </a:solidFill>
          <a:prstDash val="solid"/>
          <a:miter lim="800000"/>
        </a:ln>
        <a:effectLst>
          <a:glow rad="228600">
            <a:schemeClr val="accent5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DE1B31-9321-4D54-B708-A7A5BFD8606A}">
      <dsp:nvSpPr>
        <dsp:cNvPr id="0" name=""/>
        <dsp:cNvSpPr/>
      </dsp:nvSpPr>
      <dsp:spPr>
        <a:xfrm>
          <a:off x="2480269" y="359719"/>
          <a:ext cx="1947957" cy="1541593"/>
        </a:xfrm>
        <a:prstGeom prst="chevron">
          <a:avLst>
            <a:gd name="adj" fmla="val 70610"/>
          </a:avLst>
        </a:prstGeom>
        <a:solidFill>
          <a:schemeClr val="accent4">
            <a:hueOff val="1039569"/>
            <a:satOff val="-4797"/>
            <a:lumOff val="177"/>
            <a:alphaOff val="0"/>
          </a:schemeClr>
        </a:solidFill>
        <a:ln w="12700" cap="flat" cmpd="sng" algn="ctr">
          <a:solidFill>
            <a:schemeClr val="accent4">
              <a:hueOff val="1039569"/>
              <a:satOff val="-4797"/>
              <a:lumOff val="177"/>
              <a:alphaOff val="0"/>
            </a:schemeClr>
          </a:solidFill>
          <a:prstDash val="solid"/>
          <a:miter lim="800000"/>
        </a:ln>
        <a:effectLst>
          <a:glow rad="228600">
            <a:schemeClr val="accent5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9E5E15-3A87-46D5-B75A-34022DB88C26}">
      <dsp:nvSpPr>
        <dsp:cNvPr id="0" name=""/>
        <dsp:cNvSpPr/>
      </dsp:nvSpPr>
      <dsp:spPr>
        <a:xfrm>
          <a:off x="3650338" y="359719"/>
          <a:ext cx="1947957" cy="1541593"/>
        </a:xfrm>
        <a:prstGeom prst="chevron">
          <a:avLst>
            <a:gd name="adj" fmla="val 70610"/>
          </a:avLst>
        </a:prstGeom>
        <a:solidFill>
          <a:schemeClr val="accent4">
            <a:hueOff val="1559354"/>
            <a:satOff val="-7195"/>
            <a:lumOff val="265"/>
            <a:alphaOff val="0"/>
          </a:schemeClr>
        </a:solidFill>
        <a:ln w="12700" cap="flat" cmpd="sng" algn="ctr">
          <a:solidFill>
            <a:schemeClr val="accent4">
              <a:hueOff val="1559354"/>
              <a:satOff val="-7195"/>
              <a:lumOff val="265"/>
              <a:alphaOff val="0"/>
            </a:schemeClr>
          </a:solidFill>
          <a:prstDash val="solid"/>
          <a:miter lim="800000"/>
        </a:ln>
        <a:effectLst>
          <a:glow rad="228600">
            <a:schemeClr val="accent5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B66817-F14F-4143-96D3-543684FB96B4}">
      <dsp:nvSpPr>
        <dsp:cNvPr id="0" name=""/>
        <dsp:cNvSpPr/>
      </dsp:nvSpPr>
      <dsp:spPr>
        <a:xfrm>
          <a:off x="4821332" y="359719"/>
          <a:ext cx="1947957" cy="1541593"/>
        </a:xfrm>
        <a:prstGeom prst="chevron">
          <a:avLst>
            <a:gd name="adj" fmla="val 70610"/>
          </a:avLst>
        </a:prstGeom>
        <a:solidFill>
          <a:schemeClr val="accent4">
            <a:hueOff val="2079139"/>
            <a:satOff val="-9594"/>
            <a:lumOff val="353"/>
            <a:alphaOff val="0"/>
          </a:schemeClr>
        </a:solidFill>
        <a:ln w="12700" cap="flat" cmpd="sng" algn="ctr">
          <a:solidFill>
            <a:schemeClr val="accent4">
              <a:hueOff val="2079139"/>
              <a:satOff val="-9594"/>
              <a:lumOff val="353"/>
              <a:alphaOff val="0"/>
            </a:schemeClr>
          </a:solidFill>
          <a:prstDash val="solid"/>
          <a:miter lim="800000"/>
        </a:ln>
        <a:effectLst>
          <a:glow rad="228600">
            <a:schemeClr val="accent5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002726-C1B5-4927-BC07-2DB603B60DF9}">
      <dsp:nvSpPr>
        <dsp:cNvPr id="0" name=""/>
        <dsp:cNvSpPr/>
      </dsp:nvSpPr>
      <dsp:spPr>
        <a:xfrm>
          <a:off x="6027029" y="359719"/>
          <a:ext cx="1947957" cy="1541593"/>
        </a:xfrm>
        <a:prstGeom prst="chevron">
          <a:avLst>
            <a:gd name="adj" fmla="val 70610"/>
          </a:avLst>
        </a:prstGeom>
        <a:solidFill>
          <a:schemeClr val="accent4">
            <a:hueOff val="2598923"/>
            <a:satOff val="-11992"/>
            <a:lumOff val="441"/>
            <a:alphaOff val="0"/>
          </a:schemeClr>
        </a:solidFill>
        <a:ln w="12700" cap="flat" cmpd="sng" algn="ctr">
          <a:solidFill>
            <a:schemeClr val="accent4">
              <a:hueOff val="2598923"/>
              <a:satOff val="-11992"/>
              <a:lumOff val="441"/>
              <a:alphaOff val="0"/>
            </a:schemeClr>
          </a:solidFill>
          <a:prstDash val="solid"/>
          <a:miter lim="800000"/>
        </a:ln>
        <a:effectLst>
          <a:glow rad="228600">
            <a:schemeClr val="accent5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31187C-F6D7-4B8D-B2F5-07F5B78C2685}">
      <dsp:nvSpPr>
        <dsp:cNvPr id="0" name=""/>
        <dsp:cNvSpPr/>
      </dsp:nvSpPr>
      <dsp:spPr>
        <a:xfrm>
          <a:off x="7162396" y="359719"/>
          <a:ext cx="1947957" cy="1541593"/>
        </a:xfrm>
        <a:prstGeom prst="chevron">
          <a:avLst>
            <a:gd name="adj" fmla="val 70610"/>
          </a:avLst>
        </a:prstGeom>
        <a:solidFill>
          <a:schemeClr val="accent4">
            <a:hueOff val="3118708"/>
            <a:satOff val="-14390"/>
            <a:lumOff val="530"/>
            <a:alphaOff val="0"/>
          </a:schemeClr>
        </a:solidFill>
        <a:ln w="12700" cap="flat" cmpd="sng" algn="ctr">
          <a:solidFill>
            <a:schemeClr val="accent4">
              <a:hueOff val="3118708"/>
              <a:satOff val="-14390"/>
              <a:lumOff val="530"/>
              <a:alphaOff val="0"/>
            </a:schemeClr>
          </a:solidFill>
          <a:prstDash val="solid"/>
          <a:miter lim="800000"/>
        </a:ln>
        <a:effectLst>
          <a:glow rad="228600">
            <a:schemeClr val="accent5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9641E9-A77C-499F-B0A3-53C5921DA3B5}">
      <dsp:nvSpPr>
        <dsp:cNvPr id="0" name=""/>
        <dsp:cNvSpPr/>
      </dsp:nvSpPr>
      <dsp:spPr>
        <a:xfrm>
          <a:off x="115425" y="466372"/>
          <a:ext cx="8432822" cy="123327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HN" sz="3600" kern="1200" dirty="0" smtClean="0"/>
            <a:t>REDISEÑO DE UNA ESTRUCTURA ORGANIZATIVA MAS AGIL  </a:t>
          </a:r>
          <a:endParaRPr lang="es-419" sz="3600" kern="1200" dirty="0"/>
        </a:p>
      </dsp:txBody>
      <dsp:txXfrm>
        <a:off x="115425" y="466372"/>
        <a:ext cx="8432822" cy="1233274"/>
      </dsp:txXfrm>
    </dsp:sp>
    <dsp:sp modelId="{9AAD1158-5916-41D0-AA10-18E944B8B08A}">
      <dsp:nvSpPr>
        <dsp:cNvPr id="0" name=""/>
        <dsp:cNvSpPr/>
      </dsp:nvSpPr>
      <dsp:spPr>
        <a:xfrm flipV="1">
          <a:off x="139205" y="2009685"/>
          <a:ext cx="8324603" cy="1192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b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419" sz="500" kern="1200" dirty="0"/>
        </a:p>
      </dsp:txBody>
      <dsp:txXfrm rot="10800000">
        <a:off x="139205" y="2009685"/>
        <a:ext cx="8324603" cy="119223"/>
      </dsp:txXfrm>
    </dsp:sp>
    <dsp:sp modelId="{1E744674-05CF-4863-BA0A-6799B312E50A}">
      <dsp:nvSpPr>
        <dsp:cNvPr id="0" name=""/>
        <dsp:cNvSpPr/>
      </dsp:nvSpPr>
      <dsp:spPr>
        <a:xfrm>
          <a:off x="139205" y="2128909"/>
          <a:ext cx="1947957" cy="1541593"/>
        </a:xfrm>
        <a:prstGeom prst="chevron">
          <a:avLst>
            <a:gd name="adj" fmla="val 70610"/>
          </a:avLst>
        </a:prstGeom>
        <a:solidFill>
          <a:schemeClr val="accent4">
            <a:hueOff val="3638492"/>
            <a:satOff val="-16789"/>
            <a:lumOff val="618"/>
            <a:alphaOff val="0"/>
          </a:schemeClr>
        </a:solidFill>
        <a:ln w="12700" cap="flat" cmpd="sng" algn="ctr">
          <a:solidFill>
            <a:schemeClr val="accent4">
              <a:hueOff val="3638492"/>
              <a:satOff val="-16789"/>
              <a:lumOff val="618"/>
              <a:alphaOff val="0"/>
            </a:schemeClr>
          </a:solidFill>
          <a:prstDash val="solid"/>
          <a:miter lim="800000"/>
        </a:ln>
        <a:effectLst>
          <a:glow rad="228600">
            <a:schemeClr val="accent6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AC770F-97E8-48EB-AD5C-0082869B5AC0}">
      <dsp:nvSpPr>
        <dsp:cNvPr id="0" name=""/>
        <dsp:cNvSpPr/>
      </dsp:nvSpPr>
      <dsp:spPr>
        <a:xfrm>
          <a:off x="1309275" y="2128909"/>
          <a:ext cx="1947957" cy="1541593"/>
        </a:xfrm>
        <a:prstGeom prst="chevron">
          <a:avLst>
            <a:gd name="adj" fmla="val 70610"/>
          </a:avLst>
        </a:prstGeom>
        <a:solidFill>
          <a:schemeClr val="accent4">
            <a:hueOff val="4158277"/>
            <a:satOff val="-19187"/>
            <a:lumOff val="706"/>
            <a:alphaOff val="0"/>
          </a:schemeClr>
        </a:solidFill>
        <a:ln w="12700" cap="flat" cmpd="sng" algn="ctr">
          <a:solidFill>
            <a:schemeClr val="accent4">
              <a:hueOff val="4158277"/>
              <a:satOff val="-19187"/>
              <a:lumOff val="706"/>
              <a:alphaOff val="0"/>
            </a:schemeClr>
          </a:solidFill>
          <a:prstDash val="solid"/>
          <a:miter lim="800000"/>
        </a:ln>
        <a:effectLst>
          <a:glow rad="228600">
            <a:schemeClr val="accent6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57F060-BA18-405A-A151-3B3F8A1FE52C}">
      <dsp:nvSpPr>
        <dsp:cNvPr id="0" name=""/>
        <dsp:cNvSpPr/>
      </dsp:nvSpPr>
      <dsp:spPr>
        <a:xfrm>
          <a:off x="2480269" y="2128909"/>
          <a:ext cx="1947957" cy="1541593"/>
        </a:xfrm>
        <a:prstGeom prst="chevron">
          <a:avLst>
            <a:gd name="adj" fmla="val 70610"/>
          </a:avLst>
        </a:prstGeom>
        <a:solidFill>
          <a:schemeClr val="accent4">
            <a:hueOff val="4678061"/>
            <a:satOff val="-21586"/>
            <a:lumOff val="794"/>
            <a:alphaOff val="0"/>
          </a:schemeClr>
        </a:solidFill>
        <a:ln w="12700" cap="flat" cmpd="sng" algn="ctr">
          <a:solidFill>
            <a:schemeClr val="accent4">
              <a:hueOff val="4678061"/>
              <a:satOff val="-21586"/>
              <a:lumOff val="794"/>
              <a:alphaOff val="0"/>
            </a:schemeClr>
          </a:solidFill>
          <a:prstDash val="solid"/>
          <a:miter lim="800000"/>
        </a:ln>
        <a:effectLst>
          <a:glow rad="228600">
            <a:schemeClr val="accent6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08D84F-60D2-4914-93EE-7950C85F8B73}">
      <dsp:nvSpPr>
        <dsp:cNvPr id="0" name=""/>
        <dsp:cNvSpPr/>
      </dsp:nvSpPr>
      <dsp:spPr>
        <a:xfrm>
          <a:off x="3650338" y="2128909"/>
          <a:ext cx="1947957" cy="1541593"/>
        </a:xfrm>
        <a:prstGeom prst="chevron">
          <a:avLst>
            <a:gd name="adj" fmla="val 70610"/>
          </a:avLst>
        </a:prstGeom>
        <a:solidFill>
          <a:schemeClr val="accent4">
            <a:hueOff val="5197846"/>
            <a:satOff val="-23984"/>
            <a:lumOff val="883"/>
            <a:alphaOff val="0"/>
          </a:schemeClr>
        </a:solidFill>
        <a:ln w="12700" cap="flat" cmpd="sng" algn="ctr">
          <a:solidFill>
            <a:schemeClr val="accent4">
              <a:hueOff val="5197846"/>
              <a:satOff val="-23984"/>
              <a:lumOff val="883"/>
              <a:alphaOff val="0"/>
            </a:schemeClr>
          </a:solidFill>
          <a:prstDash val="solid"/>
          <a:miter lim="800000"/>
        </a:ln>
        <a:effectLst>
          <a:glow rad="228600">
            <a:schemeClr val="accent6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E6A0E1-1DF2-431C-B9BE-6A266A628C03}">
      <dsp:nvSpPr>
        <dsp:cNvPr id="0" name=""/>
        <dsp:cNvSpPr/>
      </dsp:nvSpPr>
      <dsp:spPr>
        <a:xfrm>
          <a:off x="4821332" y="2128909"/>
          <a:ext cx="1947957" cy="1541593"/>
        </a:xfrm>
        <a:prstGeom prst="chevron">
          <a:avLst>
            <a:gd name="adj" fmla="val 70610"/>
          </a:avLst>
        </a:prstGeom>
        <a:solidFill>
          <a:schemeClr val="accent4">
            <a:hueOff val="5717631"/>
            <a:satOff val="-26382"/>
            <a:lumOff val="971"/>
            <a:alphaOff val="0"/>
          </a:schemeClr>
        </a:solidFill>
        <a:ln w="12700" cap="flat" cmpd="sng" algn="ctr">
          <a:solidFill>
            <a:schemeClr val="accent4">
              <a:hueOff val="5717631"/>
              <a:satOff val="-26382"/>
              <a:lumOff val="971"/>
              <a:alphaOff val="0"/>
            </a:schemeClr>
          </a:solidFill>
          <a:prstDash val="solid"/>
          <a:miter lim="800000"/>
        </a:ln>
        <a:effectLst>
          <a:glow rad="228600">
            <a:schemeClr val="accent6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0D23A2-E4B1-40B7-9186-666A37CB52B9}">
      <dsp:nvSpPr>
        <dsp:cNvPr id="0" name=""/>
        <dsp:cNvSpPr/>
      </dsp:nvSpPr>
      <dsp:spPr>
        <a:xfrm>
          <a:off x="5991401" y="2128909"/>
          <a:ext cx="1947957" cy="1541593"/>
        </a:xfrm>
        <a:prstGeom prst="chevron">
          <a:avLst>
            <a:gd name="adj" fmla="val 70610"/>
          </a:avLst>
        </a:prstGeom>
        <a:solidFill>
          <a:schemeClr val="accent4">
            <a:hueOff val="6237415"/>
            <a:satOff val="-28781"/>
            <a:lumOff val="1059"/>
            <a:alphaOff val="0"/>
          </a:schemeClr>
        </a:solidFill>
        <a:ln w="12700" cap="flat" cmpd="sng" algn="ctr">
          <a:solidFill>
            <a:schemeClr val="accent4">
              <a:hueOff val="6237415"/>
              <a:satOff val="-28781"/>
              <a:lumOff val="1059"/>
              <a:alphaOff val="0"/>
            </a:schemeClr>
          </a:solidFill>
          <a:prstDash val="solid"/>
          <a:miter lim="800000"/>
        </a:ln>
        <a:effectLst>
          <a:glow rad="228600">
            <a:schemeClr val="accent6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581157-D506-4E8F-B963-AF51A63BA7CB}">
      <dsp:nvSpPr>
        <dsp:cNvPr id="0" name=""/>
        <dsp:cNvSpPr/>
      </dsp:nvSpPr>
      <dsp:spPr>
        <a:xfrm>
          <a:off x="7162396" y="2128909"/>
          <a:ext cx="1947957" cy="1541593"/>
        </a:xfrm>
        <a:prstGeom prst="chevron">
          <a:avLst>
            <a:gd name="adj" fmla="val 70610"/>
          </a:avLst>
        </a:prstGeom>
        <a:solidFill>
          <a:schemeClr val="accent4">
            <a:hueOff val="6757200"/>
            <a:satOff val="-31179"/>
            <a:lumOff val="1147"/>
            <a:alphaOff val="0"/>
          </a:schemeClr>
        </a:solidFill>
        <a:ln w="12700" cap="flat" cmpd="sng" algn="ctr">
          <a:solidFill>
            <a:schemeClr val="accent4">
              <a:hueOff val="6757200"/>
              <a:satOff val="-31179"/>
              <a:lumOff val="1147"/>
              <a:alphaOff val="0"/>
            </a:schemeClr>
          </a:solidFill>
          <a:prstDash val="solid"/>
          <a:miter lim="800000"/>
        </a:ln>
        <a:effectLst>
          <a:glow rad="228600">
            <a:schemeClr val="accent6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3CBD8BE-4D87-4EEC-BBDE-C0421A5F790A}">
      <dsp:nvSpPr>
        <dsp:cNvPr id="0" name=""/>
        <dsp:cNvSpPr/>
      </dsp:nvSpPr>
      <dsp:spPr>
        <a:xfrm>
          <a:off x="139205" y="2283068"/>
          <a:ext cx="8432822" cy="123327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5197846"/>
              <a:satOff val="-23984"/>
              <a:lumOff val="88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HN" sz="3600" kern="1200" dirty="0" smtClean="0"/>
            <a:t>CAMBIOS EN LA CULTURA ORGANIZATIVA </a:t>
          </a:r>
          <a:endParaRPr lang="es-419" sz="3600" kern="1200" dirty="0"/>
        </a:p>
      </dsp:txBody>
      <dsp:txXfrm>
        <a:off x="139205" y="2283068"/>
        <a:ext cx="8432822" cy="1233274"/>
      </dsp:txXfrm>
    </dsp:sp>
    <dsp:sp modelId="{8D36DEE4-4681-4C45-9050-7E5144A03628}">
      <dsp:nvSpPr>
        <dsp:cNvPr id="0" name=""/>
        <dsp:cNvSpPr/>
      </dsp:nvSpPr>
      <dsp:spPr>
        <a:xfrm flipV="1">
          <a:off x="139205" y="3778875"/>
          <a:ext cx="8324603" cy="936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b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419" sz="500" kern="1200" dirty="0"/>
        </a:p>
      </dsp:txBody>
      <dsp:txXfrm rot="10800000">
        <a:off x="139205" y="3778875"/>
        <a:ext cx="8324603" cy="93644"/>
      </dsp:txXfrm>
    </dsp:sp>
    <dsp:sp modelId="{BDD6776A-B293-45C6-A4C8-145D0AC3D528}">
      <dsp:nvSpPr>
        <dsp:cNvPr id="0" name=""/>
        <dsp:cNvSpPr/>
      </dsp:nvSpPr>
      <dsp:spPr>
        <a:xfrm>
          <a:off x="139205" y="3872519"/>
          <a:ext cx="1947957" cy="1541593"/>
        </a:xfrm>
        <a:prstGeom prst="chevron">
          <a:avLst>
            <a:gd name="adj" fmla="val 70610"/>
          </a:avLst>
        </a:prstGeom>
        <a:solidFill>
          <a:schemeClr val="accent4">
            <a:hueOff val="7276984"/>
            <a:satOff val="-33578"/>
            <a:lumOff val="1236"/>
            <a:alphaOff val="0"/>
          </a:schemeClr>
        </a:solidFill>
        <a:ln w="12700" cap="flat" cmpd="sng" algn="ctr">
          <a:solidFill>
            <a:schemeClr val="accent4">
              <a:hueOff val="7276984"/>
              <a:satOff val="-33578"/>
              <a:lumOff val="1236"/>
              <a:alphaOff val="0"/>
            </a:schemeClr>
          </a:solidFill>
          <a:prstDash val="solid"/>
          <a:miter lim="800000"/>
        </a:ln>
        <a:effectLst>
          <a:glow rad="228600">
            <a:schemeClr val="accent2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CE734D-DB69-4192-BF72-B220C15A0AE1}">
      <dsp:nvSpPr>
        <dsp:cNvPr id="0" name=""/>
        <dsp:cNvSpPr/>
      </dsp:nvSpPr>
      <dsp:spPr>
        <a:xfrm>
          <a:off x="1309275" y="3872519"/>
          <a:ext cx="1947957" cy="1541593"/>
        </a:xfrm>
        <a:prstGeom prst="chevron">
          <a:avLst>
            <a:gd name="adj" fmla="val 70610"/>
          </a:avLst>
        </a:prstGeom>
        <a:solidFill>
          <a:schemeClr val="accent4">
            <a:hueOff val="7796769"/>
            <a:satOff val="-35976"/>
            <a:lumOff val="1324"/>
            <a:alphaOff val="0"/>
          </a:schemeClr>
        </a:solidFill>
        <a:ln w="12700" cap="flat" cmpd="sng" algn="ctr">
          <a:solidFill>
            <a:schemeClr val="accent4">
              <a:hueOff val="7796769"/>
              <a:satOff val="-35976"/>
              <a:lumOff val="1324"/>
              <a:alphaOff val="0"/>
            </a:schemeClr>
          </a:solidFill>
          <a:prstDash val="solid"/>
          <a:miter lim="800000"/>
        </a:ln>
        <a:effectLst>
          <a:glow rad="228600">
            <a:schemeClr val="accent2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5EE6C1D-7B0F-4AE3-86F7-07371104F9E6}">
      <dsp:nvSpPr>
        <dsp:cNvPr id="0" name=""/>
        <dsp:cNvSpPr/>
      </dsp:nvSpPr>
      <dsp:spPr>
        <a:xfrm>
          <a:off x="2480269" y="3872519"/>
          <a:ext cx="1947957" cy="1541593"/>
        </a:xfrm>
        <a:prstGeom prst="chevron">
          <a:avLst>
            <a:gd name="adj" fmla="val 70610"/>
          </a:avLst>
        </a:prstGeom>
        <a:solidFill>
          <a:schemeClr val="accent4">
            <a:hueOff val="8316554"/>
            <a:satOff val="-38374"/>
            <a:lumOff val="1412"/>
            <a:alphaOff val="0"/>
          </a:schemeClr>
        </a:solidFill>
        <a:ln w="12700" cap="flat" cmpd="sng" algn="ctr">
          <a:solidFill>
            <a:schemeClr val="accent4">
              <a:hueOff val="8316554"/>
              <a:satOff val="-38374"/>
              <a:lumOff val="1412"/>
              <a:alphaOff val="0"/>
            </a:schemeClr>
          </a:solidFill>
          <a:prstDash val="solid"/>
          <a:miter lim="800000"/>
        </a:ln>
        <a:effectLst>
          <a:glow rad="228600">
            <a:schemeClr val="accent2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F74881-8610-4D4A-94B3-9977B6E9B229}">
      <dsp:nvSpPr>
        <dsp:cNvPr id="0" name=""/>
        <dsp:cNvSpPr/>
      </dsp:nvSpPr>
      <dsp:spPr>
        <a:xfrm>
          <a:off x="3650338" y="3872519"/>
          <a:ext cx="1947957" cy="1541593"/>
        </a:xfrm>
        <a:prstGeom prst="chevron">
          <a:avLst>
            <a:gd name="adj" fmla="val 70610"/>
          </a:avLst>
        </a:prstGeom>
        <a:solidFill>
          <a:schemeClr val="accent4">
            <a:hueOff val="8836339"/>
            <a:satOff val="-40773"/>
            <a:lumOff val="1500"/>
            <a:alphaOff val="0"/>
          </a:schemeClr>
        </a:solidFill>
        <a:ln w="12700" cap="flat" cmpd="sng" algn="ctr">
          <a:solidFill>
            <a:schemeClr val="accent4">
              <a:hueOff val="8836339"/>
              <a:satOff val="-40773"/>
              <a:lumOff val="1500"/>
              <a:alphaOff val="0"/>
            </a:schemeClr>
          </a:solidFill>
          <a:prstDash val="solid"/>
          <a:miter lim="800000"/>
        </a:ln>
        <a:effectLst>
          <a:glow rad="228600">
            <a:schemeClr val="accent2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469653-D68C-4219-B4C3-0175DF034994}">
      <dsp:nvSpPr>
        <dsp:cNvPr id="0" name=""/>
        <dsp:cNvSpPr/>
      </dsp:nvSpPr>
      <dsp:spPr>
        <a:xfrm>
          <a:off x="4821332" y="3872519"/>
          <a:ext cx="1947957" cy="1541593"/>
        </a:xfrm>
        <a:prstGeom prst="chevron">
          <a:avLst>
            <a:gd name="adj" fmla="val 70610"/>
          </a:avLst>
        </a:prstGeom>
        <a:solidFill>
          <a:schemeClr val="accent4">
            <a:hueOff val="9356123"/>
            <a:satOff val="-43171"/>
            <a:lumOff val="1589"/>
            <a:alphaOff val="0"/>
          </a:schemeClr>
        </a:solidFill>
        <a:ln w="12700" cap="flat" cmpd="sng" algn="ctr">
          <a:solidFill>
            <a:schemeClr val="accent4">
              <a:hueOff val="9356123"/>
              <a:satOff val="-43171"/>
              <a:lumOff val="1589"/>
              <a:alphaOff val="0"/>
            </a:schemeClr>
          </a:solidFill>
          <a:prstDash val="solid"/>
          <a:miter lim="800000"/>
        </a:ln>
        <a:effectLst>
          <a:glow rad="228600">
            <a:schemeClr val="accent2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FBC784-5584-4634-9A8B-37C349237B0F}">
      <dsp:nvSpPr>
        <dsp:cNvPr id="0" name=""/>
        <dsp:cNvSpPr/>
      </dsp:nvSpPr>
      <dsp:spPr>
        <a:xfrm>
          <a:off x="5991401" y="3872519"/>
          <a:ext cx="1947957" cy="1541593"/>
        </a:xfrm>
        <a:prstGeom prst="chevron">
          <a:avLst>
            <a:gd name="adj" fmla="val 70610"/>
          </a:avLst>
        </a:prstGeom>
        <a:solidFill>
          <a:schemeClr val="accent4">
            <a:hueOff val="9875907"/>
            <a:satOff val="-45570"/>
            <a:lumOff val="1677"/>
            <a:alphaOff val="0"/>
          </a:schemeClr>
        </a:solidFill>
        <a:ln w="12700" cap="flat" cmpd="sng" algn="ctr">
          <a:solidFill>
            <a:schemeClr val="accent4">
              <a:hueOff val="9875907"/>
              <a:satOff val="-45570"/>
              <a:lumOff val="1677"/>
              <a:alphaOff val="0"/>
            </a:schemeClr>
          </a:solidFill>
          <a:prstDash val="solid"/>
          <a:miter lim="800000"/>
        </a:ln>
        <a:effectLst>
          <a:glow rad="228600">
            <a:schemeClr val="accent2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C0FFDAD-04D4-4DC0-82AE-B13E6EE9E001}">
      <dsp:nvSpPr>
        <dsp:cNvPr id="0" name=""/>
        <dsp:cNvSpPr/>
      </dsp:nvSpPr>
      <dsp:spPr>
        <a:xfrm>
          <a:off x="7162396" y="3872519"/>
          <a:ext cx="1947957" cy="1541593"/>
        </a:xfrm>
        <a:prstGeom prst="chevron">
          <a:avLst>
            <a:gd name="adj" fmla="val 70610"/>
          </a:avLst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accent4">
              <a:hueOff val="10395692"/>
              <a:satOff val="-47968"/>
              <a:lumOff val="1765"/>
              <a:alphaOff val="0"/>
            </a:schemeClr>
          </a:solidFill>
          <a:prstDash val="solid"/>
          <a:miter lim="800000"/>
        </a:ln>
        <a:effectLst>
          <a:glow rad="228600">
            <a:schemeClr val="accent2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BED471-F86C-4392-A49B-DD17DEBAB78A}">
      <dsp:nvSpPr>
        <dsp:cNvPr id="0" name=""/>
        <dsp:cNvSpPr/>
      </dsp:nvSpPr>
      <dsp:spPr>
        <a:xfrm>
          <a:off x="139205" y="4026679"/>
          <a:ext cx="8432822" cy="123327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10395692"/>
              <a:satOff val="-47968"/>
              <a:lumOff val="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HN" sz="3600" kern="1200" dirty="0" smtClean="0"/>
            <a:t>CREAR NUEVOS PUESTOS DE TRABAJO DESARROLLADORES</a:t>
          </a:r>
          <a:endParaRPr lang="es-419" sz="3600" kern="1200" dirty="0"/>
        </a:p>
      </dsp:txBody>
      <dsp:txXfrm>
        <a:off x="139205" y="4026679"/>
        <a:ext cx="8432822" cy="123327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DEFA0D-DF29-41C7-BB5C-104BE467C37C}">
      <dsp:nvSpPr>
        <dsp:cNvPr id="0" name=""/>
        <dsp:cNvSpPr/>
      </dsp:nvSpPr>
      <dsp:spPr>
        <a:xfrm flipV="1">
          <a:off x="149977" y="1397623"/>
          <a:ext cx="8686621" cy="1206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b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HN" sz="3200" kern="1200" dirty="0" smtClean="0"/>
        </a:p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HN" sz="3200" kern="1200" dirty="0" smtClean="0"/>
        </a:p>
      </dsp:txBody>
      <dsp:txXfrm rot="10800000">
        <a:off x="149977" y="1397623"/>
        <a:ext cx="8686621" cy="120617"/>
      </dsp:txXfrm>
    </dsp:sp>
    <dsp:sp modelId="{DC5D5FA4-5793-4846-8899-AE38880B905E}">
      <dsp:nvSpPr>
        <dsp:cNvPr id="0" name=""/>
        <dsp:cNvSpPr/>
      </dsp:nvSpPr>
      <dsp:spPr>
        <a:xfrm>
          <a:off x="149977" y="1518241"/>
          <a:ext cx="2032669" cy="1608633"/>
        </a:xfrm>
        <a:prstGeom prst="chevron">
          <a:avLst>
            <a:gd name="adj" fmla="val 7061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glow rad="228600">
            <a:schemeClr val="accent2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00241D-29C4-4217-8741-DFB2E6D2DF03}">
      <dsp:nvSpPr>
        <dsp:cNvPr id="0" name=""/>
        <dsp:cNvSpPr/>
      </dsp:nvSpPr>
      <dsp:spPr>
        <a:xfrm>
          <a:off x="1370930" y="1518241"/>
          <a:ext cx="2032669" cy="1608633"/>
        </a:xfrm>
        <a:prstGeom prst="chevron">
          <a:avLst>
            <a:gd name="adj" fmla="val 70610"/>
          </a:avLst>
        </a:prstGeom>
        <a:solidFill>
          <a:schemeClr val="accent4">
            <a:hueOff val="1732615"/>
            <a:satOff val="-7995"/>
            <a:lumOff val="294"/>
            <a:alphaOff val="0"/>
          </a:schemeClr>
        </a:solidFill>
        <a:ln w="12700" cap="flat" cmpd="sng" algn="ctr">
          <a:solidFill>
            <a:schemeClr val="accent4">
              <a:hueOff val="1732615"/>
              <a:satOff val="-7995"/>
              <a:lumOff val="294"/>
              <a:alphaOff val="0"/>
            </a:schemeClr>
          </a:solidFill>
          <a:prstDash val="solid"/>
          <a:miter lim="800000"/>
        </a:ln>
        <a:effectLst>
          <a:glow rad="228600">
            <a:schemeClr val="accent2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FEEAEA0-3F27-49D6-8B75-7292D2D30B1A}">
      <dsp:nvSpPr>
        <dsp:cNvPr id="0" name=""/>
        <dsp:cNvSpPr/>
      </dsp:nvSpPr>
      <dsp:spPr>
        <a:xfrm>
          <a:off x="2592848" y="1518241"/>
          <a:ext cx="2032669" cy="1608633"/>
        </a:xfrm>
        <a:prstGeom prst="chevron">
          <a:avLst>
            <a:gd name="adj" fmla="val 70610"/>
          </a:avLst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accent4">
              <a:hueOff val="3465231"/>
              <a:satOff val="-15989"/>
              <a:lumOff val="588"/>
              <a:alphaOff val="0"/>
            </a:schemeClr>
          </a:solidFill>
          <a:prstDash val="solid"/>
          <a:miter lim="800000"/>
        </a:ln>
        <a:effectLst>
          <a:glow rad="228600">
            <a:schemeClr val="accent2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A3849E8-FCB6-437F-9370-9D6E18B4D015}">
      <dsp:nvSpPr>
        <dsp:cNvPr id="0" name=""/>
        <dsp:cNvSpPr/>
      </dsp:nvSpPr>
      <dsp:spPr>
        <a:xfrm>
          <a:off x="3813801" y="1518241"/>
          <a:ext cx="2032669" cy="1608633"/>
        </a:xfrm>
        <a:prstGeom prst="chevron">
          <a:avLst>
            <a:gd name="adj" fmla="val 70610"/>
          </a:avLst>
        </a:prstGeom>
        <a:solidFill>
          <a:schemeClr val="accent4">
            <a:hueOff val="5197846"/>
            <a:satOff val="-23984"/>
            <a:lumOff val="883"/>
            <a:alphaOff val="0"/>
          </a:schemeClr>
        </a:solidFill>
        <a:ln w="12700" cap="flat" cmpd="sng" algn="ctr">
          <a:solidFill>
            <a:schemeClr val="accent4">
              <a:hueOff val="5197846"/>
              <a:satOff val="-23984"/>
              <a:lumOff val="883"/>
              <a:alphaOff val="0"/>
            </a:schemeClr>
          </a:solidFill>
          <a:prstDash val="solid"/>
          <a:miter lim="800000"/>
        </a:ln>
        <a:effectLst>
          <a:glow rad="228600">
            <a:schemeClr val="accent1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5092EFD-AAC7-420E-A66A-4A2B4978A3E6}">
      <dsp:nvSpPr>
        <dsp:cNvPr id="0" name=""/>
        <dsp:cNvSpPr/>
      </dsp:nvSpPr>
      <dsp:spPr>
        <a:xfrm>
          <a:off x="5035719" y="1518241"/>
          <a:ext cx="2032669" cy="1608633"/>
        </a:xfrm>
        <a:prstGeom prst="chevron">
          <a:avLst>
            <a:gd name="adj" fmla="val 70610"/>
          </a:avLst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accent4">
              <a:hueOff val="6930461"/>
              <a:satOff val="-31979"/>
              <a:lumOff val="1177"/>
              <a:alphaOff val="0"/>
            </a:schemeClr>
          </a:solidFill>
          <a:prstDash val="solid"/>
          <a:miter lim="800000"/>
        </a:ln>
        <a:effectLst>
          <a:glow rad="228600">
            <a:schemeClr val="accent1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10D7F59-DFC6-4A5C-92AB-655BCEFD686F}">
      <dsp:nvSpPr>
        <dsp:cNvPr id="0" name=""/>
        <dsp:cNvSpPr/>
      </dsp:nvSpPr>
      <dsp:spPr>
        <a:xfrm>
          <a:off x="6256672" y="1518241"/>
          <a:ext cx="2032669" cy="1608633"/>
        </a:xfrm>
        <a:prstGeom prst="chevron">
          <a:avLst>
            <a:gd name="adj" fmla="val 70610"/>
          </a:avLst>
        </a:prstGeom>
        <a:solidFill>
          <a:schemeClr val="accent4">
            <a:hueOff val="8663077"/>
            <a:satOff val="-39973"/>
            <a:lumOff val="1471"/>
            <a:alphaOff val="0"/>
          </a:schemeClr>
        </a:solidFill>
        <a:ln w="12700" cap="flat" cmpd="sng" algn="ctr">
          <a:solidFill>
            <a:schemeClr val="accent4">
              <a:hueOff val="8663077"/>
              <a:satOff val="-39973"/>
              <a:lumOff val="1471"/>
              <a:alphaOff val="0"/>
            </a:schemeClr>
          </a:solidFill>
          <a:prstDash val="solid"/>
          <a:miter lim="800000"/>
        </a:ln>
        <a:effectLst>
          <a:glow rad="228600">
            <a:schemeClr val="accent2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FB96C7-1486-47FE-A516-CAB1DC8BBE9A}">
      <dsp:nvSpPr>
        <dsp:cNvPr id="0" name=""/>
        <dsp:cNvSpPr/>
      </dsp:nvSpPr>
      <dsp:spPr>
        <a:xfrm>
          <a:off x="7478590" y="1518241"/>
          <a:ext cx="2032669" cy="1608633"/>
        </a:xfrm>
        <a:prstGeom prst="chevron">
          <a:avLst>
            <a:gd name="adj" fmla="val 70610"/>
          </a:avLst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accent4">
              <a:hueOff val="10395692"/>
              <a:satOff val="-47968"/>
              <a:lumOff val="1765"/>
              <a:alphaOff val="0"/>
            </a:schemeClr>
          </a:solidFill>
          <a:prstDash val="solid"/>
          <a:miter lim="800000"/>
        </a:ln>
        <a:effectLst>
          <a:glow rad="228600">
            <a:schemeClr val="accent2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A385556-CAB1-46B5-8483-B1291DAC8D7E}">
      <dsp:nvSpPr>
        <dsp:cNvPr id="0" name=""/>
        <dsp:cNvSpPr/>
      </dsp:nvSpPr>
      <dsp:spPr>
        <a:xfrm>
          <a:off x="149977" y="1853789"/>
          <a:ext cx="8799548" cy="93753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glow rad="228600">
            <a:schemeClr val="accent6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HN" sz="3600" kern="1200" dirty="0" smtClean="0"/>
            <a:t>FOMENTAR LA INVESTIGACIÓN Y EL DESARROLLO</a:t>
          </a:r>
          <a:endParaRPr lang="es-419" sz="3600" kern="1200" dirty="0"/>
        </a:p>
      </dsp:txBody>
      <dsp:txXfrm>
        <a:off x="149977" y="1853789"/>
        <a:ext cx="8799548" cy="937537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E7096E-CF19-4C8B-B7AD-E1480E52CFDC}">
      <dsp:nvSpPr>
        <dsp:cNvPr id="0" name=""/>
        <dsp:cNvSpPr/>
      </dsp:nvSpPr>
      <dsp:spPr>
        <a:xfrm>
          <a:off x="3961019" y="3180448"/>
          <a:ext cx="2959093" cy="2959093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HN" sz="3200" b="1" kern="1200" dirty="0" smtClean="0">
              <a:solidFill>
                <a:srgbClr val="FF0000"/>
              </a:solidFill>
            </a:rPr>
            <a:t>NEGOCIO</a:t>
          </a:r>
          <a:endParaRPr lang="es-419" sz="3200" b="1" kern="1200" dirty="0">
            <a:solidFill>
              <a:srgbClr val="FF0000"/>
            </a:solidFill>
          </a:endParaRPr>
        </a:p>
      </dsp:txBody>
      <dsp:txXfrm>
        <a:off x="4394368" y="3613797"/>
        <a:ext cx="2092395" cy="2092395"/>
      </dsp:txXfrm>
    </dsp:sp>
    <dsp:sp modelId="{ED607FD1-66D4-4C6C-B0EE-9545329E7973}">
      <dsp:nvSpPr>
        <dsp:cNvPr id="0" name=""/>
        <dsp:cNvSpPr/>
      </dsp:nvSpPr>
      <dsp:spPr>
        <a:xfrm rot="11709340">
          <a:off x="1673277" y="3522877"/>
          <a:ext cx="2251860" cy="843341"/>
        </a:xfrm>
        <a:prstGeom prst="lef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p3d z="-381000" extrusionH="63500" contourW="12700" prstMaterial="matte">
          <a:contourClr>
            <a:schemeClr val="dk1">
              <a:tint val="2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611D25-02A4-4669-B6AC-47B75191AFC0}">
      <dsp:nvSpPr>
        <dsp:cNvPr id="0" name=""/>
        <dsp:cNvSpPr/>
      </dsp:nvSpPr>
      <dsp:spPr>
        <a:xfrm>
          <a:off x="306868" y="2525726"/>
          <a:ext cx="2811138" cy="224891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glow rad="228600">
            <a:schemeClr val="accent1">
              <a:satMod val="175000"/>
              <a:alpha val="40000"/>
            </a:schemeClr>
          </a:glow>
        </a:effectLst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HN" sz="3200" kern="1200" dirty="0" smtClean="0"/>
            <a:t>FIDELIZACIÓN  CLIENTES </a:t>
          </a:r>
          <a:endParaRPr lang="es-419" sz="3200" kern="1200" dirty="0"/>
        </a:p>
      </dsp:txBody>
      <dsp:txXfrm>
        <a:off x="372736" y="2591594"/>
        <a:ext cx="2679402" cy="2117175"/>
      </dsp:txXfrm>
    </dsp:sp>
    <dsp:sp modelId="{4F37D4F1-A49B-40FC-98F5-5CBCB82ED730}">
      <dsp:nvSpPr>
        <dsp:cNvPr id="0" name=""/>
        <dsp:cNvSpPr/>
      </dsp:nvSpPr>
      <dsp:spPr>
        <a:xfrm rot="14731605">
          <a:off x="3165983" y="1737235"/>
          <a:ext cx="2272361" cy="843341"/>
        </a:xfrm>
        <a:prstGeom prst="leftArrow">
          <a:avLst>
            <a:gd name="adj1" fmla="val 60000"/>
            <a:gd name="adj2" fmla="val 50000"/>
          </a:avLst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>
          <a:noFill/>
        </a:ln>
        <a:effectLst/>
        <a:sp3d z="-381000" extrusionH="63500" contourW="12700" prstMaterial="matte">
          <a:contourClr>
            <a:schemeClr val="dk1">
              <a:tint val="2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B84577-C0FB-498A-AA60-6A17B4B6677A}">
      <dsp:nvSpPr>
        <dsp:cNvPr id="0" name=""/>
        <dsp:cNvSpPr/>
      </dsp:nvSpPr>
      <dsp:spPr>
        <a:xfrm>
          <a:off x="2425911" y="350"/>
          <a:ext cx="2811138" cy="2248911"/>
        </a:xfrm>
        <a:prstGeom prst="roundRect">
          <a:avLst>
            <a:gd name="adj" fmla="val 10000"/>
          </a:avLst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>
          <a:noFill/>
        </a:ln>
        <a:effectLst>
          <a:glow rad="228600">
            <a:schemeClr val="accent2">
              <a:satMod val="175000"/>
              <a:alpha val="40000"/>
            </a:schemeClr>
          </a:glow>
        </a:effectLst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HN" sz="3200" kern="1200" dirty="0" smtClean="0"/>
            <a:t>OPTIMIZA RECURSOS </a:t>
          </a:r>
        </a:p>
      </dsp:txBody>
      <dsp:txXfrm>
        <a:off x="2491779" y="66218"/>
        <a:ext cx="2679402" cy="2117175"/>
      </dsp:txXfrm>
    </dsp:sp>
    <dsp:sp modelId="{99D9E4B7-D453-4A8F-ADA6-2C7242438E37}">
      <dsp:nvSpPr>
        <dsp:cNvPr id="0" name=""/>
        <dsp:cNvSpPr/>
      </dsp:nvSpPr>
      <dsp:spPr>
        <a:xfrm rot="17731077">
          <a:off x="5480066" y="1742621"/>
          <a:ext cx="2303698" cy="843341"/>
        </a:xfrm>
        <a:prstGeom prst="leftArrow">
          <a:avLst>
            <a:gd name="adj1" fmla="val 60000"/>
            <a:gd name="adj2" fmla="val 50000"/>
          </a:avLst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>
          <a:noFill/>
        </a:ln>
        <a:effectLst/>
        <a:sp3d z="-381000" extrusionH="63500" contourW="12700" prstMaterial="matte">
          <a:contourClr>
            <a:schemeClr val="dk1">
              <a:tint val="2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D3E963-6310-4599-847A-092B30A6C1A4}">
      <dsp:nvSpPr>
        <dsp:cNvPr id="0" name=""/>
        <dsp:cNvSpPr/>
      </dsp:nvSpPr>
      <dsp:spPr>
        <a:xfrm>
          <a:off x="5722555" y="350"/>
          <a:ext cx="2811138" cy="2248911"/>
        </a:xfrm>
        <a:prstGeom prst="roundRect">
          <a:avLst>
            <a:gd name="adj" fmla="val 10000"/>
          </a:avLst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>
          <a:noFill/>
        </a:ln>
        <a:effectLst>
          <a:glow rad="228600">
            <a:schemeClr val="accent3">
              <a:satMod val="175000"/>
              <a:alpha val="40000"/>
            </a:schemeClr>
          </a:glow>
        </a:effectLst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HN" sz="3200" kern="1200" dirty="0" smtClean="0"/>
            <a:t>REDUCE COSTOS</a:t>
          </a:r>
          <a:endParaRPr lang="es-419" sz="3200" kern="1200" dirty="0"/>
        </a:p>
      </dsp:txBody>
      <dsp:txXfrm>
        <a:off x="5788423" y="66218"/>
        <a:ext cx="2679402" cy="2117175"/>
      </dsp:txXfrm>
    </dsp:sp>
    <dsp:sp modelId="{BC95937C-A6CB-4A04-A9FF-529A66F3EF31}">
      <dsp:nvSpPr>
        <dsp:cNvPr id="0" name=""/>
        <dsp:cNvSpPr/>
      </dsp:nvSpPr>
      <dsp:spPr>
        <a:xfrm rot="20758703">
          <a:off x="6957425" y="3615023"/>
          <a:ext cx="1958103" cy="843341"/>
        </a:xfrm>
        <a:prstGeom prst="leftArrow">
          <a:avLst>
            <a:gd name="adj1" fmla="val 60000"/>
            <a:gd name="adj2" fmla="val 50000"/>
          </a:avLst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>
          <a:noFill/>
        </a:ln>
        <a:effectLst/>
        <a:sp3d z="-381000" extrusionH="63500" contourW="12700" prstMaterial="matte">
          <a:contourClr>
            <a:schemeClr val="dk1">
              <a:tint val="2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8D026E-C3B0-470A-92BA-A1750B87AE21}">
      <dsp:nvSpPr>
        <dsp:cNvPr id="0" name=""/>
        <dsp:cNvSpPr/>
      </dsp:nvSpPr>
      <dsp:spPr>
        <a:xfrm>
          <a:off x="7480788" y="2675026"/>
          <a:ext cx="2811138" cy="2248911"/>
        </a:xfrm>
        <a:prstGeom prst="roundRect">
          <a:avLst>
            <a:gd name="adj" fmla="val 10000"/>
          </a:avLst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>
          <a:noFill/>
        </a:ln>
        <a:effectLst>
          <a:glow rad="228600">
            <a:schemeClr val="accent6">
              <a:satMod val="175000"/>
              <a:alpha val="40000"/>
            </a:schemeClr>
          </a:glow>
        </a:effectLst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HN" sz="3200" kern="1200" dirty="0" smtClean="0"/>
            <a:t>SERVICIO MÁS  EFECTIVO   </a:t>
          </a:r>
          <a:endParaRPr lang="es-419" sz="3200" kern="1200" dirty="0"/>
        </a:p>
      </dsp:txBody>
      <dsp:txXfrm>
        <a:off x="7546656" y="2740894"/>
        <a:ext cx="2679402" cy="21171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VerticalAccentList">
  <dgm:title val=""/>
  <dgm:desc val=""/>
  <dgm:catLst>
    <dgm:cat type="list" pri="16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refType="primFontSz" refFor="des" refForName="childtext" op="gte"/>
      <dgm:constr type="w" for="ch" forName="composite" refType="w"/>
      <dgm:constr type="h" for="ch" forName="composite" refType="h"/>
      <dgm:constr type="w" for="ch" forName="parallelogramComposite" refType="w"/>
      <dgm:constr type="h" for="ch" forName="parallelogramComposite" refType="h"/>
      <dgm:constr type="w" for="ch" forName="parenttextcomposite" refType="w" fact="0.9"/>
      <dgm:constr type="h" for="ch" forName="parenttextcomposite" refType="h" fact="0.6"/>
      <dgm:constr type="h" for="ch" forName="sibTrans" refType="h" refFor="ch" refForName="composite" op="equ" fact="0.02"/>
      <dgm:constr type="h" for="ch" forName="sibTrans" op="equ"/>
    </dgm:constrLst>
    <dgm:forEach name="nodesForEach" axis="ch" ptType="node">
      <dgm:layoutNode name="parenttextcomposite">
        <dgm:alg type="composite">
          <dgm:param type="ar" val="11"/>
        </dgm:alg>
        <dgm:shape xmlns:r="http://schemas.openxmlformats.org/officeDocument/2006/relationships" r:blip="">
          <dgm:adjLst/>
        </dgm:shape>
        <dgm:constrLst>
          <dgm:constr type="h" for="ch" forName="parenttext" refType="h"/>
          <dgm:constr type="w" for="ch" forName="parenttext" refType="w"/>
        </dgm:constrLst>
        <dgm:layoutNode name="parenttext" styleLbl="revTx">
          <dgm:varLst>
            <dgm:chMax/>
            <dgm:chPref val="2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</dgm:alg>
            </dgm:if>
            <dgm:else name="Name6">
              <dgm:alg type="tx">
                <dgm:param type="parTxLTRAlign" val="r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choose name="Name7">
        <dgm:if name="Name8" axis="ch" ptType="node" func="cnt" op="gte" val="1">
          <dgm:layoutNode name="composite">
            <dgm:alg type="composite">
              <dgm:param type="ar" val="6"/>
            </dgm:alg>
            <dgm:shape xmlns:r="http://schemas.openxmlformats.org/officeDocument/2006/relationships" r:blip="">
              <dgm:adjLst/>
            </dgm:shape>
            <dgm:choose name="Name9">
              <dgm:if name="Name10" func="var" arg="dir" op="equ" val="norm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301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if>
              <dgm:else name="Name11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883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else>
            </dgm:choose>
            <dgm:ruleLst/>
            <dgm:layoutNode name="chevron1" styleLbl="alignNode1">
              <dgm:alg type="sp"/>
              <dgm:choose name="Name12">
                <dgm:if name="Name13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4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2" styleLbl="alignNode1">
              <dgm:alg type="sp"/>
              <dgm:choose name="Name15">
                <dgm:if name="Name16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7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3" styleLbl="alignNode1">
              <dgm:alg type="sp"/>
              <dgm:choose name="Name18">
                <dgm:if name="Name19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0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4" styleLbl="alignNode1">
              <dgm:alg type="sp"/>
              <dgm:choose name="Name21">
                <dgm:if name="Name22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3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5" styleLbl="alignNode1">
              <dgm:alg type="sp"/>
              <dgm:choose name="Name24">
                <dgm:if name="Name25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6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6" styleLbl="alignNode1">
              <dgm:alg type="sp"/>
              <dgm:choose name="Name27">
                <dgm:if name="Name28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9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7" styleLbl="alignNode1">
              <dgm:alg type="sp"/>
              <dgm:choose name="Name30">
                <dgm:if name="Name31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32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ildtext" styleLbl="solidFgAcc1">
              <dgm:varLst>
                <dgm:chMax/>
                <dgm:chPref val="0"/>
                <dgm:bulletEnabled val="1"/>
              </dgm:varLst>
              <dgm:choose name="Name33">
                <dgm:if name="Name34" func="var" arg="dir" op="equ" val="norm">
                  <dgm:alg type="tx">
                    <dgm:param type="parTxLTRAlign" val="l"/>
                    <dgm:param type="txAnchorVertCh" val="t"/>
                  </dgm:alg>
                </dgm:if>
                <dgm:else name="Name35">
                  <dgm:alg type="tx">
                    <dgm:param type="parTxLTRAlign" val="r"/>
                    <dgm:param type="shpTxLTRAlignCh" val="r"/>
                    <dgm:param type="txAnchorVertCh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2"/>
                <dgm:constr type="rMarg" refType="primFontSz" fact="0.2"/>
                <dgm:constr type="tMarg" refType="primFontSz" fact="0.2"/>
                <dgm:constr type="bMarg" refType="primFontSz" fact="0.2"/>
              </dgm:constrLst>
              <dgm:ruleLst>
                <dgm:rule type="primFontSz" val="5" fact="NaN" max="NaN"/>
              </dgm:ruleLst>
            </dgm:layoutNode>
          </dgm:layoutNode>
        </dgm:if>
        <dgm:else name="Name36">
          <dgm:layoutNode name="parallelogramComposite">
            <dgm:alg type="composite">
              <dgm:param type="ar" val="50"/>
            </dgm:alg>
            <dgm:shape xmlns:r="http://schemas.openxmlformats.org/officeDocument/2006/relationships" r:blip="">
              <dgm:adjLst/>
            </dgm:shape>
            <dgm:constrLst>
              <dgm:constr type="l" for="ch" forName="parallelogram1" refType="w" fact="0"/>
              <dgm:constr type="t" for="ch" forName="parallelogram1" refType="h" fact="0"/>
              <dgm:constr type="w" for="ch" forName="parallelogram1" refType="w" fact="0.12"/>
              <dgm:constr type="h" for="ch" forName="parallelogram1" refType="h"/>
              <dgm:constr type="l" for="ch" forName="parallelogram2" refType="w" fact="0.127"/>
              <dgm:constr type="t" for="ch" forName="parallelogram2" refType="h" fact="0"/>
              <dgm:constr type="w" for="ch" forName="parallelogram2" refType="w" fact="0.12"/>
              <dgm:constr type="h" for="ch" forName="parallelogram2" refType="h"/>
              <dgm:constr type="l" for="ch" forName="parallelogram3" refType="w" fact="0.254"/>
              <dgm:constr type="t" for="ch" forName="parallelogram3" refType="h" fact="0"/>
              <dgm:constr type="w" for="ch" forName="parallelogram3" refType="w" fact="0.12"/>
              <dgm:constr type="h" for="ch" forName="parallelogram3" refType="h"/>
              <dgm:constr type="l" for="ch" forName="parallelogram4" refType="w" fact="0.381"/>
              <dgm:constr type="t" for="ch" forName="parallelogram4" refType="h" fact="0"/>
              <dgm:constr type="w" for="ch" forName="parallelogram4" refType="w" fact="0.12"/>
              <dgm:constr type="h" for="ch" forName="parallelogram4" refType="h"/>
              <dgm:constr type="l" for="ch" forName="parallelogram5" refType="w" fact="0.508"/>
              <dgm:constr type="t" for="ch" forName="parallelogram5" refType="h" fact="0"/>
              <dgm:constr type="w" for="ch" forName="parallelogram5" refType="w" fact="0.12"/>
              <dgm:constr type="h" for="ch" forName="parallelogram5" refType="h"/>
              <dgm:constr type="l" for="ch" forName="parallelogram6" refType="w" fact="0.635"/>
              <dgm:constr type="t" for="ch" forName="parallelogram6" refType="h" fact="0"/>
              <dgm:constr type="w" for="ch" forName="parallelogram6" refType="w" fact="0.12"/>
              <dgm:constr type="h" for="ch" forName="parallelogram6" refType="h"/>
              <dgm:constr type="l" for="ch" forName="parallelogram7" refType="w" fact="0.762"/>
              <dgm:constr type="t" for="ch" forName="parallelogram7" refType="h" fact="0"/>
              <dgm:constr type="w" for="ch" forName="parallelogram7" refType="w" fact="0.12"/>
              <dgm:constr type="h" for="ch" forName="parallelogram7" refType="h"/>
            </dgm:constrLst>
            <dgm:ruleLst/>
            <dgm:layoutNode name="parallelogram1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2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3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4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5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6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7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</dgm:layoutNode>
        </dgm:else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VerticalAccentList">
  <dgm:title val=""/>
  <dgm:desc val=""/>
  <dgm:catLst>
    <dgm:cat type="list" pri="16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refType="primFontSz" refFor="des" refForName="childtext" op="gte"/>
      <dgm:constr type="w" for="ch" forName="composite" refType="w"/>
      <dgm:constr type="h" for="ch" forName="composite" refType="h"/>
      <dgm:constr type="w" for="ch" forName="parallelogramComposite" refType="w"/>
      <dgm:constr type="h" for="ch" forName="parallelogramComposite" refType="h"/>
      <dgm:constr type="w" for="ch" forName="parenttextcomposite" refType="w" fact="0.9"/>
      <dgm:constr type="h" for="ch" forName="parenttextcomposite" refType="h" fact="0.6"/>
      <dgm:constr type="h" for="ch" forName="sibTrans" refType="h" refFor="ch" refForName="composite" op="equ" fact="0.02"/>
      <dgm:constr type="h" for="ch" forName="sibTrans" op="equ"/>
    </dgm:constrLst>
    <dgm:forEach name="nodesForEach" axis="ch" ptType="node">
      <dgm:layoutNode name="parenttextcomposite">
        <dgm:alg type="composite">
          <dgm:param type="ar" val="11"/>
        </dgm:alg>
        <dgm:shape xmlns:r="http://schemas.openxmlformats.org/officeDocument/2006/relationships" r:blip="">
          <dgm:adjLst/>
        </dgm:shape>
        <dgm:constrLst>
          <dgm:constr type="h" for="ch" forName="parenttext" refType="h"/>
          <dgm:constr type="w" for="ch" forName="parenttext" refType="w"/>
        </dgm:constrLst>
        <dgm:layoutNode name="parenttext" styleLbl="revTx">
          <dgm:varLst>
            <dgm:chMax/>
            <dgm:chPref val="2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</dgm:alg>
            </dgm:if>
            <dgm:else name="Name6">
              <dgm:alg type="tx">
                <dgm:param type="parTxLTRAlign" val="r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choose name="Name7">
        <dgm:if name="Name8" axis="ch" ptType="node" func="cnt" op="gte" val="1">
          <dgm:layoutNode name="composite">
            <dgm:alg type="composite">
              <dgm:param type="ar" val="6"/>
            </dgm:alg>
            <dgm:shape xmlns:r="http://schemas.openxmlformats.org/officeDocument/2006/relationships" r:blip="">
              <dgm:adjLst/>
            </dgm:shape>
            <dgm:choose name="Name9">
              <dgm:if name="Name10" func="var" arg="dir" op="equ" val="norm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301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if>
              <dgm:else name="Name11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883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else>
            </dgm:choose>
            <dgm:ruleLst/>
            <dgm:layoutNode name="chevron1" styleLbl="alignNode1">
              <dgm:alg type="sp"/>
              <dgm:choose name="Name12">
                <dgm:if name="Name13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4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2" styleLbl="alignNode1">
              <dgm:alg type="sp"/>
              <dgm:choose name="Name15">
                <dgm:if name="Name16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7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3" styleLbl="alignNode1">
              <dgm:alg type="sp"/>
              <dgm:choose name="Name18">
                <dgm:if name="Name19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0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4" styleLbl="alignNode1">
              <dgm:alg type="sp"/>
              <dgm:choose name="Name21">
                <dgm:if name="Name22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3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5" styleLbl="alignNode1">
              <dgm:alg type="sp"/>
              <dgm:choose name="Name24">
                <dgm:if name="Name25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6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6" styleLbl="alignNode1">
              <dgm:alg type="sp"/>
              <dgm:choose name="Name27">
                <dgm:if name="Name28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9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7" styleLbl="alignNode1">
              <dgm:alg type="sp"/>
              <dgm:choose name="Name30">
                <dgm:if name="Name31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32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ildtext" styleLbl="solidFgAcc1">
              <dgm:varLst>
                <dgm:chMax/>
                <dgm:chPref val="0"/>
                <dgm:bulletEnabled val="1"/>
              </dgm:varLst>
              <dgm:choose name="Name33">
                <dgm:if name="Name34" func="var" arg="dir" op="equ" val="norm">
                  <dgm:alg type="tx">
                    <dgm:param type="parTxLTRAlign" val="l"/>
                    <dgm:param type="txAnchorVertCh" val="t"/>
                  </dgm:alg>
                </dgm:if>
                <dgm:else name="Name35">
                  <dgm:alg type="tx">
                    <dgm:param type="parTxLTRAlign" val="r"/>
                    <dgm:param type="shpTxLTRAlignCh" val="r"/>
                    <dgm:param type="txAnchorVertCh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2"/>
                <dgm:constr type="rMarg" refType="primFontSz" fact="0.2"/>
                <dgm:constr type="tMarg" refType="primFontSz" fact="0.2"/>
                <dgm:constr type="bMarg" refType="primFontSz" fact="0.2"/>
              </dgm:constrLst>
              <dgm:ruleLst>
                <dgm:rule type="primFontSz" val="5" fact="NaN" max="NaN"/>
              </dgm:ruleLst>
            </dgm:layoutNode>
          </dgm:layoutNode>
        </dgm:if>
        <dgm:else name="Name36">
          <dgm:layoutNode name="parallelogramComposite">
            <dgm:alg type="composite">
              <dgm:param type="ar" val="50"/>
            </dgm:alg>
            <dgm:shape xmlns:r="http://schemas.openxmlformats.org/officeDocument/2006/relationships" r:blip="">
              <dgm:adjLst/>
            </dgm:shape>
            <dgm:constrLst>
              <dgm:constr type="l" for="ch" forName="parallelogram1" refType="w" fact="0"/>
              <dgm:constr type="t" for="ch" forName="parallelogram1" refType="h" fact="0"/>
              <dgm:constr type="w" for="ch" forName="parallelogram1" refType="w" fact="0.12"/>
              <dgm:constr type="h" for="ch" forName="parallelogram1" refType="h"/>
              <dgm:constr type="l" for="ch" forName="parallelogram2" refType="w" fact="0.127"/>
              <dgm:constr type="t" for="ch" forName="parallelogram2" refType="h" fact="0"/>
              <dgm:constr type="w" for="ch" forName="parallelogram2" refType="w" fact="0.12"/>
              <dgm:constr type="h" for="ch" forName="parallelogram2" refType="h"/>
              <dgm:constr type="l" for="ch" forName="parallelogram3" refType="w" fact="0.254"/>
              <dgm:constr type="t" for="ch" forName="parallelogram3" refType="h" fact="0"/>
              <dgm:constr type="w" for="ch" forName="parallelogram3" refType="w" fact="0.12"/>
              <dgm:constr type="h" for="ch" forName="parallelogram3" refType="h"/>
              <dgm:constr type="l" for="ch" forName="parallelogram4" refType="w" fact="0.381"/>
              <dgm:constr type="t" for="ch" forName="parallelogram4" refType="h" fact="0"/>
              <dgm:constr type="w" for="ch" forName="parallelogram4" refType="w" fact="0.12"/>
              <dgm:constr type="h" for="ch" forName="parallelogram4" refType="h"/>
              <dgm:constr type="l" for="ch" forName="parallelogram5" refType="w" fact="0.508"/>
              <dgm:constr type="t" for="ch" forName="parallelogram5" refType="h" fact="0"/>
              <dgm:constr type="w" for="ch" forName="parallelogram5" refType="w" fact="0.12"/>
              <dgm:constr type="h" for="ch" forName="parallelogram5" refType="h"/>
              <dgm:constr type="l" for="ch" forName="parallelogram6" refType="w" fact="0.635"/>
              <dgm:constr type="t" for="ch" forName="parallelogram6" refType="h" fact="0"/>
              <dgm:constr type="w" for="ch" forName="parallelogram6" refType="w" fact="0.12"/>
              <dgm:constr type="h" for="ch" forName="parallelogram6" refType="h"/>
              <dgm:constr type="l" for="ch" forName="parallelogram7" refType="w" fact="0.762"/>
              <dgm:constr type="t" for="ch" forName="parallelogram7" refType="h" fact="0"/>
              <dgm:constr type="w" for="ch" forName="parallelogram7" refType="w" fact="0.12"/>
              <dgm:constr type="h" for="ch" forName="parallelogram7" refType="h"/>
            </dgm:constrLst>
            <dgm:ruleLst/>
            <dgm:layoutNode name="parallelogram1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2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3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4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5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6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7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</dgm:layoutNode>
        </dgm:else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VerticalAccentList">
  <dgm:title val=""/>
  <dgm:desc val=""/>
  <dgm:catLst>
    <dgm:cat type="list" pri="16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refType="primFontSz" refFor="des" refForName="childtext" op="gte"/>
      <dgm:constr type="w" for="ch" forName="composite" refType="w"/>
      <dgm:constr type="h" for="ch" forName="composite" refType="h"/>
      <dgm:constr type="w" for="ch" forName="parallelogramComposite" refType="w"/>
      <dgm:constr type="h" for="ch" forName="parallelogramComposite" refType="h"/>
      <dgm:constr type="w" for="ch" forName="parenttextcomposite" refType="w" fact="0.9"/>
      <dgm:constr type="h" for="ch" forName="parenttextcomposite" refType="h" fact="0.6"/>
      <dgm:constr type="h" for="ch" forName="sibTrans" refType="h" refFor="ch" refForName="composite" op="equ" fact="0.02"/>
      <dgm:constr type="h" for="ch" forName="sibTrans" op="equ"/>
    </dgm:constrLst>
    <dgm:forEach name="nodesForEach" axis="ch" ptType="node">
      <dgm:layoutNode name="parenttextcomposite">
        <dgm:alg type="composite">
          <dgm:param type="ar" val="11"/>
        </dgm:alg>
        <dgm:shape xmlns:r="http://schemas.openxmlformats.org/officeDocument/2006/relationships" r:blip="">
          <dgm:adjLst/>
        </dgm:shape>
        <dgm:constrLst>
          <dgm:constr type="h" for="ch" forName="parenttext" refType="h"/>
          <dgm:constr type="w" for="ch" forName="parenttext" refType="w"/>
        </dgm:constrLst>
        <dgm:layoutNode name="parenttext" styleLbl="revTx">
          <dgm:varLst>
            <dgm:chMax/>
            <dgm:chPref val="2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</dgm:alg>
            </dgm:if>
            <dgm:else name="Name6">
              <dgm:alg type="tx">
                <dgm:param type="parTxLTRAlign" val="r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choose name="Name7">
        <dgm:if name="Name8" axis="ch" ptType="node" func="cnt" op="gte" val="1">
          <dgm:layoutNode name="composite">
            <dgm:alg type="composite">
              <dgm:param type="ar" val="6"/>
            </dgm:alg>
            <dgm:shape xmlns:r="http://schemas.openxmlformats.org/officeDocument/2006/relationships" r:blip="">
              <dgm:adjLst/>
            </dgm:shape>
            <dgm:choose name="Name9">
              <dgm:if name="Name10" func="var" arg="dir" op="equ" val="norm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301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if>
              <dgm:else name="Name11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883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else>
            </dgm:choose>
            <dgm:ruleLst/>
            <dgm:layoutNode name="chevron1" styleLbl="alignNode1">
              <dgm:alg type="sp"/>
              <dgm:choose name="Name12">
                <dgm:if name="Name13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4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2" styleLbl="alignNode1">
              <dgm:alg type="sp"/>
              <dgm:choose name="Name15">
                <dgm:if name="Name16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7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3" styleLbl="alignNode1">
              <dgm:alg type="sp"/>
              <dgm:choose name="Name18">
                <dgm:if name="Name19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0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4" styleLbl="alignNode1">
              <dgm:alg type="sp"/>
              <dgm:choose name="Name21">
                <dgm:if name="Name22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3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5" styleLbl="alignNode1">
              <dgm:alg type="sp"/>
              <dgm:choose name="Name24">
                <dgm:if name="Name25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6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6" styleLbl="alignNode1">
              <dgm:alg type="sp"/>
              <dgm:choose name="Name27">
                <dgm:if name="Name28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9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7" styleLbl="alignNode1">
              <dgm:alg type="sp"/>
              <dgm:choose name="Name30">
                <dgm:if name="Name31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32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ildtext" styleLbl="solidFgAcc1">
              <dgm:varLst>
                <dgm:chMax/>
                <dgm:chPref val="0"/>
                <dgm:bulletEnabled val="1"/>
              </dgm:varLst>
              <dgm:choose name="Name33">
                <dgm:if name="Name34" func="var" arg="dir" op="equ" val="norm">
                  <dgm:alg type="tx">
                    <dgm:param type="parTxLTRAlign" val="l"/>
                    <dgm:param type="txAnchorVertCh" val="t"/>
                  </dgm:alg>
                </dgm:if>
                <dgm:else name="Name35">
                  <dgm:alg type="tx">
                    <dgm:param type="parTxLTRAlign" val="r"/>
                    <dgm:param type="shpTxLTRAlignCh" val="r"/>
                    <dgm:param type="txAnchorVertCh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2"/>
                <dgm:constr type="rMarg" refType="primFontSz" fact="0.2"/>
                <dgm:constr type="tMarg" refType="primFontSz" fact="0.2"/>
                <dgm:constr type="bMarg" refType="primFontSz" fact="0.2"/>
              </dgm:constrLst>
              <dgm:ruleLst>
                <dgm:rule type="primFontSz" val="5" fact="NaN" max="NaN"/>
              </dgm:ruleLst>
            </dgm:layoutNode>
          </dgm:layoutNode>
        </dgm:if>
        <dgm:else name="Name36">
          <dgm:layoutNode name="parallelogramComposite">
            <dgm:alg type="composite">
              <dgm:param type="ar" val="50"/>
            </dgm:alg>
            <dgm:shape xmlns:r="http://schemas.openxmlformats.org/officeDocument/2006/relationships" r:blip="">
              <dgm:adjLst/>
            </dgm:shape>
            <dgm:constrLst>
              <dgm:constr type="l" for="ch" forName="parallelogram1" refType="w" fact="0"/>
              <dgm:constr type="t" for="ch" forName="parallelogram1" refType="h" fact="0"/>
              <dgm:constr type="w" for="ch" forName="parallelogram1" refType="w" fact="0.12"/>
              <dgm:constr type="h" for="ch" forName="parallelogram1" refType="h"/>
              <dgm:constr type="l" for="ch" forName="parallelogram2" refType="w" fact="0.127"/>
              <dgm:constr type="t" for="ch" forName="parallelogram2" refType="h" fact="0"/>
              <dgm:constr type="w" for="ch" forName="parallelogram2" refType="w" fact="0.12"/>
              <dgm:constr type="h" for="ch" forName="parallelogram2" refType="h"/>
              <dgm:constr type="l" for="ch" forName="parallelogram3" refType="w" fact="0.254"/>
              <dgm:constr type="t" for="ch" forName="parallelogram3" refType="h" fact="0"/>
              <dgm:constr type="w" for="ch" forName="parallelogram3" refType="w" fact="0.12"/>
              <dgm:constr type="h" for="ch" forName="parallelogram3" refType="h"/>
              <dgm:constr type="l" for="ch" forName="parallelogram4" refType="w" fact="0.381"/>
              <dgm:constr type="t" for="ch" forName="parallelogram4" refType="h" fact="0"/>
              <dgm:constr type="w" for="ch" forName="parallelogram4" refType="w" fact="0.12"/>
              <dgm:constr type="h" for="ch" forName="parallelogram4" refType="h"/>
              <dgm:constr type="l" for="ch" forName="parallelogram5" refType="w" fact="0.508"/>
              <dgm:constr type="t" for="ch" forName="parallelogram5" refType="h" fact="0"/>
              <dgm:constr type="w" for="ch" forName="parallelogram5" refType="w" fact="0.12"/>
              <dgm:constr type="h" for="ch" forName="parallelogram5" refType="h"/>
              <dgm:constr type="l" for="ch" forName="parallelogram6" refType="w" fact="0.635"/>
              <dgm:constr type="t" for="ch" forName="parallelogram6" refType="h" fact="0"/>
              <dgm:constr type="w" for="ch" forName="parallelogram6" refType="w" fact="0.12"/>
              <dgm:constr type="h" for="ch" forName="parallelogram6" refType="h"/>
              <dgm:constr type="l" for="ch" forName="parallelogram7" refType="w" fact="0.762"/>
              <dgm:constr type="t" for="ch" forName="parallelogram7" refType="h" fact="0"/>
              <dgm:constr type="w" for="ch" forName="parallelogram7" refType="w" fact="0.12"/>
              <dgm:constr type="h" for="ch" forName="parallelogram7" refType="h"/>
            </dgm:constrLst>
            <dgm:ruleLst/>
            <dgm:layoutNode name="parallelogram1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2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3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4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5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6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7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</dgm:layoutNode>
        </dgm:else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VerticalAccentList">
  <dgm:title val=""/>
  <dgm:desc val=""/>
  <dgm:catLst>
    <dgm:cat type="list" pri="16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refType="primFontSz" refFor="des" refForName="childtext" op="gte"/>
      <dgm:constr type="w" for="ch" forName="composite" refType="w"/>
      <dgm:constr type="h" for="ch" forName="composite" refType="h"/>
      <dgm:constr type="w" for="ch" forName="parallelogramComposite" refType="w"/>
      <dgm:constr type="h" for="ch" forName="parallelogramComposite" refType="h"/>
      <dgm:constr type="w" for="ch" forName="parenttextcomposite" refType="w" fact="0.9"/>
      <dgm:constr type="h" for="ch" forName="parenttextcomposite" refType="h" fact="0.6"/>
      <dgm:constr type="h" for="ch" forName="sibTrans" refType="h" refFor="ch" refForName="composite" op="equ" fact="0.02"/>
      <dgm:constr type="h" for="ch" forName="sibTrans" op="equ"/>
    </dgm:constrLst>
    <dgm:forEach name="nodesForEach" axis="ch" ptType="node">
      <dgm:layoutNode name="parenttextcomposite">
        <dgm:alg type="composite">
          <dgm:param type="ar" val="11"/>
        </dgm:alg>
        <dgm:shape xmlns:r="http://schemas.openxmlformats.org/officeDocument/2006/relationships" r:blip="">
          <dgm:adjLst/>
        </dgm:shape>
        <dgm:constrLst>
          <dgm:constr type="h" for="ch" forName="parenttext" refType="h"/>
          <dgm:constr type="w" for="ch" forName="parenttext" refType="w"/>
        </dgm:constrLst>
        <dgm:layoutNode name="parenttext" styleLbl="revTx">
          <dgm:varLst>
            <dgm:chMax/>
            <dgm:chPref val="2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</dgm:alg>
            </dgm:if>
            <dgm:else name="Name6">
              <dgm:alg type="tx">
                <dgm:param type="parTxLTRAlign" val="r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choose name="Name7">
        <dgm:if name="Name8" axis="ch" ptType="node" func="cnt" op="gte" val="1">
          <dgm:layoutNode name="composite">
            <dgm:alg type="composite">
              <dgm:param type="ar" val="6"/>
            </dgm:alg>
            <dgm:shape xmlns:r="http://schemas.openxmlformats.org/officeDocument/2006/relationships" r:blip="">
              <dgm:adjLst/>
            </dgm:shape>
            <dgm:choose name="Name9">
              <dgm:if name="Name10" func="var" arg="dir" op="equ" val="norm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301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if>
              <dgm:else name="Name11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883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else>
            </dgm:choose>
            <dgm:ruleLst/>
            <dgm:layoutNode name="chevron1" styleLbl="alignNode1">
              <dgm:alg type="sp"/>
              <dgm:choose name="Name12">
                <dgm:if name="Name13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4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2" styleLbl="alignNode1">
              <dgm:alg type="sp"/>
              <dgm:choose name="Name15">
                <dgm:if name="Name16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7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3" styleLbl="alignNode1">
              <dgm:alg type="sp"/>
              <dgm:choose name="Name18">
                <dgm:if name="Name19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0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4" styleLbl="alignNode1">
              <dgm:alg type="sp"/>
              <dgm:choose name="Name21">
                <dgm:if name="Name22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3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5" styleLbl="alignNode1">
              <dgm:alg type="sp"/>
              <dgm:choose name="Name24">
                <dgm:if name="Name25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6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6" styleLbl="alignNode1">
              <dgm:alg type="sp"/>
              <dgm:choose name="Name27">
                <dgm:if name="Name28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9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7" styleLbl="alignNode1">
              <dgm:alg type="sp"/>
              <dgm:choose name="Name30">
                <dgm:if name="Name31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32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ildtext" styleLbl="solidFgAcc1">
              <dgm:varLst>
                <dgm:chMax/>
                <dgm:chPref val="0"/>
                <dgm:bulletEnabled val="1"/>
              </dgm:varLst>
              <dgm:choose name="Name33">
                <dgm:if name="Name34" func="var" arg="dir" op="equ" val="norm">
                  <dgm:alg type="tx">
                    <dgm:param type="parTxLTRAlign" val="l"/>
                    <dgm:param type="txAnchorVertCh" val="t"/>
                  </dgm:alg>
                </dgm:if>
                <dgm:else name="Name35">
                  <dgm:alg type="tx">
                    <dgm:param type="parTxLTRAlign" val="r"/>
                    <dgm:param type="shpTxLTRAlignCh" val="r"/>
                    <dgm:param type="txAnchorVertCh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2"/>
                <dgm:constr type="rMarg" refType="primFontSz" fact="0.2"/>
                <dgm:constr type="tMarg" refType="primFontSz" fact="0.2"/>
                <dgm:constr type="bMarg" refType="primFontSz" fact="0.2"/>
              </dgm:constrLst>
              <dgm:ruleLst>
                <dgm:rule type="primFontSz" val="5" fact="NaN" max="NaN"/>
              </dgm:ruleLst>
            </dgm:layoutNode>
          </dgm:layoutNode>
        </dgm:if>
        <dgm:else name="Name36">
          <dgm:layoutNode name="parallelogramComposite">
            <dgm:alg type="composite">
              <dgm:param type="ar" val="50"/>
            </dgm:alg>
            <dgm:shape xmlns:r="http://schemas.openxmlformats.org/officeDocument/2006/relationships" r:blip="">
              <dgm:adjLst/>
            </dgm:shape>
            <dgm:constrLst>
              <dgm:constr type="l" for="ch" forName="parallelogram1" refType="w" fact="0"/>
              <dgm:constr type="t" for="ch" forName="parallelogram1" refType="h" fact="0"/>
              <dgm:constr type="w" for="ch" forName="parallelogram1" refType="w" fact="0.12"/>
              <dgm:constr type="h" for="ch" forName="parallelogram1" refType="h"/>
              <dgm:constr type="l" for="ch" forName="parallelogram2" refType="w" fact="0.127"/>
              <dgm:constr type="t" for="ch" forName="parallelogram2" refType="h" fact="0"/>
              <dgm:constr type="w" for="ch" forName="parallelogram2" refType="w" fact="0.12"/>
              <dgm:constr type="h" for="ch" forName="parallelogram2" refType="h"/>
              <dgm:constr type="l" for="ch" forName="parallelogram3" refType="w" fact="0.254"/>
              <dgm:constr type="t" for="ch" forName="parallelogram3" refType="h" fact="0"/>
              <dgm:constr type="w" for="ch" forName="parallelogram3" refType="w" fact="0.12"/>
              <dgm:constr type="h" for="ch" forName="parallelogram3" refType="h"/>
              <dgm:constr type="l" for="ch" forName="parallelogram4" refType="w" fact="0.381"/>
              <dgm:constr type="t" for="ch" forName="parallelogram4" refType="h" fact="0"/>
              <dgm:constr type="w" for="ch" forName="parallelogram4" refType="w" fact="0.12"/>
              <dgm:constr type="h" for="ch" forName="parallelogram4" refType="h"/>
              <dgm:constr type="l" for="ch" forName="parallelogram5" refType="w" fact="0.508"/>
              <dgm:constr type="t" for="ch" forName="parallelogram5" refType="h" fact="0"/>
              <dgm:constr type="w" for="ch" forName="parallelogram5" refType="w" fact="0.12"/>
              <dgm:constr type="h" for="ch" forName="parallelogram5" refType="h"/>
              <dgm:constr type="l" for="ch" forName="parallelogram6" refType="w" fact="0.635"/>
              <dgm:constr type="t" for="ch" forName="parallelogram6" refType="h" fact="0"/>
              <dgm:constr type="w" for="ch" forName="parallelogram6" refType="w" fact="0.12"/>
              <dgm:constr type="h" for="ch" forName="parallelogram6" refType="h"/>
              <dgm:constr type="l" for="ch" forName="parallelogram7" refType="w" fact="0.762"/>
              <dgm:constr type="t" for="ch" forName="parallelogram7" refType="h" fact="0"/>
              <dgm:constr type="w" for="ch" forName="parallelogram7" refType="w" fact="0.12"/>
              <dgm:constr type="h" for="ch" forName="parallelogram7" refType="h"/>
            </dgm:constrLst>
            <dgm:ruleLst/>
            <dgm:layoutNode name="parallelogram1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2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3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4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5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6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7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</dgm:layoutNode>
        </dgm:else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74F22-F829-4863-9DA4-DF01AB3568F2}" type="datetimeFigureOut">
              <a:rPr lang="en-US" smtClean="0"/>
              <a:t>8/28/2023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2E403-7DCF-4B7D-92F7-86166B09AE8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992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74F22-F829-4863-9DA4-DF01AB3568F2}" type="datetimeFigureOut">
              <a:rPr lang="en-US" smtClean="0"/>
              <a:t>8/28/2023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2E403-7DCF-4B7D-92F7-86166B09AE8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941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74F22-F829-4863-9DA4-DF01AB3568F2}" type="datetimeFigureOut">
              <a:rPr lang="en-US" smtClean="0"/>
              <a:t>8/28/2023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2E403-7DCF-4B7D-92F7-86166B09AE8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1414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74F22-F829-4863-9DA4-DF01AB3568F2}" type="datetimeFigureOut">
              <a:rPr lang="en-US" smtClean="0"/>
              <a:t>8/28/2023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2E403-7DCF-4B7D-92F7-86166B09AE8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3859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74F22-F829-4863-9DA4-DF01AB3568F2}" type="datetimeFigureOut">
              <a:rPr lang="en-US" smtClean="0"/>
              <a:t>8/28/2023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2E403-7DCF-4B7D-92F7-86166B09AE8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403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74F22-F829-4863-9DA4-DF01AB3568F2}" type="datetimeFigureOut">
              <a:rPr lang="en-US" smtClean="0"/>
              <a:t>8/28/2023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2E403-7DCF-4B7D-92F7-86166B09AE8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0197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74F22-F829-4863-9DA4-DF01AB3568F2}" type="datetimeFigureOut">
              <a:rPr lang="en-US" smtClean="0"/>
              <a:t>8/28/2023</a:t>
            </a:fld>
            <a:endParaRPr lang="en-U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2E403-7DCF-4B7D-92F7-86166B09AE8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423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74F22-F829-4863-9DA4-DF01AB3568F2}" type="datetimeFigureOut">
              <a:rPr lang="en-US" smtClean="0"/>
              <a:t>8/28/2023</a:t>
            </a:fld>
            <a:endParaRPr lang="en-U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2E403-7DCF-4B7D-92F7-86166B09AE8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4417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74F22-F829-4863-9DA4-DF01AB3568F2}" type="datetimeFigureOut">
              <a:rPr lang="en-US" smtClean="0"/>
              <a:t>8/28/2023</a:t>
            </a:fld>
            <a:endParaRPr lang="en-U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2E403-7DCF-4B7D-92F7-86166B09AE8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921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74F22-F829-4863-9DA4-DF01AB3568F2}" type="datetimeFigureOut">
              <a:rPr lang="en-US" smtClean="0"/>
              <a:t>8/28/2023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2E403-7DCF-4B7D-92F7-86166B09AE8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263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74F22-F829-4863-9DA4-DF01AB3568F2}" type="datetimeFigureOut">
              <a:rPr lang="en-US" smtClean="0"/>
              <a:t>8/28/2023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2E403-7DCF-4B7D-92F7-86166B09AE8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548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C74F22-F829-4863-9DA4-DF01AB3568F2}" type="datetimeFigureOut">
              <a:rPr lang="en-US" smtClean="0"/>
              <a:t>8/28/2023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42E403-7DCF-4B7D-92F7-86166B09AE8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832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Relationship Id="rId9" Type="http://schemas.openxmlformats.org/officeDocument/2006/relationships/image" Target="../media/image11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4" Type="http://schemas.openxmlformats.org/officeDocument/2006/relationships/diagramLayout" Target="../diagrams/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4.xml"/><Relationship Id="rId7" Type="http://schemas.microsoft.com/office/2007/relationships/diagramDrawing" Target="../diagrams/drawing14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4.xml"/><Relationship Id="rId5" Type="http://schemas.openxmlformats.org/officeDocument/2006/relationships/diagramQuickStyle" Target="../diagrams/quickStyle14.xml"/><Relationship Id="rId4" Type="http://schemas.openxmlformats.org/officeDocument/2006/relationships/diagramLayout" Target="../diagrams/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5.xml"/><Relationship Id="rId7" Type="http://schemas.microsoft.com/office/2007/relationships/diagramDrawing" Target="../diagrams/drawing15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5.xml"/><Relationship Id="rId5" Type="http://schemas.openxmlformats.org/officeDocument/2006/relationships/diagramQuickStyle" Target="../diagrams/quickStyle15.xml"/><Relationship Id="rId4" Type="http://schemas.openxmlformats.org/officeDocument/2006/relationships/diagramLayout" Target="../diagrams/layout1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6.xml"/><Relationship Id="rId7" Type="http://schemas.microsoft.com/office/2007/relationships/diagramDrawing" Target="../diagrams/drawing16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6.xml"/><Relationship Id="rId5" Type="http://schemas.openxmlformats.org/officeDocument/2006/relationships/diagramQuickStyle" Target="../diagrams/quickStyle16.xml"/><Relationship Id="rId4" Type="http://schemas.openxmlformats.org/officeDocument/2006/relationships/diagramLayout" Target="../diagrams/layout1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7.xml"/><Relationship Id="rId7" Type="http://schemas.microsoft.com/office/2007/relationships/diagramDrawing" Target="../diagrams/drawing17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7.xml"/><Relationship Id="rId5" Type="http://schemas.openxmlformats.org/officeDocument/2006/relationships/diagramQuickStyle" Target="../diagrams/quickStyle17.xml"/><Relationship Id="rId4" Type="http://schemas.openxmlformats.org/officeDocument/2006/relationships/diagramLayout" Target="../diagrams/layout1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8.xml"/><Relationship Id="rId7" Type="http://schemas.microsoft.com/office/2007/relationships/diagramDrawing" Target="../diagrams/drawing18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8.xml"/><Relationship Id="rId5" Type="http://schemas.openxmlformats.org/officeDocument/2006/relationships/diagramQuickStyle" Target="../diagrams/quickStyle18.xml"/><Relationship Id="rId4" Type="http://schemas.openxmlformats.org/officeDocument/2006/relationships/diagramLayout" Target="../diagrams/layout1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emf"/><Relationship Id="rId4" Type="http://schemas.openxmlformats.org/officeDocument/2006/relationships/image" Target="../media/image23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9.xml"/><Relationship Id="rId7" Type="http://schemas.microsoft.com/office/2007/relationships/diagramDrawing" Target="../diagrams/drawing19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9.xml"/><Relationship Id="rId5" Type="http://schemas.openxmlformats.org/officeDocument/2006/relationships/diagramQuickStyle" Target="../diagrams/quickStyle19.xml"/><Relationship Id="rId4" Type="http://schemas.openxmlformats.org/officeDocument/2006/relationships/diagramLayout" Target="../diagrams/layout19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0.xml"/><Relationship Id="rId7" Type="http://schemas.microsoft.com/office/2007/relationships/diagramDrawing" Target="../diagrams/drawing20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0.xml"/><Relationship Id="rId5" Type="http://schemas.openxmlformats.org/officeDocument/2006/relationships/diagramQuickStyle" Target="../diagrams/quickStyle20.xml"/><Relationship Id="rId4" Type="http://schemas.openxmlformats.org/officeDocument/2006/relationships/diagramLayout" Target="../diagrams/layout20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1.xml"/><Relationship Id="rId7" Type="http://schemas.microsoft.com/office/2007/relationships/diagramDrawing" Target="../diagrams/drawing21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1.xml"/><Relationship Id="rId5" Type="http://schemas.openxmlformats.org/officeDocument/2006/relationships/diagramQuickStyle" Target="../diagrams/quickStyle21.xml"/><Relationship Id="rId4" Type="http://schemas.openxmlformats.org/officeDocument/2006/relationships/diagramLayout" Target="../diagrams/layout2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2.xml"/><Relationship Id="rId7" Type="http://schemas.microsoft.com/office/2007/relationships/diagramDrawing" Target="../diagrams/drawing22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2.xml"/><Relationship Id="rId5" Type="http://schemas.openxmlformats.org/officeDocument/2006/relationships/diagramQuickStyle" Target="../diagrams/quickStyle22.xml"/><Relationship Id="rId4" Type="http://schemas.openxmlformats.org/officeDocument/2006/relationships/diagramLayout" Target="../diagrams/layout2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3.xml"/><Relationship Id="rId7" Type="http://schemas.microsoft.com/office/2007/relationships/diagramDrawing" Target="../diagrams/drawing23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3.xml"/><Relationship Id="rId5" Type="http://schemas.openxmlformats.org/officeDocument/2006/relationships/diagramQuickStyle" Target="../diagrams/quickStyle23.xml"/><Relationship Id="rId4" Type="http://schemas.openxmlformats.org/officeDocument/2006/relationships/diagramLayout" Target="../diagrams/layout2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4.xml"/><Relationship Id="rId7" Type="http://schemas.microsoft.com/office/2007/relationships/diagramDrawing" Target="../diagrams/drawing24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4.xml"/><Relationship Id="rId5" Type="http://schemas.openxmlformats.org/officeDocument/2006/relationships/diagramQuickStyle" Target="../diagrams/quickStyle24.xml"/><Relationship Id="rId4" Type="http://schemas.openxmlformats.org/officeDocument/2006/relationships/diagramLayout" Target="../diagrams/layout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5.xml"/><Relationship Id="rId7" Type="http://schemas.microsoft.com/office/2007/relationships/diagramDrawing" Target="../diagrams/drawing25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5.xml"/><Relationship Id="rId5" Type="http://schemas.openxmlformats.org/officeDocument/2006/relationships/diagramQuickStyle" Target="../diagrams/quickStyle25.xml"/><Relationship Id="rId4" Type="http://schemas.openxmlformats.org/officeDocument/2006/relationships/diagramLayout" Target="../diagrams/layout25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6.xml"/><Relationship Id="rId7" Type="http://schemas.microsoft.com/office/2007/relationships/diagramDrawing" Target="../diagrams/drawing26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6.xml"/><Relationship Id="rId5" Type="http://schemas.openxmlformats.org/officeDocument/2006/relationships/diagramQuickStyle" Target="../diagrams/quickStyle26.xml"/><Relationship Id="rId4" Type="http://schemas.openxmlformats.org/officeDocument/2006/relationships/diagramLayout" Target="../diagrams/layout2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7.xml"/><Relationship Id="rId7" Type="http://schemas.microsoft.com/office/2007/relationships/diagramDrawing" Target="../diagrams/drawing27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7.xml"/><Relationship Id="rId5" Type="http://schemas.openxmlformats.org/officeDocument/2006/relationships/diagramQuickStyle" Target="../diagrams/quickStyle27.xml"/><Relationship Id="rId4" Type="http://schemas.openxmlformats.org/officeDocument/2006/relationships/diagramLayout" Target="../diagrams/layout2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10" Type="http://schemas.openxmlformats.org/officeDocument/2006/relationships/image" Target="../media/image5.emf"/><Relationship Id="rId4" Type="http://schemas.openxmlformats.org/officeDocument/2006/relationships/diagramLayout" Target="../diagrams/layout2.xml"/><Relationship Id="rId9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13" Type="http://schemas.openxmlformats.org/officeDocument/2006/relationships/image" Target="../media/image8.jpe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openxmlformats.org/officeDocument/2006/relationships/image" Target="../media/image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3.xml"/><Relationship Id="rId11" Type="http://schemas.openxmlformats.org/officeDocument/2006/relationships/image" Target="../media/image6.png"/><Relationship Id="rId5" Type="http://schemas.openxmlformats.org/officeDocument/2006/relationships/diagramQuickStyle" Target="../diagrams/quickStyle3.xml"/><Relationship Id="rId10" Type="http://schemas.openxmlformats.org/officeDocument/2006/relationships/image" Target="../media/image5.emf"/><Relationship Id="rId4" Type="http://schemas.openxmlformats.org/officeDocument/2006/relationships/diagramLayout" Target="../diagrams/layout3.xml"/><Relationship Id="rId9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10" Type="http://schemas.openxmlformats.org/officeDocument/2006/relationships/image" Target="../media/image5.emf"/><Relationship Id="rId4" Type="http://schemas.openxmlformats.org/officeDocument/2006/relationships/diagramLayout" Target="../diagrams/layout4.xml"/><Relationship Id="rId9" Type="http://schemas.openxmlformats.org/officeDocument/2006/relationships/image" Target="../media/image4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" y="0"/>
            <a:ext cx="12189630" cy="6858000"/>
          </a:xfrm>
          <a:prstGeom prst="rect">
            <a:avLst/>
          </a:prstGeom>
        </p:spPr>
      </p:pic>
      <p:sp>
        <p:nvSpPr>
          <p:cNvPr id="7" name="Rectángulo redondeado 6"/>
          <p:cNvSpPr/>
          <p:nvPr/>
        </p:nvSpPr>
        <p:spPr>
          <a:xfrm>
            <a:off x="6590805" y="3253840"/>
            <a:ext cx="5335983" cy="2066928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ángulo redondeado 7"/>
          <p:cNvSpPr/>
          <p:nvPr/>
        </p:nvSpPr>
        <p:spPr>
          <a:xfrm>
            <a:off x="6697683" y="5396797"/>
            <a:ext cx="5229106" cy="1143634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590805" y="3491345"/>
            <a:ext cx="5237018" cy="1710047"/>
          </a:xfrm>
        </p:spPr>
        <p:txBody>
          <a:bodyPr>
            <a:normAutofit fontScale="90000"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TRANSFORMACIÓN DIGITAL ORIENTADA AL PROPÓSITO DE UNA ENTIDAD FISCALIZADO SUPERIOR 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931232" y="5442998"/>
            <a:ext cx="4655129" cy="1021123"/>
          </a:xfrm>
        </p:spPr>
        <p:txBody>
          <a:bodyPr>
            <a:normAutofit lnSpcReduction="10000"/>
          </a:bodyPr>
          <a:lstStyle/>
          <a:p>
            <a:r>
              <a:rPr lang="es-MX" dirty="0" smtClean="0"/>
              <a:t>Oportunidades ,alcances y desafíos , ventajas y riesgos , Estrategia digital.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9038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115792" y="130628"/>
            <a:ext cx="3435927" cy="84869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DESAFIOS </a:t>
            </a:r>
            <a:endParaRPr lang="en-US" dirty="0"/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270580605"/>
              </p:ext>
            </p:extLst>
          </p:nvPr>
        </p:nvGraphicFramePr>
        <p:xfrm>
          <a:off x="302160" y="790918"/>
          <a:ext cx="9249559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862417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115792" y="130628"/>
            <a:ext cx="3435927" cy="84869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DESAFIOS </a:t>
            </a:r>
            <a:endParaRPr lang="en-US" dirty="0"/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2481354386"/>
              </p:ext>
            </p:extLst>
          </p:nvPr>
        </p:nvGraphicFramePr>
        <p:xfrm>
          <a:off x="302160" y="790918"/>
          <a:ext cx="9249559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428505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115792" y="130628"/>
            <a:ext cx="3435927" cy="84869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DESAFIOS </a:t>
            </a:r>
            <a:endParaRPr lang="en-US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276989024"/>
              </p:ext>
            </p:extLst>
          </p:nvPr>
        </p:nvGraphicFramePr>
        <p:xfrm>
          <a:off x="207158" y="1163781"/>
          <a:ext cx="9661237" cy="45244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990166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37322" y="2067339"/>
            <a:ext cx="9250017" cy="3101387"/>
          </a:xfrm>
        </p:spPr>
        <p:txBody>
          <a:bodyPr>
            <a:normAutofit fontScale="90000"/>
          </a:bodyPr>
          <a:lstStyle/>
          <a:p>
            <a:r>
              <a:rPr lang="en-US" sz="5400" b="1" dirty="0"/>
              <a:t>VENTAJAS Y </a:t>
            </a:r>
            <a:r>
              <a:rPr lang="en-US" sz="5400" b="1" dirty="0" smtClean="0"/>
              <a:t>RIESGOS QUE DERIVAN DE UNA TRANSFORMACIÓN DIGITAL EN UNA EFS   </a:t>
            </a:r>
            <a:br>
              <a:rPr lang="en-US" sz="5400" b="1" dirty="0" smtClean="0"/>
            </a:br>
            <a:r>
              <a:rPr lang="en-US" sz="5400" b="1" dirty="0" smtClean="0"/>
              <a:t> </a:t>
            </a:r>
            <a:endParaRPr lang="en-US" sz="5400" b="1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60204" t="28792" r="22482" b="49952"/>
          <a:stretch/>
        </p:blipFill>
        <p:spPr>
          <a:xfrm>
            <a:off x="3591338" y="4386470"/>
            <a:ext cx="2464905" cy="1974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452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195781428"/>
              </p:ext>
            </p:extLst>
          </p:nvPr>
        </p:nvGraphicFramePr>
        <p:xfrm>
          <a:off x="-616198" y="902525"/>
          <a:ext cx="10959606" cy="61395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5165767" y="0"/>
            <a:ext cx="52726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HN" sz="2400" dirty="0" smtClean="0"/>
              <a:t>VENTAJAS DE LA TRANSFORMACIÓN  DIGITAL EN UNA EFS </a:t>
            </a:r>
            <a:endParaRPr lang="es-419" sz="2400" dirty="0"/>
          </a:p>
        </p:txBody>
      </p:sp>
    </p:spTree>
    <p:extLst>
      <p:ext uri="{BB962C8B-B14F-4D97-AF65-F5344CB8AC3E}">
        <p14:creationId xmlns:p14="http://schemas.microsoft.com/office/powerpoint/2010/main" val="853930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089261809"/>
              </p:ext>
            </p:extLst>
          </p:nvPr>
        </p:nvGraphicFramePr>
        <p:xfrm>
          <a:off x="118753" y="1009403"/>
          <a:ext cx="10759044" cy="61157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5165767" y="0"/>
            <a:ext cx="52726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HN" sz="2400" dirty="0" smtClean="0"/>
              <a:t>VENTAJAS DE LA TRANSFORMACIÓN  DIGITAL EN UNA EFS </a:t>
            </a:r>
            <a:endParaRPr lang="es-419" sz="2400" dirty="0"/>
          </a:p>
        </p:txBody>
      </p:sp>
    </p:spTree>
    <p:extLst>
      <p:ext uri="{BB962C8B-B14F-4D97-AF65-F5344CB8AC3E}">
        <p14:creationId xmlns:p14="http://schemas.microsoft.com/office/powerpoint/2010/main" val="2427709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4226867020"/>
              </p:ext>
            </p:extLst>
          </p:nvPr>
        </p:nvGraphicFramePr>
        <p:xfrm>
          <a:off x="-616198" y="902525"/>
          <a:ext cx="10959606" cy="61395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5165767" y="0"/>
            <a:ext cx="52726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HN" sz="2400" dirty="0" smtClean="0"/>
              <a:t>VENTAJAS DE LA TRANSFORMACIÓN  DIGITAL EN UNA EFS </a:t>
            </a:r>
            <a:endParaRPr lang="es-419" sz="2400" dirty="0"/>
          </a:p>
        </p:txBody>
      </p:sp>
    </p:spTree>
    <p:extLst>
      <p:ext uri="{BB962C8B-B14F-4D97-AF65-F5344CB8AC3E}">
        <p14:creationId xmlns:p14="http://schemas.microsoft.com/office/powerpoint/2010/main" val="1756716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287576244"/>
              </p:ext>
            </p:extLst>
          </p:nvPr>
        </p:nvGraphicFramePr>
        <p:xfrm>
          <a:off x="-616198" y="902525"/>
          <a:ext cx="10959606" cy="61395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5165767" y="0"/>
            <a:ext cx="52726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HN" sz="2400" dirty="0" smtClean="0"/>
              <a:t>VENTAJAS DE LA TRANSFORMACIÓN  DIGITAL EN UNA EFS </a:t>
            </a:r>
            <a:endParaRPr lang="es-419" sz="2400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8"/>
          <a:srcRect l="9504" t="33247" r="57388" b="23463"/>
          <a:stretch/>
        </p:blipFill>
        <p:spPr>
          <a:xfrm>
            <a:off x="8419606" y="830997"/>
            <a:ext cx="1638794" cy="1721923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678391" y="2552921"/>
            <a:ext cx="2315688" cy="1888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8888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973288" y="166255"/>
            <a:ext cx="2754283" cy="82494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RIESGOS </a:t>
            </a:r>
            <a:endParaRPr lang="en-US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4114279696"/>
              </p:ext>
            </p:extLst>
          </p:nvPr>
        </p:nvGraphicFramePr>
        <p:xfrm>
          <a:off x="250701" y="862170"/>
          <a:ext cx="9997703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760195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973288" y="166255"/>
            <a:ext cx="2754283" cy="82494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RIESGOS </a:t>
            </a:r>
            <a:endParaRPr lang="en-US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548699069"/>
              </p:ext>
            </p:extLst>
          </p:nvPr>
        </p:nvGraphicFramePr>
        <p:xfrm>
          <a:off x="250701" y="862170"/>
          <a:ext cx="9997703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354172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>
          <a:xfrm>
            <a:off x="493816" y="1362652"/>
            <a:ext cx="10515600" cy="5145026"/>
          </a:xfrm>
        </p:spPr>
        <p:txBody>
          <a:bodyPr>
            <a:normAutofit/>
          </a:bodyPr>
          <a:lstStyle/>
          <a:p>
            <a:pPr algn="ctr"/>
            <a:r>
              <a:rPr lang="es-CO" b="1" dirty="0"/>
              <a:t>TRANSFORMACIÓN DIGITAL ORIENTADA AL PROPÓSITO DE UNA ENTIDAD FISCALIZADORA SUPERIOR (EFS)</a:t>
            </a:r>
            <a:r>
              <a:rPr lang="es-419" dirty="0"/>
              <a:t/>
            </a:r>
            <a:br>
              <a:rPr lang="es-419" dirty="0"/>
            </a:br>
            <a:endParaRPr lang="es-419" dirty="0"/>
          </a:p>
        </p:txBody>
      </p:sp>
    </p:spTree>
    <p:extLst>
      <p:ext uri="{BB962C8B-B14F-4D97-AF65-F5344CB8AC3E}">
        <p14:creationId xmlns:p14="http://schemas.microsoft.com/office/powerpoint/2010/main" val="2191705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973288" y="166255"/>
            <a:ext cx="2754283" cy="82494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RIESGOS </a:t>
            </a:r>
            <a:endParaRPr lang="en-US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047728185"/>
              </p:ext>
            </p:extLst>
          </p:nvPr>
        </p:nvGraphicFramePr>
        <p:xfrm>
          <a:off x="250701" y="862170"/>
          <a:ext cx="9997703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661327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973288" y="166255"/>
            <a:ext cx="2754283" cy="82494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RIESGOS </a:t>
            </a:r>
            <a:endParaRPr lang="en-US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072311701"/>
              </p:ext>
            </p:extLst>
          </p:nvPr>
        </p:nvGraphicFramePr>
        <p:xfrm>
          <a:off x="250701" y="862170"/>
          <a:ext cx="9997703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180850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973288" y="166255"/>
            <a:ext cx="2754283" cy="82494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RIESGOS </a:t>
            </a:r>
            <a:endParaRPr lang="en-US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82711178"/>
              </p:ext>
            </p:extLst>
          </p:nvPr>
        </p:nvGraphicFramePr>
        <p:xfrm>
          <a:off x="250701" y="862170"/>
          <a:ext cx="9997703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798401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973288" y="166255"/>
            <a:ext cx="2754283" cy="82494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RIESGOS </a:t>
            </a:r>
            <a:endParaRPr lang="en-US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133672394"/>
              </p:ext>
            </p:extLst>
          </p:nvPr>
        </p:nvGraphicFramePr>
        <p:xfrm>
          <a:off x="250701" y="862170"/>
          <a:ext cx="9997703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76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225631" y="1045030"/>
            <a:ext cx="10265229" cy="1999446"/>
          </a:xfrm>
        </p:spPr>
        <p:txBody>
          <a:bodyPr>
            <a:noAutofit/>
          </a:bodyPr>
          <a:lstStyle/>
          <a:p>
            <a:pPr algn="ctr"/>
            <a:r>
              <a:rPr lang="es-HN" sz="4900" b="1" dirty="0" smtClean="0"/>
              <a:t> PROPUESTA DE UNA ESTRATEGIA </a:t>
            </a:r>
            <a:r>
              <a:rPr lang="es-HN" sz="4900" b="1" dirty="0"/>
              <a:t>DE TRANSFORMACIÓN DIGITAL PARA UNA EFS </a:t>
            </a:r>
            <a:endParaRPr lang="es-419" sz="4900" b="1" dirty="0"/>
          </a:p>
        </p:txBody>
      </p:sp>
      <p:pic>
        <p:nvPicPr>
          <p:cNvPr id="1026" name="Picture 2" descr="Consultoría de Transformación Digital | Tu Sherpa Digita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3245" y="3044476"/>
            <a:ext cx="3810000" cy="2990603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3709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3"/>
          <a:srcRect l="16430" t="44328" r="35639" b="9438"/>
          <a:stretch/>
        </p:blipFill>
        <p:spPr>
          <a:xfrm>
            <a:off x="463139" y="914399"/>
            <a:ext cx="9440882" cy="5569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031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736" y="0"/>
            <a:ext cx="97130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4775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5060" y="0"/>
            <a:ext cx="1227706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0980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368047" y="268566"/>
            <a:ext cx="7552708" cy="1411378"/>
          </a:xfrm>
        </p:spPr>
        <p:txBody>
          <a:bodyPr>
            <a:normAutofit/>
          </a:bodyPr>
          <a:lstStyle/>
          <a:p>
            <a:r>
              <a:rPr lang="en-US" sz="4000" dirty="0" smtClean="0"/>
              <a:t>HERRAMIENTAS </a:t>
            </a:r>
            <a:r>
              <a:rPr lang="en-US" sz="4000" dirty="0" smtClean="0"/>
              <a:t>INTERNAS</a:t>
            </a:r>
            <a:br>
              <a:rPr lang="en-US" sz="4000" dirty="0" smtClean="0"/>
            </a:br>
            <a:r>
              <a:rPr lang="en-US" sz="4000" dirty="0" smtClean="0"/>
              <a:t>SISTEMA DE GESTIÓN EMPRESARIAL</a:t>
            </a:r>
            <a:r>
              <a:rPr lang="en-US" sz="4000" dirty="0" smtClean="0"/>
              <a:t>  </a:t>
            </a:r>
            <a:endParaRPr lang="en-US" sz="40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3"/>
          <a:srcRect l="9504" t="33247" r="57388" b="24173"/>
          <a:stretch/>
        </p:blipFill>
        <p:spPr>
          <a:xfrm>
            <a:off x="83679" y="1150543"/>
            <a:ext cx="4201241" cy="4133838"/>
          </a:xfrm>
          <a:prstGeom prst="rect">
            <a:avLst/>
          </a:prstGeom>
        </p:spPr>
      </p:pic>
      <p:pic>
        <p:nvPicPr>
          <p:cNvPr id="5122" name="Picture 2" descr="Cuál es la Diferencia entre un software CRM y un sistema ERP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9860" y="1679944"/>
            <a:ext cx="6705232" cy="5178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5355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251406" y="0"/>
            <a:ext cx="4749614" cy="2726217"/>
          </a:xfrm>
        </p:spPr>
        <p:txBody>
          <a:bodyPr>
            <a:normAutofit/>
          </a:bodyPr>
          <a:lstStyle/>
          <a:p>
            <a:r>
              <a:rPr lang="en-US" dirty="0" smtClean="0"/>
              <a:t>SISTEMA DE GESTIÓN CLIENTE </a:t>
            </a:r>
            <a:endParaRPr lang="en-US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3"/>
          <a:srcRect l="10020" t="46202" r="39872" b="15814"/>
          <a:stretch/>
        </p:blipFill>
        <p:spPr>
          <a:xfrm>
            <a:off x="116959" y="1031359"/>
            <a:ext cx="7921256" cy="5911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0276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64423" y="1045029"/>
            <a:ext cx="9109166" cy="967444"/>
          </a:xfrm>
        </p:spPr>
        <p:txBody>
          <a:bodyPr>
            <a:normAutofit/>
          </a:bodyPr>
          <a:lstStyle/>
          <a:p>
            <a:r>
              <a:rPr lang="en-US" dirty="0" smtClean="0"/>
              <a:t>TABLA DE CONTENIDO </a:t>
            </a:r>
            <a:endParaRPr lang="en-U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09600" y="2105748"/>
            <a:ext cx="9144000" cy="3273774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INTRODUCCIÓN………………………………………………………………………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RESULTADOS…………………………………………………………………………..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CONCLUSIONES ………………………………………………………………………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4448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3274625" y="527345"/>
            <a:ext cx="9109166" cy="60193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GESTIÓN DOCUMENTAL </a:t>
            </a:r>
            <a:endParaRPr lang="en-US" dirty="0"/>
          </a:p>
        </p:txBody>
      </p:sp>
      <p:pic>
        <p:nvPicPr>
          <p:cNvPr id="8194" name="Picture 2" descr="implementacion gestion documental pasos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1" t="19134" r="10733" b="7924"/>
          <a:stretch/>
        </p:blipFill>
        <p:spPr bwMode="auto">
          <a:xfrm>
            <a:off x="116958" y="1129280"/>
            <a:ext cx="9335386" cy="4697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7038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880343" y="106327"/>
            <a:ext cx="5908563" cy="1490786"/>
          </a:xfrm>
        </p:spPr>
        <p:txBody>
          <a:bodyPr>
            <a:normAutofit fontScale="90000"/>
          </a:bodyPr>
          <a:lstStyle/>
          <a:p>
            <a:r>
              <a:rPr lang="en-US" dirty="0"/>
              <a:t>GESTIÓN DOCUMENTAL 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3"/>
          <a:srcRect l="-150" t="25427" r="12460" b="5117"/>
          <a:stretch/>
        </p:blipFill>
        <p:spPr>
          <a:xfrm>
            <a:off x="1169581" y="1424763"/>
            <a:ext cx="8165805" cy="4763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250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843129" y="0"/>
            <a:ext cx="6544341" cy="168217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HERRAMIENTAS COLABORATIVAS </a:t>
            </a:r>
            <a:endParaRPr lang="en-US" dirty="0"/>
          </a:p>
        </p:txBody>
      </p:sp>
      <p:pic>
        <p:nvPicPr>
          <p:cNvPr id="9218" name="Picture 2" descr="Velocidad de programas de almacenamiento cloud: Dropbox vs OneDrive vs  Google Drive vs pCloud | JASoft.or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93" y="1605516"/>
            <a:ext cx="5964865" cy="4562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4"/>
          <a:srcRect l="59509" t="21577" r="4150" b="53333"/>
          <a:stretch/>
        </p:blipFill>
        <p:spPr>
          <a:xfrm>
            <a:off x="6400799" y="1605516"/>
            <a:ext cx="3827721" cy="4465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1544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62783" y="1005810"/>
            <a:ext cx="9109166" cy="60193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HERRAMIENTAS EXTERNA </a:t>
            </a:r>
            <a:endParaRPr lang="en-US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3"/>
          <a:srcRect l="81421" t="34477" r="3313" b="50356"/>
          <a:stretch/>
        </p:blipFill>
        <p:spPr>
          <a:xfrm>
            <a:off x="7421526" y="2030818"/>
            <a:ext cx="2232837" cy="3540641"/>
          </a:xfrm>
          <a:prstGeom prst="rect">
            <a:avLst/>
          </a:prstGeom>
        </p:spPr>
      </p:pic>
      <p:pic>
        <p:nvPicPr>
          <p:cNvPr id="10244" name="Picture 4" descr="RPA ¿Qué es? - Técnología RPA (Robotic Process Automation)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97" r="11341"/>
          <a:stretch/>
        </p:blipFill>
        <p:spPr bwMode="auto">
          <a:xfrm>
            <a:off x="4154655" y="2030818"/>
            <a:ext cx="3266871" cy="3540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8345" y="2030818"/>
            <a:ext cx="3846310" cy="3540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242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5172694" y="688769"/>
            <a:ext cx="4030683" cy="636794"/>
          </a:xfrm>
        </p:spPr>
        <p:txBody>
          <a:bodyPr>
            <a:normAutofit fontScale="90000"/>
          </a:bodyPr>
          <a:lstStyle/>
          <a:p>
            <a:r>
              <a:rPr lang="es-HN" b="1" dirty="0" smtClean="0"/>
              <a:t>CONCLUSIONES </a:t>
            </a:r>
            <a:endParaRPr lang="es-419" b="1" dirty="0"/>
          </a:p>
        </p:txBody>
      </p:sp>
      <p:graphicFrame>
        <p:nvGraphicFramePr>
          <p:cNvPr id="7" name="Marcador de contenid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887005"/>
              </p:ext>
            </p:extLst>
          </p:nvPr>
        </p:nvGraphicFramePr>
        <p:xfrm>
          <a:off x="648195" y="1136855"/>
          <a:ext cx="8804563" cy="53233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522894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5172694" y="688769"/>
            <a:ext cx="4030683" cy="636794"/>
          </a:xfrm>
        </p:spPr>
        <p:txBody>
          <a:bodyPr>
            <a:normAutofit fontScale="90000"/>
          </a:bodyPr>
          <a:lstStyle/>
          <a:p>
            <a:r>
              <a:rPr lang="es-HN" b="1" dirty="0" smtClean="0"/>
              <a:t>CONCLUSIONES </a:t>
            </a:r>
            <a:endParaRPr lang="es-419" b="1" dirty="0"/>
          </a:p>
        </p:txBody>
      </p:sp>
      <p:graphicFrame>
        <p:nvGraphicFramePr>
          <p:cNvPr id="7" name="Marcador de contenid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36776017"/>
              </p:ext>
            </p:extLst>
          </p:nvPr>
        </p:nvGraphicFramePr>
        <p:xfrm>
          <a:off x="648195" y="1136855"/>
          <a:ext cx="8804563" cy="53233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24792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5172694" y="688769"/>
            <a:ext cx="4030683" cy="636794"/>
          </a:xfrm>
        </p:spPr>
        <p:txBody>
          <a:bodyPr>
            <a:normAutofit fontScale="90000"/>
          </a:bodyPr>
          <a:lstStyle/>
          <a:p>
            <a:r>
              <a:rPr lang="es-HN" b="1" dirty="0" smtClean="0"/>
              <a:t>CONCLUSIONES </a:t>
            </a:r>
            <a:endParaRPr lang="es-419" b="1" dirty="0"/>
          </a:p>
        </p:txBody>
      </p:sp>
      <p:graphicFrame>
        <p:nvGraphicFramePr>
          <p:cNvPr id="7" name="Marcador de contenid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48338184"/>
              </p:ext>
            </p:extLst>
          </p:nvPr>
        </p:nvGraphicFramePr>
        <p:xfrm>
          <a:off x="648195" y="1136855"/>
          <a:ext cx="8804563" cy="53233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887920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5172694" y="688769"/>
            <a:ext cx="4030683" cy="636794"/>
          </a:xfrm>
        </p:spPr>
        <p:txBody>
          <a:bodyPr>
            <a:normAutofit fontScale="90000"/>
          </a:bodyPr>
          <a:lstStyle/>
          <a:p>
            <a:r>
              <a:rPr lang="es-HN" b="1" dirty="0" smtClean="0"/>
              <a:t>CONCLUSIONES </a:t>
            </a:r>
            <a:endParaRPr lang="es-419" b="1" dirty="0"/>
          </a:p>
        </p:txBody>
      </p:sp>
      <p:graphicFrame>
        <p:nvGraphicFramePr>
          <p:cNvPr id="7" name="Marcador de contenid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70844302"/>
              </p:ext>
            </p:extLst>
          </p:nvPr>
        </p:nvGraphicFramePr>
        <p:xfrm>
          <a:off x="648195" y="1136855"/>
          <a:ext cx="8804563" cy="53233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950553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5172694" y="688769"/>
            <a:ext cx="4030683" cy="636794"/>
          </a:xfrm>
        </p:spPr>
        <p:txBody>
          <a:bodyPr>
            <a:normAutofit fontScale="90000"/>
          </a:bodyPr>
          <a:lstStyle/>
          <a:p>
            <a:r>
              <a:rPr lang="es-HN" b="1" dirty="0" smtClean="0"/>
              <a:t>CONCLUSIONES </a:t>
            </a:r>
            <a:endParaRPr lang="es-419" b="1" dirty="0"/>
          </a:p>
        </p:txBody>
      </p:sp>
      <p:graphicFrame>
        <p:nvGraphicFramePr>
          <p:cNvPr id="7" name="Marcador de contenid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30907367"/>
              </p:ext>
            </p:extLst>
          </p:nvPr>
        </p:nvGraphicFramePr>
        <p:xfrm>
          <a:off x="648195" y="1136855"/>
          <a:ext cx="8804563" cy="53233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80071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5172694" y="688769"/>
            <a:ext cx="4030683" cy="636794"/>
          </a:xfrm>
        </p:spPr>
        <p:txBody>
          <a:bodyPr>
            <a:normAutofit fontScale="90000"/>
          </a:bodyPr>
          <a:lstStyle/>
          <a:p>
            <a:r>
              <a:rPr lang="es-HN" b="1" dirty="0" smtClean="0"/>
              <a:t>CONCLUSIONES </a:t>
            </a:r>
            <a:endParaRPr lang="es-419" b="1" dirty="0"/>
          </a:p>
        </p:txBody>
      </p:sp>
      <p:graphicFrame>
        <p:nvGraphicFramePr>
          <p:cNvPr id="7" name="Marcador de contenid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99088971"/>
              </p:ext>
            </p:extLst>
          </p:nvPr>
        </p:nvGraphicFramePr>
        <p:xfrm>
          <a:off x="648195" y="1136855"/>
          <a:ext cx="8804563" cy="53233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825330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011387" y="201882"/>
            <a:ext cx="5902036" cy="765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Introducción </a:t>
            </a:r>
            <a:endParaRPr lang="en-US" dirty="0"/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416529824"/>
              </p:ext>
            </p:extLst>
          </p:nvPr>
        </p:nvGraphicFramePr>
        <p:xfrm>
          <a:off x="618177" y="1040300"/>
          <a:ext cx="9226467" cy="44339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CuadroTexto 5"/>
          <p:cNvSpPr txBox="1"/>
          <p:nvPr/>
        </p:nvSpPr>
        <p:spPr>
          <a:xfrm>
            <a:off x="510640" y="4821382"/>
            <a:ext cx="83371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HN" sz="2400" dirty="0" smtClean="0"/>
              <a:t>LA TENDENCIA DE UNA EFS ES GENERAR SERVICIOS APALANCADOS EN NUEVAS  TECNOLOGÍAS </a:t>
            </a:r>
            <a:endParaRPr lang="es-419" sz="2400" dirty="0"/>
          </a:p>
        </p:txBody>
      </p:sp>
    </p:spTree>
    <p:extLst>
      <p:ext uri="{BB962C8B-B14F-4D97-AF65-F5344CB8AC3E}">
        <p14:creationId xmlns:p14="http://schemas.microsoft.com/office/powerpoint/2010/main" val="2784376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5172694" y="688769"/>
            <a:ext cx="4030683" cy="636794"/>
          </a:xfrm>
        </p:spPr>
        <p:txBody>
          <a:bodyPr>
            <a:normAutofit fontScale="90000"/>
          </a:bodyPr>
          <a:lstStyle/>
          <a:p>
            <a:r>
              <a:rPr lang="es-HN" b="1" dirty="0" smtClean="0"/>
              <a:t>CONCLUSIONES </a:t>
            </a:r>
            <a:endParaRPr lang="es-419" b="1" dirty="0"/>
          </a:p>
        </p:txBody>
      </p:sp>
      <p:graphicFrame>
        <p:nvGraphicFramePr>
          <p:cNvPr id="7" name="Marcador de contenid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70216425"/>
              </p:ext>
            </p:extLst>
          </p:nvPr>
        </p:nvGraphicFramePr>
        <p:xfrm>
          <a:off x="648195" y="1136855"/>
          <a:ext cx="8804563" cy="53233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001384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5172694" y="688769"/>
            <a:ext cx="4030683" cy="636794"/>
          </a:xfrm>
        </p:spPr>
        <p:txBody>
          <a:bodyPr>
            <a:normAutofit fontScale="90000"/>
          </a:bodyPr>
          <a:lstStyle/>
          <a:p>
            <a:r>
              <a:rPr lang="es-HN" b="1" dirty="0" smtClean="0"/>
              <a:t>CONCLUSIONES </a:t>
            </a:r>
            <a:endParaRPr lang="es-419" b="1" dirty="0"/>
          </a:p>
        </p:txBody>
      </p:sp>
      <p:graphicFrame>
        <p:nvGraphicFramePr>
          <p:cNvPr id="7" name="Marcador de contenid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424959"/>
              </p:ext>
            </p:extLst>
          </p:nvPr>
        </p:nvGraphicFramePr>
        <p:xfrm>
          <a:off x="648195" y="1136855"/>
          <a:ext cx="8804563" cy="53233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56368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5172694" y="688769"/>
            <a:ext cx="4030683" cy="636794"/>
          </a:xfrm>
        </p:spPr>
        <p:txBody>
          <a:bodyPr>
            <a:normAutofit fontScale="90000"/>
          </a:bodyPr>
          <a:lstStyle/>
          <a:p>
            <a:r>
              <a:rPr lang="es-HN" b="1" dirty="0" smtClean="0"/>
              <a:t>CONCLUSIONES </a:t>
            </a:r>
            <a:endParaRPr lang="es-419" b="1" dirty="0"/>
          </a:p>
        </p:txBody>
      </p:sp>
      <p:graphicFrame>
        <p:nvGraphicFramePr>
          <p:cNvPr id="7" name="Marcador de contenid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86006720"/>
              </p:ext>
            </p:extLst>
          </p:nvPr>
        </p:nvGraphicFramePr>
        <p:xfrm>
          <a:off x="648195" y="1136855"/>
          <a:ext cx="8804563" cy="53233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564386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5172694" y="688769"/>
            <a:ext cx="4030683" cy="636794"/>
          </a:xfrm>
        </p:spPr>
        <p:txBody>
          <a:bodyPr>
            <a:normAutofit fontScale="90000"/>
          </a:bodyPr>
          <a:lstStyle/>
          <a:p>
            <a:r>
              <a:rPr lang="es-HN" b="1" dirty="0" smtClean="0"/>
              <a:t> </a:t>
            </a:r>
            <a:endParaRPr lang="es-419" b="1" dirty="0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3617026" y="2680814"/>
            <a:ext cx="511133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HN" sz="4000" b="1" dirty="0" smtClean="0"/>
              <a:t>MUCHAS GRACIAS </a:t>
            </a:r>
            <a:endParaRPr lang="es-419" sz="4000" b="1" dirty="0"/>
          </a:p>
        </p:txBody>
      </p:sp>
    </p:spTree>
    <p:extLst>
      <p:ext uri="{BB962C8B-B14F-4D97-AF65-F5344CB8AC3E}">
        <p14:creationId xmlns:p14="http://schemas.microsoft.com/office/powerpoint/2010/main" val="1807363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483927" y="0"/>
            <a:ext cx="4710545" cy="88431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OPORTUNIDAD </a:t>
            </a:r>
            <a:endParaRPr lang="en-US" dirty="0"/>
          </a:p>
        </p:txBody>
      </p:sp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1928650515"/>
              </p:ext>
            </p:extLst>
          </p:nvPr>
        </p:nvGraphicFramePr>
        <p:xfrm>
          <a:off x="149098" y="884318"/>
          <a:ext cx="9695546" cy="59736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9" name="Imagen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463728" y="2164878"/>
            <a:ext cx="2360989" cy="2069669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342638" y="959725"/>
            <a:ext cx="1253122" cy="1120644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692466" y="1018501"/>
            <a:ext cx="1654184" cy="75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273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483927" y="0"/>
            <a:ext cx="4710545" cy="88431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PILARES</a:t>
            </a:r>
            <a:endParaRPr lang="en-US" dirty="0"/>
          </a:p>
        </p:txBody>
      </p:sp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290456038"/>
              </p:ext>
            </p:extLst>
          </p:nvPr>
        </p:nvGraphicFramePr>
        <p:xfrm>
          <a:off x="149098" y="884318"/>
          <a:ext cx="9695546" cy="59736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9" name="Imagen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58516" y="2964687"/>
            <a:ext cx="2022348" cy="2069669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519558" y="3350618"/>
            <a:ext cx="1253122" cy="1120644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692466" y="1787412"/>
            <a:ext cx="1654184" cy="750135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11"/>
          <a:srcRect l="76503" t="39867" r="18600" b="55138"/>
          <a:stretch/>
        </p:blipFill>
        <p:spPr>
          <a:xfrm>
            <a:off x="4465123" y="1393568"/>
            <a:ext cx="1543792" cy="546265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12"/>
          <a:srcRect l="6317" t="41385" r="37302" b="28312"/>
          <a:stretch/>
        </p:blipFill>
        <p:spPr>
          <a:xfrm>
            <a:off x="1068780" y="3240782"/>
            <a:ext cx="1413164" cy="1058086"/>
          </a:xfrm>
          <a:prstGeom prst="rect">
            <a:avLst/>
          </a:prstGeom>
        </p:spPr>
      </p:pic>
      <p:sp>
        <p:nvSpPr>
          <p:cNvPr id="5" name="AutoShape 2" descr="Por qué Transformación Digital - Mario Cortés Flore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419"/>
          </a:p>
        </p:txBody>
      </p:sp>
      <p:pic>
        <p:nvPicPr>
          <p:cNvPr id="2054" name="Picture 6" descr="Los tres ejes de la Transformación Digital con el cliente en el centro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055" y="4502731"/>
            <a:ext cx="3728068" cy="2152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7046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41269" y="2309452"/>
            <a:ext cx="9250878" cy="2277504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ALCANCES Y DESAFIOS EN LA TRANSFORMACIÓN DIGITAL DE UNA EFS  </a:t>
            </a:r>
            <a:endParaRPr lang="en-US" b="1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54639" y="2157947"/>
            <a:ext cx="2022348" cy="2069669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08" y="1832257"/>
            <a:ext cx="1253122" cy="1120644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48254" y="893003"/>
            <a:ext cx="2042551" cy="1177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2337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483927" y="0"/>
            <a:ext cx="4710545" cy="88431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ALCANCE </a:t>
            </a:r>
            <a:endParaRPr lang="en-US" dirty="0"/>
          </a:p>
        </p:txBody>
      </p:sp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3774351488"/>
              </p:ext>
            </p:extLst>
          </p:nvPr>
        </p:nvGraphicFramePr>
        <p:xfrm>
          <a:off x="149098" y="884318"/>
          <a:ext cx="9695546" cy="59736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9" name="Imagen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179286" y="1502712"/>
            <a:ext cx="2022348" cy="2069669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519558" y="3350618"/>
            <a:ext cx="1253122" cy="1120644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692466" y="1787412"/>
            <a:ext cx="1654184" cy="75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5073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115792" y="130628"/>
            <a:ext cx="3435927" cy="84869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DESAFIOS </a:t>
            </a:r>
            <a:endParaRPr lang="en-US" dirty="0"/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1121880905"/>
              </p:ext>
            </p:extLst>
          </p:nvPr>
        </p:nvGraphicFramePr>
        <p:xfrm>
          <a:off x="302160" y="790918"/>
          <a:ext cx="9249559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948186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3382</TotalTime>
  <Words>624</Words>
  <Application>Microsoft Office PowerPoint</Application>
  <PresentationFormat>Panorámica</PresentationFormat>
  <Paragraphs>119</Paragraphs>
  <Slides>43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43</vt:i4>
      </vt:variant>
    </vt:vector>
  </HeadingPairs>
  <TitlesOfParts>
    <vt:vector size="47" baseType="lpstr">
      <vt:lpstr>Arial</vt:lpstr>
      <vt:lpstr>Calibri</vt:lpstr>
      <vt:lpstr>Calibri Light</vt:lpstr>
      <vt:lpstr>Tema de Office</vt:lpstr>
      <vt:lpstr>TRANSFORMACIÓN DIGITAL ORIENTADA AL PROPÓSITO DE UNA ENTIDAD FISCALIZADO SUPERIOR </vt:lpstr>
      <vt:lpstr>TRANSFORMACIÓN DIGITAL ORIENTADA AL PROPÓSITO DE UNA ENTIDAD FISCALIZADORA SUPERIOR (EFS) </vt:lpstr>
      <vt:lpstr>TABLA DE CONTENIDO </vt:lpstr>
      <vt:lpstr>Introducción </vt:lpstr>
      <vt:lpstr>OPORTUNIDAD </vt:lpstr>
      <vt:lpstr>PILARES</vt:lpstr>
      <vt:lpstr>ALCANCES Y DESAFIOS EN LA TRANSFORMACIÓN DIGITAL DE UNA EFS  </vt:lpstr>
      <vt:lpstr>ALCANCE </vt:lpstr>
      <vt:lpstr>DESAFIOS </vt:lpstr>
      <vt:lpstr>DESAFIOS </vt:lpstr>
      <vt:lpstr>DESAFIOS </vt:lpstr>
      <vt:lpstr>DESAFIOS </vt:lpstr>
      <vt:lpstr>VENTAJAS Y RIESGOS QUE DERIVAN DE UNA TRANSFORMACIÓN DIGITAL EN UNA EFS     </vt:lpstr>
      <vt:lpstr>Presentación de PowerPoint</vt:lpstr>
      <vt:lpstr>Presentación de PowerPoint</vt:lpstr>
      <vt:lpstr>Presentación de PowerPoint</vt:lpstr>
      <vt:lpstr>Presentación de PowerPoint</vt:lpstr>
      <vt:lpstr>RIESGOS </vt:lpstr>
      <vt:lpstr>RIESGOS </vt:lpstr>
      <vt:lpstr>RIESGOS </vt:lpstr>
      <vt:lpstr>RIESGOS </vt:lpstr>
      <vt:lpstr>RIESGOS </vt:lpstr>
      <vt:lpstr>RIESGOS </vt:lpstr>
      <vt:lpstr> PROPUESTA DE UNA ESTRATEGIA DE TRANSFORMACIÓN DIGITAL PARA UNA EFS </vt:lpstr>
      <vt:lpstr>Presentación de PowerPoint</vt:lpstr>
      <vt:lpstr>Presentación de PowerPoint</vt:lpstr>
      <vt:lpstr>Presentación de PowerPoint</vt:lpstr>
      <vt:lpstr>HERRAMIENTAS INTERNAS SISTEMA DE GESTIÓN EMPRESARIAL  </vt:lpstr>
      <vt:lpstr>SISTEMA DE GESTIÓN CLIENTE </vt:lpstr>
      <vt:lpstr>GESTIÓN DOCUMENTAL </vt:lpstr>
      <vt:lpstr>GESTIÓN DOCUMENTAL </vt:lpstr>
      <vt:lpstr>HERRAMIENTAS COLABORATIVAS </vt:lpstr>
      <vt:lpstr>HERRAMIENTAS EXTERNA </vt:lpstr>
      <vt:lpstr>CONCLUSIONES </vt:lpstr>
      <vt:lpstr>CONCLUSIONES </vt:lpstr>
      <vt:lpstr>CONCLUSIONES </vt:lpstr>
      <vt:lpstr>CONCLUSIONES </vt:lpstr>
      <vt:lpstr>CONCLUSIONES </vt:lpstr>
      <vt:lpstr>CONCLUSIONES </vt:lpstr>
      <vt:lpstr>CONCLUSIONES </vt:lpstr>
      <vt:lpstr>CONCLUSIONES </vt:lpstr>
      <vt:lpstr>CONCLUSIONES </vt:lpstr>
      <vt:lpstr>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Acer</dc:creator>
  <cp:lastModifiedBy>Ingrid Jackeline Escobar Lorenzana</cp:lastModifiedBy>
  <cp:revision>97</cp:revision>
  <dcterms:created xsi:type="dcterms:W3CDTF">2023-07-25T16:16:54Z</dcterms:created>
  <dcterms:modified xsi:type="dcterms:W3CDTF">2023-08-28T20:29:22Z</dcterms:modified>
</cp:coreProperties>
</file>