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Ancestras</a:t>
            </a:r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disidentes con Margarita Sánchez de León y Maricel Mena López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este conversatorio la autora rescató las voces de dos </a:t>
            </a:r>
            <a:r>
              <a:rPr lang="es-CO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ancestras</a:t>
            </a:r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disidentes en la Biblia, </a:t>
            </a:r>
            <a:r>
              <a:rPr lang="es-CO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Séfora</a:t>
            </a:r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la Reina de </a:t>
            </a:r>
            <a:r>
              <a:rPr lang="es-CO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sabá</a:t>
            </a:r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desde una perspectiva descolonizadora de las interpretaciones bíblicas racistas, sexistas y colonizadoras.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https://www.youtube.com/watch?v=9YCY3xXWb2o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2756</TotalTime>
  <Words>78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68</cp:revision>
  <dcterms:created xsi:type="dcterms:W3CDTF">2021-02-04T14:05:46Z</dcterms:created>
  <dcterms:modified xsi:type="dcterms:W3CDTF">2021-06-17T15:26:46Z</dcterms:modified>
</cp:coreProperties>
</file>